
<file path=[Content_Types].xml><?xml version="1.0" encoding="utf-8"?>
<Types xmlns="http://schemas.openxmlformats.org/package/2006/content-types">
  <Default Extension="bin" ContentType="application/vnd.openxmlformats-officedocument.oleObject"/>
  <Default Extension="jpeg" ContentType="image/jpeg"/>
  <Default Extension="png" ContentType="image/png"/>
  <Default Extension="rels" ContentType="application/vnd.openxmlformats-package.relationships+xml"/>
  <Default Extension="svg" ContentType="image/svg+xml"/>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slides/slide173.xml" ContentType="application/vnd.openxmlformats-officedocument.presentationml.slide+xml"/>
  <Override PartName="/ppt/slides/slide174.xml" ContentType="application/vnd.openxmlformats-officedocument.presentationml.slide+xml"/>
  <Override PartName="/ppt/slides/slide175.xml" ContentType="application/vnd.openxmlformats-officedocument.presentationml.slide+xml"/>
  <Override PartName="/ppt/slides/slide176.xml" ContentType="application/vnd.openxmlformats-officedocument.presentationml.slide+xml"/>
  <Override PartName="/ppt/slides/slide177.xml" ContentType="application/vnd.openxmlformats-officedocument.presentationml.slide+xml"/>
  <Override PartName="/ppt/slides/slide178.xml" ContentType="application/vnd.openxmlformats-officedocument.presentationml.slide+xml"/>
  <Override PartName="/ppt/slides/slide179.xml" ContentType="application/vnd.openxmlformats-officedocument.presentationml.slide+xml"/>
  <Override PartName="/ppt/slides/slide180.xml" ContentType="application/vnd.openxmlformats-officedocument.presentationml.slide+xml"/>
  <Override PartName="/ppt/slides/slide181.xml" ContentType="application/vnd.openxmlformats-officedocument.presentationml.slide+xml"/>
  <Override PartName="/ppt/slides/slide182.xml" ContentType="application/vnd.openxmlformats-officedocument.presentationml.slide+xml"/>
  <Override PartName="/ppt/slides/slide183.xml" ContentType="application/vnd.openxmlformats-officedocument.presentationml.slide+xml"/>
  <Override PartName="/ppt/slides/slide184.xml" ContentType="application/vnd.openxmlformats-officedocument.presentationml.slide+xml"/>
  <Override PartName="/ppt/slides/slide185.xml" ContentType="application/vnd.openxmlformats-officedocument.presentationml.slide+xml"/>
  <Override PartName="/ppt/slides/slide186.xml" ContentType="application/vnd.openxmlformats-officedocument.presentationml.slide+xml"/>
  <Override PartName="/ppt/slides/slide187.xml" ContentType="application/vnd.openxmlformats-officedocument.presentationml.slide+xml"/>
  <Override PartName="/ppt/slides/slide188.xml" ContentType="application/vnd.openxmlformats-officedocument.presentationml.slide+xml"/>
  <Override PartName="/ppt/slides/slide189.xml" ContentType="application/vnd.openxmlformats-officedocument.presentationml.slide+xml"/>
  <Override PartName="/ppt/slides/slide190.xml" ContentType="application/vnd.openxmlformats-officedocument.presentationml.slide+xml"/>
  <Override PartName="/ppt/slides/slide191.xml" ContentType="application/vnd.openxmlformats-officedocument.presentationml.slide+xml"/>
  <Override PartName="/ppt/slides/slide192.xml" ContentType="application/vnd.openxmlformats-officedocument.presentationml.slide+xml"/>
  <Override PartName="/ppt/slides/slide193.xml" ContentType="application/vnd.openxmlformats-officedocument.presentationml.slide+xml"/>
  <Override PartName="/ppt/slides/slide194.xml" ContentType="application/vnd.openxmlformats-officedocument.presentationml.slide+xml"/>
  <Override PartName="/ppt/slides/slide195.xml" ContentType="application/vnd.openxmlformats-officedocument.presentationml.slide+xml"/>
  <Override PartName="/ppt/slides/slide196.xml" ContentType="application/vnd.openxmlformats-officedocument.presentationml.slide+xml"/>
  <Override PartName="/ppt/slides/slide197.xml" ContentType="application/vnd.openxmlformats-officedocument.presentationml.slide+xml"/>
  <Override PartName="/ppt/slides/slide198.xml" ContentType="application/vnd.openxmlformats-officedocument.presentationml.slide+xml"/>
  <Override PartName="/ppt/slides/slide199.xml" ContentType="application/vnd.openxmlformats-officedocument.presentationml.slide+xml"/>
  <Override PartName="/ppt/slides/slide200.xml" ContentType="application/vnd.openxmlformats-officedocument.presentationml.slide+xml"/>
  <Override PartName="/ppt/slides/slide201.xml" ContentType="application/vnd.openxmlformats-officedocument.presentationml.slide+xml"/>
  <Override PartName="/ppt/slides/slide202.xml" ContentType="application/vnd.openxmlformats-officedocument.presentationml.slide+xml"/>
  <Override PartName="/ppt/slides/slide203.xml" ContentType="application/vnd.openxmlformats-officedocument.presentationml.slide+xml"/>
  <Override PartName="/ppt/slides/slide204.xml" ContentType="application/vnd.openxmlformats-officedocument.presentationml.slide+xml"/>
  <Override PartName="/ppt/slides/slide205.xml" ContentType="application/vnd.openxmlformats-officedocument.presentationml.slide+xml"/>
  <Override PartName="/ppt/slides/slide206.xml" ContentType="application/vnd.openxmlformats-officedocument.presentationml.slide+xml"/>
  <Override PartName="/ppt/slides/slide207.xml" ContentType="application/vnd.openxmlformats-officedocument.presentationml.slide+xml"/>
  <Override PartName="/ppt/slides/slide208.xml" ContentType="application/vnd.openxmlformats-officedocument.presentationml.slide+xml"/>
  <Override PartName="/ppt/slides/slide209.xml" ContentType="application/vnd.openxmlformats-officedocument.presentationml.slide+xml"/>
  <Override PartName="/ppt/slides/slide210.xml" ContentType="application/vnd.openxmlformats-officedocument.presentationml.slide+xml"/>
  <Override PartName="/ppt/slides/slide211.xml" ContentType="application/vnd.openxmlformats-officedocument.presentationml.slide+xml"/>
  <Override PartName="/ppt/slides/slide212.xml" ContentType="application/vnd.openxmlformats-officedocument.presentationml.slide+xml"/>
  <Override PartName="/ppt/slides/slide213.xml" ContentType="application/vnd.openxmlformats-officedocument.presentationml.slide+xml"/>
  <Override PartName="/ppt/slides/slide214.xml" ContentType="application/vnd.openxmlformats-officedocument.presentationml.slide+xml"/>
  <Override PartName="/ppt/slides/slide215.xml" ContentType="application/vnd.openxmlformats-officedocument.presentationml.slide+xml"/>
  <Override PartName="/ppt/slides/slide216.xml" ContentType="application/vnd.openxmlformats-officedocument.presentationml.slide+xml"/>
  <Override PartName="/ppt/slides/slide217.xml" ContentType="application/vnd.openxmlformats-officedocument.presentationml.slide+xml"/>
  <Override PartName="/ppt/slides/slide218.xml" ContentType="application/vnd.openxmlformats-officedocument.presentationml.slide+xml"/>
  <Override PartName="/ppt/slides/slide219.xml" ContentType="application/vnd.openxmlformats-officedocument.presentationml.slide+xml"/>
  <Override PartName="/ppt/notesMasters/notesMaster1.xml" ContentType="application/vnd.openxmlformats-officedocument.presentationml.notesMaster+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ppt/theme/themeOverride1.xml" ContentType="application/vnd.openxmlformats-officedocument.themeOverr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charts/chart2.xml" ContentType="application/vnd.openxmlformats-officedocument.drawingml.chart+xml"/>
  <Override PartName="/ppt/charts/style2.xml" ContentType="application/vnd.ms-office.chartstyle+xml"/>
  <Override PartName="/ppt/charts/colors2.xml" ContentType="application/vnd.ms-office.chartcolorstyle+xml"/>
  <Override PartName="/ppt/theme/themeOverride2.xml" ContentType="application/vnd.openxmlformats-officedocument.themeOverr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charts/chart3.xml" ContentType="application/vnd.openxmlformats-officedocument.drawingml.chart+xml"/>
  <Override PartName="/ppt/charts/style3.xml" ContentType="application/vnd.ms-office.chartstyle+xml"/>
  <Override PartName="/ppt/charts/colors3.xml" ContentType="application/vnd.ms-office.chartcolorstyl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charts/chart4.xml" ContentType="application/vnd.openxmlformats-officedocument.drawingml.chart+xml"/>
  <Override PartName="/ppt/charts/style4.xml" ContentType="application/vnd.ms-office.chartstyle+xml"/>
  <Override PartName="/ppt/charts/colors4.xml" ContentType="application/vnd.ms-office.chartcolorstyle+xml"/>
  <Override PartName="/ppt/theme/themeOverride3.xml" ContentType="application/vnd.openxmlformats-officedocument.themeOverr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charts/chart5.xml" ContentType="application/vnd.openxmlformats-officedocument.drawingml.chart+xml"/>
  <Override PartName="/ppt/charts/style5.xml" ContentType="application/vnd.ms-office.chartstyle+xml"/>
  <Override PartName="/ppt/charts/colors5.xml" ContentType="application/vnd.ms-office.chartcolorstyl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charts/chart6.xml" ContentType="application/vnd.openxmlformats-officedocument.drawingml.chart+xml"/>
  <Override PartName="/ppt/notesSlides/notesSlide68.xml" ContentType="application/vnd.openxmlformats-officedocument.presentationml.notesSlide+xml"/>
  <Override PartName="/ppt/charts/chart7.xml" ContentType="application/vnd.openxmlformats-officedocument.drawingml.chart+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charts/chart8.xml" ContentType="application/vnd.openxmlformats-officedocument.drawingml.chart+xml"/>
  <Override PartName="/ppt/charts/style6.xml" ContentType="application/vnd.ms-office.chartstyle+xml"/>
  <Override PartName="/ppt/charts/colors6.xml" ContentType="application/vnd.ms-office.chartcolorstyle+xml"/>
  <Override PartName="/ppt/notesSlides/notesSlide71.xml" ContentType="application/vnd.openxmlformats-officedocument.presentationml.notesSlide+xml"/>
  <Override PartName="/ppt/charts/chart9.xml" ContentType="application/vnd.openxmlformats-officedocument.drawingml.chart+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charts/chart10.xml" ContentType="application/vnd.openxmlformats-officedocument.drawingml.chart+xml"/>
  <Override PartName="/ppt/charts/style7.xml" ContentType="application/vnd.ms-office.chartstyle+xml"/>
  <Override PartName="/ppt/charts/colors7.xml" ContentType="application/vnd.ms-office.chartcolorstyle+xml"/>
  <Override PartName="/ppt/theme/themeOverride4.xml" ContentType="application/vnd.openxmlformats-officedocument.themeOverride+xml"/>
  <Override PartName="/ppt/notesSlides/notesSlide76.xml" ContentType="application/vnd.openxmlformats-officedocument.presentationml.notesSlide+xml"/>
  <Override PartName="/ppt/charts/chart11.xml" ContentType="application/vnd.openxmlformats-officedocument.drawingml.chart+xml"/>
  <Override PartName="/ppt/charts/style8.xml" ContentType="application/vnd.ms-office.chartstyle+xml"/>
  <Override PartName="/ppt/charts/colors8.xml" ContentType="application/vnd.ms-office.chartcolorstyle+xml"/>
  <Override PartName="/ppt/theme/themeOverride5.xml" ContentType="application/vnd.openxmlformats-officedocument.themeOverride+xml"/>
  <Override PartName="/ppt/notesSlides/notesSlide77.xml" ContentType="application/vnd.openxmlformats-officedocument.presentationml.notesSlide+xml"/>
  <Override PartName="/ppt/charts/chart12.xml" ContentType="application/vnd.openxmlformats-officedocument.drawingml.chart+xml"/>
  <Override PartName="/ppt/charts/style9.xml" ContentType="application/vnd.ms-office.chartstyle+xml"/>
  <Override PartName="/ppt/charts/colors9.xml" ContentType="application/vnd.ms-office.chartcolorstyle+xml"/>
  <Override PartName="/ppt/theme/themeOverride6.xml" ContentType="application/vnd.openxmlformats-officedocument.themeOverride+xml"/>
  <Override PartName="/ppt/notesSlides/notesSlide78.xml" ContentType="application/vnd.openxmlformats-officedocument.presentationml.notesSlide+xml"/>
  <Override PartName="/ppt/charts/chart13.xml" ContentType="application/vnd.openxmlformats-officedocument.drawingml.chart+xml"/>
  <Override PartName="/ppt/charts/style10.xml" ContentType="application/vnd.ms-office.chartstyle+xml"/>
  <Override PartName="/ppt/charts/colors10.xml" ContentType="application/vnd.ms-office.chartcolorstyle+xml"/>
  <Override PartName="/ppt/theme/themeOverride7.xml" ContentType="application/vnd.openxmlformats-officedocument.themeOverride+xml"/>
  <Override PartName="/ppt/notesSlides/notesSlide79.xml" ContentType="application/vnd.openxmlformats-officedocument.presentationml.notesSlide+xml"/>
  <Override PartName="/ppt/charts/chart14.xml" ContentType="application/vnd.openxmlformats-officedocument.drawingml.chart+xml"/>
  <Override PartName="/ppt/charts/style11.xml" ContentType="application/vnd.ms-office.chartstyle+xml"/>
  <Override PartName="/ppt/charts/colors11.xml" ContentType="application/vnd.ms-office.chartcolorstyle+xml"/>
  <Override PartName="/ppt/theme/themeOverride8.xml" ContentType="application/vnd.openxmlformats-officedocument.themeOverride+xml"/>
  <Override PartName="/ppt/notesSlides/notesSlide80.xml" ContentType="application/vnd.openxmlformats-officedocument.presentationml.notesSlide+xml"/>
  <Override PartName="/ppt/charts/chart15.xml" ContentType="application/vnd.openxmlformats-officedocument.drawingml.chart+xml"/>
  <Override PartName="/ppt/charts/style12.xml" ContentType="application/vnd.ms-office.chartstyle+xml"/>
  <Override PartName="/ppt/charts/colors12.xml" ContentType="application/vnd.ms-office.chartcolorstyle+xml"/>
  <Override PartName="/ppt/theme/themeOverride9.xml" ContentType="application/vnd.openxmlformats-officedocument.themeOverride+xml"/>
  <Override PartName="/ppt/notesSlides/notesSlide81.xml" ContentType="application/vnd.openxmlformats-officedocument.presentationml.notesSlide+xml"/>
  <Override PartName="/ppt/charts/chart16.xml" ContentType="application/vnd.openxmlformats-officedocument.drawingml.chart+xml"/>
  <Override PartName="/ppt/charts/style13.xml" ContentType="application/vnd.ms-office.chartstyle+xml"/>
  <Override PartName="/ppt/charts/colors13.xml" ContentType="application/vnd.ms-office.chartcolorstyle+xml"/>
  <Override PartName="/ppt/charts/chart17.xml" ContentType="application/vnd.openxmlformats-officedocument.drawingml.chart+xml"/>
  <Override PartName="/ppt/charts/style14.xml" ContentType="application/vnd.ms-office.chartstyle+xml"/>
  <Override PartName="/ppt/charts/colors14.xml" ContentType="application/vnd.ms-office.chartcolorstyle+xml"/>
  <Override PartName="/ppt/drawings/drawing1.xml" ContentType="application/vnd.openxmlformats-officedocument.drawingml.chartshapes+xml"/>
  <Override PartName="/ppt/notesSlides/notesSlide82.xml" ContentType="application/vnd.openxmlformats-officedocument.presentationml.notesSlide+xml"/>
  <Override PartName="/ppt/charts/chart18.xml" ContentType="application/vnd.openxmlformats-officedocument.drawingml.chart+xml"/>
  <Override PartName="/ppt/charts/style15.xml" ContentType="application/vnd.ms-office.chartstyle+xml"/>
  <Override PartName="/ppt/charts/colors15.xml" ContentType="application/vnd.ms-office.chartcolorstyle+xml"/>
  <Override PartName="/ppt/notesSlides/notesSlide83.xml" ContentType="application/vnd.openxmlformats-officedocument.presentationml.notesSlide+xml"/>
  <Override PartName="/ppt/charts/chart19.xml" ContentType="application/vnd.openxmlformats-officedocument.drawingml.chart+xml"/>
  <Override PartName="/ppt/charts/style16.xml" ContentType="application/vnd.ms-office.chartstyle+xml"/>
  <Override PartName="/ppt/charts/colors16.xml" ContentType="application/vnd.ms-office.chartcolorstyle+xml"/>
  <Override PartName="/ppt/notesSlides/notesSlide84.xml" ContentType="application/vnd.openxmlformats-officedocument.presentationml.notesSlide+xml"/>
  <Override PartName="/ppt/charts/chart20.xml" ContentType="application/vnd.openxmlformats-officedocument.drawingml.chart+xml"/>
  <Override PartName="/ppt/charts/style17.xml" ContentType="application/vnd.ms-office.chartstyle+xml"/>
  <Override PartName="/ppt/charts/colors17.xml" ContentType="application/vnd.ms-office.chartcolorstyle+xml"/>
  <Override PartName="/ppt/notesSlides/notesSlide85.xml" ContentType="application/vnd.openxmlformats-officedocument.presentationml.notesSlide+xml"/>
  <Override PartName="/ppt/charts/chart21.xml" ContentType="application/vnd.openxmlformats-officedocument.drawingml.chart+xml"/>
  <Override PartName="/ppt/notesSlides/notesSlide86.xml" ContentType="application/vnd.openxmlformats-officedocument.presentationml.notesSlide+xml"/>
  <Override PartName="/ppt/charts/chart22.xml" ContentType="application/vnd.openxmlformats-officedocument.drawingml.chart+xml"/>
  <Override PartName="/ppt/charts/style18.xml" ContentType="application/vnd.ms-office.chartstyle+xml"/>
  <Override PartName="/ppt/charts/colors18.xml" ContentType="application/vnd.ms-office.chartcolorstyle+xml"/>
  <Override PartName="/ppt/notesSlides/notesSlide87.xml" ContentType="application/vnd.openxmlformats-officedocument.presentationml.notesSlide+xml"/>
  <Override PartName="/ppt/charts/chart23.xml" ContentType="application/vnd.openxmlformats-officedocument.drawingml.chart+xml"/>
  <Override PartName="/ppt/charts/style19.xml" ContentType="application/vnd.ms-office.chartstyle+xml"/>
  <Override PartName="/ppt/charts/colors19.xml" ContentType="application/vnd.ms-office.chartcolorstyle+xml"/>
  <Override PartName="/ppt/notesSlides/notesSlide88.xml" ContentType="application/vnd.openxmlformats-officedocument.presentationml.notesSlide+xml"/>
  <Override PartName="/ppt/charts/chart24.xml" ContentType="application/vnd.openxmlformats-officedocument.drawingml.chart+xml"/>
  <Override PartName="/ppt/charts/style20.xml" ContentType="application/vnd.ms-office.chartstyle+xml"/>
  <Override PartName="/ppt/charts/colors20.xml" ContentType="application/vnd.ms-office.chartcolorstyle+xml"/>
  <Override PartName="/ppt/notesSlides/notesSlide89.xml" ContentType="application/vnd.openxmlformats-officedocument.presentationml.notesSlide+xml"/>
  <Override PartName="/ppt/charts/chart25.xml" ContentType="application/vnd.openxmlformats-officedocument.drawingml.chart+xml"/>
  <Override PartName="/ppt/charts/style21.xml" ContentType="application/vnd.ms-office.chartstyle+xml"/>
  <Override PartName="/ppt/charts/colors21.xml" ContentType="application/vnd.ms-office.chartcolorstyle+xml"/>
  <Override PartName="/ppt/notesSlides/notesSlide90.xml" ContentType="application/vnd.openxmlformats-officedocument.presentationml.notesSlide+xml"/>
  <Override PartName="/ppt/charts/chart26.xml" ContentType="application/vnd.openxmlformats-officedocument.drawingml.chart+xml"/>
  <Override PartName="/ppt/charts/style22.xml" ContentType="application/vnd.ms-office.chartstyle+xml"/>
  <Override PartName="/ppt/charts/colors22.xml" ContentType="application/vnd.ms-office.chartcolorstyle+xml"/>
  <Override PartName="/ppt/notesSlides/notesSlide91.xml" ContentType="application/vnd.openxmlformats-officedocument.presentationml.notesSlide+xml"/>
  <Override PartName="/ppt/charts/chart27.xml" ContentType="application/vnd.openxmlformats-officedocument.drawingml.chart+xml"/>
  <Override PartName="/ppt/charts/style23.xml" ContentType="application/vnd.ms-office.chartstyle+xml"/>
  <Override PartName="/ppt/charts/colors23.xml" ContentType="application/vnd.ms-office.chartcolorstyle+xml"/>
  <Override PartName="/ppt/notesSlides/notesSlide92.xml" ContentType="application/vnd.openxmlformats-officedocument.presentationml.notesSlide+xml"/>
  <Override PartName="/ppt/charts/chart28.xml" ContentType="application/vnd.openxmlformats-officedocument.drawingml.chart+xml"/>
  <Override PartName="/ppt/charts/style24.xml" ContentType="application/vnd.ms-office.chartstyle+xml"/>
  <Override PartName="/ppt/charts/colors24.xml" ContentType="application/vnd.ms-office.chartcolorstyle+xml"/>
  <Override PartName="/ppt/notesSlides/notesSlide93.xml" ContentType="application/vnd.openxmlformats-officedocument.presentationml.notesSlide+xml"/>
  <Override PartName="/ppt/charts/chart29.xml" ContentType="application/vnd.openxmlformats-officedocument.drawingml.chart+xml"/>
  <Override PartName="/ppt/charts/style25.xml" ContentType="application/vnd.ms-office.chartstyle+xml"/>
  <Override PartName="/ppt/charts/colors25.xml" ContentType="application/vnd.ms-office.chartcolorstyle+xml"/>
  <Override PartName="/ppt/notesSlides/notesSlide94.xml" ContentType="application/vnd.openxmlformats-officedocument.presentationml.notesSlide+xml"/>
  <Override PartName="/ppt/charts/chart30.xml" ContentType="application/vnd.openxmlformats-officedocument.drawingml.chart+xml"/>
  <Override PartName="/ppt/notesSlides/notesSlide95.xml" ContentType="application/vnd.openxmlformats-officedocument.presentationml.notesSlide+xml"/>
  <Override PartName="/ppt/charts/chart31.xml" ContentType="application/vnd.openxmlformats-officedocument.drawingml.chart+xml"/>
  <Override PartName="/ppt/charts/style26.xml" ContentType="application/vnd.ms-office.chartstyle+xml"/>
  <Override PartName="/ppt/charts/colors26.xml" ContentType="application/vnd.ms-office.chartcolorstyle+xml"/>
  <Override PartName="/ppt/notesSlides/notesSlide96.xml" ContentType="application/vnd.openxmlformats-officedocument.presentationml.notesSlide+xml"/>
  <Override PartName="/ppt/charts/chart32.xml" ContentType="application/vnd.openxmlformats-officedocument.drawingml.chart+xml"/>
  <Override PartName="/ppt/charts/style27.xml" ContentType="application/vnd.ms-office.chartstyle+xml"/>
  <Override PartName="/ppt/charts/colors27.xml" ContentType="application/vnd.ms-office.chartcolorstyle+xml"/>
  <Override PartName="/ppt/charts/chart33.xml" ContentType="application/vnd.openxmlformats-officedocument.drawingml.chart+xml"/>
  <Override PartName="/ppt/charts/style28.xml" ContentType="application/vnd.ms-office.chartstyle+xml"/>
  <Override PartName="/ppt/charts/colors28.xml" ContentType="application/vnd.ms-office.chartcolorstyle+xml"/>
  <Override PartName="/ppt/notesSlides/notesSlide97.xml" ContentType="application/vnd.openxmlformats-officedocument.presentationml.notesSlide+xml"/>
  <Override PartName="/ppt/charts/chart34.xml" ContentType="application/vnd.openxmlformats-officedocument.drawingml.chart+xml"/>
  <Override PartName="/ppt/charts/style29.xml" ContentType="application/vnd.ms-office.chartstyle+xml"/>
  <Override PartName="/ppt/charts/colors29.xml" ContentType="application/vnd.ms-office.chartcolorstyle+xml"/>
  <Override PartName="/ppt/charts/chart35.xml" ContentType="application/vnd.openxmlformats-officedocument.drawingml.chart+xml"/>
  <Override PartName="/ppt/charts/style30.xml" ContentType="application/vnd.ms-office.chartstyle+xml"/>
  <Override PartName="/ppt/charts/colors30.xml" ContentType="application/vnd.ms-office.chartcolorstyle+xml"/>
  <Override PartName="/ppt/notesSlides/notesSlide98.xml" ContentType="application/vnd.openxmlformats-officedocument.presentationml.notesSlide+xml"/>
  <Override PartName="/ppt/charts/chart36.xml" ContentType="application/vnd.openxmlformats-officedocument.drawingml.chart+xml"/>
  <Override PartName="/ppt/charts/style31.xml" ContentType="application/vnd.ms-office.chartstyle+xml"/>
  <Override PartName="/ppt/charts/colors31.xml" ContentType="application/vnd.ms-office.chartcolorstyle+xml"/>
  <Override PartName="/ppt/charts/chart37.xml" ContentType="application/vnd.openxmlformats-officedocument.drawingml.chart+xml"/>
  <Override PartName="/ppt/charts/style32.xml" ContentType="application/vnd.ms-office.chartstyle+xml"/>
  <Override PartName="/ppt/charts/colors32.xml" ContentType="application/vnd.ms-office.chartcolorstyle+xml"/>
  <Override PartName="/ppt/notesSlides/notesSlide99.xml" ContentType="application/vnd.openxmlformats-officedocument.presentationml.notesSlide+xml"/>
  <Override PartName="/ppt/charts/chart38.xml" ContentType="application/vnd.openxmlformats-officedocument.drawingml.chart+xml"/>
  <Override PartName="/ppt/charts/style33.xml" ContentType="application/vnd.ms-office.chartstyle+xml"/>
  <Override PartName="/ppt/charts/colors33.xml" ContentType="application/vnd.ms-office.chartcolorstyle+xml"/>
  <Override PartName="/ppt/charts/chart39.xml" ContentType="application/vnd.openxmlformats-officedocument.drawingml.chart+xml"/>
  <Override PartName="/ppt/charts/style34.xml" ContentType="application/vnd.ms-office.chartstyle+xml"/>
  <Override PartName="/ppt/charts/colors34.xml" ContentType="application/vnd.ms-office.chartcolorstyle+xml"/>
  <Override PartName="/ppt/charts/chart40.xml" ContentType="application/vnd.openxmlformats-officedocument.drawingml.chart+xml"/>
  <Override PartName="/ppt/charts/style35.xml" ContentType="application/vnd.ms-office.chartstyle+xml"/>
  <Override PartName="/ppt/charts/colors35.xml" ContentType="application/vnd.ms-office.chartcolorstyle+xml"/>
  <Override PartName="/ppt/notesSlides/notesSlide100.xml" ContentType="application/vnd.openxmlformats-officedocument.presentationml.notesSlide+xml"/>
  <Override PartName="/ppt/charts/chart41.xml" ContentType="application/vnd.openxmlformats-officedocument.drawingml.chart+xml"/>
  <Override PartName="/ppt/drawings/drawing2.xml" ContentType="application/vnd.openxmlformats-officedocument.drawingml.chartshapes+xml"/>
  <Override PartName="/ppt/charts/chart42.xml" ContentType="application/vnd.openxmlformats-officedocument.drawingml.chart+xml"/>
  <Override PartName="/ppt/charts/style36.xml" ContentType="application/vnd.ms-office.chartstyle+xml"/>
  <Override PartName="/ppt/charts/colors36.xml" ContentType="application/vnd.ms-office.chartcolorstyle+xml"/>
  <Override PartName="/ppt/charts/chart43.xml" ContentType="application/vnd.openxmlformats-officedocument.drawingml.chart+xml"/>
  <Override PartName="/ppt/charts/style37.xml" ContentType="application/vnd.ms-office.chartstyle+xml"/>
  <Override PartName="/ppt/charts/colors37.xml" ContentType="application/vnd.ms-office.chartcolorstyle+xml"/>
  <Override PartName="/ppt/notesSlides/notesSlide101.xml" ContentType="application/vnd.openxmlformats-officedocument.presentationml.notesSlide+xml"/>
  <Override PartName="/ppt/charts/chart44.xml" ContentType="application/vnd.openxmlformats-officedocument.drawingml.chart+xml"/>
  <Override PartName="/ppt/charts/style38.xml" ContentType="application/vnd.ms-office.chartstyle+xml"/>
  <Override PartName="/ppt/charts/colors38.xml" ContentType="application/vnd.ms-office.chartcolorstyle+xml"/>
  <Override PartName="/ppt/notesSlides/notesSlide102.xml" ContentType="application/vnd.openxmlformats-officedocument.presentationml.notesSlide+xml"/>
  <Override PartName="/ppt/charts/chart45.xml" ContentType="application/vnd.openxmlformats-officedocument.drawingml.chart+xml"/>
  <Override PartName="/ppt/charts/style39.xml" ContentType="application/vnd.ms-office.chartstyle+xml"/>
  <Override PartName="/ppt/charts/colors39.xml" ContentType="application/vnd.ms-office.chartcolorstyle+xml"/>
  <Override PartName="/ppt/notesSlides/notesSlide103.xml" ContentType="application/vnd.openxmlformats-officedocument.presentationml.notesSlide+xml"/>
  <Override PartName="/ppt/charts/chart46.xml" ContentType="application/vnd.openxmlformats-officedocument.drawingml.chart+xml"/>
  <Override PartName="/ppt/charts/style40.xml" ContentType="application/vnd.ms-office.chartstyle+xml"/>
  <Override PartName="/ppt/charts/colors40.xml" ContentType="application/vnd.ms-office.chartcolorstyle+xml"/>
  <Override PartName="/ppt/notesSlides/notesSlide104.xml" ContentType="application/vnd.openxmlformats-officedocument.presentationml.notesSlide+xml"/>
  <Override PartName="/ppt/charts/chart47.xml" ContentType="application/vnd.openxmlformats-officedocument.drawingml.chart+xml"/>
  <Override PartName="/ppt/charts/style41.xml" ContentType="application/vnd.ms-office.chartstyle+xml"/>
  <Override PartName="/ppt/charts/colors41.xml" ContentType="application/vnd.ms-office.chartcolorstyle+xml"/>
  <Override PartName="/ppt/notesSlides/notesSlide105.xml" ContentType="application/vnd.openxmlformats-officedocument.presentationml.notesSlide+xml"/>
  <Override PartName="/ppt/charts/chart48.xml" ContentType="application/vnd.openxmlformats-officedocument.drawingml.chart+xml"/>
  <Override PartName="/ppt/charts/style42.xml" ContentType="application/vnd.ms-office.chartstyle+xml"/>
  <Override PartName="/ppt/charts/colors42.xml" ContentType="application/vnd.ms-office.chartcolorstyle+xml"/>
  <Override PartName="/ppt/charts/chart49.xml" ContentType="application/vnd.openxmlformats-officedocument.drawingml.chart+xml"/>
  <Override PartName="/ppt/charts/style43.xml" ContentType="application/vnd.ms-office.chartstyle+xml"/>
  <Override PartName="/ppt/charts/colors43.xml" ContentType="application/vnd.ms-office.chartcolorstyle+xml"/>
  <Override PartName="/ppt/notesSlides/notesSlide106.xml" ContentType="application/vnd.openxmlformats-officedocument.presentationml.notesSlide+xml"/>
  <Override PartName="/ppt/notesSlides/notesSlide107.xml" ContentType="application/vnd.openxmlformats-officedocument.presentationml.notesSlide+xml"/>
  <Override PartName="/ppt/charts/chart50.xml" ContentType="application/vnd.openxmlformats-officedocument.drawingml.chart+xml"/>
  <Override PartName="/ppt/notesSlides/notesSlide108.xml" ContentType="application/vnd.openxmlformats-officedocument.presentationml.notesSlide+xml"/>
  <Override PartName="/ppt/notesSlides/notesSlide109.xml" ContentType="application/vnd.openxmlformats-officedocument.presentationml.notesSlide+xml"/>
  <Override PartName="/ppt/notesSlides/notesSlide110.xml" ContentType="application/vnd.openxmlformats-officedocument.presentationml.notesSlide+xml"/>
  <Override PartName="/ppt/notesSlides/notesSlide111.xml" ContentType="application/vnd.openxmlformats-officedocument.presentationml.notesSlide+xml"/>
  <Override PartName="/ppt/notesSlides/notesSlide112.xml" ContentType="application/vnd.openxmlformats-officedocument.presentationml.notesSlide+xml"/>
  <Override PartName="/ppt/notesSlides/notesSlide113.xml" ContentType="application/vnd.openxmlformats-officedocument.presentationml.notesSlide+xml"/>
  <Override PartName="/ppt/notesSlides/notesSlide114.xml" ContentType="application/vnd.openxmlformats-officedocument.presentationml.notesSlide+xml"/>
  <Override PartName="/ppt/notesSlides/notesSlide115.xml" ContentType="application/vnd.openxmlformats-officedocument.presentationml.notesSlide+xml"/>
  <Override PartName="/ppt/notesSlides/notesSlide116.xml" ContentType="application/vnd.openxmlformats-officedocument.presentationml.notesSlide+xml"/>
  <Override PartName="/ppt/notesSlides/notesSlide117.xml" ContentType="application/vnd.openxmlformats-officedocument.presentationml.notesSlide+xml"/>
  <Override PartName="/ppt/notesSlides/notesSlide118.xml" ContentType="application/vnd.openxmlformats-officedocument.presentationml.notesSlide+xml"/>
  <Override PartName="/ppt/notesSlides/notesSlide119.xml" ContentType="application/vnd.openxmlformats-officedocument.presentationml.notesSlide+xml"/>
  <Override PartName="/ppt/notesSlides/notesSlide120.xml" ContentType="application/vnd.openxmlformats-officedocument.presentationml.notesSlide+xml"/>
  <Override PartName="/ppt/notesSlides/notesSlide121.xml" ContentType="application/vnd.openxmlformats-officedocument.presentationml.notesSlide+xml"/>
  <Override PartName="/ppt/notesSlides/notesSlide122.xml" ContentType="application/vnd.openxmlformats-officedocument.presentationml.notesSlide+xml"/>
  <Override PartName="/ppt/notesSlides/notesSlide123.xml" ContentType="application/vnd.openxmlformats-officedocument.presentationml.notesSlide+xml"/>
  <Override PartName="/ppt/notesSlides/notesSlide124.xml" ContentType="application/vnd.openxmlformats-officedocument.presentationml.notesSlide+xml"/>
  <Override PartName="/ppt/charts/chart51.xml" ContentType="application/vnd.openxmlformats-officedocument.drawingml.chart+xml"/>
  <Override PartName="/ppt/notesSlides/notesSlide125.xml" ContentType="application/vnd.openxmlformats-officedocument.presentationml.notesSlide+xml"/>
  <Override PartName="/ppt/notesSlides/notesSlide126.xml" ContentType="application/vnd.openxmlformats-officedocument.presentationml.notesSlide+xml"/>
  <Override PartName="/ppt/notesSlides/notesSlide127.xml" ContentType="application/vnd.openxmlformats-officedocument.presentationml.notesSlide+xml"/>
  <Override PartName="/ppt/charts/chart52.xml" ContentType="application/vnd.openxmlformats-officedocument.drawingml.chart+xml"/>
  <Override PartName="/ppt/charts/style44.xml" ContentType="application/vnd.ms-office.chartstyle+xml"/>
  <Override PartName="/ppt/charts/colors44.xml" ContentType="application/vnd.ms-office.chartcolorstyle+xml"/>
  <Override PartName="/ppt/theme/themeOverride10.xml" ContentType="application/vnd.openxmlformats-officedocument.themeOverride+xml"/>
  <Override PartName="/ppt/notesSlides/notesSlide128.xml" ContentType="application/vnd.openxmlformats-officedocument.presentationml.notesSlide+xml"/>
  <Override PartName="/ppt/notesSlides/notesSlide129.xml" ContentType="application/vnd.openxmlformats-officedocument.presentationml.notesSlide+xml"/>
  <Override PartName="/ppt/notesSlides/notesSlide130.xml" ContentType="application/vnd.openxmlformats-officedocument.presentationml.notesSlide+xml"/>
  <Override PartName="/ppt/notesSlides/notesSlide131.xml" ContentType="application/vnd.openxmlformats-officedocument.presentationml.notesSlide+xml"/>
  <Override PartName="/ppt/notesSlides/notesSlide132.xml" ContentType="application/vnd.openxmlformats-officedocument.presentationml.notesSlide+xml"/>
  <Override PartName="/ppt/notesSlides/notesSlide133.xml" ContentType="application/vnd.openxmlformats-officedocument.presentationml.notesSlide+xml"/>
  <Override PartName="/ppt/notesSlides/notesSlide134.xml" ContentType="application/vnd.openxmlformats-officedocument.presentationml.notesSlide+xml"/>
  <Override PartName="/ppt/notesSlides/notesSlide135.xml" ContentType="application/vnd.openxmlformats-officedocument.presentationml.notesSlide+xml"/>
  <Override PartName="/ppt/notesSlides/notesSlide136.xml" ContentType="application/vnd.openxmlformats-officedocument.presentationml.notesSlide+xml"/>
  <Override PartName="/ppt/notesSlides/notesSlide137.xml" ContentType="application/vnd.openxmlformats-officedocument.presentationml.notesSlide+xml"/>
  <Override PartName="/ppt/notesSlides/notesSlide138.xml" ContentType="application/vnd.openxmlformats-officedocument.presentationml.notesSlide+xml"/>
  <Override PartName="/ppt/notesSlides/notesSlide139.xml" ContentType="application/vnd.openxmlformats-officedocument.presentationml.notesSlide+xml"/>
  <Override PartName="/ppt/charts/chart53.xml" ContentType="application/vnd.openxmlformats-officedocument.drawingml.chart+xml"/>
  <Override PartName="/ppt/charts/style45.xml" ContentType="application/vnd.ms-office.chartstyle+xml"/>
  <Override PartName="/ppt/charts/colors45.xml" ContentType="application/vnd.ms-office.chartcolorstyle+xml"/>
  <Override PartName="/ppt/drawings/drawing3.xml" ContentType="application/vnd.openxmlformats-officedocument.drawingml.chartshapes+xml"/>
  <Override PartName="/ppt/notesSlides/notesSlide140.xml" ContentType="application/vnd.openxmlformats-officedocument.presentationml.notesSlide+xml"/>
  <Override PartName="/ppt/charts/chart54.xml" ContentType="application/vnd.openxmlformats-officedocument.drawingml.chart+xml"/>
  <Override PartName="/ppt/charts/style46.xml" ContentType="application/vnd.ms-office.chartstyle+xml"/>
  <Override PartName="/ppt/charts/colors46.xml" ContentType="application/vnd.ms-office.chartcolorstyle+xml"/>
  <Override PartName="/ppt/notesSlides/notesSlide141.xml" ContentType="application/vnd.openxmlformats-officedocument.presentationml.notesSlide+xml"/>
  <Override PartName="/ppt/charts/chart55.xml" ContentType="application/vnd.openxmlformats-officedocument.drawingml.chart+xml"/>
  <Override PartName="/ppt/charts/style47.xml" ContentType="application/vnd.ms-office.chartstyle+xml"/>
  <Override PartName="/ppt/charts/colors47.xml" ContentType="application/vnd.ms-office.chartcolorstyle+xml"/>
  <Override PartName="/ppt/drawings/drawing4.xml" ContentType="application/vnd.openxmlformats-officedocument.drawingml.chartshapes+xml"/>
  <Override PartName="/ppt/charts/chart56.xml" ContentType="application/vnd.openxmlformats-officedocument.drawingml.chart+xml"/>
  <Override PartName="/ppt/charts/style48.xml" ContentType="application/vnd.ms-office.chartstyle+xml"/>
  <Override PartName="/ppt/charts/colors48.xml" ContentType="application/vnd.ms-office.chartcolorstyle+xml"/>
  <Override PartName="/ppt/drawings/drawing5.xml" ContentType="application/vnd.openxmlformats-officedocument.drawingml.chartshapes+xml"/>
  <Override PartName="/ppt/charts/chart57.xml" ContentType="application/vnd.openxmlformats-officedocument.drawingml.chart+xml"/>
  <Override PartName="/ppt/charts/style49.xml" ContentType="application/vnd.ms-office.chartstyle+xml"/>
  <Override PartName="/ppt/charts/colors49.xml" ContentType="application/vnd.ms-office.chartcolorstyle+xml"/>
  <Override PartName="/ppt/drawings/drawing6.xml" ContentType="application/vnd.openxmlformats-officedocument.drawingml.chartshapes+xml"/>
  <Override PartName="/ppt/notesSlides/notesSlide142.xml" ContentType="application/vnd.openxmlformats-officedocument.presentationml.notesSlide+xml"/>
  <Override PartName="/ppt/notesSlides/notesSlide143.xml" ContentType="application/vnd.openxmlformats-officedocument.presentationml.notesSlide+xml"/>
  <Override PartName="/ppt/notesSlides/notesSlide144.xml" ContentType="application/vnd.openxmlformats-officedocument.presentationml.notesSlide+xml"/>
  <Override PartName="/ppt/notesSlides/notesSlide145.xml" ContentType="application/vnd.openxmlformats-officedocument.presentationml.notesSlide+xml"/>
  <Override PartName="/ppt/notesSlides/notesSlide146.xml" ContentType="application/vnd.openxmlformats-officedocument.presentationml.notesSlide+xml"/>
  <Override PartName="/ppt/notesSlides/notesSlide147.xml" ContentType="application/vnd.openxmlformats-officedocument.presentationml.notesSlide+xml"/>
  <Override PartName="/ppt/charts/chart58.xml" ContentType="application/vnd.openxmlformats-officedocument.drawingml.chart+xml"/>
  <Override PartName="/ppt/charts/style50.xml" ContentType="application/vnd.ms-office.chartstyle+xml"/>
  <Override PartName="/ppt/charts/colors50.xml" ContentType="application/vnd.ms-office.chartcolorstyle+xml"/>
  <Override PartName="/ppt/notesSlides/notesSlide148.xml" ContentType="application/vnd.openxmlformats-officedocument.presentationml.notesSlide+xml"/>
  <Override PartName="/ppt/notesSlides/notesSlide149.xml" ContentType="application/vnd.openxmlformats-officedocument.presentationml.notesSlide+xml"/>
  <Override PartName="/ppt/changesInfos/changesInfo1.xml" ContentType="application/vnd.ms-powerpoint.changesinfo+xml"/>
  <Override PartName="/ppt/revisionInfo.xml" ContentType="application/vnd.ms-powerpoint.revisioninfo+xml"/>
  <Override PartName="/ppt/authors.xml" ContentType="application/vnd.ms-powerpoint.authors+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4"/>
  </p:sldMasterIdLst>
  <p:notesMasterIdLst>
    <p:notesMasterId r:id="rId224"/>
  </p:notesMasterIdLst>
  <p:sldIdLst>
    <p:sldId id="744" r:id="rId5"/>
    <p:sldId id="805" r:id="rId6"/>
    <p:sldId id="1093" r:id="rId7"/>
    <p:sldId id="2127" r:id="rId8"/>
    <p:sldId id="1584" r:id="rId9"/>
    <p:sldId id="2128" r:id="rId10"/>
    <p:sldId id="823" r:id="rId11"/>
    <p:sldId id="1587" r:id="rId12"/>
    <p:sldId id="2122" r:id="rId13"/>
    <p:sldId id="1588" r:id="rId14"/>
    <p:sldId id="818" r:id="rId15"/>
    <p:sldId id="1589" r:id="rId16"/>
    <p:sldId id="2123" r:id="rId17"/>
    <p:sldId id="2124" r:id="rId18"/>
    <p:sldId id="820" r:id="rId19"/>
    <p:sldId id="1591" r:id="rId20"/>
    <p:sldId id="1592" r:id="rId21"/>
    <p:sldId id="821" r:id="rId22"/>
    <p:sldId id="1926" r:id="rId23"/>
    <p:sldId id="1927" r:id="rId24"/>
    <p:sldId id="1814" r:id="rId25"/>
    <p:sldId id="1815" r:id="rId26"/>
    <p:sldId id="1158" r:id="rId27"/>
    <p:sldId id="2056" r:id="rId28"/>
    <p:sldId id="1162" r:id="rId29"/>
    <p:sldId id="2057" r:id="rId30"/>
    <p:sldId id="2059" r:id="rId31"/>
    <p:sldId id="1168" r:id="rId32"/>
    <p:sldId id="1169" r:id="rId33"/>
    <p:sldId id="2121" r:id="rId34"/>
    <p:sldId id="2062" r:id="rId35"/>
    <p:sldId id="2047" r:id="rId36"/>
    <p:sldId id="2048" r:id="rId37"/>
    <p:sldId id="2118" r:id="rId38"/>
    <p:sldId id="2075" r:id="rId39"/>
    <p:sldId id="2064" r:id="rId40"/>
    <p:sldId id="2065" r:id="rId41"/>
    <p:sldId id="2066" r:id="rId42"/>
    <p:sldId id="1340" r:id="rId43"/>
    <p:sldId id="2044" r:id="rId44"/>
    <p:sldId id="1826" r:id="rId45"/>
    <p:sldId id="1827" r:id="rId46"/>
    <p:sldId id="2055" r:id="rId47"/>
    <p:sldId id="2129" r:id="rId48"/>
    <p:sldId id="868" r:id="rId49"/>
    <p:sldId id="1067" r:id="rId50"/>
    <p:sldId id="2125" r:id="rId51"/>
    <p:sldId id="2126" r:id="rId52"/>
    <p:sldId id="1341" r:id="rId53"/>
    <p:sldId id="841" r:id="rId54"/>
    <p:sldId id="852" r:id="rId55"/>
    <p:sldId id="846" r:id="rId56"/>
    <p:sldId id="856" r:id="rId57"/>
    <p:sldId id="855" r:id="rId58"/>
    <p:sldId id="857" r:id="rId59"/>
    <p:sldId id="858" r:id="rId60"/>
    <p:sldId id="1338" r:id="rId61"/>
    <p:sldId id="1866" r:id="rId62"/>
    <p:sldId id="1865" r:id="rId63"/>
    <p:sldId id="1864" r:id="rId64"/>
    <p:sldId id="1860" r:id="rId65"/>
    <p:sldId id="1342" r:id="rId66"/>
    <p:sldId id="1056" r:id="rId67"/>
    <p:sldId id="1863" r:id="rId68"/>
    <p:sldId id="1859" r:id="rId69"/>
    <p:sldId id="1862" r:id="rId70"/>
    <p:sldId id="1855" r:id="rId71"/>
    <p:sldId id="1856" r:id="rId72"/>
    <p:sldId id="1857" r:id="rId73"/>
    <p:sldId id="1407" r:id="rId74"/>
    <p:sldId id="1747" r:id="rId75"/>
    <p:sldId id="2082" r:id="rId76"/>
    <p:sldId id="2083" r:id="rId77"/>
    <p:sldId id="2084" r:id="rId78"/>
    <p:sldId id="1045" r:id="rId79"/>
    <p:sldId id="2077" r:id="rId80"/>
    <p:sldId id="2078" r:id="rId81"/>
    <p:sldId id="1636" r:id="rId82"/>
    <p:sldId id="1743" r:id="rId83"/>
    <p:sldId id="1745" r:id="rId84"/>
    <p:sldId id="1047" r:id="rId85"/>
    <p:sldId id="2130" r:id="rId86"/>
    <p:sldId id="1666" r:id="rId87"/>
    <p:sldId id="1635" r:id="rId88"/>
    <p:sldId id="2114" r:id="rId89"/>
    <p:sldId id="1637" r:id="rId90"/>
    <p:sldId id="1940" r:id="rId91"/>
    <p:sldId id="1941" r:id="rId92"/>
    <p:sldId id="1908" r:id="rId93"/>
    <p:sldId id="1942" r:id="rId94"/>
    <p:sldId id="1943" r:id="rId95"/>
    <p:sldId id="1837" r:id="rId96"/>
    <p:sldId id="1911" r:id="rId97"/>
    <p:sldId id="1748" r:id="rId98"/>
    <p:sldId id="1614" r:id="rId99"/>
    <p:sldId id="835" r:id="rId100"/>
    <p:sldId id="1616" r:id="rId101"/>
    <p:sldId id="1617" r:id="rId102"/>
    <p:sldId id="1618" r:id="rId103"/>
    <p:sldId id="1619" r:id="rId104"/>
    <p:sldId id="1749" r:id="rId105"/>
    <p:sldId id="1750" r:id="rId106"/>
    <p:sldId id="1751" r:id="rId107"/>
    <p:sldId id="1572" r:id="rId108"/>
    <p:sldId id="1578" r:id="rId109"/>
    <p:sldId id="1752" r:id="rId110"/>
    <p:sldId id="1753" r:id="rId111"/>
    <p:sldId id="1754" r:id="rId112"/>
    <p:sldId id="1573" r:id="rId113"/>
    <p:sldId id="1579" r:id="rId114"/>
    <p:sldId id="1755" r:id="rId115"/>
    <p:sldId id="1756" r:id="rId116"/>
    <p:sldId id="1849" r:id="rId117"/>
    <p:sldId id="1850" r:id="rId118"/>
    <p:sldId id="1851" r:id="rId119"/>
    <p:sldId id="1852" r:id="rId120"/>
    <p:sldId id="1853" r:id="rId121"/>
    <p:sldId id="1854" r:id="rId122"/>
    <p:sldId id="1877" r:id="rId123"/>
    <p:sldId id="1878" r:id="rId124"/>
    <p:sldId id="1967" r:id="rId125"/>
    <p:sldId id="2115" r:id="rId126"/>
    <p:sldId id="2116" r:id="rId127"/>
    <p:sldId id="2076" r:id="rId128"/>
    <p:sldId id="2060" r:id="rId129"/>
    <p:sldId id="2133" r:id="rId130"/>
    <p:sldId id="2134" r:id="rId131"/>
    <p:sldId id="2135" r:id="rId132"/>
    <p:sldId id="2136" r:id="rId133"/>
    <p:sldId id="2137" r:id="rId134"/>
    <p:sldId id="1944" r:id="rId135"/>
    <p:sldId id="1925" r:id="rId136"/>
    <p:sldId id="1804" r:id="rId137"/>
    <p:sldId id="1805" r:id="rId138"/>
    <p:sldId id="2138" r:id="rId139"/>
    <p:sldId id="1806" r:id="rId140"/>
    <p:sldId id="1807" r:id="rId141"/>
    <p:sldId id="2117" r:id="rId142"/>
    <p:sldId id="1808" r:id="rId143"/>
    <p:sldId id="1809" r:id="rId144"/>
    <p:sldId id="2119" r:id="rId145"/>
    <p:sldId id="1787" r:id="rId146"/>
    <p:sldId id="1788" r:id="rId147"/>
    <p:sldId id="2120" r:id="rId148"/>
    <p:sldId id="1789" r:id="rId149"/>
    <p:sldId id="2139" r:id="rId150"/>
    <p:sldId id="1790" r:id="rId151"/>
    <p:sldId id="1662" r:id="rId152"/>
    <p:sldId id="1663" r:id="rId153"/>
    <p:sldId id="1664" r:id="rId154"/>
    <p:sldId id="1974" r:id="rId155"/>
    <p:sldId id="1665" r:id="rId156"/>
    <p:sldId id="1945" r:id="rId157"/>
    <p:sldId id="1810" r:id="rId158"/>
    <p:sldId id="2081" r:id="rId159"/>
    <p:sldId id="2140" r:id="rId160"/>
    <p:sldId id="1767" r:id="rId161"/>
    <p:sldId id="1707" r:id="rId162"/>
    <p:sldId id="2141" r:id="rId163"/>
    <p:sldId id="1708" r:id="rId164"/>
    <p:sldId id="1709" r:id="rId165"/>
    <p:sldId id="1710" r:id="rId166"/>
    <p:sldId id="2131" r:id="rId167"/>
    <p:sldId id="1711" r:id="rId168"/>
    <p:sldId id="2132" r:id="rId169"/>
    <p:sldId id="2336" r:id="rId170"/>
    <p:sldId id="2337" r:id="rId171"/>
    <p:sldId id="2338" r:id="rId172"/>
    <p:sldId id="2339" r:id="rId173"/>
    <p:sldId id="2340" r:id="rId174"/>
    <p:sldId id="2341" r:id="rId175"/>
    <p:sldId id="2342" r:id="rId176"/>
    <p:sldId id="2343" r:id="rId177"/>
    <p:sldId id="2344" r:id="rId178"/>
    <p:sldId id="2345" r:id="rId179"/>
    <p:sldId id="2346" r:id="rId180"/>
    <p:sldId id="2347" r:id="rId181"/>
    <p:sldId id="2348" r:id="rId182"/>
    <p:sldId id="2349" r:id="rId183"/>
    <p:sldId id="2350" r:id="rId184"/>
    <p:sldId id="2351" r:id="rId185"/>
    <p:sldId id="2352" r:id="rId186"/>
    <p:sldId id="2353" r:id="rId187"/>
    <p:sldId id="2354" r:id="rId188"/>
    <p:sldId id="2355" r:id="rId189"/>
    <p:sldId id="2356" r:id="rId190"/>
    <p:sldId id="2357" r:id="rId191"/>
    <p:sldId id="2358" r:id="rId192"/>
    <p:sldId id="2359" r:id="rId193"/>
    <p:sldId id="2360" r:id="rId194"/>
    <p:sldId id="2361" r:id="rId195"/>
    <p:sldId id="2362" r:id="rId196"/>
    <p:sldId id="2363" r:id="rId197"/>
    <p:sldId id="2364" r:id="rId198"/>
    <p:sldId id="2365" r:id="rId199"/>
    <p:sldId id="2366" r:id="rId200"/>
    <p:sldId id="2367" r:id="rId201"/>
    <p:sldId id="2368" r:id="rId202"/>
    <p:sldId id="2369" r:id="rId203"/>
    <p:sldId id="2370" r:id="rId204"/>
    <p:sldId id="2371" r:id="rId205"/>
    <p:sldId id="2372" r:id="rId206"/>
    <p:sldId id="2373" r:id="rId207"/>
    <p:sldId id="2374" r:id="rId208"/>
    <p:sldId id="2375" r:id="rId209"/>
    <p:sldId id="2376" r:id="rId210"/>
    <p:sldId id="2377" r:id="rId211"/>
    <p:sldId id="2378" r:id="rId212"/>
    <p:sldId id="802" r:id="rId213"/>
    <p:sldId id="978" r:id="rId214"/>
    <p:sldId id="295" r:id="rId215"/>
    <p:sldId id="803" r:id="rId216"/>
    <p:sldId id="972" r:id="rId217"/>
    <p:sldId id="973" r:id="rId218"/>
    <p:sldId id="974" r:id="rId219"/>
    <p:sldId id="975" r:id="rId220"/>
    <p:sldId id="824" r:id="rId221"/>
    <p:sldId id="976" r:id="rId222"/>
    <p:sldId id="977" r:id="rId223"/>
  </p:sldIdLst>
  <p:sldSz cx="12192000" cy="6858000"/>
  <p:notesSz cx="6858000" cy="9144000"/>
  <p:defaultTextStyle>
    <a:defPPr>
      <a:defRPr lang="es-CO"/>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2160" userDrawn="1">
          <p15:clr>
            <a:srgbClr val="A4A3A4"/>
          </p15:clr>
        </p15:guide>
        <p15:guide id="2" pos="3840" userDrawn="1">
          <p15:clr>
            <a:srgbClr val="A4A3A4"/>
          </p15:clr>
        </p15:guide>
      </p15:sldGuideLst>
    </p:ext>
  </p:extLst>
</p:presentation>
</file>

<file path=ppt/authors.xml><?xml version="1.0" encoding="utf-8"?>
<p188:authorLst xmlns:a="http://schemas.openxmlformats.org/drawingml/2006/main" xmlns:r="http://schemas.openxmlformats.org/officeDocument/2006/relationships" xmlns:p188="http://schemas.microsoft.com/office/powerpoint/2018/8/main">
  <p188:author id="{E0175C1D-2F2D-C3C6-EB2E-988F5F31A2F1}" name="WILLIAM HERNANDO VARGAS BUITRAGO" initials="WHVB" userId="S::william.vargas@consorciopc.com::bd18eb93-b452-45c7-863b-e430755049bd" providerId="AD"/>
  <p188:author id="{F6DB063E-C4E1-259C-53E3-EEC7F711D545}" name="LORENA ISABEL PEÑA RODRIGUEZ" initials="LIPR" userId="S::lorena.pena@consorciopc.com::849caaae-547c-44d7-ae74-3b6942d002e9" providerId="AD"/>
  <p188:author id="{D83CEA49-FC06-A096-21A2-791D6F76069F}" name="ALLISON VIAFARA RINCON" initials="AVR" userId="S::allison.viafara@consorciopc.com::a6c724a7-0508-4075-811d-03f5aafa7e3f" providerId="AD"/>
  <p188:author id="{1D162550-1B66-6300-F4A1-63434BDE9C89}" name="LILLINETH OCAMPO CASTAÑEDA" initials="LOC" userId="S::lillineth.ocampo@consorciopc.com::651b59c4-c2a1-4852-ac00-d10213ba0680" providerId="AD"/>
  <p188:author id="{5CA72C90-78AB-2618-D841-D9B021C2148D}" name="FABIAN ANDRÉS  BARRETO RUBIANO" initials="FABR" userId="S::fabian.barreto@consorciopc.com::e66d9982-7649-4764-a43c-f9898b0aaca6" providerId="AD"/>
</p188:authorLst>
</file>

<file path=ppt/commentAuthors.xml><?xml version="1.0" encoding="utf-8"?>
<p:cmAuthorLst xmlns:a="http://schemas.openxmlformats.org/drawingml/2006/main" xmlns:r="http://schemas.openxmlformats.org/officeDocument/2006/relationships" xmlns:p="http://schemas.openxmlformats.org/presentationml/2006/main">
  <p:cmAuthor id="1" name="JHON ALFONSO PARRA BUSTOS" initials="JAPB" lastIdx="3" clrIdx="0">
    <p:extLst>
      <p:ext uri="{19B8F6BF-5375-455C-9EA6-DF929625EA0E}">
        <p15:presenceInfo xmlns:p15="http://schemas.microsoft.com/office/powerpoint/2012/main" userId="JHON ALFONSO PARRA BUSTOS" providerId="None"/>
      </p:ext>
    </p:extLst>
  </p:cmAuthor>
  <p:cmAuthor id="2" name="JHON ALFONSO PARRA BUSTOS" initials="JAPB [2]" lastIdx="3" clrIdx="1">
    <p:extLst>
      <p:ext uri="{19B8F6BF-5375-455C-9EA6-DF929625EA0E}">
        <p15:presenceInfo xmlns:p15="http://schemas.microsoft.com/office/powerpoint/2012/main" userId="S::jhon.parra@consorciopc.com::bd1ba1fa-dc2e-4037-90fe-cdcd896540f8" providerId="AD"/>
      </p:ext>
    </p:extLst>
  </p:cmAuthor>
  <p:cmAuthor id="3" name="LILIANA TRUJILLO" initials="LT" lastIdx="1" clrIdx="2">
    <p:extLst>
      <p:ext uri="{19B8F6BF-5375-455C-9EA6-DF929625EA0E}">
        <p15:presenceInfo xmlns:p15="http://schemas.microsoft.com/office/powerpoint/2012/main" userId="S::liliana.trujillo@redcom.com.co::ee1006bd-7597-4951-9853-31245658fbbb" providerId="AD"/>
      </p:ext>
    </p:extLst>
  </p:cmAuthor>
  <p:cmAuthor id="4" name="MARIA LUBIS APARICIO GONZALEZ" initials="MLAG" lastIdx="1" clrIdx="3">
    <p:extLst>
      <p:ext uri="{19B8F6BF-5375-455C-9EA6-DF929625EA0E}">
        <p15:presenceInfo xmlns:p15="http://schemas.microsoft.com/office/powerpoint/2012/main" userId="S::lubis.aparicio@redcom.com.co::02067a66-9e20-470d-8859-7b173320a691" providerId="AD"/>
      </p:ext>
    </p:extLst>
  </p:cmAuthor>
</p:cm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122D40"/>
    <a:srgbClr val="FFFFFF"/>
    <a:srgbClr val="05488D"/>
    <a:srgbClr val="008CC4"/>
    <a:srgbClr val="EB5113"/>
    <a:srgbClr val="62BC80"/>
    <a:srgbClr val="0F8B32"/>
    <a:srgbClr val="F8B92D"/>
    <a:srgbClr val="40B063"/>
    <a:srgbClr val="66201E"/>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p1510:revLst>
    <p1510:client id="{EEB70113-5607-8EC8-81F3-64C024D02AF6}" v="4" dt="2024-05-29T18:52:46.965"/>
  </p1510:revLst>
</p1510:revInfo>
</file>

<file path=ppt/tableStyles.xml><?xml version="1.0" encoding="utf-8"?>
<a:tblStyleLst xmlns:a="http://schemas.openxmlformats.org/drawingml/2006/main" def="{5C22544A-7EE6-4342-B048-85BDC9FD1C3A}">
  <a:tblStyle styleId="{616DA210-FB5B-4158-B5E0-FEB733F419BA}" styleName="Estilo claro 3">
    <a:wholeTbl>
      <a:tcTxStyle>
        <a:fontRef idx="minor">
          <a:scrgbClr r="0" g="0" b="0"/>
        </a:fontRef>
        <a:schemeClr val="tx1"/>
      </a:tcTxStyle>
      <a:tcStyle>
        <a:tcBdr>
          <a:left>
            <a:ln w="12700" cmpd="sng">
              <a:solidFill>
                <a:schemeClr val="tx1"/>
              </a:solidFill>
            </a:ln>
          </a:left>
          <a:right>
            <a:ln w="12700" cmpd="sng">
              <a:solidFill>
                <a:schemeClr val="tx1"/>
              </a:solidFill>
            </a:ln>
          </a:right>
          <a:top>
            <a:ln w="12700" cmpd="sng">
              <a:solidFill>
                <a:schemeClr val="tx1"/>
              </a:solidFill>
            </a:ln>
          </a:top>
          <a:bottom>
            <a:ln w="12700" cmpd="sng">
              <a:solidFill>
                <a:schemeClr val="tx1"/>
              </a:solidFill>
            </a:ln>
          </a:bottom>
          <a:insideH>
            <a:ln w="12700" cmpd="sng">
              <a:solidFill>
                <a:schemeClr val="tx1"/>
              </a:solidFill>
            </a:ln>
          </a:insideH>
          <a:insideV>
            <a:ln w="12700" cmpd="sng">
              <a:solidFill>
                <a:schemeClr val="tx1"/>
              </a:solidFill>
            </a:ln>
          </a:insideV>
        </a:tcBdr>
        <a:fill>
          <a:noFill/>
        </a:fill>
      </a:tcStyle>
    </a:wholeTbl>
    <a:band1H>
      <a:tcStyle>
        <a:tcBdr/>
        <a:fill>
          <a:solidFill>
            <a:schemeClr val="tx1">
              <a:alpha val="20000"/>
            </a:schemeClr>
          </a:solidFill>
        </a:fill>
      </a:tcStyle>
    </a:band1H>
    <a:band1V>
      <a:tcStyle>
        <a:tcBdr/>
        <a:fill>
          <a:solidFill>
            <a:schemeClr val="tx1">
              <a:alpha val="20000"/>
            </a:schemeClr>
          </a:solidFill>
        </a:fill>
      </a:tcStyle>
    </a:band1V>
    <a:lastCol>
      <a:tcTxStyle b="on"/>
      <a:tcStyle>
        <a:tcBdr/>
      </a:tcStyle>
    </a:lastCol>
    <a:firstCol>
      <a:tcTxStyle b="on"/>
      <a:tcStyle>
        <a:tcBdr/>
      </a:tcStyle>
    </a:firstCol>
    <a:lastRow>
      <a:tcTxStyle b="on"/>
      <a:tcStyle>
        <a:tcBdr>
          <a:top>
            <a:ln w="50800" cmpd="dbl">
              <a:solidFill>
                <a:schemeClr val="tx1"/>
              </a:solidFill>
            </a:ln>
          </a:top>
        </a:tcBdr>
        <a:fill>
          <a:noFill/>
        </a:fill>
      </a:tcStyle>
    </a:lastRow>
    <a:firstRow>
      <a:tcTxStyle b="on"/>
      <a:tcStyle>
        <a:tcBdr>
          <a:bottom>
            <a:ln w="25400" cmpd="sng">
              <a:solidFill>
                <a:schemeClr val="tx1"/>
              </a:solidFill>
            </a:ln>
          </a:bottom>
        </a:tcBdr>
        <a:fill>
          <a:noFill/>
        </a:fill>
      </a:tcStyle>
    </a:firstRow>
  </a:tblStyle>
  <a:tblStyle styleId="{69012ECD-51FC-41F1-AA8D-1B2483CD663E}" styleName="Estilo claro 2 - Acento 1">
    <a:wholeTbl>
      <a:tcTxStyle>
        <a:fontRef idx="minor">
          <a:scrgbClr r="0" g="0" b="0"/>
        </a:fontRef>
        <a:schemeClr val="tx1"/>
      </a:tcTxStyle>
      <a:tcStyle>
        <a:tcBdr>
          <a:left>
            <a:lnRef idx="1">
              <a:schemeClr val="accent1"/>
            </a:lnRef>
          </a:left>
          <a:right>
            <a:lnRef idx="1">
              <a:schemeClr val="accent1"/>
            </a:lnRef>
          </a:right>
          <a:top>
            <a:lnRef idx="1">
              <a:schemeClr val="accent1"/>
            </a:lnRef>
          </a:top>
          <a:bottom>
            <a:lnRef idx="1">
              <a:schemeClr val="accent1"/>
            </a:lnRef>
          </a:bottom>
          <a:insideH>
            <a:ln>
              <a:noFill/>
            </a:ln>
          </a:insideH>
          <a:insideV>
            <a:ln>
              <a:noFill/>
            </a:ln>
          </a:insideV>
        </a:tcBdr>
        <a:fill>
          <a:noFill/>
        </a:fill>
      </a:tcStyle>
    </a:wholeTbl>
    <a:band1H>
      <a:tcStyle>
        <a:tcBdr>
          <a:top>
            <a:lnRef idx="1">
              <a:schemeClr val="accent1"/>
            </a:lnRef>
          </a:top>
          <a:bottom>
            <a:lnRef idx="1">
              <a:schemeClr val="accent1"/>
            </a:lnRef>
          </a:bottom>
        </a:tcBdr>
      </a:tcStyle>
    </a:band1H>
    <a:band1V>
      <a:tcStyle>
        <a:tcBdr>
          <a:left>
            <a:lnRef idx="1">
              <a:schemeClr val="accent1"/>
            </a:lnRef>
          </a:left>
          <a:right>
            <a:lnRef idx="1">
              <a:schemeClr val="accent1"/>
            </a:lnRef>
          </a:right>
        </a:tcBdr>
      </a:tcStyle>
    </a:band1V>
    <a:band2V>
      <a:tcStyle>
        <a:tcBdr>
          <a:left>
            <a:lnRef idx="1">
              <a:schemeClr val="accent1"/>
            </a:lnRef>
          </a:left>
          <a:right>
            <a:lnRef idx="1">
              <a:schemeClr val="accent1"/>
            </a:lnRef>
          </a:right>
        </a:tcBdr>
      </a:tcStyle>
    </a:band2V>
    <a:lastCol>
      <a:tcTxStyle b="on"/>
      <a:tcStyle>
        <a:tcBdr/>
      </a:tcStyle>
    </a:lastCol>
    <a:firstCol>
      <a:tcTxStyle b="on"/>
      <a:tcStyle>
        <a:tcBdr/>
      </a:tcStyle>
    </a:firstCol>
    <a:lastRow>
      <a:tcTxStyle b="on"/>
      <a:tcStyle>
        <a:tcBdr>
          <a:top>
            <a:ln w="50800" cmpd="dbl">
              <a:solidFill>
                <a:schemeClr val="accent1"/>
              </a:solidFill>
            </a:ln>
          </a:top>
        </a:tcBdr>
      </a:tcStyle>
    </a:lastRow>
    <a:firstRow>
      <a:tcTxStyle b="on">
        <a:fontRef idx="minor">
          <a:scrgbClr r="0" g="0" b="0"/>
        </a:fontRef>
        <a:schemeClr val="bg1"/>
      </a:tcTxStyle>
      <a:tcStyle>
        <a:tcBdr/>
        <a:fillRef idx="1">
          <a:schemeClr val="accent1"/>
        </a:fillRef>
      </a:tcStyle>
    </a:firstRow>
  </a:tblStyle>
  <a:tblStyle styleId="{7E9639D4-E3E2-4D34-9284-5A2195B3D0D7}" styleName="Estilo claro 2">
    <a:wholeTbl>
      <a:tcTxStyle>
        <a:fontRef idx="minor">
          <a:scrgbClr r="0" g="0" b="0"/>
        </a:fontRef>
        <a:schemeClr val="tx1"/>
      </a:tcTxStyle>
      <a:tcStyle>
        <a:tcBdr>
          <a:left>
            <a:lnRef idx="1">
              <a:schemeClr val="tx1"/>
            </a:lnRef>
          </a:left>
          <a:right>
            <a:lnRef idx="1">
              <a:schemeClr val="tx1"/>
            </a:lnRef>
          </a:right>
          <a:top>
            <a:lnRef idx="1">
              <a:schemeClr val="tx1"/>
            </a:lnRef>
          </a:top>
          <a:bottom>
            <a:lnRef idx="1">
              <a:schemeClr val="tx1"/>
            </a:lnRef>
          </a:bottom>
          <a:insideH>
            <a:ln>
              <a:noFill/>
            </a:ln>
          </a:insideH>
          <a:insideV>
            <a:ln>
              <a:noFill/>
            </a:ln>
          </a:insideV>
        </a:tcBdr>
        <a:fill>
          <a:noFill/>
        </a:fill>
      </a:tcStyle>
    </a:wholeTbl>
    <a:band1H>
      <a:tcStyle>
        <a:tcBdr>
          <a:top>
            <a:lnRef idx="1">
              <a:schemeClr val="tx1"/>
            </a:lnRef>
          </a:top>
          <a:bottom>
            <a:lnRef idx="1">
              <a:schemeClr val="tx1"/>
            </a:lnRef>
          </a:bottom>
        </a:tcBdr>
      </a:tcStyle>
    </a:band1H>
    <a:band1V>
      <a:tcStyle>
        <a:tcBdr>
          <a:left>
            <a:lnRef idx="1">
              <a:schemeClr val="tx1"/>
            </a:lnRef>
          </a:left>
          <a:right>
            <a:lnRef idx="1">
              <a:schemeClr val="tx1"/>
            </a:lnRef>
          </a:right>
        </a:tcBdr>
      </a:tcStyle>
    </a:band1V>
    <a:band2V>
      <a:tcStyle>
        <a:tcBdr>
          <a:left>
            <a:lnRef idx="1">
              <a:schemeClr val="tx1"/>
            </a:lnRef>
          </a:left>
          <a:right>
            <a:lnRef idx="1">
              <a:schemeClr val="tx1"/>
            </a:lnRef>
          </a:right>
        </a:tcBdr>
      </a:tcStyle>
    </a:band2V>
    <a:lastCol>
      <a:tcTxStyle b="on"/>
      <a:tcStyle>
        <a:tcBdr/>
      </a:tcStyle>
    </a:lastCol>
    <a:firstCol>
      <a:tcTxStyle b="on"/>
      <a:tcStyle>
        <a:tcBdr/>
      </a:tcStyle>
    </a:firstCol>
    <a:lastRow>
      <a:tcTxStyle b="on"/>
      <a:tcStyle>
        <a:tcBdr>
          <a:top>
            <a:ln w="50800" cmpd="dbl">
              <a:solidFill>
                <a:schemeClr val="tx1"/>
              </a:solidFill>
            </a:ln>
          </a:top>
        </a:tcBdr>
      </a:tcStyle>
    </a:lastRow>
    <a:firstRow>
      <a:tcTxStyle b="on">
        <a:fontRef idx="minor">
          <a:scrgbClr r="0" g="0" b="0"/>
        </a:fontRef>
        <a:schemeClr val="bg1"/>
      </a:tcTxStyle>
      <a:tcStyle>
        <a:tcBdr/>
        <a:fillRef idx="1">
          <a:schemeClr val="tx1"/>
        </a:fillRef>
      </a:tcStyle>
    </a:firstRow>
  </a:tblStyle>
  <a:tblStyle styleId="{72833802-FEF1-4C79-8D5D-14CF1EAF98D9}" styleName="Estilo claro 2 - Acento 2">
    <a:wholeTbl>
      <a:tcTxStyle>
        <a:fontRef idx="minor">
          <a:scrgbClr r="0" g="0" b="0"/>
        </a:fontRef>
        <a:schemeClr val="tx1"/>
      </a:tcTxStyle>
      <a:tcStyle>
        <a:tcBdr>
          <a:left>
            <a:lnRef idx="1">
              <a:schemeClr val="accent2"/>
            </a:lnRef>
          </a:left>
          <a:right>
            <a:lnRef idx="1">
              <a:schemeClr val="accent2"/>
            </a:lnRef>
          </a:right>
          <a:top>
            <a:lnRef idx="1">
              <a:schemeClr val="accent2"/>
            </a:lnRef>
          </a:top>
          <a:bottom>
            <a:lnRef idx="1">
              <a:schemeClr val="accent2"/>
            </a:lnRef>
          </a:bottom>
          <a:insideH>
            <a:ln>
              <a:noFill/>
            </a:ln>
          </a:insideH>
          <a:insideV>
            <a:ln>
              <a:noFill/>
            </a:ln>
          </a:insideV>
        </a:tcBdr>
        <a:fill>
          <a:noFill/>
        </a:fill>
      </a:tcStyle>
    </a:wholeTbl>
    <a:band1H>
      <a:tcStyle>
        <a:tcBdr>
          <a:top>
            <a:lnRef idx="1">
              <a:schemeClr val="accent2"/>
            </a:lnRef>
          </a:top>
          <a:bottom>
            <a:lnRef idx="1">
              <a:schemeClr val="accent2"/>
            </a:lnRef>
          </a:bottom>
        </a:tcBdr>
      </a:tcStyle>
    </a:band1H>
    <a:band1V>
      <a:tcStyle>
        <a:tcBdr>
          <a:left>
            <a:lnRef idx="1">
              <a:schemeClr val="accent2"/>
            </a:lnRef>
          </a:left>
          <a:right>
            <a:lnRef idx="1">
              <a:schemeClr val="accent2"/>
            </a:lnRef>
          </a:right>
        </a:tcBdr>
      </a:tcStyle>
    </a:band1V>
    <a:band2V>
      <a:tcStyle>
        <a:tcBdr>
          <a:left>
            <a:lnRef idx="1">
              <a:schemeClr val="accent2"/>
            </a:lnRef>
          </a:left>
          <a:right>
            <a:lnRef idx="1">
              <a:schemeClr val="accent2"/>
            </a:lnRef>
          </a:right>
        </a:tcBdr>
      </a:tcStyle>
    </a:band2V>
    <a:lastCol>
      <a:tcTxStyle b="on"/>
      <a:tcStyle>
        <a:tcBdr/>
      </a:tcStyle>
    </a:lastCol>
    <a:firstCol>
      <a:tcTxStyle b="on"/>
      <a:tcStyle>
        <a:tcBdr/>
      </a:tcStyle>
    </a:firstCol>
    <a:lastRow>
      <a:tcTxStyle b="on"/>
      <a:tcStyle>
        <a:tcBdr>
          <a:top>
            <a:ln w="50800" cmpd="dbl">
              <a:solidFill>
                <a:schemeClr val="accent2"/>
              </a:solidFill>
            </a:ln>
          </a:top>
        </a:tcBdr>
      </a:tcStyle>
    </a:lastRow>
    <a:firstRow>
      <a:tcTxStyle b="on">
        <a:fontRef idx="minor">
          <a:scrgbClr r="0" g="0" b="0"/>
        </a:fontRef>
        <a:schemeClr val="bg1"/>
      </a:tcTxStyle>
      <a:tcStyle>
        <a:tcBdr/>
        <a:fillRef idx="1">
          <a:schemeClr val="accent2"/>
        </a:fillRef>
      </a:tcStyle>
    </a:firstRow>
  </a:tblStyle>
  <a:tblStyle styleId="{5C22544A-7EE6-4342-B048-85BDC9FD1C3A}" styleName="Estilo medio 2 - Énfasis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93296810-A885-4BE3-A3E7-6D5BEEA58F35}" styleName="Estilo medio 2 - Énfasis 6">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6">
              <a:tint val="20000"/>
            </a:schemeClr>
          </a:solidFill>
        </a:fill>
      </a:tcStyle>
    </a:wholeTbl>
    <a:band1H>
      <a:tcStyle>
        <a:tcBdr/>
        <a:fill>
          <a:solidFill>
            <a:schemeClr val="accent6">
              <a:tint val="40000"/>
            </a:schemeClr>
          </a:solidFill>
        </a:fill>
      </a:tcStyle>
    </a:band1H>
    <a:band2H>
      <a:tcStyle>
        <a:tcBdr/>
      </a:tcStyle>
    </a:band2H>
    <a:band1V>
      <a:tcStyle>
        <a:tcBdr/>
        <a:fill>
          <a:solidFill>
            <a:schemeClr val="accent6">
              <a:tint val="40000"/>
            </a:schemeClr>
          </a:solidFill>
        </a:fill>
      </a:tcStyle>
    </a:band1V>
    <a:band2V>
      <a:tcStyle>
        <a:tcBdr/>
      </a:tcStyle>
    </a:band2V>
    <a:lastCol>
      <a:tcTxStyle b="on">
        <a:fontRef idx="minor">
          <a:prstClr val="black"/>
        </a:fontRef>
        <a:schemeClr val="lt1"/>
      </a:tcTxStyle>
      <a:tcStyle>
        <a:tcBdr/>
        <a:fill>
          <a:solidFill>
            <a:schemeClr val="accent6"/>
          </a:solidFill>
        </a:fill>
      </a:tcStyle>
    </a:lastCol>
    <a:firstCol>
      <a:tcTxStyle b="on">
        <a:fontRef idx="minor">
          <a:prstClr val="black"/>
        </a:fontRef>
        <a:schemeClr val="lt1"/>
      </a:tcTxStyle>
      <a:tcStyle>
        <a:tcBdr/>
        <a:fill>
          <a:solidFill>
            <a:schemeClr val="accent6"/>
          </a:solidFill>
        </a:fill>
      </a:tcStyle>
    </a:firstCol>
    <a:lastRow>
      <a:tcTxStyle b="on">
        <a:fontRef idx="minor">
          <a:prstClr val="black"/>
        </a:fontRef>
        <a:schemeClr val="lt1"/>
      </a:tcTxStyle>
      <a:tcStyle>
        <a:tcBdr>
          <a:top>
            <a:ln w="38100" cmpd="sng">
              <a:solidFill>
                <a:schemeClr val="lt1"/>
              </a:solidFill>
            </a:ln>
          </a:top>
        </a:tcBdr>
        <a:fill>
          <a:solidFill>
            <a:schemeClr val="accent6"/>
          </a:solidFill>
        </a:fill>
      </a:tcStyle>
    </a:lastRow>
    <a:firstRow>
      <a:tcTxStyle b="on">
        <a:fontRef idx="minor">
          <a:prstClr val="black"/>
        </a:fontRef>
        <a:schemeClr val="lt1"/>
      </a:tcTxStyle>
      <a:tcStyle>
        <a:tcBdr>
          <a:bottom>
            <a:ln w="38100" cmpd="sng">
              <a:solidFill>
                <a:schemeClr val="lt1"/>
              </a:solidFill>
            </a:ln>
          </a:bottom>
        </a:tcBdr>
        <a:fill>
          <a:solidFill>
            <a:schemeClr val="accent6"/>
          </a:solidFill>
        </a:fill>
      </a:tcStyle>
    </a:firstRow>
  </a:tblStyle>
  <a:tblStyle styleId="{793D81CF-94F2-401A-BA57-92F5A7B2D0C5}" styleName="Estilo medio 1">
    <a:wholeTbl>
      <a:tcTxStyle>
        <a:fontRef idx="minor">
          <a:scrgbClr r="0" g="0" b="0"/>
        </a:fontRef>
        <a:schemeClr val="dk1"/>
      </a:tcTxStyle>
      <a:tcStyle>
        <a:tcBdr>
          <a:left>
            <a:ln w="12700" cmpd="sng">
              <a:solidFill>
                <a:schemeClr val="dk1"/>
              </a:solidFill>
            </a:ln>
          </a:left>
          <a:right>
            <a:ln w="12700" cmpd="sng">
              <a:solidFill>
                <a:schemeClr val="dk1"/>
              </a:solidFill>
            </a:ln>
          </a:right>
          <a:top>
            <a:ln w="12700" cmpd="sng">
              <a:solidFill>
                <a:schemeClr val="dk1"/>
              </a:solidFill>
            </a:ln>
          </a:top>
          <a:bottom>
            <a:ln w="12700" cmpd="sng">
              <a:solidFill>
                <a:schemeClr val="dk1"/>
              </a:solidFill>
            </a:ln>
          </a:bottom>
          <a:insideH>
            <a:ln w="12700" cmpd="sng">
              <a:solidFill>
                <a:schemeClr val="dk1"/>
              </a:solidFill>
            </a:ln>
          </a:insideH>
          <a:insideV>
            <a:ln>
              <a:noFill/>
            </a:ln>
          </a:insideV>
        </a:tcBdr>
        <a:fill>
          <a:solidFill>
            <a:schemeClr val="lt1"/>
          </a:solidFill>
        </a:fill>
      </a:tcStyle>
    </a:wholeTbl>
    <a:band1H>
      <a:tcStyle>
        <a:tcBdr/>
        <a:fill>
          <a:solidFill>
            <a:schemeClr val="dk1">
              <a:tint val="20000"/>
            </a:schemeClr>
          </a:solidFill>
        </a:fill>
      </a:tcStyle>
    </a:band1H>
    <a:band1V>
      <a:tcStyle>
        <a:tcBdr/>
        <a:fill>
          <a:solidFill>
            <a:schemeClr val="dk1">
              <a:tint val="20000"/>
            </a:schemeClr>
          </a:solidFill>
        </a:fill>
      </a:tcStyle>
    </a:band1V>
    <a:lastCol>
      <a:tcTxStyle b="on"/>
      <a:tcStyle>
        <a:tcBdr/>
      </a:tcStyle>
    </a:lastCol>
    <a:firstCol>
      <a:tcTxStyle b="on"/>
      <a:tcStyle>
        <a:tcBdr/>
      </a:tcStyle>
    </a:firstCol>
    <a:lastRow>
      <a:tcTxStyle b="on"/>
      <a:tcStyle>
        <a:tcBdr>
          <a:top>
            <a:ln w="50800" cmpd="dbl">
              <a:solidFill>
                <a:schemeClr val="dk1"/>
              </a:solidFill>
            </a:ln>
          </a:top>
        </a:tcBdr>
        <a:fill>
          <a:solidFill>
            <a:schemeClr val="lt1"/>
          </a:solidFill>
        </a:fill>
      </a:tcStyle>
    </a:lastRow>
    <a:firstRow>
      <a:tcTxStyle b="on">
        <a:fontRef idx="minor">
          <a:scrgbClr r="0" g="0" b="0"/>
        </a:fontRef>
        <a:schemeClr val="lt1"/>
      </a:tcTxStyle>
      <a:tcStyle>
        <a:tcBdr/>
        <a:fill>
          <a:solidFill>
            <a:schemeClr val="dk1"/>
          </a:solidFill>
        </a:fill>
      </a:tcStyle>
    </a:firstRow>
  </a:tblStyle>
  <a:tblStyle styleId="{B301B821-A1FF-4177-AEE7-76D212191A09}" styleName="Estilo medio 1 - Énfasis 1">
    <a:wholeTbl>
      <a:tcTxStyle>
        <a:fontRef idx="minor">
          <a:scrgbClr r="0" g="0" b="0"/>
        </a:fontRef>
        <a:schemeClr val="dk1"/>
      </a:tcTxStyle>
      <a:tcStyle>
        <a:tcBdr>
          <a:left>
            <a:ln w="12700" cmpd="sng">
              <a:solidFill>
                <a:schemeClr val="accent1"/>
              </a:solidFill>
            </a:ln>
          </a:left>
          <a:right>
            <a:ln w="12700" cmpd="sng">
              <a:solidFill>
                <a:schemeClr val="accent1"/>
              </a:solidFill>
            </a:ln>
          </a:right>
          <a:top>
            <a:ln w="12700" cmpd="sng">
              <a:solidFill>
                <a:schemeClr val="accent1"/>
              </a:solidFill>
            </a:ln>
          </a:top>
          <a:bottom>
            <a:ln w="12700" cmpd="sng">
              <a:solidFill>
                <a:schemeClr val="accent1"/>
              </a:solidFill>
            </a:ln>
          </a:bottom>
          <a:insideH>
            <a:ln w="12700" cmpd="sng">
              <a:solidFill>
                <a:schemeClr val="accent1"/>
              </a:solidFill>
            </a:ln>
          </a:insideH>
          <a:insideV>
            <a:ln>
              <a:noFill/>
            </a:ln>
          </a:insideV>
        </a:tcBdr>
        <a:fill>
          <a:solidFill>
            <a:schemeClr val="lt1"/>
          </a:solidFill>
        </a:fill>
      </a:tcStyle>
    </a:wholeTbl>
    <a:band1H>
      <a:tcStyle>
        <a:tcBdr/>
        <a:fill>
          <a:solidFill>
            <a:schemeClr val="accent1">
              <a:tint val="20000"/>
            </a:schemeClr>
          </a:solidFill>
        </a:fill>
      </a:tcStyle>
    </a:band1H>
    <a:band1V>
      <a:tcStyle>
        <a:tcBdr/>
        <a:fill>
          <a:solidFill>
            <a:schemeClr val="accent1">
              <a:tint val="20000"/>
            </a:schemeClr>
          </a:solidFill>
        </a:fill>
      </a:tcStyle>
    </a:band1V>
    <a:lastCol>
      <a:tcTxStyle b="on"/>
      <a:tcStyle>
        <a:tcBdr/>
      </a:tcStyle>
    </a:lastCol>
    <a:firstCol>
      <a:tcTxStyle b="on"/>
      <a:tcStyle>
        <a:tcBdr/>
      </a:tcStyle>
    </a:firstCol>
    <a:lastRow>
      <a:tcTxStyle b="on"/>
      <a:tcStyle>
        <a:tcBdr>
          <a:top>
            <a:ln w="50800" cmpd="dbl">
              <a:solidFill>
                <a:schemeClr val="accent1"/>
              </a:solidFill>
            </a:ln>
          </a:top>
        </a:tcBdr>
        <a:fill>
          <a:solidFill>
            <a:schemeClr val="lt1"/>
          </a:solidFill>
        </a:fill>
      </a:tcStyle>
    </a:lastRow>
    <a:firstRow>
      <a:tcTxStyle b="on">
        <a:fontRef idx="minor">
          <a:scrgbClr r="0" g="0" b="0"/>
        </a:fontRef>
        <a:schemeClr val="lt1"/>
      </a:tcTxStyle>
      <a:tcStyle>
        <a:tcBdr/>
        <a:fill>
          <a:solidFill>
            <a:schemeClr val="accent1"/>
          </a:solidFill>
        </a:fill>
      </a:tcStyle>
    </a:firstRow>
  </a:tblStyle>
  <a:tblStyle styleId="{D113A9D2-9D6B-4929-AA2D-F23B5EE8CBE7}" styleName="Estilo temático 2 - Énfasis 1">
    <a:tblBg>
      <a:fillRef idx="3">
        <a:schemeClr val="accent1"/>
      </a:fillRef>
      <a:effectRef idx="3">
        <a:schemeClr val="accent1"/>
      </a:effectRef>
    </a:tblBg>
    <a:wholeTbl>
      <a:tcTxStyle>
        <a:fontRef idx="minor">
          <a:scrgbClr r="0" g="0" b="0"/>
        </a:fontRef>
        <a:schemeClr val="lt1"/>
      </a:tcTxStyle>
      <a:tcStyle>
        <a:tcBdr>
          <a:left>
            <a:lnRef idx="1">
              <a:schemeClr val="accent1">
                <a:tint val="50000"/>
              </a:schemeClr>
            </a:lnRef>
          </a:left>
          <a:right>
            <a:lnRef idx="1">
              <a:schemeClr val="accent1">
                <a:tint val="50000"/>
              </a:schemeClr>
            </a:lnRef>
          </a:right>
          <a:top>
            <a:lnRef idx="1">
              <a:schemeClr val="accent1">
                <a:tint val="50000"/>
              </a:schemeClr>
            </a:lnRef>
          </a:top>
          <a:bottom>
            <a:lnRef idx="1">
              <a:schemeClr val="accent1">
                <a:tint val="50000"/>
              </a:schemeClr>
            </a:lnRef>
          </a:bottom>
          <a:insideH>
            <a:ln>
              <a:noFill/>
            </a:ln>
          </a:insideH>
          <a:insideV>
            <a:ln>
              <a:noFill/>
            </a:ln>
          </a:insideV>
        </a:tcBdr>
        <a:fill>
          <a:noFill/>
        </a:fill>
      </a:tcStyle>
    </a:wholeTbl>
    <a:band1H>
      <a:tcStyle>
        <a:tcBdr/>
        <a:fill>
          <a:solidFill>
            <a:schemeClr val="lt1">
              <a:alpha val="20000"/>
            </a:schemeClr>
          </a:solidFill>
        </a:fill>
      </a:tcStyle>
    </a:band1H>
    <a:band1V>
      <a:tcStyle>
        <a:tcBdr/>
        <a:fill>
          <a:solidFill>
            <a:schemeClr val="lt1">
              <a:alpha val="20000"/>
            </a:schemeClr>
          </a:solidFill>
        </a:fill>
      </a:tcStyle>
    </a:band1V>
    <a:lastCol>
      <a:tcTxStyle b="on"/>
      <a:tcStyle>
        <a:tcBdr>
          <a:left>
            <a:lnRef idx="2">
              <a:schemeClr val="lt1"/>
            </a:lnRef>
          </a:left>
        </a:tcBdr>
      </a:tcStyle>
    </a:lastCol>
    <a:firstCol>
      <a:tcTxStyle b="on"/>
      <a:tcStyle>
        <a:tcBdr>
          <a:right>
            <a:lnRef idx="2">
              <a:schemeClr val="lt1"/>
            </a:lnRef>
          </a:right>
        </a:tcBdr>
      </a:tcStyle>
    </a:firstCol>
    <a:lastRow>
      <a:tcTxStyle b="on"/>
      <a:tcStyle>
        <a:tcBdr>
          <a:top>
            <a:lnRef idx="2">
              <a:schemeClr val="lt1"/>
            </a:lnRef>
          </a:top>
        </a:tcBdr>
        <a:fill>
          <a:noFill/>
        </a:fill>
      </a:tcStyle>
    </a:lastRow>
    <a:seCell>
      <a:tcStyle>
        <a:tcBdr>
          <a:left>
            <a:ln>
              <a:noFill/>
            </a:ln>
          </a:left>
          <a:top>
            <a:ln>
              <a:noFill/>
            </a:ln>
          </a:top>
        </a:tcBdr>
      </a:tcStyle>
    </a:seCell>
    <a:swCell>
      <a:tcStyle>
        <a:tcBdr>
          <a:right>
            <a:ln>
              <a:noFill/>
            </a:ln>
          </a:right>
          <a:top>
            <a:ln>
              <a:noFill/>
            </a:ln>
          </a:top>
        </a:tcBdr>
      </a:tcStyle>
    </a:swCell>
    <a:firstRow>
      <a:tcTxStyle b="on"/>
      <a:tcStyle>
        <a:tcBdr>
          <a:bottom>
            <a:lnRef idx="3">
              <a:schemeClr val="lt1"/>
            </a:lnRef>
          </a:bottom>
        </a:tcBdr>
        <a:fill>
          <a:noFill/>
        </a:fill>
      </a:tcStyle>
    </a:firstRow>
    <a:neCell>
      <a:tcStyle>
        <a:tcBdr>
          <a:bottom>
            <a:ln>
              <a:noFill/>
            </a:ln>
          </a:bottom>
        </a:tcBdr>
      </a:tcStyle>
    </a:neCell>
  </a:tblStyle>
  <a:tblStyle styleId="{5A111915-BE36-4E01-A7E5-04B1672EAD32}" styleName="Estilo claro 2 - Acento 5">
    <a:wholeTbl>
      <a:tcTxStyle>
        <a:fontRef idx="minor">
          <a:scrgbClr r="0" g="0" b="0"/>
        </a:fontRef>
        <a:schemeClr val="tx1"/>
      </a:tcTxStyle>
      <a:tcStyle>
        <a:tcBdr>
          <a:left>
            <a:lnRef idx="1">
              <a:schemeClr val="accent5"/>
            </a:lnRef>
          </a:left>
          <a:right>
            <a:lnRef idx="1">
              <a:schemeClr val="accent5"/>
            </a:lnRef>
          </a:right>
          <a:top>
            <a:lnRef idx="1">
              <a:schemeClr val="accent5"/>
            </a:lnRef>
          </a:top>
          <a:bottom>
            <a:lnRef idx="1">
              <a:schemeClr val="accent5"/>
            </a:lnRef>
          </a:bottom>
          <a:insideH>
            <a:ln>
              <a:noFill/>
            </a:ln>
          </a:insideH>
          <a:insideV>
            <a:ln>
              <a:noFill/>
            </a:ln>
          </a:insideV>
        </a:tcBdr>
        <a:fill>
          <a:noFill/>
        </a:fill>
      </a:tcStyle>
    </a:wholeTbl>
    <a:band1H>
      <a:tcStyle>
        <a:tcBdr>
          <a:top>
            <a:lnRef idx="1">
              <a:schemeClr val="accent5"/>
            </a:lnRef>
          </a:top>
          <a:bottom>
            <a:lnRef idx="1">
              <a:schemeClr val="accent5"/>
            </a:lnRef>
          </a:bottom>
        </a:tcBdr>
      </a:tcStyle>
    </a:band1H>
    <a:band1V>
      <a:tcStyle>
        <a:tcBdr>
          <a:left>
            <a:lnRef idx="1">
              <a:schemeClr val="accent5"/>
            </a:lnRef>
          </a:left>
          <a:right>
            <a:lnRef idx="1">
              <a:schemeClr val="accent5"/>
            </a:lnRef>
          </a:right>
        </a:tcBdr>
      </a:tcStyle>
    </a:band1V>
    <a:band2V>
      <a:tcStyle>
        <a:tcBdr>
          <a:left>
            <a:lnRef idx="1">
              <a:schemeClr val="accent5"/>
            </a:lnRef>
          </a:left>
          <a:right>
            <a:lnRef idx="1">
              <a:schemeClr val="accent5"/>
            </a:lnRef>
          </a:right>
        </a:tcBdr>
      </a:tcStyle>
    </a:band2V>
    <a:lastCol>
      <a:tcTxStyle b="on"/>
      <a:tcStyle>
        <a:tcBdr/>
      </a:tcStyle>
    </a:lastCol>
    <a:firstCol>
      <a:tcTxStyle b="on"/>
      <a:tcStyle>
        <a:tcBdr/>
      </a:tcStyle>
    </a:firstCol>
    <a:lastRow>
      <a:tcTxStyle b="on"/>
      <a:tcStyle>
        <a:tcBdr>
          <a:top>
            <a:ln w="50800" cmpd="dbl">
              <a:solidFill>
                <a:schemeClr val="accent5"/>
              </a:solidFill>
            </a:ln>
          </a:top>
        </a:tcBdr>
      </a:tcStyle>
    </a:lastRow>
    <a:firstRow>
      <a:tcTxStyle b="on">
        <a:fontRef idx="minor">
          <a:scrgbClr r="0" g="0" b="0"/>
        </a:fontRef>
        <a:schemeClr val="bg1"/>
      </a:tcTxStyle>
      <a:tcStyle>
        <a:tcBdr/>
        <a:fillRef idx="1">
          <a:schemeClr val="accent5"/>
        </a:fillRef>
      </a:tcStyle>
    </a:firstRow>
  </a:tblStyle>
  <a:tblStyle styleId="{BC89EF96-8CEA-46FF-86C4-4CE0E7609802}" styleName="Estilo claro 3 - Acento 1">
    <a:wholeTbl>
      <a:tcTxStyle>
        <a:fontRef idx="minor">
          <a:scrgbClr r="0" g="0" b="0"/>
        </a:fontRef>
        <a:schemeClr val="tx1"/>
      </a:tcTxStyle>
      <a:tcStyle>
        <a:tcBdr>
          <a:left>
            <a:ln w="12700" cmpd="sng">
              <a:solidFill>
                <a:schemeClr val="accent1"/>
              </a:solidFill>
            </a:ln>
          </a:left>
          <a:right>
            <a:ln w="12700" cmpd="sng">
              <a:solidFill>
                <a:schemeClr val="accent1"/>
              </a:solidFill>
            </a:ln>
          </a:right>
          <a:top>
            <a:ln w="12700" cmpd="sng">
              <a:solidFill>
                <a:schemeClr val="accent1"/>
              </a:solidFill>
            </a:ln>
          </a:top>
          <a:bottom>
            <a:ln w="12700" cmpd="sng">
              <a:solidFill>
                <a:schemeClr val="accent1"/>
              </a:solidFill>
            </a:ln>
          </a:bottom>
          <a:insideH>
            <a:ln w="12700" cmpd="sng">
              <a:solidFill>
                <a:schemeClr val="accent1"/>
              </a:solidFill>
            </a:ln>
          </a:insideH>
          <a:insideV>
            <a:ln w="12700" cmpd="sng">
              <a:solidFill>
                <a:schemeClr val="accent1"/>
              </a:solidFill>
            </a:ln>
          </a:insideV>
        </a:tcBdr>
        <a:fill>
          <a:noFill/>
        </a:fill>
      </a:tcStyle>
    </a:wholeTbl>
    <a:band1H>
      <a:tcStyle>
        <a:tcBdr/>
        <a:fill>
          <a:solidFill>
            <a:schemeClr val="accent1">
              <a:alpha val="20000"/>
            </a:schemeClr>
          </a:solidFill>
        </a:fill>
      </a:tcStyle>
    </a:band1H>
    <a:band1V>
      <a:tcStyle>
        <a:tcBdr/>
        <a:fill>
          <a:solidFill>
            <a:schemeClr val="accent1">
              <a:alpha val="20000"/>
            </a:schemeClr>
          </a:solidFill>
        </a:fill>
      </a:tcStyle>
    </a:band1V>
    <a:lastCol>
      <a:tcTxStyle b="on"/>
      <a:tcStyle>
        <a:tcBdr/>
      </a:tcStyle>
    </a:lastCol>
    <a:firstCol>
      <a:tcTxStyle b="on"/>
      <a:tcStyle>
        <a:tcBdr/>
      </a:tcStyle>
    </a:firstCol>
    <a:lastRow>
      <a:tcTxStyle b="on"/>
      <a:tcStyle>
        <a:tcBdr>
          <a:top>
            <a:ln w="50800" cmpd="dbl">
              <a:solidFill>
                <a:schemeClr val="accent1"/>
              </a:solidFill>
            </a:ln>
          </a:top>
        </a:tcBdr>
        <a:fill>
          <a:noFill/>
        </a:fill>
      </a:tcStyle>
    </a:lastRow>
    <a:firstRow>
      <a:tcTxStyle b="on"/>
      <a:tcStyle>
        <a:tcBdr>
          <a:bottom>
            <a:ln w="25400" cmpd="sng">
              <a:solidFill>
                <a:schemeClr val="accent1"/>
              </a:solidFill>
            </a:ln>
          </a:bottom>
        </a:tcBdr>
        <a:fill>
          <a:noFill/>
        </a:fill>
      </a:tcStyle>
    </a:firstRow>
  </a:tblStyle>
  <a:tblStyle styleId="{F5AB1C69-6EDB-4FF4-983F-18BD219EF322}" styleName="Estilo medio 2 - Énfasis 3">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3">
              <a:tint val="20000"/>
            </a:schemeClr>
          </a:solidFill>
        </a:fill>
      </a:tcStyle>
    </a:wholeTbl>
    <a:band1H>
      <a:tcStyle>
        <a:tcBdr/>
        <a:fill>
          <a:solidFill>
            <a:schemeClr val="accent3">
              <a:tint val="40000"/>
            </a:schemeClr>
          </a:solidFill>
        </a:fill>
      </a:tcStyle>
    </a:band1H>
    <a:band2H>
      <a:tcStyle>
        <a:tcBdr/>
      </a:tcStyle>
    </a:band2H>
    <a:band1V>
      <a:tcStyle>
        <a:tcBdr/>
        <a:fill>
          <a:solidFill>
            <a:schemeClr val="accent3">
              <a:tint val="40000"/>
            </a:schemeClr>
          </a:solidFill>
        </a:fill>
      </a:tcStyle>
    </a:band1V>
    <a:band2V>
      <a:tcStyle>
        <a:tcBdr/>
      </a:tcStyle>
    </a:band2V>
    <a:lastCol>
      <a:tcTxStyle b="on">
        <a:fontRef idx="minor">
          <a:prstClr val="black"/>
        </a:fontRef>
        <a:schemeClr val="lt1"/>
      </a:tcTxStyle>
      <a:tcStyle>
        <a:tcBdr/>
        <a:fill>
          <a:solidFill>
            <a:schemeClr val="accent3"/>
          </a:solidFill>
        </a:fill>
      </a:tcStyle>
    </a:lastCol>
    <a:firstCol>
      <a:tcTxStyle b="on">
        <a:fontRef idx="minor">
          <a:prstClr val="black"/>
        </a:fontRef>
        <a:schemeClr val="lt1"/>
      </a:tcTxStyle>
      <a:tcStyle>
        <a:tcBdr/>
        <a:fill>
          <a:solidFill>
            <a:schemeClr val="accent3"/>
          </a:solidFill>
        </a:fill>
      </a:tcStyle>
    </a:firstCol>
    <a:lastRow>
      <a:tcTxStyle b="on">
        <a:fontRef idx="minor">
          <a:prstClr val="black"/>
        </a:fontRef>
        <a:schemeClr val="lt1"/>
      </a:tcTxStyle>
      <a:tcStyle>
        <a:tcBdr>
          <a:top>
            <a:ln w="38100" cmpd="sng">
              <a:solidFill>
                <a:schemeClr val="lt1"/>
              </a:solidFill>
            </a:ln>
          </a:top>
        </a:tcBdr>
        <a:fill>
          <a:solidFill>
            <a:schemeClr val="accent3"/>
          </a:solidFill>
        </a:fill>
      </a:tcStyle>
    </a:lastRow>
    <a:firstRow>
      <a:tcTxStyle b="on">
        <a:fontRef idx="minor">
          <a:prstClr val="black"/>
        </a:fontRef>
        <a:schemeClr val="lt1"/>
      </a:tcTxStyle>
      <a:tcStyle>
        <a:tcBdr>
          <a:bottom>
            <a:ln w="38100" cmpd="sng">
              <a:solidFill>
                <a:schemeClr val="lt1"/>
              </a:solidFill>
            </a:ln>
          </a:bottom>
        </a:tcBdr>
        <a:fill>
          <a:solidFill>
            <a:schemeClr val="accent3"/>
          </a:solidFill>
        </a:fill>
      </a:tcStyle>
    </a:firstRow>
  </a:tblStyle>
  <a:tblStyle styleId="{68D230F3-CF80-4859-8CE7-A43EE81993B5}" styleName="Estilo claro 1 - Acento 6">
    <a:wholeTbl>
      <a:tcTxStyle>
        <a:fontRef idx="minor">
          <a:scrgbClr r="0" g="0" b="0"/>
        </a:fontRef>
        <a:schemeClr val="tx1"/>
      </a:tcTxStyle>
      <a:tcStyle>
        <a:tcBdr>
          <a:left>
            <a:ln>
              <a:noFill/>
            </a:ln>
          </a:left>
          <a:right>
            <a:ln>
              <a:noFill/>
            </a:ln>
          </a:right>
          <a:top>
            <a:ln w="12700" cmpd="sng">
              <a:solidFill>
                <a:schemeClr val="accent6"/>
              </a:solidFill>
            </a:ln>
          </a:top>
          <a:bottom>
            <a:ln w="12700" cmpd="sng">
              <a:solidFill>
                <a:schemeClr val="accent6"/>
              </a:solidFill>
            </a:ln>
          </a:bottom>
          <a:insideH>
            <a:ln>
              <a:noFill/>
            </a:ln>
          </a:insideH>
          <a:insideV>
            <a:ln>
              <a:noFill/>
            </a:ln>
          </a:insideV>
        </a:tcBdr>
        <a:fill>
          <a:noFill/>
        </a:fill>
      </a:tcStyle>
    </a:wholeTbl>
    <a:band1H>
      <a:tcStyle>
        <a:tcBdr/>
        <a:fill>
          <a:solidFill>
            <a:schemeClr val="accent6">
              <a:alpha val="20000"/>
            </a:schemeClr>
          </a:solidFill>
        </a:fill>
      </a:tcStyle>
    </a:band1H>
    <a:band2H>
      <a:tcStyle>
        <a:tcBdr/>
      </a:tcStyle>
    </a:band2H>
    <a:band1V>
      <a:tcStyle>
        <a:tcBdr/>
        <a:fill>
          <a:solidFill>
            <a:schemeClr val="accent6">
              <a:alpha val="20000"/>
            </a:schemeClr>
          </a:solidFill>
        </a:fill>
      </a:tcStyle>
    </a:band1V>
    <a:lastCol>
      <a:tcTxStyle b="on"/>
      <a:tcStyle>
        <a:tcBdr/>
      </a:tcStyle>
    </a:lastCol>
    <a:firstCol>
      <a:tcTxStyle b="on"/>
      <a:tcStyle>
        <a:tcBdr/>
      </a:tcStyle>
    </a:firstCol>
    <a:lastRow>
      <a:tcTxStyle b="on"/>
      <a:tcStyle>
        <a:tcBdr>
          <a:top>
            <a:ln w="12700" cmpd="sng">
              <a:solidFill>
                <a:schemeClr val="accent6"/>
              </a:solidFill>
            </a:ln>
          </a:top>
        </a:tcBdr>
        <a:fill>
          <a:noFill/>
        </a:fill>
      </a:tcStyle>
    </a:lastRow>
    <a:firstRow>
      <a:tcTxStyle b="on"/>
      <a:tcStyle>
        <a:tcBdr>
          <a:bottom>
            <a:ln w="12700" cmpd="sng">
              <a:solidFill>
                <a:schemeClr val="accent6"/>
              </a:solidFill>
            </a:ln>
          </a:bottom>
        </a:tcBdr>
        <a:fill>
          <a:noFill/>
        </a:fill>
      </a:tcStyle>
    </a:firstRow>
  </a:tblStyle>
  <a:tblStyle styleId="{9DCAF9ED-07DC-4A11-8D7F-57B35C25682E}" styleName="Estilo medio 1 - Énfasis 2">
    <a:wholeTbl>
      <a:tcTxStyle>
        <a:fontRef idx="minor">
          <a:scrgbClr r="0" g="0" b="0"/>
        </a:fontRef>
        <a:schemeClr val="dk1"/>
      </a:tcTxStyle>
      <a:tcStyle>
        <a:tcBdr>
          <a:left>
            <a:ln w="12700" cmpd="sng">
              <a:solidFill>
                <a:schemeClr val="accent2"/>
              </a:solidFill>
            </a:ln>
          </a:left>
          <a:right>
            <a:ln w="12700" cmpd="sng">
              <a:solidFill>
                <a:schemeClr val="accent2"/>
              </a:solidFill>
            </a:ln>
          </a:right>
          <a:top>
            <a:ln w="12700" cmpd="sng">
              <a:solidFill>
                <a:schemeClr val="accent2"/>
              </a:solidFill>
            </a:ln>
          </a:top>
          <a:bottom>
            <a:ln w="12700" cmpd="sng">
              <a:solidFill>
                <a:schemeClr val="accent2"/>
              </a:solidFill>
            </a:ln>
          </a:bottom>
          <a:insideH>
            <a:ln w="12700" cmpd="sng">
              <a:solidFill>
                <a:schemeClr val="accent2"/>
              </a:solidFill>
            </a:ln>
          </a:insideH>
          <a:insideV>
            <a:ln>
              <a:noFill/>
            </a:ln>
          </a:insideV>
        </a:tcBdr>
        <a:fill>
          <a:solidFill>
            <a:schemeClr val="lt1"/>
          </a:solidFill>
        </a:fill>
      </a:tcStyle>
    </a:wholeTbl>
    <a:band1H>
      <a:tcStyle>
        <a:tcBdr/>
        <a:fill>
          <a:solidFill>
            <a:schemeClr val="accent2">
              <a:tint val="20000"/>
            </a:schemeClr>
          </a:solidFill>
        </a:fill>
      </a:tcStyle>
    </a:band1H>
    <a:band1V>
      <a:tcStyle>
        <a:tcBdr/>
        <a:fill>
          <a:solidFill>
            <a:schemeClr val="accent2">
              <a:tint val="20000"/>
            </a:schemeClr>
          </a:solidFill>
        </a:fill>
      </a:tcStyle>
    </a:band1V>
    <a:lastCol>
      <a:tcTxStyle b="on"/>
      <a:tcStyle>
        <a:tcBdr/>
      </a:tcStyle>
    </a:lastCol>
    <a:firstCol>
      <a:tcTxStyle b="on"/>
      <a:tcStyle>
        <a:tcBdr/>
      </a:tcStyle>
    </a:firstCol>
    <a:lastRow>
      <a:tcTxStyle b="on"/>
      <a:tcStyle>
        <a:tcBdr>
          <a:top>
            <a:ln w="50800" cmpd="dbl">
              <a:solidFill>
                <a:schemeClr val="accent2"/>
              </a:solidFill>
            </a:ln>
          </a:top>
        </a:tcBdr>
        <a:fill>
          <a:solidFill>
            <a:schemeClr val="lt1"/>
          </a:solidFill>
        </a:fill>
      </a:tcStyle>
    </a:lastRow>
    <a:firstRow>
      <a:tcTxStyle b="on">
        <a:fontRef idx="minor">
          <a:scrgbClr r="0" g="0" b="0"/>
        </a:fontRef>
        <a:schemeClr val="lt1"/>
      </a:tcTxStyle>
      <a:tcStyle>
        <a:tcBdr/>
        <a:fill>
          <a:solidFill>
            <a:schemeClr val="accent2"/>
          </a:solidFill>
        </a:fill>
      </a:tcStyle>
    </a:firstRow>
  </a:tblStyle>
  <a:tblStyle styleId="{3B4B98B0-60AC-42C2-AFA5-B58CD77FA1E5}" styleName="Estilo claro 1 - Acento 1">
    <a:wholeTbl>
      <a:tcTxStyle>
        <a:fontRef idx="minor">
          <a:scrgbClr r="0" g="0" b="0"/>
        </a:fontRef>
        <a:schemeClr val="tx1"/>
      </a:tcTxStyle>
      <a:tcStyle>
        <a:tcBdr>
          <a:left>
            <a:ln>
              <a:noFill/>
            </a:ln>
          </a:left>
          <a:right>
            <a:ln>
              <a:noFill/>
            </a:ln>
          </a:right>
          <a:top>
            <a:ln w="12700" cmpd="sng">
              <a:solidFill>
                <a:schemeClr val="accent1"/>
              </a:solidFill>
            </a:ln>
          </a:top>
          <a:bottom>
            <a:ln w="12700" cmpd="sng">
              <a:solidFill>
                <a:schemeClr val="accent1"/>
              </a:solidFill>
            </a:ln>
          </a:bottom>
          <a:insideH>
            <a:ln>
              <a:noFill/>
            </a:ln>
          </a:insideH>
          <a:insideV>
            <a:ln>
              <a:noFill/>
            </a:ln>
          </a:insideV>
        </a:tcBdr>
        <a:fill>
          <a:noFill/>
        </a:fill>
      </a:tcStyle>
    </a:wholeTbl>
    <a:band1H>
      <a:tcStyle>
        <a:tcBdr/>
        <a:fill>
          <a:solidFill>
            <a:schemeClr val="accent1">
              <a:alpha val="20000"/>
            </a:schemeClr>
          </a:solidFill>
        </a:fill>
      </a:tcStyle>
    </a:band1H>
    <a:band2H>
      <a:tcStyle>
        <a:tcBdr/>
      </a:tcStyle>
    </a:band2H>
    <a:band1V>
      <a:tcStyle>
        <a:tcBdr/>
        <a:fill>
          <a:solidFill>
            <a:schemeClr val="accent1">
              <a:alpha val="20000"/>
            </a:schemeClr>
          </a:solidFill>
        </a:fill>
      </a:tcStyle>
    </a:band1V>
    <a:lastCol>
      <a:tcTxStyle b="on"/>
      <a:tcStyle>
        <a:tcBdr/>
      </a:tcStyle>
    </a:lastCol>
    <a:firstCol>
      <a:tcTxStyle b="on"/>
      <a:tcStyle>
        <a:tcBdr/>
      </a:tcStyle>
    </a:firstCol>
    <a:lastRow>
      <a:tcTxStyle b="on"/>
      <a:tcStyle>
        <a:tcBdr>
          <a:top>
            <a:ln w="12700" cmpd="sng">
              <a:solidFill>
                <a:schemeClr val="accent1"/>
              </a:solidFill>
            </a:ln>
          </a:top>
        </a:tcBdr>
        <a:fill>
          <a:noFill/>
        </a:fill>
      </a:tcStyle>
    </a:lastRow>
    <a:firstRow>
      <a:tcTxStyle b="on"/>
      <a:tcStyle>
        <a:tcBdr>
          <a:bottom>
            <a:ln w="12700" cmpd="sng">
              <a:solidFill>
                <a:schemeClr val="accent1"/>
              </a:solidFill>
            </a:ln>
          </a:bottom>
        </a:tcBdr>
        <a:fill>
          <a:noFill/>
        </a:fill>
      </a:tcStyle>
    </a:firstRow>
  </a:tblStyle>
  <a:tblStyle styleId="{C083E6E3-FA7D-4D7B-A595-EF9225AFEA82}" styleName="Estilo claro 1 - Acento 3">
    <a:wholeTbl>
      <a:tcTxStyle>
        <a:fontRef idx="minor">
          <a:scrgbClr r="0" g="0" b="0"/>
        </a:fontRef>
        <a:schemeClr val="tx1"/>
      </a:tcTxStyle>
      <a:tcStyle>
        <a:tcBdr>
          <a:left>
            <a:ln>
              <a:noFill/>
            </a:ln>
          </a:left>
          <a:right>
            <a:ln>
              <a:noFill/>
            </a:ln>
          </a:right>
          <a:top>
            <a:ln w="12700" cmpd="sng">
              <a:solidFill>
                <a:schemeClr val="accent3"/>
              </a:solidFill>
            </a:ln>
          </a:top>
          <a:bottom>
            <a:ln w="12700" cmpd="sng">
              <a:solidFill>
                <a:schemeClr val="accent3"/>
              </a:solidFill>
            </a:ln>
          </a:bottom>
          <a:insideH>
            <a:ln>
              <a:noFill/>
            </a:ln>
          </a:insideH>
          <a:insideV>
            <a:ln>
              <a:noFill/>
            </a:ln>
          </a:insideV>
        </a:tcBdr>
        <a:fill>
          <a:noFill/>
        </a:fill>
      </a:tcStyle>
    </a:wholeTbl>
    <a:band1H>
      <a:tcStyle>
        <a:tcBdr/>
        <a:fill>
          <a:solidFill>
            <a:schemeClr val="accent3">
              <a:alpha val="20000"/>
            </a:schemeClr>
          </a:solidFill>
        </a:fill>
      </a:tcStyle>
    </a:band1H>
    <a:band2H>
      <a:tcStyle>
        <a:tcBdr/>
      </a:tcStyle>
    </a:band2H>
    <a:band1V>
      <a:tcStyle>
        <a:tcBdr/>
        <a:fill>
          <a:solidFill>
            <a:schemeClr val="accent3">
              <a:alpha val="20000"/>
            </a:schemeClr>
          </a:solidFill>
        </a:fill>
      </a:tcStyle>
    </a:band1V>
    <a:lastCol>
      <a:tcTxStyle b="on"/>
      <a:tcStyle>
        <a:tcBdr/>
      </a:tcStyle>
    </a:lastCol>
    <a:firstCol>
      <a:tcTxStyle b="on"/>
      <a:tcStyle>
        <a:tcBdr/>
      </a:tcStyle>
    </a:firstCol>
    <a:lastRow>
      <a:tcTxStyle b="on"/>
      <a:tcStyle>
        <a:tcBdr>
          <a:top>
            <a:ln w="12700" cmpd="sng">
              <a:solidFill>
                <a:schemeClr val="accent3"/>
              </a:solidFill>
            </a:ln>
          </a:top>
        </a:tcBdr>
        <a:fill>
          <a:noFill/>
        </a:fill>
      </a:tcStyle>
    </a:lastRow>
    <a:firstRow>
      <a:tcTxStyle b="on"/>
      <a:tcStyle>
        <a:tcBdr>
          <a:bottom>
            <a:ln w="12700" cmpd="sng">
              <a:solidFill>
                <a:schemeClr val="accent3"/>
              </a:solidFill>
            </a:ln>
          </a:bottom>
        </a:tcBdr>
        <a:fill>
          <a:noFill/>
        </a:fill>
      </a:tcStyle>
    </a:firstRow>
  </a:tblStyle>
  <a:tblStyle styleId="{912C8C85-51F0-491E-9774-3900AFEF0FD7}" styleName="Estilo claro 2 - Acento 6">
    <a:wholeTbl>
      <a:tcTxStyle>
        <a:fontRef idx="minor">
          <a:scrgbClr r="0" g="0" b="0"/>
        </a:fontRef>
        <a:schemeClr val="tx1"/>
      </a:tcTxStyle>
      <a:tcStyle>
        <a:tcBdr>
          <a:left>
            <a:lnRef idx="1">
              <a:schemeClr val="accent6"/>
            </a:lnRef>
          </a:left>
          <a:right>
            <a:lnRef idx="1">
              <a:schemeClr val="accent6"/>
            </a:lnRef>
          </a:right>
          <a:top>
            <a:lnRef idx="1">
              <a:schemeClr val="accent6"/>
            </a:lnRef>
          </a:top>
          <a:bottom>
            <a:lnRef idx="1">
              <a:schemeClr val="accent6"/>
            </a:lnRef>
          </a:bottom>
          <a:insideH>
            <a:ln>
              <a:noFill/>
            </a:ln>
          </a:insideH>
          <a:insideV>
            <a:ln>
              <a:noFill/>
            </a:ln>
          </a:insideV>
        </a:tcBdr>
        <a:fill>
          <a:noFill/>
        </a:fill>
      </a:tcStyle>
    </a:wholeTbl>
    <a:band1H>
      <a:tcStyle>
        <a:tcBdr>
          <a:top>
            <a:lnRef idx="1">
              <a:schemeClr val="accent6"/>
            </a:lnRef>
          </a:top>
          <a:bottom>
            <a:lnRef idx="1">
              <a:schemeClr val="accent6"/>
            </a:lnRef>
          </a:bottom>
        </a:tcBdr>
      </a:tcStyle>
    </a:band1H>
    <a:band1V>
      <a:tcStyle>
        <a:tcBdr>
          <a:left>
            <a:lnRef idx="1">
              <a:schemeClr val="accent6"/>
            </a:lnRef>
          </a:left>
          <a:right>
            <a:lnRef idx="1">
              <a:schemeClr val="accent6"/>
            </a:lnRef>
          </a:right>
        </a:tcBdr>
      </a:tcStyle>
    </a:band1V>
    <a:band2V>
      <a:tcStyle>
        <a:tcBdr>
          <a:left>
            <a:lnRef idx="1">
              <a:schemeClr val="accent6"/>
            </a:lnRef>
          </a:left>
          <a:right>
            <a:lnRef idx="1">
              <a:schemeClr val="accent6"/>
            </a:lnRef>
          </a:right>
        </a:tcBdr>
      </a:tcStyle>
    </a:band2V>
    <a:lastCol>
      <a:tcTxStyle b="on"/>
      <a:tcStyle>
        <a:tcBdr/>
      </a:tcStyle>
    </a:lastCol>
    <a:firstCol>
      <a:tcTxStyle b="on"/>
      <a:tcStyle>
        <a:tcBdr/>
      </a:tcStyle>
    </a:firstCol>
    <a:lastRow>
      <a:tcTxStyle b="on"/>
      <a:tcStyle>
        <a:tcBdr>
          <a:top>
            <a:ln w="50800" cmpd="dbl">
              <a:solidFill>
                <a:schemeClr val="accent6"/>
              </a:solidFill>
            </a:ln>
          </a:top>
        </a:tcBdr>
      </a:tcStyle>
    </a:lastRow>
    <a:firstRow>
      <a:tcTxStyle b="on">
        <a:fontRef idx="minor">
          <a:scrgbClr r="0" g="0" b="0"/>
        </a:fontRef>
        <a:schemeClr val="bg1"/>
      </a:tcTxStyle>
      <a:tcStyle>
        <a:tcBdr/>
        <a:fillRef idx="1">
          <a:schemeClr val="accent6"/>
        </a:fillRef>
      </a:tcStyle>
    </a:firstRow>
  </a:tblStyle>
  <a:tblStyle styleId="{2D5ABB26-0587-4C30-8999-92F81FD0307C}" styleName="Sin estilo ni cuadrícula">
    <a:wholeTbl>
      <a:tcTxStyle>
        <a:fontRef idx="minor">
          <a:scrgbClr r="0" g="0" b="0"/>
        </a:fontRef>
        <a:schemeClr val="tx1"/>
      </a:tcTxStyle>
      <a:tcStyle>
        <a:tcBdr>
          <a:left>
            <a:ln>
              <a:noFill/>
            </a:ln>
          </a:left>
          <a:right>
            <a:ln>
              <a:noFill/>
            </a:ln>
          </a:right>
          <a:top>
            <a:ln>
              <a:noFill/>
            </a:ln>
          </a:top>
          <a:bottom>
            <a:ln>
              <a:noFill/>
            </a:ln>
          </a:bottom>
          <a:insideH>
            <a:ln>
              <a:noFill/>
            </a:ln>
          </a:insideH>
          <a:insideV>
            <a:ln>
              <a:noFill/>
            </a:ln>
          </a:insideV>
        </a:tcBdr>
        <a:fill>
          <a:noFill/>
        </a:fill>
      </a:tcStyle>
    </a:wholeTbl>
  </a:tblStyle>
  <a:tblStyle styleId="{10A1B5D5-9B99-4C35-A422-299274C87663}" styleName="Estilo medio 1 - Énfasis 6">
    <a:wholeTbl>
      <a:tcTxStyle>
        <a:fontRef idx="minor">
          <a:scrgbClr r="0" g="0" b="0"/>
        </a:fontRef>
        <a:schemeClr val="dk1"/>
      </a:tcTxStyle>
      <a:tcStyle>
        <a:tcBdr>
          <a:left>
            <a:ln w="12700" cmpd="sng">
              <a:solidFill>
                <a:schemeClr val="accent6"/>
              </a:solidFill>
            </a:ln>
          </a:left>
          <a:right>
            <a:ln w="12700" cmpd="sng">
              <a:solidFill>
                <a:schemeClr val="accent6"/>
              </a:solidFill>
            </a:ln>
          </a:right>
          <a:top>
            <a:ln w="12700" cmpd="sng">
              <a:solidFill>
                <a:schemeClr val="accent6"/>
              </a:solidFill>
            </a:ln>
          </a:top>
          <a:bottom>
            <a:ln w="12700" cmpd="sng">
              <a:solidFill>
                <a:schemeClr val="accent6"/>
              </a:solidFill>
            </a:ln>
          </a:bottom>
          <a:insideH>
            <a:ln w="12700" cmpd="sng">
              <a:solidFill>
                <a:schemeClr val="accent6"/>
              </a:solidFill>
            </a:ln>
          </a:insideH>
          <a:insideV>
            <a:ln>
              <a:noFill/>
            </a:ln>
          </a:insideV>
        </a:tcBdr>
        <a:fill>
          <a:solidFill>
            <a:schemeClr val="lt1"/>
          </a:solidFill>
        </a:fill>
      </a:tcStyle>
    </a:wholeTbl>
    <a:band1H>
      <a:tcStyle>
        <a:tcBdr/>
        <a:fill>
          <a:solidFill>
            <a:schemeClr val="accent6">
              <a:tint val="20000"/>
            </a:schemeClr>
          </a:solidFill>
        </a:fill>
      </a:tcStyle>
    </a:band1H>
    <a:band1V>
      <a:tcStyle>
        <a:tcBdr/>
        <a:fill>
          <a:solidFill>
            <a:schemeClr val="accent6">
              <a:tint val="20000"/>
            </a:schemeClr>
          </a:solidFill>
        </a:fill>
      </a:tcStyle>
    </a:band1V>
    <a:lastCol>
      <a:tcTxStyle b="on"/>
      <a:tcStyle>
        <a:tcBdr/>
      </a:tcStyle>
    </a:lastCol>
    <a:firstCol>
      <a:tcTxStyle b="on"/>
      <a:tcStyle>
        <a:tcBdr/>
      </a:tcStyle>
    </a:firstCol>
    <a:lastRow>
      <a:tcTxStyle b="on"/>
      <a:tcStyle>
        <a:tcBdr>
          <a:top>
            <a:ln w="50800" cmpd="dbl">
              <a:solidFill>
                <a:schemeClr val="accent6"/>
              </a:solidFill>
            </a:ln>
          </a:top>
        </a:tcBdr>
        <a:fill>
          <a:solidFill>
            <a:schemeClr val="lt1"/>
          </a:solidFill>
        </a:fill>
      </a:tcStyle>
    </a:lastRow>
    <a:firstRow>
      <a:tcTxStyle b="on">
        <a:fontRef idx="minor">
          <a:scrgbClr r="0" g="0" b="0"/>
        </a:fontRef>
        <a:schemeClr val="lt1"/>
      </a:tcTxStyle>
      <a:tcStyle>
        <a:tcBdr/>
        <a:fill>
          <a:solidFill>
            <a:schemeClr val="accent6"/>
          </a:solidFill>
        </a:fill>
      </a:tcStyle>
    </a:firstRow>
  </a:tblStyle>
  <a:tblStyle styleId="{E8B1032C-EA38-4F05-BA0D-38AFFFC7BED3}" styleName="Estilo claro 3 - Acento 6">
    <a:wholeTbl>
      <a:tcTxStyle>
        <a:fontRef idx="minor">
          <a:scrgbClr r="0" g="0" b="0"/>
        </a:fontRef>
        <a:schemeClr val="tx1"/>
      </a:tcTxStyle>
      <a:tcStyle>
        <a:tcBdr>
          <a:left>
            <a:ln w="12700" cmpd="sng">
              <a:solidFill>
                <a:schemeClr val="accent6"/>
              </a:solidFill>
            </a:ln>
          </a:left>
          <a:right>
            <a:ln w="12700" cmpd="sng">
              <a:solidFill>
                <a:schemeClr val="accent6"/>
              </a:solidFill>
            </a:ln>
          </a:right>
          <a:top>
            <a:ln w="12700" cmpd="sng">
              <a:solidFill>
                <a:schemeClr val="accent6"/>
              </a:solidFill>
            </a:ln>
          </a:top>
          <a:bottom>
            <a:ln w="12700" cmpd="sng">
              <a:solidFill>
                <a:schemeClr val="accent6"/>
              </a:solidFill>
            </a:ln>
          </a:bottom>
          <a:insideH>
            <a:ln w="12700" cmpd="sng">
              <a:solidFill>
                <a:schemeClr val="accent6"/>
              </a:solidFill>
            </a:ln>
          </a:insideH>
          <a:insideV>
            <a:ln w="12700" cmpd="sng">
              <a:solidFill>
                <a:schemeClr val="accent6"/>
              </a:solidFill>
            </a:ln>
          </a:insideV>
        </a:tcBdr>
        <a:fill>
          <a:noFill/>
        </a:fill>
      </a:tcStyle>
    </a:wholeTbl>
    <a:band1H>
      <a:tcStyle>
        <a:tcBdr/>
        <a:fill>
          <a:solidFill>
            <a:schemeClr val="accent6">
              <a:alpha val="20000"/>
            </a:schemeClr>
          </a:solidFill>
        </a:fill>
      </a:tcStyle>
    </a:band1H>
    <a:band1V>
      <a:tcStyle>
        <a:tcBdr/>
        <a:fill>
          <a:solidFill>
            <a:schemeClr val="accent6">
              <a:alpha val="20000"/>
            </a:schemeClr>
          </a:solidFill>
        </a:fill>
      </a:tcStyle>
    </a:band1V>
    <a:lastCol>
      <a:tcTxStyle b="on"/>
      <a:tcStyle>
        <a:tcBdr/>
      </a:tcStyle>
    </a:lastCol>
    <a:firstCol>
      <a:tcTxStyle b="on"/>
      <a:tcStyle>
        <a:tcBdr/>
      </a:tcStyle>
    </a:firstCol>
    <a:lastRow>
      <a:tcTxStyle b="on"/>
      <a:tcStyle>
        <a:tcBdr>
          <a:top>
            <a:ln w="50800" cmpd="dbl">
              <a:solidFill>
                <a:schemeClr val="accent6"/>
              </a:solidFill>
            </a:ln>
          </a:top>
        </a:tcBdr>
        <a:fill>
          <a:noFill/>
        </a:fill>
      </a:tcStyle>
    </a:lastRow>
    <a:firstRow>
      <a:tcTxStyle b="on"/>
      <a:tcStyle>
        <a:tcBdr>
          <a:bottom>
            <a:ln w="25400" cmpd="sng">
              <a:solidFill>
                <a:schemeClr val="accent6"/>
              </a:solidFill>
            </a:ln>
          </a:bottom>
        </a:tcBdr>
        <a:fill>
          <a:noFill/>
        </a:fill>
      </a:tcStyle>
    </a:firstRow>
  </a:tblStyle>
  <a:tblStyle styleId="{08FB837D-C827-4EFA-A057-4D05807E0F7C}" styleName="Estilo temático 1 - Énfasis 6">
    <a:tblBg>
      <a:fillRef idx="2">
        <a:schemeClr val="accent6"/>
      </a:fillRef>
      <a:effectRef idx="1">
        <a:schemeClr val="accent6"/>
      </a:effectRef>
    </a:tblBg>
    <a:wholeTbl>
      <a:tcTxStyle>
        <a:fontRef idx="minor">
          <a:scrgbClr r="0" g="0" b="0"/>
        </a:fontRef>
        <a:schemeClr val="dk1"/>
      </a:tcTxStyle>
      <a:tcStyle>
        <a:tcBdr>
          <a:left>
            <a:lnRef idx="1">
              <a:schemeClr val="accent6"/>
            </a:lnRef>
          </a:left>
          <a:right>
            <a:lnRef idx="1">
              <a:schemeClr val="accent6"/>
            </a:lnRef>
          </a:right>
          <a:top>
            <a:lnRef idx="1">
              <a:schemeClr val="accent6"/>
            </a:lnRef>
          </a:top>
          <a:bottom>
            <a:lnRef idx="1">
              <a:schemeClr val="accent6"/>
            </a:lnRef>
          </a:bottom>
          <a:insideH>
            <a:lnRef idx="1">
              <a:schemeClr val="accent6"/>
            </a:lnRef>
          </a:insideH>
          <a:insideV>
            <a:lnRef idx="1">
              <a:schemeClr val="accent6"/>
            </a:lnRef>
          </a:insideV>
        </a:tcBdr>
        <a:fill>
          <a:noFill/>
        </a:fill>
      </a:tcStyle>
    </a:wholeTbl>
    <a:band1H>
      <a:tcStyle>
        <a:tcBdr/>
        <a:fill>
          <a:solidFill>
            <a:schemeClr val="accent6">
              <a:alpha val="40000"/>
            </a:schemeClr>
          </a:solidFill>
        </a:fill>
      </a:tcStyle>
    </a:band1H>
    <a:band2H>
      <a:tcStyle>
        <a:tcBdr/>
      </a:tcStyle>
    </a:band2H>
    <a:band1V>
      <a:tcStyle>
        <a:tcBdr>
          <a:top>
            <a:lnRef idx="1">
              <a:schemeClr val="accent6"/>
            </a:lnRef>
          </a:top>
          <a:bottom>
            <a:lnRef idx="1">
              <a:schemeClr val="accent6"/>
            </a:lnRef>
          </a:bottom>
        </a:tcBdr>
        <a:fill>
          <a:solidFill>
            <a:schemeClr val="accent6">
              <a:alpha val="40000"/>
            </a:schemeClr>
          </a:solidFill>
        </a:fill>
      </a:tcStyle>
    </a:band1V>
    <a:band2V>
      <a:tcStyle>
        <a:tcBdr/>
      </a:tcStyle>
    </a:band2V>
    <a:lastCol>
      <a:tcTxStyle b="on"/>
      <a:tcStyle>
        <a:tcBdr>
          <a:left>
            <a:lnRef idx="2">
              <a:schemeClr val="accent6"/>
            </a:lnRef>
          </a:left>
          <a:right>
            <a:lnRef idx="1">
              <a:schemeClr val="accent6"/>
            </a:lnRef>
          </a:right>
          <a:top>
            <a:lnRef idx="1">
              <a:schemeClr val="accent6"/>
            </a:lnRef>
          </a:top>
          <a:bottom>
            <a:lnRef idx="1">
              <a:schemeClr val="accent6"/>
            </a:lnRef>
          </a:bottom>
          <a:insideH>
            <a:lnRef idx="1">
              <a:schemeClr val="accent6"/>
            </a:lnRef>
          </a:insideH>
          <a:insideV>
            <a:ln>
              <a:noFill/>
            </a:ln>
          </a:insideV>
        </a:tcBdr>
      </a:tcStyle>
    </a:lastCol>
    <a:firstCol>
      <a:tcTxStyle b="on"/>
      <a:tcStyle>
        <a:tcBdr>
          <a:left>
            <a:lnRef idx="1">
              <a:schemeClr val="accent6"/>
            </a:lnRef>
          </a:left>
          <a:right>
            <a:lnRef idx="2">
              <a:schemeClr val="accent6"/>
            </a:lnRef>
          </a:right>
          <a:top>
            <a:lnRef idx="1">
              <a:schemeClr val="accent6"/>
            </a:lnRef>
          </a:top>
          <a:bottom>
            <a:lnRef idx="1">
              <a:schemeClr val="accent6"/>
            </a:lnRef>
          </a:bottom>
          <a:insideH>
            <a:lnRef idx="1">
              <a:schemeClr val="accent6"/>
            </a:lnRef>
          </a:insideH>
          <a:insideV>
            <a:ln>
              <a:noFill/>
            </a:ln>
          </a:insideV>
        </a:tcBdr>
      </a:tcStyle>
    </a:firstCol>
    <a:lastRow>
      <a:tcTxStyle b="on"/>
      <a:tcStyle>
        <a:tcBdr>
          <a:left>
            <a:lnRef idx="1">
              <a:schemeClr val="accent6"/>
            </a:lnRef>
          </a:left>
          <a:right>
            <a:lnRef idx="1">
              <a:schemeClr val="accent6"/>
            </a:lnRef>
          </a:right>
          <a:top>
            <a:lnRef idx="2">
              <a:schemeClr val="accent6"/>
            </a:lnRef>
          </a:top>
          <a:bottom>
            <a:lnRef idx="2">
              <a:schemeClr val="accent6"/>
            </a:lnRef>
          </a:bottom>
          <a:insideH>
            <a:ln>
              <a:noFill/>
            </a:ln>
          </a:insideH>
          <a:insideV>
            <a:ln>
              <a:noFill/>
            </a:ln>
          </a:insideV>
        </a:tcBdr>
        <a:fill>
          <a:noFill/>
        </a:fill>
      </a:tcStyle>
    </a:lastRow>
    <a:firstRow>
      <a:tcTxStyle b="on">
        <a:fontRef idx="minor">
          <a:scrgbClr r="0" g="0" b="0"/>
        </a:fontRef>
        <a:schemeClr val="lt1"/>
      </a:tcTxStyle>
      <a:tcStyle>
        <a:tcBdr>
          <a:left>
            <a:lnRef idx="1">
              <a:schemeClr val="accent6"/>
            </a:lnRef>
          </a:left>
          <a:right>
            <a:lnRef idx="1">
              <a:schemeClr val="accent6"/>
            </a:lnRef>
          </a:right>
          <a:top>
            <a:lnRef idx="1">
              <a:schemeClr val="accent6"/>
            </a:lnRef>
          </a:top>
          <a:bottom>
            <a:lnRef idx="2">
              <a:schemeClr val="lt1"/>
            </a:lnRef>
          </a:bottom>
          <a:insideH>
            <a:ln>
              <a:noFill/>
            </a:ln>
          </a:insideH>
          <a:insideV>
            <a:ln>
              <a:noFill/>
            </a:ln>
          </a:insideV>
        </a:tcBdr>
        <a:fill>
          <a:solidFill>
            <a:schemeClr val="accent6"/>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620"/>
    <p:restoredTop sz="94660"/>
  </p:normalViewPr>
  <p:slideViewPr>
    <p:cSldViewPr snapToGrid="0">
      <p:cViewPr varScale="1">
        <p:scale>
          <a:sx n="68" d="100"/>
          <a:sy n="68" d="100"/>
        </p:scale>
        <p:origin x="792" y="60"/>
      </p:cViewPr>
      <p:guideLst>
        <p:guide orient="horz" pos="2160"/>
        <p:guide pos="3840"/>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117" Type="http://schemas.openxmlformats.org/officeDocument/2006/relationships/slide" Target="slides/slide113.xml"/><Relationship Id="rId21" Type="http://schemas.openxmlformats.org/officeDocument/2006/relationships/slide" Target="slides/slide17.xml"/><Relationship Id="rId42" Type="http://schemas.openxmlformats.org/officeDocument/2006/relationships/slide" Target="slides/slide38.xml"/><Relationship Id="rId63" Type="http://schemas.openxmlformats.org/officeDocument/2006/relationships/slide" Target="slides/slide59.xml"/><Relationship Id="rId84" Type="http://schemas.openxmlformats.org/officeDocument/2006/relationships/slide" Target="slides/slide80.xml"/><Relationship Id="rId138" Type="http://schemas.openxmlformats.org/officeDocument/2006/relationships/slide" Target="slides/slide134.xml"/><Relationship Id="rId159" Type="http://schemas.openxmlformats.org/officeDocument/2006/relationships/slide" Target="slides/slide155.xml"/><Relationship Id="rId170" Type="http://schemas.openxmlformats.org/officeDocument/2006/relationships/slide" Target="slides/slide166.xml"/><Relationship Id="rId191" Type="http://schemas.openxmlformats.org/officeDocument/2006/relationships/slide" Target="slides/slide187.xml"/><Relationship Id="rId205" Type="http://schemas.openxmlformats.org/officeDocument/2006/relationships/slide" Target="slides/slide201.xml"/><Relationship Id="rId226" Type="http://schemas.openxmlformats.org/officeDocument/2006/relationships/presProps" Target="presProps.xml"/><Relationship Id="rId107" Type="http://schemas.openxmlformats.org/officeDocument/2006/relationships/slide" Target="slides/slide103.xml"/><Relationship Id="rId11" Type="http://schemas.openxmlformats.org/officeDocument/2006/relationships/slide" Target="slides/slide7.xml"/><Relationship Id="rId32" Type="http://schemas.openxmlformats.org/officeDocument/2006/relationships/slide" Target="slides/slide28.xml"/><Relationship Id="rId53" Type="http://schemas.openxmlformats.org/officeDocument/2006/relationships/slide" Target="slides/slide49.xml"/><Relationship Id="rId74" Type="http://schemas.openxmlformats.org/officeDocument/2006/relationships/slide" Target="slides/slide70.xml"/><Relationship Id="rId128" Type="http://schemas.openxmlformats.org/officeDocument/2006/relationships/slide" Target="slides/slide124.xml"/><Relationship Id="rId149" Type="http://schemas.openxmlformats.org/officeDocument/2006/relationships/slide" Target="slides/slide145.xml"/><Relationship Id="rId5" Type="http://schemas.openxmlformats.org/officeDocument/2006/relationships/slide" Target="slides/slide1.xml"/><Relationship Id="rId95" Type="http://schemas.openxmlformats.org/officeDocument/2006/relationships/slide" Target="slides/slide91.xml"/><Relationship Id="rId160" Type="http://schemas.openxmlformats.org/officeDocument/2006/relationships/slide" Target="slides/slide156.xml"/><Relationship Id="rId181" Type="http://schemas.openxmlformats.org/officeDocument/2006/relationships/slide" Target="slides/slide177.xml"/><Relationship Id="rId216" Type="http://schemas.openxmlformats.org/officeDocument/2006/relationships/slide" Target="slides/slide212.xml"/><Relationship Id="rId22" Type="http://schemas.openxmlformats.org/officeDocument/2006/relationships/slide" Target="slides/slide18.xml"/><Relationship Id="rId43" Type="http://schemas.openxmlformats.org/officeDocument/2006/relationships/slide" Target="slides/slide39.xml"/><Relationship Id="rId64" Type="http://schemas.openxmlformats.org/officeDocument/2006/relationships/slide" Target="slides/slide60.xml"/><Relationship Id="rId118" Type="http://schemas.openxmlformats.org/officeDocument/2006/relationships/slide" Target="slides/slide114.xml"/><Relationship Id="rId139" Type="http://schemas.openxmlformats.org/officeDocument/2006/relationships/slide" Target="slides/slide135.xml"/><Relationship Id="rId85" Type="http://schemas.openxmlformats.org/officeDocument/2006/relationships/slide" Target="slides/slide81.xml"/><Relationship Id="rId150" Type="http://schemas.openxmlformats.org/officeDocument/2006/relationships/slide" Target="slides/slide146.xml"/><Relationship Id="rId171" Type="http://schemas.openxmlformats.org/officeDocument/2006/relationships/slide" Target="slides/slide167.xml"/><Relationship Id="rId192" Type="http://schemas.openxmlformats.org/officeDocument/2006/relationships/slide" Target="slides/slide188.xml"/><Relationship Id="rId206" Type="http://schemas.openxmlformats.org/officeDocument/2006/relationships/slide" Target="slides/slide202.xml"/><Relationship Id="rId227" Type="http://schemas.openxmlformats.org/officeDocument/2006/relationships/viewProps" Target="viewProps.xml"/><Relationship Id="rId12" Type="http://schemas.openxmlformats.org/officeDocument/2006/relationships/slide" Target="slides/slide8.xml"/><Relationship Id="rId33" Type="http://schemas.openxmlformats.org/officeDocument/2006/relationships/slide" Target="slides/slide29.xml"/><Relationship Id="rId108" Type="http://schemas.openxmlformats.org/officeDocument/2006/relationships/slide" Target="slides/slide104.xml"/><Relationship Id="rId129" Type="http://schemas.openxmlformats.org/officeDocument/2006/relationships/slide" Target="slides/slide125.xml"/><Relationship Id="rId54" Type="http://schemas.openxmlformats.org/officeDocument/2006/relationships/slide" Target="slides/slide50.xml"/><Relationship Id="rId75" Type="http://schemas.openxmlformats.org/officeDocument/2006/relationships/slide" Target="slides/slide71.xml"/><Relationship Id="rId96" Type="http://schemas.openxmlformats.org/officeDocument/2006/relationships/slide" Target="slides/slide92.xml"/><Relationship Id="rId140" Type="http://schemas.openxmlformats.org/officeDocument/2006/relationships/slide" Target="slides/slide136.xml"/><Relationship Id="rId161" Type="http://schemas.openxmlformats.org/officeDocument/2006/relationships/slide" Target="slides/slide157.xml"/><Relationship Id="rId182" Type="http://schemas.openxmlformats.org/officeDocument/2006/relationships/slide" Target="slides/slide178.xml"/><Relationship Id="rId217" Type="http://schemas.openxmlformats.org/officeDocument/2006/relationships/slide" Target="slides/slide213.xml"/><Relationship Id="rId6" Type="http://schemas.openxmlformats.org/officeDocument/2006/relationships/slide" Target="slides/slide2.xml"/><Relationship Id="rId23" Type="http://schemas.openxmlformats.org/officeDocument/2006/relationships/slide" Target="slides/slide19.xml"/><Relationship Id="rId119" Type="http://schemas.openxmlformats.org/officeDocument/2006/relationships/slide" Target="slides/slide115.xml"/><Relationship Id="rId44" Type="http://schemas.openxmlformats.org/officeDocument/2006/relationships/slide" Target="slides/slide40.xml"/><Relationship Id="rId65" Type="http://schemas.openxmlformats.org/officeDocument/2006/relationships/slide" Target="slides/slide61.xml"/><Relationship Id="rId86" Type="http://schemas.openxmlformats.org/officeDocument/2006/relationships/slide" Target="slides/slide82.xml"/><Relationship Id="rId130" Type="http://schemas.openxmlformats.org/officeDocument/2006/relationships/slide" Target="slides/slide126.xml"/><Relationship Id="rId151" Type="http://schemas.openxmlformats.org/officeDocument/2006/relationships/slide" Target="slides/slide147.xml"/><Relationship Id="rId172" Type="http://schemas.openxmlformats.org/officeDocument/2006/relationships/slide" Target="slides/slide168.xml"/><Relationship Id="rId193" Type="http://schemas.openxmlformats.org/officeDocument/2006/relationships/slide" Target="slides/slide189.xml"/><Relationship Id="rId207" Type="http://schemas.openxmlformats.org/officeDocument/2006/relationships/slide" Target="slides/slide203.xml"/><Relationship Id="rId228" Type="http://schemas.openxmlformats.org/officeDocument/2006/relationships/theme" Target="theme/theme1.xml"/><Relationship Id="rId13" Type="http://schemas.openxmlformats.org/officeDocument/2006/relationships/slide" Target="slides/slide9.xml"/><Relationship Id="rId109" Type="http://schemas.openxmlformats.org/officeDocument/2006/relationships/slide" Target="slides/slide105.xml"/><Relationship Id="rId34" Type="http://schemas.openxmlformats.org/officeDocument/2006/relationships/slide" Target="slides/slide30.xml"/><Relationship Id="rId55" Type="http://schemas.openxmlformats.org/officeDocument/2006/relationships/slide" Target="slides/slide51.xml"/><Relationship Id="rId76" Type="http://schemas.openxmlformats.org/officeDocument/2006/relationships/slide" Target="slides/slide72.xml"/><Relationship Id="rId97" Type="http://schemas.openxmlformats.org/officeDocument/2006/relationships/slide" Target="slides/slide93.xml"/><Relationship Id="rId120" Type="http://schemas.openxmlformats.org/officeDocument/2006/relationships/slide" Target="slides/slide116.xml"/><Relationship Id="rId141" Type="http://schemas.openxmlformats.org/officeDocument/2006/relationships/slide" Target="slides/slide137.xml"/><Relationship Id="rId7" Type="http://schemas.openxmlformats.org/officeDocument/2006/relationships/slide" Target="slides/slide3.xml"/><Relationship Id="rId162" Type="http://schemas.openxmlformats.org/officeDocument/2006/relationships/slide" Target="slides/slide158.xml"/><Relationship Id="rId183" Type="http://schemas.openxmlformats.org/officeDocument/2006/relationships/slide" Target="slides/slide179.xml"/><Relationship Id="rId218" Type="http://schemas.openxmlformats.org/officeDocument/2006/relationships/slide" Target="slides/slide214.xml"/><Relationship Id="rId24" Type="http://schemas.openxmlformats.org/officeDocument/2006/relationships/slide" Target="slides/slide20.xml"/><Relationship Id="rId45" Type="http://schemas.openxmlformats.org/officeDocument/2006/relationships/slide" Target="slides/slide41.xml"/><Relationship Id="rId66" Type="http://schemas.openxmlformats.org/officeDocument/2006/relationships/slide" Target="slides/slide62.xml"/><Relationship Id="rId87" Type="http://schemas.openxmlformats.org/officeDocument/2006/relationships/slide" Target="slides/slide83.xml"/><Relationship Id="rId110" Type="http://schemas.openxmlformats.org/officeDocument/2006/relationships/slide" Target="slides/slide106.xml"/><Relationship Id="rId131" Type="http://schemas.openxmlformats.org/officeDocument/2006/relationships/slide" Target="slides/slide127.xml"/><Relationship Id="rId152" Type="http://schemas.openxmlformats.org/officeDocument/2006/relationships/slide" Target="slides/slide148.xml"/><Relationship Id="rId173" Type="http://schemas.openxmlformats.org/officeDocument/2006/relationships/slide" Target="slides/slide169.xml"/><Relationship Id="rId194" Type="http://schemas.openxmlformats.org/officeDocument/2006/relationships/slide" Target="slides/slide190.xml"/><Relationship Id="rId208" Type="http://schemas.openxmlformats.org/officeDocument/2006/relationships/slide" Target="slides/slide204.xml"/><Relationship Id="rId229" Type="http://schemas.openxmlformats.org/officeDocument/2006/relationships/tableStyles" Target="tableStyles.xml"/><Relationship Id="rId14" Type="http://schemas.openxmlformats.org/officeDocument/2006/relationships/slide" Target="slides/slide10.xml"/><Relationship Id="rId35" Type="http://schemas.openxmlformats.org/officeDocument/2006/relationships/slide" Target="slides/slide31.xml"/><Relationship Id="rId56" Type="http://schemas.openxmlformats.org/officeDocument/2006/relationships/slide" Target="slides/slide52.xml"/><Relationship Id="rId77" Type="http://schemas.openxmlformats.org/officeDocument/2006/relationships/slide" Target="slides/slide73.xml"/><Relationship Id="rId100" Type="http://schemas.openxmlformats.org/officeDocument/2006/relationships/slide" Target="slides/slide96.xml"/><Relationship Id="rId8" Type="http://schemas.openxmlformats.org/officeDocument/2006/relationships/slide" Target="slides/slide4.xml"/><Relationship Id="rId98" Type="http://schemas.openxmlformats.org/officeDocument/2006/relationships/slide" Target="slides/slide94.xml"/><Relationship Id="rId121" Type="http://schemas.openxmlformats.org/officeDocument/2006/relationships/slide" Target="slides/slide117.xml"/><Relationship Id="rId142" Type="http://schemas.openxmlformats.org/officeDocument/2006/relationships/slide" Target="slides/slide138.xml"/><Relationship Id="rId163" Type="http://schemas.openxmlformats.org/officeDocument/2006/relationships/slide" Target="slides/slide159.xml"/><Relationship Id="rId184" Type="http://schemas.openxmlformats.org/officeDocument/2006/relationships/slide" Target="slides/slide180.xml"/><Relationship Id="rId219" Type="http://schemas.openxmlformats.org/officeDocument/2006/relationships/slide" Target="slides/slide215.xml"/><Relationship Id="rId230" Type="http://schemas.microsoft.com/office/2016/11/relationships/changesInfo" Target="changesInfos/changesInfo1.xml"/><Relationship Id="rId25" Type="http://schemas.openxmlformats.org/officeDocument/2006/relationships/slide" Target="slides/slide21.xml"/><Relationship Id="rId46" Type="http://schemas.openxmlformats.org/officeDocument/2006/relationships/slide" Target="slides/slide42.xml"/><Relationship Id="rId67" Type="http://schemas.openxmlformats.org/officeDocument/2006/relationships/slide" Target="slides/slide63.xml"/><Relationship Id="rId116" Type="http://schemas.openxmlformats.org/officeDocument/2006/relationships/slide" Target="slides/slide112.xml"/><Relationship Id="rId137" Type="http://schemas.openxmlformats.org/officeDocument/2006/relationships/slide" Target="slides/slide133.xml"/><Relationship Id="rId158" Type="http://schemas.openxmlformats.org/officeDocument/2006/relationships/slide" Target="slides/slide154.xml"/><Relationship Id="rId20" Type="http://schemas.openxmlformats.org/officeDocument/2006/relationships/slide" Target="slides/slide16.xml"/><Relationship Id="rId41" Type="http://schemas.openxmlformats.org/officeDocument/2006/relationships/slide" Target="slides/slide37.xml"/><Relationship Id="rId62" Type="http://schemas.openxmlformats.org/officeDocument/2006/relationships/slide" Target="slides/slide58.xml"/><Relationship Id="rId83" Type="http://schemas.openxmlformats.org/officeDocument/2006/relationships/slide" Target="slides/slide79.xml"/><Relationship Id="rId88" Type="http://schemas.openxmlformats.org/officeDocument/2006/relationships/slide" Target="slides/slide84.xml"/><Relationship Id="rId111" Type="http://schemas.openxmlformats.org/officeDocument/2006/relationships/slide" Target="slides/slide107.xml"/><Relationship Id="rId132" Type="http://schemas.openxmlformats.org/officeDocument/2006/relationships/slide" Target="slides/slide128.xml"/><Relationship Id="rId153" Type="http://schemas.openxmlformats.org/officeDocument/2006/relationships/slide" Target="slides/slide149.xml"/><Relationship Id="rId174" Type="http://schemas.openxmlformats.org/officeDocument/2006/relationships/slide" Target="slides/slide170.xml"/><Relationship Id="rId179" Type="http://schemas.openxmlformats.org/officeDocument/2006/relationships/slide" Target="slides/slide175.xml"/><Relationship Id="rId195" Type="http://schemas.openxmlformats.org/officeDocument/2006/relationships/slide" Target="slides/slide191.xml"/><Relationship Id="rId209" Type="http://schemas.openxmlformats.org/officeDocument/2006/relationships/slide" Target="slides/slide205.xml"/><Relationship Id="rId190" Type="http://schemas.openxmlformats.org/officeDocument/2006/relationships/slide" Target="slides/slide186.xml"/><Relationship Id="rId204" Type="http://schemas.openxmlformats.org/officeDocument/2006/relationships/slide" Target="slides/slide200.xml"/><Relationship Id="rId220" Type="http://schemas.openxmlformats.org/officeDocument/2006/relationships/slide" Target="slides/slide216.xml"/><Relationship Id="rId225" Type="http://schemas.openxmlformats.org/officeDocument/2006/relationships/commentAuthors" Target="commentAuthors.xml"/><Relationship Id="rId15" Type="http://schemas.openxmlformats.org/officeDocument/2006/relationships/slide" Target="slides/slide11.xml"/><Relationship Id="rId36" Type="http://schemas.openxmlformats.org/officeDocument/2006/relationships/slide" Target="slides/slide32.xml"/><Relationship Id="rId57" Type="http://schemas.openxmlformats.org/officeDocument/2006/relationships/slide" Target="slides/slide53.xml"/><Relationship Id="rId106" Type="http://schemas.openxmlformats.org/officeDocument/2006/relationships/slide" Target="slides/slide102.xml"/><Relationship Id="rId127" Type="http://schemas.openxmlformats.org/officeDocument/2006/relationships/slide" Target="slides/slide123.xml"/><Relationship Id="rId10" Type="http://schemas.openxmlformats.org/officeDocument/2006/relationships/slide" Target="slides/slide6.xml"/><Relationship Id="rId31" Type="http://schemas.openxmlformats.org/officeDocument/2006/relationships/slide" Target="slides/slide27.xml"/><Relationship Id="rId52" Type="http://schemas.openxmlformats.org/officeDocument/2006/relationships/slide" Target="slides/slide48.xml"/><Relationship Id="rId73" Type="http://schemas.openxmlformats.org/officeDocument/2006/relationships/slide" Target="slides/slide69.xml"/><Relationship Id="rId78" Type="http://schemas.openxmlformats.org/officeDocument/2006/relationships/slide" Target="slides/slide74.xml"/><Relationship Id="rId94" Type="http://schemas.openxmlformats.org/officeDocument/2006/relationships/slide" Target="slides/slide90.xml"/><Relationship Id="rId99" Type="http://schemas.openxmlformats.org/officeDocument/2006/relationships/slide" Target="slides/slide95.xml"/><Relationship Id="rId101" Type="http://schemas.openxmlformats.org/officeDocument/2006/relationships/slide" Target="slides/slide97.xml"/><Relationship Id="rId122" Type="http://schemas.openxmlformats.org/officeDocument/2006/relationships/slide" Target="slides/slide118.xml"/><Relationship Id="rId143" Type="http://schemas.openxmlformats.org/officeDocument/2006/relationships/slide" Target="slides/slide139.xml"/><Relationship Id="rId148" Type="http://schemas.openxmlformats.org/officeDocument/2006/relationships/slide" Target="slides/slide144.xml"/><Relationship Id="rId164" Type="http://schemas.openxmlformats.org/officeDocument/2006/relationships/slide" Target="slides/slide160.xml"/><Relationship Id="rId169" Type="http://schemas.openxmlformats.org/officeDocument/2006/relationships/slide" Target="slides/slide165.xml"/><Relationship Id="rId185" Type="http://schemas.openxmlformats.org/officeDocument/2006/relationships/slide" Target="slides/slide181.xml"/><Relationship Id="rId4" Type="http://schemas.openxmlformats.org/officeDocument/2006/relationships/slideMaster" Target="slideMasters/slideMaster1.xml"/><Relationship Id="rId9" Type="http://schemas.openxmlformats.org/officeDocument/2006/relationships/slide" Target="slides/slide5.xml"/><Relationship Id="rId180" Type="http://schemas.openxmlformats.org/officeDocument/2006/relationships/slide" Target="slides/slide176.xml"/><Relationship Id="rId210" Type="http://schemas.openxmlformats.org/officeDocument/2006/relationships/slide" Target="slides/slide206.xml"/><Relationship Id="rId215" Type="http://schemas.openxmlformats.org/officeDocument/2006/relationships/slide" Target="slides/slide211.xml"/><Relationship Id="rId26" Type="http://schemas.openxmlformats.org/officeDocument/2006/relationships/slide" Target="slides/slide22.xml"/><Relationship Id="rId231" Type="http://schemas.microsoft.com/office/2015/10/relationships/revisionInfo" Target="revisionInfo.xml"/><Relationship Id="rId47" Type="http://schemas.openxmlformats.org/officeDocument/2006/relationships/slide" Target="slides/slide43.xml"/><Relationship Id="rId68" Type="http://schemas.openxmlformats.org/officeDocument/2006/relationships/slide" Target="slides/slide64.xml"/><Relationship Id="rId89" Type="http://schemas.openxmlformats.org/officeDocument/2006/relationships/slide" Target="slides/slide85.xml"/><Relationship Id="rId112" Type="http://schemas.openxmlformats.org/officeDocument/2006/relationships/slide" Target="slides/slide108.xml"/><Relationship Id="rId133" Type="http://schemas.openxmlformats.org/officeDocument/2006/relationships/slide" Target="slides/slide129.xml"/><Relationship Id="rId154" Type="http://schemas.openxmlformats.org/officeDocument/2006/relationships/slide" Target="slides/slide150.xml"/><Relationship Id="rId175" Type="http://schemas.openxmlformats.org/officeDocument/2006/relationships/slide" Target="slides/slide171.xml"/><Relationship Id="rId196" Type="http://schemas.openxmlformats.org/officeDocument/2006/relationships/slide" Target="slides/slide192.xml"/><Relationship Id="rId200" Type="http://schemas.openxmlformats.org/officeDocument/2006/relationships/slide" Target="slides/slide196.xml"/><Relationship Id="rId16" Type="http://schemas.openxmlformats.org/officeDocument/2006/relationships/slide" Target="slides/slide12.xml"/><Relationship Id="rId221" Type="http://schemas.openxmlformats.org/officeDocument/2006/relationships/slide" Target="slides/slide217.xml"/><Relationship Id="rId37" Type="http://schemas.openxmlformats.org/officeDocument/2006/relationships/slide" Target="slides/slide33.xml"/><Relationship Id="rId58" Type="http://schemas.openxmlformats.org/officeDocument/2006/relationships/slide" Target="slides/slide54.xml"/><Relationship Id="rId79" Type="http://schemas.openxmlformats.org/officeDocument/2006/relationships/slide" Target="slides/slide75.xml"/><Relationship Id="rId102" Type="http://schemas.openxmlformats.org/officeDocument/2006/relationships/slide" Target="slides/slide98.xml"/><Relationship Id="rId123" Type="http://schemas.openxmlformats.org/officeDocument/2006/relationships/slide" Target="slides/slide119.xml"/><Relationship Id="rId144" Type="http://schemas.openxmlformats.org/officeDocument/2006/relationships/slide" Target="slides/slide140.xml"/><Relationship Id="rId90" Type="http://schemas.openxmlformats.org/officeDocument/2006/relationships/slide" Target="slides/slide86.xml"/><Relationship Id="rId165" Type="http://schemas.openxmlformats.org/officeDocument/2006/relationships/slide" Target="slides/slide161.xml"/><Relationship Id="rId186" Type="http://schemas.openxmlformats.org/officeDocument/2006/relationships/slide" Target="slides/slide182.xml"/><Relationship Id="rId211" Type="http://schemas.openxmlformats.org/officeDocument/2006/relationships/slide" Target="slides/slide207.xml"/><Relationship Id="rId232" Type="http://schemas.microsoft.com/office/2018/10/relationships/authors" Target="authors.xml"/><Relationship Id="rId27" Type="http://schemas.openxmlformats.org/officeDocument/2006/relationships/slide" Target="slides/slide23.xml"/><Relationship Id="rId48" Type="http://schemas.openxmlformats.org/officeDocument/2006/relationships/slide" Target="slides/slide44.xml"/><Relationship Id="rId69" Type="http://schemas.openxmlformats.org/officeDocument/2006/relationships/slide" Target="slides/slide65.xml"/><Relationship Id="rId113" Type="http://schemas.openxmlformats.org/officeDocument/2006/relationships/slide" Target="slides/slide109.xml"/><Relationship Id="rId134" Type="http://schemas.openxmlformats.org/officeDocument/2006/relationships/slide" Target="slides/slide130.xml"/><Relationship Id="rId80" Type="http://schemas.openxmlformats.org/officeDocument/2006/relationships/slide" Target="slides/slide76.xml"/><Relationship Id="rId155" Type="http://schemas.openxmlformats.org/officeDocument/2006/relationships/slide" Target="slides/slide151.xml"/><Relationship Id="rId176" Type="http://schemas.openxmlformats.org/officeDocument/2006/relationships/slide" Target="slides/slide172.xml"/><Relationship Id="rId197" Type="http://schemas.openxmlformats.org/officeDocument/2006/relationships/slide" Target="slides/slide193.xml"/><Relationship Id="rId201" Type="http://schemas.openxmlformats.org/officeDocument/2006/relationships/slide" Target="slides/slide197.xml"/><Relationship Id="rId222" Type="http://schemas.openxmlformats.org/officeDocument/2006/relationships/slide" Target="slides/slide218.xml"/><Relationship Id="rId17" Type="http://schemas.openxmlformats.org/officeDocument/2006/relationships/slide" Target="slides/slide13.xml"/><Relationship Id="rId38" Type="http://schemas.openxmlformats.org/officeDocument/2006/relationships/slide" Target="slides/slide34.xml"/><Relationship Id="rId59" Type="http://schemas.openxmlformats.org/officeDocument/2006/relationships/slide" Target="slides/slide55.xml"/><Relationship Id="rId103" Type="http://schemas.openxmlformats.org/officeDocument/2006/relationships/slide" Target="slides/slide99.xml"/><Relationship Id="rId124" Type="http://schemas.openxmlformats.org/officeDocument/2006/relationships/slide" Target="slides/slide120.xml"/><Relationship Id="rId70" Type="http://schemas.openxmlformats.org/officeDocument/2006/relationships/slide" Target="slides/slide66.xml"/><Relationship Id="rId91" Type="http://schemas.openxmlformats.org/officeDocument/2006/relationships/slide" Target="slides/slide87.xml"/><Relationship Id="rId145" Type="http://schemas.openxmlformats.org/officeDocument/2006/relationships/slide" Target="slides/slide141.xml"/><Relationship Id="rId166" Type="http://schemas.openxmlformats.org/officeDocument/2006/relationships/slide" Target="slides/slide162.xml"/><Relationship Id="rId187" Type="http://schemas.openxmlformats.org/officeDocument/2006/relationships/slide" Target="slides/slide183.xml"/><Relationship Id="rId1" Type="http://schemas.openxmlformats.org/officeDocument/2006/relationships/customXml" Target="../customXml/item1.xml"/><Relationship Id="rId212" Type="http://schemas.openxmlformats.org/officeDocument/2006/relationships/slide" Target="slides/slide208.xml"/><Relationship Id="rId28" Type="http://schemas.openxmlformats.org/officeDocument/2006/relationships/slide" Target="slides/slide24.xml"/><Relationship Id="rId49" Type="http://schemas.openxmlformats.org/officeDocument/2006/relationships/slide" Target="slides/slide45.xml"/><Relationship Id="rId114" Type="http://schemas.openxmlformats.org/officeDocument/2006/relationships/slide" Target="slides/slide110.xml"/><Relationship Id="rId60" Type="http://schemas.openxmlformats.org/officeDocument/2006/relationships/slide" Target="slides/slide56.xml"/><Relationship Id="rId81" Type="http://schemas.openxmlformats.org/officeDocument/2006/relationships/slide" Target="slides/slide77.xml"/><Relationship Id="rId135" Type="http://schemas.openxmlformats.org/officeDocument/2006/relationships/slide" Target="slides/slide131.xml"/><Relationship Id="rId156" Type="http://schemas.openxmlformats.org/officeDocument/2006/relationships/slide" Target="slides/slide152.xml"/><Relationship Id="rId177" Type="http://schemas.openxmlformats.org/officeDocument/2006/relationships/slide" Target="slides/slide173.xml"/><Relationship Id="rId198" Type="http://schemas.openxmlformats.org/officeDocument/2006/relationships/slide" Target="slides/slide194.xml"/><Relationship Id="rId202" Type="http://schemas.openxmlformats.org/officeDocument/2006/relationships/slide" Target="slides/slide198.xml"/><Relationship Id="rId223" Type="http://schemas.openxmlformats.org/officeDocument/2006/relationships/slide" Target="slides/slide219.xml"/><Relationship Id="rId18" Type="http://schemas.openxmlformats.org/officeDocument/2006/relationships/slide" Target="slides/slide14.xml"/><Relationship Id="rId39" Type="http://schemas.openxmlformats.org/officeDocument/2006/relationships/slide" Target="slides/slide35.xml"/><Relationship Id="rId50" Type="http://schemas.openxmlformats.org/officeDocument/2006/relationships/slide" Target="slides/slide46.xml"/><Relationship Id="rId104" Type="http://schemas.openxmlformats.org/officeDocument/2006/relationships/slide" Target="slides/slide100.xml"/><Relationship Id="rId125" Type="http://schemas.openxmlformats.org/officeDocument/2006/relationships/slide" Target="slides/slide121.xml"/><Relationship Id="rId146" Type="http://schemas.openxmlformats.org/officeDocument/2006/relationships/slide" Target="slides/slide142.xml"/><Relationship Id="rId167" Type="http://schemas.openxmlformats.org/officeDocument/2006/relationships/slide" Target="slides/slide163.xml"/><Relationship Id="rId188" Type="http://schemas.openxmlformats.org/officeDocument/2006/relationships/slide" Target="slides/slide184.xml"/><Relationship Id="rId71" Type="http://schemas.openxmlformats.org/officeDocument/2006/relationships/slide" Target="slides/slide67.xml"/><Relationship Id="rId92" Type="http://schemas.openxmlformats.org/officeDocument/2006/relationships/slide" Target="slides/slide88.xml"/><Relationship Id="rId213" Type="http://schemas.openxmlformats.org/officeDocument/2006/relationships/slide" Target="slides/slide209.xml"/><Relationship Id="rId2" Type="http://schemas.openxmlformats.org/officeDocument/2006/relationships/customXml" Target="../customXml/item2.xml"/><Relationship Id="rId29" Type="http://schemas.openxmlformats.org/officeDocument/2006/relationships/slide" Target="slides/slide25.xml"/><Relationship Id="rId40" Type="http://schemas.openxmlformats.org/officeDocument/2006/relationships/slide" Target="slides/slide36.xml"/><Relationship Id="rId115" Type="http://schemas.openxmlformats.org/officeDocument/2006/relationships/slide" Target="slides/slide111.xml"/><Relationship Id="rId136" Type="http://schemas.openxmlformats.org/officeDocument/2006/relationships/slide" Target="slides/slide132.xml"/><Relationship Id="rId157" Type="http://schemas.openxmlformats.org/officeDocument/2006/relationships/slide" Target="slides/slide153.xml"/><Relationship Id="rId178" Type="http://schemas.openxmlformats.org/officeDocument/2006/relationships/slide" Target="slides/slide174.xml"/><Relationship Id="rId61" Type="http://schemas.openxmlformats.org/officeDocument/2006/relationships/slide" Target="slides/slide57.xml"/><Relationship Id="rId82" Type="http://schemas.openxmlformats.org/officeDocument/2006/relationships/slide" Target="slides/slide78.xml"/><Relationship Id="rId199" Type="http://schemas.openxmlformats.org/officeDocument/2006/relationships/slide" Target="slides/slide195.xml"/><Relationship Id="rId203" Type="http://schemas.openxmlformats.org/officeDocument/2006/relationships/slide" Target="slides/slide199.xml"/><Relationship Id="rId19" Type="http://schemas.openxmlformats.org/officeDocument/2006/relationships/slide" Target="slides/slide15.xml"/><Relationship Id="rId224" Type="http://schemas.openxmlformats.org/officeDocument/2006/relationships/notesMaster" Target="notesMasters/notesMaster1.xml"/><Relationship Id="rId30" Type="http://schemas.openxmlformats.org/officeDocument/2006/relationships/slide" Target="slides/slide26.xml"/><Relationship Id="rId105" Type="http://schemas.openxmlformats.org/officeDocument/2006/relationships/slide" Target="slides/slide101.xml"/><Relationship Id="rId126" Type="http://schemas.openxmlformats.org/officeDocument/2006/relationships/slide" Target="slides/slide122.xml"/><Relationship Id="rId147" Type="http://schemas.openxmlformats.org/officeDocument/2006/relationships/slide" Target="slides/slide143.xml"/><Relationship Id="rId168" Type="http://schemas.openxmlformats.org/officeDocument/2006/relationships/slide" Target="slides/slide164.xml"/><Relationship Id="rId51" Type="http://schemas.openxmlformats.org/officeDocument/2006/relationships/slide" Target="slides/slide47.xml"/><Relationship Id="rId72" Type="http://schemas.openxmlformats.org/officeDocument/2006/relationships/slide" Target="slides/slide68.xml"/><Relationship Id="rId93" Type="http://schemas.openxmlformats.org/officeDocument/2006/relationships/slide" Target="slides/slide89.xml"/><Relationship Id="rId189" Type="http://schemas.openxmlformats.org/officeDocument/2006/relationships/slide" Target="slides/slide185.xml"/><Relationship Id="rId3" Type="http://schemas.openxmlformats.org/officeDocument/2006/relationships/customXml" Target="../customXml/item3.xml"/><Relationship Id="rId214" Type="http://schemas.openxmlformats.org/officeDocument/2006/relationships/slide" Target="slides/slide210.xml"/></Relationships>
</file>

<file path=ppt/changesInfos/changesInfo1.xml><?xml version="1.0" encoding="utf-8"?>
<pc:chgInfo xmlns:a="http://schemas.openxmlformats.org/drawingml/2006/main" xmlns:r="http://schemas.openxmlformats.org/officeDocument/2006/relationships" xmlns:ac="http://schemas.microsoft.com/office/drawing/2013/main/command" xmlns:pc="http://schemas.microsoft.com/office/powerpoint/2013/main/command">
  <pc:docChgLst>
    <pc:chgData name="KAREN TATIANA VIDUEÑEZ MORA" userId="21322815-5f62-459c-89d8-a3728d2b2521" providerId="ADAL" clId="{C70CD23C-40BD-42F1-8F3E-8B57A4681DBC}"/>
    <pc:docChg chg="undo custSel modSld">
      <pc:chgData name="KAREN TATIANA VIDUEÑEZ MORA" userId="21322815-5f62-459c-89d8-a3728d2b2521" providerId="ADAL" clId="{C70CD23C-40BD-42F1-8F3E-8B57A4681DBC}" dt="2024-04-09T18:10:51.583" v="157" actId="20577"/>
      <pc:docMkLst>
        <pc:docMk/>
      </pc:docMkLst>
      <pc:sldChg chg="modSp mod">
        <pc:chgData name="KAREN TATIANA VIDUEÑEZ MORA" userId="21322815-5f62-459c-89d8-a3728d2b2521" providerId="ADAL" clId="{C70CD23C-40BD-42F1-8F3E-8B57A4681DBC}" dt="2024-04-09T18:03:38.779" v="62" actId="20577"/>
        <pc:sldMkLst>
          <pc:docMk/>
          <pc:sldMk cId="324547376" sldId="841"/>
        </pc:sldMkLst>
        <pc:spChg chg="mod">
          <ac:chgData name="KAREN TATIANA VIDUEÑEZ MORA" userId="21322815-5f62-459c-89d8-a3728d2b2521" providerId="ADAL" clId="{C70CD23C-40BD-42F1-8F3E-8B57A4681DBC}" dt="2024-04-09T18:03:23.870" v="45" actId="20577"/>
          <ac:spMkLst>
            <pc:docMk/>
            <pc:sldMk cId="324547376" sldId="841"/>
            <ac:spMk id="29" creationId="{588C04A8-1E35-439D-9E0E-10C016717BD8}"/>
          </ac:spMkLst>
        </pc:spChg>
        <pc:spChg chg="mod">
          <ac:chgData name="KAREN TATIANA VIDUEÑEZ MORA" userId="21322815-5f62-459c-89d8-a3728d2b2521" providerId="ADAL" clId="{C70CD23C-40BD-42F1-8F3E-8B57A4681DBC}" dt="2024-04-09T17:56:20.242" v="4" actId="20577"/>
          <ac:spMkLst>
            <pc:docMk/>
            <pc:sldMk cId="324547376" sldId="841"/>
            <ac:spMk id="31" creationId="{1AA7EF3A-414C-415E-BF5C-C6AE57FA4037}"/>
          </ac:spMkLst>
        </pc:spChg>
        <pc:spChg chg="mod">
          <ac:chgData name="KAREN TATIANA VIDUEÑEZ MORA" userId="21322815-5f62-459c-89d8-a3728d2b2521" providerId="ADAL" clId="{C70CD23C-40BD-42F1-8F3E-8B57A4681DBC}" dt="2024-04-09T17:58:39.469" v="7" actId="20577"/>
          <ac:spMkLst>
            <pc:docMk/>
            <pc:sldMk cId="324547376" sldId="841"/>
            <ac:spMk id="37" creationId="{AB5E4685-D5FC-4A03-8E49-083BA87DE68A}"/>
          </ac:spMkLst>
        </pc:spChg>
        <pc:spChg chg="mod">
          <ac:chgData name="KAREN TATIANA VIDUEÑEZ MORA" userId="21322815-5f62-459c-89d8-a3728d2b2521" providerId="ADAL" clId="{C70CD23C-40BD-42F1-8F3E-8B57A4681DBC}" dt="2024-04-09T17:59:21.841" v="12" actId="20577"/>
          <ac:spMkLst>
            <pc:docMk/>
            <pc:sldMk cId="324547376" sldId="841"/>
            <ac:spMk id="39" creationId="{91E551CB-B92A-4112-8B63-680A286A437E}"/>
          </ac:spMkLst>
        </pc:spChg>
        <pc:spChg chg="mod">
          <ac:chgData name="KAREN TATIANA VIDUEÑEZ MORA" userId="21322815-5f62-459c-89d8-a3728d2b2521" providerId="ADAL" clId="{C70CD23C-40BD-42F1-8F3E-8B57A4681DBC}" dt="2024-04-09T18:00:09.088" v="20" actId="20577"/>
          <ac:spMkLst>
            <pc:docMk/>
            <pc:sldMk cId="324547376" sldId="841"/>
            <ac:spMk id="41" creationId="{23272282-A121-4524-8042-9CD43A48DEA9}"/>
          </ac:spMkLst>
        </pc:spChg>
        <pc:spChg chg="mod">
          <ac:chgData name="KAREN TATIANA VIDUEÑEZ MORA" userId="21322815-5f62-459c-89d8-a3728d2b2521" providerId="ADAL" clId="{C70CD23C-40BD-42F1-8F3E-8B57A4681DBC}" dt="2024-04-09T18:02:43.157" v="35" actId="20577"/>
          <ac:spMkLst>
            <pc:docMk/>
            <pc:sldMk cId="324547376" sldId="841"/>
            <ac:spMk id="42" creationId="{4CF750E2-5796-45AD-9833-EDDD30728378}"/>
          </ac:spMkLst>
        </pc:spChg>
        <pc:spChg chg="mod">
          <ac:chgData name="KAREN TATIANA VIDUEÑEZ MORA" userId="21322815-5f62-459c-89d8-a3728d2b2521" providerId="ADAL" clId="{C70CD23C-40BD-42F1-8F3E-8B57A4681DBC}" dt="2024-04-09T18:03:38.779" v="62" actId="20577"/>
          <ac:spMkLst>
            <pc:docMk/>
            <pc:sldMk cId="324547376" sldId="841"/>
            <ac:spMk id="46" creationId="{0D2F997C-8D14-494C-AE5B-56C9049E3FBF}"/>
          </ac:spMkLst>
        </pc:spChg>
        <pc:spChg chg="mod">
          <ac:chgData name="KAREN TATIANA VIDUEÑEZ MORA" userId="21322815-5f62-459c-89d8-a3728d2b2521" providerId="ADAL" clId="{C70CD23C-40BD-42F1-8F3E-8B57A4681DBC}" dt="2024-04-09T18:00:01.766" v="18" actId="20577"/>
          <ac:spMkLst>
            <pc:docMk/>
            <pc:sldMk cId="324547376" sldId="841"/>
            <ac:spMk id="71" creationId="{B38A43B2-F208-4131-9014-D000FFBE723B}"/>
          </ac:spMkLst>
        </pc:spChg>
        <pc:spChg chg="mod">
          <ac:chgData name="KAREN TATIANA VIDUEÑEZ MORA" userId="21322815-5f62-459c-89d8-a3728d2b2521" providerId="ADAL" clId="{C70CD23C-40BD-42F1-8F3E-8B57A4681DBC}" dt="2024-04-09T17:59:53.421" v="15" actId="20577"/>
          <ac:spMkLst>
            <pc:docMk/>
            <pc:sldMk cId="324547376" sldId="841"/>
            <ac:spMk id="73" creationId="{546EF7EC-FA94-4DC6-B6F8-31F3D48A3E2B}"/>
          </ac:spMkLst>
        </pc:spChg>
        <pc:spChg chg="mod">
          <ac:chgData name="KAREN TATIANA VIDUEÑEZ MORA" userId="21322815-5f62-459c-89d8-a3728d2b2521" providerId="ADAL" clId="{C70CD23C-40BD-42F1-8F3E-8B57A4681DBC}" dt="2024-04-09T18:02:16.390" v="26" actId="20577"/>
          <ac:spMkLst>
            <pc:docMk/>
            <pc:sldMk cId="324547376" sldId="841"/>
            <ac:spMk id="75" creationId="{44E12EB4-74B8-4F5A-9673-950CE519F319}"/>
          </ac:spMkLst>
        </pc:spChg>
        <pc:spChg chg="mod">
          <ac:chgData name="KAREN TATIANA VIDUEÑEZ MORA" userId="21322815-5f62-459c-89d8-a3728d2b2521" providerId="ADAL" clId="{C70CD23C-40BD-42F1-8F3E-8B57A4681DBC}" dt="2024-04-09T18:02:34.693" v="31" actId="20577"/>
          <ac:spMkLst>
            <pc:docMk/>
            <pc:sldMk cId="324547376" sldId="841"/>
            <ac:spMk id="83" creationId="{AF0521F0-A2AA-4B4E-9584-F4C817836268}"/>
          </ac:spMkLst>
        </pc:spChg>
      </pc:sldChg>
      <pc:sldChg chg="addSp delSp modSp mod">
        <pc:chgData name="KAREN TATIANA VIDUEÑEZ MORA" userId="21322815-5f62-459c-89d8-a3728d2b2521" providerId="ADAL" clId="{C70CD23C-40BD-42F1-8F3E-8B57A4681DBC}" dt="2024-04-09T18:10:25.377" v="122" actId="20577"/>
        <pc:sldMkLst>
          <pc:docMk/>
          <pc:sldMk cId="469450967" sldId="2071"/>
        </pc:sldMkLst>
        <pc:spChg chg="mod">
          <ac:chgData name="KAREN TATIANA VIDUEÑEZ MORA" userId="21322815-5f62-459c-89d8-a3728d2b2521" providerId="ADAL" clId="{C70CD23C-40BD-42F1-8F3E-8B57A4681DBC}" dt="2024-04-09T18:07:44.538" v="71" actId="20577"/>
          <ac:spMkLst>
            <pc:docMk/>
            <pc:sldMk cId="469450967" sldId="2071"/>
            <ac:spMk id="2" creationId="{CD6B8855-91C1-4261-8AE2-2255A1A33E80}"/>
          </ac:spMkLst>
        </pc:spChg>
        <pc:spChg chg="mod">
          <ac:chgData name="KAREN TATIANA VIDUEÑEZ MORA" userId="21322815-5f62-459c-89d8-a3728d2b2521" providerId="ADAL" clId="{C70CD23C-40BD-42F1-8F3E-8B57A4681DBC}" dt="2024-04-09T18:10:25.377" v="122" actId="20577"/>
          <ac:spMkLst>
            <pc:docMk/>
            <pc:sldMk cId="469450967" sldId="2071"/>
            <ac:spMk id="5" creationId="{25BE53E8-7D48-4EA8-8CE5-909E00E3099E}"/>
          </ac:spMkLst>
        </pc:spChg>
        <pc:graphicFrameChg chg="add mod">
          <ac:chgData name="KAREN TATIANA VIDUEÑEZ MORA" userId="21322815-5f62-459c-89d8-a3728d2b2521" providerId="ADAL" clId="{C70CD23C-40BD-42F1-8F3E-8B57A4681DBC}" dt="2024-04-09T18:07:40.559" v="67" actId="1076"/>
          <ac:graphicFrameMkLst>
            <pc:docMk/>
            <pc:sldMk cId="469450967" sldId="2071"/>
            <ac:graphicFrameMk id="3" creationId="{8E7B3927-0F7A-6224-B69E-72F84BC90B51}"/>
          </ac:graphicFrameMkLst>
        </pc:graphicFrameChg>
        <pc:graphicFrameChg chg="del mod">
          <ac:chgData name="KAREN TATIANA VIDUEÑEZ MORA" userId="21322815-5f62-459c-89d8-a3728d2b2521" providerId="ADAL" clId="{C70CD23C-40BD-42F1-8F3E-8B57A4681DBC}" dt="2024-04-09T18:07:31.596" v="64" actId="478"/>
          <ac:graphicFrameMkLst>
            <pc:docMk/>
            <pc:sldMk cId="469450967" sldId="2071"/>
            <ac:graphicFrameMk id="9" creationId="{8E7B3927-0F7A-6224-B69E-72F84BC90B51}"/>
          </ac:graphicFrameMkLst>
        </pc:graphicFrameChg>
      </pc:sldChg>
      <pc:sldChg chg="addSp delSp modSp mod">
        <pc:chgData name="KAREN TATIANA VIDUEÑEZ MORA" userId="21322815-5f62-459c-89d8-a3728d2b2521" providerId="ADAL" clId="{C70CD23C-40BD-42F1-8F3E-8B57A4681DBC}" dt="2024-04-09T18:10:31.960" v="129" actId="20577"/>
        <pc:sldMkLst>
          <pc:docMk/>
          <pc:sldMk cId="2905114207" sldId="2073"/>
        </pc:sldMkLst>
        <pc:spChg chg="mod">
          <ac:chgData name="KAREN TATIANA VIDUEÑEZ MORA" userId="21322815-5f62-459c-89d8-a3728d2b2521" providerId="ADAL" clId="{C70CD23C-40BD-42F1-8F3E-8B57A4681DBC}" dt="2024-04-09T18:10:31.960" v="129" actId="20577"/>
          <ac:spMkLst>
            <pc:docMk/>
            <pc:sldMk cId="2905114207" sldId="2073"/>
            <ac:spMk id="6" creationId="{8A7DBE6E-1551-4ECE-96C4-D72AD63074F4}"/>
          </ac:spMkLst>
        </pc:spChg>
        <pc:spChg chg="mod">
          <ac:chgData name="KAREN TATIANA VIDUEÑEZ MORA" userId="21322815-5f62-459c-89d8-a3728d2b2521" providerId="ADAL" clId="{C70CD23C-40BD-42F1-8F3E-8B57A4681DBC}" dt="2024-04-09T18:08:20.002" v="80" actId="20577"/>
          <ac:spMkLst>
            <pc:docMk/>
            <pc:sldMk cId="2905114207" sldId="2073"/>
            <ac:spMk id="12" creationId="{E135C1EC-8FC9-4366-8FC3-CF68E8977A81}"/>
          </ac:spMkLst>
        </pc:spChg>
        <pc:graphicFrameChg chg="del">
          <ac:chgData name="KAREN TATIANA VIDUEÑEZ MORA" userId="21322815-5f62-459c-89d8-a3728d2b2521" providerId="ADAL" clId="{C70CD23C-40BD-42F1-8F3E-8B57A4681DBC}" dt="2024-04-09T18:07:57.153" v="72" actId="478"/>
          <ac:graphicFrameMkLst>
            <pc:docMk/>
            <pc:sldMk cId="2905114207" sldId="2073"/>
            <ac:graphicFrameMk id="2" creationId="{732EA650-D9AB-4F7C-86BE-51029C3D68BF}"/>
          </ac:graphicFrameMkLst>
        </pc:graphicFrameChg>
        <pc:graphicFrameChg chg="add mod">
          <ac:chgData name="KAREN TATIANA VIDUEÑEZ MORA" userId="21322815-5f62-459c-89d8-a3728d2b2521" providerId="ADAL" clId="{C70CD23C-40BD-42F1-8F3E-8B57A4681DBC}" dt="2024-04-09T18:08:07.530" v="76" actId="1076"/>
          <ac:graphicFrameMkLst>
            <pc:docMk/>
            <pc:sldMk cId="2905114207" sldId="2073"/>
            <ac:graphicFrameMk id="3" creationId="{732EA650-D9AB-4F7C-86BE-51029C3D68BF}"/>
          </ac:graphicFrameMkLst>
        </pc:graphicFrameChg>
      </pc:sldChg>
      <pc:sldChg chg="addSp delSp modSp mod">
        <pc:chgData name="KAREN TATIANA VIDUEÑEZ MORA" userId="21322815-5f62-459c-89d8-a3728d2b2521" providerId="ADAL" clId="{C70CD23C-40BD-42F1-8F3E-8B57A4681DBC}" dt="2024-04-09T18:10:36.535" v="136" actId="20577"/>
        <pc:sldMkLst>
          <pc:docMk/>
          <pc:sldMk cId="1365904532" sldId="2074"/>
        </pc:sldMkLst>
        <pc:spChg chg="mod">
          <ac:chgData name="KAREN TATIANA VIDUEÑEZ MORA" userId="21322815-5f62-459c-89d8-a3728d2b2521" providerId="ADAL" clId="{C70CD23C-40BD-42F1-8F3E-8B57A4681DBC}" dt="2024-04-09T18:10:36.535" v="136" actId="20577"/>
          <ac:spMkLst>
            <pc:docMk/>
            <pc:sldMk cId="1365904532" sldId="2074"/>
            <ac:spMk id="7" creationId="{39A11E74-B4AA-B824-2E46-AB197B9F92B7}"/>
          </ac:spMkLst>
        </pc:spChg>
        <pc:spChg chg="mod">
          <ac:chgData name="KAREN TATIANA VIDUEÑEZ MORA" userId="21322815-5f62-459c-89d8-a3728d2b2521" providerId="ADAL" clId="{C70CD23C-40BD-42F1-8F3E-8B57A4681DBC}" dt="2024-04-09T18:08:41.773" v="87" actId="20577"/>
          <ac:spMkLst>
            <pc:docMk/>
            <pc:sldMk cId="1365904532" sldId="2074"/>
            <ac:spMk id="12" creationId="{E135C1EC-8FC9-4366-8FC3-CF68E8977A81}"/>
          </ac:spMkLst>
        </pc:spChg>
        <pc:graphicFrameChg chg="del">
          <ac:chgData name="KAREN TATIANA VIDUEÑEZ MORA" userId="21322815-5f62-459c-89d8-a3728d2b2521" providerId="ADAL" clId="{C70CD23C-40BD-42F1-8F3E-8B57A4681DBC}" dt="2024-04-09T18:08:31.772" v="81" actId="478"/>
          <ac:graphicFrameMkLst>
            <pc:docMk/>
            <pc:sldMk cId="1365904532" sldId="2074"/>
            <ac:graphicFrameMk id="2" creationId="{5BCA8984-5F74-4D81-8F50-32EB9AC36EA9}"/>
          </ac:graphicFrameMkLst>
        </pc:graphicFrameChg>
        <pc:graphicFrameChg chg="add mod">
          <ac:chgData name="KAREN TATIANA VIDUEÑEZ MORA" userId="21322815-5f62-459c-89d8-a3728d2b2521" providerId="ADAL" clId="{C70CD23C-40BD-42F1-8F3E-8B57A4681DBC}" dt="2024-04-09T18:08:39.420" v="85" actId="1076"/>
          <ac:graphicFrameMkLst>
            <pc:docMk/>
            <pc:sldMk cId="1365904532" sldId="2074"/>
            <ac:graphicFrameMk id="4" creationId="{5BCA8984-5F74-4D81-8F50-32EB9AC36EA9}"/>
          </ac:graphicFrameMkLst>
        </pc:graphicFrameChg>
      </pc:sldChg>
      <pc:sldChg chg="addSp delSp modSp mod">
        <pc:chgData name="KAREN TATIANA VIDUEÑEZ MORA" userId="21322815-5f62-459c-89d8-a3728d2b2521" providerId="ADAL" clId="{C70CD23C-40BD-42F1-8F3E-8B57A4681DBC}" dt="2024-04-09T18:10:46.361" v="150" actId="20577"/>
        <pc:sldMkLst>
          <pc:docMk/>
          <pc:sldMk cId="2632707064" sldId="2076"/>
        </pc:sldMkLst>
        <pc:spChg chg="mod">
          <ac:chgData name="KAREN TATIANA VIDUEÑEZ MORA" userId="21322815-5f62-459c-89d8-a3728d2b2521" providerId="ADAL" clId="{C70CD23C-40BD-42F1-8F3E-8B57A4681DBC}" dt="2024-04-09T18:10:46.361" v="150" actId="20577"/>
          <ac:spMkLst>
            <pc:docMk/>
            <pc:sldMk cId="2632707064" sldId="2076"/>
            <ac:spMk id="7" creationId="{39A11E74-B4AA-B824-2E46-AB197B9F92B7}"/>
          </ac:spMkLst>
        </pc:spChg>
        <pc:graphicFrameChg chg="add mod">
          <ac:chgData name="KAREN TATIANA VIDUEÑEZ MORA" userId="21322815-5f62-459c-89d8-a3728d2b2521" providerId="ADAL" clId="{C70CD23C-40BD-42F1-8F3E-8B57A4681DBC}" dt="2024-04-09T18:09:42.300" v="103" actId="14100"/>
          <ac:graphicFrameMkLst>
            <pc:docMk/>
            <pc:sldMk cId="2632707064" sldId="2076"/>
            <ac:graphicFrameMk id="2" creationId="{AF468271-8B2A-43D3-8934-C05D823F2D5A}"/>
          </ac:graphicFrameMkLst>
        </pc:graphicFrameChg>
        <pc:graphicFrameChg chg="del">
          <ac:chgData name="KAREN TATIANA VIDUEÑEZ MORA" userId="21322815-5f62-459c-89d8-a3728d2b2521" providerId="ADAL" clId="{C70CD23C-40BD-42F1-8F3E-8B57A4681DBC}" dt="2024-04-09T18:09:34.612" v="99" actId="478"/>
          <ac:graphicFrameMkLst>
            <pc:docMk/>
            <pc:sldMk cId="2632707064" sldId="2076"/>
            <ac:graphicFrameMk id="3" creationId="{AF468271-8B2A-43D3-8934-C05D823F2D5A}"/>
          </ac:graphicFrameMkLst>
        </pc:graphicFrameChg>
      </pc:sldChg>
      <pc:sldChg chg="addSp delSp modSp mod">
        <pc:chgData name="KAREN TATIANA VIDUEÑEZ MORA" userId="21322815-5f62-459c-89d8-a3728d2b2521" providerId="ADAL" clId="{C70CD23C-40BD-42F1-8F3E-8B57A4681DBC}" dt="2024-04-09T18:10:51.583" v="157" actId="20577"/>
        <pc:sldMkLst>
          <pc:docMk/>
          <pc:sldMk cId="1787980501" sldId="2077"/>
        </pc:sldMkLst>
        <pc:spChg chg="mod">
          <ac:chgData name="KAREN TATIANA VIDUEÑEZ MORA" userId="21322815-5f62-459c-89d8-a3728d2b2521" providerId="ADAL" clId="{C70CD23C-40BD-42F1-8F3E-8B57A4681DBC}" dt="2024-04-09T18:10:51.583" v="157" actId="20577"/>
          <ac:spMkLst>
            <pc:docMk/>
            <pc:sldMk cId="1787980501" sldId="2077"/>
            <ac:spMk id="7" creationId="{39A11E74-B4AA-B824-2E46-AB197B9F92B7}"/>
          </ac:spMkLst>
        </pc:spChg>
        <pc:spChg chg="mod">
          <ac:chgData name="KAREN TATIANA VIDUEÑEZ MORA" userId="21322815-5f62-459c-89d8-a3728d2b2521" providerId="ADAL" clId="{C70CD23C-40BD-42F1-8F3E-8B57A4681DBC}" dt="2024-04-09T18:10:08.702" v="112" actId="20577"/>
          <ac:spMkLst>
            <pc:docMk/>
            <pc:sldMk cId="1787980501" sldId="2077"/>
            <ac:spMk id="12" creationId="{E135C1EC-8FC9-4366-8FC3-CF68E8977A81}"/>
          </ac:spMkLst>
        </pc:spChg>
        <pc:graphicFrameChg chg="del">
          <ac:chgData name="KAREN TATIANA VIDUEÑEZ MORA" userId="21322815-5f62-459c-89d8-a3728d2b2521" providerId="ADAL" clId="{C70CD23C-40BD-42F1-8F3E-8B57A4681DBC}" dt="2024-04-09T18:09:57.428" v="104" actId="478"/>
          <ac:graphicFrameMkLst>
            <pc:docMk/>
            <pc:sldMk cId="1787980501" sldId="2077"/>
            <ac:graphicFrameMk id="2" creationId="{9B77AF48-E942-4BBA-A9CA-57D1F791301D}"/>
          </ac:graphicFrameMkLst>
        </pc:graphicFrameChg>
        <pc:graphicFrameChg chg="add mod">
          <ac:chgData name="KAREN TATIANA VIDUEÑEZ MORA" userId="21322815-5f62-459c-89d8-a3728d2b2521" providerId="ADAL" clId="{C70CD23C-40BD-42F1-8F3E-8B57A4681DBC}" dt="2024-04-09T18:10:02.828" v="107" actId="14100"/>
          <ac:graphicFrameMkLst>
            <pc:docMk/>
            <pc:sldMk cId="1787980501" sldId="2077"/>
            <ac:graphicFrameMk id="3" creationId="{9B77AF48-E942-4BBA-A9CA-57D1F791301D}"/>
          </ac:graphicFrameMkLst>
        </pc:graphicFrameChg>
      </pc:sldChg>
      <pc:sldChg chg="addSp delSp modSp mod">
        <pc:chgData name="KAREN TATIANA VIDUEÑEZ MORA" userId="21322815-5f62-459c-89d8-a3728d2b2521" providerId="ADAL" clId="{C70CD23C-40BD-42F1-8F3E-8B57A4681DBC}" dt="2024-04-09T18:10:41.080" v="143" actId="20577"/>
        <pc:sldMkLst>
          <pc:docMk/>
          <pc:sldMk cId="3064252573" sldId="2111"/>
        </pc:sldMkLst>
        <pc:spChg chg="mod">
          <ac:chgData name="KAREN TATIANA VIDUEÑEZ MORA" userId="21322815-5f62-459c-89d8-a3728d2b2521" providerId="ADAL" clId="{C70CD23C-40BD-42F1-8F3E-8B57A4681DBC}" dt="2024-04-09T18:10:41.080" v="143" actId="20577"/>
          <ac:spMkLst>
            <pc:docMk/>
            <pc:sldMk cId="3064252573" sldId="2111"/>
            <ac:spMk id="7" creationId="{39A11E74-B4AA-B824-2E46-AB197B9F92B7}"/>
          </ac:spMkLst>
        </pc:spChg>
        <pc:spChg chg="mod">
          <ac:chgData name="KAREN TATIANA VIDUEÑEZ MORA" userId="21322815-5f62-459c-89d8-a3728d2b2521" providerId="ADAL" clId="{C70CD23C-40BD-42F1-8F3E-8B57A4681DBC}" dt="2024-04-09T18:09:01.556" v="95" actId="20577"/>
          <ac:spMkLst>
            <pc:docMk/>
            <pc:sldMk cId="3064252573" sldId="2111"/>
            <ac:spMk id="12" creationId="{E135C1EC-8FC9-4366-8FC3-CF68E8977A81}"/>
          </ac:spMkLst>
        </pc:spChg>
        <pc:graphicFrameChg chg="add mod">
          <ac:chgData name="KAREN TATIANA VIDUEÑEZ MORA" userId="21322815-5f62-459c-89d8-a3728d2b2521" providerId="ADAL" clId="{C70CD23C-40BD-42F1-8F3E-8B57A4681DBC}" dt="2024-04-09T18:09:18.523" v="98" actId="403"/>
          <ac:graphicFrameMkLst>
            <pc:docMk/>
            <pc:sldMk cId="3064252573" sldId="2111"/>
            <ac:graphicFrameMk id="3" creationId="{887D5ACA-09C1-4DD4-8DAE-D811E1953600}"/>
          </ac:graphicFrameMkLst>
        </pc:graphicFrameChg>
        <pc:graphicFrameChg chg="del">
          <ac:chgData name="KAREN TATIANA VIDUEÑEZ MORA" userId="21322815-5f62-459c-89d8-a3728d2b2521" providerId="ADAL" clId="{C70CD23C-40BD-42F1-8F3E-8B57A4681DBC}" dt="2024-04-09T18:08:51.456" v="88" actId="478"/>
          <ac:graphicFrameMkLst>
            <pc:docMk/>
            <pc:sldMk cId="3064252573" sldId="2111"/>
            <ac:graphicFrameMk id="4" creationId="{887D5ACA-09C1-4DD4-8DAE-D811E1953600}"/>
          </ac:graphicFrameMkLst>
        </pc:graphicFrameChg>
      </pc:sldChg>
    </pc:docChg>
  </pc:docChgLst>
  <pc:docChgLst>
    <pc:chgData name="LILLINETH OCAMPO CASTAÑEDA" userId="651b59c4-c2a1-4852-ac00-d10213ba0680" providerId="ADAL" clId="{09BA05D2-99A4-4700-82EE-AC5A06B2A7D2}"/>
    <pc:docChg chg="undo custSel addSld delSld modSld">
      <pc:chgData name="LILLINETH OCAMPO CASTAÑEDA" userId="651b59c4-c2a1-4852-ac00-d10213ba0680" providerId="ADAL" clId="{09BA05D2-99A4-4700-82EE-AC5A06B2A7D2}" dt="2024-02-15T19:47:05.903" v="733" actId="255"/>
      <pc:docMkLst>
        <pc:docMk/>
      </pc:docMkLst>
      <pc:sldChg chg="modSp mod">
        <pc:chgData name="LILLINETH OCAMPO CASTAÑEDA" userId="651b59c4-c2a1-4852-ac00-d10213ba0680" providerId="ADAL" clId="{09BA05D2-99A4-4700-82EE-AC5A06B2A7D2}" dt="2024-02-13T15:16:04.004" v="33" actId="20577"/>
        <pc:sldMkLst>
          <pc:docMk/>
          <pc:sldMk cId="866167555" sldId="744"/>
        </pc:sldMkLst>
        <pc:spChg chg="mod">
          <ac:chgData name="LILLINETH OCAMPO CASTAÑEDA" userId="651b59c4-c2a1-4852-ac00-d10213ba0680" providerId="ADAL" clId="{09BA05D2-99A4-4700-82EE-AC5A06B2A7D2}" dt="2024-02-13T15:16:04.004" v="33" actId="20577"/>
          <ac:spMkLst>
            <pc:docMk/>
            <pc:sldMk cId="866167555" sldId="744"/>
            <ac:spMk id="14" creationId="{3757F1D3-5436-4867-B5B6-2D87078EC5B5}"/>
          </ac:spMkLst>
        </pc:spChg>
      </pc:sldChg>
      <pc:sldChg chg="addSp delSp modSp mod">
        <pc:chgData name="LILLINETH OCAMPO CASTAÑEDA" userId="651b59c4-c2a1-4852-ac00-d10213ba0680" providerId="ADAL" clId="{09BA05D2-99A4-4700-82EE-AC5A06B2A7D2}" dt="2024-02-13T21:27:12.742" v="398" actId="478"/>
        <pc:sldMkLst>
          <pc:docMk/>
          <pc:sldMk cId="4265816630" sldId="820"/>
        </pc:sldMkLst>
        <pc:graphicFrameChg chg="add del">
          <ac:chgData name="LILLINETH OCAMPO CASTAÑEDA" userId="651b59c4-c2a1-4852-ac00-d10213ba0680" providerId="ADAL" clId="{09BA05D2-99A4-4700-82EE-AC5A06B2A7D2}" dt="2024-02-13T21:27:12.742" v="398" actId="478"/>
          <ac:graphicFrameMkLst>
            <pc:docMk/>
            <pc:sldMk cId="4265816630" sldId="820"/>
            <ac:graphicFrameMk id="3" creationId="{5DCDE07E-4D3E-74F9-E005-6FF5ADC10F19}"/>
          </ac:graphicFrameMkLst>
        </pc:graphicFrameChg>
        <pc:graphicFrameChg chg="add mod modGraphic">
          <ac:chgData name="LILLINETH OCAMPO CASTAÑEDA" userId="651b59c4-c2a1-4852-ac00-d10213ba0680" providerId="ADAL" clId="{09BA05D2-99A4-4700-82EE-AC5A06B2A7D2}" dt="2024-02-13T21:27:11.103" v="397" actId="403"/>
          <ac:graphicFrameMkLst>
            <pc:docMk/>
            <pc:sldMk cId="4265816630" sldId="820"/>
            <ac:graphicFrameMk id="4" creationId="{BC1A1F22-FF83-B26C-CC45-A9E65F5193C8}"/>
          </ac:graphicFrameMkLst>
        </pc:graphicFrameChg>
      </pc:sldChg>
      <pc:sldChg chg="addSp delSp modSp mod">
        <pc:chgData name="LILLINETH OCAMPO CASTAÑEDA" userId="651b59c4-c2a1-4852-ac00-d10213ba0680" providerId="ADAL" clId="{09BA05D2-99A4-4700-82EE-AC5A06B2A7D2}" dt="2024-02-13T21:29:58.022" v="431" actId="404"/>
        <pc:sldMkLst>
          <pc:docMk/>
          <pc:sldMk cId="78578145" sldId="821"/>
        </pc:sldMkLst>
        <pc:spChg chg="mod">
          <ac:chgData name="LILLINETH OCAMPO CASTAÑEDA" userId="651b59c4-c2a1-4852-ac00-d10213ba0680" providerId="ADAL" clId="{09BA05D2-99A4-4700-82EE-AC5A06B2A7D2}" dt="2024-02-13T20:49:15.923" v="103"/>
          <ac:spMkLst>
            <pc:docMk/>
            <pc:sldMk cId="78578145" sldId="821"/>
            <ac:spMk id="19" creationId="{21F971B4-0847-4CEE-AC3A-2AF8592A3DA3}"/>
          </ac:spMkLst>
        </pc:spChg>
        <pc:graphicFrameChg chg="del">
          <ac:chgData name="LILLINETH OCAMPO CASTAÑEDA" userId="651b59c4-c2a1-4852-ac00-d10213ba0680" providerId="ADAL" clId="{09BA05D2-99A4-4700-82EE-AC5A06B2A7D2}" dt="2024-02-13T21:29:31.528" v="424" actId="478"/>
          <ac:graphicFrameMkLst>
            <pc:docMk/>
            <pc:sldMk cId="78578145" sldId="821"/>
            <ac:graphicFrameMk id="3" creationId="{0358197E-FAA8-CD3A-5882-36B151CC455C}"/>
          </ac:graphicFrameMkLst>
        </pc:graphicFrameChg>
        <pc:graphicFrameChg chg="add mod modGraphic">
          <ac:chgData name="LILLINETH OCAMPO CASTAÑEDA" userId="651b59c4-c2a1-4852-ac00-d10213ba0680" providerId="ADAL" clId="{09BA05D2-99A4-4700-82EE-AC5A06B2A7D2}" dt="2024-02-13T21:29:58.022" v="431" actId="404"/>
          <ac:graphicFrameMkLst>
            <pc:docMk/>
            <pc:sldMk cId="78578145" sldId="821"/>
            <ac:graphicFrameMk id="4" creationId="{1FD77F4C-C5B0-0AFB-AE25-AF5FD7012A9E}"/>
          </ac:graphicFrameMkLst>
        </pc:graphicFrameChg>
      </pc:sldChg>
      <pc:sldChg chg="addSp delSp modSp mod">
        <pc:chgData name="LILLINETH OCAMPO CASTAÑEDA" userId="651b59c4-c2a1-4852-ac00-d10213ba0680" providerId="ADAL" clId="{09BA05D2-99A4-4700-82EE-AC5A06B2A7D2}" dt="2024-02-13T21:21:10.578" v="325" actId="1076"/>
        <pc:sldMkLst>
          <pc:docMk/>
          <pc:sldMk cId="115904827" sldId="823"/>
        </pc:sldMkLst>
        <pc:graphicFrameChg chg="add mod modGraphic">
          <ac:chgData name="LILLINETH OCAMPO CASTAÑEDA" userId="651b59c4-c2a1-4852-ac00-d10213ba0680" providerId="ADAL" clId="{09BA05D2-99A4-4700-82EE-AC5A06B2A7D2}" dt="2024-02-13T21:11:24.801" v="245" actId="14100"/>
          <ac:graphicFrameMkLst>
            <pc:docMk/>
            <pc:sldMk cId="115904827" sldId="823"/>
            <ac:graphicFrameMk id="3" creationId="{18C15EA3-B460-E93E-30CC-30C688B7CABE}"/>
          </ac:graphicFrameMkLst>
        </pc:graphicFrameChg>
        <pc:graphicFrameChg chg="add del mod modGraphic">
          <ac:chgData name="LILLINETH OCAMPO CASTAÑEDA" userId="651b59c4-c2a1-4852-ac00-d10213ba0680" providerId="ADAL" clId="{09BA05D2-99A4-4700-82EE-AC5A06B2A7D2}" dt="2024-02-13T21:12:58.496" v="269" actId="478"/>
          <ac:graphicFrameMkLst>
            <pc:docMk/>
            <pc:sldMk cId="115904827" sldId="823"/>
            <ac:graphicFrameMk id="4" creationId="{76B8E6AD-7BBA-A273-927F-29F672DBED1E}"/>
          </ac:graphicFrameMkLst>
        </pc:graphicFrameChg>
        <pc:graphicFrameChg chg="add del mod modGraphic">
          <ac:chgData name="LILLINETH OCAMPO CASTAÑEDA" userId="651b59c4-c2a1-4852-ac00-d10213ba0680" providerId="ADAL" clId="{09BA05D2-99A4-4700-82EE-AC5A06B2A7D2}" dt="2024-02-13T21:19:11.249" v="302" actId="478"/>
          <ac:graphicFrameMkLst>
            <pc:docMk/>
            <pc:sldMk cId="115904827" sldId="823"/>
            <ac:graphicFrameMk id="5" creationId="{C1288171-444A-6C3E-114F-C0C9310EBF05}"/>
          </ac:graphicFrameMkLst>
        </pc:graphicFrameChg>
        <pc:graphicFrameChg chg="add mod modGraphic">
          <ac:chgData name="LILLINETH OCAMPO CASTAÑEDA" userId="651b59c4-c2a1-4852-ac00-d10213ba0680" providerId="ADAL" clId="{09BA05D2-99A4-4700-82EE-AC5A06B2A7D2}" dt="2024-02-13T21:21:10.578" v="325" actId="1076"/>
          <ac:graphicFrameMkLst>
            <pc:docMk/>
            <pc:sldMk cId="115904827" sldId="823"/>
            <ac:graphicFrameMk id="6" creationId="{434E3A8E-B658-6BFA-41F0-E56B81A15D89}"/>
          </ac:graphicFrameMkLst>
        </pc:graphicFrameChg>
        <pc:graphicFrameChg chg="del">
          <ac:chgData name="LILLINETH OCAMPO CASTAÑEDA" userId="651b59c4-c2a1-4852-ac00-d10213ba0680" providerId="ADAL" clId="{09BA05D2-99A4-4700-82EE-AC5A06B2A7D2}" dt="2024-02-13T21:11:08.601" v="240" actId="478"/>
          <ac:graphicFrameMkLst>
            <pc:docMk/>
            <pc:sldMk cId="115904827" sldId="823"/>
            <ac:graphicFrameMk id="9" creationId="{95DF42BF-4525-5FEC-BA54-E8916F0C53D7}"/>
          </ac:graphicFrameMkLst>
        </pc:graphicFrameChg>
      </pc:sldChg>
      <pc:sldChg chg="modSp mod">
        <pc:chgData name="LILLINETH OCAMPO CASTAÑEDA" userId="651b59c4-c2a1-4852-ac00-d10213ba0680" providerId="ADAL" clId="{09BA05D2-99A4-4700-82EE-AC5A06B2A7D2}" dt="2024-02-15T19:47:05.903" v="733" actId="255"/>
        <pc:sldMkLst>
          <pc:docMk/>
          <pc:sldMk cId="324547376" sldId="841"/>
        </pc:sldMkLst>
        <pc:spChg chg="mod">
          <ac:chgData name="LILLINETH OCAMPO CASTAÑEDA" userId="651b59c4-c2a1-4852-ac00-d10213ba0680" providerId="ADAL" clId="{09BA05D2-99A4-4700-82EE-AC5A06B2A7D2}" dt="2024-02-15T19:47:05.903" v="733" actId="255"/>
          <ac:spMkLst>
            <pc:docMk/>
            <pc:sldMk cId="324547376" sldId="841"/>
            <ac:spMk id="46" creationId="{0D2F997C-8D14-494C-AE5B-56C9049E3FBF}"/>
          </ac:spMkLst>
        </pc:spChg>
      </pc:sldChg>
      <pc:sldChg chg="addSp delSp modSp mod">
        <pc:chgData name="LILLINETH OCAMPO CASTAÑEDA" userId="651b59c4-c2a1-4852-ac00-d10213ba0680" providerId="ADAL" clId="{09BA05D2-99A4-4700-82EE-AC5A06B2A7D2}" dt="2024-02-14T13:53:08.933" v="625" actId="20577"/>
        <pc:sldMkLst>
          <pc:docMk/>
          <pc:sldMk cId="3509271106" sldId="846"/>
        </pc:sldMkLst>
        <pc:spChg chg="mod">
          <ac:chgData name="LILLINETH OCAMPO CASTAÑEDA" userId="651b59c4-c2a1-4852-ac00-d10213ba0680" providerId="ADAL" clId="{09BA05D2-99A4-4700-82EE-AC5A06B2A7D2}" dt="2024-02-14T13:53:08.933" v="625" actId="20577"/>
          <ac:spMkLst>
            <pc:docMk/>
            <pc:sldMk cId="3509271106" sldId="846"/>
            <ac:spMk id="19" creationId="{F7383330-82FF-48CE-BA66-168E9E5358A4}"/>
          </ac:spMkLst>
        </pc:spChg>
        <pc:graphicFrameChg chg="del">
          <ac:chgData name="LILLINETH OCAMPO CASTAÑEDA" userId="651b59c4-c2a1-4852-ac00-d10213ba0680" providerId="ADAL" clId="{09BA05D2-99A4-4700-82EE-AC5A06B2A7D2}" dt="2024-02-14T13:52:25.576" v="595" actId="478"/>
          <ac:graphicFrameMkLst>
            <pc:docMk/>
            <pc:sldMk cId="3509271106" sldId="846"/>
            <ac:graphicFrameMk id="2" creationId="{7E0B017D-9763-25B7-DEAB-819C49453A74}"/>
          </ac:graphicFrameMkLst>
        </pc:graphicFrameChg>
        <pc:graphicFrameChg chg="add mod">
          <ac:chgData name="LILLINETH OCAMPO CASTAÑEDA" userId="651b59c4-c2a1-4852-ac00-d10213ba0680" providerId="ADAL" clId="{09BA05D2-99A4-4700-82EE-AC5A06B2A7D2}" dt="2024-02-14T13:52:30.591" v="598" actId="1076"/>
          <ac:graphicFrameMkLst>
            <pc:docMk/>
            <pc:sldMk cId="3509271106" sldId="846"/>
            <ac:graphicFrameMk id="3" creationId="{C9B064E9-D005-A201-7137-6C29F08A188E}"/>
          </ac:graphicFrameMkLst>
        </pc:graphicFrameChg>
      </pc:sldChg>
      <pc:sldChg chg="modSp add del mod">
        <pc:chgData name="LILLINETH OCAMPO CASTAÑEDA" userId="651b59c4-c2a1-4852-ac00-d10213ba0680" providerId="ADAL" clId="{09BA05D2-99A4-4700-82EE-AC5A06B2A7D2}" dt="2024-02-14T13:52:56.722" v="614" actId="14100"/>
        <pc:sldMkLst>
          <pc:docMk/>
          <pc:sldMk cId="1509784700" sldId="856"/>
        </pc:sldMkLst>
        <pc:graphicFrameChg chg="mod modGraphic">
          <ac:chgData name="LILLINETH OCAMPO CASTAÑEDA" userId="651b59c4-c2a1-4852-ac00-d10213ba0680" providerId="ADAL" clId="{09BA05D2-99A4-4700-82EE-AC5A06B2A7D2}" dt="2024-02-14T13:52:56.722" v="614" actId="14100"/>
          <ac:graphicFrameMkLst>
            <pc:docMk/>
            <pc:sldMk cId="1509784700" sldId="856"/>
            <ac:graphicFrameMk id="7" creationId="{B74E3660-BCD9-4814-B4E9-874363A7D0A9}"/>
          </ac:graphicFrameMkLst>
        </pc:graphicFrameChg>
      </pc:sldChg>
      <pc:sldChg chg="modSp add del mod">
        <pc:chgData name="LILLINETH OCAMPO CASTAÑEDA" userId="651b59c4-c2a1-4852-ac00-d10213ba0680" providerId="ADAL" clId="{09BA05D2-99A4-4700-82EE-AC5A06B2A7D2}" dt="2024-02-14T13:53:55.422" v="628" actId="14100"/>
        <pc:sldMkLst>
          <pc:docMk/>
          <pc:sldMk cId="3653466254" sldId="857"/>
        </pc:sldMkLst>
        <pc:graphicFrameChg chg="mod modGraphic">
          <ac:chgData name="LILLINETH OCAMPO CASTAÑEDA" userId="651b59c4-c2a1-4852-ac00-d10213ba0680" providerId="ADAL" clId="{09BA05D2-99A4-4700-82EE-AC5A06B2A7D2}" dt="2024-02-14T13:53:55.422" v="628" actId="14100"/>
          <ac:graphicFrameMkLst>
            <pc:docMk/>
            <pc:sldMk cId="3653466254" sldId="857"/>
            <ac:graphicFrameMk id="7" creationId="{B74E3660-BCD9-4814-B4E9-874363A7D0A9}"/>
          </ac:graphicFrameMkLst>
        </pc:graphicFrameChg>
      </pc:sldChg>
      <pc:sldChg chg="add del">
        <pc:chgData name="LILLINETH OCAMPO CASTAÑEDA" userId="651b59c4-c2a1-4852-ac00-d10213ba0680" providerId="ADAL" clId="{09BA05D2-99A4-4700-82EE-AC5A06B2A7D2}" dt="2024-02-14T13:48:17.016" v="594"/>
        <pc:sldMkLst>
          <pc:docMk/>
          <pc:sldMk cId="3914692230" sldId="858"/>
        </pc:sldMkLst>
      </pc:sldChg>
      <pc:sldChg chg="del">
        <pc:chgData name="LILLINETH OCAMPO CASTAÑEDA" userId="651b59c4-c2a1-4852-ac00-d10213ba0680" providerId="ADAL" clId="{09BA05D2-99A4-4700-82EE-AC5A06B2A7D2}" dt="2024-02-14T13:48:09.255" v="593" actId="47"/>
        <pc:sldMkLst>
          <pc:docMk/>
          <pc:sldMk cId="1100996874" sldId="859"/>
        </pc:sldMkLst>
      </pc:sldChg>
      <pc:sldChg chg="del">
        <pc:chgData name="LILLINETH OCAMPO CASTAÑEDA" userId="651b59c4-c2a1-4852-ac00-d10213ba0680" providerId="ADAL" clId="{09BA05D2-99A4-4700-82EE-AC5A06B2A7D2}" dt="2024-02-14T13:48:05.077" v="592" actId="47"/>
        <pc:sldMkLst>
          <pc:docMk/>
          <pc:sldMk cId="1545770659" sldId="860"/>
        </pc:sldMkLst>
      </pc:sldChg>
      <pc:sldChg chg="addSp delSp modSp mod">
        <pc:chgData name="LILLINETH OCAMPO CASTAÑEDA" userId="651b59c4-c2a1-4852-ac00-d10213ba0680" providerId="ADAL" clId="{09BA05D2-99A4-4700-82EE-AC5A06B2A7D2}" dt="2024-02-13T21:06:18.484" v="229" actId="1076"/>
        <pc:sldMkLst>
          <pc:docMk/>
          <pc:sldMk cId="1050867591" sldId="1036"/>
        </pc:sldMkLst>
        <pc:spChg chg="mod">
          <ac:chgData name="LILLINETH OCAMPO CASTAÑEDA" userId="651b59c4-c2a1-4852-ac00-d10213ba0680" providerId="ADAL" clId="{09BA05D2-99A4-4700-82EE-AC5A06B2A7D2}" dt="2024-02-13T20:47:52.716" v="58" actId="20577"/>
          <ac:spMkLst>
            <pc:docMk/>
            <pc:sldMk cId="1050867591" sldId="1036"/>
            <ac:spMk id="8" creationId="{BDD62A7C-1288-4963-AD5C-695A118FDAC3}"/>
          </ac:spMkLst>
        </pc:spChg>
        <pc:spChg chg="mod">
          <ac:chgData name="LILLINETH OCAMPO CASTAÑEDA" userId="651b59c4-c2a1-4852-ac00-d10213ba0680" providerId="ADAL" clId="{09BA05D2-99A4-4700-82EE-AC5A06B2A7D2}" dt="2024-02-13T20:46:19.948" v="37" actId="20577"/>
          <ac:spMkLst>
            <pc:docMk/>
            <pc:sldMk cId="1050867591" sldId="1036"/>
            <ac:spMk id="13" creationId="{C5263FFE-FF8F-4C2A-AAB2-1E72C2D6FA56}"/>
          </ac:spMkLst>
        </pc:spChg>
        <pc:graphicFrameChg chg="add mod modGraphic">
          <ac:chgData name="LILLINETH OCAMPO CASTAÑEDA" userId="651b59c4-c2a1-4852-ac00-d10213ba0680" providerId="ADAL" clId="{09BA05D2-99A4-4700-82EE-AC5A06B2A7D2}" dt="2024-02-13T21:06:18.484" v="229" actId="1076"/>
          <ac:graphicFrameMkLst>
            <pc:docMk/>
            <pc:sldMk cId="1050867591" sldId="1036"/>
            <ac:graphicFrameMk id="2" creationId="{C248668E-05B4-044F-DC21-BD19F53588ED}"/>
          </ac:graphicFrameMkLst>
        </pc:graphicFrameChg>
        <pc:graphicFrameChg chg="del">
          <ac:chgData name="LILLINETH OCAMPO CASTAÑEDA" userId="651b59c4-c2a1-4852-ac00-d10213ba0680" providerId="ADAL" clId="{09BA05D2-99A4-4700-82EE-AC5A06B2A7D2}" dt="2024-02-13T21:05:14.960" v="217" actId="478"/>
          <ac:graphicFrameMkLst>
            <pc:docMk/>
            <pc:sldMk cId="1050867591" sldId="1036"/>
            <ac:graphicFrameMk id="3" creationId="{52CC697D-ECC3-4A18-AA34-8049051FABC3}"/>
          </ac:graphicFrameMkLst>
        </pc:graphicFrameChg>
        <pc:graphicFrameChg chg="add mod">
          <ac:chgData name="LILLINETH OCAMPO CASTAÑEDA" userId="651b59c4-c2a1-4852-ac00-d10213ba0680" providerId="ADAL" clId="{09BA05D2-99A4-4700-82EE-AC5A06B2A7D2}" dt="2024-02-13T21:06:04.190" v="227" actId="1036"/>
          <ac:graphicFrameMkLst>
            <pc:docMk/>
            <pc:sldMk cId="1050867591" sldId="1036"/>
            <ac:graphicFrameMk id="4" creationId="{52CC697D-ECC3-4A18-AA34-8049051FABC3}"/>
          </ac:graphicFrameMkLst>
        </pc:graphicFrameChg>
        <pc:graphicFrameChg chg="del">
          <ac:chgData name="LILLINETH OCAMPO CASTAÑEDA" userId="651b59c4-c2a1-4852-ac00-d10213ba0680" providerId="ADAL" clId="{09BA05D2-99A4-4700-82EE-AC5A06B2A7D2}" dt="2024-02-13T14:41:07.459" v="0" actId="478"/>
          <ac:graphicFrameMkLst>
            <pc:docMk/>
            <pc:sldMk cId="1050867591" sldId="1036"/>
            <ac:graphicFrameMk id="6" creationId="{4FCD8BB9-4CAE-9B44-C379-BB9A3699DFB5}"/>
          </ac:graphicFrameMkLst>
        </pc:graphicFrameChg>
      </pc:sldChg>
      <pc:sldChg chg="del">
        <pc:chgData name="LILLINETH OCAMPO CASTAÑEDA" userId="651b59c4-c2a1-4852-ac00-d10213ba0680" providerId="ADAL" clId="{09BA05D2-99A4-4700-82EE-AC5A06B2A7D2}" dt="2024-02-14T13:59:04.061" v="629" actId="47"/>
        <pc:sldMkLst>
          <pc:docMk/>
          <pc:sldMk cId="328406560" sldId="1067"/>
        </pc:sldMkLst>
      </pc:sldChg>
      <pc:sldChg chg="addSp delSp modSp mod">
        <pc:chgData name="LILLINETH OCAMPO CASTAÑEDA" userId="651b59c4-c2a1-4852-ac00-d10213ba0680" providerId="ADAL" clId="{09BA05D2-99A4-4700-82EE-AC5A06B2A7D2}" dt="2024-02-13T21:04:55.741" v="216" actId="14100"/>
        <pc:sldMkLst>
          <pc:docMk/>
          <pc:sldMk cId="1372120957" sldId="1093"/>
        </pc:sldMkLst>
        <pc:spChg chg="mod">
          <ac:chgData name="LILLINETH OCAMPO CASTAÑEDA" userId="651b59c4-c2a1-4852-ac00-d10213ba0680" providerId="ADAL" clId="{09BA05D2-99A4-4700-82EE-AC5A06B2A7D2}" dt="2024-02-13T20:47:47.244" v="56" actId="20577"/>
          <ac:spMkLst>
            <pc:docMk/>
            <pc:sldMk cId="1372120957" sldId="1093"/>
            <ac:spMk id="5" creationId="{65B12803-5723-4124-BA21-4275CB48163E}"/>
          </ac:spMkLst>
        </pc:spChg>
        <pc:spChg chg="mod">
          <ac:chgData name="LILLINETH OCAMPO CASTAÑEDA" userId="651b59c4-c2a1-4852-ac00-d10213ba0680" providerId="ADAL" clId="{09BA05D2-99A4-4700-82EE-AC5A06B2A7D2}" dt="2024-02-13T20:46:15.736" v="35" actId="20577"/>
          <ac:spMkLst>
            <pc:docMk/>
            <pc:sldMk cId="1372120957" sldId="1093"/>
            <ac:spMk id="18" creationId="{A7714CAC-86A3-41AC-B399-4C4280FF5B85}"/>
          </ac:spMkLst>
        </pc:spChg>
        <pc:graphicFrameChg chg="add mod modGraphic">
          <ac:chgData name="LILLINETH OCAMPO CASTAÑEDA" userId="651b59c4-c2a1-4852-ac00-d10213ba0680" providerId="ADAL" clId="{09BA05D2-99A4-4700-82EE-AC5A06B2A7D2}" dt="2024-02-13T21:04:55.741" v="216" actId="14100"/>
          <ac:graphicFrameMkLst>
            <pc:docMk/>
            <pc:sldMk cId="1372120957" sldId="1093"/>
            <ac:graphicFrameMk id="3" creationId="{08B4805D-8A1E-C835-DABC-D79738FDFD48}"/>
          </ac:graphicFrameMkLst>
        </pc:graphicFrameChg>
        <pc:graphicFrameChg chg="del">
          <ac:chgData name="LILLINETH OCAMPO CASTAÑEDA" userId="651b59c4-c2a1-4852-ac00-d10213ba0680" providerId="ADAL" clId="{09BA05D2-99A4-4700-82EE-AC5A06B2A7D2}" dt="2024-02-13T21:04:21.625" v="210" actId="478"/>
          <ac:graphicFrameMkLst>
            <pc:docMk/>
            <pc:sldMk cId="1372120957" sldId="1093"/>
            <ac:graphicFrameMk id="6" creationId="{E63C27A6-193A-3007-BB6E-C43AC50EEE41}"/>
          </ac:graphicFrameMkLst>
        </pc:graphicFrameChg>
      </pc:sldChg>
      <pc:sldChg chg="add del">
        <pc:chgData name="LILLINETH OCAMPO CASTAÑEDA" userId="651b59c4-c2a1-4852-ac00-d10213ba0680" providerId="ADAL" clId="{09BA05D2-99A4-4700-82EE-AC5A06B2A7D2}" dt="2024-02-14T13:47:10.313" v="587"/>
        <pc:sldMkLst>
          <pc:docMk/>
          <pc:sldMk cId="1764803345" sldId="1158"/>
        </pc:sldMkLst>
      </pc:sldChg>
      <pc:sldChg chg="add del">
        <pc:chgData name="LILLINETH OCAMPO CASTAÑEDA" userId="651b59c4-c2a1-4852-ac00-d10213ba0680" providerId="ADAL" clId="{09BA05D2-99A4-4700-82EE-AC5A06B2A7D2}" dt="2024-02-14T13:47:10.313" v="587"/>
        <pc:sldMkLst>
          <pc:docMk/>
          <pc:sldMk cId="159179092" sldId="1162"/>
        </pc:sldMkLst>
      </pc:sldChg>
      <pc:sldChg chg="add del">
        <pc:chgData name="LILLINETH OCAMPO CASTAÑEDA" userId="651b59c4-c2a1-4852-ac00-d10213ba0680" providerId="ADAL" clId="{09BA05D2-99A4-4700-82EE-AC5A06B2A7D2}" dt="2024-02-14T15:07:23.178" v="651" actId="47"/>
        <pc:sldMkLst>
          <pc:docMk/>
          <pc:sldMk cId="1160818935" sldId="1168"/>
        </pc:sldMkLst>
      </pc:sldChg>
      <pc:sldChg chg="add del">
        <pc:chgData name="LILLINETH OCAMPO CASTAÑEDA" userId="651b59c4-c2a1-4852-ac00-d10213ba0680" providerId="ADAL" clId="{09BA05D2-99A4-4700-82EE-AC5A06B2A7D2}" dt="2024-02-14T15:07:23.178" v="651" actId="47"/>
        <pc:sldMkLst>
          <pc:docMk/>
          <pc:sldMk cId="2166783440" sldId="1169"/>
        </pc:sldMkLst>
      </pc:sldChg>
      <pc:sldChg chg="addSp delSp modSp mod">
        <pc:chgData name="LILLINETH OCAMPO CASTAÑEDA" userId="651b59c4-c2a1-4852-ac00-d10213ba0680" providerId="ADAL" clId="{09BA05D2-99A4-4700-82EE-AC5A06B2A7D2}" dt="2024-02-13T21:06:46.788" v="236" actId="14100"/>
        <pc:sldMkLst>
          <pc:docMk/>
          <pc:sldMk cId="649487894" sldId="1584"/>
        </pc:sldMkLst>
        <pc:spChg chg="mod">
          <ac:chgData name="LILLINETH OCAMPO CASTAÑEDA" userId="651b59c4-c2a1-4852-ac00-d10213ba0680" providerId="ADAL" clId="{09BA05D2-99A4-4700-82EE-AC5A06B2A7D2}" dt="2024-02-13T20:48:12.621" v="87" actId="20577"/>
          <ac:spMkLst>
            <pc:docMk/>
            <pc:sldMk cId="649487894" sldId="1584"/>
            <ac:spMk id="5" creationId="{65B12803-5723-4124-BA21-4275CB48163E}"/>
          </ac:spMkLst>
        </pc:spChg>
        <pc:spChg chg="mod">
          <ac:chgData name="LILLINETH OCAMPO CASTAÑEDA" userId="651b59c4-c2a1-4852-ac00-d10213ba0680" providerId="ADAL" clId="{09BA05D2-99A4-4700-82EE-AC5A06B2A7D2}" dt="2024-02-13T20:46:45.333" v="39" actId="20577"/>
          <ac:spMkLst>
            <pc:docMk/>
            <pc:sldMk cId="649487894" sldId="1584"/>
            <ac:spMk id="18" creationId="{A7714CAC-86A3-41AC-B399-4C4280FF5B85}"/>
          </ac:spMkLst>
        </pc:spChg>
        <pc:graphicFrameChg chg="add mod modGraphic">
          <ac:chgData name="LILLINETH OCAMPO CASTAÑEDA" userId="651b59c4-c2a1-4852-ac00-d10213ba0680" providerId="ADAL" clId="{09BA05D2-99A4-4700-82EE-AC5A06B2A7D2}" dt="2024-02-13T21:06:46.788" v="236" actId="14100"/>
          <ac:graphicFrameMkLst>
            <pc:docMk/>
            <pc:sldMk cId="649487894" sldId="1584"/>
            <ac:graphicFrameMk id="3" creationId="{49E44183-27B5-8B6F-4EBE-63C99BCB7C66}"/>
          </ac:graphicFrameMkLst>
        </pc:graphicFrameChg>
        <pc:graphicFrameChg chg="del">
          <ac:chgData name="LILLINETH OCAMPO CASTAÑEDA" userId="651b59c4-c2a1-4852-ac00-d10213ba0680" providerId="ADAL" clId="{09BA05D2-99A4-4700-82EE-AC5A06B2A7D2}" dt="2024-02-13T21:06:25.418" v="230" actId="478"/>
          <ac:graphicFrameMkLst>
            <pc:docMk/>
            <pc:sldMk cId="649487894" sldId="1584"/>
            <ac:graphicFrameMk id="4" creationId="{11B44A23-C8B7-7D3C-EE8B-A442624EA9AD}"/>
          </ac:graphicFrameMkLst>
        </pc:graphicFrameChg>
      </pc:sldChg>
      <pc:sldChg chg="addSp delSp modSp mod">
        <pc:chgData name="LILLINETH OCAMPO CASTAÑEDA" userId="651b59c4-c2a1-4852-ac00-d10213ba0680" providerId="ADAL" clId="{09BA05D2-99A4-4700-82EE-AC5A06B2A7D2}" dt="2024-02-13T21:07:18.501" v="239" actId="1076"/>
        <pc:sldMkLst>
          <pc:docMk/>
          <pc:sldMk cId="28827384" sldId="1585"/>
        </pc:sldMkLst>
        <pc:spChg chg="mod">
          <ac:chgData name="LILLINETH OCAMPO CASTAÑEDA" userId="651b59c4-c2a1-4852-ac00-d10213ba0680" providerId="ADAL" clId="{09BA05D2-99A4-4700-82EE-AC5A06B2A7D2}" dt="2024-02-13T20:48:24.816" v="102" actId="20577"/>
          <ac:spMkLst>
            <pc:docMk/>
            <pc:sldMk cId="28827384" sldId="1585"/>
            <ac:spMk id="9" creationId="{83EE8067-572D-4692-883A-A21DF4B2DB3B}"/>
          </ac:spMkLst>
        </pc:spChg>
        <pc:spChg chg="mod">
          <ac:chgData name="LILLINETH OCAMPO CASTAÑEDA" userId="651b59c4-c2a1-4852-ac00-d10213ba0680" providerId="ADAL" clId="{09BA05D2-99A4-4700-82EE-AC5A06B2A7D2}" dt="2024-02-13T20:47:22.133" v="54" actId="20577"/>
          <ac:spMkLst>
            <pc:docMk/>
            <pc:sldMk cId="28827384" sldId="1585"/>
            <ac:spMk id="13" creationId="{C5263FFE-FF8F-4C2A-AAB2-1E72C2D6FA56}"/>
          </ac:spMkLst>
        </pc:spChg>
        <pc:graphicFrameChg chg="add del mod modGraphic">
          <ac:chgData name="LILLINETH OCAMPO CASTAÑEDA" userId="651b59c4-c2a1-4852-ac00-d10213ba0680" providerId="ADAL" clId="{09BA05D2-99A4-4700-82EE-AC5A06B2A7D2}" dt="2024-02-13T14:47:44.722" v="11" actId="478"/>
          <ac:graphicFrameMkLst>
            <pc:docMk/>
            <pc:sldMk cId="28827384" sldId="1585"/>
            <ac:graphicFrameMk id="2" creationId="{404E48DD-545D-1E33-E341-BE14C6C48028}"/>
          </ac:graphicFrameMkLst>
        </pc:graphicFrameChg>
        <pc:graphicFrameChg chg="del">
          <ac:chgData name="LILLINETH OCAMPO CASTAÑEDA" userId="651b59c4-c2a1-4852-ac00-d10213ba0680" providerId="ADAL" clId="{09BA05D2-99A4-4700-82EE-AC5A06B2A7D2}" dt="2024-02-13T21:07:06.008" v="237" actId="478"/>
          <ac:graphicFrameMkLst>
            <pc:docMk/>
            <pc:sldMk cId="28827384" sldId="1585"/>
            <ac:graphicFrameMk id="3" creationId="{857DB745-7081-433A-9B32-276B729D4EC1}"/>
          </ac:graphicFrameMkLst>
        </pc:graphicFrameChg>
        <pc:graphicFrameChg chg="del">
          <ac:chgData name="LILLINETH OCAMPO CASTAÑEDA" userId="651b59c4-c2a1-4852-ac00-d10213ba0680" providerId="ADAL" clId="{09BA05D2-99A4-4700-82EE-AC5A06B2A7D2}" dt="2024-02-13T14:41:41.765" v="5" actId="478"/>
          <ac:graphicFrameMkLst>
            <pc:docMk/>
            <pc:sldMk cId="28827384" sldId="1585"/>
            <ac:graphicFrameMk id="4" creationId="{034FCBA3-1F8B-C323-7627-14D87FF0BB0B}"/>
          </ac:graphicFrameMkLst>
        </pc:graphicFrameChg>
        <pc:graphicFrameChg chg="add mod">
          <ac:chgData name="LILLINETH OCAMPO CASTAÑEDA" userId="651b59c4-c2a1-4852-ac00-d10213ba0680" providerId="ADAL" clId="{09BA05D2-99A4-4700-82EE-AC5A06B2A7D2}" dt="2024-02-13T14:47:52.658" v="13" actId="1076"/>
          <ac:graphicFrameMkLst>
            <pc:docMk/>
            <pc:sldMk cId="28827384" sldId="1585"/>
            <ac:graphicFrameMk id="5" creationId="{59DE5380-E6B6-09F2-B5EE-CD80424BF3A6}"/>
          </ac:graphicFrameMkLst>
        </pc:graphicFrameChg>
        <pc:graphicFrameChg chg="add mod">
          <ac:chgData name="LILLINETH OCAMPO CASTAÑEDA" userId="651b59c4-c2a1-4852-ac00-d10213ba0680" providerId="ADAL" clId="{09BA05D2-99A4-4700-82EE-AC5A06B2A7D2}" dt="2024-02-13T21:07:18.501" v="239" actId="1076"/>
          <ac:graphicFrameMkLst>
            <pc:docMk/>
            <pc:sldMk cId="28827384" sldId="1585"/>
            <ac:graphicFrameMk id="6" creationId="{857DB745-7081-433A-9B32-276B729D4EC1}"/>
          </ac:graphicFrameMkLst>
        </pc:graphicFrameChg>
      </pc:sldChg>
      <pc:sldChg chg="addSp delSp modSp mod">
        <pc:chgData name="LILLINETH OCAMPO CASTAÑEDA" userId="651b59c4-c2a1-4852-ac00-d10213ba0680" providerId="ADAL" clId="{09BA05D2-99A4-4700-82EE-AC5A06B2A7D2}" dt="2024-02-13T21:22:11.885" v="341" actId="255"/>
        <pc:sldMkLst>
          <pc:docMk/>
          <pc:sldMk cId="4147581309" sldId="1587"/>
        </pc:sldMkLst>
        <pc:spChg chg="mod">
          <ac:chgData name="LILLINETH OCAMPO CASTAÑEDA" userId="651b59c4-c2a1-4852-ac00-d10213ba0680" providerId="ADAL" clId="{09BA05D2-99A4-4700-82EE-AC5A06B2A7D2}" dt="2024-02-13T20:49:15.923" v="103"/>
          <ac:spMkLst>
            <pc:docMk/>
            <pc:sldMk cId="4147581309" sldId="1587"/>
            <ac:spMk id="19" creationId="{038D656D-80D8-4F74-A956-7C50C582F320}"/>
          </ac:spMkLst>
        </pc:spChg>
        <pc:graphicFrameChg chg="del mod">
          <ac:chgData name="LILLINETH OCAMPO CASTAÑEDA" userId="651b59c4-c2a1-4852-ac00-d10213ba0680" providerId="ADAL" clId="{09BA05D2-99A4-4700-82EE-AC5A06B2A7D2}" dt="2024-02-13T21:15:49.017" v="301" actId="478"/>
          <ac:graphicFrameMkLst>
            <pc:docMk/>
            <pc:sldMk cId="4147581309" sldId="1587"/>
            <ac:graphicFrameMk id="3" creationId="{0EC15996-3389-EC3D-71FD-57B8B3B2431F}"/>
          </ac:graphicFrameMkLst>
        </pc:graphicFrameChg>
        <pc:graphicFrameChg chg="add mod modGraphic">
          <ac:chgData name="LILLINETH OCAMPO CASTAÑEDA" userId="651b59c4-c2a1-4852-ac00-d10213ba0680" providerId="ADAL" clId="{09BA05D2-99A4-4700-82EE-AC5A06B2A7D2}" dt="2024-02-13T21:22:11.885" v="341" actId="255"/>
          <ac:graphicFrameMkLst>
            <pc:docMk/>
            <pc:sldMk cId="4147581309" sldId="1587"/>
            <ac:graphicFrameMk id="4" creationId="{ACC9178D-7E8F-EFF3-4575-AD2772424AFC}"/>
          </ac:graphicFrameMkLst>
        </pc:graphicFrameChg>
      </pc:sldChg>
      <pc:sldChg chg="addSp delSp modSp mod">
        <pc:chgData name="LILLINETH OCAMPO CASTAÑEDA" userId="651b59c4-c2a1-4852-ac00-d10213ba0680" providerId="ADAL" clId="{09BA05D2-99A4-4700-82EE-AC5A06B2A7D2}" dt="2024-02-13T21:23:46.546" v="356" actId="14100"/>
        <pc:sldMkLst>
          <pc:docMk/>
          <pc:sldMk cId="1365990547" sldId="1588"/>
        </pc:sldMkLst>
        <pc:spChg chg="mod">
          <ac:chgData name="LILLINETH OCAMPO CASTAÑEDA" userId="651b59c4-c2a1-4852-ac00-d10213ba0680" providerId="ADAL" clId="{09BA05D2-99A4-4700-82EE-AC5A06B2A7D2}" dt="2024-02-13T20:49:15.923" v="103"/>
          <ac:spMkLst>
            <pc:docMk/>
            <pc:sldMk cId="1365990547" sldId="1588"/>
            <ac:spMk id="5" creationId="{65B12803-5723-4124-BA21-4275CB48163E}"/>
          </ac:spMkLst>
        </pc:spChg>
        <pc:graphicFrameChg chg="add mod modGraphic">
          <ac:chgData name="LILLINETH OCAMPO CASTAÑEDA" userId="651b59c4-c2a1-4852-ac00-d10213ba0680" providerId="ADAL" clId="{09BA05D2-99A4-4700-82EE-AC5A06B2A7D2}" dt="2024-02-13T21:23:46.546" v="356" actId="14100"/>
          <ac:graphicFrameMkLst>
            <pc:docMk/>
            <pc:sldMk cId="1365990547" sldId="1588"/>
            <ac:graphicFrameMk id="3" creationId="{FF45DB9C-A199-D065-4095-D9597FF30987}"/>
          </ac:graphicFrameMkLst>
        </pc:graphicFrameChg>
        <pc:graphicFrameChg chg="del">
          <ac:chgData name="LILLINETH OCAMPO CASTAÑEDA" userId="651b59c4-c2a1-4852-ac00-d10213ba0680" providerId="ADAL" clId="{09BA05D2-99A4-4700-82EE-AC5A06B2A7D2}" dt="2024-02-13T21:23:17.879" v="351" actId="478"/>
          <ac:graphicFrameMkLst>
            <pc:docMk/>
            <pc:sldMk cId="1365990547" sldId="1588"/>
            <ac:graphicFrameMk id="4" creationId="{E9B02037-AEFD-73CD-49BD-35A161E11086}"/>
          </ac:graphicFrameMkLst>
        </pc:graphicFrameChg>
      </pc:sldChg>
      <pc:sldChg chg="addSp delSp modSp mod">
        <pc:chgData name="LILLINETH OCAMPO CASTAÑEDA" userId="651b59c4-c2a1-4852-ac00-d10213ba0680" providerId="ADAL" clId="{09BA05D2-99A4-4700-82EE-AC5A06B2A7D2}" dt="2024-02-13T21:24:52.418" v="365" actId="1076"/>
        <pc:sldMkLst>
          <pc:docMk/>
          <pc:sldMk cId="3329316903" sldId="1589"/>
        </pc:sldMkLst>
        <pc:spChg chg="mod">
          <ac:chgData name="LILLINETH OCAMPO CASTAÑEDA" userId="651b59c4-c2a1-4852-ac00-d10213ba0680" providerId="ADAL" clId="{09BA05D2-99A4-4700-82EE-AC5A06B2A7D2}" dt="2024-02-13T20:49:15.923" v="103"/>
          <ac:spMkLst>
            <pc:docMk/>
            <pc:sldMk cId="3329316903" sldId="1589"/>
            <ac:spMk id="18" creationId="{0DC501D4-134E-4790-A923-6CCB2D1A6D53}"/>
          </ac:spMkLst>
        </pc:spChg>
        <pc:graphicFrameChg chg="add mod">
          <ac:chgData name="LILLINETH OCAMPO CASTAÑEDA" userId="651b59c4-c2a1-4852-ac00-d10213ba0680" providerId="ADAL" clId="{09BA05D2-99A4-4700-82EE-AC5A06B2A7D2}" dt="2024-02-13T21:24:27.700" v="359"/>
          <ac:graphicFrameMkLst>
            <pc:docMk/>
            <pc:sldMk cId="3329316903" sldId="1589"/>
            <ac:graphicFrameMk id="3" creationId="{833993C2-1BD8-2FDF-F908-A7404843EEEF}"/>
          </ac:graphicFrameMkLst>
        </pc:graphicFrameChg>
        <pc:graphicFrameChg chg="del modGraphic">
          <ac:chgData name="LILLINETH OCAMPO CASTAÑEDA" userId="651b59c4-c2a1-4852-ac00-d10213ba0680" providerId="ADAL" clId="{09BA05D2-99A4-4700-82EE-AC5A06B2A7D2}" dt="2024-02-13T21:24:25.190" v="358" actId="478"/>
          <ac:graphicFrameMkLst>
            <pc:docMk/>
            <pc:sldMk cId="3329316903" sldId="1589"/>
            <ac:graphicFrameMk id="4" creationId="{A3853C38-7A24-016E-2DB3-BB81CB73898D}"/>
          </ac:graphicFrameMkLst>
        </pc:graphicFrameChg>
        <pc:graphicFrameChg chg="add mod modGraphic">
          <ac:chgData name="LILLINETH OCAMPO CASTAÑEDA" userId="651b59c4-c2a1-4852-ac00-d10213ba0680" providerId="ADAL" clId="{09BA05D2-99A4-4700-82EE-AC5A06B2A7D2}" dt="2024-02-13T21:24:52.418" v="365" actId="1076"/>
          <ac:graphicFrameMkLst>
            <pc:docMk/>
            <pc:sldMk cId="3329316903" sldId="1589"/>
            <ac:graphicFrameMk id="5" creationId="{5D75ECE9-3CAE-3C30-12EB-1E60AD3318A8}"/>
          </ac:graphicFrameMkLst>
        </pc:graphicFrameChg>
      </pc:sldChg>
      <pc:sldChg chg="addSp delSp modSp mod">
        <pc:chgData name="LILLINETH OCAMPO CASTAÑEDA" userId="651b59c4-c2a1-4852-ac00-d10213ba0680" providerId="ADAL" clId="{09BA05D2-99A4-4700-82EE-AC5A06B2A7D2}" dt="2024-02-14T17:59:51.367" v="695" actId="255"/>
        <pc:sldMkLst>
          <pc:docMk/>
          <pc:sldMk cId="1472159952" sldId="1591"/>
        </pc:sldMkLst>
        <pc:spChg chg="mod">
          <ac:chgData name="LILLINETH OCAMPO CASTAÑEDA" userId="651b59c4-c2a1-4852-ac00-d10213ba0680" providerId="ADAL" clId="{09BA05D2-99A4-4700-82EE-AC5A06B2A7D2}" dt="2024-02-13T20:49:15.923" v="103"/>
          <ac:spMkLst>
            <pc:docMk/>
            <pc:sldMk cId="1472159952" sldId="1591"/>
            <ac:spMk id="24" creationId="{3F91377F-6DC8-449A-993C-D8BC54F202F2}"/>
          </ac:spMkLst>
        </pc:spChg>
        <pc:graphicFrameChg chg="del modGraphic">
          <ac:chgData name="LILLINETH OCAMPO CASTAÑEDA" userId="651b59c4-c2a1-4852-ac00-d10213ba0680" providerId="ADAL" clId="{09BA05D2-99A4-4700-82EE-AC5A06B2A7D2}" dt="2024-02-13T21:27:47.817" v="400" actId="478"/>
          <ac:graphicFrameMkLst>
            <pc:docMk/>
            <pc:sldMk cId="1472159952" sldId="1591"/>
            <ac:graphicFrameMk id="3" creationId="{27028ED0-6921-84E6-74BA-EE36BD2D0DCC}"/>
          </ac:graphicFrameMkLst>
        </pc:graphicFrameChg>
        <pc:graphicFrameChg chg="add del mod modGraphic">
          <ac:chgData name="LILLINETH OCAMPO CASTAÑEDA" userId="651b59c4-c2a1-4852-ac00-d10213ba0680" providerId="ADAL" clId="{09BA05D2-99A4-4700-82EE-AC5A06B2A7D2}" dt="2024-02-14T17:54:35.470" v="680" actId="478"/>
          <ac:graphicFrameMkLst>
            <pc:docMk/>
            <pc:sldMk cId="1472159952" sldId="1591"/>
            <ac:graphicFrameMk id="3" creationId="{EF96F465-F98D-5D58-3C72-E4776C3024C4}"/>
          </ac:graphicFrameMkLst>
        </pc:graphicFrameChg>
        <pc:graphicFrameChg chg="add del mod modGraphic">
          <ac:chgData name="LILLINETH OCAMPO CASTAÑEDA" userId="651b59c4-c2a1-4852-ac00-d10213ba0680" providerId="ADAL" clId="{09BA05D2-99A4-4700-82EE-AC5A06B2A7D2}" dt="2024-02-14T14:55:16.390" v="634" actId="478"/>
          <ac:graphicFrameMkLst>
            <pc:docMk/>
            <pc:sldMk cId="1472159952" sldId="1591"/>
            <ac:graphicFrameMk id="4" creationId="{905621F3-400B-C935-B806-13302A5048B7}"/>
          </ac:graphicFrameMkLst>
        </pc:graphicFrameChg>
        <pc:graphicFrameChg chg="add mod modGraphic">
          <ac:chgData name="LILLINETH OCAMPO CASTAÑEDA" userId="651b59c4-c2a1-4852-ac00-d10213ba0680" providerId="ADAL" clId="{09BA05D2-99A4-4700-82EE-AC5A06B2A7D2}" dt="2024-02-14T17:59:51.367" v="695" actId="255"/>
          <ac:graphicFrameMkLst>
            <pc:docMk/>
            <pc:sldMk cId="1472159952" sldId="1591"/>
            <ac:graphicFrameMk id="4" creationId="{A0C61FDA-34D7-08AB-425B-65C3CFF79289}"/>
          </ac:graphicFrameMkLst>
        </pc:graphicFrameChg>
      </pc:sldChg>
      <pc:sldChg chg="del">
        <pc:chgData name="LILLINETH OCAMPO CASTAÑEDA" userId="651b59c4-c2a1-4852-ac00-d10213ba0680" providerId="ADAL" clId="{09BA05D2-99A4-4700-82EE-AC5A06B2A7D2}" dt="2024-02-14T13:59:04.061" v="629" actId="47"/>
        <pc:sldMkLst>
          <pc:docMk/>
          <pc:sldMk cId="888257103" sldId="1685"/>
        </pc:sldMkLst>
      </pc:sldChg>
      <pc:sldChg chg="modSp del mod">
        <pc:chgData name="LILLINETH OCAMPO CASTAÑEDA" userId="651b59c4-c2a1-4852-ac00-d10213ba0680" providerId="ADAL" clId="{09BA05D2-99A4-4700-82EE-AC5A06B2A7D2}" dt="2024-02-14T13:59:04.061" v="629" actId="47"/>
        <pc:sldMkLst>
          <pc:docMk/>
          <pc:sldMk cId="1666633961" sldId="1713"/>
        </pc:sldMkLst>
        <pc:spChg chg="mod">
          <ac:chgData name="LILLINETH OCAMPO CASTAÑEDA" userId="651b59c4-c2a1-4852-ac00-d10213ba0680" providerId="ADAL" clId="{09BA05D2-99A4-4700-82EE-AC5A06B2A7D2}" dt="2024-02-13T20:57:55.910" v="160" actId="20577"/>
          <ac:spMkLst>
            <pc:docMk/>
            <pc:sldMk cId="1666633961" sldId="1713"/>
            <ac:spMk id="22" creationId="{795790A5-1AE5-443B-8754-0D1D2CB3FEB5}"/>
          </ac:spMkLst>
        </pc:spChg>
      </pc:sldChg>
      <pc:sldChg chg="addSp delSp mod">
        <pc:chgData name="LILLINETH OCAMPO CASTAÑEDA" userId="651b59c4-c2a1-4852-ac00-d10213ba0680" providerId="ADAL" clId="{09BA05D2-99A4-4700-82EE-AC5A06B2A7D2}" dt="2024-02-13T21:33:17.984" v="459" actId="478"/>
        <pc:sldMkLst>
          <pc:docMk/>
          <pc:sldMk cId="883292758" sldId="1814"/>
        </pc:sldMkLst>
        <pc:graphicFrameChg chg="add del">
          <ac:chgData name="LILLINETH OCAMPO CASTAÑEDA" userId="651b59c4-c2a1-4852-ac00-d10213ba0680" providerId="ADAL" clId="{09BA05D2-99A4-4700-82EE-AC5A06B2A7D2}" dt="2024-02-13T21:33:17.984" v="459" actId="478"/>
          <ac:graphicFrameMkLst>
            <pc:docMk/>
            <pc:sldMk cId="883292758" sldId="1814"/>
            <ac:graphicFrameMk id="5" creationId="{9400F0E1-2176-15A0-DF01-84710E5830B4}"/>
          </ac:graphicFrameMkLst>
        </pc:graphicFrameChg>
      </pc:sldChg>
      <pc:sldChg chg="addSp delSp modSp mod">
        <pc:chgData name="LILLINETH OCAMPO CASTAÑEDA" userId="651b59c4-c2a1-4852-ac00-d10213ba0680" providerId="ADAL" clId="{09BA05D2-99A4-4700-82EE-AC5A06B2A7D2}" dt="2024-02-13T21:33:44.510" v="467" actId="403"/>
        <pc:sldMkLst>
          <pc:docMk/>
          <pc:sldMk cId="3107540613" sldId="1815"/>
        </pc:sldMkLst>
        <pc:spChg chg="mod">
          <ac:chgData name="LILLINETH OCAMPO CASTAÑEDA" userId="651b59c4-c2a1-4852-ac00-d10213ba0680" providerId="ADAL" clId="{09BA05D2-99A4-4700-82EE-AC5A06B2A7D2}" dt="2024-02-13T20:49:15.923" v="103"/>
          <ac:spMkLst>
            <pc:docMk/>
            <pc:sldMk cId="3107540613" sldId="1815"/>
            <ac:spMk id="24" creationId="{658286C1-CBF0-4632-8D8F-345CEBB83FB9}"/>
          </ac:spMkLst>
        </pc:spChg>
        <pc:graphicFrameChg chg="del">
          <ac:chgData name="LILLINETH OCAMPO CASTAÑEDA" userId="651b59c4-c2a1-4852-ac00-d10213ba0680" providerId="ADAL" clId="{09BA05D2-99A4-4700-82EE-AC5A06B2A7D2}" dt="2024-02-13T21:33:23.839" v="460" actId="478"/>
          <ac:graphicFrameMkLst>
            <pc:docMk/>
            <pc:sldMk cId="3107540613" sldId="1815"/>
            <ac:graphicFrameMk id="3" creationId="{AF89036F-A879-7A20-3832-21381FF86D87}"/>
          </ac:graphicFrameMkLst>
        </pc:graphicFrameChg>
        <pc:graphicFrameChg chg="add mod modGraphic">
          <ac:chgData name="LILLINETH OCAMPO CASTAÑEDA" userId="651b59c4-c2a1-4852-ac00-d10213ba0680" providerId="ADAL" clId="{09BA05D2-99A4-4700-82EE-AC5A06B2A7D2}" dt="2024-02-13T21:33:44.510" v="467" actId="403"/>
          <ac:graphicFrameMkLst>
            <pc:docMk/>
            <pc:sldMk cId="3107540613" sldId="1815"/>
            <ac:graphicFrameMk id="4" creationId="{A5A3BD3F-D4D3-FFBE-A662-206ECF592CD0}"/>
          </ac:graphicFrameMkLst>
        </pc:graphicFrameChg>
      </pc:sldChg>
      <pc:sldChg chg="addSp delSp modSp add del mod">
        <pc:chgData name="LILLINETH OCAMPO CASTAÑEDA" userId="651b59c4-c2a1-4852-ac00-d10213ba0680" providerId="ADAL" clId="{09BA05D2-99A4-4700-82EE-AC5A06B2A7D2}" dt="2024-02-14T15:09:51.182" v="653"/>
        <pc:sldMkLst>
          <pc:docMk/>
          <pc:sldMk cId="494083295" sldId="1826"/>
        </pc:sldMkLst>
        <pc:spChg chg="mod">
          <ac:chgData name="LILLINETH OCAMPO CASTAÑEDA" userId="651b59c4-c2a1-4852-ac00-d10213ba0680" providerId="ADAL" clId="{09BA05D2-99A4-4700-82EE-AC5A06B2A7D2}" dt="2024-02-13T20:58:46.364" v="162" actId="20577"/>
          <ac:spMkLst>
            <pc:docMk/>
            <pc:sldMk cId="494083295" sldId="1826"/>
            <ac:spMk id="5" creationId="{65B12803-5723-4124-BA21-4275CB48163E}"/>
          </ac:spMkLst>
        </pc:spChg>
        <pc:spChg chg="mod">
          <ac:chgData name="LILLINETH OCAMPO CASTAÑEDA" userId="651b59c4-c2a1-4852-ac00-d10213ba0680" providerId="ADAL" clId="{09BA05D2-99A4-4700-82EE-AC5A06B2A7D2}" dt="2024-02-13T21:34:43.556" v="470" actId="20577"/>
          <ac:spMkLst>
            <pc:docMk/>
            <pc:sldMk cId="494083295" sldId="1826"/>
            <ac:spMk id="18" creationId="{A7714CAC-86A3-41AC-B399-4C4280FF5B85}"/>
          </ac:spMkLst>
        </pc:spChg>
        <pc:graphicFrameChg chg="del">
          <ac:chgData name="LILLINETH OCAMPO CASTAÑEDA" userId="651b59c4-c2a1-4852-ac00-d10213ba0680" providerId="ADAL" clId="{09BA05D2-99A4-4700-82EE-AC5A06B2A7D2}" dt="2024-02-13T21:34:40.984" v="468" actId="478"/>
          <ac:graphicFrameMkLst>
            <pc:docMk/>
            <pc:sldMk cId="494083295" sldId="1826"/>
            <ac:graphicFrameMk id="3" creationId="{2260C6A4-4330-8CEE-3A21-913D1CD60FCA}"/>
          </ac:graphicFrameMkLst>
        </pc:graphicFrameChg>
        <pc:graphicFrameChg chg="add mod modGraphic">
          <ac:chgData name="LILLINETH OCAMPO CASTAÑEDA" userId="651b59c4-c2a1-4852-ac00-d10213ba0680" providerId="ADAL" clId="{09BA05D2-99A4-4700-82EE-AC5A06B2A7D2}" dt="2024-02-13T21:35:04.962" v="475" actId="1076"/>
          <ac:graphicFrameMkLst>
            <pc:docMk/>
            <pc:sldMk cId="494083295" sldId="1826"/>
            <ac:graphicFrameMk id="4" creationId="{B95563C6-CACD-A2A2-5F89-DBCF6E24D333}"/>
          </ac:graphicFrameMkLst>
        </pc:graphicFrameChg>
      </pc:sldChg>
      <pc:sldChg chg="addSp delSp modSp mod">
        <pc:chgData name="LILLINETH OCAMPO CASTAÑEDA" userId="651b59c4-c2a1-4852-ac00-d10213ba0680" providerId="ADAL" clId="{09BA05D2-99A4-4700-82EE-AC5A06B2A7D2}" dt="2024-02-15T19:45:42.618" v="697" actId="20577"/>
        <pc:sldMkLst>
          <pc:docMk/>
          <pc:sldMk cId="2399709314" sldId="1827"/>
        </pc:sldMkLst>
        <pc:spChg chg="mod">
          <ac:chgData name="LILLINETH OCAMPO CASTAÑEDA" userId="651b59c4-c2a1-4852-ac00-d10213ba0680" providerId="ADAL" clId="{09BA05D2-99A4-4700-82EE-AC5A06B2A7D2}" dt="2024-02-13T20:58:51.453" v="164" actId="20577"/>
          <ac:spMkLst>
            <pc:docMk/>
            <pc:sldMk cId="2399709314" sldId="1827"/>
            <ac:spMk id="5" creationId="{65B12803-5723-4124-BA21-4275CB48163E}"/>
          </ac:spMkLst>
        </pc:spChg>
        <pc:spChg chg="mod">
          <ac:chgData name="LILLINETH OCAMPO CASTAÑEDA" userId="651b59c4-c2a1-4852-ac00-d10213ba0680" providerId="ADAL" clId="{09BA05D2-99A4-4700-82EE-AC5A06B2A7D2}" dt="2024-02-15T19:45:42.618" v="697" actId="20577"/>
          <ac:spMkLst>
            <pc:docMk/>
            <pc:sldMk cId="2399709314" sldId="1827"/>
            <ac:spMk id="19" creationId="{47C634B8-9F73-4559-927A-9F4CC823C494}"/>
          </ac:spMkLst>
        </pc:spChg>
        <pc:graphicFrameChg chg="del">
          <ac:chgData name="LILLINETH OCAMPO CASTAÑEDA" userId="651b59c4-c2a1-4852-ac00-d10213ba0680" providerId="ADAL" clId="{09BA05D2-99A4-4700-82EE-AC5A06B2A7D2}" dt="2024-02-13T21:36:27.716" v="486" actId="478"/>
          <ac:graphicFrameMkLst>
            <pc:docMk/>
            <pc:sldMk cId="2399709314" sldId="1827"/>
            <ac:graphicFrameMk id="3" creationId="{60476F85-EA13-4A61-E607-2C67E82BA79B}"/>
          </ac:graphicFrameMkLst>
        </pc:graphicFrameChg>
        <pc:graphicFrameChg chg="add mod">
          <ac:chgData name="LILLINETH OCAMPO CASTAÑEDA" userId="651b59c4-c2a1-4852-ac00-d10213ba0680" providerId="ADAL" clId="{09BA05D2-99A4-4700-82EE-AC5A06B2A7D2}" dt="2024-02-13T21:35:32.594" v="478" actId="1076"/>
          <ac:graphicFrameMkLst>
            <pc:docMk/>
            <pc:sldMk cId="2399709314" sldId="1827"/>
            <ac:graphicFrameMk id="4" creationId="{75615DB5-D547-461A-9DCA-307CF6F3AED3}"/>
          </ac:graphicFrameMkLst>
        </pc:graphicFrameChg>
        <pc:graphicFrameChg chg="del">
          <ac:chgData name="LILLINETH OCAMPO CASTAÑEDA" userId="651b59c4-c2a1-4852-ac00-d10213ba0680" providerId="ADAL" clId="{09BA05D2-99A4-4700-82EE-AC5A06B2A7D2}" dt="2024-02-13T21:35:59.340" v="479" actId="478"/>
          <ac:graphicFrameMkLst>
            <pc:docMk/>
            <pc:sldMk cId="2399709314" sldId="1827"/>
            <ac:graphicFrameMk id="6" creationId="{E945D140-501A-4BC3-D1E1-B52DB1A45901}"/>
          </ac:graphicFrameMkLst>
        </pc:graphicFrameChg>
        <pc:graphicFrameChg chg="add del mod modGraphic">
          <ac:chgData name="LILLINETH OCAMPO CASTAÑEDA" userId="651b59c4-c2a1-4852-ac00-d10213ba0680" providerId="ADAL" clId="{09BA05D2-99A4-4700-82EE-AC5A06B2A7D2}" dt="2024-02-13T21:36:50.060" v="487" actId="478"/>
          <ac:graphicFrameMkLst>
            <pc:docMk/>
            <pc:sldMk cId="2399709314" sldId="1827"/>
            <ac:graphicFrameMk id="7" creationId="{ABA7C510-06B9-4DDE-C31E-3213FE654EB0}"/>
          </ac:graphicFrameMkLst>
        </pc:graphicFrameChg>
        <pc:graphicFrameChg chg="add mod modGraphic">
          <ac:chgData name="LILLINETH OCAMPO CASTAÑEDA" userId="651b59c4-c2a1-4852-ac00-d10213ba0680" providerId="ADAL" clId="{09BA05D2-99A4-4700-82EE-AC5A06B2A7D2}" dt="2024-02-13T21:38:01.905" v="546" actId="20577"/>
          <ac:graphicFrameMkLst>
            <pc:docMk/>
            <pc:sldMk cId="2399709314" sldId="1827"/>
            <ac:graphicFrameMk id="8" creationId="{D6B0457A-BAE4-35CB-FDFF-E9E795408B81}"/>
          </ac:graphicFrameMkLst>
        </pc:graphicFrameChg>
        <pc:graphicFrameChg chg="add mod modGraphic">
          <ac:chgData name="LILLINETH OCAMPO CASTAÑEDA" userId="651b59c4-c2a1-4852-ac00-d10213ba0680" providerId="ADAL" clId="{09BA05D2-99A4-4700-82EE-AC5A06B2A7D2}" dt="2024-02-13T21:37:50.618" v="501" actId="1076"/>
          <ac:graphicFrameMkLst>
            <pc:docMk/>
            <pc:sldMk cId="2399709314" sldId="1827"/>
            <ac:graphicFrameMk id="9" creationId="{ABF35EB9-8330-CE5F-A7FB-38B534B0AC95}"/>
          </ac:graphicFrameMkLst>
        </pc:graphicFrameChg>
        <pc:picChg chg="del">
          <ac:chgData name="LILLINETH OCAMPO CASTAÑEDA" userId="651b59c4-c2a1-4852-ac00-d10213ba0680" providerId="ADAL" clId="{09BA05D2-99A4-4700-82EE-AC5A06B2A7D2}" dt="2024-02-13T21:35:24.419" v="476" actId="478"/>
          <ac:picMkLst>
            <pc:docMk/>
            <pc:sldMk cId="2399709314" sldId="1827"/>
            <ac:picMk id="2" creationId="{72019958-9AEB-0159-1498-8345716AE656}"/>
          </ac:picMkLst>
        </pc:picChg>
      </pc:sldChg>
      <pc:sldChg chg="addSp delSp modSp mod">
        <pc:chgData name="LILLINETH OCAMPO CASTAÑEDA" userId="651b59c4-c2a1-4852-ac00-d10213ba0680" providerId="ADAL" clId="{09BA05D2-99A4-4700-82EE-AC5A06B2A7D2}" dt="2024-02-15T19:45:54.030" v="699" actId="20577"/>
        <pc:sldMkLst>
          <pc:docMk/>
          <pc:sldMk cId="1799223727" sldId="1829"/>
        </pc:sldMkLst>
        <pc:spChg chg="mod">
          <ac:chgData name="LILLINETH OCAMPO CASTAÑEDA" userId="651b59c4-c2a1-4852-ac00-d10213ba0680" providerId="ADAL" clId="{09BA05D2-99A4-4700-82EE-AC5A06B2A7D2}" dt="2024-02-13T21:00:44.100" v="209" actId="20577"/>
          <ac:spMkLst>
            <pc:docMk/>
            <pc:sldMk cId="1799223727" sldId="1829"/>
            <ac:spMk id="5" creationId="{65B12803-5723-4124-BA21-4275CB48163E}"/>
          </ac:spMkLst>
        </pc:spChg>
        <pc:spChg chg="mod">
          <ac:chgData name="LILLINETH OCAMPO CASTAÑEDA" userId="651b59c4-c2a1-4852-ac00-d10213ba0680" providerId="ADAL" clId="{09BA05D2-99A4-4700-82EE-AC5A06B2A7D2}" dt="2024-02-15T19:45:54.030" v="699" actId="20577"/>
          <ac:spMkLst>
            <pc:docMk/>
            <pc:sldMk cId="1799223727" sldId="1829"/>
            <ac:spMk id="19" creationId="{47C634B8-9F73-4559-927A-9F4CC823C494}"/>
          </ac:spMkLst>
        </pc:spChg>
        <pc:graphicFrameChg chg="add mod">
          <ac:chgData name="LILLINETH OCAMPO CASTAÑEDA" userId="651b59c4-c2a1-4852-ac00-d10213ba0680" providerId="ADAL" clId="{09BA05D2-99A4-4700-82EE-AC5A06B2A7D2}" dt="2024-02-13T21:39:56.285" v="553"/>
          <ac:graphicFrameMkLst>
            <pc:docMk/>
            <pc:sldMk cId="1799223727" sldId="1829"/>
            <ac:graphicFrameMk id="2" creationId="{A0065AEF-4759-4443-00EF-538FAE86C143}"/>
          </ac:graphicFrameMkLst>
        </pc:graphicFrameChg>
        <pc:graphicFrameChg chg="add mod">
          <ac:chgData name="LILLINETH OCAMPO CASTAÑEDA" userId="651b59c4-c2a1-4852-ac00-d10213ba0680" providerId="ADAL" clId="{09BA05D2-99A4-4700-82EE-AC5A06B2A7D2}" dt="2024-02-14T15:06:39.406" v="648" actId="1076"/>
          <ac:graphicFrameMkLst>
            <pc:docMk/>
            <pc:sldMk cId="1799223727" sldId="1829"/>
            <ac:graphicFrameMk id="2" creationId="{C8736B44-5C6B-4CD2-9B86-BF18C27D322F}"/>
          </ac:graphicFrameMkLst>
        </pc:graphicFrameChg>
        <pc:graphicFrameChg chg="add del mod">
          <ac:chgData name="LILLINETH OCAMPO CASTAÑEDA" userId="651b59c4-c2a1-4852-ac00-d10213ba0680" providerId="ADAL" clId="{09BA05D2-99A4-4700-82EE-AC5A06B2A7D2}" dt="2024-02-14T15:06:25.873" v="646" actId="478"/>
          <ac:graphicFrameMkLst>
            <pc:docMk/>
            <pc:sldMk cId="1799223727" sldId="1829"/>
            <ac:graphicFrameMk id="3" creationId="{C8736B44-5C6B-4CD2-9B86-BF18C27D322F}"/>
          </ac:graphicFrameMkLst>
        </pc:graphicFrameChg>
        <pc:graphicFrameChg chg="del">
          <ac:chgData name="LILLINETH OCAMPO CASTAÑEDA" userId="651b59c4-c2a1-4852-ac00-d10213ba0680" providerId="ADAL" clId="{09BA05D2-99A4-4700-82EE-AC5A06B2A7D2}" dt="2024-02-13T21:40:19.499" v="556" actId="478"/>
          <ac:graphicFrameMkLst>
            <pc:docMk/>
            <pc:sldMk cId="1799223727" sldId="1829"/>
            <ac:graphicFrameMk id="4" creationId="{9035F8EA-58AA-4935-9D30-06ED3FBA7B6C}"/>
          </ac:graphicFrameMkLst>
        </pc:graphicFrameChg>
        <pc:graphicFrameChg chg="add del mod">
          <ac:chgData name="LILLINETH OCAMPO CASTAÑEDA" userId="651b59c4-c2a1-4852-ac00-d10213ba0680" providerId="ADAL" clId="{09BA05D2-99A4-4700-82EE-AC5A06B2A7D2}" dt="2024-02-13T21:40:55.876" v="559" actId="21"/>
          <ac:graphicFrameMkLst>
            <pc:docMk/>
            <pc:sldMk cId="1799223727" sldId="1829"/>
            <ac:graphicFrameMk id="6" creationId="{05A387B3-6273-F8FF-407B-C6B3D2529EE9}"/>
          </ac:graphicFrameMkLst>
        </pc:graphicFrameChg>
        <pc:graphicFrameChg chg="del">
          <ac:chgData name="LILLINETH OCAMPO CASTAÑEDA" userId="651b59c4-c2a1-4852-ac00-d10213ba0680" providerId="ADAL" clId="{09BA05D2-99A4-4700-82EE-AC5A06B2A7D2}" dt="2024-02-13T21:40:20.627" v="557" actId="478"/>
          <ac:graphicFrameMkLst>
            <pc:docMk/>
            <pc:sldMk cId="1799223727" sldId="1829"/>
            <ac:graphicFrameMk id="7" creationId="{EF1AD334-1457-D0D3-AF27-2DF50C777D65}"/>
          </ac:graphicFrameMkLst>
        </pc:graphicFrameChg>
        <pc:graphicFrameChg chg="del">
          <ac:chgData name="LILLINETH OCAMPO CASTAÑEDA" userId="651b59c4-c2a1-4852-ac00-d10213ba0680" providerId="ADAL" clId="{09BA05D2-99A4-4700-82EE-AC5A06B2A7D2}" dt="2024-02-13T21:39:43.703" v="552" actId="478"/>
          <ac:graphicFrameMkLst>
            <pc:docMk/>
            <pc:sldMk cId="1799223727" sldId="1829"/>
            <ac:graphicFrameMk id="8" creationId="{C8736B44-5C6B-4CD2-9B86-BF18C27D322F}"/>
          </ac:graphicFrameMkLst>
        </pc:graphicFrameChg>
        <pc:graphicFrameChg chg="add del mod">
          <ac:chgData name="LILLINETH OCAMPO CASTAÑEDA" userId="651b59c4-c2a1-4852-ac00-d10213ba0680" providerId="ADAL" clId="{09BA05D2-99A4-4700-82EE-AC5A06B2A7D2}" dt="2024-02-13T21:40:59.432" v="561" actId="21"/>
          <ac:graphicFrameMkLst>
            <pc:docMk/>
            <pc:sldMk cId="1799223727" sldId="1829"/>
            <ac:graphicFrameMk id="9" creationId="{36B45A91-AF2E-3688-F2EF-6B1A666C8D18}"/>
          </ac:graphicFrameMkLst>
        </pc:graphicFrameChg>
        <pc:graphicFrameChg chg="add del mod modGraphic">
          <ac:chgData name="LILLINETH OCAMPO CASTAÑEDA" userId="651b59c4-c2a1-4852-ac00-d10213ba0680" providerId="ADAL" clId="{09BA05D2-99A4-4700-82EE-AC5A06B2A7D2}" dt="2024-02-13T21:41:49.186" v="571" actId="478"/>
          <ac:graphicFrameMkLst>
            <pc:docMk/>
            <pc:sldMk cId="1799223727" sldId="1829"/>
            <ac:graphicFrameMk id="10" creationId="{93F5ED0C-AA80-CBD2-BE92-F603776F202C}"/>
          </ac:graphicFrameMkLst>
        </pc:graphicFrameChg>
        <pc:graphicFrameChg chg="add mod modGraphic">
          <ac:chgData name="LILLINETH OCAMPO CASTAÑEDA" userId="651b59c4-c2a1-4852-ac00-d10213ba0680" providerId="ADAL" clId="{09BA05D2-99A4-4700-82EE-AC5A06B2A7D2}" dt="2024-02-13T21:41:53.372" v="572" actId="122"/>
          <ac:graphicFrameMkLst>
            <pc:docMk/>
            <pc:sldMk cId="1799223727" sldId="1829"/>
            <ac:graphicFrameMk id="11" creationId="{8A954126-7B90-2700-BFAA-8BF3D288C6FF}"/>
          </ac:graphicFrameMkLst>
        </pc:graphicFrameChg>
        <pc:graphicFrameChg chg="add mod modGraphic">
          <ac:chgData name="LILLINETH OCAMPO CASTAÑEDA" userId="651b59c4-c2a1-4852-ac00-d10213ba0680" providerId="ADAL" clId="{09BA05D2-99A4-4700-82EE-AC5A06B2A7D2}" dt="2024-02-13T21:42:51.754" v="582" actId="122"/>
          <ac:graphicFrameMkLst>
            <pc:docMk/>
            <pc:sldMk cId="1799223727" sldId="1829"/>
            <ac:graphicFrameMk id="12" creationId="{F7F9F56F-1AEF-1250-07A6-5B41B79878CA}"/>
          </ac:graphicFrameMkLst>
        </pc:graphicFrameChg>
      </pc:sldChg>
      <pc:sldChg chg="addSp delSp modSp mod">
        <pc:chgData name="LILLINETH OCAMPO CASTAÑEDA" userId="651b59c4-c2a1-4852-ac00-d10213ba0680" providerId="ADAL" clId="{09BA05D2-99A4-4700-82EE-AC5A06B2A7D2}" dt="2024-02-13T21:32:14.252" v="446" actId="255"/>
        <pc:sldMkLst>
          <pc:docMk/>
          <pc:sldMk cId="2275366353" sldId="1926"/>
        </pc:sldMkLst>
        <pc:graphicFrameChg chg="del">
          <ac:chgData name="LILLINETH OCAMPO CASTAÑEDA" userId="651b59c4-c2a1-4852-ac00-d10213ba0680" providerId="ADAL" clId="{09BA05D2-99A4-4700-82EE-AC5A06B2A7D2}" dt="2024-02-13T21:30:23.713" v="432" actId="478"/>
          <ac:graphicFrameMkLst>
            <pc:docMk/>
            <pc:sldMk cId="2275366353" sldId="1926"/>
            <ac:graphicFrameMk id="3" creationId="{86D25E0E-6065-408A-0B15-47A0B34D79A5}"/>
          </ac:graphicFrameMkLst>
        </pc:graphicFrameChg>
        <pc:graphicFrameChg chg="add mod modGraphic">
          <ac:chgData name="LILLINETH OCAMPO CASTAÑEDA" userId="651b59c4-c2a1-4852-ac00-d10213ba0680" providerId="ADAL" clId="{09BA05D2-99A4-4700-82EE-AC5A06B2A7D2}" dt="2024-02-13T21:32:14.252" v="446" actId="255"/>
          <ac:graphicFrameMkLst>
            <pc:docMk/>
            <pc:sldMk cId="2275366353" sldId="1926"/>
            <ac:graphicFrameMk id="4" creationId="{44BAF564-E7B8-EA03-CAAB-EE6DB81CAF47}"/>
          </ac:graphicFrameMkLst>
        </pc:graphicFrameChg>
      </pc:sldChg>
      <pc:sldChg chg="addSp delSp modSp mod">
        <pc:chgData name="LILLINETH OCAMPO CASTAÑEDA" userId="651b59c4-c2a1-4852-ac00-d10213ba0680" providerId="ADAL" clId="{09BA05D2-99A4-4700-82EE-AC5A06B2A7D2}" dt="2024-02-13T21:32:58.562" v="457" actId="14100"/>
        <pc:sldMkLst>
          <pc:docMk/>
          <pc:sldMk cId="3527211914" sldId="1927"/>
        </pc:sldMkLst>
        <pc:spChg chg="mod">
          <ac:chgData name="LILLINETH OCAMPO CASTAÑEDA" userId="651b59c4-c2a1-4852-ac00-d10213ba0680" providerId="ADAL" clId="{09BA05D2-99A4-4700-82EE-AC5A06B2A7D2}" dt="2024-02-13T20:50:35.011" v="136" actId="20577"/>
          <ac:spMkLst>
            <pc:docMk/>
            <pc:sldMk cId="3527211914" sldId="1927"/>
            <ac:spMk id="24" creationId="{658286C1-CBF0-4632-8D8F-345CEBB83FB9}"/>
          </ac:spMkLst>
        </pc:spChg>
        <pc:graphicFrameChg chg="add mod modGraphic">
          <ac:chgData name="LILLINETH OCAMPO CASTAÑEDA" userId="651b59c4-c2a1-4852-ac00-d10213ba0680" providerId="ADAL" clId="{09BA05D2-99A4-4700-82EE-AC5A06B2A7D2}" dt="2024-02-13T21:32:58.562" v="457" actId="14100"/>
          <ac:graphicFrameMkLst>
            <pc:docMk/>
            <pc:sldMk cId="3527211914" sldId="1927"/>
            <ac:graphicFrameMk id="3" creationId="{96FD0084-551D-2658-D0FD-6DBA9964194B}"/>
          </ac:graphicFrameMkLst>
        </pc:graphicFrameChg>
        <pc:graphicFrameChg chg="del">
          <ac:chgData name="LILLINETH OCAMPO CASTAÑEDA" userId="651b59c4-c2a1-4852-ac00-d10213ba0680" providerId="ADAL" clId="{09BA05D2-99A4-4700-82EE-AC5A06B2A7D2}" dt="2024-02-13T21:32:26.337" v="447" actId="478"/>
          <ac:graphicFrameMkLst>
            <pc:docMk/>
            <pc:sldMk cId="3527211914" sldId="1927"/>
            <ac:graphicFrameMk id="4" creationId="{C325E744-71BD-9159-7779-C8B483CBBC90}"/>
          </ac:graphicFrameMkLst>
        </pc:graphicFrameChg>
      </pc:sldChg>
      <pc:sldChg chg="add del">
        <pc:chgData name="LILLINETH OCAMPO CASTAÑEDA" userId="651b59c4-c2a1-4852-ac00-d10213ba0680" providerId="ADAL" clId="{09BA05D2-99A4-4700-82EE-AC5A06B2A7D2}" dt="2024-02-14T13:46:22.698" v="585"/>
        <pc:sldMkLst>
          <pc:docMk/>
          <pc:sldMk cId="1453484966" sldId="2047"/>
        </pc:sldMkLst>
      </pc:sldChg>
      <pc:sldChg chg="add del">
        <pc:chgData name="LILLINETH OCAMPO CASTAÑEDA" userId="651b59c4-c2a1-4852-ac00-d10213ba0680" providerId="ADAL" clId="{09BA05D2-99A4-4700-82EE-AC5A06B2A7D2}" dt="2024-02-14T13:46:22.698" v="585"/>
        <pc:sldMkLst>
          <pc:docMk/>
          <pc:sldMk cId="1603932459" sldId="2048"/>
        </pc:sldMkLst>
      </pc:sldChg>
      <pc:sldChg chg="addSp delSp modSp mod">
        <pc:chgData name="LILLINETH OCAMPO CASTAÑEDA" userId="651b59c4-c2a1-4852-ac00-d10213ba0680" providerId="ADAL" clId="{09BA05D2-99A4-4700-82EE-AC5A06B2A7D2}" dt="2024-02-14T15:10:58.678" v="679"/>
        <pc:sldMkLst>
          <pc:docMk/>
          <pc:sldMk cId="596543018" sldId="2055"/>
        </pc:sldMkLst>
        <pc:spChg chg="mod">
          <ac:chgData name="LILLINETH OCAMPO CASTAÑEDA" userId="651b59c4-c2a1-4852-ac00-d10213ba0680" providerId="ADAL" clId="{09BA05D2-99A4-4700-82EE-AC5A06B2A7D2}" dt="2024-02-13T20:59:09.125" v="191" actId="20577"/>
          <ac:spMkLst>
            <pc:docMk/>
            <pc:sldMk cId="596543018" sldId="2055"/>
            <ac:spMk id="5" creationId="{65B12803-5723-4124-BA21-4275CB48163E}"/>
          </ac:spMkLst>
        </pc:spChg>
        <pc:spChg chg="mod">
          <ac:chgData name="LILLINETH OCAMPO CASTAÑEDA" userId="651b59c4-c2a1-4852-ac00-d10213ba0680" providerId="ADAL" clId="{09BA05D2-99A4-4700-82EE-AC5A06B2A7D2}" dt="2024-02-13T20:58:56.870" v="166" actId="20577"/>
          <ac:spMkLst>
            <pc:docMk/>
            <pc:sldMk cId="596543018" sldId="2055"/>
            <ac:spMk id="18" creationId="{A7714CAC-86A3-41AC-B399-4C4280FF5B85}"/>
          </ac:spMkLst>
        </pc:spChg>
        <pc:graphicFrameChg chg="add del mod modGraphic">
          <ac:chgData name="LILLINETH OCAMPO CASTAÑEDA" userId="651b59c4-c2a1-4852-ac00-d10213ba0680" providerId="ADAL" clId="{09BA05D2-99A4-4700-82EE-AC5A06B2A7D2}" dt="2024-02-14T15:05:37.927" v="642" actId="478"/>
          <ac:graphicFrameMkLst>
            <pc:docMk/>
            <pc:sldMk cId="596543018" sldId="2055"/>
            <ac:graphicFrameMk id="3" creationId="{0DB78A99-85F0-FE40-8D95-95B07FF0D0DB}"/>
          </ac:graphicFrameMkLst>
        </pc:graphicFrameChg>
        <pc:graphicFrameChg chg="add mod modGraphic">
          <ac:chgData name="LILLINETH OCAMPO CASTAÑEDA" userId="651b59c4-c2a1-4852-ac00-d10213ba0680" providerId="ADAL" clId="{09BA05D2-99A4-4700-82EE-AC5A06B2A7D2}" dt="2024-02-14T15:10:58.678" v="679"/>
          <ac:graphicFrameMkLst>
            <pc:docMk/>
            <pc:sldMk cId="596543018" sldId="2055"/>
            <ac:graphicFrameMk id="4" creationId="{3969F654-3CAD-5A8B-9D25-0914202E5257}"/>
          </ac:graphicFrameMkLst>
        </pc:graphicFrameChg>
        <pc:graphicFrameChg chg="del">
          <ac:chgData name="LILLINETH OCAMPO CASTAÑEDA" userId="651b59c4-c2a1-4852-ac00-d10213ba0680" providerId="ADAL" clId="{09BA05D2-99A4-4700-82EE-AC5A06B2A7D2}" dt="2024-02-13T21:39:05.968" v="547" actId="478"/>
          <ac:graphicFrameMkLst>
            <pc:docMk/>
            <pc:sldMk cId="596543018" sldId="2055"/>
            <ac:graphicFrameMk id="4" creationId="{F5E10B7E-ACA9-5CA0-90C6-888022BBC442}"/>
          </ac:graphicFrameMkLst>
        </pc:graphicFrameChg>
      </pc:sldChg>
      <pc:sldChg chg="add del">
        <pc:chgData name="LILLINETH OCAMPO CASTAÑEDA" userId="651b59c4-c2a1-4852-ac00-d10213ba0680" providerId="ADAL" clId="{09BA05D2-99A4-4700-82EE-AC5A06B2A7D2}" dt="2024-02-14T13:47:10.313" v="587"/>
        <pc:sldMkLst>
          <pc:docMk/>
          <pc:sldMk cId="1879461600" sldId="2056"/>
        </pc:sldMkLst>
      </pc:sldChg>
      <pc:sldChg chg="add del">
        <pc:chgData name="LILLINETH OCAMPO CASTAÑEDA" userId="651b59c4-c2a1-4852-ac00-d10213ba0680" providerId="ADAL" clId="{09BA05D2-99A4-4700-82EE-AC5A06B2A7D2}" dt="2024-02-14T13:47:10.313" v="587"/>
        <pc:sldMkLst>
          <pc:docMk/>
          <pc:sldMk cId="3494863975" sldId="2057"/>
        </pc:sldMkLst>
      </pc:sldChg>
      <pc:sldChg chg="add del">
        <pc:chgData name="LILLINETH OCAMPO CASTAÑEDA" userId="651b59c4-c2a1-4852-ac00-d10213ba0680" providerId="ADAL" clId="{09BA05D2-99A4-4700-82EE-AC5A06B2A7D2}" dt="2024-02-14T13:47:10.313" v="587"/>
        <pc:sldMkLst>
          <pc:docMk/>
          <pc:sldMk cId="2380587592" sldId="2059"/>
        </pc:sldMkLst>
      </pc:sldChg>
      <pc:sldChg chg="add del">
        <pc:chgData name="LILLINETH OCAMPO CASTAÑEDA" userId="651b59c4-c2a1-4852-ac00-d10213ba0680" providerId="ADAL" clId="{09BA05D2-99A4-4700-82EE-AC5A06B2A7D2}" dt="2024-02-14T13:46:22.698" v="585"/>
        <pc:sldMkLst>
          <pc:docMk/>
          <pc:sldMk cId="2347149286" sldId="2062"/>
        </pc:sldMkLst>
      </pc:sldChg>
      <pc:sldChg chg="add del">
        <pc:chgData name="LILLINETH OCAMPO CASTAÑEDA" userId="651b59c4-c2a1-4852-ac00-d10213ba0680" providerId="ADAL" clId="{09BA05D2-99A4-4700-82EE-AC5A06B2A7D2}" dt="2024-02-14T13:46:22.698" v="585"/>
        <pc:sldMkLst>
          <pc:docMk/>
          <pc:sldMk cId="28123494" sldId="2064"/>
        </pc:sldMkLst>
      </pc:sldChg>
      <pc:sldChg chg="add del">
        <pc:chgData name="LILLINETH OCAMPO CASTAÑEDA" userId="651b59c4-c2a1-4852-ac00-d10213ba0680" providerId="ADAL" clId="{09BA05D2-99A4-4700-82EE-AC5A06B2A7D2}" dt="2024-02-14T13:46:22.698" v="585"/>
        <pc:sldMkLst>
          <pc:docMk/>
          <pc:sldMk cId="2375687897" sldId="2065"/>
        </pc:sldMkLst>
      </pc:sldChg>
      <pc:sldChg chg="add del">
        <pc:chgData name="LILLINETH OCAMPO CASTAÑEDA" userId="651b59c4-c2a1-4852-ac00-d10213ba0680" providerId="ADAL" clId="{09BA05D2-99A4-4700-82EE-AC5A06B2A7D2}" dt="2024-02-14T13:46:22.698" v="585"/>
        <pc:sldMkLst>
          <pc:docMk/>
          <pc:sldMk cId="1424997194" sldId="2066"/>
        </pc:sldMkLst>
      </pc:sldChg>
      <pc:sldChg chg="add del">
        <pc:chgData name="LILLINETH OCAMPO CASTAÑEDA" userId="651b59c4-c2a1-4852-ac00-d10213ba0680" providerId="ADAL" clId="{09BA05D2-99A4-4700-82EE-AC5A06B2A7D2}" dt="2024-02-14T13:46:22.698" v="585"/>
        <pc:sldMkLst>
          <pc:docMk/>
          <pc:sldMk cId="2020907878" sldId="2075"/>
        </pc:sldMkLst>
      </pc:sldChg>
      <pc:sldChg chg="add del">
        <pc:chgData name="LILLINETH OCAMPO CASTAÑEDA" userId="651b59c4-c2a1-4852-ac00-d10213ba0680" providerId="ADAL" clId="{09BA05D2-99A4-4700-82EE-AC5A06B2A7D2}" dt="2024-02-14T13:46:22.698" v="585"/>
        <pc:sldMkLst>
          <pc:docMk/>
          <pc:sldMk cId="2553520785" sldId="2118"/>
        </pc:sldMkLst>
      </pc:sldChg>
      <pc:sldChg chg="add del">
        <pc:chgData name="LILLINETH OCAMPO CASTAÑEDA" userId="651b59c4-c2a1-4852-ac00-d10213ba0680" providerId="ADAL" clId="{09BA05D2-99A4-4700-82EE-AC5A06B2A7D2}" dt="2024-02-14T13:46:22.698" v="585"/>
        <pc:sldMkLst>
          <pc:docMk/>
          <pc:sldMk cId="3882393671" sldId="2121"/>
        </pc:sldMkLst>
      </pc:sldChg>
      <pc:sldChg chg="addSp delSp modSp mod">
        <pc:chgData name="LILLINETH OCAMPO CASTAÑEDA" userId="651b59c4-c2a1-4852-ac00-d10213ba0680" providerId="ADAL" clId="{09BA05D2-99A4-4700-82EE-AC5A06B2A7D2}" dt="2024-02-13T21:23:10.874" v="350" actId="403"/>
        <pc:sldMkLst>
          <pc:docMk/>
          <pc:sldMk cId="1335027568" sldId="2122"/>
        </pc:sldMkLst>
        <pc:graphicFrameChg chg="del">
          <ac:chgData name="LILLINETH OCAMPO CASTAÑEDA" userId="651b59c4-c2a1-4852-ac00-d10213ba0680" providerId="ADAL" clId="{09BA05D2-99A4-4700-82EE-AC5A06B2A7D2}" dt="2024-02-13T21:22:21.086" v="342" actId="478"/>
          <ac:graphicFrameMkLst>
            <pc:docMk/>
            <pc:sldMk cId="1335027568" sldId="2122"/>
            <ac:graphicFrameMk id="3" creationId="{832D66B5-CC39-5965-8EC5-CAF8CCA27540}"/>
          </ac:graphicFrameMkLst>
        </pc:graphicFrameChg>
        <pc:graphicFrameChg chg="add mod modGraphic">
          <ac:chgData name="LILLINETH OCAMPO CASTAÑEDA" userId="651b59c4-c2a1-4852-ac00-d10213ba0680" providerId="ADAL" clId="{09BA05D2-99A4-4700-82EE-AC5A06B2A7D2}" dt="2024-02-13T21:23:10.874" v="350" actId="403"/>
          <ac:graphicFrameMkLst>
            <pc:docMk/>
            <pc:sldMk cId="1335027568" sldId="2122"/>
            <ac:graphicFrameMk id="4" creationId="{145ADB7F-7F63-D081-8637-CA4C0EE6CC9C}"/>
          </ac:graphicFrameMkLst>
        </pc:graphicFrameChg>
      </pc:sldChg>
      <pc:sldChg chg="addSp delSp modSp mod">
        <pc:chgData name="LILLINETH OCAMPO CASTAÑEDA" userId="651b59c4-c2a1-4852-ac00-d10213ba0680" providerId="ADAL" clId="{09BA05D2-99A4-4700-82EE-AC5A06B2A7D2}" dt="2024-02-13T21:25:42.439" v="373" actId="14100"/>
        <pc:sldMkLst>
          <pc:docMk/>
          <pc:sldMk cId="2944071904" sldId="2124"/>
        </pc:sldMkLst>
        <pc:spChg chg="mod">
          <ac:chgData name="LILLINETH OCAMPO CASTAÑEDA" userId="651b59c4-c2a1-4852-ac00-d10213ba0680" providerId="ADAL" clId="{09BA05D2-99A4-4700-82EE-AC5A06B2A7D2}" dt="2024-02-13T20:49:15.923" v="103"/>
          <ac:spMkLst>
            <pc:docMk/>
            <pc:sldMk cId="2944071904" sldId="2124"/>
            <ac:spMk id="5" creationId="{65B12803-5723-4124-BA21-4275CB48163E}"/>
          </ac:spMkLst>
        </pc:spChg>
        <pc:graphicFrameChg chg="del">
          <ac:chgData name="LILLINETH OCAMPO CASTAÑEDA" userId="651b59c4-c2a1-4852-ac00-d10213ba0680" providerId="ADAL" clId="{09BA05D2-99A4-4700-82EE-AC5A06B2A7D2}" dt="2024-02-13T21:25:20.880" v="366" actId="478"/>
          <ac:graphicFrameMkLst>
            <pc:docMk/>
            <pc:sldMk cId="2944071904" sldId="2124"/>
            <ac:graphicFrameMk id="3" creationId="{8A8BAA33-6198-78D7-69B2-42320D029496}"/>
          </ac:graphicFrameMkLst>
        </pc:graphicFrameChg>
        <pc:graphicFrameChg chg="add mod modGraphic">
          <ac:chgData name="LILLINETH OCAMPO CASTAÑEDA" userId="651b59c4-c2a1-4852-ac00-d10213ba0680" providerId="ADAL" clId="{09BA05D2-99A4-4700-82EE-AC5A06B2A7D2}" dt="2024-02-13T21:25:42.439" v="373" actId="14100"/>
          <ac:graphicFrameMkLst>
            <pc:docMk/>
            <pc:sldMk cId="2944071904" sldId="2124"/>
            <ac:graphicFrameMk id="4" creationId="{EECC27BE-584B-1A8B-4733-3A1DB4B01AE7}"/>
          </ac:graphicFrameMkLst>
        </pc:graphicFrameChg>
      </pc:sldChg>
    </pc:docChg>
  </pc:docChgLst>
  <pc:docChgLst>
    <pc:chgData name="KAREN TATIANA VIDUEÑEZ MORA" userId="21322815-5f62-459c-89d8-a3728d2b2521" providerId="ADAL" clId="{1BC55439-6185-4299-A3A1-55E33ED5F79B}"/>
    <pc:docChg chg="modSld">
      <pc:chgData name="KAREN TATIANA VIDUEÑEZ MORA" userId="21322815-5f62-459c-89d8-a3728d2b2521" providerId="ADAL" clId="{1BC55439-6185-4299-A3A1-55E33ED5F79B}" dt="2024-01-15T21:16:09.820" v="46" actId="339"/>
      <pc:docMkLst>
        <pc:docMk/>
      </pc:docMkLst>
      <pc:sldChg chg="modSp mod">
        <pc:chgData name="KAREN TATIANA VIDUEÑEZ MORA" userId="21322815-5f62-459c-89d8-a3728d2b2521" providerId="ADAL" clId="{1BC55439-6185-4299-A3A1-55E33ED5F79B}" dt="2024-01-15T21:16:09.820" v="46" actId="339"/>
        <pc:sldMkLst>
          <pc:docMk/>
          <pc:sldMk cId="469450967" sldId="2071"/>
        </pc:sldMkLst>
        <pc:graphicFrameChg chg="mod">
          <ac:chgData name="KAREN TATIANA VIDUEÑEZ MORA" userId="21322815-5f62-459c-89d8-a3728d2b2521" providerId="ADAL" clId="{1BC55439-6185-4299-A3A1-55E33ED5F79B}" dt="2024-01-15T21:16:09.820" v="46" actId="339"/>
          <ac:graphicFrameMkLst>
            <pc:docMk/>
            <pc:sldMk cId="469450967" sldId="2071"/>
            <ac:graphicFrameMk id="10" creationId="{8E7B3927-0F7A-6224-B69E-72F84BC90B51}"/>
          </ac:graphicFrameMkLst>
        </pc:graphicFrameChg>
      </pc:sldChg>
      <pc:sldChg chg="modSp mod">
        <pc:chgData name="KAREN TATIANA VIDUEÑEZ MORA" userId="21322815-5f62-459c-89d8-a3728d2b2521" providerId="ADAL" clId="{1BC55439-6185-4299-A3A1-55E33ED5F79B}" dt="2024-01-15T21:12:39.860" v="24"/>
        <pc:sldMkLst>
          <pc:docMk/>
          <pc:sldMk cId="2905114207" sldId="2073"/>
        </pc:sldMkLst>
        <pc:graphicFrameChg chg="mod">
          <ac:chgData name="KAREN TATIANA VIDUEÑEZ MORA" userId="21322815-5f62-459c-89d8-a3728d2b2521" providerId="ADAL" clId="{1BC55439-6185-4299-A3A1-55E33ED5F79B}" dt="2024-01-15T21:12:39.860" v="24"/>
          <ac:graphicFrameMkLst>
            <pc:docMk/>
            <pc:sldMk cId="2905114207" sldId="2073"/>
            <ac:graphicFrameMk id="2" creationId="{732EA650-D9AB-4F7C-86BE-51029C3D68BF}"/>
          </ac:graphicFrameMkLst>
        </pc:graphicFrameChg>
      </pc:sldChg>
      <pc:sldChg chg="modSp">
        <pc:chgData name="KAREN TATIANA VIDUEÑEZ MORA" userId="21322815-5f62-459c-89d8-a3728d2b2521" providerId="ADAL" clId="{1BC55439-6185-4299-A3A1-55E33ED5F79B}" dt="2024-01-15T21:13:02.430" v="29"/>
        <pc:sldMkLst>
          <pc:docMk/>
          <pc:sldMk cId="1365904532" sldId="2074"/>
        </pc:sldMkLst>
        <pc:graphicFrameChg chg="mod">
          <ac:chgData name="KAREN TATIANA VIDUEÑEZ MORA" userId="21322815-5f62-459c-89d8-a3728d2b2521" providerId="ADAL" clId="{1BC55439-6185-4299-A3A1-55E33ED5F79B}" dt="2024-01-15T21:13:02.430" v="29"/>
          <ac:graphicFrameMkLst>
            <pc:docMk/>
            <pc:sldMk cId="1365904532" sldId="2074"/>
            <ac:graphicFrameMk id="2" creationId="{49DF6FFC-5F75-E4E8-842E-BF5D6C23867C}"/>
          </ac:graphicFrameMkLst>
        </pc:graphicFrameChg>
      </pc:sldChg>
      <pc:sldChg chg="modSp">
        <pc:chgData name="KAREN TATIANA VIDUEÑEZ MORA" userId="21322815-5f62-459c-89d8-a3728d2b2521" providerId="ADAL" clId="{1BC55439-6185-4299-A3A1-55E33ED5F79B}" dt="2024-01-15T21:13:52.556" v="39"/>
        <pc:sldMkLst>
          <pc:docMk/>
          <pc:sldMk cId="2632707064" sldId="2076"/>
        </pc:sldMkLst>
        <pc:graphicFrameChg chg="mod">
          <ac:chgData name="KAREN TATIANA VIDUEÑEZ MORA" userId="21322815-5f62-459c-89d8-a3728d2b2521" providerId="ADAL" clId="{1BC55439-6185-4299-A3A1-55E33ED5F79B}" dt="2024-01-15T21:13:52.556" v="39"/>
          <ac:graphicFrameMkLst>
            <pc:docMk/>
            <pc:sldMk cId="2632707064" sldId="2076"/>
            <ac:graphicFrameMk id="3" creationId="{AF468271-8B2A-43D3-8934-C05D823F2D5A}"/>
          </ac:graphicFrameMkLst>
        </pc:graphicFrameChg>
      </pc:sldChg>
      <pc:sldChg chg="modSp">
        <pc:chgData name="KAREN TATIANA VIDUEÑEZ MORA" userId="21322815-5f62-459c-89d8-a3728d2b2521" providerId="ADAL" clId="{1BC55439-6185-4299-A3A1-55E33ED5F79B}" dt="2024-01-15T21:14:24.611" v="45"/>
        <pc:sldMkLst>
          <pc:docMk/>
          <pc:sldMk cId="1787980501" sldId="2077"/>
        </pc:sldMkLst>
        <pc:graphicFrameChg chg="mod">
          <ac:chgData name="KAREN TATIANA VIDUEÑEZ MORA" userId="21322815-5f62-459c-89d8-a3728d2b2521" providerId="ADAL" clId="{1BC55439-6185-4299-A3A1-55E33ED5F79B}" dt="2024-01-15T21:14:24.611" v="45"/>
          <ac:graphicFrameMkLst>
            <pc:docMk/>
            <pc:sldMk cId="1787980501" sldId="2077"/>
            <ac:graphicFrameMk id="2" creationId="{9B77AF48-E942-4BBA-A9CA-57D1F791301D}"/>
          </ac:graphicFrameMkLst>
        </pc:graphicFrameChg>
      </pc:sldChg>
      <pc:sldChg chg="modSp">
        <pc:chgData name="KAREN TATIANA VIDUEÑEZ MORA" userId="21322815-5f62-459c-89d8-a3728d2b2521" providerId="ADAL" clId="{1BC55439-6185-4299-A3A1-55E33ED5F79B}" dt="2024-01-15T21:13:26.476" v="34"/>
        <pc:sldMkLst>
          <pc:docMk/>
          <pc:sldMk cId="3064252573" sldId="2111"/>
        </pc:sldMkLst>
        <pc:graphicFrameChg chg="mod">
          <ac:chgData name="KAREN TATIANA VIDUEÑEZ MORA" userId="21322815-5f62-459c-89d8-a3728d2b2521" providerId="ADAL" clId="{1BC55439-6185-4299-A3A1-55E33ED5F79B}" dt="2024-01-15T21:13:26.476" v="34"/>
          <ac:graphicFrameMkLst>
            <pc:docMk/>
            <pc:sldMk cId="3064252573" sldId="2111"/>
            <ac:graphicFrameMk id="4" creationId="{887D5ACA-09C1-4DD4-8DAE-D811E1953600}"/>
          </ac:graphicFrameMkLst>
        </pc:graphicFrameChg>
      </pc:sldChg>
    </pc:docChg>
  </pc:docChgLst>
  <pc:docChgLst>
    <pc:chgData name="Usuario invitado" userId="S::urn:spo:anon#c91bda31663f2443c18958d6f3a80f889e4c0994f2fe3d35db210ab205efeb5c::" providerId="AD" clId="Web-{EEB70113-5607-8EC8-81F3-64C024D02AF6}"/>
    <pc:docChg chg="modSld">
      <pc:chgData name="Usuario invitado" userId="S::urn:spo:anon#c91bda31663f2443c18958d6f3a80f889e4c0994f2fe3d35db210ab205efeb5c::" providerId="AD" clId="Web-{EEB70113-5607-8EC8-81F3-64C024D02AF6}" dt="2024-05-29T18:52:46.965" v="3" actId="1076"/>
      <pc:docMkLst>
        <pc:docMk/>
      </pc:docMkLst>
      <pc:sldChg chg="addSp delSp modSp">
        <pc:chgData name="Usuario invitado" userId="S::urn:spo:anon#c91bda31663f2443c18958d6f3a80f889e4c0994f2fe3d35db210ab205efeb5c::" providerId="AD" clId="Web-{EEB70113-5607-8EC8-81F3-64C024D02AF6}" dt="2024-05-29T18:52:46.965" v="3" actId="1076"/>
        <pc:sldMkLst>
          <pc:docMk/>
          <pc:sldMk cId="879173852" sldId="1940"/>
        </pc:sldMkLst>
        <pc:graphicFrameChg chg="del mod">
          <ac:chgData name="Usuario invitado" userId="S::urn:spo:anon#c91bda31663f2443c18958d6f3a80f889e4c0994f2fe3d35db210ab205efeb5c::" providerId="AD" clId="Web-{EEB70113-5607-8EC8-81F3-64C024D02AF6}" dt="2024-05-29T18:52:36.824" v="1"/>
          <ac:graphicFrameMkLst>
            <pc:docMk/>
            <pc:sldMk cId="879173852" sldId="1940"/>
            <ac:graphicFrameMk id="3" creationId="{162906AC-37AC-5BEE-DC07-4613AC0A4C9E}"/>
          </ac:graphicFrameMkLst>
        </pc:graphicFrameChg>
        <pc:graphicFrameChg chg="add mod">
          <ac:chgData name="Usuario invitado" userId="S::urn:spo:anon#c91bda31663f2443c18958d6f3a80f889e4c0994f2fe3d35db210ab205efeb5c::" providerId="AD" clId="Web-{EEB70113-5607-8EC8-81F3-64C024D02AF6}" dt="2024-05-29T18:52:46.965" v="3" actId="1076"/>
          <ac:graphicFrameMkLst>
            <pc:docMk/>
            <pc:sldMk cId="879173852" sldId="1940"/>
            <ac:graphicFrameMk id="5" creationId="{2F283CAF-6154-CED3-2F0F-B3A4695B0521}"/>
          </ac:graphicFrameMkLst>
        </pc:graphicFrameChg>
      </pc:sldChg>
    </pc:docChg>
  </pc:docChgLst>
  <pc:docChgLst>
    <pc:chgData name="KAREN TATIANA VIDUEÑEZ MORA" userId="21322815-5f62-459c-89d8-a3728d2b2521" providerId="ADAL" clId="{C38FB98B-4C2F-4C00-BE04-C377B97C6C30}"/>
    <pc:docChg chg="undo custSel modSld">
      <pc:chgData name="KAREN TATIANA VIDUEÑEZ MORA" userId="21322815-5f62-459c-89d8-a3728d2b2521" providerId="ADAL" clId="{C38FB98B-4C2F-4C00-BE04-C377B97C6C30}" dt="2024-02-13T20:23:29.038" v="205" actId="20577"/>
      <pc:docMkLst>
        <pc:docMk/>
      </pc:docMkLst>
      <pc:sldChg chg="modSp mod">
        <pc:chgData name="KAREN TATIANA VIDUEÑEZ MORA" userId="21322815-5f62-459c-89d8-a3728d2b2521" providerId="ADAL" clId="{C38FB98B-4C2F-4C00-BE04-C377B97C6C30}" dt="2024-02-13T20:01:19.131" v="70" actId="20577"/>
        <pc:sldMkLst>
          <pc:docMk/>
          <pc:sldMk cId="324547376" sldId="841"/>
        </pc:sldMkLst>
        <pc:spChg chg="mod">
          <ac:chgData name="KAREN TATIANA VIDUEÑEZ MORA" userId="21322815-5f62-459c-89d8-a3728d2b2521" providerId="ADAL" clId="{C38FB98B-4C2F-4C00-BE04-C377B97C6C30}" dt="2024-02-13T20:01:11.643" v="61" actId="20577"/>
          <ac:spMkLst>
            <pc:docMk/>
            <pc:sldMk cId="324547376" sldId="841"/>
            <ac:spMk id="29" creationId="{588C04A8-1E35-439D-9E0E-10C016717BD8}"/>
          </ac:spMkLst>
        </pc:spChg>
        <pc:spChg chg="mod">
          <ac:chgData name="KAREN TATIANA VIDUEÑEZ MORA" userId="21322815-5f62-459c-89d8-a3728d2b2521" providerId="ADAL" clId="{C38FB98B-4C2F-4C00-BE04-C377B97C6C30}" dt="2024-02-13T19:52:09.678" v="7" actId="20577"/>
          <ac:spMkLst>
            <pc:docMk/>
            <pc:sldMk cId="324547376" sldId="841"/>
            <ac:spMk id="31" creationId="{1AA7EF3A-414C-415E-BF5C-C6AE57FA4037}"/>
          </ac:spMkLst>
        </pc:spChg>
        <pc:spChg chg="mod">
          <ac:chgData name="KAREN TATIANA VIDUEÑEZ MORA" userId="21322815-5f62-459c-89d8-a3728d2b2521" providerId="ADAL" clId="{C38FB98B-4C2F-4C00-BE04-C377B97C6C30}" dt="2024-02-13T19:56:34.367" v="13" actId="20577"/>
          <ac:spMkLst>
            <pc:docMk/>
            <pc:sldMk cId="324547376" sldId="841"/>
            <ac:spMk id="37" creationId="{AB5E4685-D5FC-4A03-8E49-083BA87DE68A}"/>
          </ac:spMkLst>
        </pc:spChg>
        <pc:spChg chg="mod">
          <ac:chgData name="KAREN TATIANA VIDUEÑEZ MORA" userId="21322815-5f62-459c-89d8-a3728d2b2521" providerId="ADAL" clId="{C38FB98B-4C2F-4C00-BE04-C377B97C6C30}" dt="2024-02-13T19:57:39.907" v="19" actId="20577"/>
          <ac:spMkLst>
            <pc:docMk/>
            <pc:sldMk cId="324547376" sldId="841"/>
            <ac:spMk id="39" creationId="{91E551CB-B92A-4112-8B63-680A286A437E}"/>
          </ac:spMkLst>
        </pc:spChg>
        <pc:spChg chg="mod">
          <ac:chgData name="KAREN TATIANA VIDUEÑEZ MORA" userId="21322815-5f62-459c-89d8-a3728d2b2521" providerId="ADAL" clId="{C38FB98B-4C2F-4C00-BE04-C377B97C6C30}" dt="2024-02-13T19:58:01.614" v="25" actId="20577"/>
          <ac:spMkLst>
            <pc:docMk/>
            <pc:sldMk cId="324547376" sldId="841"/>
            <ac:spMk id="41" creationId="{23272282-A121-4524-8042-9CD43A48DEA9}"/>
          </ac:spMkLst>
        </pc:spChg>
        <pc:spChg chg="mod">
          <ac:chgData name="KAREN TATIANA VIDUEÑEZ MORA" userId="21322815-5f62-459c-89d8-a3728d2b2521" providerId="ADAL" clId="{C38FB98B-4C2F-4C00-BE04-C377B97C6C30}" dt="2024-02-13T19:59:29.158" v="45" actId="20577"/>
          <ac:spMkLst>
            <pc:docMk/>
            <pc:sldMk cId="324547376" sldId="841"/>
            <ac:spMk id="42" creationId="{4CF750E2-5796-45AD-9833-EDDD30728378}"/>
          </ac:spMkLst>
        </pc:spChg>
        <pc:spChg chg="mod">
          <ac:chgData name="KAREN TATIANA VIDUEÑEZ MORA" userId="21322815-5f62-459c-89d8-a3728d2b2521" providerId="ADAL" clId="{C38FB98B-4C2F-4C00-BE04-C377B97C6C30}" dt="2024-02-13T20:01:19.131" v="70" actId="20577"/>
          <ac:spMkLst>
            <pc:docMk/>
            <pc:sldMk cId="324547376" sldId="841"/>
            <ac:spMk id="46" creationId="{0D2F997C-8D14-494C-AE5B-56C9049E3FBF}"/>
          </ac:spMkLst>
        </pc:spChg>
        <pc:spChg chg="mod">
          <ac:chgData name="KAREN TATIANA VIDUEÑEZ MORA" userId="21322815-5f62-459c-89d8-a3728d2b2521" providerId="ADAL" clId="{C38FB98B-4C2F-4C00-BE04-C377B97C6C30}" dt="2024-02-13T19:57:53.284" v="21" actId="20577"/>
          <ac:spMkLst>
            <pc:docMk/>
            <pc:sldMk cId="324547376" sldId="841"/>
            <ac:spMk id="71" creationId="{B38A43B2-F208-4131-9014-D000FFBE723B}"/>
          </ac:spMkLst>
        </pc:spChg>
        <pc:spChg chg="mod">
          <ac:chgData name="KAREN TATIANA VIDUEÑEZ MORA" userId="21322815-5f62-459c-89d8-a3728d2b2521" providerId="ADAL" clId="{C38FB98B-4C2F-4C00-BE04-C377B97C6C30}" dt="2024-02-13T20:00:42.531" v="53" actId="20577"/>
          <ac:spMkLst>
            <pc:docMk/>
            <pc:sldMk cId="324547376" sldId="841"/>
            <ac:spMk id="73" creationId="{546EF7EC-FA94-4DC6-B6F8-31F3D48A3E2B}"/>
          </ac:spMkLst>
        </pc:spChg>
        <pc:spChg chg="mod">
          <ac:chgData name="KAREN TATIANA VIDUEÑEZ MORA" userId="21322815-5f62-459c-89d8-a3728d2b2521" providerId="ADAL" clId="{C38FB98B-4C2F-4C00-BE04-C377B97C6C30}" dt="2024-02-13T19:58:55.579" v="37" actId="20577"/>
          <ac:spMkLst>
            <pc:docMk/>
            <pc:sldMk cId="324547376" sldId="841"/>
            <ac:spMk id="75" creationId="{44E12EB4-74B8-4F5A-9673-950CE519F319}"/>
          </ac:spMkLst>
        </pc:spChg>
        <pc:spChg chg="mod">
          <ac:chgData name="KAREN TATIANA VIDUEÑEZ MORA" userId="21322815-5f62-459c-89d8-a3728d2b2521" providerId="ADAL" clId="{C38FB98B-4C2F-4C00-BE04-C377B97C6C30}" dt="2024-02-13T19:58:19.747" v="29" actId="20577"/>
          <ac:spMkLst>
            <pc:docMk/>
            <pc:sldMk cId="324547376" sldId="841"/>
            <ac:spMk id="77" creationId="{A6957FE2-3410-4876-BA8A-998BF11EA5E9}"/>
          </ac:spMkLst>
        </pc:spChg>
        <pc:spChg chg="mod">
          <ac:chgData name="KAREN TATIANA VIDUEÑEZ MORA" userId="21322815-5f62-459c-89d8-a3728d2b2521" providerId="ADAL" clId="{C38FB98B-4C2F-4C00-BE04-C377B97C6C30}" dt="2024-02-13T19:59:18.331" v="41" actId="20577"/>
          <ac:spMkLst>
            <pc:docMk/>
            <pc:sldMk cId="324547376" sldId="841"/>
            <ac:spMk id="83" creationId="{AF0521F0-A2AA-4B4E-9584-F4C817836268}"/>
          </ac:spMkLst>
        </pc:spChg>
      </pc:sldChg>
      <pc:sldChg chg="addSp delSp modSp mod">
        <pc:chgData name="KAREN TATIANA VIDUEÑEZ MORA" userId="21322815-5f62-459c-89d8-a3728d2b2521" providerId="ADAL" clId="{C38FB98B-4C2F-4C00-BE04-C377B97C6C30}" dt="2024-02-13T20:22:57.233" v="160" actId="1076"/>
        <pc:sldMkLst>
          <pc:docMk/>
          <pc:sldMk cId="469450967" sldId="2071"/>
        </pc:sldMkLst>
        <pc:spChg chg="mod">
          <ac:chgData name="KAREN TATIANA VIDUEÑEZ MORA" userId="21322815-5f62-459c-89d8-a3728d2b2521" providerId="ADAL" clId="{C38FB98B-4C2F-4C00-BE04-C377B97C6C30}" dt="2024-02-13T20:22:57.233" v="160" actId="1076"/>
          <ac:spMkLst>
            <pc:docMk/>
            <pc:sldMk cId="469450967" sldId="2071"/>
            <ac:spMk id="5" creationId="{25BE53E8-7D48-4EA8-8CE5-909E00E3099E}"/>
          </ac:spMkLst>
        </pc:spChg>
        <pc:graphicFrameChg chg="add mod">
          <ac:chgData name="KAREN TATIANA VIDUEÑEZ MORA" userId="21322815-5f62-459c-89d8-a3728d2b2521" providerId="ADAL" clId="{C38FB98B-4C2F-4C00-BE04-C377B97C6C30}" dt="2024-02-13T20:17:30.269" v="74" actId="14100"/>
          <ac:graphicFrameMkLst>
            <pc:docMk/>
            <pc:sldMk cId="469450967" sldId="2071"/>
            <ac:graphicFrameMk id="3" creationId="{8E7B3927-0F7A-6224-B69E-72F84BC90B51}"/>
          </ac:graphicFrameMkLst>
        </pc:graphicFrameChg>
        <pc:graphicFrameChg chg="del">
          <ac:chgData name="KAREN TATIANA VIDUEÑEZ MORA" userId="21322815-5f62-459c-89d8-a3728d2b2521" providerId="ADAL" clId="{C38FB98B-4C2F-4C00-BE04-C377B97C6C30}" dt="2024-02-13T20:17:21.421" v="71" actId="478"/>
          <ac:graphicFrameMkLst>
            <pc:docMk/>
            <pc:sldMk cId="469450967" sldId="2071"/>
            <ac:graphicFrameMk id="10" creationId="{8E7B3927-0F7A-6224-B69E-72F84BC90B51}"/>
          </ac:graphicFrameMkLst>
        </pc:graphicFrameChg>
      </pc:sldChg>
      <pc:sldChg chg="addSp delSp modSp mod">
        <pc:chgData name="KAREN TATIANA VIDUEÑEZ MORA" userId="21322815-5f62-459c-89d8-a3728d2b2521" providerId="ADAL" clId="{C38FB98B-4C2F-4C00-BE04-C377B97C6C30}" dt="2024-02-13T20:23:01.904" v="169" actId="20577"/>
        <pc:sldMkLst>
          <pc:docMk/>
          <pc:sldMk cId="2905114207" sldId="2073"/>
        </pc:sldMkLst>
        <pc:spChg chg="mod">
          <ac:chgData name="KAREN TATIANA VIDUEÑEZ MORA" userId="21322815-5f62-459c-89d8-a3728d2b2521" providerId="ADAL" clId="{C38FB98B-4C2F-4C00-BE04-C377B97C6C30}" dt="2024-02-13T20:23:01.904" v="169" actId="20577"/>
          <ac:spMkLst>
            <pc:docMk/>
            <pc:sldMk cId="2905114207" sldId="2073"/>
            <ac:spMk id="6" creationId="{8A7DBE6E-1551-4ECE-96C4-D72AD63074F4}"/>
          </ac:spMkLst>
        </pc:spChg>
        <pc:spChg chg="mod">
          <ac:chgData name="KAREN TATIANA VIDUEÑEZ MORA" userId="21322815-5f62-459c-89d8-a3728d2b2521" providerId="ADAL" clId="{C38FB98B-4C2F-4C00-BE04-C377B97C6C30}" dt="2024-02-13T20:19:19.998" v="97" actId="20577"/>
          <ac:spMkLst>
            <pc:docMk/>
            <pc:sldMk cId="2905114207" sldId="2073"/>
            <ac:spMk id="12" creationId="{E135C1EC-8FC9-4366-8FC3-CF68E8977A81}"/>
          </ac:spMkLst>
        </pc:spChg>
        <pc:graphicFrameChg chg="del">
          <ac:chgData name="KAREN TATIANA VIDUEÑEZ MORA" userId="21322815-5f62-459c-89d8-a3728d2b2521" providerId="ADAL" clId="{C38FB98B-4C2F-4C00-BE04-C377B97C6C30}" dt="2024-02-13T20:17:42.668" v="75" actId="478"/>
          <ac:graphicFrameMkLst>
            <pc:docMk/>
            <pc:sldMk cId="2905114207" sldId="2073"/>
            <ac:graphicFrameMk id="2" creationId="{732EA650-D9AB-4F7C-86BE-51029C3D68BF}"/>
          </ac:graphicFrameMkLst>
        </pc:graphicFrameChg>
        <pc:graphicFrameChg chg="add mod">
          <ac:chgData name="KAREN TATIANA VIDUEÑEZ MORA" userId="21322815-5f62-459c-89d8-a3728d2b2521" providerId="ADAL" clId="{C38FB98B-4C2F-4C00-BE04-C377B97C6C30}" dt="2024-02-13T20:19:03.246" v="89" actId="403"/>
          <ac:graphicFrameMkLst>
            <pc:docMk/>
            <pc:sldMk cId="2905114207" sldId="2073"/>
            <ac:graphicFrameMk id="3" creationId="{732EA650-D9AB-4F7C-86BE-51029C3D68BF}"/>
          </ac:graphicFrameMkLst>
        </pc:graphicFrameChg>
      </pc:sldChg>
      <pc:sldChg chg="addSp delSp modSp mod">
        <pc:chgData name="KAREN TATIANA VIDUEÑEZ MORA" userId="21322815-5f62-459c-89d8-a3728d2b2521" providerId="ADAL" clId="{C38FB98B-4C2F-4C00-BE04-C377B97C6C30}" dt="2024-02-13T20:23:07.933" v="178" actId="20577"/>
        <pc:sldMkLst>
          <pc:docMk/>
          <pc:sldMk cId="1365904532" sldId="2074"/>
        </pc:sldMkLst>
        <pc:spChg chg="mod">
          <ac:chgData name="KAREN TATIANA VIDUEÑEZ MORA" userId="21322815-5f62-459c-89d8-a3728d2b2521" providerId="ADAL" clId="{C38FB98B-4C2F-4C00-BE04-C377B97C6C30}" dt="2024-02-13T20:23:07.933" v="178" actId="20577"/>
          <ac:spMkLst>
            <pc:docMk/>
            <pc:sldMk cId="1365904532" sldId="2074"/>
            <ac:spMk id="7" creationId="{39A11E74-B4AA-B824-2E46-AB197B9F92B7}"/>
          </ac:spMkLst>
        </pc:spChg>
        <pc:spChg chg="mod">
          <ac:chgData name="KAREN TATIANA VIDUEÑEZ MORA" userId="21322815-5f62-459c-89d8-a3728d2b2521" providerId="ADAL" clId="{C38FB98B-4C2F-4C00-BE04-C377B97C6C30}" dt="2024-02-13T20:19:45.941" v="107" actId="20577"/>
          <ac:spMkLst>
            <pc:docMk/>
            <pc:sldMk cId="1365904532" sldId="2074"/>
            <ac:spMk id="12" creationId="{E135C1EC-8FC9-4366-8FC3-CF68E8977A81}"/>
          </ac:spMkLst>
        </pc:spChg>
        <pc:graphicFrameChg chg="del">
          <ac:chgData name="KAREN TATIANA VIDUEÑEZ MORA" userId="21322815-5f62-459c-89d8-a3728d2b2521" providerId="ADAL" clId="{C38FB98B-4C2F-4C00-BE04-C377B97C6C30}" dt="2024-02-13T20:19:30.392" v="98" actId="478"/>
          <ac:graphicFrameMkLst>
            <pc:docMk/>
            <pc:sldMk cId="1365904532" sldId="2074"/>
            <ac:graphicFrameMk id="2" creationId="{49DF6FFC-5F75-E4E8-842E-BF5D6C23867C}"/>
          </ac:graphicFrameMkLst>
        </pc:graphicFrameChg>
        <pc:graphicFrameChg chg="add mod">
          <ac:chgData name="KAREN TATIANA VIDUEÑEZ MORA" userId="21322815-5f62-459c-89d8-a3728d2b2521" providerId="ADAL" clId="{C38FB98B-4C2F-4C00-BE04-C377B97C6C30}" dt="2024-02-13T20:19:42.142" v="105" actId="403"/>
          <ac:graphicFrameMkLst>
            <pc:docMk/>
            <pc:sldMk cId="1365904532" sldId="2074"/>
            <ac:graphicFrameMk id="4" creationId="{5BCA8984-5F74-4D81-8F50-32EB9AC36EA9}"/>
          </ac:graphicFrameMkLst>
        </pc:graphicFrameChg>
      </pc:sldChg>
      <pc:sldChg chg="addSp delSp modSp mod">
        <pc:chgData name="KAREN TATIANA VIDUEÑEZ MORA" userId="21322815-5f62-459c-89d8-a3728d2b2521" providerId="ADAL" clId="{C38FB98B-4C2F-4C00-BE04-C377B97C6C30}" dt="2024-02-13T20:23:24.630" v="196" actId="20577"/>
        <pc:sldMkLst>
          <pc:docMk/>
          <pc:sldMk cId="2632707064" sldId="2076"/>
        </pc:sldMkLst>
        <pc:spChg chg="mod">
          <ac:chgData name="KAREN TATIANA VIDUEÑEZ MORA" userId="21322815-5f62-459c-89d8-a3728d2b2521" providerId="ADAL" clId="{C38FB98B-4C2F-4C00-BE04-C377B97C6C30}" dt="2024-02-13T20:23:24.630" v="196" actId="20577"/>
          <ac:spMkLst>
            <pc:docMk/>
            <pc:sldMk cId="2632707064" sldId="2076"/>
            <ac:spMk id="7" creationId="{39A11E74-B4AA-B824-2E46-AB197B9F92B7}"/>
          </ac:spMkLst>
        </pc:spChg>
        <pc:graphicFrameChg chg="add mod">
          <ac:chgData name="KAREN TATIANA VIDUEÑEZ MORA" userId="21322815-5f62-459c-89d8-a3728d2b2521" providerId="ADAL" clId="{C38FB98B-4C2F-4C00-BE04-C377B97C6C30}" dt="2024-02-13T20:21:23.101" v="132" actId="403"/>
          <ac:graphicFrameMkLst>
            <pc:docMk/>
            <pc:sldMk cId="2632707064" sldId="2076"/>
            <ac:graphicFrameMk id="2" creationId="{AF468271-8B2A-43D3-8934-C05D823F2D5A}"/>
          </ac:graphicFrameMkLst>
        </pc:graphicFrameChg>
        <pc:graphicFrameChg chg="del">
          <ac:chgData name="KAREN TATIANA VIDUEÑEZ MORA" userId="21322815-5f62-459c-89d8-a3728d2b2521" providerId="ADAL" clId="{C38FB98B-4C2F-4C00-BE04-C377B97C6C30}" dt="2024-02-13T20:20:51.645" v="122" actId="478"/>
          <ac:graphicFrameMkLst>
            <pc:docMk/>
            <pc:sldMk cId="2632707064" sldId="2076"/>
            <ac:graphicFrameMk id="3" creationId="{AF468271-8B2A-43D3-8934-C05D823F2D5A}"/>
          </ac:graphicFrameMkLst>
        </pc:graphicFrameChg>
      </pc:sldChg>
      <pc:sldChg chg="addSp delSp modSp mod">
        <pc:chgData name="KAREN TATIANA VIDUEÑEZ MORA" userId="21322815-5f62-459c-89d8-a3728d2b2521" providerId="ADAL" clId="{C38FB98B-4C2F-4C00-BE04-C377B97C6C30}" dt="2024-02-13T20:23:29.038" v="205" actId="20577"/>
        <pc:sldMkLst>
          <pc:docMk/>
          <pc:sldMk cId="1787980501" sldId="2077"/>
        </pc:sldMkLst>
        <pc:spChg chg="mod">
          <ac:chgData name="KAREN TATIANA VIDUEÑEZ MORA" userId="21322815-5f62-459c-89d8-a3728d2b2521" providerId="ADAL" clId="{C38FB98B-4C2F-4C00-BE04-C377B97C6C30}" dt="2024-02-13T20:23:29.038" v="205" actId="20577"/>
          <ac:spMkLst>
            <pc:docMk/>
            <pc:sldMk cId="1787980501" sldId="2077"/>
            <ac:spMk id="7" creationId="{39A11E74-B4AA-B824-2E46-AB197B9F92B7}"/>
          </ac:spMkLst>
        </pc:spChg>
        <pc:spChg chg="mod">
          <ac:chgData name="KAREN TATIANA VIDUEÑEZ MORA" userId="21322815-5f62-459c-89d8-a3728d2b2521" providerId="ADAL" clId="{C38FB98B-4C2F-4C00-BE04-C377B97C6C30}" dt="2024-02-13T20:22:27.403" v="149" actId="20577"/>
          <ac:spMkLst>
            <pc:docMk/>
            <pc:sldMk cId="1787980501" sldId="2077"/>
            <ac:spMk id="12" creationId="{E135C1EC-8FC9-4366-8FC3-CF68E8977A81}"/>
          </ac:spMkLst>
        </pc:spChg>
        <pc:graphicFrameChg chg="del">
          <ac:chgData name="KAREN TATIANA VIDUEÑEZ MORA" userId="21322815-5f62-459c-89d8-a3728d2b2521" providerId="ADAL" clId="{C38FB98B-4C2F-4C00-BE04-C377B97C6C30}" dt="2024-02-13T20:21:42.619" v="133" actId="478"/>
          <ac:graphicFrameMkLst>
            <pc:docMk/>
            <pc:sldMk cId="1787980501" sldId="2077"/>
            <ac:graphicFrameMk id="2" creationId="{9B77AF48-E942-4BBA-A9CA-57D1F791301D}"/>
          </ac:graphicFrameMkLst>
        </pc:graphicFrameChg>
        <pc:graphicFrameChg chg="add mod">
          <ac:chgData name="KAREN TATIANA VIDUEÑEZ MORA" userId="21322815-5f62-459c-89d8-a3728d2b2521" providerId="ADAL" clId="{C38FB98B-4C2F-4C00-BE04-C377B97C6C30}" dt="2024-02-13T20:22:18.301" v="145" actId="403"/>
          <ac:graphicFrameMkLst>
            <pc:docMk/>
            <pc:sldMk cId="1787980501" sldId="2077"/>
            <ac:graphicFrameMk id="3" creationId="{9B77AF48-E942-4BBA-A9CA-57D1F791301D}"/>
          </ac:graphicFrameMkLst>
        </pc:graphicFrameChg>
      </pc:sldChg>
      <pc:sldChg chg="addSp delSp modSp mod">
        <pc:chgData name="KAREN TATIANA VIDUEÑEZ MORA" userId="21322815-5f62-459c-89d8-a3728d2b2521" providerId="ADAL" clId="{C38FB98B-4C2F-4C00-BE04-C377B97C6C30}" dt="2024-02-13T20:23:13.337" v="187" actId="20577"/>
        <pc:sldMkLst>
          <pc:docMk/>
          <pc:sldMk cId="3064252573" sldId="2111"/>
        </pc:sldMkLst>
        <pc:spChg chg="mod">
          <ac:chgData name="KAREN TATIANA VIDUEÑEZ MORA" userId="21322815-5f62-459c-89d8-a3728d2b2521" providerId="ADAL" clId="{C38FB98B-4C2F-4C00-BE04-C377B97C6C30}" dt="2024-02-13T20:23:13.337" v="187" actId="20577"/>
          <ac:spMkLst>
            <pc:docMk/>
            <pc:sldMk cId="3064252573" sldId="2111"/>
            <ac:spMk id="7" creationId="{39A11E74-B4AA-B824-2E46-AB197B9F92B7}"/>
          </ac:spMkLst>
        </pc:spChg>
        <pc:spChg chg="mod">
          <ac:chgData name="KAREN TATIANA VIDUEÑEZ MORA" userId="21322815-5f62-459c-89d8-a3728d2b2521" providerId="ADAL" clId="{C38FB98B-4C2F-4C00-BE04-C377B97C6C30}" dt="2024-02-13T20:20:39.703" v="121" actId="20577"/>
          <ac:spMkLst>
            <pc:docMk/>
            <pc:sldMk cId="3064252573" sldId="2111"/>
            <ac:spMk id="12" creationId="{E135C1EC-8FC9-4366-8FC3-CF68E8977A81}"/>
          </ac:spMkLst>
        </pc:spChg>
        <pc:graphicFrameChg chg="add mod">
          <ac:chgData name="KAREN TATIANA VIDUEÑEZ MORA" userId="21322815-5f62-459c-89d8-a3728d2b2521" providerId="ADAL" clId="{C38FB98B-4C2F-4C00-BE04-C377B97C6C30}" dt="2024-02-13T20:20:30.308" v="117"/>
          <ac:graphicFrameMkLst>
            <pc:docMk/>
            <pc:sldMk cId="3064252573" sldId="2111"/>
            <ac:graphicFrameMk id="3" creationId="{887D5ACA-09C1-4DD4-8DAE-D811E1953600}"/>
          </ac:graphicFrameMkLst>
        </pc:graphicFrameChg>
        <pc:graphicFrameChg chg="del">
          <ac:chgData name="KAREN TATIANA VIDUEÑEZ MORA" userId="21322815-5f62-459c-89d8-a3728d2b2521" providerId="ADAL" clId="{C38FB98B-4C2F-4C00-BE04-C377B97C6C30}" dt="2024-02-13T20:20:02.473" v="108" actId="478"/>
          <ac:graphicFrameMkLst>
            <pc:docMk/>
            <pc:sldMk cId="3064252573" sldId="2111"/>
            <ac:graphicFrameMk id="4" creationId="{887D5ACA-09C1-4DD4-8DAE-D811E1953600}"/>
          </ac:graphicFrameMkLst>
        </pc:graphicFrameChg>
      </pc:sldChg>
    </pc:docChg>
  </pc:docChgLst>
  <pc:docChgLst>
    <pc:chgData name="LILLINETH OCAMPO CASTAÑEDA" userId="651b59c4-c2a1-4852-ac00-d10213ba0680" providerId="ADAL" clId="{A7AE0A48-3D2D-48A5-967D-429DB8DFE18B}"/>
    <pc:docChg chg="undo custSel addSld delSld modSld delMainMaster">
      <pc:chgData name="LILLINETH OCAMPO CASTAÑEDA" userId="651b59c4-c2a1-4852-ac00-d10213ba0680" providerId="ADAL" clId="{A7AE0A48-3D2D-48A5-967D-429DB8DFE18B}" dt="2024-01-11T14:52:04.946" v="168" actId="14100"/>
      <pc:docMkLst>
        <pc:docMk/>
      </pc:docMkLst>
      <pc:sldChg chg="modSp mod">
        <pc:chgData name="LILLINETH OCAMPO CASTAÑEDA" userId="651b59c4-c2a1-4852-ac00-d10213ba0680" providerId="ADAL" clId="{A7AE0A48-3D2D-48A5-967D-429DB8DFE18B}" dt="2024-01-10T17:30:35.370" v="18" actId="20577"/>
        <pc:sldMkLst>
          <pc:docMk/>
          <pc:sldMk cId="866167555" sldId="744"/>
        </pc:sldMkLst>
        <pc:spChg chg="mod">
          <ac:chgData name="LILLINETH OCAMPO CASTAÑEDA" userId="651b59c4-c2a1-4852-ac00-d10213ba0680" providerId="ADAL" clId="{A7AE0A48-3D2D-48A5-967D-429DB8DFE18B}" dt="2024-01-10T17:30:35.370" v="18" actId="20577"/>
          <ac:spMkLst>
            <pc:docMk/>
            <pc:sldMk cId="866167555" sldId="744"/>
            <ac:spMk id="14" creationId="{3757F1D3-5436-4867-B5B6-2D87078EC5B5}"/>
          </ac:spMkLst>
        </pc:spChg>
      </pc:sldChg>
      <pc:sldChg chg="addSp delSp add mod">
        <pc:chgData name="LILLINETH OCAMPO CASTAÑEDA" userId="651b59c4-c2a1-4852-ac00-d10213ba0680" providerId="ADAL" clId="{A7AE0A48-3D2D-48A5-967D-429DB8DFE18B}" dt="2024-01-10T20:24:21.235" v="58" actId="478"/>
        <pc:sldMkLst>
          <pc:docMk/>
          <pc:sldMk cId="550913855" sldId="818"/>
        </pc:sldMkLst>
        <pc:graphicFrameChg chg="add del">
          <ac:chgData name="LILLINETH OCAMPO CASTAÑEDA" userId="651b59c4-c2a1-4852-ac00-d10213ba0680" providerId="ADAL" clId="{A7AE0A48-3D2D-48A5-967D-429DB8DFE18B}" dt="2024-01-10T20:24:21.235" v="58" actId="478"/>
          <ac:graphicFrameMkLst>
            <pc:docMk/>
            <pc:sldMk cId="550913855" sldId="818"/>
            <ac:graphicFrameMk id="4" creationId="{49654277-9E9D-F427-F82E-96C7050E194C}"/>
          </ac:graphicFrameMkLst>
        </pc:graphicFrameChg>
      </pc:sldChg>
      <pc:sldChg chg="addSp delSp modSp mod">
        <pc:chgData name="LILLINETH OCAMPO CASTAÑEDA" userId="651b59c4-c2a1-4852-ac00-d10213ba0680" providerId="ADAL" clId="{A7AE0A48-3D2D-48A5-967D-429DB8DFE18B}" dt="2024-01-10T20:29:14.415" v="84" actId="1076"/>
        <pc:sldMkLst>
          <pc:docMk/>
          <pc:sldMk cId="78578145" sldId="821"/>
        </pc:sldMkLst>
        <pc:spChg chg="mod">
          <ac:chgData name="LILLINETH OCAMPO CASTAÑEDA" userId="651b59c4-c2a1-4852-ac00-d10213ba0680" providerId="ADAL" clId="{A7AE0A48-3D2D-48A5-967D-429DB8DFE18B}" dt="2024-01-10T17:30:16.908" v="6"/>
          <ac:spMkLst>
            <pc:docMk/>
            <pc:sldMk cId="78578145" sldId="821"/>
            <ac:spMk id="19" creationId="{21F971B4-0847-4CEE-AC3A-2AF8592A3DA3}"/>
          </ac:spMkLst>
        </pc:spChg>
        <pc:graphicFrameChg chg="add mod modGraphic">
          <ac:chgData name="LILLINETH OCAMPO CASTAÑEDA" userId="651b59c4-c2a1-4852-ac00-d10213ba0680" providerId="ADAL" clId="{A7AE0A48-3D2D-48A5-967D-429DB8DFE18B}" dt="2024-01-10T20:29:14.415" v="84" actId="1076"/>
          <ac:graphicFrameMkLst>
            <pc:docMk/>
            <pc:sldMk cId="78578145" sldId="821"/>
            <ac:graphicFrameMk id="3" creationId="{0358197E-FAA8-CD3A-5882-36B151CC455C}"/>
          </ac:graphicFrameMkLst>
        </pc:graphicFrameChg>
        <pc:graphicFrameChg chg="del">
          <ac:chgData name="LILLINETH OCAMPO CASTAÑEDA" userId="651b59c4-c2a1-4852-ac00-d10213ba0680" providerId="ADAL" clId="{A7AE0A48-3D2D-48A5-967D-429DB8DFE18B}" dt="2024-01-10T20:28:59.876" v="80" actId="478"/>
          <ac:graphicFrameMkLst>
            <pc:docMk/>
            <pc:sldMk cId="78578145" sldId="821"/>
            <ac:graphicFrameMk id="4" creationId="{BB37FBA6-F62C-EE91-735E-3604009CACE1}"/>
          </ac:graphicFrameMkLst>
        </pc:graphicFrameChg>
      </pc:sldChg>
      <pc:sldChg chg="addSp delSp mod">
        <pc:chgData name="LILLINETH OCAMPO CASTAÑEDA" userId="651b59c4-c2a1-4852-ac00-d10213ba0680" providerId="ADAL" clId="{A7AE0A48-3D2D-48A5-967D-429DB8DFE18B}" dt="2024-01-10T20:22:30.300" v="44" actId="478"/>
        <pc:sldMkLst>
          <pc:docMk/>
          <pc:sldMk cId="115904827" sldId="823"/>
        </pc:sldMkLst>
        <pc:graphicFrameChg chg="add del">
          <ac:chgData name="LILLINETH OCAMPO CASTAÑEDA" userId="651b59c4-c2a1-4852-ac00-d10213ba0680" providerId="ADAL" clId="{A7AE0A48-3D2D-48A5-967D-429DB8DFE18B}" dt="2024-01-10T20:22:30.300" v="44" actId="478"/>
          <ac:graphicFrameMkLst>
            <pc:docMk/>
            <pc:sldMk cId="115904827" sldId="823"/>
            <ac:graphicFrameMk id="3" creationId="{B37A474D-24A7-C566-73D2-89152BEE98BC}"/>
          </ac:graphicFrameMkLst>
        </pc:graphicFrameChg>
      </pc:sldChg>
      <pc:sldChg chg="modSp mod">
        <pc:chgData name="LILLINETH OCAMPO CASTAÑEDA" userId="651b59c4-c2a1-4852-ac00-d10213ba0680" providerId="ADAL" clId="{A7AE0A48-3D2D-48A5-967D-429DB8DFE18B}" dt="2024-01-10T20:39:24.401" v="133" actId="20577"/>
        <pc:sldMkLst>
          <pc:docMk/>
          <pc:sldMk cId="324547376" sldId="841"/>
        </pc:sldMkLst>
        <pc:spChg chg="mod">
          <ac:chgData name="LILLINETH OCAMPO CASTAÑEDA" userId="651b59c4-c2a1-4852-ac00-d10213ba0680" providerId="ADAL" clId="{A7AE0A48-3D2D-48A5-967D-429DB8DFE18B}" dt="2024-01-10T20:39:24.401" v="133" actId="20577"/>
          <ac:spMkLst>
            <pc:docMk/>
            <pc:sldMk cId="324547376" sldId="841"/>
            <ac:spMk id="46" creationId="{0D2F997C-8D14-494C-AE5B-56C9049E3FBF}"/>
          </ac:spMkLst>
        </pc:spChg>
      </pc:sldChg>
      <pc:sldChg chg="addSp delSp modSp mod">
        <pc:chgData name="LILLINETH OCAMPO CASTAÑEDA" userId="651b59c4-c2a1-4852-ac00-d10213ba0680" providerId="ADAL" clId="{A7AE0A48-3D2D-48A5-967D-429DB8DFE18B}" dt="2024-01-10T20:42:57.334" v="141"/>
        <pc:sldMkLst>
          <pc:docMk/>
          <pc:sldMk cId="3509271106" sldId="846"/>
        </pc:sldMkLst>
        <pc:graphicFrameChg chg="add mod">
          <ac:chgData name="LILLINETH OCAMPO CASTAÑEDA" userId="651b59c4-c2a1-4852-ac00-d10213ba0680" providerId="ADAL" clId="{A7AE0A48-3D2D-48A5-967D-429DB8DFE18B}" dt="2024-01-10T20:42:57.334" v="141"/>
          <ac:graphicFrameMkLst>
            <pc:docMk/>
            <pc:sldMk cId="3509271106" sldId="846"/>
            <ac:graphicFrameMk id="2" creationId="{7E0B017D-9763-25B7-DEAB-819C49453A74}"/>
          </ac:graphicFrameMkLst>
        </pc:graphicFrameChg>
        <pc:graphicFrameChg chg="del">
          <ac:chgData name="LILLINETH OCAMPO CASTAÑEDA" userId="651b59c4-c2a1-4852-ac00-d10213ba0680" providerId="ADAL" clId="{A7AE0A48-3D2D-48A5-967D-429DB8DFE18B}" dt="2024-01-10T20:42:41.745" v="134" actId="478"/>
          <ac:graphicFrameMkLst>
            <pc:docMk/>
            <pc:sldMk cId="3509271106" sldId="846"/>
            <ac:graphicFrameMk id="3" creationId="{D6DD236B-2B84-CC8C-DE01-54AE4C408962}"/>
          </ac:graphicFrameMkLst>
        </pc:graphicFrameChg>
      </pc:sldChg>
      <pc:sldChg chg="add del">
        <pc:chgData name="LILLINETH OCAMPO CASTAÑEDA" userId="651b59c4-c2a1-4852-ac00-d10213ba0680" providerId="ADAL" clId="{A7AE0A48-3D2D-48A5-967D-429DB8DFE18B}" dt="2024-01-10T20:43:38.082" v="144"/>
        <pc:sldMkLst>
          <pc:docMk/>
          <pc:sldMk cId="290732888" sldId="855"/>
        </pc:sldMkLst>
      </pc:sldChg>
      <pc:sldChg chg="add del">
        <pc:chgData name="LILLINETH OCAMPO CASTAÑEDA" userId="651b59c4-c2a1-4852-ac00-d10213ba0680" providerId="ADAL" clId="{A7AE0A48-3D2D-48A5-967D-429DB8DFE18B}" dt="2024-01-10T20:43:38.082" v="144"/>
        <pc:sldMkLst>
          <pc:docMk/>
          <pc:sldMk cId="1509784700" sldId="856"/>
        </pc:sldMkLst>
      </pc:sldChg>
      <pc:sldChg chg="add del">
        <pc:chgData name="LILLINETH OCAMPO CASTAÑEDA" userId="651b59c4-c2a1-4852-ac00-d10213ba0680" providerId="ADAL" clId="{A7AE0A48-3D2D-48A5-967D-429DB8DFE18B}" dt="2024-01-10T20:43:38.082" v="144"/>
        <pc:sldMkLst>
          <pc:docMk/>
          <pc:sldMk cId="3653466254" sldId="857"/>
        </pc:sldMkLst>
      </pc:sldChg>
      <pc:sldChg chg="add del">
        <pc:chgData name="LILLINETH OCAMPO CASTAÑEDA" userId="651b59c4-c2a1-4852-ac00-d10213ba0680" providerId="ADAL" clId="{A7AE0A48-3D2D-48A5-967D-429DB8DFE18B}" dt="2024-01-10T20:43:38.082" v="144"/>
        <pc:sldMkLst>
          <pc:docMk/>
          <pc:sldMk cId="3914692230" sldId="858"/>
        </pc:sldMkLst>
      </pc:sldChg>
      <pc:sldChg chg="add">
        <pc:chgData name="LILLINETH OCAMPO CASTAÑEDA" userId="651b59c4-c2a1-4852-ac00-d10213ba0680" providerId="ADAL" clId="{A7AE0A48-3D2D-48A5-967D-429DB8DFE18B}" dt="2024-01-10T20:43:38.082" v="144"/>
        <pc:sldMkLst>
          <pc:docMk/>
          <pc:sldMk cId="1100996874" sldId="859"/>
        </pc:sldMkLst>
      </pc:sldChg>
      <pc:sldChg chg="add">
        <pc:chgData name="LILLINETH OCAMPO CASTAÑEDA" userId="651b59c4-c2a1-4852-ac00-d10213ba0680" providerId="ADAL" clId="{A7AE0A48-3D2D-48A5-967D-429DB8DFE18B}" dt="2024-01-10T20:43:38.082" v="144"/>
        <pc:sldMkLst>
          <pc:docMk/>
          <pc:sldMk cId="1545770659" sldId="860"/>
        </pc:sldMkLst>
      </pc:sldChg>
      <pc:sldChg chg="add del">
        <pc:chgData name="LILLINETH OCAMPO CASTAÑEDA" userId="651b59c4-c2a1-4852-ac00-d10213ba0680" providerId="ADAL" clId="{A7AE0A48-3D2D-48A5-967D-429DB8DFE18B}" dt="2024-01-11T14:51:24.270" v="165"/>
        <pc:sldMkLst>
          <pc:docMk/>
          <pc:sldMk cId="517449092" sldId="868"/>
        </pc:sldMkLst>
      </pc:sldChg>
      <pc:sldChg chg="del">
        <pc:chgData name="LILLINETH OCAMPO CASTAÑEDA" userId="651b59c4-c2a1-4852-ac00-d10213ba0680" providerId="ADAL" clId="{A7AE0A48-3D2D-48A5-967D-429DB8DFE18B}" dt="2024-01-04T16:19:33.277" v="3" actId="47"/>
        <pc:sldMkLst>
          <pc:docMk/>
          <pc:sldMk cId="701642109" sldId="869"/>
        </pc:sldMkLst>
      </pc:sldChg>
      <pc:sldChg chg="add del">
        <pc:chgData name="LILLINETH OCAMPO CASTAÑEDA" userId="651b59c4-c2a1-4852-ac00-d10213ba0680" providerId="ADAL" clId="{A7AE0A48-3D2D-48A5-967D-429DB8DFE18B}" dt="2024-01-11T14:51:24.270" v="165"/>
        <pc:sldMkLst>
          <pc:docMk/>
          <pc:sldMk cId="328406560" sldId="1067"/>
        </pc:sldMkLst>
      </pc:sldChg>
      <pc:sldChg chg="add del">
        <pc:chgData name="LILLINETH OCAMPO CASTAÑEDA" userId="651b59c4-c2a1-4852-ac00-d10213ba0680" providerId="ADAL" clId="{A7AE0A48-3D2D-48A5-967D-429DB8DFE18B}" dt="2024-01-11T14:45:25.794" v="160"/>
        <pc:sldMkLst>
          <pc:docMk/>
          <pc:sldMk cId="1764803345" sldId="1158"/>
        </pc:sldMkLst>
      </pc:sldChg>
      <pc:sldChg chg="add del">
        <pc:chgData name="LILLINETH OCAMPO CASTAÑEDA" userId="651b59c4-c2a1-4852-ac00-d10213ba0680" providerId="ADAL" clId="{A7AE0A48-3D2D-48A5-967D-429DB8DFE18B}" dt="2024-01-11T14:45:25.794" v="160"/>
        <pc:sldMkLst>
          <pc:docMk/>
          <pc:sldMk cId="159179092" sldId="1162"/>
        </pc:sldMkLst>
      </pc:sldChg>
      <pc:sldChg chg="del">
        <pc:chgData name="LILLINETH OCAMPO CASTAÑEDA" userId="651b59c4-c2a1-4852-ac00-d10213ba0680" providerId="ADAL" clId="{A7AE0A48-3D2D-48A5-967D-429DB8DFE18B}" dt="2024-01-10T21:48:07.105" v="145" actId="47"/>
        <pc:sldMkLst>
          <pc:docMk/>
          <pc:sldMk cId="1160818935" sldId="1168"/>
        </pc:sldMkLst>
      </pc:sldChg>
      <pc:sldChg chg="del">
        <pc:chgData name="LILLINETH OCAMPO CASTAÑEDA" userId="651b59c4-c2a1-4852-ac00-d10213ba0680" providerId="ADAL" clId="{A7AE0A48-3D2D-48A5-967D-429DB8DFE18B}" dt="2024-01-10T21:48:08.672" v="146" actId="47"/>
        <pc:sldMkLst>
          <pc:docMk/>
          <pc:sldMk cId="2166783440" sldId="1169"/>
        </pc:sldMkLst>
      </pc:sldChg>
      <pc:sldChg chg="add del">
        <pc:chgData name="LILLINETH OCAMPO CASTAÑEDA" userId="651b59c4-c2a1-4852-ac00-d10213ba0680" providerId="ADAL" clId="{A7AE0A48-3D2D-48A5-967D-429DB8DFE18B}" dt="2024-01-04T16:19:29.535" v="2" actId="47"/>
        <pc:sldMkLst>
          <pc:docMk/>
          <pc:sldMk cId="3382804404" sldId="1339"/>
        </pc:sldMkLst>
      </pc:sldChg>
      <pc:sldChg chg="addSp delSp modSp mod">
        <pc:chgData name="LILLINETH OCAMPO CASTAÑEDA" userId="651b59c4-c2a1-4852-ac00-d10213ba0680" providerId="ADAL" clId="{A7AE0A48-3D2D-48A5-967D-429DB8DFE18B}" dt="2024-01-10T19:45:28.006" v="23" actId="14100"/>
        <pc:sldMkLst>
          <pc:docMk/>
          <pc:sldMk cId="649487894" sldId="1584"/>
        </pc:sldMkLst>
        <pc:spChg chg="mod">
          <ac:chgData name="LILLINETH OCAMPO CASTAÑEDA" userId="651b59c4-c2a1-4852-ac00-d10213ba0680" providerId="ADAL" clId="{A7AE0A48-3D2D-48A5-967D-429DB8DFE18B}" dt="2024-01-10T17:29:36.252" v="5"/>
          <ac:spMkLst>
            <pc:docMk/>
            <pc:sldMk cId="649487894" sldId="1584"/>
            <ac:spMk id="5" creationId="{65B12803-5723-4124-BA21-4275CB48163E}"/>
          </ac:spMkLst>
        </pc:spChg>
        <pc:graphicFrameChg chg="del">
          <ac:chgData name="LILLINETH OCAMPO CASTAÑEDA" userId="651b59c4-c2a1-4852-ac00-d10213ba0680" providerId="ADAL" clId="{A7AE0A48-3D2D-48A5-967D-429DB8DFE18B}" dt="2024-01-10T19:45:09.811" v="19" actId="478"/>
          <ac:graphicFrameMkLst>
            <pc:docMk/>
            <pc:sldMk cId="649487894" sldId="1584"/>
            <ac:graphicFrameMk id="3" creationId="{522E2CA7-EDE9-A816-8378-033B82EC5E5C}"/>
          </ac:graphicFrameMkLst>
        </pc:graphicFrameChg>
        <pc:graphicFrameChg chg="add mod modGraphic">
          <ac:chgData name="LILLINETH OCAMPO CASTAÑEDA" userId="651b59c4-c2a1-4852-ac00-d10213ba0680" providerId="ADAL" clId="{A7AE0A48-3D2D-48A5-967D-429DB8DFE18B}" dt="2024-01-10T19:45:28.006" v="23" actId="14100"/>
          <ac:graphicFrameMkLst>
            <pc:docMk/>
            <pc:sldMk cId="649487894" sldId="1584"/>
            <ac:graphicFrameMk id="4" creationId="{11B44A23-C8B7-7D3C-EE8B-A442624EA9AD}"/>
          </ac:graphicFrameMkLst>
        </pc:graphicFrameChg>
      </pc:sldChg>
      <pc:sldChg chg="addSp delSp modSp mod">
        <pc:chgData name="LILLINETH OCAMPO CASTAÑEDA" userId="651b59c4-c2a1-4852-ac00-d10213ba0680" providerId="ADAL" clId="{A7AE0A48-3D2D-48A5-967D-429DB8DFE18B}" dt="2024-01-10T19:47:25.273" v="42" actId="1076"/>
        <pc:sldMkLst>
          <pc:docMk/>
          <pc:sldMk cId="28827384" sldId="1585"/>
        </pc:sldMkLst>
        <pc:spChg chg="mod">
          <ac:chgData name="LILLINETH OCAMPO CASTAÑEDA" userId="651b59c4-c2a1-4852-ac00-d10213ba0680" providerId="ADAL" clId="{A7AE0A48-3D2D-48A5-967D-429DB8DFE18B}" dt="2024-01-10T17:29:36.252" v="5"/>
          <ac:spMkLst>
            <pc:docMk/>
            <pc:sldMk cId="28827384" sldId="1585"/>
            <ac:spMk id="9" creationId="{83EE8067-572D-4692-883A-A21DF4B2DB3B}"/>
          </ac:spMkLst>
        </pc:spChg>
        <pc:graphicFrameChg chg="del">
          <ac:chgData name="LILLINETH OCAMPO CASTAÑEDA" userId="651b59c4-c2a1-4852-ac00-d10213ba0680" providerId="ADAL" clId="{A7AE0A48-3D2D-48A5-967D-429DB8DFE18B}" dt="2024-01-10T19:45:50.285" v="24" actId="478"/>
          <ac:graphicFrameMkLst>
            <pc:docMk/>
            <pc:sldMk cId="28827384" sldId="1585"/>
            <ac:graphicFrameMk id="2" creationId="{857DB745-7081-433A-9B32-276B729D4EC1}"/>
          </ac:graphicFrameMkLst>
        </pc:graphicFrameChg>
        <pc:graphicFrameChg chg="add mod">
          <ac:chgData name="LILLINETH OCAMPO CASTAÑEDA" userId="651b59c4-c2a1-4852-ac00-d10213ba0680" providerId="ADAL" clId="{A7AE0A48-3D2D-48A5-967D-429DB8DFE18B}" dt="2024-01-10T19:46:16.801" v="39" actId="1076"/>
          <ac:graphicFrameMkLst>
            <pc:docMk/>
            <pc:sldMk cId="28827384" sldId="1585"/>
            <ac:graphicFrameMk id="3" creationId="{857DB745-7081-433A-9B32-276B729D4EC1}"/>
          </ac:graphicFrameMkLst>
        </pc:graphicFrameChg>
        <pc:graphicFrameChg chg="add mod">
          <ac:chgData name="LILLINETH OCAMPO CASTAÑEDA" userId="651b59c4-c2a1-4852-ac00-d10213ba0680" providerId="ADAL" clId="{A7AE0A48-3D2D-48A5-967D-429DB8DFE18B}" dt="2024-01-10T19:47:25.273" v="42" actId="1076"/>
          <ac:graphicFrameMkLst>
            <pc:docMk/>
            <pc:sldMk cId="28827384" sldId="1585"/>
            <ac:graphicFrameMk id="4" creationId="{034FCBA3-1F8B-C323-7627-14D87FF0BB0B}"/>
          </ac:graphicFrameMkLst>
        </pc:graphicFrameChg>
        <pc:graphicFrameChg chg="del">
          <ac:chgData name="LILLINETH OCAMPO CASTAÑEDA" userId="651b59c4-c2a1-4852-ac00-d10213ba0680" providerId="ADAL" clId="{A7AE0A48-3D2D-48A5-967D-429DB8DFE18B}" dt="2024-01-10T19:46:19.003" v="40" actId="478"/>
          <ac:graphicFrameMkLst>
            <pc:docMk/>
            <pc:sldMk cId="28827384" sldId="1585"/>
            <ac:graphicFrameMk id="6" creationId="{2C9DA204-24BA-288E-C2E5-865AD57F541D}"/>
          </ac:graphicFrameMkLst>
        </pc:graphicFrameChg>
      </pc:sldChg>
      <pc:sldChg chg="addSp delSp modSp mod">
        <pc:chgData name="LILLINETH OCAMPO CASTAÑEDA" userId="651b59c4-c2a1-4852-ac00-d10213ba0680" providerId="ADAL" clId="{A7AE0A48-3D2D-48A5-967D-429DB8DFE18B}" dt="2024-01-10T20:23:11.655" v="49" actId="255"/>
        <pc:sldMkLst>
          <pc:docMk/>
          <pc:sldMk cId="4147581309" sldId="1587"/>
        </pc:sldMkLst>
        <pc:spChg chg="mod">
          <ac:chgData name="LILLINETH OCAMPO CASTAÑEDA" userId="651b59c4-c2a1-4852-ac00-d10213ba0680" providerId="ADAL" clId="{A7AE0A48-3D2D-48A5-967D-429DB8DFE18B}" dt="2024-01-10T17:30:16.908" v="6"/>
          <ac:spMkLst>
            <pc:docMk/>
            <pc:sldMk cId="4147581309" sldId="1587"/>
            <ac:spMk id="19" creationId="{038D656D-80D8-4F74-A956-7C50C582F320}"/>
          </ac:spMkLst>
        </pc:spChg>
        <pc:graphicFrameChg chg="del">
          <ac:chgData name="LILLINETH OCAMPO CASTAÑEDA" userId="651b59c4-c2a1-4852-ac00-d10213ba0680" providerId="ADAL" clId="{A7AE0A48-3D2D-48A5-967D-429DB8DFE18B}" dt="2024-01-10T20:22:50.557" v="45" actId="478"/>
          <ac:graphicFrameMkLst>
            <pc:docMk/>
            <pc:sldMk cId="4147581309" sldId="1587"/>
            <ac:graphicFrameMk id="3" creationId="{C6AFCF96-1F38-C1DA-8973-0D71ED9665C0}"/>
          </ac:graphicFrameMkLst>
        </pc:graphicFrameChg>
        <pc:graphicFrameChg chg="add mod modGraphic">
          <ac:chgData name="LILLINETH OCAMPO CASTAÑEDA" userId="651b59c4-c2a1-4852-ac00-d10213ba0680" providerId="ADAL" clId="{A7AE0A48-3D2D-48A5-967D-429DB8DFE18B}" dt="2024-01-10T20:23:11.655" v="49" actId="255"/>
          <ac:graphicFrameMkLst>
            <pc:docMk/>
            <pc:sldMk cId="4147581309" sldId="1587"/>
            <ac:graphicFrameMk id="4" creationId="{55B50910-011E-67D2-6F81-A834D748D2FE}"/>
          </ac:graphicFrameMkLst>
        </pc:graphicFrameChg>
      </pc:sldChg>
      <pc:sldChg chg="addSp delSp modSp add mod">
        <pc:chgData name="LILLINETH OCAMPO CASTAÑEDA" userId="651b59c4-c2a1-4852-ac00-d10213ba0680" providerId="ADAL" clId="{A7AE0A48-3D2D-48A5-967D-429DB8DFE18B}" dt="2024-01-10T20:24:09.871" v="56" actId="255"/>
        <pc:sldMkLst>
          <pc:docMk/>
          <pc:sldMk cId="1365990547" sldId="1588"/>
        </pc:sldMkLst>
        <pc:spChg chg="mod">
          <ac:chgData name="LILLINETH OCAMPO CASTAÑEDA" userId="651b59c4-c2a1-4852-ac00-d10213ba0680" providerId="ADAL" clId="{A7AE0A48-3D2D-48A5-967D-429DB8DFE18B}" dt="2024-01-10T17:30:16.908" v="6"/>
          <ac:spMkLst>
            <pc:docMk/>
            <pc:sldMk cId="1365990547" sldId="1588"/>
            <ac:spMk id="5" creationId="{65B12803-5723-4124-BA21-4275CB48163E}"/>
          </ac:spMkLst>
        </pc:spChg>
        <pc:graphicFrameChg chg="del mod">
          <ac:chgData name="LILLINETH OCAMPO CASTAÑEDA" userId="651b59c4-c2a1-4852-ac00-d10213ba0680" providerId="ADAL" clId="{A7AE0A48-3D2D-48A5-967D-429DB8DFE18B}" dt="2024-01-10T20:23:53.563" v="50" actId="478"/>
          <ac:graphicFrameMkLst>
            <pc:docMk/>
            <pc:sldMk cId="1365990547" sldId="1588"/>
            <ac:graphicFrameMk id="3" creationId="{6997CB91-0667-5F5E-E1E1-ED75BA1F0DD2}"/>
          </ac:graphicFrameMkLst>
        </pc:graphicFrameChg>
        <pc:graphicFrameChg chg="add mod modGraphic">
          <ac:chgData name="LILLINETH OCAMPO CASTAÑEDA" userId="651b59c4-c2a1-4852-ac00-d10213ba0680" providerId="ADAL" clId="{A7AE0A48-3D2D-48A5-967D-429DB8DFE18B}" dt="2024-01-10T20:24:09.871" v="56" actId="255"/>
          <ac:graphicFrameMkLst>
            <pc:docMk/>
            <pc:sldMk cId="1365990547" sldId="1588"/>
            <ac:graphicFrameMk id="4" creationId="{E9B02037-AEFD-73CD-49BD-35A161E11086}"/>
          </ac:graphicFrameMkLst>
        </pc:graphicFrameChg>
      </pc:sldChg>
      <pc:sldChg chg="addSp delSp modSp add mod">
        <pc:chgData name="LILLINETH OCAMPO CASTAÑEDA" userId="651b59c4-c2a1-4852-ac00-d10213ba0680" providerId="ADAL" clId="{A7AE0A48-3D2D-48A5-967D-429DB8DFE18B}" dt="2024-01-10T20:25:41.353" v="65" actId="255"/>
        <pc:sldMkLst>
          <pc:docMk/>
          <pc:sldMk cId="3329316903" sldId="1589"/>
        </pc:sldMkLst>
        <pc:spChg chg="mod">
          <ac:chgData name="LILLINETH OCAMPO CASTAÑEDA" userId="651b59c4-c2a1-4852-ac00-d10213ba0680" providerId="ADAL" clId="{A7AE0A48-3D2D-48A5-967D-429DB8DFE18B}" dt="2024-01-10T17:30:16.908" v="6"/>
          <ac:spMkLst>
            <pc:docMk/>
            <pc:sldMk cId="3329316903" sldId="1589"/>
            <ac:spMk id="18" creationId="{0DC501D4-134E-4790-A923-6CCB2D1A6D53}"/>
          </ac:spMkLst>
        </pc:spChg>
        <pc:graphicFrameChg chg="del modGraphic">
          <ac:chgData name="LILLINETH OCAMPO CASTAÑEDA" userId="651b59c4-c2a1-4852-ac00-d10213ba0680" providerId="ADAL" clId="{A7AE0A48-3D2D-48A5-967D-429DB8DFE18B}" dt="2024-01-10T20:24:42.122" v="60" actId="478"/>
          <ac:graphicFrameMkLst>
            <pc:docMk/>
            <pc:sldMk cId="3329316903" sldId="1589"/>
            <ac:graphicFrameMk id="3" creationId="{1DB0883C-C44D-1DA3-BBCE-E31D1E158B81}"/>
          </ac:graphicFrameMkLst>
        </pc:graphicFrameChg>
        <pc:graphicFrameChg chg="add mod modGraphic">
          <ac:chgData name="LILLINETH OCAMPO CASTAÑEDA" userId="651b59c4-c2a1-4852-ac00-d10213ba0680" providerId="ADAL" clId="{A7AE0A48-3D2D-48A5-967D-429DB8DFE18B}" dt="2024-01-10T20:25:41.353" v="65" actId="255"/>
          <ac:graphicFrameMkLst>
            <pc:docMk/>
            <pc:sldMk cId="3329316903" sldId="1589"/>
            <ac:graphicFrameMk id="4" creationId="{A3853C38-7A24-016E-2DB3-BB81CB73898D}"/>
          </ac:graphicFrameMkLst>
        </pc:graphicFrameChg>
      </pc:sldChg>
      <pc:sldChg chg="del">
        <pc:chgData name="LILLINETH OCAMPO CASTAÑEDA" userId="651b59c4-c2a1-4852-ac00-d10213ba0680" providerId="ADAL" clId="{A7AE0A48-3D2D-48A5-967D-429DB8DFE18B}" dt="2024-01-04T16:20:33.535" v="4" actId="47"/>
        <pc:sldMkLst>
          <pc:docMk/>
          <pc:sldMk cId="1270435214" sldId="1590"/>
        </pc:sldMkLst>
      </pc:sldChg>
      <pc:sldChg chg="addSp delSp modSp mod">
        <pc:chgData name="LILLINETH OCAMPO CASTAÑEDA" userId="651b59c4-c2a1-4852-ac00-d10213ba0680" providerId="ADAL" clId="{A7AE0A48-3D2D-48A5-967D-429DB8DFE18B}" dt="2024-01-10T20:28:31.232" v="79" actId="255"/>
        <pc:sldMkLst>
          <pc:docMk/>
          <pc:sldMk cId="1472159952" sldId="1591"/>
        </pc:sldMkLst>
        <pc:spChg chg="mod">
          <ac:chgData name="LILLINETH OCAMPO CASTAÑEDA" userId="651b59c4-c2a1-4852-ac00-d10213ba0680" providerId="ADAL" clId="{A7AE0A48-3D2D-48A5-967D-429DB8DFE18B}" dt="2024-01-10T17:30:16.908" v="6"/>
          <ac:spMkLst>
            <pc:docMk/>
            <pc:sldMk cId="1472159952" sldId="1591"/>
            <ac:spMk id="24" creationId="{3F91377F-6DC8-449A-993C-D8BC54F202F2}"/>
          </ac:spMkLst>
        </pc:spChg>
        <pc:graphicFrameChg chg="add mod modGraphic">
          <ac:chgData name="LILLINETH OCAMPO CASTAÑEDA" userId="651b59c4-c2a1-4852-ac00-d10213ba0680" providerId="ADAL" clId="{A7AE0A48-3D2D-48A5-967D-429DB8DFE18B}" dt="2024-01-10T20:28:31.232" v="79" actId="255"/>
          <ac:graphicFrameMkLst>
            <pc:docMk/>
            <pc:sldMk cId="1472159952" sldId="1591"/>
            <ac:graphicFrameMk id="3" creationId="{27028ED0-6921-84E6-74BA-EE36BD2D0DCC}"/>
          </ac:graphicFrameMkLst>
        </pc:graphicFrameChg>
        <pc:graphicFrameChg chg="del">
          <ac:chgData name="LILLINETH OCAMPO CASTAÑEDA" userId="651b59c4-c2a1-4852-ac00-d10213ba0680" providerId="ADAL" clId="{A7AE0A48-3D2D-48A5-967D-429DB8DFE18B}" dt="2024-01-10T20:27:53.038" v="72" actId="478"/>
          <ac:graphicFrameMkLst>
            <pc:docMk/>
            <pc:sldMk cId="1472159952" sldId="1591"/>
            <ac:graphicFrameMk id="4" creationId="{0171A77C-BF06-A11C-BC0B-B64750B260E0}"/>
          </ac:graphicFrameMkLst>
        </pc:graphicFrameChg>
      </pc:sldChg>
      <pc:sldChg chg="modSp add del mod">
        <pc:chgData name="LILLINETH OCAMPO CASTAÑEDA" userId="651b59c4-c2a1-4852-ac00-d10213ba0680" providerId="ADAL" clId="{A7AE0A48-3D2D-48A5-967D-429DB8DFE18B}" dt="2024-01-11T14:52:04.946" v="168" actId="14100"/>
        <pc:sldMkLst>
          <pc:docMk/>
          <pc:sldMk cId="888257103" sldId="1685"/>
        </pc:sldMkLst>
        <pc:graphicFrameChg chg="mod modGraphic">
          <ac:chgData name="LILLINETH OCAMPO CASTAÑEDA" userId="651b59c4-c2a1-4852-ac00-d10213ba0680" providerId="ADAL" clId="{A7AE0A48-3D2D-48A5-967D-429DB8DFE18B}" dt="2024-01-11T14:52:04.946" v="168" actId="14100"/>
          <ac:graphicFrameMkLst>
            <pc:docMk/>
            <pc:sldMk cId="888257103" sldId="1685"/>
            <ac:graphicFrameMk id="5" creationId="{1C67B392-4D7D-BA5B-0AA8-53F2BE2AB002}"/>
          </ac:graphicFrameMkLst>
        </pc:graphicFrameChg>
      </pc:sldChg>
      <pc:sldChg chg="modSp add del">
        <pc:chgData name="LILLINETH OCAMPO CASTAÑEDA" userId="651b59c4-c2a1-4852-ac00-d10213ba0680" providerId="ADAL" clId="{A7AE0A48-3D2D-48A5-967D-429DB8DFE18B}" dt="2024-01-11T14:51:24.270" v="165"/>
        <pc:sldMkLst>
          <pc:docMk/>
          <pc:sldMk cId="1666633961" sldId="1713"/>
        </pc:sldMkLst>
        <pc:spChg chg="mod">
          <ac:chgData name="LILLINETH OCAMPO CASTAÑEDA" userId="651b59c4-c2a1-4852-ac00-d10213ba0680" providerId="ADAL" clId="{A7AE0A48-3D2D-48A5-967D-429DB8DFE18B}" dt="2024-01-10T17:30:16.908" v="6"/>
          <ac:spMkLst>
            <pc:docMk/>
            <pc:sldMk cId="1666633961" sldId="1713"/>
            <ac:spMk id="22" creationId="{795790A5-1AE5-443B-8754-0D1D2CB3FEB5}"/>
          </ac:spMkLst>
        </pc:spChg>
      </pc:sldChg>
      <pc:sldChg chg="addSp delSp modSp mod">
        <pc:chgData name="LILLINETH OCAMPO CASTAÑEDA" userId="651b59c4-c2a1-4852-ac00-d10213ba0680" providerId="ADAL" clId="{A7AE0A48-3D2D-48A5-967D-429DB8DFE18B}" dt="2024-01-10T20:31:16.830" v="103" actId="14100"/>
        <pc:sldMkLst>
          <pc:docMk/>
          <pc:sldMk cId="3107540613" sldId="1815"/>
        </pc:sldMkLst>
        <pc:spChg chg="mod">
          <ac:chgData name="LILLINETH OCAMPO CASTAÑEDA" userId="651b59c4-c2a1-4852-ac00-d10213ba0680" providerId="ADAL" clId="{A7AE0A48-3D2D-48A5-967D-429DB8DFE18B}" dt="2024-01-10T17:30:16.908" v="6"/>
          <ac:spMkLst>
            <pc:docMk/>
            <pc:sldMk cId="3107540613" sldId="1815"/>
            <ac:spMk id="24" creationId="{658286C1-CBF0-4632-8D8F-345CEBB83FB9}"/>
          </ac:spMkLst>
        </pc:spChg>
        <pc:graphicFrameChg chg="add mod modGraphic">
          <ac:chgData name="LILLINETH OCAMPO CASTAÑEDA" userId="651b59c4-c2a1-4852-ac00-d10213ba0680" providerId="ADAL" clId="{A7AE0A48-3D2D-48A5-967D-429DB8DFE18B}" dt="2024-01-10T20:31:16.830" v="103" actId="14100"/>
          <ac:graphicFrameMkLst>
            <pc:docMk/>
            <pc:sldMk cId="3107540613" sldId="1815"/>
            <ac:graphicFrameMk id="3" creationId="{AF89036F-A879-7A20-3832-21381FF86D87}"/>
          </ac:graphicFrameMkLst>
        </pc:graphicFrameChg>
        <pc:graphicFrameChg chg="del">
          <ac:chgData name="LILLINETH OCAMPO CASTAÑEDA" userId="651b59c4-c2a1-4852-ac00-d10213ba0680" providerId="ADAL" clId="{A7AE0A48-3D2D-48A5-967D-429DB8DFE18B}" dt="2024-01-10T20:31:01.539" v="98" actId="478"/>
          <ac:graphicFrameMkLst>
            <pc:docMk/>
            <pc:sldMk cId="3107540613" sldId="1815"/>
            <ac:graphicFrameMk id="4" creationId="{1B67C75F-85AD-5B99-9E42-2EEBA249BBB7}"/>
          </ac:graphicFrameMkLst>
        </pc:graphicFrameChg>
      </pc:sldChg>
      <pc:sldChg chg="addSp delSp modSp mod">
        <pc:chgData name="LILLINETH OCAMPO CASTAÑEDA" userId="651b59c4-c2a1-4852-ac00-d10213ba0680" providerId="ADAL" clId="{A7AE0A48-3D2D-48A5-967D-429DB8DFE18B}" dt="2024-01-10T20:34:54.064" v="127" actId="1076"/>
        <pc:sldMkLst>
          <pc:docMk/>
          <pc:sldMk cId="1799223727" sldId="1829"/>
        </pc:sldMkLst>
        <pc:spChg chg="mod">
          <ac:chgData name="LILLINETH OCAMPO CASTAÑEDA" userId="651b59c4-c2a1-4852-ac00-d10213ba0680" providerId="ADAL" clId="{A7AE0A48-3D2D-48A5-967D-429DB8DFE18B}" dt="2024-01-10T17:29:36.252" v="5"/>
          <ac:spMkLst>
            <pc:docMk/>
            <pc:sldMk cId="1799223727" sldId="1829"/>
            <ac:spMk id="5" creationId="{65B12803-5723-4124-BA21-4275CB48163E}"/>
          </ac:spMkLst>
        </pc:spChg>
        <pc:graphicFrameChg chg="del">
          <ac:chgData name="LILLINETH OCAMPO CASTAÑEDA" userId="651b59c4-c2a1-4852-ac00-d10213ba0680" providerId="ADAL" clId="{A7AE0A48-3D2D-48A5-967D-429DB8DFE18B}" dt="2024-01-10T20:34:43.692" v="125" actId="478"/>
          <ac:graphicFrameMkLst>
            <pc:docMk/>
            <pc:sldMk cId="1799223727" sldId="1829"/>
            <ac:graphicFrameMk id="2" creationId="{C8736B44-5C6B-4CD2-9B86-BF18C27D322F}"/>
          </ac:graphicFrameMkLst>
        </pc:graphicFrameChg>
        <pc:graphicFrameChg chg="del">
          <ac:chgData name="LILLINETH OCAMPO CASTAÑEDA" userId="651b59c4-c2a1-4852-ac00-d10213ba0680" providerId="ADAL" clId="{A7AE0A48-3D2D-48A5-967D-429DB8DFE18B}" dt="2024-01-10T20:33:38.656" v="108" actId="478"/>
          <ac:graphicFrameMkLst>
            <pc:docMk/>
            <pc:sldMk cId="1799223727" sldId="1829"/>
            <ac:graphicFrameMk id="3" creationId="{D6C6EF1A-5536-A0C3-18AD-181971F1DB0B}"/>
          </ac:graphicFrameMkLst>
        </pc:graphicFrameChg>
        <pc:graphicFrameChg chg="add mod modGraphic">
          <ac:chgData name="LILLINETH OCAMPO CASTAÑEDA" userId="651b59c4-c2a1-4852-ac00-d10213ba0680" providerId="ADAL" clId="{A7AE0A48-3D2D-48A5-967D-429DB8DFE18B}" dt="2024-01-10T20:34:32.566" v="124" actId="1076"/>
          <ac:graphicFrameMkLst>
            <pc:docMk/>
            <pc:sldMk cId="1799223727" sldId="1829"/>
            <ac:graphicFrameMk id="4" creationId="{9035F8EA-58AA-4935-9D30-06ED3FBA7B6C}"/>
          </ac:graphicFrameMkLst>
        </pc:graphicFrameChg>
        <pc:graphicFrameChg chg="del">
          <ac:chgData name="LILLINETH OCAMPO CASTAÑEDA" userId="651b59c4-c2a1-4852-ac00-d10213ba0680" providerId="ADAL" clId="{A7AE0A48-3D2D-48A5-967D-429DB8DFE18B}" dt="2024-01-10T20:33:53.720" v="111" actId="478"/>
          <ac:graphicFrameMkLst>
            <pc:docMk/>
            <pc:sldMk cId="1799223727" sldId="1829"/>
            <ac:graphicFrameMk id="6" creationId="{8A5BD727-AF92-CCB4-B478-0691E6B8BAE8}"/>
          </ac:graphicFrameMkLst>
        </pc:graphicFrameChg>
        <pc:graphicFrameChg chg="add mod">
          <ac:chgData name="LILLINETH OCAMPO CASTAÑEDA" userId="651b59c4-c2a1-4852-ac00-d10213ba0680" providerId="ADAL" clId="{A7AE0A48-3D2D-48A5-967D-429DB8DFE18B}" dt="2024-01-10T20:34:23.662" v="121" actId="1037"/>
          <ac:graphicFrameMkLst>
            <pc:docMk/>
            <pc:sldMk cId="1799223727" sldId="1829"/>
            <ac:graphicFrameMk id="7" creationId="{EF1AD334-1457-D0D3-AF27-2DF50C777D65}"/>
          </ac:graphicFrameMkLst>
        </pc:graphicFrameChg>
        <pc:graphicFrameChg chg="add mod">
          <ac:chgData name="LILLINETH OCAMPO CASTAÑEDA" userId="651b59c4-c2a1-4852-ac00-d10213ba0680" providerId="ADAL" clId="{A7AE0A48-3D2D-48A5-967D-429DB8DFE18B}" dt="2024-01-10T20:34:54.064" v="127" actId="1076"/>
          <ac:graphicFrameMkLst>
            <pc:docMk/>
            <pc:sldMk cId="1799223727" sldId="1829"/>
            <ac:graphicFrameMk id="8" creationId="{C8736B44-5C6B-4CD2-9B86-BF18C27D322F}"/>
          </ac:graphicFrameMkLst>
        </pc:graphicFrameChg>
      </pc:sldChg>
      <pc:sldChg chg="addSp delSp modSp mod">
        <pc:chgData name="LILLINETH OCAMPO CASTAÑEDA" userId="651b59c4-c2a1-4852-ac00-d10213ba0680" providerId="ADAL" clId="{A7AE0A48-3D2D-48A5-967D-429DB8DFE18B}" dt="2024-01-10T20:30:24.632" v="97" actId="14100"/>
        <pc:sldMkLst>
          <pc:docMk/>
          <pc:sldMk cId="3527211914" sldId="1927"/>
        </pc:sldMkLst>
        <pc:spChg chg="mod">
          <ac:chgData name="LILLINETH OCAMPO CASTAÑEDA" userId="651b59c4-c2a1-4852-ac00-d10213ba0680" providerId="ADAL" clId="{A7AE0A48-3D2D-48A5-967D-429DB8DFE18B}" dt="2024-01-10T17:30:16.908" v="6"/>
          <ac:spMkLst>
            <pc:docMk/>
            <pc:sldMk cId="3527211914" sldId="1927"/>
            <ac:spMk id="24" creationId="{658286C1-CBF0-4632-8D8F-345CEBB83FB9}"/>
          </ac:spMkLst>
        </pc:spChg>
        <pc:graphicFrameChg chg="del">
          <ac:chgData name="LILLINETH OCAMPO CASTAÑEDA" userId="651b59c4-c2a1-4852-ac00-d10213ba0680" providerId="ADAL" clId="{A7AE0A48-3D2D-48A5-967D-429DB8DFE18B}" dt="2024-01-10T20:29:41.060" v="85" actId="478"/>
          <ac:graphicFrameMkLst>
            <pc:docMk/>
            <pc:sldMk cId="3527211914" sldId="1927"/>
            <ac:graphicFrameMk id="3" creationId="{7389271C-4E08-581E-1C31-9B540A01B823}"/>
          </ac:graphicFrameMkLst>
        </pc:graphicFrameChg>
        <pc:graphicFrameChg chg="add mod modGraphic">
          <ac:chgData name="LILLINETH OCAMPO CASTAÑEDA" userId="651b59c4-c2a1-4852-ac00-d10213ba0680" providerId="ADAL" clId="{A7AE0A48-3D2D-48A5-967D-429DB8DFE18B}" dt="2024-01-10T20:30:24.632" v="97" actId="14100"/>
          <ac:graphicFrameMkLst>
            <pc:docMk/>
            <pc:sldMk cId="3527211914" sldId="1927"/>
            <ac:graphicFrameMk id="4" creationId="{C325E744-71BD-9159-7779-C8B483CBBC90}"/>
          </ac:graphicFrameMkLst>
        </pc:graphicFrameChg>
      </pc:sldChg>
      <pc:sldChg chg="add del">
        <pc:chgData name="LILLINETH OCAMPO CASTAÑEDA" userId="651b59c4-c2a1-4852-ac00-d10213ba0680" providerId="ADAL" clId="{A7AE0A48-3D2D-48A5-967D-429DB8DFE18B}" dt="2024-01-11T14:43:13.273" v="151"/>
        <pc:sldMkLst>
          <pc:docMk/>
          <pc:sldMk cId="1453484966" sldId="2047"/>
        </pc:sldMkLst>
      </pc:sldChg>
      <pc:sldChg chg="add del">
        <pc:chgData name="LILLINETH OCAMPO CASTAÑEDA" userId="651b59c4-c2a1-4852-ac00-d10213ba0680" providerId="ADAL" clId="{A7AE0A48-3D2D-48A5-967D-429DB8DFE18B}" dt="2024-01-11T14:43:13.273" v="151"/>
        <pc:sldMkLst>
          <pc:docMk/>
          <pc:sldMk cId="1603932459" sldId="2048"/>
        </pc:sldMkLst>
      </pc:sldChg>
      <pc:sldChg chg="addSp delSp modSp mod">
        <pc:chgData name="LILLINETH OCAMPO CASTAÑEDA" userId="651b59c4-c2a1-4852-ac00-d10213ba0680" providerId="ADAL" clId="{A7AE0A48-3D2D-48A5-967D-429DB8DFE18B}" dt="2024-01-10T20:33:18.497" v="107" actId="14100"/>
        <pc:sldMkLst>
          <pc:docMk/>
          <pc:sldMk cId="596543018" sldId="2055"/>
        </pc:sldMkLst>
        <pc:spChg chg="mod">
          <ac:chgData name="LILLINETH OCAMPO CASTAÑEDA" userId="651b59c4-c2a1-4852-ac00-d10213ba0680" providerId="ADAL" clId="{A7AE0A48-3D2D-48A5-967D-429DB8DFE18B}" dt="2024-01-10T17:29:36.252" v="5"/>
          <ac:spMkLst>
            <pc:docMk/>
            <pc:sldMk cId="596543018" sldId="2055"/>
            <ac:spMk id="5" creationId="{65B12803-5723-4124-BA21-4275CB48163E}"/>
          </ac:spMkLst>
        </pc:spChg>
        <pc:graphicFrameChg chg="del">
          <ac:chgData name="LILLINETH OCAMPO CASTAÑEDA" userId="651b59c4-c2a1-4852-ac00-d10213ba0680" providerId="ADAL" clId="{A7AE0A48-3D2D-48A5-967D-429DB8DFE18B}" dt="2024-01-10T20:33:07.262" v="104" actId="478"/>
          <ac:graphicFrameMkLst>
            <pc:docMk/>
            <pc:sldMk cId="596543018" sldId="2055"/>
            <ac:graphicFrameMk id="3" creationId="{FB6613DF-8446-0914-76BB-4321388BE0B6}"/>
          </ac:graphicFrameMkLst>
        </pc:graphicFrameChg>
        <pc:graphicFrameChg chg="add mod modGraphic">
          <ac:chgData name="LILLINETH OCAMPO CASTAÑEDA" userId="651b59c4-c2a1-4852-ac00-d10213ba0680" providerId="ADAL" clId="{A7AE0A48-3D2D-48A5-967D-429DB8DFE18B}" dt="2024-01-10T20:33:18.497" v="107" actId="14100"/>
          <ac:graphicFrameMkLst>
            <pc:docMk/>
            <pc:sldMk cId="596543018" sldId="2055"/>
            <ac:graphicFrameMk id="4" creationId="{F5E10B7E-ACA9-5CA0-90C6-888022BBC442}"/>
          </ac:graphicFrameMkLst>
        </pc:graphicFrameChg>
      </pc:sldChg>
      <pc:sldChg chg="add del">
        <pc:chgData name="LILLINETH OCAMPO CASTAÑEDA" userId="651b59c4-c2a1-4852-ac00-d10213ba0680" providerId="ADAL" clId="{A7AE0A48-3D2D-48A5-967D-429DB8DFE18B}" dt="2024-01-11T14:45:25.794" v="160"/>
        <pc:sldMkLst>
          <pc:docMk/>
          <pc:sldMk cId="1879461600" sldId="2056"/>
        </pc:sldMkLst>
      </pc:sldChg>
      <pc:sldChg chg="add del">
        <pc:chgData name="LILLINETH OCAMPO CASTAÑEDA" userId="651b59c4-c2a1-4852-ac00-d10213ba0680" providerId="ADAL" clId="{A7AE0A48-3D2D-48A5-967D-429DB8DFE18B}" dt="2024-01-11T14:45:25.794" v="160"/>
        <pc:sldMkLst>
          <pc:docMk/>
          <pc:sldMk cId="3494863975" sldId="2057"/>
        </pc:sldMkLst>
      </pc:sldChg>
      <pc:sldChg chg="add del">
        <pc:chgData name="LILLINETH OCAMPO CASTAÑEDA" userId="651b59c4-c2a1-4852-ac00-d10213ba0680" providerId="ADAL" clId="{A7AE0A48-3D2D-48A5-967D-429DB8DFE18B}" dt="2024-01-11T14:45:25.794" v="160"/>
        <pc:sldMkLst>
          <pc:docMk/>
          <pc:sldMk cId="2380587592" sldId="2059"/>
        </pc:sldMkLst>
      </pc:sldChg>
      <pc:sldChg chg="add del">
        <pc:chgData name="LILLINETH OCAMPO CASTAÑEDA" userId="651b59c4-c2a1-4852-ac00-d10213ba0680" providerId="ADAL" clId="{A7AE0A48-3D2D-48A5-967D-429DB8DFE18B}" dt="2024-01-11T14:43:13.273" v="151"/>
        <pc:sldMkLst>
          <pc:docMk/>
          <pc:sldMk cId="2347149286" sldId="2062"/>
        </pc:sldMkLst>
      </pc:sldChg>
      <pc:sldChg chg="add del">
        <pc:chgData name="LILLINETH OCAMPO CASTAÑEDA" userId="651b59c4-c2a1-4852-ac00-d10213ba0680" providerId="ADAL" clId="{A7AE0A48-3D2D-48A5-967D-429DB8DFE18B}" dt="2024-01-11T14:44:42.223" v="153"/>
        <pc:sldMkLst>
          <pc:docMk/>
          <pc:sldMk cId="28123494" sldId="2064"/>
        </pc:sldMkLst>
      </pc:sldChg>
      <pc:sldChg chg="add del">
        <pc:chgData name="LILLINETH OCAMPO CASTAÑEDA" userId="651b59c4-c2a1-4852-ac00-d10213ba0680" providerId="ADAL" clId="{A7AE0A48-3D2D-48A5-967D-429DB8DFE18B}" dt="2024-01-11T14:44:42.223" v="153"/>
        <pc:sldMkLst>
          <pc:docMk/>
          <pc:sldMk cId="2375687897" sldId="2065"/>
        </pc:sldMkLst>
      </pc:sldChg>
      <pc:sldChg chg="add del">
        <pc:chgData name="LILLINETH OCAMPO CASTAÑEDA" userId="651b59c4-c2a1-4852-ac00-d10213ba0680" providerId="ADAL" clId="{A7AE0A48-3D2D-48A5-967D-429DB8DFE18B}" dt="2024-01-11T14:44:42.223" v="153"/>
        <pc:sldMkLst>
          <pc:docMk/>
          <pc:sldMk cId="1424997194" sldId="2066"/>
        </pc:sldMkLst>
      </pc:sldChg>
      <pc:sldChg chg="add del">
        <pc:chgData name="LILLINETH OCAMPO CASTAÑEDA" userId="651b59c4-c2a1-4852-ac00-d10213ba0680" providerId="ADAL" clId="{A7AE0A48-3D2D-48A5-967D-429DB8DFE18B}" dt="2024-01-11T14:44:42.223" v="153"/>
        <pc:sldMkLst>
          <pc:docMk/>
          <pc:sldMk cId="2020907878" sldId="2075"/>
        </pc:sldMkLst>
      </pc:sldChg>
      <pc:sldChg chg="add del">
        <pc:chgData name="LILLINETH OCAMPO CASTAÑEDA" userId="651b59c4-c2a1-4852-ac00-d10213ba0680" providerId="ADAL" clId="{A7AE0A48-3D2D-48A5-967D-429DB8DFE18B}" dt="2024-01-11T14:45:25.794" v="160"/>
        <pc:sldMkLst>
          <pc:docMk/>
          <pc:sldMk cId="795552905" sldId="2110"/>
        </pc:sldMkLst>
      </pc:sldChg>
      <pc:sldChg chg="add del">
        <pc:chgData name="LILLINETH OCAMPO CASTAÑEDA" userId="651b59c4-c2a1-4852-ac00-d10213ba0680" providerId="ADAL" clId="{A7AE0A48-3D2D-48A5-967D-429DB8DFE18B}" dt="2024-01-11T14:44:42.223" v="153"/>
        <pc:sldMkLst>
          <pc:docMk/>
          <pc:sldMk cId="2553520785" sldId="2118"/>
        </pc:sldMkLst>
      </pc:sldChg>
      <pc:sldChg chg="add del">
        <pc:chgData name="LILLINETH OCAMPO CASTAÑEDA" userId="651b59c4-c2a1-4852-ac00-d10213ba0680" providerId="ADAL" clId="{A7AE0A48-3D2D-48A5-967D-429DB8DFE18B}" dt="2024-01-11T14:43:13.273" v="151"/>
        <pc:sldMkLst>
          <pc:docMk/>
          <pc:sldMk cId="3882393671" sldId="2121"/>
        </pc:sldMkLst>
      </pc:sldChg>
      <pc:sldChg chg="add">
        <pc:chgData name="LILLINETH OCAMPO CASTAÑEDA" userId="651b59c4-c2a1-4852-ac00-d10213ba0680" providerId="ADAL" clId="{A7AE0A48-3D2D-48A5-967D-429DB8DFE18B}" dt="2024-01-04T16:19:20.820" v="1"/>
        <pc:sldMkLst>
          <pc:docMk/>
          <pc:sldMk cId="1335027568" sldId="2122"/>
        </pc:sldMkLst>
      </pc:sldChg>
      <pc:sldChg chg="add">
        <pc:chgData name="LILLINETH OCAMPO CASTAÑEDA" userId="651b59c4-c2a1-4852-ac00-d10213ba0680" providerId="ADAL" clId="{A7AE0A48-3D2D-48A5-967D-429DB8DFE18B}" dt="2024-01-04T16:19:20.820" v="1"/>
        <pc:sldMkLst>
          <pc:docMk/>
          <pc:sldMk cId="2377741569" sldId="2123"/>
        </pc:sldMkLst>
      </pc:sldChg>
      <pc:sldChg chg="addSp delSp modSp add mod">
        <pc:chgData name="LILLINETH OCAMPO CASTAÑEDA" userId="651b59c4-c2a1-4852-ac00-d10213ba0680" providerId="ADAL" clId="{A7AE0A48-3D2D-48A5-967D-429DB8DFE18B}" dt="2024-01-10T20:26:51.068" v="71" actId="14100"/>
        <pc:sldMkLst>
          <pc:docMk/>
          <pc:sldMk cId="2944071904" sldId="2124"/>
        </pc:sldMkLst>
        <pc:spChg chg="mod">
          <ac:chgData name="LILLINETH OCAMPO CASTAÑEDA" userId="651b59c4-c2a1-4852-ac00-d10213ba0680" providerId="ADAL" clId="{A7AE0A48-3D2D-48A5-967D-429DB8DFE18B}" dt="2024-01-10T17:30:16.908" v="6"/>
          <ac:spMkLst>
            <pc:docMk/>
            <pc:sldMk cId="2944071904" sldId="2124"/>
            <ac:spMk id="5" creationId="{65B12803-5723-4124-BA21-4275CB48163E}"/>
          </ac:spMkLst>
        </pc:spChg>
        <pc:graphicFrameChg chg="add mod modGraphic">
          <ac:chgData name="LILLINETH OCAMPO CASTAÑEDA" userId="651b59c4-c2a1-4852-ac00-d10213ba0680" providerId="ADAL" clId="{A7AE0A48-3D2D-48A5-967D-429DB8DFE18B}" dt="2024-01-10T20:26:51.068" v="71" actId="14100"/>
          <ac:graphicFrameMkLst>
            <pc:docMk/>
            <pc:sldMk cId="2944071904" sldId="2124"/>
            <ac:graphicFrameMk id="3" creationId="{8A8BAA33-6198-78D7-69B2-42320D029496}"/>
          </ac:graphicFrameMkLst>
        </pc:graphicFrameChg>
        <pc:graphicFrameChg chg="del">
          <ac:chgData name="LILLINETH OCAMPO CASTAÑEDA" userId="651b59c4-c2a1-4852-ac00-d10213ba0680" providerId="ADAL" clId="{A7AE0A48-3D2D-48A5-967D-429DB8DFE18B}" dt="2024-01-10T20:26:32.708" v="66" actId="478"/>
          <ac:graphicFrameMkLst>
            <pc:docMk/>
            <pc:sldMk cId="2944071904" sldId="2124"/>
            <ac:graphicFrameMk id="4" creationId="{A3C550B1-4048-574D-7F3E-1BFEA558F64F}"/>
          </ac:graphicFrameMkLst>
        </pc:graphicFrameChg>
      </pc:sldChg>
      <pc:sldMasterChg chg="del delSldLayout">
        <pc:chgData name="LILLINETH OCAMPO CASTAÑEDA" userId="651b59c4-c2a1-4852-ac00-d10213ba0680" providerId="ADAL" clId="{A7AE0A48-3D2D-48A5-967D-429DB8DFE18B}" dt="2024-01-11T14:45:02.336" v="159" actId="47"/>
        <pc:sldMasterMkLst>
          <pc:docMk/>
          <pc:sldMasterMk cId="3434679324" sldId="2147483660"/>
        </pc:sldMasterMkLst>
        <pc:sldLayoutChg chg="del">
          <pc:chgData name="LILLINETH OCAMPO CASTAÑEDA" userId="651b59c4-c2a1-4852-ac00-d10213ba0680" providerId="ADAL" clId="{A7AE0A48-3D2D-48A5-967D-429DB8DFE18B}" dt="2024-01-11T14:45:02.336" v="159" actId="47"/>
          <pc:sldLayoutMkLst>
            <pc:docMk/>
            <pc:sldMasterMk cId="3434679324" sldId="2147483660"/>
            <pc:sldLayoutMk cId="924669794" sldId="2147483661"/>
          </pc:sldLayoutMkLst>
        </pc:sldLayoutChg>
        <pc:sldLayoutChg chg="del">
          <pc:chgData name="LILLINETH OCAMPO CASTAÑEDA" userId="651b59c4-c2a1-4852-ac00-d10213ba0680" providerId="ADAL" clId="{A7AE0A48-3D2D-48A5-967D-429DB8DFE18B}" dt="2024-01-11T14:45:02.336" v="159" actId="47"/>
          <pc:sldLayoutMkLst>
            <pc:docMk/>
            <pc:sldMasterMk cId="3434679324" sldId="2147483660"/>
            <pc:sldLayoutMk cId="1489352462" sldId="2147483662"/>
          </pc:sldLayoutMkLst>
        </pc:sldLayoutChg>
        <pc:sldLayoutChg chg="del">
          <pc:chgData name="LILLINETH OCAMPO CASTAÑEDA" userId="651b59c4-c2a1-4852-ac00-d10213ba0680" providerId="ADAL" clId="{A7AE0A48-3D2D-48A5-967D-429DB8DFE18B}" dt="2024-01-11T14:45:02.336" v="159" actId="47"/>
          <pc:sldLayoutMkLst>
            <pc:docMk/>
            <pc:sldMasterMk cId="3434679324" sldId="2147483660"/>
            <pc:sldLayoutMk cId="3393537500" sldId="2147483663"/>
          </pc:sldLayoutMkLst>
        </pc:sldLayoutChg>
        <pc:sldLayoutChg chg="del">
          <pc:chgData name="LILLINETH OCAMPO CASTAÑEDA" userId="651b59c4-c2a1-4852-ac00-d10213ba0680" providerId="ADAL" clId="{A7AE0A48-3D2D-48A5-967D-429DB8DFE18B}" dt="2024-01-11T14:45:02.336" v="159" actId="47"/>
          <pc:sldLayoutMkLst>
            <pc:docMk/>
            <pc:sldMasterMk cId="3434679324" sldId="2147483660"/>
            <pc:sldLayoutMk cId="3286432692" sldId="2147483664"/>
          </pc:sldLayoutMkLst>
        </pc:sldLayoutChg>
        <pc:sldLayoutChg chg="del">
          <pc:chgData name="LILLINETH OCAMPO CASTAÑEDA" userId="651b59c4-c2a1-4852-ac00-d10213ba0680" providerId="ADAL" clId="{A7AE0A48-3D2D-48A5-967D-429DB8DFE18B}" dt="2024-01-11T14:45:02.336" v="159" actId="47"/>
          <pc:sldLayoutMkLst>
            <pc:docMk/>
            <pc:sldMasterMk cId="3434679324" sldId="2147483660"/>
            <pc:sldLayoutMk cId="2033123711" sldId="2147483665"/>
          </pc:sldLayoutMkLst>
        </pc:sldLayoutChg>
        <pc:sldLayoutChg chg="del">
          <pc:chgData name="LILLINETH OCAMPO CASTAÑEDA" userId="651b59c4-c2a1-4852-ac00-d10213ba0680" providerId="ADAL" clId="{A7AE0A48-3D2D-48A5-967D-429DB8DFE18B}" dt="2024-01-11T14:45:02.336" v="159" actId="47"/>
          <pc:sldLayoutMkLst>
            <pc:docMk/>
            <pc:sldMasterMk cId="3434679324" sldId="2147483660"/>
            <pc:sldLayoutMk cId="1672884062" sldId="2147483666"/>
          </pc:sldLayoutMkLst>
        </pc:sldLayoutChg>
        <pc:sldLayoutChg chg="del">
          <pc:chgData name="LILLINETH OCAMPO CASTAÑEDA" userId="651b59c4-c2a1-4852-ac00-d10213ba0680" providerId="ADAL" clId="{A7AE0A48-3D2D-48A5-967D-429DB8DFE18B}" dt="2024-01-11T14:45:02.336" v="159" actId="47"/>
          <pc:sldLayoutMkLst>
            <pc:docMk/>
            <pc:sldMasterMk cId="3434679324" sldId="2147483660"/>
            <pc:sldLayoutMk cId="3504059540" sldId="2147483667"/>
          </pc:sldLayoutMkLst>
        </pc:sldLayoutChg>
        <pc:sldLayoutChg chg="del">
          <pc:chgData name="LILLINETH OCAMPO CASTAÑEDA" userId="651b59c4-c2a1-4852-ac00-d10213ba0680" providerId="ADAL" clId="{A7AE0A48-3D2D-48A5-967D-429DB8DFE18B}" dt="2024-01-11T14:45:02.336" v="159" actId="47"/>
          <pc:sldLayoutMkLst>
            <pc:docMk/>
            <pc:sldMasterMk cId="3434679324" sldId="2147483660"/>
            <pc:sldLayoutMk cId="2778684623" sldId="2147483668"/>
          </pc:sldLayoutMkLst>
        </pc:sldLayoutChg>
        <pc:sldLayoutChg chg="del">
          <pc:chgData name="LILLINETH OCAMPO CASTAÑEDA" userId="651b59c4-c2a1-4852-ac00-d10213ba0680" providerId="ADAL" clId="{A7AE0A48-3D2D-48A5-967D-429DB8DFE18B}" dt="2024-01-11T14:45:02.336" v="159" actId="47"/>
          <pc:sldLayoutMkLst>
            <pc:docMk/>
            <pc:sldMasterMk cId="3434679324" sldId="2147483660"/>
            <pc:sldLayoutMk cId="557967729" sldId="2147483669"/>
          </pc:sldLayoutMkLst>
        </pc:sldLayoutChg>
        <pc:sldLayoutChg chg="del">
          <pc:chgData name="LILLINETH OCAMPO CASTAÑEDA" userId="651b59c4-c2a1-4852-ac00-d10213ba0680" providerId="ADAL" clId="{A7AE0A48-3D2D-48A5-967D-429DB8DFE18B}" dt="2024-01-11T14:45:02.336" v="159" actId="47"/>
          <pc:sldLayoutMkLst>
            <pc:docMk/>
            <pc:sldMasterMk cId="3434679324" sldId="2147483660"/>
            <pc:sldLayoutMk cId="749697233" sldId="2147483670"/>
          </pc:sldLayoutMkLst>
        </pc:sldLayoutChg>
        <pc:sldLayoutChg chg="del">
          <pc:chgData name="LILLINETH OCAMPO CASTAÑEDA" userId="651b59c4-c2a1-4852-ac00-d10213ba0680" providerId="ADAL" clId="{A7AE0A48-3D2D-48A5-967D-429DB8DFE18B}" dt="2024-01-11T14:45:02.336" v="159" actId="47"/>
          <pc:sldLayoutMkLst>
            <pc:docMk/>
            <pc:sldMasterMk cId="3434679324" sldId="2147483660"/>
            <pc:sldLayoutMk cId="3884553787" sldId="2147483671"/>
          </pc:sldLayoutMkLst>
        </pc:sldLayoutChg>
      </pc:sldMasterChg>
    </pc:docChg>
  </pc:docChgLst>
  <pc:docChgLst>
    <pc:chgData name="KAREN TATIANA VIDUEÑEZ MORA" userId="21322815-5f62-459c-89d8-a3728d2b2521" providerId="ADAL" clId="{4378BFDD-DFB8-4DF0-BE3F-24C389226B4B}"/>
    <pc:docChg chg="undo custSel modSld">
      <pc:chgData name="KAREN TATIANA VIDUEÑEZ MORA" userId="21322815-5f62-459c-89d8-a3728d2b2521" providerId="ADAL" clId="{4378BFDD-DFB8-4DF0-BE3F-24C389226B4B}" dt="2024-05-08T20:59:02.866" v="151" actId="20577"/>
      <pc:docMkLst>
        <pc:docMk/>
      </pc:docMkLst>
      <pc:sldChg chg="modSp mod">
        <pc:chgData name="KAREN TATIANA VIDUEÑEZ MORA" userId="21322815-5f62-459c-89d8-a3728d2b2521" providerId="ADAL" clId="{4378BFDD-DFB8-4DF0-BE3F-24C389226B4B}" dt="2024-05-08T20:59:02.866" v="151" actId="20577"/>
        <pc:sldMkLst>
          <pc:docMk/>
          <pc:sldMk cId="324547376" sldId="841"/>
        </pc:sldMkLst>
        <pc:spChg chg="mod">
          <ac:chgData name="KAREN TATIANA VIDUEÑEZ MORA" userId="21322815-5f62-459c-89d8-a3728d2b2521" providerId="ADAL" clId="{4378BFDD-DFB8-4DF0-BE3F-24C389226B4B}" dt="2024-05-08T20:48:16.684" v="62" actId="20577"/>
          <ac:spMkLst>
            <pc:docMk/>
            <pc:sldMk cId="324547376" sldId="841"/>
            <ac:spMk id="29" creationId="{588C04A8-1E35-439D-9E0E-10C016717BD8}"/>
          </ac:spMkLst>
        </pc:spChg>
        <pc:spChg chg="mod">
          <ac:chgData name="KAREN TATIANA VIDUEÑEZ MORA" userId="21322815-5f62-459c-89d8-a3728d2b2521" providerId="ADAL" clId="{4378BFDD-DFB8-4DF0-BE3F-24C389226B4B}" dt="2024-05-08T20:40:30.697" v="5" actId="20577"/>
          <ac:spMkLst>
            <pc:docMk/>
            <pc:sldMk cId="324547376" sldId="841"/>
            <ac:spMk id="31" creationId="{1AA7EF3A-414C-415E-BF5C-C6AE57FA4037}"/>
          </ac:spMkLst>
        </pc:spChg>
        <pc:spChg chg="mod">
          <ac:chgData name="KAREN TATIANA VIDUEÑEZ MORA" userId="21322815-5f62-459c-89d8-a3728d2b2521" providerId="ADAL" clId="{4378BFDD-DFB8-4DF0-BE3F-24C389226B4B}" dt="2024-05-08T20:40:40.066" v="8" actId="20577"/>
          <ac:spMkLst>
            <pc:docMk/>
            <pc:sldMk cId="324547376" sldId="841"/>
            <ac:spMk id="37" creationId="{AB5E4685-D5FC-4A03-8E49-083BA87DE68A}"/>
          </ac:spMkLst>
        </pc:spChg>
        <pc:spChg chg="mod">
          <ac:chgData name="KAREN TATIANA VIDUEÑEZ MORA" userId="21322815-5f62-459c-89d8-a3728d2b2521" providerId="ADAL" clId="{4378BFDD-DFB8-4DF0-BE3F-24C389226B4B}" dt="2024-05-08T20:43:12.705" v="14" actId="20577"/>
          <ac:spMkLst>
            <pc:docMk/>
            <pc:sldMk cId="324547376" sldId="841"/>
            <ac:spMk id="39" creationId="{91E551CB-B92A-4112-8B63-680A286A437E}"/>
          </ac:spMkLst>
        </pc:spChg>
        <pc:spChg chg="mod">
          <ac:chgData name="KAREN TATIANA VIDUEÑEZ MORA" userId="21322815-5f62-459c-89d8-a3728d2b2521" providerId="ADAL" clId="{4378BFDD-DFB8-4DF0-BE3F-24C389226B4B}" dt="2024-05-08T20:45:35.225" v="34" actId="20577"/>
          <ac:spMkLst>
            <pc:docMk/>
            <pc:sldMk cId="324547376" sldId="841"/>
            <ac:spMk id="41" creationId="{23272282-A121-4524-8042-9CD43A48DEA9}"/>
          </ac:spMkLst>
        </pc:spChg>
        <pc:spChg chg="mod">
          <ac:chgData name="KAREN TATIANA VIDUEÑEZ MORA" userId="21322815-5f62-459c-89d8-a3728d2b2521" providerId="ADAL" clId="{4378BFDD-DFB8-4DF0-BE3F-24C389226B4B}" dt="2024-05-08T20:47:29.617" v="54" actId="20577"/>
          <ac:spMkLst>
            <pc:docMk/>
            <pc:sldMk cId="324547376" sldId="841"/>
            <ac:spMk id="42" creationId="{4CF750E2-5796-45AD-9833-EDDD30728378}"/>
          </ac:spMkLst>
        </pc:spChg>
        <pc:spChg chg="mod">
          <ac:chgData name="KAREN TATIANA VIDUEÑEZ MORA" userId="21322815-5f62-459c-89d8-a3728d2b2521" providerId="ADAL" clId="{4378BFDD-DFB8-4DF0-BE3F-24C389226B4B}" dt="2024-05-08T20:59:02.866" v="151" actId="20577"/>
          <ac:spMkLst>
            <pc:docMk/>
            <pc:sldMk cId="324547376" sldId="841"/>
            <ac:spMk id="46" creationId="{0D2F997C-8D14-494C-AE5B-56C9049E3FBF}"/>
          </ac:spMkLst>
        </pc:spChg>
        <pc:spChg chg="mod">
          <ac:chgData name="KAREN TATIANA VIDUEÑEZ MORA" userId="21322815-5f62-459c-89d8-a3728d2b2521" providerId="ADAL" clId="{4378BFDD-DFB8-4DF0-BE3F-24C389226B4B}" dt="2024-05-08T20:45:05.319" v="30" actId="20577"/>
          <ac:spMkLst>
            <pc:docMk/>
            <pc:sldMk cId="324547376" sldId="841"/>
            <ac:spMk id="71" creationId="{B38A43B2-F208-4131-9014-D000FFBE723B}"/>
          </ac:spMkLst>
        </pc:spChg>
        <pc:spChg chg="mod">
          <ac:chgData name="KAREN TATIANA VIDUEÑEZ MORA" userId="21322815-5f62-459c-89d8-a3728d2b2521" providerId="ADAL" clId="{4378BFDD-DFB8-4DF0-BE3F-24C389226B4B}" dt="2024-05-08T20:43:49.545" v="24" actId="20577"/>
          <ac:spMkLst>
            <pc:docMk/>
            <pc:sldMk cId="324547376" sldId="841"/>
            <ac:spMk id="73" creationId="{546EF7EC-FA94-4DC6-B6F8-31F3D48A3E2B}"/>
          </ac:spMkLst>
        </pc:spChg>
        <pc:spChg chg="mod">
          <ac:chgData name="KAREN TATIANA VIDUEÑEZ MORA" userId="21322815-5f62-459c-89d8-a3728d2b2521" providerId="ADAL" clId="{4378BFDD-DFB8-4DF0-BE3F-24C389226B4B}" dt="2024-05-08T20:46:35.482" v="44" actId="20577"/>
          <ac:spMkLst>
            <pc:docMk/>
            <pc:sldMk cId="324547376" sldId="841"/>
            <ac:spMk id="75" creationId="{44E12EB4-74B8-4F5A-9673-950CE519F319}"/>
          </ac:spMkLst>
        </pc:spChg>
        <pc:spChg chg="mod">
          <ac:chgData name="KAREN TATIANA VIDUEÑEZ MORA" userId="21322815-5f62-459c-89d8-a3728d2b2521" providerId="ADAL" clId="{4378BFDD-DFB8-4DF0-BE3F-24C389226B4B}" dt="2024-05-08T20:45:46.457" v="38" actId="20577"/>
          <ac:spMkLst>
            <pc:docMk/>
            <pc:sldMk cId="324547376" sldId="841"/>
            <ac:spMk id="77" creationId="{A6957FE2-3410-4876-BA8A-998BF11EA5E9}"/>
          </ac:spMkLst>
        </pc:spChg>
        <pc:spChg chg="mod">
          <ac:chgData name="KAREN TATIANA VIDUEÑEZ MORA" userId="21322815-5f62-459c-89d8-a3728d2b2521" providerId="ADAL" clId="{4378BFDD-DFB8-4DF0-BE3F-24C389226B4B}" dt="2024-05-08T20:47:00.401" v="46" actId="20577"/>
          <ac:spMkLst>
            <pc:docMk/>
            <pc:sldMk cId="324547376" sldId="841"/>
            <ac:spMk id="81" creationId="{A0490CF3-4E98-4BE4-A3A7-C90934C67FF7}"/>
          </ac:spMkLst>
        </pc:spChg>
        <pc:spChg chg="mod">
          <ac:chgData name="KAREN TATIANA VIDUEÑEZ MORA" userId="21322815-5f62-459c-89d8-a3728d2b2521" providerId="ADAL" clId="{4378BFDD-DFB8-4DF0-BE3F-24C389226B4B}" dt="2024-05-08T20:47:19.417" v="51" actId="20577"/>
          <ac:spMkLst>
            <pc:docMk/>
            <pc:sldMk cId="324547376" sldId="841"/>
            <ac:spMk id="83" creationId="{AF0521F0-A2AA-4B4E-9584-F4C817836268}"/>
          </ac:spMkLst>
        </pc:spChg>
        <pc:grpChg chg="mod">
          <ac:chgData name="KAREN TATIANA VIDUEÑEZ MORA" userId="21322815-5f62-459c-89d8-a3728d2b2521" providerId="ADAL" clId="{4378BFDD-DFB8-4DF0-BE3F-24C389226B4B}" dt="2024-05-08T20:43:52.443" v="26" actId="1076"/>
          <ac:grpSpMkLst>
            <pc:docMk/>
            <pc:sldMk cId="324547376" sldId="841"/>
            <ac:grpSpMk id="92" creationId="{63C9395D-A0F8-4E47-B19B-1F2A4F9483BF}"/>
          </ac:grpSpMkLst>
        </pc:grpChg>
      </pc:sldChg>
      <pc:sldChg chg="addSp delSp modSp mod">
        <pc:chgData name="KAREN TATIANA VIDUEÑEZ MORA" userId="21322815-5f62-459c-89d8-a3728d2b2521" providerId="ADAL" clId="{4378BFDD-DFB8-4DF0-BE3F-24C389226B4B}" dt="2024-05-08T20:58:21.082" v="121" actId="20577"/>
        <pc:sldMkLst>
          <pc:docMk/>
          <pc:sldMk cId="469450967" sldId="2071"/>
        </pc:sldMkLst>
        <pc:spChg chg="mod">
          <ac:chgData name="KAREN TATIANA VIDUEÑEZ MORA" userId="21322815-5f62-459c-89d8-a3728d2b2521" providerId="ADAL" clId="{4378BFDD-DFB8-4DF0-BE3F-24C389226B4B}" dt="2024-05-08T20:56:09.321" v="79" actId="20577"/>
          <ac:spMkLst>
            <pc:docMk/>
            <pc:sldMk cId="469450967" sldId="2071"/>
            <ac:spMk id="2" creationId="{CD6B8855-91C1-4261-8AE2-2255A1A33E80}"/>
          </ac:spMkLst>
        </pc:spChg>
        <pc:spChg chg="mod">
          <ac:chgData name="KAREN TATIANA VIDUEÑEZ MORA" userId="21322815-5f62-459c-89d8-a3728d2b2521" providerId="ADAL" clId="{4378BFDD-DFB8-4DF0-BE3F-24C389226B4B}" dt="2024-05-08T20:58:21.082" v="121" actId="20577"/>
          <ac:spMkLst>
            <pc:docMk/>
            <pc:sldMk cId="469450967" sldId="2071"/>
            <ac:spMk id="5" creationId="{25BE53E8-7D48-4EA8-8CE5-909E00E3099E}"/>
          </ac:spMkLst>
        </pc:spChg>
        <pc:graphicFrameChg chg="del">
          <ac:chgData name="KAREN TATIANA VIDUEÑEZ MORA" userId="21322815-5f62-459c-89d8-a3728d2b2521" providerId="ADAL" clId="{4378BFDD-DFB8-4DF0-BE3F-24C389226B4B}" dt="2024-05-08T20:55:19.335" v="63" actId="478"/>
          <ac:graphicFrameMkLst>
            <pc:docMk/>
            <pc:sldMk cId="469450967" sldId="2071"/>
            <ac:graphicFrameMk id="3" creationId="{8E7B3927-0F7A-6224-B69E-72F84BC90B51}"/>
          </ac:graphicFrameMkLst>
        </pc:graphicFrameChg>
        <pc:graphicFrameChg chg="add mod">
          <ac:chgData name="KAREN TATIANA VIDUEÑEZ MORA" userId="21322815-5f62-459c-89d8-a3728d2b2521" providerId="ADAL" clId="{4378BFDD-DFB8-4DF0-BE3F-24C389226B4B}" dt="2024-05-08T20:55:27.633" v="67" actId="14100"/>
          <ac:graphicFrameMkLst>
            <pc:docMk/>
            <pc:sldMk cId="469450967" sldId="2071"/>
            <ac:graphicFrameMk id="9" creationId="{8E7B3927-0F7A-6224-B69E-72F84BC90B51}"/>
          </ac:graphicFrameMkLst>
        </pc:graphicFrameChg>
      </pc:sldChg>
      <pc:sldChg chg="addSp delSp modSp mod">
        <pc:chgData name="KAREN TATIANA VIDUEÑEZ MORA" userId="21322815-5f62-459c-89d8-a3728d2b2521" providerId="ADAL" clId="{4378BFDD-DFB8-4DF0-BE3F-24C389226B4B}" dt="2024-05-08T20:58:27.385" v="126" actId="20577"/>
        <pc:sldMkLst>
          <pc:docMk/>
          <pc:sldMk cId="2905114207" sldId="2073"/>
        </pc:sldMkLst>
        <pc:spChg chg="mod">
          <ac:chgData name="KAREN TATIANA VIDUEÑEZ MORA" userId="21322815-5f62-459c-89d8-a3728d2b2521" providerId="ADAL" clId="{4378BFDD-DFB8-4DF0-BE3F-24C389226B4B}" dt="2024-05-08T20:58:27.385" v="126" actId="20577"/>
          <ac:spMkLst>
            <pc:docMk/>
            <pc:sldMk cId="2905114207" sldId="2073"/>
            <ac:spMk id="6" creationId="{8A7DBE6E-1551-4ECE-96C4-D72AD63074F4}"/>
          </ac:spMkLst>
        </pc:spChg>
        <pc:spChg chg="mod">
          <ac:chgData name="KAREN TATIANA VIDUEÑEZ MORA" userId="21322815-5f62-459c-89d8-a3728d2b2521" providerId="ADAL" clId="{4378BFDD-DFB8-4DF0-BE3F-24C389226B4B}" dt="2024-05-08T20:56:28.457" v="85" actId="20577"/>
          <ac:spMkLst>
            <pc:docMk/>
            <pc:sldMk cId="2905114207" sldId="2073"/>
            <ac:spMk id="12" creationId="{E135C1EC-8FC9-4366-8FC3-CF68E8977A81}"/>
          </ac:spMkLst>
        </pc:spChg>
        <pc:graphicFrameChg chg="add mod">
          <ac:chgData name="KAREN TATIANA VIDUEÑEZ MORA" userId="21322815-5f62-459c-89d8-a3728d2b2521" providerId="ADAL" clId="{4378BFDD-DFB8-4DF0-BE3F-24C389226B4B}" dt="2024-05-08T20:56:43.956" v="91" actId="1076"/>
          <ac:graphicFrameMkLst>
            <pc:docMk/>
            <pc:sldMk cId="2905114207" sldId="2073"/>
            <ac:graphicFrameMk id="2" creationId="{732EA650-D9AB-4F7C-86BE-51029C3D68BF}"/>
          </ac:graphicFrameMkLst>
        </pc:graphicFrameChg>
        <pc:graphicFrameChg chg="del">
          <ac:chgData name="KAREN TATIANA VIDUEÑEZ MORA" userId="21322815-5f62-459c-89d8-a3728d2b2521" providerId="ADAL" clId="{4378BFDD-DFB8-4DF0-BE3F-24C389226B4B}" dt="2024-05-08T20:56:35.237" v="86" actId="478"/>
          <ac:graphicFrameMkLst>
            <pc:docMk/>
            <pc:sldMk cId="2905114207" sldId="2073"/>
            <ac:graphicFrameMk id="3" creationId="{732EA650-D9AB-4F7C-86BE-51029C3D68BF}"/>
          </ac:graphicFrameMkLst>
        </pc:graphicFrameChg>
      </pc:sldChg>
      <pc:sldChg chg="modSp mod">
        <pc:chgData name="KAREN TATIANA VIDUEÑEZ MORA" userId="21322815-5f62-459c-89d8-a3728d2b2521" providerId="ADAL" clId="{4378BFDD-DFB8-4DF0-BE3F-24C389226B4B}" dt="2024-05-08T20:58:35.066" v="131" actId="20577"/>
        <pc:sldMkLst>
          <pc:docMk/>
          <pc:sldMk cId="1365904532" sldId="2074"/>
        </pc:sldMkLst>
        <pc:spChg chg="mod">
          <ac:chgData name="KAREN TATIANA VIDUEÑEZ MORA" userId="21322815-5f62-459c-89d8-a3728d2b2521" providerId="ADAL" clId="{4378BFDD-DFB8-4DF0-BE3F-24C389226B4B}" dt="2024-05-08T20:58:35.066" v="131" actId="20577"/>
          <ac:spMkLst>
            <pc:docMk/>
            <pc:sldMk cId="1365904532" sldId="2074"/>
            <ac:spMk id="7" creationId="{39A11E74-B4AA-B824-2E46-AB197B9F92B7}"/>
          </ac:spMkLst>
        </pc:spChg>
      </pc:sldChg>
      <pc:sldChg chg="addSp delSp modSp mod">
        <pc:chgData name="KAREN TATIANA VIDUEÑEZ MORA" userId="21322815-5f62-459c-89d8-a3728d2b2521" providerId="ADAL" clId="{4378BFDD-DFB8-4DF0-BE3F-24C389226B4B}" dt="2024-05-08T20:58:49.009" v="141" actId="20577"/>
        <pc:sldMkLst>
          <pc:docMk/>
          <pc:sldMk cId="2632707064" sldId="2076"/>
        </pc:sldMkLst>
        <pc:spChg chg="mod">
          <ac:chgData name="KAREN TATIANA VIDUEÑEZ MORA" userId="21322815-5f62-459c-89d8-a3728d2b2521" providerId="ADAL" clId="{4378BFDD-DFB8-4DF0-BE3F-24C389226B4B}" dt="2024-05-08T20:58:49.009" v="141" actId="20577"/>
          <ac:spMkLst>
            <pc:docMk/>
            <pc:sldMk cId="2632707064" sldId="2076"/>
            <ac:spMk id="7" creationId="{39A11E74-B4AA-B824-2E46-AB197B9F92B7}"/>
          </ac:spMkLst>
        </pc:spChg>
        <pc:spChg chg="mod">
          <ac:chgData name="KAREN TATIANA VIDUEÑEZ MORA" userId="21322815-5f62-459c-89d8-a3728d2b2521" providerId="ADAL" clId="{4378BFDD-DFB8-4DF0-BE3F-24C389226B4B}" dt="2024-05-08T20:57:27.665" v="101" actId="20577"/>
          <ac:spMkLst>
            <pc:docMk/>
            <pc:sldMk cId="2632707064" sldId="2076"/>
            <ac:spMk id="12" creationId="{E135C1EC-8FC9-4366-8FC3-CF68E8977A81}"/>
          </ac:spMkLst>
        </pc:spChg>
        <pc:graphicFrameChg chg="del">
          <ac:chgData name="KAREN TATIANA VIDUEÑEZ MORA" userId="21322815-5f62-459c-89d8-a3728d2b2521" providerId="ADAL" clId="{4378BFDD-DFB8-4DF0-BE3F-24C389226B4B}" dt="2024-05-08T20:57:30.295" v="102" actId="478"/>
          <ac:graphicFrameMkLst>
            <pc:docMk/>
            <pc:sldMk cId="2632707064" sldId="2076"/>
            <ac:graphicFrameMk id="2" creationId="{AF468271-8B2A-43D3-8934-C05D823F2D5A}"/>
          </ac:graphicFrameMkLst>
        </pc:graphicFrameChg>
        <pc:graphicFrameChg chg="add mod">
          <ac:chgData name="KAREN TATIANA VIDUEÑEZ MORA" userId="21322815-5f62-459c-89d8-a3728d2b2521" providerId="ADAL" clId="{4378BFDD-DFB8-4DF0-BE3F-24C389226B4B}" dt="2024-05-08T20:57:43.009" v="106" actId="1076"/>
          <ac:graphicFrameMkLst>
            <pc:docMk/>
            <pc:sldMk cId="2632707064" sldId="2076"/>
            <ac:graphicFrameMk id="3" creationId="{AF468271-8B2A-43D3-8934-C05D823F2D5A}"/>
          </ac:graphicFrameMkLst>
        </pc:graphicFrameChg>
      </pc:sldChg>
      <pc:sldChg chg="addSp delSp modSp mod">
        <pc:chgData name="KAREN TATIANA VIDUEÑEZ MORA" userId="21322815-5f62-459c-89d8-a3728d2b2521" providerId="ADAL" clId="{4378BFDD-DFB8-4DF0-BE3F-24C389226B4B}" dt="2024-05-08T20:58:54.617" v="146" actId="20577"/>
        <pc:sldMkLst>
          <pc:docMk/>
          <pc:sldMk cId="1787980501" sldId="2077"/>
        </pc:sldMkLst>
        <pc:spChg chg="mod">
          <ac:chgData name="KAREN TATIANA VIDUEÑEZ MORA" userId="21322815-5f62-459c-89d8-a3728d2b2521" providerId="ADAL" clId="{4378BFDD-DFB8-4DF0-BE3F-24C389226B4B}" dt="2024-05-08T20:58:54.617" v="146" actId="20577"/>
          <ac:spMkLst>
            <pc:docMk/>
            <pc:sldMk cId="1787980501" sldId="2077"/>
            <ac:spMk id="7" creationId="{39A11E74-B4AA-B824-2E46-AB197B9F92B7}"/>
          </ac:spMkLst>
        </pc:spChg>
        <pc:spChg chg="mod">
          <ac:chgData name="KAREN TATIANA VIDUEÑEZ MORA" userId="21322815-5f62-459c-89d8-a3728d2b2521" providerId="ADAL" clId="{4378BFDD-DFB8-4DF0-BE3F-24C389226B4B}" dt="2024-05-08T20:57:58.794" v="111" actId="20577"/>
          <ac:spMkLst>
            <pc:docMk/>
            <pc:sldMk cId="1787980501" sldId="2077"/>
            <ac:spMk id="12" creationId="{E135C1EC-8FC9-4366-8FC3-CF68E8977A81}"/>
          </ac:spMkLst>
        </pc:spChg>
        <pc:graphicFrameChg chg="add mod">
          <ac:chgData name="KAREN TATIANA VIDUEÑEZ MORA" userId="21322815-5f62-459c-89d8-a3728d2b2521" providerId="ADAL" clId="{4378BFDD-DFB8-4DF0-BE3F-24C389226B4B}" dt="2024-05-08T20:58:10.152" v="116" actId="1076"/>
          <ac:graphicFrameMkLst>
            <pc:docMk/>
            <pc:sldMk cId="1787980501" sldId="2077"/>
            <ac:graphicFrameMk id="2" creationId="{9B77AF48-E942-4BBA-A9CA-57D1F791301D}"/>
          </ac:graphicFrameMkLst>
        </pc:graphicFrameChg>
        <pc:graphicFrameChg chg="del">
          <ac:chgData name="KAREN TATIANA VIDUEÑEZ MORA" userId="21322815-5f62-459c-89d8-a3728d2b2521" providerId="ADAL" clId="{4378BFDD-DFB8-4DF0-BE3F-24C389226B4B}" dt="2024-05-08T20:58:01.230" v="112" actId="478"/>
          <ac:graphicFrameMkLst>
            <pc:docMk/>
            <pc:sldMk cId="1787980501" sldId="2077"/>
            <ac:graphicFrameMk id="3" creationId="{9B77AF48-E942-4BBA-A9CA-57D1F791301D}"/>
          </ac:graphicFrameMkLst>
        </pc:graphicFrameChg>
      </pc:sldChg>
      <pc:sldChg chg="addSp delSp modSp mod">
        <pc:chgData name="KAREN TATIANA VIDUEÑEZ MORA" userId="21322815-5f62-459c-89d8-a3728d2b2521" providerId="ADAL" clId="{4378BFDD-DFB8-4DF0-BE3F-24C389226B4B}" dt="2024-05-08T20:58:40.985" v="136" actId="20577"/>
        <pc:sldMkLst>
          <pc:docMk/>
          <pc:sldMk cId="3064252573" sldId="2111"/>
        </pc:sldMkLst>
        <pc:spChg chg="mod">
          <ac:chgData name="KAREN TATIANA VIDUEÑEZ MORA" userId="21322815-5f62-459c-89d8-a3728d2b2521" providerId="ADAL" clId="{4378BFDD-DFB8-4DF0-BE3F-24C389226B4B}" dt="2024-05-08T20:58:40.985" v="136" actId="20577"/>
          <ac:spMkLst>
            <pc:docMk/>
            <pc:sldMk cId="3064252573" sldId="2111"/>
            <ac:spMk id="7" creationId="{39A11E74-B4AA-B824-2E46-AB197B9F92B7}"/>
          </ac:spMkLst>
        </pc:spChg>
        <pc:spChg chg="mod">
          <ac:chgData name="KAREN TATIANA VIDUEÑEZ MORA" userId="21322815-5f62-459c-89d8-a3728d2b2521" providerId="ADAL" clId="{4378BFDD-DFB8-4DF0-BE3F-24C389226B4B}" dt="2024-05-08T20:57:00.477" v="94" actId="20577"/>
          <ac:spMkLst>
            <pc:docMk/>
            <pc:sldMk cId="3064252573" sldId="2111"/>
            <ac:spMk id="12" creationId="{E135C1EC-8FC9-4366-8FC3-CF68E8977A81}"/>
          </ac:spMkLst>
        </pc:spChg>
        <pc:graphicFrameChg chg="del">
          <ac:chgData name="KAREN TATIANA VIDUEÑEZ MORA" userId="21322815-5f62-459c-89d8-a3728d2b2521" providerId="ADAL" clId="{4378BFDD-DFB8-4DF0-BE3F-24C389226B4B}" dt="2024-05-08T20:57:02.983" v="95" actId="478"/>
          <ac:graphicFrameMkLst>
            <pc:docMk/>
            <pc:sldMk cId="3064252573" sldId="2111"/>
            <ac:graphicFrameMk id="3" creationId="{887D5ACA-09C1-4DD4-8DAE-D811E1953600}"/>
          </ac:graphicFrameMkLst>
        </pc:graphicFrameChg>
        <pc:graphicFrameChg chg="add mod">
          <ac:chgData name="KAREN TATIANA VIDUEÑEZ MORA" userId="21322815-5f62-459c-89d8-a3728d2b2521" providerId="ADAL" clId="{4378BFDD-DFB8-4DF0-BE3F-24C389226B4B}" dt="2024-05-08T20:57:14.033" v="99" actId="1076"/>
          <ac:graphicFrameMkLst>
            <pc:docMk/>
            <pc:sldMk cId="3064252573" sldId="2111"/>
            <ac:graphicFrameMk id="4" creationId="{887D5ACA-09C1-4DD4-8DAE-D811E1953600}"/>
          </ac:graphicFrameMkLst>
        </pc:graphicFrameChg>
      </pc:sldChg>
    </pc:docChg>
  </pc:docChgLst>
  <pc:docChgLst>
    <pc:chgData name="HEIDY MUÑOZ SALINAS" userId="S::gestion.calidad@consorciopc.com::679d0cc1-20d6-4592-989b-a056a082cb6a" providerId="AD" clId="Web-{83C87400-C57D-E8A6-6A90-374BB42CFA1A}"/>
    <pc:docChg chg="addSld">
      <pc:chgData name="HEIDY MUÑOZ SALINAS" userId="S::gestion.calidad@consorciopc.com::679d0cc1-20d6-4592-989b-a056a082cb6a" providerId="AD" clId="Web-{83C87400-C57D-E8A6-6A90-374BB42CFA1A}" dt="2024-05-16T16:47:31.023" v="108"/>
      <pc:docMkLst>
        <pc:docMk/>
      </pc:docMkLst>
      <pc:sldChg chg="add">
        <pc:chgData name="HEIDY MUÑOZ SALINAS" userId="S::gestion.calidad@consorciopc.com::679d0cc1-20d6-4592-989b-a056a082cb6a" providerId="AD" clId="Web-{83C87400-C57D-E8A6-6A90-374BB42CFA1A}" dt="2024-05-16T16:47:29.242" v="39"/>
        <pc:sldMkLst>
          <pc:docMk/>
          <pc:sldMk cId="0" sldId="835"/>
        </pc:sldMkLst>
      </pc:sldChg>
      <pc:sldChg chg="add">
        <pc:chgData name="HEIDY MUÑOZ SALINAS" userId="S::gestion.calidad@consorciopc.com::679d0cc1-20d6-4592-989b-a056a082cb6a" providerId="AD" clId="Web-{83C87400-C57D-E8A6-6A90-374BB42CFA1A}" dt="2024-05-16T16:47:28.898" v="18"/>
        <pc:sldMkLst>
          <pc:docMk/>
          <pc:sldMk cId="0" sldId="1045"/>
        </pc:sldMkLst>
      </pc:sldChg>
      <pc:sldChg chg="add">
        <pc:chgData name="HEIDY MUÑOZ SALINAS" userId="S::gestion.calidad@consorciopc.com::679d0cc1-20d6-4592-989b-a056a082cb6a" providerId="AD" clId="Web-{83C87400-C57D-E8A6-6A90-374BB42CFA1A}" dt="2024-05-16T16:47:28.992" v="24"/>
        <pc:sldMkLst>
          <pc:docMk/>
          <pc:sldMk cId="0" sldId="1047"/>
        </pc:sldMkLst>
      </pc:sldChg>
      <pc:sldChg chg="add">
        <pc:chgData name="HEIDY MUÑOZ SALINAS" userId="S::gestion.calidad@consorciopc.com::679d0cc1-20d6-4592-989b-a056a082cb6a" providerId="AD" clId="Web-{83C87400-C57D-E8A6-6A90-374BB42CFA1A}" dt="2024-05-16T16:46:32.742" v="6"/>
        <pc:sldMkLst>
          <pc:docMk/>
          <pc:sldMk cId="3888107432" sldId="1056"/>
        </pc:sldMkLst>
      </pc:sldChg>
      <pc:sldChg chg="add">
        <pc:chgData name="HEIDY MUÑOZ SALINAS" userId="S::gestion.calidad@consorciopc.com::679d0cc1-20d6-4592-989b-a056a082cb6a" providerId="AD" clId="Web-{83C87400-C57D-E8A6-6A90-374BB42CFA1A}" dt="2024-05-16T16:46:32.601" v="0"/>
        <pc:sldMkLst>
          <pc:docMk/>
          <pc:sldMk cId="507137960" sldId="1338"/>
        </pc:sldMkLst>
      </pc:sldChg>
      <pc:sldChg chg="add">
        <pc:chgData name="HEIDY MUÑOZ SALINAS" userId="S::gestion.calidad@consorciopc.com::679d0cc1-20d6-4592-989b-a056a082cb6a" providerId="AD" clId="Web-{83C87400-C57D-E8A6-6A90-374BB42CFA1A}" dt="2024-05-16T16:46:32.679" v="5"/>
        <pc:sldMkLst>
          <pc:docMk/>
          <pc:sldMk cId="1266324134" sldId="1342"/>
        </pc:sldMkLst>
      </pc:sldChg>
      <pc:sldChg chg="add">
        <pc:chgData name="HEIDY MUÑOZ SALINAS" userId="S::gestion.calidad@consorciopc.com::679d0cc1-20d6-4592-989b-a056a082cb6a" providerId="AD" clId="Web-{83C87400-C57D-E8A6-6A90-374BB42CFA1A}" dt="2024-05-16T16:47:28.835" v="13"/>
        <pc:sldMkLst>
          <pc:docMk/>
          <pc:sldMk cId="0" sldId="1407"/>
        </pc:sldMkLst>
      </pc:sldChg>
      <pc:sldChg chg="add">
        <pc:chgData name="HEIDY MUÑOZ SALINAS" userId="S::gestion.calidad@consorciopc.com::679d0cc1-20d6-4592-989b-a056a082cb6a" providerId="AD" clId="Web-{83C87400-C57D-E8A6-6A90-374BB42CFA1A}" dt="2024-05-16T16:47:29.413" v="47"/>
        <pc:sldMkLst>
          <pc:docMk/>
          <pc:sldMk cId="0" sldId="1572"/>
        </pc:sldMkLst>
      </pc:sldChg>
      <pc:sldChg chg="add">
        <pc:chgData name="HEIDY MUÑOZ SALINAS" userId="S::gestion.calidad@consorciopc.com::679d0cc1-20d6-4592-989b-a056a082cb6a" providerId="AD" clId="Web-{83C87400-C57D-E8A6-6A90-374BB42CFA1A}" dt="2024-05-16T16:47:29.492" v="52"/>
        <pc:sldMkLst>
          <pc:docMk/>
          <pc:sldMk cId="0" sldId="1573"/>
        </pc:sldMkLst>
      </pc:sldChg>
      <pc:sldChg chg="add">
        <pc:chgData name="HEIDY MUÑOZ SALINAS" userId="S::gestion.calidad@consorciopc.com::679d0cc1-20d6-4592-989b-a056a082cb6a" providerId="AD" clId="Web-{83C87400-C57D-E8A6-6A90-374BB42CFA1A}" dt="2024-05-16T16:47:29.429" v="48"/>
        <pc:sldMkLst>
          <pc:docMk/>
          <pc:sldMk cId="0" sldId="1578"/>
        </pc:sldMkLst>
      </pc:sldChg>
      <pc:sldChg chg="add">
        <pc:chgData name="HEIDY MUÑOZ SALINAS" userId="S::gestion.calidad@consorciopc.com::679d0cc1-20d6-4592-989b-a056a082cb6a" providerId="AD" clId="Web-{83C87400-C57D-E8A6-6A90-374BB42CFA1A}" dt="2024-05-16T16:47:29.507" v="53"/>
        <pc:sldMkLst>
          <pc:docMk/>
          <pc:sldMk cId="0" sldId="1579"/>
        </pc:sldMkLst>
      </pc:sldChg>
      <pc:sldChg chg="add">
        <pc:chgData name="HEIDY MUÑOZ SALINAS" userId="S::gestion.calidad@consorciopc.com::679d0cc1-20d6-4592-989b-a056a082cb6a" providerId="AD" clId="Web-{83C87400-C57D-E8A6-6A90-374BB42CFA1A}" dt="2024-05-16T16:47:29.226" v="38"/>
        <pc:sldMkLst>
          <pc:docMk/>
          <pc:sldMk cId="0" sldId="1614"/>
        </pc:sldMkLst>
      </pc:sldChg>
      <pc:sldChg chg="add">
        <pc:chgData name="HEIDY MUÑOZ SALINAS" userId="S::gestion.calidad@consorciopc.com::679d0cc1-20d6-4592-989b-a056a082cb6a" providerId="AD" clId="Web-{83C87400-C57D-E8A6-6A90-374BB42CFA1A}" dt="2024-05-16T16:47:29.273" v="40"/>
        <pc:sldMkLst>
          <pc:docMk/>
          <pc:sldMk cId="0" sldId="1616"/>
        </pc:sldMkLst>
      </pc:sldChg>
      <pc:sldChg chg="add">
        <pc:chgData name="HEIDY MUÑOZ SALINAS" userId="S::gestion.calidad@consorciopc.com::679d0cc1-20d6-4592-989b-a056a082cb6a" providerId="AD" clId="Web-{83C87400-C57D-E8A6-6A90-374BB42CFA1A}" dt="2024-05-16T16:47:29.288" v="41"/>
        <pc:sldMkLst>
          <pc:docMk/>
          <pc:sldMk cId="0" sldId="1617"/>
        </pc:sldMkLst>
      </pc:sldChg>
      <pc:sldChg chg="add">
        <pc:chgData name="HEIDY MUÑOZ SALINAS" userId="S::gestion.calidad@consorciopc.com::679d0cc1-20d6-4592-989b-a056a082cb6a" providerId="AD" clId="Web-{83C87400-C57D-E8A6-6A90-374BB42CFA1A}" dt="2024-05-16T16:47:29.320" v="42"/>
        <pc:sldMkLst>
          <pc:docMk/>
          <pc:sldMk cId="0" sldId="1618"/>
        </pc:sldMkLst>
      </pc:sldChg>
      <pc:sldChg chg="add">
        <pc:chgData name="HEIDY MUÑOZ SALINAS" userId="S::gestion.calidad@consorciopc.com::679d0cc1-20d6-4592-989b-a056a082cb6a" providerId="AD" clId="Web-{83C87400-C57D-E8A6-6A90-374BB42CFA1A}" dt="2024-05-16T16:47:29.335" v="43"/>
        <pc:sldMkLst>
          <pc:docMk/>
          <pc:sldMk cId="0" sldId="1619"/>
        </pc:sldMkLst>
      </pc:sldChg>
      <pc:sldChg chg="add">
        <pc:chgData name="HEIDY MUÑOZ SALINAS" userId="S::gestion.calidad@consorciopc.com::679d0cc1-20d6-4592-989b-a056a082cb6a" providerId="AD" clId="Web-{83C87400-C57D-E8A6-6A90-374BB42CFA1A}" dt="2024-05-16T16:47:29.023" v="27"/>
        <pc:sldMkLst>
          <pc:docMk/>
          <pc:sldMk cId="0" sldId="1635"/>
        </pc:sldMkLst>
      </pc:sldChg>
      <pc:sldChg chg="add">
        <pc:chgData name="HEIDY MUÑOZ SALINAS" userId="S::gestion.calidad@consorciopc.com::679d0cc1-20d6-4592-989b-a056a082cb6a" providerId="AD" clId="Web-{83C87400-C57D-E8A6-6A90-374BB42CFA1A}" dt="2024-05-16T16:47:28.945" v="21"/>
        <pc:sldMkLst>
          <pc:docMk/>
          <pc:sldMk cId="0" sldId="1636"/>
        </pc:sldMkLst>
      </pc:sldChg>
      <pc:sldChg chg="add">
        <pc:chgData name="HEIDY MUÑOZ SALINAS" userId="S::gestion.calidad@consorciopc.com::679d0cc1-20d6-4592-989b-a056a082cb6a" providerId="AD" clId="Web-{83C87400-C57D-E8A6-6A90-374BB42CFA1A}" dt="2024-05-16T16:47:29.038" v="29"/>
        <pc:sldMkLst>
          <pc:docMk/>
          <pc:sldMk cId="3828802350" sldId="1637"/>
        </pc:sldMkLst>
      </pc:sldChg>
      <pc:sldChg chg="add">
        <pc:chgData name="HEIDY MUÑOZ SALINAS" userId="S::gestion.calidad@consorciopc.com::679d0cc1-20d6-4592-989b-a056a082cb6a" providerId="AD" clId="Web-{83C87400-C57D-E8A6-6A90-374BB42CFA1A}" dt="2024-05-16T16:47:30.398" v="91"/>
        <pc:sldMkLst>
          <pc:docMk/>
          <pc:sldMk cId="0" sldId="1662"/>
        </pc:sldMkLst>
      </pc:sldChg>
      <pc:sldChg chg="add">
        <pc:chgData name="HEIDY MUÑOZ SALINAS" userId="S::gestion.calidad@consorciopc.com::679d0cc1-20d6-4592-989b-a056a082cb6a" providerId="AD" clId="Web-{83C87400-C57D-E8A6-6A90-374BB42CFA1A}" dt="2024-05-16T16:47:30.413" v="92"/>
        <pc:sldMkLst>
          <pc:docMk/>
          <pc:sldMk cId="0" sldId="1663"/>
        </pc:sldMkLst>
      </pc:sldChg>
      <pc:sldChg chg="add">
        <pc:chgData name="HEIDY MUÑOZ SALINAS" userId="S::gestion.calidad@consorciopc.com::679d0cc1-20d6-4592-989b-a056a082cb6a" providerId="AD" clId="Web-{83C87400-C57D-E8A6-6A90-374BB42CFA1A}" dt="2024-05-16T16:47:30.429" v="93"/>
        <pc:sldMkLst>
          <pc:docMk/>
          <pc:sldMk cId="0" sldId="1664"/>
        </pc:sldMkLst>
      </pc:sldChg>
      <pc:sldChg chg="add">
        <pc:chgData name="HEIDY MUÑOZ SALINAS" userId="S::gestion.calidad@consorciopc.com::679d0cc1-20d6-4592-989b-a056a082cb6a" providerId="AD" clId="Web-{83C87400-C57D-E8A6-6A90-374BB42CFA1A}" dt="2024-05-16T16:47:30.570" v="95"/>
        <pc:sldMkLst>
          <pc:docMk/>
          <pc:sldMk cId="0" sldId="1665"/>
        </pc:sldMkLst>
      </pc:sldChg>
      <pc:sldChg chg="add">
        <pc:chgData name="HEIDY MUÑOZ SALINAS" userId="S::gestion.calidad@consorciopc.com::679d0cc1-20d6-4592-989b-a056a082cb6a" providerId="AD" clId="Web-{83C87400-C57D-E8A6-6A90-374BB42CFA1A}" dt="2024-05-16T16:47:29.007" v="26"/>
        <pc:sldMkLst>
          <pc:docMk/>
          <pc:sldMk cId="3514632084" sldId="1666"/>
        </pc:sldMkLst>
      </pc:sldChg>
      <pc:sldChg chg="add">
        <pc:chgData name="HEIDY MUÑOZ SALINAS" userId="S::gestion.calidad@consorciopc.com::679d0cc1-20d6-4592-989b-a056a082cb6a" providerId="AD" clId="Web-{83C87400-C57D-E8A6-6A90-374BB42CFA1A}" dt="2024-05-16T16:47:30.710" v="101"/>
        <pc:sldMkLst>
          <pc:docMk/>
          <pc:sldMk cId="0" sldId="1707"/>
        </pc:sldMkLst>
      </pc:sldChg>
      <pc:sldChg chg="add">
        <pc:chgData name="HEIDY MUÑOZ SALINAS" userId="S::gestion.calidad@consorciopc.com::679d0cc1-20d6-4592-989b-a056a082cb6a" providerId="AD" clId="Web-{83C87400-C57D-E8A6-6A90-374BB42CFA1A}" dt="2024-05-16T16:47:30.804" v="103"/>
        <pc:sldMkLst>
          <pc:docMk/>
          <pc:sldMk cId="0" sldId="1708"/>
        </pc:sldMkLst>
      </pc:sldChg>
      <pc:sldChg chg="add">
        <pc:chgData name="HEIDY MUÑOZ SALINAS" userId="S::gestion.calidad@consorciopc.com::679d0cc1-20d6-4592-989b-a056a082cb6a" providerId="AD" clId="Web-{83C87400-C57D-E8A6-6A90-374BB42CFA1A}" dt="2024-05-16T16:47:30.851" v="104"/>
        <pc:sldMkLst>
          <pc:docMk/>
          <pc:sldMk cId="0" sldId="1709"/>
        </pc:sldMkLst>
      </pc:sldChg>
      <pc:sldChg chg="add">
        <pc:chgData name="HEIDY MUÑOZ SALINAS" userId="S::gestion.calidad@consorciopc.com::679d0cc1-20d6-4592-989b-a056a082cb6a" providerId="AD" clId="Web-{83C87400-C57D-E8A6-6A90-374BB42CFA1A}" dt="2024-05-16T16:47:30.898" v="105"/>
        <pc:sldMkLst>
          <pc:docMk/>
          <pc:sldMk cId="0" sldId="1710"/>
        </pc:sldMkLst>
      </pc:sldChg>
      <pc:sldChg chg="add">
        <pc:chgData name="HEIDY MUÑOZ SALINAS" userId="S::gestion.calidad@consorciopc.com::679d0cc1-20d6-4592-989b-a056a082cb6a" providerId="AD" clId="Web-{83C87400-C57D-E8A6-6A90-374BB42CFA1A}" dt="2024-05-16T16:47:30.992" v="107"/>
        <pc:sldMkLst>
          <pc:docMk/>
          <pc:sldMk cId="0" sldId="1711"/>
        </pc:sldMkLst>
      </pc:sldChg>
      <pc:sldChg chg="add">
        <pc:chgData name="HEIDY MUÑOZ SALINAS" userId="S::gestion.calidad@consorciopc.com::679d0cc1-20d6-4592-989b-a056a082cb6a" providerId="AD" clId="Web-{83C87400-C57D-E8A6-6A90-374BB42CFA1A}" dt="2024-05-16T16:47:28.960" v="22"/>
        <pc:sldMkLst>
          <pc:docMk/>
          <pc:sldMk cId="3664068657" sldId="1743"/>
        </pc:sldMkLst>
      </pc:sldChg>
      <pc:sldChg chg="add">
        <pc:chgData name="HEIDY MUÑOZ SALINAS" userId="S::gestion.calidad@consorciopc.com::679d0cc1-20d6-4592-989b-a056a082cb6a" providerId="AD" clId="Web-{83C87400-C57D-E8A6-6A90-374BB42CFA1A}" dt="2024-05-16T16:47:28.960" v="23"/>
        <pc:sldMkLst>
          <pc:docMk/>
          <pc:sldMk cId="3737552795" sldId="1745"/>
        </pc:sldMkLst>
      </pc:sldChg>
      <pc:sldChg chg="add">
        <pc:chgData name="HEIDY MUÑOZ SALINAS" userId="S::gestion.calidad@consorciopc.com::679d0cc1-20d6-4592-989b-a056a082cb6a" providerId="AD" clId="Web-{83C87400-C57D-E8A6-6A90-374BB42CFA1A}" dt="2024-05-16T16:47:28.851" v="14"/>
        <pc:sldMkLst>
          <pc:docMk/>
          <pc:sldMk cId="0" sldId="1747"/>
        </pc:sldMkLst>
      </pc:sldChg>
      <pc:sldChg chg="add">
        <pc:chgData name="HEIDY MUÑOZ SALINAS" userId="S::gestion.calidad@consorciopc.com::679d0cc1-20d6-4592-989b-a056a082cb6a" providerId="AD" clId="Web-{83C87400-C57D-E8A6-6A90-374BB42CFA1A}" dt="2024-05-16T16:47:29.195" v="37"/>
        <pc:sldMkLst>
          <pc:docMk/>
          <pc:sldMk cId="2693219365" sldId="1748"/>
        </pc:sldMkLst>
      </pc:sldChg>
      <pc:sldChg chg="add">
        <pc:chgData name="HEIDY MUÑOZ SALINAS" userId="S::gestion.calidad@consorciopc.com::679d0cc1-20d6-4592-989b-a056a082cb6a" providerId="AD" clId="Web-{83C87400-C57D-E8A6-6A90-374BB42CFA1A}" dt="2024-05-16T16:47:29.367" v="44"/>
        <pc:sldMkLst>
          <pc:docMk/>
          <pc:sldMk cId="0" sldId="1749"/>
        </pc:sldMkLst>
      </pc:sldChg>
      <pc:sldChg chg="add">
        <pc:chgData name="HEIDY MUÑOZ SALINAS" userId="S::gestion.calidad@consorciopc.com::679d0cc1-20d6-4592-989b-a056a082cb6a" providerId="AD" clId="Web-{83C87400-C57D-E8A6-6A90-374BB42CFA1A}" dt="2024-05-16T16:47:29.382" v="45"/>
        <pc:sldMkLst>
          <pc:docMk/>
          <pc:sldMk cId="0" sldId="1750"/>
        </pc:sldMkLst>
      </pc:sldChg>
      <pc:sldChg chg="add">
        <pc:chgData name="HEIDY MUÑOZ SALINAS" userId="S::gestion.calidad@consorciopc.com::679d0cc1-20d6-4592-989b-a056a082cb6a" providerId="AD" clId="Web-{83C87400-C57D-E8A6-6A90-374BB42CFA1A}" dt="2024-05-16T16:47:29.398" v="46"/>
        <pc:sldMkLst>
          <pc:docMk/>
          <pc:sldMk cId="0" sldId="1751"/>
        </pc:sldMkLst>
      </pc:sldChg>
      <pc:sldChg chg="add">
        <pc:chgData name="HEIDY MUÑOZ SALINAS" userId="S::gestion.calidad@consorciopc.com::679d0cc1-20d6-4592-989b-a056a082cb6a" providerId="AD" clId="Web-{83C87400-C57D-E8A6-6A90-374BB42CFA1A}" dt="2024-05-16T16:47:29.429" v="49"/>
        <pc:sldMkLst>
          <pc:docMk/>
          <pc:sldMk cId="0" sldId="1752"/>
        </pc:sldMkLst>
      </pc:sldChg>
      <pc:sldChg chg="add">
        <pc:chgData name="HEIDY MUÑOZ SALINAS" userId="S::gestion.calidad@consorciopc.com::679d0cc1-20d6-4592-989b-a056a082cb6a" providerId="AD" clId="Web-{83C87400-C57D-E8A6-6A90-374BB42CFA1A}" dt="2024-05-16T16:47:29.445" v="50"/>
        <pc:sldMkLst>
          <pc:docMk/>
          <pc:sldMk cId="0" sldId="1753"/>
        </pc:sldMkLst>
      </pc:sldChg>
      <pc:sldChg chg="add">
        <pc:chgData name="HEIDY MUÑOZ SALINAS" userId="S::gestion.calidad@consorciopc.com::679d0cc1-20d6-4592-989b-a056a082cb6a" providerId="AD" clId="Web-{83C87400-C57D-E8A6-6A90-374BB42CFA1A}" dt="2024-05-16T16:47:29.476" v="51"/>
        <pc:sldMkLst>
          <pc:docMk/>
          <pc:sldMk cId="0" sldId="1754"/>
        </pc:sldMkLst>
      </pc:sldChg>
      <pc:sldChg chg="add">
        <pc:chgData name="HEIDY MUÑOZ SALINAS" userId="S::gestion.calidad@consorciopc.com::679d0cc1-20d6-4592-989b-a056a082cb6a" providerId="AD" clId="Web-{83C87400-C57D-E8A6-6A90-374BB42CFA1A}" dt="2024-05-16T16:47:29.523" v="54"/>
        <pc:sldMkLst>
          <pc:docMk/>
          <pc:sldMk cId="0" sldId="1755"/>
        </pc:sldMkLst>
      </pc:sldChg>
      <pc:sldChg chg="add">
        <pc:chgData name="HEIDY MUÑOZ SALINAS" userId="S::gestion.calidad@consorciopc.com::679d0cc1-20d6-4592-989b-a056a082cb6a" providerId="AD" clId="Web-{83C87400-C57D-E8A6-6A90-374BB42CFA1A}" dt="2024-05-16T16:47:29.538" v="55"/>
        <pc:sldMkLst>
          <pc:docMk/>
          <pc:sldMk cId="0" sldId="1756"/>
        </pc:sldMkLst>
      </pc:sldChg>
      <pc:sldChg chg="add">
        <pc:chgData name="HEIDY MUÑOZ SALINAS" userId="S::gestion.calidad@consorciopc.com::679d0cc1-20d6-4592-989b-a056a082cb6a" providerId="AD" clId="Web-{83C87400-C57D-E8A6-6A90-374BB42CFA1A}" dt="2024-05-16T16:47:30.663" v="100"/>
        <pc:sldMkLst>
          <pc:docMk/>
          <pc:sldMk cId="2158348272" sldId="1767"/>
        </pc:sldMkLst>
      </pc:sldChg>
      <pc:sldChg chg="add">
        <pc:chgData name="HEIDY MUÑOZ SALINAS" userId="S::gestion.calidad@consorciopc.com::679d0cc1-20d6-4592-989b-a056a082cb6a" providerId="AD" clId="Web-{83C87400-C57D-E8A6-6A90-374BB42CFA1A}" dt="2024-05-16T16:47:30.257" v="85"/>
        <pc:sldMkLst>
          <pc:docMk/>
          <pc:sldMk cId="0" sldId="1787"/>
        </pc:sldMkLst>
      </pc:sldChg>
      <pc:sldChg chg="add">
        <pc:chgData name="HEIDY MUÑOZ SALINAS" userId="S::gestion.calidad@consorciopc.com::679d0cc1-20d6-4592-989b-a056a082cb6a" providerId="AD" clId="Web-{83C87400-C57D-E8A6-6A90-374BB42CFA1A}" dt="2024-05-16T16:47:30.273" v="86"/>
        <pc:sldMkLst>
          <pc:docMk/>
          <pc:sldMk cId="0" sldId="1788"/>
        </pc:sldMkLst>
      </pc:sldChg>
      <pc:sldChg chg="add">
        <pc:chgData name="HEIDY MUÑOZ SALINAS" userId="S::gestion.calidad@consorciopc.com::679d0cc1-20d6-4592-989b-a056a082cb6a" providerId="AD" clId="Web-{83C87400-C57D-E8A6-6A90-374BB42CFA1A}" dt="2024-05-16T16:47:30.320" v="88"/>
        <pc:sldMkLst>
          <pc:docMk/>
          <pc:sldMk cId="0" sldId="1789"/>
        </pc:sldMkLst>
      </pc:sldChg>
      <pc:sldChg chg="add">
        <pc:chgData name="HEIDY MUÑOZ SALINAS" userId="S::gestion.calidad@consorciopc.com::679d0cc1-20d6-4592-989b-a056a082cb6a" providerId="AD" clId="Web-{83C87400-C57D-E8A6-6A90-374BB42CFA1A}" dt="2024-05-16T16:47:30.382" v="90"/>
        <pc:sldMkLst>
          <pc:docMk/>
          <pc:sldMk cId="0" sldId="1790"/>
        </pc:sldMkLst>
      </pc:sldChg>
      <pc:sldChg chg="add">
        <pc:chgData name="HEIDY MUÑOZ SALINAS" userId="S::gestion.calidad@consorciopc.com::679d0cc1-20d6-4592-989b-a056a082cb6a" providerId="AD" clId="Web-{83C87400-C57D-E8A6-6A90-374BB42CFA1A}" dt="2024-05-16T16:47:29.976" v="76"/>
        <pc:sldMkLst>
          <pc:docMk/>
          <pc:sldMk cId="0" sldId="1804"/>
        </pc:sldMkLst>
      </pc:sldChg>
      <pc:sldChg chg="add">
        <pc:chgData name="HEIDY MUÑOZ SALINAS" userId="S::gestion.calidad@consorciopc.com::679d0cc1-20d6-4592-989b-a056a082cb6a" providerId="AD" clId="Web-{83C87400-C57D-E8A6-6A90-374BB42CFA1A}" dt="2024-05-16T16:47:30.007" v="77"/>
        <pc:sldMkLst>
          <pc:docMk/>
          <pc:sldMk cId="0" sldId="1805"/>
        </pc:sldMkLst>
      </pc:sldChg>
      <pc:sldChg chg="add">
        <pc:chgData name="HEIDY MUÑOZ SALINAS" userId="S::gestion.calidad@consorciopc.com::679d0cc1-20d6-4592-989b-a056a082cb6a" providerId="AD" clId="Web-{83C87400-C57D-E8A6-6A90-374BB42CFA1A}" dt="2024-05-16T16:47:30.070" v="79"/>
        <pc:sldMkLst>
          <pc:docMk/>
          <pc:sldMk cId="0" sldId="1806"/>
        </pc:sldMkLst>
      </pc:sldChg>
      <pc:sldChg chg="add">
        <pc:chgData name="HEIDY MUÑOZ SALINAS" userId="S::gestion.calidad@consorciopc.com::679d0cc1-20d6-4592-989b-a056a082cb6a" providerId="AD" clId="Web-{83C87400-C57D-E8A6-6A90-374BB42CFA1A}" dt="2024-05-16T16:47:30.117" v="80"/>
        <pc:sldMkLst>
          <pc:docMk/>
          <pc:sldMk cId="0" sldId="1807"/>
        </pc:sldMkLst>
      </pc:sldChg>
      <pc:sldChg chg="add">
        <pc:chgData name="HEIDY MUÑOZ SALINAS" userId="S::gestion.calidad@consorciopc.com::679d0cc1-20d6-4592-989b-a056a082cb6a" providerId="AD" clId="Web-{83C87400-C57D-E8A6-6A90-374BB42CFA1A}" dt="2024-05-16T16:47:30.163" v="82"/>
        <pc:sldMkLst>
          <pc:docMk/>
          <pc:sldMk cId="0" sldId="1808"/>
        </pc:sldMkLst>
      </pc:sldChg>
      <pc:sldChg chg="add">
        <pc:chgData name="HEIDY MUÑOZ SALINAS" userId="S::gestion.calidad@consorciopc.com::679d0cc1-20d6-4592-989b-a056a082cb6a" providerId="AD" clId="Web-{83C87400-C57D-E8A6-6A90-374BB42CFA1A}" dt="2024-05-16T16:47:30.195" v="83"/>
        <pc:sldMkLst>
          <pc:docMk/>
          <pc:sldMk cId="0" sldId="1809"/>
        </pc:sldMkLst>
      </pc:sldChg>
      <pc:sldChg chg="add">
        <pc:chgData name="HEIDY MUÑOZ SALINAS" userId="S::gestion.calidad@consorciopc.com::679d0cc1-20d6-4592-989b-a056a082cb6a" providerId="AD" clId="Web-{83C87400-C57D-E8A6-6A90-374BB42CFA1A}" dt="2024-05-16T16:47:30.617" v="97"/>
        <pc:sldMkLst>
          <pc:docMk/>
          <pc:sldMk cId="0" sldId="1810"/>
        </pc:sldMkLst>
      </pc:sldChg>
      <pc:sldChg chg="add">
        <pc:chgData name="HEIDY MUÑOZ SALINAS" userId="S::gestion.calidad@consorciopc.com::679d0cc1-20d6-4592-989b-a056a082cb6a" providerId="AD" clId="Web-{83C87400-C57D-E8A6-6A90-374BB42CFA1A}" dt="2024-05-16T16:47:29.163" v="35"/>
        <pc:sldMkLst>
          <pc:docMk/>
          <pc:sldMk cId="813698267" sldId="1837"/>
        </pc:sldMkLst>
      </pc:sldChg>
      <pc:sldChg chg="add">
        <pc:chgData name="HEIDY MUÑOZ SALINAS" userId="S::gestion.calidad@consorciopc.com::679d0cc1-20d6-4592-989b-a056a082cb6a" providerId="AD" clId="Web-{83C87400-C57D-E8A6-6A90-374BB42CFA1A}" dt="2024-05-16T16:47:29.570" v="56"/>
        <pc:sldMkLst>
          <pc:docMk/>
          <pc:sldMk cId="0" sldId="1849"/>
        </pc:sldMkLst>
      </pc:sldChg>
      <pc:sldChg chg="add">
        <pc:chgData name="HEIDY MUÑOZ SALINAS" userId="S::gestion.calidad@consorciopc.com::679d0cc1-20d6-4592-989b-a056a082cb6a" providerId="AD" clId="Web-{83C87400-C57D-E8A6-6A90-374BB42CFA1A}" dt="2024-05-16T16:47:29.585" v="57"/>
        <pc:sldMkLst>
          <pc:docMk/>
          <pc:sldMk cId="0" sldId="1850"/>
        </pc:sldMkLst>
      </pc:sldChg>
      <pc:sldChg chg="add">
        <pc:chgData name="HEIDY MUÑOZ SALINAS" userId="S::gestion.calidad@consorciopc.com::679d0cc1-20d6-4592-989b-a056a082cb6a" providerId="AD" clId="Web-{83C87400-C57D-E8A6-6A90-374BB42CFA1A}" dt="2024-05-16T16:47:29.601" v="58"/>
        <pc:sldMkLst>
          <pc:docMk/>
          <pc:sldMk cId="0" sldId="1851"/>
        </pc:sldMkLst>
      </pc:sldChg>
      <pc:sldChg chg="add">
        <pc:chgData name="HEIDY MUÑOZ SALINAS" userId="S::gestion.calidad@consorciopc.com::679d0cc1-20d6-4592-989b-a056a082cb6a" providerId="AD" clId="Web-{83C87400-C57D-E8A6-6A90-374BB42CFA1A}" dt="2024-05-16T16:47:29.617" v="59"/>
        <pc:sldMkLst>
          <pc:docMk/>
          <pc:sldMk cId="0" sldId="1852"/>
        </pc:sldMkLst>
      </pc:sldChg>
      <pc:sldChg chg="add">
        <pc:chgData name="HEIDY MUÑOZ SALINAS" userId="S::gestion.calidad@consorciopc.com::679d0cc1-20d6-4592-989b-a056a082cb6a" providerId="AD" clId="Web-{83C87400-C57D-E8A6-6A90-374BB42CFA1A}" dt="2024-05-16T16:47:29.632" v="60"/>
        <pc:sldMkLst>
          <pc:docMk/>
          <pc:sldMk cId="0" sldId="1853"/>
        </pc:sldMkLst>
      </pc:sldChg>
      <pc:sldChg chg="add">
        <pc:chgData name="HEIDY MUÑOZ SALINAS" userId="S::gestion.calidad@consorciopc.com::679d0cc1-20d6-4592-989b-a056a082cb6a" providerId="AD" clId="Web-{83C87400-C57D-E8A6-6A90-374BB42CFA1A}" dt="2024-05-16T16:47:29.648" v="61"/>
        <pc:sldMkLst>
          <pc:docMk/>
          <pc:sldMk cId="0" sldId="1854"/>
        </pc:sldMkLst>
      </pc:sldChg>
      <pc:sldChg chg="add">
        <pc:chgData name="HEIDY MUÑOZ SALINAS" userId="S::gestion.calidad@consorciopc.com::679d0cc1-20d6-4592-989b-a056a082cb6a" providerId="AD" clId="Web-{83C87400-C57D-E8A6-6A90-374BB42CFA1A}" dt="2024-05-16T16:46:32.804" v="10"/>
        <pc:sldMkLst>
          <pc:docMk/>
          <pc:sldMk cId="2953626131" sldId="1855"/>
        </pc:sldMkLst>
      </pc:sldChg>
      <pc:sldChg chg="add">
        <pc:chgData name="HEIDY MUÑOZ SALINAS" userId="S::gestion.calidad@consorciopc.com::679d0cc1-20d6-4592-989b-a056a082cb6a" providerId="AD" clId="Web-{83C87400-C57D-E8A6-6A90-374BB42CFA1A}" dt="2024-05-16T16:46:32.835" v="11"/>
        <pc:sldMkLst>
          <pc:docMk/>
          <pc:sldMk cId="4022171205" sldId="1856"/>
        </pc:sldMkLst>
      </pc:sldChg>
      <pc:sldChg chg="add">
        <pc:chgData name="HEIDY MUÑOZ SALINAS" userId="S::gestion.calidad@consorciopc.com::679d0cc1-20d6-4592-989b-a056a082cb6a" providerId="AD" clId="Web-{83C87400-C57D-E8A6-6A90-374BB42CFA1A}" dt="2024-05-16T16:46:32.867" v="12"/>
        <pc:sldMkLst>
          <pc:docMk/>
          <pc:sldMk cId="1051738445" sldId="1857"/>
        </pc:sldMkLst>
      </pc:sldChg>
      <pc:sldChg chg="add">
        <pc:chgData name="HEIDY MUÑOZ SALINAS" userId="S::gestion.calidad@consorciopc.com::679d0cc1-20d6-4592-989b-a056a082cb6a" providerId="AD" clId="Web-{83C87400-C57D-E8A6-6A90-374BB42CFA1A}" dt="2024-05-16T16:46:32.773" v="8"/>
        <pc:sldMkLst>
          <pc:docMk/>
          <pc:sldMk cId="4218217820" sldId="1859"/>
        </pc:sldMkLst>
      </pc:sldChg>
      <pc:sldChg chg="add">
        <pc:chgData name="HEIDY MUÑOZ SALINAS" userId="S::gestion.calidad@consorciopc.com::679d0cc1-20d6-4592-989b-a056a082cb6a" providerId="AD" clId="Web-{83C87400-C57D-E8A6-6A90-374BB42CFA1A}" dt="2024-05-16T16:46:32.663" v="4"/>
        <pc:sldMkLst>
          <pc:docMk/>
          <pc:sldMk cId="3976706697" sldId="1860"/>
        </pc:sldMkLst>
      </pc:sldChg>
      <pc:sldChg chg="add">
        <pc:chgData name="HEIDY MUÑOZ SALINAS" userId="S::gestion.calidad@consorciopc.com::679d0cc1-20d6-4592-989b-a056a082cb6a" providerId="AD" clId="Web-{83C87400-C57D-E8A6-6A90-374BB42CFA1A}" dt="2024-05-16T16:46:32.788" v="9"/>
        <pc:sldMkLst>
          <pc:docMk/>
          <pc:sldMk cId="2709522188" sldId="1862"/>
        </pc:sldMkLst>
      </pc:sldChg>
      <pc:sldChg chg="add">
        <pc:chgData name="HEIDY MUÑOZ SALINAS" userId="S::gestion.calidad@consorciopc.com::679d0cc1-20d6-4592-989b-a056a082cb6a" providerId="AD" clId="Web-{83C87400-C57D-E8A6-6A90-374BB42CFA1A}" dt="2024-05-16T16:46:32.757" v="7"/>
        <pc:sldMkLst>
          <pc:docMk/>
          <pc:sldMk cId="1296641471" sldId="1863"/>
        </pc:sldMkLst>
      </pc:sldChg>
      <pc:sldChg chg="add">
        <pc:chgData name="HEIDY MUÑOZ SALINAS" userId="S::gestion.calidad@consorciopc.com::679d0cc1-20d6-4592-989b-a056a082cb6a" providerId="AD" clId="Web-{83C87400-C57D-E8A6-6A90-374BB42CFA1A}" dt="2024-05-16T16:46:32.648" v="3"/>
        <pc:sldMkLst>
          <pc:docMk/>
          <pc:sldMk cId="3746841913" sldId="1864"/>
        </pc:sldMkLst>
      </pc:sldChg>
      <pc:sldChg chg="add">
        <pc:chgData name="HEIDY MUÑOZ SALINAS" userId="S::gestion.calidad@consorciopc.com::679d0cc1-20d6-4592-989b-a056a082cb6a" providerId="AD" clId="Web-{83C87400-C57D-E8A6-6A90-374BB42CFA1A}" dt="2024-05-16T16:46:32.617" v="2"/>
        <pc:sldMkLst>
          <pc:docMk/>
          <pc:sldMk cId="1577985284" sldId="1865"/>
        </pc:sldMkLst>
      </pc:sldChg>
      <pc:sldChg chg="add">
        <pc:chgData name="HEIDY MUÑOZ SALINAS" userId="S::gestion.calidad@consorciopc.com::679d0cc1-20d6-4592-989b-a056a082cb6a" providerId="AD" clId="Web-{83C87400-C57D-E8A6-6A90-374BB42CFA1A}" dt="2024-05-16T16:46:32.617" v="1"/>
        <pc:sldMkLst>
          <pc:docMk/>
          <pc:sldMk cId="371052512" sldId="1866"/>
        </pc:sldMkLst>
      </pc:sldChg>
      <pc:sldChg chg="add">
        <pc:chgData name="HEIDY MUÑOZ SALINAS" userId="S::gestion.calidad@consorciopc.com::679d0cc1-20d6-4592-989b-a056a082cb6a" providerId="AD" clId="Web-{83C87400-C57D-E8A6-6A90-374BB42CFA1A}" dt="2024-05-16T16:47:29.679" v="62"/>
        <pc:sldMkLst>
          <pc:docMk/>
          <pc:sldMk cId="0" sldId="1877"/>
        </pc:sldMkLst>
      </pc:sldChg>
      <pc:sldChg chg="add">
        <pc:chgData name="HEIDY MUÑOZ SALINAS" userId="S::gestion.calidad@consorciopc.com::679d0cc1-20d6-4592-989b-a056a082cb6a" providerId="AD" clId="Web-{83C87400-C57D-E8A6-6A90-374BB42CFA1A}" dt="2024-05-16T16:47:29.695" v="63"/>
        <pc:sldMkLst>
          <pc:docMk/>
          <pc:sldMk cId="0" sldId="1878"/>
        </pc:sldMkLst>
      </pc:sldChg>
      <pc:sldChg chg="add">
        <pc:chgData name="HEIDY MUÑOZ SALINAS" userId="S::gestion.calidad@consorciopc.com::679d0cc1-20d6-4592-989b-a056a082cb6a" providerId="AD" clId="Web-{83C87400-C57D-E8A6-6A90-374BB42CFA1A}" dt="2024-05-16T16:47:29.085" v="32"/>
        <pc:sldMkLst>
          <pc:docMk/>
          <pc:sldMk cId="3158060965" sldId="1908"/>
        </pc:sldMkLst>
      </pc:sldChg>
      <pc:sldChg chg="add">
        <pc:chgData name="HEIDY MUÑOZ SALINAS" userId="S::gestion.calidad@consorciopc.com::679d0cc1-20d6-4592-989b-a056a082cb6a" providerId="AD" clId="Web-{83C87400-C57D-E8A6-6A90-374BB42CFA1A}" dt="2024-05-16T16:47:29.179" v="36"/>
        <pc:sldMkLst>
          <pc:docMk/>
          <pc:sldMk cId="3543565175" sldId="1911"/>
        </pc:sldMkLst>
      </pc:sldChg>
      <pc:sldChg chg="add">
        <pc:chgData name="HEIDY MUÑOZ SALINAS" userId="S::gestion.calidad@consorciopc.com::679d0cc1-20d6-4592-989b-a056a082cb6a" providerId="AD" clId="Web-{83C87400-C57D-E8A6-6A90-374BB42CFA1A}" dt="2024-05-16T16:47:29.945" v="75"/>
        <pc:sldMkLst>
          <pc:docMk/>
          <pc:sldMk cId="2350468144" sldId="1925"/>
        </pc:sldMkLst>
      </pc:sldChg>
      <pc:sldChg chg="add">
        <pc:chgData name="HEIDY MUÑOZ SALINAS" userId="S::gestion.calidad@consorciopc.com::679d0cc1-20d6-4592-989b-a056a082cb6a" providerId="AD" clId="Web-{83C87400-C57D-E8A6-6A90-374BB42CFA1A}" dt="2024-05-16T16:47:29.054" v="30"/>
        <pc:sldMkLst>
          <pc:docMk/>
          <pc:sldMk cId="879173852" sldId="1940"/>
        </pc:sldMkLst>
      </pc:sldChg>
      <pc:sldChg chg="add">
        <pc:chgData name="HEIDY MUÑOZ SALINAS" userId="S::gestion.calidad@consorciopc.com::679d0cc1-20d6-4592-989b-a056a082cb6a" providerId="AD" clId="Web-{83C87400-C57D-E8A6-6A90-374BB42CFA1A}" dt="2024-05-16T16:47:29.070" v="31"/>
        <pc:sldMkLst>
          <pc:docMk/>
          <pc:sldMk cId="4082131971" sldId="1941"/>
        </pc:sldMkLst>
      </pc:sldChg>
      <pc:sldChg chg="add">
        <pc:chgData name="HEIDY MUÑOZ SALINAS" userId="S::gestion.calidad@consorciopc.com::679d0cc1-20d6-4592-989b-a056a082cb6a" providerId="AD" clId="Web-{83C87400-C57D-E8A6-6A90-374BB42CFA1A}" dt="2024-05-16T16:47:29.101" v="33"/>
        <pc:sldMkLst>
          <pc:docMk/>
          <pc:sldMk cId="494497493" sldId="1942"/>
        </pc:sldMkLst>
      </pc:sldChg>
      <pc:sldChg chg="add">
        <pc:chgData name="HEIDY MUÑOZ SALINAS" userId="S::gestion.calidad@consorciopc.com::679d0cc1-20d6-4592-989b-a056a082cb6a" providerId="AD" clId="Web-{83C87400-C57D-E8A6-6A90-374BB42CFA1A}" dt="2024-05-16T16:47:29.117" v="34"/>
        <pc:sldMkLst>
          <pc:docMk/>
          <pc:sldMk cId="2800692327" sldId="1943"/>
        </pc:sldMkLst>
      </pc:sldChg>
      <pc:sldChg chg="add">
        <pc:chgData name="HEIDY MUÑOZ SALINAS" userId="S::gestion.calidad@consorciopc.com::679d0cc1-20d6-4592-989b-a056a082cb6a" providerId="AD" clId="Web-{83C87400-C57D-E8A6-6A90-374BB42CFA1A}" dt="2024-05-16T16:47:29.929" v="74"/>
        <pc:sldMkLst>
          <pc:docMk/>
          <pc:sldMk cId="2966235125" sldId="1944"/>
        </pc:sldMkLst>
      </pc:sldChg>
      <pc:sldChg chg="add">
        <pc:chgData name="HEIDY MUÑOZ SALINAS" userId="S::gestion.calidad@consorciopc.com::679d0cc1-20d6-4592-989b-a056a082cb6a" providerId="AD" clId="Web-{83C87400-C57D-E8A6-6A90-374BB42CFA1A}" dt="2024-05-16T16:47:30.585" v="96"/>
        <pc:sldMkLst>
          <pc:docMk/>
          <pc:sldMk cId="471505444" sldId="1945"/>
        </pc:sldMkLst>
      </pc:sldChg>
      <pc:sldChg chg="add">
        <pc:chgData name="HEIDY MUÑOZ SALINAS" userId="S::gestion.calidad@consorciopc.com::679d0cc1-20d6-4592-989b-a056a082cb6a" providerId="AD" clId="Web-{83C87400-C57D-E8A6-6A90-374BB42CFA1A}" dt="2024-05-16T16:47:29.710" v="64"/>
        <pc:sldMkLst>
          <pc:docMk/>
          <pc:sldMk cId="0" sldId="1967"/>
        </pc:sldMkLst>
      </pc:sldChg>
      <pc:sldChg chg="add">
        <pc:chgData name="HEIDY MUÑOZ SALINAS" userId="S::gestion.calidad@consorciopc.com::679d0cc1-20d6-4592-989b-a056a082cb6a" providerId="AD" clId="Web-{83C87400-C57D-E8A6-6A90-374BB42CFA1A}" dt="2024-05-16T16:47:30.554" v="94"/>
        <pc:sldMkLst>
          <pc:docMk/>
          <pc:sldMk cId="373910799" sldId="1974"/>
        </pc:sldMkLst>
      </pc:sldChg>
      <pc:sldChg chg="add">
        <pc:chgData name="HEIDY MUÑOZ SALINAS" userId="S::gestion.calidad@consorciopc.com::679d0cc1-20d6-4592-989b-a056a082cb6a" providerId="AD" clId="Web-{83C87400-C57D-E8A6-6A90-374BB42CFA1A}" dt="2024-05-16T16:47:29.804" v="68"/>
        <pc:sldMkLst>
          <pc:docMk/>
          <pc:sldMk cId="0" sldId="2060"/>
        </pc:sldMkLst>
      </pc:sldChg>
      <pc:sldChg chg="add">
        <pc:chgData name="HEIDY MUÑOZ SALINAS" userId="S::gestion.calidad@consorciopc.com::679d0cc1-20d6-4592-989b-a056a082cb6a" providerId="AD" clId="Web-{83C87400-C57D-E8A6-6A90-374BB42CFA1A}" dt="2024-05-16T16:47:29.773" v="67"/>
        <pc:sldMkLst>
          <pc:docMk/>
          <pc:sldMk cId="0" sldId="2076"/>
        </pc:sldMkLst>
      </pc:sldChg>
      <pc:sldChg chg="add">
        <pc:chgData name="HEIDY MUÑOZ SALINAS" userId="S::gestion.calidad@consorciopc.com::679d0cc1-20d6-4592-989b-a056a082cb6a" providerId="AD" clId="Web-{83C87400-C57D-E8A6-6A90-374BB42CFA1A}" dt="2024-05-16T16:47:28.913" v="19"/>
        <pc:sldMkLst>
          <pc:docMk/>
          <pc:sldMk cId="1015559659" sldId="2077"/>
        </pc:sldMkLst>
      </pc:sldChg>
      <pc:sldChg chg="add">
        <pc:chgData name="HEIDY MUÑOZ SALINAS" userId="S::gestion.calidad@consorciopc.com::679d0cc1-20d6-4592-989b-a056a082cb6a" providerId="AD" clId="Web-{83C87400-C57D-E8A6-6A90-374BB42CFA1A}" dt="2024-05-16T16:47:28.929" v="20"/>
        <pc:sldMkLst>
          <pc:docMk/>
          <pc:sldMk cId="1772086327" sldId="2078"/>
        </pc:sldMkLst>
      </pc:sldChg>
      <pc:sldChg chg="add">
        <pc:chgData name="HEIDY MUÑOZ SALINAS" userId="S::gestion.calidad@consorciopc.com::679d0cc1-20d6-4592-989b-a056a082cb6a" providerId="AD" clId="Web-{83C87400-C57D-E8A6-6A90-374BB42CFA1A}" dt="2024-05-16T16:47:30.632" v="98"/>
        <pc:sldMkLst>
          <pc:docMk/>
          <pc:sldMk cId="274852433" sldId="2081"/>
        </pc:sldMkLst>
      </pc:sldChg>
      <pc:sldChg chg="add">
        <pc:chgData name="HEIDY MUÑOZ SALINAS" userId="S::gestion.calidad@consorciopc.com::679d0cc1-20d6-4592-989b-a056a082cb6a" providerId="AD" clId="Web-{83C87400-C57D-E8A6-6A90-374BB42CFA1A}" dt="2024-05-16T16:47:28.867" v="15"/>
        <pc:sldMkLst>
          <pc:docMk/>
          <pc:sldMk cId="1869709757" sldId="2082"/>
        </pc:sldMkLst>
      </pc:sldChg>
      <pc:sldChg chg="add">
        <pc:chgData name="HEIDY MUÑOZ SALINAS" userId="S::gestion.calidad@consorciopc.com::679d0cc1-20d6-4592-989b-a056a082cb6a" providerId="AD" clId="Web-{83C87400-C57D-E8A6-6A90-374BB42CFA1A}" dt="2024-05-16T16:47:28.867" v="16"/>
        <pc:sldMkLst>
          <pc:docMk/>
          <pc:sldMk cId="3662938017" sldId="2083"/>
        </pc:sldMkLst>
      </pc:sldChg>
      <pc:sldChg chg="add">
        <pc:chgData name="HEIDY MUÑOZ SALINAS" userId="S::gestion.calidad@consorciopc.com::679d0cc1-20d6-4592-989b-a056a082cb6a" providerId="AD" clId="Web-{83C87400-C57D-E8A6-6A90-374BB42CFA1A}" dt="2024-05-16T16:47:28.882" v="17"/>
        <pc:sldMkLst>
          <pc:docMk/>
          <pc:sldMk cId="2838826555" sldId="2084"/>
        </pc:sldMkLst>
      </pc:sldChg>
      <pc:sldChg chg="add">
        <pc:chgData name="HEIDY MUÑOZ SALINAS" userId="S::gestion.calidad@consorciopc.com::679d0cc1-20d6-4592-989b-a056a082cb6a" providerId="AD" clId="Web-{83C87400-C57D-E8A6-6A90-374BB42CFA1A}" dt="2024-05-16T16:47:29.038" v="28"/>
        <pc:sldMkLst>
          <pc:docMk/>
          <pc:sldMk cId="2733692670" sldId="2114"/>
        </pc:sldMkLst>
      </pc:sldChg>
      <pc:sldChg chg="add">
        <pc:chgData name="HEIDY MUÑOZ SALINAS" userId="S::gestion.calidad@consorciopc.com::679d0cc1-20d6-4592-989b-a056a082cb6a" providerId="AD" clId="Web-{83C87400-C57D-E8A6-6A90-374BB42CFA1A}" dt="2024-05-16T16:47:29.726" v="65"/>
        <pc:sldMkLst>
          <pc:docMk/>
          <pc:sldMk cId="0" sldId="2115"/>
        </pc:sldMkLst>
      </pc:sldChg>
      <pc:sldChg chg="add">
        <pc:chgData name="HEIDY MUÑOZ SALINAS" userId="S::gestion.calidad@consorciopc.com::679d0cc1-20d6-4592-989b-a056a082cb6a" providerId="AD" clId="Web-{83C87400-C57D-E8A6-6A90-374BB42CFA1A}" dt="2024-05-16T16:47:29.742" v="66"/>
        <pc:sldMkLst>
          <pc:docMk/>
          <pc:sldMk cId="0" sldId="2116"/>
        </pc:sldMkLst>
      </pc:sldChg>
      <pc:sldChg chg="add">
        <pc:chgData name="HEIDY MUÑOZ SALINAS" userId="S::gestion.calidad@consorciopc.com::679d0cc1-20d6-4592-989b-a056a082cb6a" providerId="AD" clId="Web-{83C87400-C57D-E8A6-6A90-374BB42CFA1A}" dt="2024-05-16T16:47:30.132" v="81"/>
        <pc:sldMkLst>
          <pc:docMk/>
          <pc:sldMk cId="4248585617" sldId="2117"/>
        </pc:sldMkLst>
      </pc:sldChg>
      <pc:sldChg chg="add">
        <pc:chgData name="HEIDY MUÑOZ SALINAS" userId="S::gestion.calidad@consorciopc.com::679d0cc1-20d6-4592-989b-a056a082cb6a" providerId="AD" clId="Web-{83C87400-C57D-E8A6-6A90-374BB42CFA1A}" dt="2024-05-16T16:47:30.210" v="84"/>
        <pc:sldMkLst>
          <pc:docMk/>
          <pc:sldMk cId="1567656363" sldId="2119"/>
        </pc:sldMkLst>
      </pc:sldChg>
      <pc:sldChg chg="add">
        <pc:chgData name="HEIDY MUÑOZ SALINAS" userId="S::gestion.calidad@consorciopc.com::679d0cc1-20d6-4592-989b-a056a082cb6a" providerId="AD" clId="Web-{83C87400-C57D-E8A6-6A90-374BB42CFA1A}" dt="2024-05-16T16:47:30.304" v="87"/>
        <pc:sldMkLst>
          <pc:docMk/>
          <pc:sldMk cId="884010885" sldId="2120"/>
        </pc:sldMkLst>
      </pc:sldChg>
      <pc:sldChg chg="add">
        <pc:chgData name="HEIDY MUÑOZ SALINAS" userId="S::gestion.calidad@consorciopc.com::679d0cc1-20d6-4592-989b-a056a082cb6a" providerId="AD" clId="Web-{83C87400-C57D-E8A6-6A90-374BB42CFA1A}" dt="2024-05-16T16:47:28.992" v="25"/>
        <pc:sldMkLst>
          <pc:docMk/>
          <pc:sldMk cId="2188326478" sldId="2130"/>
        </pc:sldMkLst>
      </pc:sldChg>
      <pc:sldChg chg="add">
        <pc:chgData name="HEIDY MUÑOZ SALINAS" userId="S::gestion.calidad@consorciopc.com::679d0cc1-20d6-4592-989b-a056a082cb6a" providerId="AD" clId="Web-{83C87400-C57D-E8A6-6A90-374BB42CFA1A}" dt="2024-05-16T16:47:30.945" v="106"/>
        <pc:sldMkLst>
          <pc:docMk/>
          <pc:sldMk cId="2618045331" sldId="2131"/>
        </pc:sldMkLst>
      </pc:sldChg>
      <pc:sldChg chg="add">
        <pc:chgData name="HEIDY MUÑOZ SALINAS" userId="S::gestion.calidad@consorciopc.com::679d0cc1-20d6-4592-989b-a056a082cb6a" providerId="AD" clId="Web-{83C87400-C57D-E8A6-6A90-374BB42CFA1A}" dt="2024-05-16T16:47:31.023" v="108"/>
        <pc:sldMkLst>
          <pc:docMk/>
          <pc:sldMk cId="1021000562" sldId="2132"/>
        </pc:sldMkLst>
      </pc:sldChg>
      <pc:sldChg chg="add">
        <pc:chgData name="HEIDY MUÑOZ SALINAS" userId="S::gestion.calidad@consorciopc.com::679d0cc1-20d6-4592-989b-a056a082cb6a" providerId="AD" clId="Web-{83C87400-C57D-E8A6-6A90-374BB42CFA1A}" dt="2024-05-16T16:47:29.820" v="69"/>
        <pc:sldMkLst>
          <pc:docMk/>
          <pc:sldMk cId="3693154872" sldId="2133"/>
        </pc:sldMkLst>
      </pc:sldChg>
      <pc:sldChg chg="add">
        <pc:chgData name="HEIDY MUÑOZ SALINAS" userId="S::gestion.calidad@consorciopc.com::679d0cc1-20d6-4592-989b-a056a082cb6a" providerId="AD" clId="Web-{83C87400-C57D-E8A6-6A90-374BB42CFA1A}" dt="2024-05-16T16:47:29.851" v="70"/>
        <pc:sldMkLst>
          <pc:docMk/>
          <pc:sldMk cId="2052432862" sldId="2134"/>
        </pc:sldMkLst>
      </pc:sldChg>
      <pc:sldChg chg="add">
        <pc:chgData name="HEIDY MUÑOZ SALINAS" userId="S::gestion.calidad@consorciopc.com::679d0cc1-20d6-4592-989b-a056a082cb6a" providerId="AD" clId="Web-{83C87400-C57D-E8A6-6A90-374BB42CFA1A}" dt="2024-05-16T16:47:29.867" v="71"/>
        <pc:sldMkLst>
          <pc:docMk/>
          <pc:sldMk cId="934862189" sldId="2135"/>
        </pc:sldMkLst>
      </pc:sldChg>
      <pc:sldChg chg="add">
        <pc:chgData name="HEIDY MUÑOZ SALINAS" userId="S::gestion.calidad@consorciopc.com::679d0cc1-20d6-4592-989b-a056a082cb6a" providerId="AD" clId="Web-{83C87400-C57D-E8A6-6A90-374BB42CFA1A}" dt="2024-05-16T16:47:29.882" v="72"/>
        <pc:sldMkLst>
          <pc:docMk/>
          <pc:sldMk cId="3414320371" sldId="2136"/>
        </pc:sldMkLst>
      </pc:sldChg>
      <pc:sldChg chg="add">
        <pc:chgData name="HEIDY MUÑOZ SALINAS" userId="S::gestion.calidad@consorciopc.com::679d0cc1-20d6-4592-989b-a056a082cb6a" providerId="AD" clId="Web-{83C87400-C57D-E8A6-6A90-374BB42CFA1A}" dt="2024-05-16T16:47:29.913" v="73"/>
        <pc:sldMkLst>
          <pc:docMk/>
          <pc:sldMk cId="1316147160" sldId="2137"/>
        </pc:sldMkLst>
      </pc:sldChg>
      <pc:sldChg chg="add">
        <pc:chgData name="HEIDY MUÑOZ SALINAS" userId="S::gestion.calidad@consorciopc.com::679d0cc1-20d6-4592-989b-a056a082cb6a" providerId="AD" clId="Web-{83C87400-C57D-E8A6-6A90-374BB42CFA1A}" dt="2024-05-16T16:47:30.038" v="78"/>
        <pc:sldMkLst>
          <pc:docMk/>
          <pc:sldMk cId="404182516" sldId="2138"/>
        </pc:sldMkLst>
      </pc:sldChg>
      <pc:sldChg chg="add">
        <pc:chgData name="HEIDY MUÑOZ SALINAS" userId="S::gestion.calidad@consorciopc.com::679d0cc1-20d6-4592-989b-a056a082cb6a" providerId="AD" clId="Web-{83C87400-C57D-E8A6-6A90-374BB42CFA1A}" dt="2024-05-16T16:47:30.367" v="89"/>
        <pc:sldMkLst>
          <pc:docMk/>
          <pc:sldMk cId="1379353316" sldId="2139"/>
        </pc:sldMkLst>
      </pc:sldChg>
      <pc:sldChg chg="add">
        <pc:chgData name="HEIDY MUÑOZ SALINAS" userId="S::gestion.calidad@consorciopc.com::679d0cc1-20d6-4592-989b-a056a082cb6a" providerId="AD" clId="Web-{83C87400-C57D-E8A6-6A90-374BB42CFA1A}" dt="2024-05-16T16:47:30.632" v="99"/>
        <pc:sldMkLst>
          <pc:docMk/>
          <pc:sldMk cId="3776440964" sldId="2140"/>
        </pc:sldMkLst>
      </pc:sldChg>
      <pc:sldChg chg="add">
        <pc:chgData name="HEIDY MUÑOZ SALINAS" userId="S::gestion.calidad@consorciopc.com::679d0cc1-20d6-4592-989b-a056a082cb6a" providerId="AD" clId="Web-{83C87400-C57D-E8A6-6A90-374BB42CFA1A}" dt="2024-05-16T16:47:30.742" v="102"/>
        <pc:sldMkLst>
          <pc:docMk/>
          <pc:sldMk cId="2120918345" sldId="2141"/>
        </pc:sldMkLst>
      </pc:sldChg>
    </pc:docChg>
  </pc:docChgLst>
  <pc:docChgLst>
    <pc:chgData name="HEIDY MUÑOZ SALINAS" userId="S::gestion.calidad@consorciopc.com::679d0cc1-20d6-4592-989b-a056a082cb6a" providerId="AD" clId="Web-{63410BD3-18D1-CC2E-0B82-CCF1BE1A87E1}"/>
    <pc:docChg chg="addSld delSld modSld">
      <pc:chgData name="HEIDY MUÑOZ SALINAS" userId="S::gestion.calidad@consorciopc.com::679d0cc1-20d6-4592-989b-a056a082cb6a" providerId="AD" clId="Web-{63410BD3-18D1-CC2E-0B82-CCF1BE1A87E1}" dt="2024-05-16T17:04:06.118" v="54" actId="1076"/>
      <pc:docMkLst>
        <pc:docMk/>
      </pc:docMkLst>
      <pc:sldChg chg="add">
        <pc:chgData name="HEIDY MUÑOZ SALINAS" userId="S::gestion.calidad@consorciopc.com::679d0cc1-20d6-4592-989b-a056a082cb6a" providerId="AD" clId="Web-{63410BD3-18D1-CC2E-0B82-CCF1BE1A87E1}" dt="2024-05-16T17:00:49.299" v="45"/>
        <pc:sldMkLst>
          <pc:docMk/>
          <pc:sldMk cId="1353083231" sldId="295"/>
        </pc:sldMkLst>
      </pc:sldChg>
      <pc:sldChg chg="add">
        <pc:chgData name="HEIDY MUÑOZ SALINAS" userId="S::gestion.calidad@consorciopc.com::679d0cc1-20d6-4592-989b-a056a082cb6a" providerId="AD" clId="Web-{63410BD3-18D1-CC2E-0B82-CCF1BE1A87E1}" dt="2024-05-16T17:00:49.267" v="43"/>
        <pc:sldMkLst>
          <pc:docMk/>
          <pc:sldMk cId="3288939479" sldId="802"/>
        </pc:sldMkLst>
      </pc:sldChg>
      <pc:sldChg chg="add">
        <pc:chgData name="HEIDY MUÑOZ SALINAS" userId="S::gestion.calidad@consorciopc.com::679d0cc1-20d6-4592-989b-a056a082cb6a" providerId="AD" clId="Web-{63410BD3-18D1-CC2E-0B82-CCF1BE1A87E1}" dt="2024-05-16T17:00:49.299" v="46"/>
        <pc:sldMkLst>
          <pc:docMk/>
          <pc:sldMk cId="2104630166" sldId="803"/>
        </pc:sldMkLst>
      </pc:sldChg>
      <pc:sldChg chg="add">
        <pc:chgData name="HEIDY MUÑOZ SALINAS" userId="S::gestion.calidad@consorciopc.com::679d0cc1-20d6-4592-989b-a056a082cb6a" providerId="AD" clId="Web-{63410BD3-18D1-CC2E-0B82-CCF1BE1A87E1}" dt="2024-05-16T17:00:49.377" v="51"/>
        <pc:sldMkLst>
          <pc:docMk/>
          <pc:sldMk cId="2844381353" sldId="824"/>
        </pc:sldMkLst>
      </pc:sldChg>
      <pc:sldChg chg="del">
        <pc:chgData name="HEIDY MUÑOZ SALINAS" userId="S::gestion.calidad@consorciopc.com::679d0cc1-20d6-4592-989b-a056a082cb6a" providerId="AD" clId="Web-{63410BD3-18D1-CC2E-0B82-CCF1BE1A87E1}" dt="2024-05-16T16:59:56.078" v="42"/>
        <pc:sldMkLst>
          <pc:docMk/>
          <pc:sldMk cId="3392957645" sldId="967"/>
        </pc:sldMkLst>
      </pc:sldChg>
      <pc:sldChg chg="del">
        <pc:chgData name="HEIDY MUÑOZ SALINAS" userId="S::gestion.calidad@consorciopc.com::679d0cc1-20d6-4592-989b-a056a082cb6a" providerId="AD" clId="Web-{63410BD3-18D1-CC2E-0B82-CCF1BE1A87E1}" dt="2024-05-16T16:59:56.062" v="41"/>
        <pc:sldMkLst>
          <pc:docMk/>
          <pc:sldMk cId="2760672035" sldId="968"/>
        </pc:sldMkLst>
      </pc:sldChg>
      <pc:sldChg chg="del">
        <pc:chgData name="HEIDY MUÑOZ SALINAS" userId="S::gestion.calidad@consorciopc.com::679d0cc1-20d6-4592-989b-a056a082cb6a" providerId="AD" clId="Web-{63410BD3-18D1-CC2E-0B82-CCF1BE1A87E1}" dt="2024-05-16T16:59:56.047" v="40"/>
        <pc:sldMkLst>
          <pc:docMk/>
          <pc:sldMk cId="2343609776" sldId="969"/>
        </pc:sldMkLst>
      </pc:sldChg>
      <pc:sldChg chg="del">
        <pc:chgData name="HEIDY MUÑOZ SALINAS" userId="S::gestion.calidad@consorciopc.com::679d0cc1-20d6-4592-989b-a056a082cb6a" providerId="AD" clId="Web-{63410BD3-18D1-CC2E-0B82-CCF1BE1A87E1}" dt="2024-05-16T16:59:56.047" v="39"/>
        <pc:sldMkLst>
          <pc:docMk/>
          <pc:sldMk cId="1149715653" sldId="970"/>
        </pc:sldMkLst>
      </pc:sldChg>
      <pc:sldChg chg="del">
        <pc:chgData name="HEIDY MUÑOZ SALINAS" userId="S::gestion.calidad@consorciopc.com::679d0cc1-20d6-4592-989b-a056a082cb6a" providerId="AD" clId="Web-{63410BD3-18D1-CC2E-0B82-CCF1BE1A87E1}" dt="2024-05-16T16:59:56.047" v="38"/>
        <pc:sldMkLst>
          <pc:docMk/>
          <pc:sldMk cId="156929202" sldId="971"/>
        </pc:sldMkLst>
      </pc:sldChg>
      <pc:sldChg chg="add">
        <pc:chgData name="HEIDY MUÑOZ SALINAS" userId="S::gestion.calidad@consorciopc.com::679d0cc1-20d6-4592-989b-a056a082cb6a" providerId="AD" clId="Web-{63410BD3-18D1-CC2E-0B82-CCF1BE1A87E1}" dt="2024-05-16T17:00:49.330" v="47"/>
        <pc:sldMkLst>
          <pc:docMk/>
          <pc:sldMk cId="1307678524" sldId="972"/>
        </pc:sldMkLst>
      </pc:sldChg>
      <pc:sldChg chg="add">
        <pc:chgData name="HEIDY MUÑOZ SALINAS" userId="S::gestion.calidad@consorciopc.com::679d0cc1-20d6-4592-989b-a056a082cb6a" providerId="AD" clId="Web-{63410BD3-18D1-CC2E-0B82-CCF1BE1A87E1}" dt="2024-05-16T17:00:49.345" v="48"/>
        <pc:sldMkLst>
          <pc:docMk/>
          <pc:sldMk cId="3827929685" sldId="973"/>
        </pc:sldMkLst>
      </pc:sldChg>
      <pc:sldChg chg="del">
        <pc:chgData name="HEIDY MUÑOZ SALINAS" userId="S::gestion.calidad@consorciopc.com::679d0cc1-20d6-4592-989b-a056a082cb6a" providerId="AD" clId="Web-{63410BD3-18D1-CC2E-0B82-CCF1BE1A87E1}" dt="2024-05-16T16:59:56.031" v="37"/>
        <pc:sldMkLst>
          <pc:docMk/>
          <pc:sldMk cId="1284041241" sldId="974"/>
        </pc:sldMkLst>
      </pc:sldChg>
      <pc:sldChg chg="add">
        <pc:chgData name="HEIDY MUÑOZ SALINAS" userId="S::gestion.calidad@consorciopc.com::679d0cc1-20d6-4592-989b-a056a082cb6a" providerId="AD" clId="Web-{63410BD3-18D1-CC2E-0B82-CCF1BE1A87E1}" dt="2024-05-16T17:00:49.361" v="49"/>
        <pc:sldMkLst>
          <pc:docMk/>
          <pc:sldMk cId="2757545386" sldId="974"/>
        </pc:sldMkLst>
      </pc:sldChg>
      <pc:sldChg chg="add">
        <pc:chgData name="HEIDY MUÑOZ SALINAS" userId="S::gestion.calidad@consorciopc.com::679d0cc1-20d6-4592-989b-a056a082cb6a" providerId="AD" clId="Web-{63410BD3-18D1-CC2E-0B82-CCF1BE1A87E1}" dt="2024-05-16T17:00:49.361" v="50"/>
        <pc:sldMkLst>
          <pc:docMk/>
          <pc:sldMk cId="4212964580" sldId="975"/>
        </pc:sldMkLst>
      </pc:sldChg>
      <pc:sldChg chg="add">
        <pc:chgData name="HEIDY MUÑOZ SALINAS" userId="S::gestion.calidad@consorciopc.com::679d0cc1-20d6-4592-989b-a056a082cb6a" providerId="AD" clId="Web-{63410BD3-18D1-CC2E-0B82-CCF1BE1A87E1}" dt="2024-05-16T17:00:49.392" v="52"/>
        <pc:sldMkLst>
          <pc:docMk/>
          <pc:sldMk cId="1199510380" sldId="976"/>
        </pc:sldMkLst>
      </pc:sldChg>
      <pc:sldChg chg="add">
        <pc:chgData name="HEIDY MUÑOZ SALINAS" userId="S::gestion.calidad@consorciopc.com::679d0cc1-20d6-4592-989b-a056a082cb6a" providerId="AD" clId="Web-{63410BD3-18D1-CC2E-0B82-CCF1BE1A87E1}" dt="2024-05-16T17:00:49.392" v="53"/>
        <pc:sldMkLst>
          <pc:docMk/>
          <pc:sldMk cId="2635822276" sldId="977"/>
        </pc:sldMkLst>
      </pc:sldChg>
      <pc:sldChg chg="add">
        <pc:chgData name="HEIDY MUÑOZ SALINAS" userId="S::gestion.calidad@consorciopc.com::679d0cc1-20d6-4592-989b-a056a082cb6a" providerId="AD" clId="Web-{63410BD3-18D1-CC2E-0B82-CCF1BE1A87E1}" dt="2024-05-16T17:00:49.283" v="44"/>
        <pc:sldMkLst>
          <pc:docMk/>
          <pc:sldMk cId="3970323785" sldId="978"/>
        </pc:sldMkLst>
      </pc:sldChg>
      <pc:sldChg chg="del">
        <pc:chgData name="HEIDY MUÑOZ SALINAS" userId="S::gestion.calidad@consorciopc.com::679d0cc1-20d6-4592-989b-a056a082cb6a" providerId="AD" clId="Web-{63410BD3-18D1-CC2E-0B82-CCF1BE1A87E1}" dt="2024-05-16T16:59:56.015" v="30"/>
        <pc:sldMkLst>
          <pc:docMk/>
          <pc:sldMk cId="2347969860" sldId="979"/>
        </pc:sldMkLst>
      </pc:sldChg>
      <pc:sldChg chg="modSp">
        <pc:chgData name="HEIDY MUÑOZ SALINAS" userId="S::gestion.calidad@consorciopc.com::679d0cc1-20d6-4592-989b-a056a082cb6a" providerId="AD" clId="Web-{63410BD3-18D1-CC2E-0B82-CCF1BE1A87E1}" dt="2024-05-16T17:04:06.118" v="54" actId="1076"/>
        <pc:sldMkLst>
          <pc:docMk/>
          <pc:sldMk cId="0" sldId="1849"/>
        </pc:sldMkLst>
        <pc:cxnChg chg="mod">
          <ac:chgData name="HEIDY MUÑOZ SALINAS" userId="S::gestion.calidad@consorciopc.com::679d0cc1-20d6-4592-989b-a056a082cb6a" providerId="AD" clId="Web-{63410BD3-18D1-CC2E-0B82-CCF1BE1A87E1}" dt="2024-05-16T17:04:06.118" v="54" actId="1076"/>
          <ac:cxnSpMkLst>
            <pc:docMk/>
            <pc:sldMk cId="0" sldId="1849"/>
            <ac:cxnSpMk id="14" creationId="{F6EBA766-BE22-4A50-99E2-748E24C9AD62}"/>
          </ac:cxnSpMkLst>
        </pc:cxnChg>
      </pc:sldChg>
      <pc:sldChg chg="del">
        <pc:chgData name="HEIDY MUÑOZ SALINAS" userId="S::gestion.calidad@consorciopc.com::679d0cc1-20d6-4592-989b-a056a082cb6a" providerId="AD" clId="Web-{63410BD3-18D1-CC2E-0B82-CCF1BE1A87E1}" dt="2024-05-16T16:59:56.015" v="29"/>
        <pc:sldMkLst>
          <pc:docMk/>
          <pc:sldMk cId="1002464839" sldId="1953"/>
        </pc:sldMkLst>
      </pc:sldChg>
      <pc:sldChg chg="del">
        <pc:chgData name="HEIDY MUÑOZ SALINAS" userId="S::gestion.calidad@consorciopc.com::679d0cc1-20d6-4592-989b-a056a082cb6a" providerId="AD" clId="Web-{63410BD3-18D1-CC2E-0B82-CCF1BE1A87E1}" dt="2024-05-16T16:59:56.015" v="28"/>
        <pc:sldMkLst>
          <pc:docMk/>
          <pc:sldMk cId="4232102832" sldId="1954"/>
        </pc:sldMkLst>
      </pc:sldChg>
      <pc:sldChg chg="del">
        <pc:chgData name="HEIDY MUÑOZ SALINAS" userId="S::gestion.calidad@consorciopc.com::679d0cc1-20d6-4592-989b-a056a082cb6a" providerId="AD" clId="Web-{63410BD3-18D1-CC2E-0B82-CCF1BE1A87E1}" dt="2024-05-16T16:59:56" v="25"/>
        <pc:sldMkLst>
          <pc:docMk/>
          <pc:sldMk cId="1297616885" sldId="1955"/>
        </pc:sldMkLst>
      </pc:sldChg>
      <pc:sldChg chg="del">
        <pc:chgData name="HEIDY MUÑOZ SALINAS" userId="S::gestion.calidad@consorciopc.com::679d0cc1-20d6-4592-989b-a056a082cb6a" providerId="AD" clId="Web-{63410BD3-18D1-CC2E-0B82-CCF1BE1A87E1}" dt="2024-05-16T16:59:56" v="24"/>
        <pc:sldMkLst>
          <pc:docMk/>
          <pc:sldMk cId="1706897975" sldId="1956"/>
        </pc:sldMkLst>
      </pc:sldChg>
      <pc:sldChg chg="del">
        <pc:chgData name="HEIDY MUÑOZ SALINAS" userId="S::gestion.calidad@consorciopc.com::679d0cc1-20d6-4592-989b-a056a082cb6a" providerId="AD" clId="Web-{63410BD3-18D1-CC2E-0B82-CCF1BE1A87E1}" dt="2024-05-16T16:59:56" v="23"/>
        <pc:sldMkLst>
          <pc:docMk/>
          <pc:sldMk cId="243812551" sldId="1957"/>
        </pc:sldMkLst>
      </pc:sldChg>
      <pc:sldChg chg="del">
        <pc:chgData name="HEIDY MUÑOZ SALINAS" userId="S::gestion.calidad@consorciopc.com::679d0cc1-20d6-4592-989b-a056a082cb6a" providerId="AD" clId="Web-{63410BD3-18D1-CC2E-0B82-CCF1BE1A87E1}" dt="2024-05-16T16:59:56" v="22"/>
        <pc:sldMkLst>
          <pc:docMk/>
          <pc:sldMk cId="3140809554" sldId="1958"/>
        </pc:sldMkLst>
      </pc:sldChg>
      <pc:sldChg chg="del">
        <pc:chgData name="HEIDY MUÑOZ SALINAS" userId="S::gestion.calidad@consorciopc.com::679d0cc1-20d6-4592-989b-a056a082cb6a" providerId="AD" clId="Web-{63410BD3-18D1-CC2E-0B82-CCF1BE1A87E1}" dt="2024-05-16T16:59:56" v="21"/>
        <pc:sldMkLst>
          <pc:docMk/>
          <pc:sldMk cId="1327288812" sldId="1959"/>
        </pc:sldMkLst>
      </pc:sldChg>
      <pc:sldChg chg="del">
        <pc:chgData name="HEIDY MUÑOZ SALINAS" userId="S::gestion.calidad@consorciopc.com::679d0cc1-20d6-4592-989b-a056a082cb6a" providerId="AD" clId="Web-{63410BD3-18D1-CC2E-0B82-CCF1BE1A87E1}" dt="2024-05-16T16:59:55.984" v="17"/>
        <pc:sldMkLst>
          <pc:docMk/>
          <pc:sldMk cId="2940629679" sldId="1960"/>
        </pc:sldMkLst>
      </pc:sldChg>
      <pc:sldChg chg="del">
        <pc:chgData name="HEIDY MUÑOZ SALINAS" userId="S::gestion.calidad@consorciopc.com::679d0cc1-20d6-4592-989b-a056a082cb6a" providerId="AD" clId="Web-{63410BD3-18D1-CC2E-0B82-CCF1BE1A87E1}" dt="2024-05-16T16:59:55.968" v="11"/>
        <pc:sldMkLst>
          <pc:docMk/>
          <pc:sldMk cId="199608561" sldId="1964"/>
        </pc:sldMkLst>
      </pc:sldChg>
      <pc:sldChg chg="del">
        <pc:chgData name="HEIDY MUÑOZ SALINAS" userId="S::gestion.calidad@consorciopc.com::679d0cc1-20d6-4592-989b-a056a082cb6a" providerId="AD" clId="Web-{63410BD3-18D1-CC2E-0B82-CCF1BE1A87E1}" dt="2024-05-16T16:59:55.937" v="5"/>
        <pc:sldMkLst>
          <pc:docMk/>
          <pc:sldMk cId="507535752" sldId="1965"/>
        </pc:sldMkLst>
      </pc:sldChg>
      <pc:sldChg chg="del">
        <pc:chgData name="HEIDY MUÑOZ SALINAS" userId="S::gestion.calidad@consorciopc.com::679d0cc1-20d6-4592-989b-a056a082cb6a" providerId="AD" clId="Web-{63410BD3-18D1-CC2E-0B82-CCF1BE1A87E1}" dt="2024-05-16T16:59:55.937" v="4"/>
        <pc:sldMkLst>
          <pc:docMk/>
          <pc:sldMk cId="509689875" sldId="2036"/>
        </pc:sldMkLst>
      </pc:sldChg>
      <pc:sldChg chg="del">
        <pc:chgData name="HEIDY MUÑOZ SALINAS" userId="S::gestion.calidad@consorciopc.com::679d0cc1-20d6-4592-989b-a056a082cb6a" providerId="AD" clId="Web-{63410BD3-18D1-CC2E-0B82-CCF1BE1A87E1}" dt="2024-05-16T16:59:55.953" v="10"/>
        <pc:sldMkLst>
          <pc:docMk/>
          <pc:sldMk cId="3281415008" sldId="2041"/>
        </pc:sldMkLst>
      </pc:sldChg>
      <pc:sldChg chg="del">
        <pc:chgData name="HEIDY MUÑOZ SALINAS" userId="S::gestion.calidad@consorciopc.com::679d0cc1-20d6-4592-989b-a056a082cb6a" providerId="AD" clId="Web-{63410BD3-18D1-CC2E-0B82-CCF1BE1A87E1}" dt="2024-05-16T16:59:55.953" v="9"/>
        <pc:sldMkLst>
          <pc:docMk/>
          <pc:sldMk cId="3857526696" sldId="2087"/>
        </pc:sldMkLst>
      </pc:sldChg>
      <pc:sldChg chg="del">
        <pc:chgData name="HEIDY MUÑOZ SALINAS" userId="S::gestion.calidad@consorciopc.com::679d0cc1-20d6-4592-989b-a056a082cb6a" providerId="AD" clId="Web-{63410BD3-18D1-CC2E-0B82-CCF1BE1A87E1}" dt="2024-05-16T16:59:55.937" v="3"/>
        <pc:sldMkLst>
          <pc:docMk/>
          <pc:sldMk cId="3345490822" sldId="2088"/>
        </pc:sldMkLst>
      </pc:sldChg>
      <pc:sldChg chg="del">
        <pc:chgData name="HEIDY MUÑOZ SALINAS" userId="S::gestion.calidad@consorciopc.com::679d0cc1-20d6-4592-989b-a056a082cb6a" providerId="AD" clId="Web-{63410BD3-18D1-CC2E-0B82-CCF1BE1A87E1}" dt="2024-05-16T16:59:56" v="26"/>
        <pc:sldMkLst>
          <pc:docMk/>
          <pc:sldMk cId="2187716060" sldId="2092"/>
        </pc:sldMkLst>
      </pc:sldChg>
      <pc:sldChg chg="del">
        <pc:chgData name="HEIDY MUÑOZ SALINAS" userId="S::gestion.calidad@consorciopc.com::679d0cc1-20d6-4592-989b-a056a082cb6a" providerId="AD" clId="Web-{63410BD3-18D1-CC2E-0B82-CCF1BE1A87E1}" dt="2024-05-16T16:59:55.984" v="20"/>
        <pc:sldMkLst>
          <pc:docMk/>
          <pc:sldMk cId="3199702249" sldId="2093"/>
        </pc:sldMkLst>
      </pc:sldChg>
      <pc:sldChg chg="del">
        <pc:chgData name="HEIDY MUÑOZ SALINAS" userId="S::gestion.calidad@consorciopc.com::679d0cc1-20d6-4592-989b-a056a082cb6a" providerId="AD" clId="Web-{63410BD3-18D1-CC2E-0B82-CCF1BE1A87E1}" dt="2024-05-16T16:59:56.031" v="36"/>
        <pc:sldMkLst>
          <pc:docMk/>
          <pc:sldMk cId="1603181923" sldId="2142"/>
        </pc:sldMkLst>
      </pc:sldChg>
      <pc:sldChg chg="del">
        <pc:chgData name="HEIDY MUÑOZ SALINAS" userId="S::gestion.calidad@consorciopc.com::679d0cc1-20d6-4592-989b-a056a082cb6a" providerId="AD" clId="Web-{63410BD3-18D1-CC2E-0B82-CCF1BE1A87E1}" dt="2024-05-16T16:59:56.031" v="35"/>
        <pc:sldMkLst>
          <pc:docMk/>
          <pc:sldMk cId="2423547929" sldId="2143"/>
        </pc:sldMkLst>
      </pc:sldChg>
      <pc:sldChg chg="del">
        <pc:chgData name="HEIDY MUÑOZ SALINAS" userId="S::gestion.calidad@consorciopc.com::679d0cc1-20d6-4592-989b-a056a082cb6a" providerId="AD" clId="Web-{63410BD3-18D1-CC2E-0B82-CCF1BE1A87E1}" dt="2024-05-16T16:59:56.031" v="34"/>
        <pc:sldMkLst>
          <pc:docMk/>
          <pc:sldMk cId="71842801" sldId="2144"/>
        </pc:sldMkLst>
      </pc:sldChg>
      <pc:sldChg chg="del">
        <pc:chgData name="HEIDY MUÑOZ SALINAS" userId="S::gestion.calidad@consorciopc.com::679d0cc1-20d6-4592-989b-a056a082cb6a" providerId="AD" clId="Web-{63410BD3-18D1-CC2E-0B82-CCF1BE1A87E1}" dt="2024-05-16T16:59:56.015" v="33"/>
        <pc:sldMkLst>
          <pc:docMk/>
          <pc:sldMk cId="1678001219" sldId="2167"/>
        </pc:sldMkLst>
      </pc:sldChg>
      <pc:sldChg chg="del">
        <pc:chgData name="HEIDY MUÑOZ SALINAS" userId="S::gestion.calidad@consorciopc.com::679d0cc1-20d6-4592-989b-a056a082cb6a" providerId="AD" clId="Web-{63410BD3-18D1-CC2E-0B82-CCF1BE1A87E1}" dt="2024-05-16T16:59:55.937" v="2"/>
        <pc:sldMkLst>
          <pc:docMk/>
          <pc:sldMk cId="389625053" sldId="2250"/>
        </pc:sldMkLst>
      </pc:sldChg>
      <pc:sldChg chg="del">
        <pc:chgData name="HEIDY MUÑOZ SALINAS" userId="S::gestion.calidad@consorciopc.com::679d0cc1-20d6-4592-989b-a056a082cb6a" providerId="AD" clId="Web-{63410BD3-18D1-CC2E-0B82-CCF1BE1A87E1}" dt="2024-05-16T16:59:56.015" v="32"/>
        <pc:sldMkLst>
          <pc:docMk/>
          <pc:sldMk cId="3430083788" sldId="2280"/>
        </pc:sldMkLst>
      </pc:sldChg>
      <pc:sldChg chg="del">
        <pc:chgData name="HEIDY MUÑOZ SALINAS" userId="S::gestion.calidad@consorciopc.com::679d0cc1-20d6-4592-989b-a056a082cb6a" providerId="AD" clId="Web-{63410BD3-18D1-CC2E-0B82-CCF1BE1A87E1}" dt="2024-05-16T16:59:55.984" v="19"/>
        <pc:sldMkLst>
          <pc:docMk/>
          <pc:sldMk cId="1803872586" sldId="2281"/>
        </pc:sldMkLst>
      </pc:sldChg>
      <pc:sldChg chg="del">
        <pc:chgData name="HEIDY MUÑOZ SALINAS" userId="S::gestion.calidad@consorciopc.com::679d0cc1-20d6-4592-989b-a056a082cb6a" providerId="AD" clId="Web-{63410BD3-18D1-CC2E-0B82-CCF1BE1A87E1}" dt="2024-05-16T16:59:55.953" v="7"/>
        <pc:sldMkLst>
          <pc:docMk/>
          <pc:sldMk cId="3888741236" sldId="2282"/>
        </pc:sldMkLst>
      </pc:sldChg>
      <pc:sldChg chg="del">
        <pc:chgData name="HEIDY MUÑOZ SALINAS" userId="S::gestion.calidad@consorciopc.com::679d0cc1-20d6-4592-989b-a056a082cb6a" providerId="AD" clId="Web-{63410BD3-18D1-CC2E-0B82-CCF1BE1A87E1}" dt="2024-05-16T16:59:56.015" v="31"/>
        <pc:sldMkLst>
          <pc:docMk/>
          <pc:sldMk cId="3207411212" sldId="2310"/>
        </pc:sldMkLst>
      </pc:sldChg>
      <pc:sldChg chg="del">
        <pc:chgData name="HEIDY MUÑOZ SALINAS" userId="S::gestion.calidad@consorciopc.com::679d0cc1-20d6-4592-989b-a056a082cb6a" providerId="AD" clId="Web-{63410BD3-18D1-CC2E-0B82-CCF1BE1A87E1}" dt="2024-05-16T16:59:56.015" v="27"/>
        <pc:sldMkLst>
          <pc:docMk/>
          <pc:sldMk cId="1033336180" sldId="2311"/>
        </pc:sldMkLst>
      </pc:sldChg>
      <pc:sldChg chg="del">
        <pc:chgData name="HEIDY MUÑOZ SALINAS" userId="S::gestion.calidad@consorciopc.com::679d0cc1-20d6-4592-989b-a056a082cb6a" providerId="AD" clId="Web-{63410BD3-18D1-CC2E-0B82-CCF1BE1A87E1}" dt="2024-05-16T16:59:55.984" v="18"/>
        <pc:sldMkLst>
          <pc:docMk/>
          <pc:sldMk cId="1368543216" sldId="2312"/>
        </pc:sldMkLst>
      </pc:sldChg>
      <pc:sldChg chg="del">
        <pc:chgData name="HEIDY MUÑOZ SALINAS" userId="S::gestion.calidad@consorciopc.com::679d0cc1-20d6-4592-989b-a056a082cb6a" providerId="AD" clId="Web-{63410BD3-18D1-CC2E-0B82-CCF1BE1A87E1}" dt="2024-05-16T16:59:55.984" v="16"/>
        <pc:sldMkLst>
          <pc:docMk/>
          <pc:sldMk cId="732806485" sldId="2313"/>
        </pc:sldMkLst>
      </pc:sldChg>
      <pc:sldChg chg="del">
        <pc:chgData name="HEIDY MUÑOZ SALINAS" userId="S::gestion.calidad@consorciopc.com::679d0cc1-20d6-4592-989b-a056a082cb6a" providerId="AD" clId="Web-{63410BD3-18D1-CC2E-0B82-CCF1BE1A87E1}" dt="2024-05-16T16:59:55.984" v="15"/>
        <pc:sldMkLst>
          <pc:docMk/>
          <pc:sldMk cId="2248531689" sldId="2314"/>
        </pc:sldMkLst>
      </pc:sldChg>
      <pc:sldChg chg="del">
        <pc:chgData name="HEIDY MUÑOZ SALINAS" userId="S::gestion.calidad@consorciopc.com::679d0cc1-20d6-4592-989b-a056a082cb6a" providerId="AD" clId="Web-{63410BD3-18D1-CC2E-0B82-CCF1BE1A87E1}" dt="2024-05-16T16:59:55.968" v="14"/>
        <pc:sldMkLst>
          <pc:docMk/>
          <pc:sldMk cId="3038554256" sldId="2315"/>
        </pc:sldMkLst>
      </pc:sldChg>
      <pc:sldChg chg="del">
        <pc:chgData name="HEIDY MUÑOZ SALINAS" userId="S::gestion.calidad@consorciopc.com::679d0cc1-20d6-4592-989b-a056a082cb6a" providerId="AD" clId="Web-{63410BD3-18D1-CC2E-0B82-CCF1BE1A87E1}" dt="2024-05-16T16:59:55.968" v="13"/>
        <pc:sldMkLst>
          <pc:docMk/>
          <pc:sldMk cId="1225805108" sldId="2316"/>
        </pc:sldMkLst>
      </pc:sldChg>
      <pc:sldChg chg="del">
        <pc:chgData name="HEIDY MUÑOZ SALINAS" userId="S::gestion.calidad@consorciopc.com::679d0cc1-20d6-4592-989b-a056a082cb6a" providerId="AD" clId="Web-{63410BD3-18D1-CC2E-0B82-CCF1BE1A87E1}" dt="2024-05-16T16:59:55.968" v="12"/>
        <pc:sldMkLst>
          <pc:docMk/>
          <pc:sldMk cId="3549379402" sldId="2317"/>
        </pc:sldMkLst>
      </pc:sldChg>
      <pc:sldChg chg="del">
        <pc:chgData name="HEIDY MUÑOZ SALINAS" userId="S::gestion.calidad@consorciopc.com::679d0cc1-20d6-4592-989b-a056a082cb6a" providerId="AD" clId="Web-{63410BD3-18D1-CC2E-0B82-CCF1BE1A87E1}" dt="2024-05-16T16:59:55.953" v="8"/>
        <pc:sldMkLst>
          <pc:docMk/>
          <pc:sldMk cId="787708289" sldId="2318"/>
        </pc:sldMkLst>
      </pc:sldChg>
      <pc:sldChg chg="del">
        <pc:chgData name="HEIDY MUÑOZ SALINAS" userId="S::gestion.calidad@consorciopc.com::679d0cc1-20d6-4592-989b-a056a082cb6a" providerId="AD" clId="Web-{63410BD3-18D1-CC2E-0B82-CCF1BE1A87E1}" dt="2024-05-16T16:59:55.937" v="6"/>
        <pc:sldMkLst>
          <pc:docMk/>
          <pc:sldMk cId="1976054528" sldId="2319"/>
        </pc:sldMkLst>
      </pc:sldChg>
      <pc:sldChg chg="del">
        <pc:chgData name="HEIDY MUÑOZ SALINAS" userId="S::gestion.calidad@consorciopc.com::679d0cc1-20d6-4592-989b-a056a082cb6a" providerId="AD" clId="Web-{63410BD3-18D1-CC2E-0B82-CCF1BE1A87E1}" dt="2024-05-16T16:59:55.922" v="1"/>
        <pc:sldMkLst>
          <pc:docMk/>
          <pc:sldMk cId="4153374202" sldId="2320"/>
        </pc:sldMkLst>
      </pc:sldChg>
      <pc:sldChg chg="del">
        <pc:chgData name="HEIDY MUÑOZ SALINAS" userId="S::gestion.calidad@consorciopc.com::679d0cc1-20d6-4592-989b-a056a082cb6a" providerId="AD" clId="Web-{63410BD3-18D1-CC2E-0B82-CCF1BE1A87E1}" dt="2024-05-16T16:59:55.922" v="0"/>
        <pc:sldMkLst>
          <pc:docMk/>
          <pc:sldMk cId="2329826016" sldId="2335"/>
        </pc:sldMkLst>
      </pc:sldChg>
    </pc:docChg>
  </pc:docChgLst>
  <pc:docChgLst>
    <pc:chgData name="JAVIER ALONSO AVILA CORTES" userId="18f5ff87-8e70-4c84-b280-4aac7e954802" providerId="ADAL" clId="{3B2E6DC4-08DC-4304-A7F9-B394CE43DCCD}"/>
    <pc:docChg chg="addSld delSld modSld sldOrd">
      <pc:chgData name="JAVIER ALONSO AVILA CORTES" userId="18f5ff87-8e70-4c84-b280-4aac7e954802" providerId="ADAL" clId="{3B2E6DC4-08DC-4304-A7F9-B394CE43DCCD}" dt="2024-01-11T15:51:23.629" v="11"/>
      <pc:docMkLst>
        <pc:docMk/>
      </pc:docMkLst>
      <pc:sldChg chg="add del">
        <pc:chgData name="JAVIER ALONSO AVILA CORTES" userId="18f5ff87-8e70-4c84-b280-4aac7e954802" providerId="ADAL" clId="{3B2E6DC4-08DC-4304-A7F9-B394CE43DCCD}" dt="2024-01-11T15:39:47.914" v="2"/>
        <pc:sldMkLst>
          <pc:docMk/>
          <pc:sldMk cId="709372873" sldId="2044"/>
        </pc:sldMkLst>
      </pc:sldChg>
      <pc:sldChg chg="ord">
        <pc:chgData name="JAVIER ALONSO AVILA CORTES" userId="18f5ff87-8e70-4c84-b280-4aac7e954802" providerId="ADAL" clId="{3B2E6DC4-08DC-4304-A7F9-B394CE43DCCD}" dt="2024-01-11T15:05:42.768" v="0" actId="20578"/>
        <pc:sldMkLst>
          <pc:docMk/>
          <pc:sldMk cId="1603932459" sldId="2048"/>
        </pc:sldMkLst>
      </pc:sldChg>
      <pc:sldChg chg="modSp mod">
        <pc:chgData name="JAVIER ALONSO AVILA CORTES" userId="18f5ff87-8e70-4c84-b280-4aac7e954802" providerId="ADAL" clId="{3B2E6DC4-08DC-4304-A7F9-B394CE43DCCD}" dt="2024-01-11T15:51:23.629" v="11"/>
        <pc:sldMkLst>
          <pc:docMk/>
          <pc:sldMk cId="596543018" sldId="2055"/>
        </pc:sldMkLst>
        <pc:graphicFrameChg chg="mod modGraphic">
          <ac:chgData name="JAVIER ALONSO AVILA CORTES" userId="18f5ff87-8e70-4c84-b280-4aac7e954802" providerId="ADAL" clId="{3B2E6DC4-08DC-4304-A7F9-B394CE43DCCD}" dt="2024-01-11T15:51:23.629" v="11"/>
          <ac:graphicFrameMkLst>
            <pc:docMk/>
            <pc:sldMk cId="596543018" sldId="2055"/>
            <ac:graphicFrameMk id="4" creationId="{F5E10B7E-ACA9-5CA0-90C6-888022BBC442}"/>
          </ac:graphicFrameMkLst>
        </pc:graphicFrameChg>
      </pc:sldChg>
    </pc:docChg>
  </pc:docChgLst>
  <pc:docChgLst>
    <pc:chgData name="JAVIER ALONSO AVILA CORTES" userId="18f5ff87-8e70-4c84-b280-4aac7e954802" providerId="ADAL" clId="{125D718C-A862-4D23-A802-8541CADB29E7}"/>
    <pc:docChg chg="undo custSel modSld">
      <pc:chgData name="JAVIER ALONSO AVILA CORTES" userId="18f5ff87-8e70-4c84-b280-4aac7e954802" providerId="ADAL" clId="{125D718C-A862-4D23-A802-8541CADB29E7}" dt="2024-04-09T21:39:41.178" v="42" actId="20577"/>
      <pc:docMkLst>
        <pc:docMk/>
      </pc:docMkLst>
      <pc:sldChg chg="modSp mod">
        <pc:chgData name="JAVIER ALONSO AVILA CORTES" userId="18f5ff87-8e70-4c84-b280-4aac7e954802" providerId="ADAL" clId="{125D718C-A862-4D23-A802-8541CADB29E7}" dt="2024-04-09T21:37:09.860" v="11" actId="20577"/>
        <pc:sldMkLst>
          <pc:docMk/>
          <pc:sldMk cId="709372873" sldId="2044"/>
        </pc:sldMkLst>
        <pc:spChg chg="mod">
          <ac:chgData name="JAVIER ALONSO AVILA CORTES" userId="18f5ff87-8e70-4c84-b280-4aac7e954802" providerId="ADAL" clId="{125D718C-A862-4D23-A802-8541CADB29E7}" dt="2024-04-09T21:35:42.461" v="9" actId="20577"/>
          <ac:spMkLst>
            <pc:docMk/>
            <pc:sldMk cId="709372873" sldId="2044"/>
            <ac:spMk id="29" creationId="{1AC7BD8D-032F-4CCD-A4D4-DD8549398D47}"/>
          </ac:spMkLst>
        </pc:spChg>
        <pc:spChg chg="mod">
          <ac:chgData name="JAVIER ALONSO AVILA CORTES" userId="18f5ff87-8e70-4c84-b280-4aac7e954802" providerId="ADAL" clId="{125D718C-A862-4D23-A802-8541CADB29E7}" dt="2024-04-09T21:37:09.860" v="11" actId="20577"/>
          <ac:spMkLst>
            <pc:docMk/>
            <pc:sldMk cId="709372873" sldId="2044"/>
            <ac:spMk id="42" creationId="{4639E364-3ED9-49BC-A287-B1DF72F0689F}"/>
          </ac:spMkLst>
        </pc:spChg>
        <pc:spChg chg="mod">
          <ac:chgData name="JAVIER ALONSO AVILA CORTES" userId="18f5ff87-8e70-4c84-b280-4aac7e954802" providerId="ADAL" clId="{125D718C-A862-4D23-A802-8541CADB29E7}" dt="2024-04-09T21:35:14.414" v="0"/>
          <ac:spMkLst>
            <pc:docMk/>
            <pc:sldMk cId="709372873" sldId="2044"/>
            <ac:spMk id="47" creationId="{4F70A28B-148E-4D44-959E-9EABD845DCB5}"/>
          </ac:spMkLst>
        </pc:spChg>
      </pc:sldChg>
      <pc:sldChg chg="modSp mod">
        <pc:chgData name="JAVIER ALONSO AVILA CORTES" userId="18f5ff87-8e70-4c84-b280-4aac7e954802" providerId="ADAL" clId="{125D718C-A862-4D23-A802-8541CADB29E7}" dt="2024-04-09T21:39:41.178" v="42" actId="20577"/>
        <pc:sldMkLst>
          <pc:docMk/>
          <pc:sldMk cId="596543018" sldId="2055"/>
        </pc:sldMkLst>
        <pc:spChg chg="mod">
          <ac:chgData name="JAVIER ALONSO AVILA CORTES" userId="18f5ff87-8e70-4c84-b280-4aac7e954802" providerId="ADAL" clId="{125D718C-A862-4D23-A802-8541CADB29E7}" dt="2024-04-09T21:39:41.178" v="42" actId="20577"/>
          <ac:spMkLst>
            <pc:docMk/>
            <pc:sldMk cId="596543018" sldId="2055"/>
            <ac:spMk id="5" creationId="{65B12803-5723-4124-BA21-4275CB48163E}"/>
          </ac:spMkLst>
        </pc:spChg>
        <pc:graphicFrameChg chg="mod modGraphic">
          <ac:chgData name="JAVIER ALONSO AVILA CORTES" userId="18f5ff87-8e70-4c84-b280-4aac7e954802" providerId="ADAL" clId="{125D718C-A862-4D23-A802-8541CADB29E7}" dt="2024-04-09T21:38:43.222" v="20"/>
          <ac:graphicFrameMkLst>
            <pc:docMk/>
            <pc:sldMk cId="596543018" sldId="2055"/>
            <ac:graphicFrameMk id="4" creationId="{78823531-A2E4-3512-576D-70E83F36D466}"/>
          </ac:graphicFrameMkLst>
        </pc:graphicFrameChg>
      </pc:sldChg>
    </pc:docChg>
  </pc:docChgLst>
  <pc:docChgLst>
    <pc:chgData name="KAREN TATIANA VIDUEÑEZ MORA" userId="21322815-5f62-459c-89d8-a3728d2b2521" providerId="ADAL" clId="{249FE595-331B-4DD4-B47F-EB7FFA9B8D38}"/>
    <pc:docChg chg="undo custSel modSld">
      <pc:chgData name="KAREN TATIANA VIDUEÑEZ MORA" userId="21322815-5f62-459c-89d8-a3728d2b2521" providerId="ADAL" clId="{249FE595-331B-4DD4-B47F-EB7FFA9B8D38}" dt="2024-03-21T14:59:18.016" v="309" actId="20577"/>
      <pc:docMkLst>
        <pc:docMk/>
      </pc:docMkLst>
      <pc:sldChg chg="modSp mod">
        <pc:chgData name="KAREN TATIANA VIDUEÑEZ MORA" userId="21322815-5f62-459c-89d8-a3728d2b2521" providerId="ADAL" clId="{249FE595-331B-4DD4-B47F-EB7FFA9B8D38}" dt="2024-03-11T20:33:50.716" v="222" actId="20577"/>
        <pc:sldMkLst>
          <pc:docMk/>
          <pc:sldMk cId="550913855" sldId="818"/>
        </pc:sldMkLst>
        <pc:spChg chg="mod">
          <ac:chgData name="KAREN TATIANA VIDUEÑEZ MORA" userId="21322815-5f62-459c-89d8-a3728d2b2521" providerId="ADAL" clId="{249FE595-331B-4DD4-B47F-EB7FFA9B8D38}" dt="2024-03-11T20:33:50.716" v="222" actId="20577"/>
          <ac:spMkLst>
            <pc:docMk/>
            <pc:sldMk cId="550913855" sldId="818"/>
            <ac:spMk id="18" creationId="{0DC501D4-134E-4790-A923-6CCB2D1A6D53}"/>
          </ac:spMkLst>
        </pc:spChg>
        <pc:spChg chg="mod">
          <ac:chgData name="KAREN TATIANA VIDUEÑEZ MORA" userId="21322815-5f62-459c-89d8-a3728d2b2521" providerId="ADAL" clId="{249FE595-331B-4DD4-B47F-EB7FFA9B8D38}" dt="2024-03-11T20:33:46.759" v="220" actId="20577"/>
          <ac:spMkLst>
            <pc:docMk/>
            <pc:sldMk cId="550913855" sldId="818"/>
            <ac:spMk id="19" creationId="{CBD28401-EDF9-4925-AB6F-36F11676090E}"/>
          </ac:spMkLst>
        </pc:spChg>
      </pc:sldChg>
      <pc:sldChg chg="modSp mod">
        <pc:chgData name="KAREN TATIANA VIDUEÑEZ MORA" userId="21322815-5f62-459c-89d8-a3728d2b2521" providerId="ADAL" clId="{249FE595-331B-4DD4-B47F-EB7FFA9B8D38}" dt="2024-03-11T14:47:43.586" v="79" actId="20577"/>
        <pc:sldMkLst>
          <pc:docMk/>
          <pc:sldMk cId="324547376" sldId="841"/>
        </pc:sldMkLst>
        <pc:spChg chg="mod">
          <ac:chgData name="KAREN TATIANA VIDUEÑEZ MORA" userId="21322815-5f62-459c-89d8-a3728d2b2521" providerId="ADAL" clId="{249FE595-331B-4DD4-B47F-EB7FFA9B8D38}" dt="2024-03-11T14:47:43.586" v="79" actId="20577"/>
          <ac:spMkLst>
            <pc:docMk/>
            <pc:sldMk cId="324547376" sldId="841"/>
            <ac:spMk id="29" creationId="{588C04A8-1E35-439D-9E0E-10C016717BD8}"/>
          </ac:spMkLst>
        </pc:spChg>
        <pc:spChg chg="mod">
          <ac:chgData name="KAREN TATIANA VIDUEÑEZ MORA" userId="21322815-5f62-459c-89d8-a3728d2b2521" providerId="ADAL" clId="{249FE595-331B-4DD4-B47F-EB7FFA9B8D38}" dt="2024-03-11T14:41:52.103" v="29" actId="20577"/>
          <ac:spMkLst>
            <pc:docMk/>
            <pc:sldMk cId="324547376" sldId="841"/>
            <ac:spMk id="31" creationId="{1AA7EF3A-414C-415E-BF5C-C6AE57FA4037}"/>
          </ac:spMkLst>
        </pc:spChg>
        <pc:spChg chg="mod">
          <ac:chgData name="KAREN TATIANA VIDUEÑEZ MORA" userId="21322815-5f62-459c-89d8-a3728d2b2521" providerId="ADAL" clId="{249FE595-331B-4DD4-B47F-EB7FFA9B8D38}" dt="2024-03-11T14:43:44.200" v="35" actId="20577"/>
          <ac:spMkLst>
            <pc:docMk/>
            <pc:sldMk cId="324547376" sldId="841"/>
            <ac:spMk id="37" creationId="{AB5E4685-D5FC-4A03-8E49-083BA87DE68A}"/>
          </ac:spMkLst>
        </pc:spChg>
        <pc:spChg chg="mod">
          <ac:chgData name="KAREN TATIANA VIDUEÑEZ MORA" userId="21322815-5f62-459c-89d8-a3728d2b2521" providerId="ADAL" clId="{249FE595-331B-4DD4-B47F-EB7FFA9B8D38}" dt="2024-03-11T14:43:53.591" v="41" actId="20577"/>
          <ac:spMkLst>
            <pc:docMk/>
            <pc:sldMk cId="324547376" sldId="841"/>
            <ac:spMk id="39" creationId="{91E551CB-B92A-4112-8B63-680A286A437E}"/>
          </ac:spMkLst>
        </pc:spChg>
        <pc:spChg chg="mod">
          <ac:chgData name="KAREN TATIANA VIDUEÑEZ MORA" userId="21322815-5f62-459c-89d8-a3728d2b2521" providerId="ADAL" clId="{249FE595-331B-4DD4-B47F-EB7FFA9B8D38}" dt="2024-03-11T14:45:07.978" v="53" actId="20577"/>
          <ac:spMkLst>
            <pc:docMk/>
            <pc:sldMk cId="324547376" sldId="841"/>
            <ac:spMk id="41" creationId="{23272282-A121-4524-8042-9CD43A48DEA9}"/>
          </ac:spMkLst>
        </pc:spChg>
        <pc:spChg chg="mod">
          <ac:chgData name="KAREN TATIANA VIDUEÑEZ MORA" userId="21322815-5f62-459c-89d8-a3728d2b2521" providerId="ADAL" clId="{249FE595-331B-4DD4-B47F-EB7FFA9B8D38}" dt="2024-03-11T14:46:26.191" v="69" actId="20577"/>
          <ac:spMkLst>
            <pc:docMk/>
            <pc:sldMk cId="324547376" sldId="841"/>
            <ac:spMk id="42" creationId="{4CF750E2-5796-45AD-9833-EDDD30728378}"/>
          </ac:spMkLst>
        </pc:spChg>
        <pc:spChg chg="mod">
          <ac:chgData name="KAREN TATIANA VIDUEÑEZ MORA" userId="21322815-5f62-459c-89d8-a3728d2b2521" providerId="ADAL" clId="{249FE595-331B-4DD4-B47F-EB7FFA9B8D38}" dt="2024-03-11T14:24:19.797" v="25" actId="20577"/>
          <ac:spMkLst>
            <pc:docMk/>
            <pc:sldMk cId="324547376" sldId="841"/>
            <ac:spMk id="46" creationId="{0D2F997C-8D14-494C-AE5B-56C9049E3FBF}"/>
          </ac:spMkLst>
        </pc:spChg>
        <pc:spChg chg="mod">
          <ac:chgData name="KAREN TATIANA VIDUEÑEZ MORA" userId="21322815-5f62-459c-89d8-a3728d2b2521" providerId="ADAL" clId="{249FE595-331B-4DD4-B47F-EB7FFA9B8D38}" dt="2024-03-11T14:44:12.224" v="51" actId="20577"/>
          <ac:spMkLst>
            <pc:docMk/>
            <pc:sldMk cId="324547376" sldId="841"/>
            <ac:spMk id="71" creationId="{B38A43B2-F208-4131-9014-D000FFBE723B}"/>
          </ac:spMkLst>
        </pc:spChg>
        <pc:spChg chg="mod">
          <ac:chgData name="KAREN TATIANA VIDUEÑEZ MORA" userId="21322815-5f62-459c-89d8-a3728d2b2521" providerId="ADAL" clId="{249FE595-331B-4DD4-B47F-EB7FFA9B8D38}" dt="2024-03-11T14:44:04.502" v="47" actId="20577"/>
          <ac:spMkLst>
            <pc:docMk/>
            <pc:sldMk cId="324547376" sldId="841"/>
            <ac:spMk id="73" creationId="{546EF7EC-FA94-4DC6-B6F8-31F3D48A3E2B}"/>
          </ac:spMkLst>
        </pc:spChg>
        <pc:spChg chg="mod">
          <ac:chgData name="KAREN TATIANA VIDUEÑEZ MORA" userId="21322815-5f62-459c-89d8-a3728d2b2521" providerId="ADAL" clId="{249FE595-331B-4DD4-B47F-EB7FFA9B8D38}" dt="2024-03-11T14:47:31.962" v="71" actId="20577"/>
          <ac:spMkLst>
            <pc:docMk/>
            <pc:sldMk cId="324547376" sldId="841"/>
            <ac:spMk id="75" creationId="{44E12EB4-74B8-4F5A-9673-950CE519F319}"/>
          </ac:spMkLst>
        </pc:spChg>
        <pc:spChg chg="mod">
          <ac:chgData name="KAREN TATIANA VIDUEÑEZ MORA" userId="21322815-5f62-459c-89d8-a3728d2b2521" providerId="ADAL" clId="{249FE595-331B-4DD4-B47F-EB7FFA9B8D38}" dt="2024-03-11T14:45:19.064" v="57" actId="20577"/>
          <ac:spMkLst>
            <pc:docMk/>
            <pc:sldMk cId="324547376" sldId="841"/>
            <ac:spMk id="77" creationId="{A6957FE2-3410-4876-BA8A-998BF11EA5E9}"/>
          </ac:spMkLst>
        </pc:spChg>
        <pc:spChg chg="mod">
          <ac:chgData name="KAREN TATIANA VIDUEÑEZ MORA" userId="21322815-5f62-459c-89d8-a3728d2b2521" providerId="ADAL" clId="{249FE595-331B-4DD4-B47F-EB7FFA9B8D38}" dt="2024-03-11T14:46:19.023" v="65" actId="20577"/>
          <ac:spMkLst>
            <pc:docMk/>
            <pc:sldMk cId="324547376" sldId="841"/>
            <ac:spMk id="83" creationId="{AF0521F0-A2AA-4B4E-9584-F4C817836268}"/>
          </ac:spMkLst>
        </pc:spChg>
      </pc:sldChg>
      <pc:sldChg chg="modSp mod">
        <pc:chgData name="KAREN TATIANA VIDUEÑEZ MORA" userId="21322815-5f62-459c-89d8-a3728d2b2521" providerId="ADAL" clId="{249FE595-331B-4DD4-B47F-EB7FFA9B8D38}" dt="2024-03-21T13:21:25.279" v="297" actId="20577"/>
        <pc:sldMkLst>
          <pc:docMk/>
          <pc:sldMk cId="328406560" sldId="1067"/>
        </pc:sldMkLst>
        <pc:spChg chg="mod">
          <ac:chgData name="KAREN TATIANA VIDUEÑEZ MORA" userId="21322815-5f62-459c-89d8-a3728d2b2521" providerId="ADAL" clId="{249FE595-331B-4DD4-B47F-EB7FFA9B8D38}" dt="2024-03-21T13:21:25.279" v="297" actId="20577"/>
          <ac:spMkLst>
            <pc:docMk/>
            <pc:sldMk cId="328406560" sldId="1067"/>
            <ac:spMk id="38" creationId="{21039E42-7822-4168-B788-72907FB76E54}"/>
          </ac:spMkLst>
        </pc:spChg>
      </pc:sldChg>
      <pc:sldChg chg="addSp modSp mod">
        <pc:chgData name="KAREN TATIANA VIDUEÑEZ MORA" userId="21322815-5f62-459c-89d8-a3728d2b2521" providerId="ADAL" clId="{249FE595-331B-4DD4-B47F-EB7FFA9B8D38}" dt="2024-03-21T13:15:49.475" v="237" actId="1076"/>
        <pc:sldMkLst>
          <pc:docMk/>
          <pc:sldMk cId="1160818935" sldId="1168"/>
        </pc:sldMkLst>
        <pc:spChg chg="add mod">
          <ac:chgData name="KAREN TATIANA VIDUEÑEZ MORA" userId="21322815-5f62-459c-89d8-a3728d2b2521" providerId="ADAL" clId="{249FE595-331B-4DD4-B47F-EB7FFA9B8D38}" dt="2024-03-21T13:15:49.475" v="237" actId="1076"/>
          <ac:spMkLst>
            <pc:docMk/>
            <pc:sldMk cId="1160818935" sldId="1168"/>
            <ac:spMk id="4" creationId="{C84A4A05-CA3D-B2B2-4B83-DCA427C3D0B3}"/>
          </ac:spMkLst>
        </pc:spChg>
      </pc:sldChg>
      <pc:sldChg chg="modSp mod">
        <pc:chgData name="KAREN TATIANA VIDUEÑEZ MORA" userId="21322815-5f62-459c-89d8-a3728d2b2521" providerId="ADAL" clId="{249FE595-331B-4DD4-B47F-EB7FFA9B8D38}" dt="2024-03-21T13:16:29.107" v="244" actId="20577"/>
        <pc:sldMkLst>
          <pc:docMk/>
          <pc:sldMk cId="2166783440" sldId="1169"/>
        </pc:sldMkLst>
        <pc:spChg chg="mod">
          <ac:chgData name="KAREN TATIANA VIDUEÑEZ MORA" userId="21322815-5f62-459c-89d8-a3728d2b2521" providerId="ADAL" clId="{249FE595-331B-4DD4-B47F-EB7FFA9B8D38}" dt="2024-03-21T13:16:29.107" v="244" actId="20577"/>
          <ac:spMkLst>
            <pc:docMk/>
            <pc:sldMk cId="2166783440" sldId="1169"/>
            <ac:spMk id="27" creationId="{EA9436A9-AB5C-45F1-9A41-8CA3F20AA7F2}"/>
          </ac:spMkLst>
        </pc:spChg>
      </pc:sldChg>
      <pc:sldChg chg="modSp mod">
        <pc:chgData name="KAREN TATIANA VIDUEÑEZ MORA" userId="21322815-5f62-459c-89d8-a3728d2b2521" providerId="ADAL" clId="{249FE595-331B-4DD4-B47F-EB7FFA9B8D38}" dt="2024-03-21T13:15:28.781" v="226"/>
        <pc:sldMkLst>
          <pc:docMk/>
          <pc:sldMk cId="3107540613" sldId="1815"/>
        </pc:sldMkLst>
        <pc:spChg chg="mod">
          <ac:chgData name="KAREN TATIANA VIDUEÑEZ MORA" userId="21322815-5f62-459c-89d8-a3728d2b2521" providerId="ADAL" clId="{249FE595-331B-4DD4-B47F-EB7FFA9B8D38}" dt="2024-03-21T13:15:28.781" v="226"/>
          <ac:spMkLst>
            <pc:docMk/>
            <pc:sldMk cId="3107540613" sldId="1815"/>
            <ac:spMk id="18" creationId="{12498162-9F2A-4873-9238-CBDDB2BBBB62}"/>
          </ac:spMkLst>
        </pc:spChg>
      </pc:sldChg>
      <pc:sldChg chg="modSp mod">
        <pc:chgData name="KAREN TATIANA VIDUEÑEZ MORA" userId="21322815-5f62-459c-89d8-a3728d2b2521" providerId="ADAL" clId="{249FE595-331B-4DD4-B47F-EB7FFA9B8D38}" dt="2024-03-21T14:59:18.016" v="309" actId="20577"/>
        <pc:sldMkLst>
          <pc:docMk/>
          <pc:sldMk cId="709372873" sldId="2044"/>
        </pc:sldMkLst>
        <pc:spChg chg="mod">
          <ac:chgData name="KAREN TATIANA VIDUEÑEZ MORA" userId="21322815-5f62-459c-89d8-a3728d2b2521" providerId="ADAL" clId="{249FE595-331B-4DD4-B47F-EB7FFA9B8D38}" dt="2024-03-21T14:59:18.016" v="309" actId="20577"/>
          <ac:spMkLst>
            <pc:docMk/>
            <pc:sldMk cId="709372873" sldId="2044"/>
            <ac:spMk id="38" creationId="{21039E42-7822-4168-B788-72907FB76E54}"/>
          </ac:spMkLst>
        </pc:spChg>
      </pc:sldChg>
      <pc:sldChg chg="modSp mod">
        <pc:chgData name="KAREN TATIANA VIDUEÑEZ MORA" userId="21322815-5f62-459c-89d8-a3728d2b2521" providerId="ADAL" clId="{249FE595-331B-4DD4-B47F-EB7FFA9B8D38}" dt="2024-03-21T13:18:42.162" v="253"/>
        <pc:sldMkLst>
          <pc:docMk/>
          <pc:sldMk cId="1453484966" sldId="2047"/>
        </pc:sldMkLst>
        <pc:spChg chg="mod">
          <ac:chgData name="KAREN TATIANA VIDUEÑEZ MORA" userId="21322815-5f62-459c-89d8-a3728d2b2521" providerId="ADAL" clId="{249FE595-331B-4DD4-B47F-EB7FFA9B8D38}" dt="2024-03-21T13:18:42.162" v="253"/>
          <ac:spMkLst>
            <pc:docMk/>
            <pc:sldMk cId="1453484966" sldId="2047"/>
            <ac:spMk id="22" creationId="{828C58DA-5753-4832-96DF-FCD6A9249138}"/>
          </ac:spMkLst>
        </pc:spChg>
      </pc:sldChg>
      <pc:sldChg chg="modSp mod">
        <pc:chgData name="KAREN TATIANA VIDUEÑEZ MORA" userId="21322815-5f62-459c-89d8-a3728d2b2521" providerId="ADAL" clId="{249FE595-331B-4DD4-B47F-EB7FFA9B8D38}" dt="2024-03-21T13:18:51.682" v="257"/>
        <pc:sldMkLst>
          <pc:docMk/>
          <pc:sldMk cId="1603932459" sldId="2048"/>
        </pc:sldMkLst>
        <pc:spChg chg="mod">
          <ac:chgData name="KAREN TATIANA VIDUEÑEZ MORA" userId="21322815-5f62-459c-89d8-a3728d2b2521" providerId="ADAL" clId="{249FE595-331B-4DD4-B47F-EB7FFA9B8D38}" dt="2024-03-21T13:18:51.682" v="257"/>
          <ac:spMkLst>
            <pc:docMk/>
            <pc:sldMk cId="1603932459" sldId="2048"/>
            <ac:spMk id="22" creationId="{828C58DA-5753-4832-96DF-FCD6A9249138}"/>
          </ac:spMkLst>
        </pc:spChg>
      </pc:sldChg>
      <pc:sldChg chg="modSp mod">
        <pc:chgData name="KAREN TATIANA VIDUEÑEZ MORA" userId="21322815-5f62-459c-89d8-a3728d2b2521" providerId="ADAL" clId="{249FE595-331B-4DD4-B47F-EB7FFA9B8D38}" dt="2024-03-21T13:18:32.372" v="249"/>
        <pc:sldMkLst>
          <pc:docMk/>
          <pc:sldMk cId="2347149286" sldId="2062"/>
        </pc:sldMkLst>
        <pc:spChg chg="mod">
          <ac:chgData name="KAREN TATIANA VIDUEÑEZ MORA" userId="21322815-5f62-459c-89d8-a3728d2b2521" providerId="ADAL" clId="{249FE595-331B-4DD4-B47F-EB7FFA9B8D38}" dt="2024-03-21T13:18:32.372" v="249"/>
          <ac:spMkLst>
            <pc:docMk/>
            <pc:sldMk cId="2347149286" sldId="2062"/>
            <ac:spMk id="23" creationId="{026D82DF-228F-43C5-8474-857D41D96D3C}"/>
          </ac:spMkLst>
        </pc:spChg>
      </pc:sldChg>
      <pc:sldChg chg="modSp mod">
        <pc:chgData name="KAREN TATIANA VIDUEÑEZ MORA" userId="21322815-5f62-459c-89d8-a3728d2b2521" providerId="ADAL" clId="{249FE595-331B-4DD4-B47F-EB7FFA9B8D38}" dt="2024-03-21T13:20:11.126" v="279"/>
        <pc:sldMkLst>
          <pc:docMk/>
          <pc:sldMk cId="28123494" sldId="2064"/>
        </pc:sldMkLst>
        <pc:spChg chg="mod">
          <ac:chgData name="KAREN TATIANA VIDUEÑEZ MORA" userId="21322815-5f62-459c-89d8-a3728d2b2521" providerId="ADAL" clId="{249FE595-331B-4DD4-B47F-EB7FFA9B8D38}" dt="2024-03-21T13:20:11.126" v="279"/>
          <ac:spMkLst>
            <pc:docMk/>
            <pc:sldMk cId="28123494" sldId="2064"/>
            <ac:spMk id="33" creationId="{55416C71-772A-498D-B7D9-C6D1C494C8FC}"/>
          </ac:spMkLst>
        </pc:spChg>
      </pc:sldChg>
      <pc:sldChg chg="modSp mod">
        <pc:chgData name="KAREN TATIANA VIDUEÑEZ MORA" userId="21322815-5f62-459c-89d8-a3728d2b2521" providerId="ADAL" clId="{249FE595-331B-4DD4-B47F-EB7FFA9B8D38}" dt="2024-03-21T13:20:26.150" v="282"/>
        <pc:sldMkLst>
          <pc:docMk/>
          <pc:sldMk cId="1424997194" sldId="2066"/>
        </pc:sldMkLst>
        <pc:spChg chg="mod">
          <ac:chgData name="KAREN TATIANA VIDUEÑEZ MORA" userId="21322815-5f62-459c-89d8-a3728d2b2521" providerId="ADAL" clId="{249FE595-331B-4DD4-B47F-EB7FFA9B8D38}" dt="2024-03-21T13:20:26.150" v="282"/>
          <ac:spMkLst>
            <pc:docMk/>
            <pc:sldMk cId="1424997194" sldId="2066"/>
            <ac:spMk id="33" creationId="{55416C71-772A-498D-B7D9-C6D1C494C8FC}"/>
          </ac:spMkLst>
        </pc:spChg>
      </pc:sldChg>
      <pc:sldChg chg="addSp delSp modSp mod">
        <pc:chgData name="KAREN TATIANA VIDUEÑEZ MORA" userId="21322815-5f62-459c-89d8-a3728d2b2521" providerId="ADAL" clId="{249FE595-331B-4DD4-B47F-EB7FFA9B8D38}" dt="2024-03-11T15:05:20.456" v="95" actId="20577"/>
        <pc:sldMkLst>
          <pc:docMk/>
          <pc:sldMk cId="469450967" sldId="2071"/>
        </pc:sldMkLst>
        <pc:spChg chg="mod">
          <ac:chgData name="KAREN TATIANA VIDUEÑEZ MORA" userId="21322815-5f62-459c-89d8-a3728d2b2521" providerId="ADAL" clId="{249FE595-331B-4DD4-B47F-EB7FFA9B8D38}" dt="2024-03-11T15:05:20.456" v="95" actId="20577"/>
          <ac:spMkLst>
            <pc:docMk/>
            <pc:sldMk cId="469450967" sldId="2071"/>
            <ac:spMk id="5" creationId="{25BE53E8-7D48-4EA8-8CE5-909E00E3099E}"/>
          </ac:spMkLst>
        </pc:spChg>
        <pc:graphicFrameChg chg="del">
          <ac:chgData name="KAREN TATIANA VIDUEÑEZ MORA" userId="21322815-5f62-459c-89d8-a3728d2b2521" providerId="ADAL" clId="{249FE595-331B-4DD4-B47F-EB7FFA9B8D38}" dt="2024-03-11T15:04:58.432" v="80" actId="478"/>
          <ac:graphicFrameMkLst>
            <pc:docMk/>
            <pc:sldMk cId="469450967" sldId="2071"/>
            <ac:graphicFrameMk id="3" creationId="{8E7B3927-0F7A-6224-B69E-72F84BC90B51}"/>
          </ac:graphicFrameMkLst>
        </pc:graphicFrameChg>
        <pc:graphicFrameChg chg="add mod">
          <ac:chgData name="KAREN TATIANA VIDUEÑEZ MORA" userId="21322815-5f62-459c-89d8-a3728d2b2521" providerId="ADAL" clId="{249FE595-331B-4DD4-B47F-EB7FFA9B8D38}" dt="2024-03-11T15:05:05.497" v="83" actId="1076"/>
          <ac:graphicFrameMkLst>
            <pc:docMk/>
            <pc:sldMk cId="469450967" sldId="2071"/>
            <ac:graphicFrameMk id="9" creationId="{8E7B3927-0F7A-6224-B69E-72F84BC90B51}"/>
          </ac:graphicFrameMkLst>
        </pc:graphicFrameChg>
      </pc:sldChg>
      <pc:sldChg chg="addSp delSp modSp mod">
        <pc:chgData name="KAREN TATIANA VIDUEÑEZ MORA" userId="21322815-5f62-459c-89d8-a3728d2b2521" providerId="ADAL" clId="{249FE595-331B-4DD4-B47F-EB7FFA9B8D38}" dt="2024-03-11T15:08:40.330" v="203" actId="20577"/>
        <pc:sldMkLst>
          <pc:docMk/>
          <pc:sldMk cId="2905114207" sldId="2073"/>
        </pc:sldMkLst>
        <pc:spChg chg="mod">
          <ac:chgData name="KAREN TATIANA VIDUEÑEZ MORA" userId="21322815-5f62-459c-89d8-a3728d2b2521" providerId="ADAL" clId="{249FE595-331B-4DD4-B47F-EB7FFA9B8D38}" dt="2024-03-11T15:08:40.330" v="203" actId="20577"/>
          <ac:spMkLst>
            <pc:docMk/>
            <pc:sldMk cId="2905114207" sldId="2073"/>
            <ac:spMk id="6" creationId="{8A7DBE6E-1551-4ECE-96C4-D72AD63074F4}"/>
          </ac:spMkLst>
        </pc:spChg>
        <pc:spChg chg="mod">
          <ac:chgData name="KAREN TATIANA VIDUEÑEZ MORA" userId="21322815-5f62-459c-89d8-a3728d2b2521" providerId="ADAL" clId="{249FE595-331B-4DD4-B47F-EB7FFA9B8D38}" dt="2024-03-11T15:05:56.262" v="103" actId="20577"/>
          <ac:spMkLst>
            <pc:docMk/>
            <pc:sldMk cId="2905114207" sldId="2073"/>
            <ac:spMk id="12" creationId="{E135C1EC-8FC9-4366-8FC3-CF68E8977A81}"/>
          </ac:spMkLst>
        </pc:spChg>
        <pc:graphicFrameChg chg="add mod">
          <ac:chgData name="KAREN TATIANA VIDUEÑEZ MORA" userId="21322815-5f62-459c-89d8-a3728d2b2521" providerId="ADAL" clId="{249FE595-331B-4DD4-B47F-EB7FFA9B8D38}" dt="2024-03-11T15:05:44.543" v="101" actId="1076"/>
          <ac:graphicFrameMkLst>
            <pc:docMk/>
            <pc:sldMk cId="2905114207" sldId="2073"/>
            <ac:graphicFrameMk id="2" creationId="{732EA650-D9AB-4F7C-86BE-51029C3D68BF}"/>
          </ac:graphicFrameMkLst>
        </pc:graphicFrameChg>
        <pc:graphicFrameChg chg="del">
          <ac:chgData name="KAREN TATIANA VIDUEÑEZ MORA" userId="21322815-5f62-459c-89d8-a3728d2b2521" providerId="ADAL" clId="{249FE595-331B-4DD4-B47F-EB7FFA9B8D38}" dt="2024-03-11T15:05:37.027" v="97" actId="478"/>
          <ac:graphicFrameMkLst>
            <pc:docMk/>
            <pc:sldMk cId="2905114207" sldId="2073"/>
            <ac:graphicFrameMk id="3" creationId="{732EA650-D9AB-4F7C-86BE-51029C3D68BF}"/>
          </ac:graphicFrameMkLst>
        </pc:graphicFrameChg>
      </pc:sldChg>
      <pc:sldChg chg="addSp delSp modSp mod">
        <pc:chgData name="KAREN TATIANA VIDUEÑEZ MORA" userId="21322815-5f62-459c-89d8-a3728d2b2521" providerId="ADAL" clId="{249FE595-331B-4DD4-B47F-EB7FFA9B8D38}" dt="2024-03-11T15:08:34.185" v="189" actId="20577"/>
        <pc:sldMkLst>
          <pc:docMk/>
          <pc:sldMk cId="1365904532" sldId="2074"/>
        </pc:sldMkLst>
        <pc:spChg chg="mod">
          <ac:chgData name="KAREN TATIANA VIDUEÑEZ MORA" userId="21322815-5f62-459c-89d8-a3728d2b2521" providerId="ADAL" clId="{249FE595-331B-4DD4-B47F-EB7FFA9B8D38}" dt="2024-03-11T15:08:34.185" v="189" actId="20577"/>
          <ac:spMkLst>
            <pc:docMk/>
            <pc:sldMk cId="1365904532" sldId="2074"/>
            <ac:spMk id="7" creationId="{39A11E74-B4AA-B824-2E46-AB197B9F92B7}"/>
          </ac:spMkLst>
        </pc:spChg>
        <pc:graphicFrameChg chg="add mod">
          <ac:chgData name="KAREN TATIANA VIDUEÑEZ MORA" userId="21322815-5f62-459c-89d8-a3728d2b2521" providerId="ADAL" clId="{249FE595-331B-4DD4-B47F-EB7FFA9B8D38}" dt="2024-03-11T15:06:30.199" v="108" actId="14100"/>
          <ac:graphicFrameMkLst>
            <pc:docMk/>
            <pc:sldMk cId="1365904532" sldId="2074"/>
            <ac:graphicFrameMk id="2" creationId="{5BCA8984-5F74-4D81-8F50-32EB9AC36EA9}"/>
          </ac:graphicFrameMkLst>
        </pc:graphicFrameChg>
        <pc:graphicFrameChg chg="del">
          <ac:chgData name="KAREN TATIANA VIDUEÑEZ MORA" userId="21322815-5f62-459c-89d8-a3728d2b2521" providerId="ADAL" clId="{249FE595-331B-4DD4-B47F-EB7FFA9B8D38}" dt="2024-03-11T15:06:21.146" v="104" actId="478"/>
          <ac:graphicFrameMkLst>
            <pc:docMk/>
            <pc:sldMk cId="1365904532" sldId="2074"/>
            <ac:graphicFrameMk id="4" creationId="{5BCA8984-5F74-4D81-8F50-32EB9AC36EA9}"/>
          </ac:graphicFrameMkLst>
        </pc:graphicFrameChg>
      </pc:sldChg>
      <pc:sldChg chg="modSp mod">
        <pc:chgData name="KAREN TATIANA VIDUEÑEZ MORA" userId="21322815-5f62-459c-89d8-a3728d2b2521" providerId="ADAL" clId="{249FE595-331B-4DD4-B47F-EB7FFA9B8D38}" dt="2024-03-21T13:20:05.874" v="277"/>
        <pc:sldMkLst>
          <pc:docMk/>
          <pc:sldMk cId="2020907878" sldId="2075"/>
        </pc:sldMkLst>
        <pc:spChg chg="mod">
          <ac:chgData name="KAREN TATIANA VIDUEÑEZ MORA" userId="21322815-5f62-459c-89d8-a3728d2b2521" providerId="ADAL" clId="{249FE595-331B-4DD4-B47F-EB7FFA9B8D38}" dt="2024-03-21T13:20:05.874" v="277"/>
          <ac:spMkLst>
            <pc:docMk/>
            <pc:sldMk cId="2020907878" sldId="2075"/>
            <ac:spMk id="33" creationId="{55416C71-772A-498D-B7D9-C6D1C494C8FC}"/>
          </ac:spMkLst>
        </pc:spChg>
      </pc:sldChg>
      <pc:sldChg chg="addSp delSp modSp mod">
        <pc:chgData name="KAREN TATIANA VIDUEÑEZ MORA" userId="21322815-5f62-459c-89d8-a3728d2b2521" providerId="ADAL" clId="{249FE595-331B-4DD4-B47F-EB7FFA9B8D38}" dt="2024-03-11T15:08:20.096" v="160" actId="20577"/>
        <pc:sldMkLst>
          <pc:docMk/>
          <pc:sldMk cId="2632707064" sldId="2076"/>
        </pc:sldMkLst>
        <pc:spChg chg="mod">
          <ac:chgData name="KAREN TATIANA VIDUEÑEZ MORA" userId="21322815-5f62-459c-89d8-a3728d2b2521" providerId="ADAL" clId="{249FE595-331B-4DD4-B47F-EB7FFA9B8D38}" dt="2024-03-11T15:08:20.096" v="160" actId="20577"/>
          <ac:spMkLst>
            <pc:docMk/>
            <pc:sldMk cId="2632707064" sldId="2076"/>
            <ac:spMk id="7" creationId="{39A11E74-B4AA-B824-2E46-AB197B9F92B7}"/>
          </ac:spMkLst>
        </pc:spChg>
        <pc:graphicFrameChg chg="del">
          <ac:chgData name="KAREN TATIANA VIDUEÑEZ MORA" userId="21322815-5f62-459c-89d8-a3728d2b2521" providerId="ADAL" clId="{249FE595-331B-4DD4-B47F-EB7FFA9B8D38}" dt="2024-03-11T15:07:24.166" v="118" actId="478"/>
          <ac:graphicFrameMkLst>
            <pc:docMk/>
            <pc:sldMk cId="2632707064" sldId="2076"/>
            <ac:graphicFrameMk id="2" creationId="{AF468271-8B2A-43D3-8934-C05D823F2D5A}"/>
          </ac:graphicFrameMkLst>
        </pc:graphicFrameChg>
        <pc:graphicFrameChg chg="add mod">
          <ac:chgData name="KAREN TATIANA VIDUEÑEZ MORA" userId="21322815-5f62-459c-89d8-a3728d2b2521" providerId="ADAL" clId="{249FE595-331B-4DD4-B47F-EB7FFA9B8D38}" dt="2024-03-11T15:07:36.218" v="123" actId="14100"/>
          <ac:graphicFrameMkLst>
            <pc:docMk/>
            <pc:sldMk cId="2632707064" sldId="2076"/>
            <ac:graphicFrameMk id="3" creationId="{AF468271-8B2A-43D3-8934-C05D823F2D5A}"/>
          </ac:graphicFrameMkLst>
        </pc:graphicFrameChg>
      </pc:sldChg>
      <pc:sldChg chg="addSp delSp modSp mod">
        <pc:chgData name="KAREN TATIANA VIDUEÑEZ MORA" userId="21322815-5f62-459c-89d8-a3728d2b2521" providerId="ADAL" clId="{249FE595-331B-4DD4-B47F-EB7FFA9B8D38}" dt="2024-03-11T15:08:13.089" v="146" actId="20577"/>
        <pc:sldMkLst>
          <pc:docMk/>
          <pc:sldMk cId="1787980501" sldId="2077"/>
        </pc:sldMkLst>
        <pc:spChg chg="mod">
          <ac:chgData name="KAREN TATIANA VIDUEÑEZ MORA" userId="21322815-5f62-459c-89d8-a3728d2b2521" providerId="ADAL" clId="{249FE595-331B-4DD4-B47F-EB7FFA9B8D38}" dt="2024-03-11T15:08:13.089" v="146" actId="20577"/>
          <ac:spMkLst>
            <pc:docMk/>
            <pc:sldMk cId="1787980501" sldId="2077"/>
            <ac:spMk id="7" creationId="{39A11E74-B4AA-B824-2E46-AB197B9F92B7}"/>
          </ac:spMkLst>
        </pc:spChg>
        <pc:spChg chg="mod">
          <ac:chgData name="KAREN TATIANA VIDUEÑEZ MORA" userId="21322815-5f62-459c-89d8-a3728d2b2521" providerId="ADAL" clId="{249FE595-331B-4DD4-B47F-EB7FFA9B8D38}" dt="2024-03-11T15:08:02.634" v="130" actId="20577"/>
          <ac:spMkLst>
            <pc:docMk/>
            <pc:sldMk cId="1787980501" sldId="2077"/>
            <ac:spMk id="12" creationId="{E135C1EC-8FC9-4366-8FC3-CF68E8977A81}"/>
          </ac:spMkLst>
        </pc:spChg>
        <pc:graphicFrameChg chg="add mod">
          <ac:chgData name="KAREN TATIANA VIDUEÑEZ MORA" userId="21322815-5f62-459c-89d8-a3728d2b2521" providerId="ADAL" clId="{249FE595-331B-4DD4-B47F-EB7FFA9B8D38}" dt="2024-03-11T15:07:59.666" v="128" actId="14100"/>
          <ac:graphicFrameMkLst>
            <pc:docMk/>
            <pc:sldMk cId="1787980501" sldId="2077"/>
            <ac:graphicFrameMk id="2" creationId="{9B77AF48-E942-4BBA-A9CA-57D1F791301D}"/>
          </ac:graphicFrameMkLst>
        </pc:graphicFrameChg>
        <pc:graphicFrameChg chg="del">
          <ac:chgData name="KAREN TATIANA VIDUEÑEZ MORA" userId="21322815-5f62-459c-89d8-a3728d2b2521" providerId="ADAL" clId="{249FE595-331B-4DD4-B47F-EB7FFA9B8D38}" dt="2024-03-11T15:07:52.902" v="124" actId="478"/>
          <ac:graphicFrameMkLst>
            <pc:docMk/>
            <pc:sldMk cId="1787980501" sldId="2077"/>
            <ac:graphicFrameMk id="3" creationId="{9B77AF48-E942-4BBA-A9CA-57D1F791301D}"/>
          </ac:graphicFrameMkLst>
        </pc:graphicFrameChg>
      </pc:sldChg>
      <pc:sldChg chg="addSp delSp modSp mod">
        <pc:chgData name="KAREN TATIANA VIDUEÑEZ MORA" userId="21322815-5f62-459c-89d8-a3728d2b2521" providerId="ADAL" clId="{249FE595-331B-4DD4-B47F-EB7FFA9B8D38}" dt="2024-03-11T15:08:27.665" v="175" actId="20577"/>
        <pc:sldMkLst>
          <pc:docMk/>
          <pc:sldMk cId="3064252573" sldId="2111"/>
        </pc:sldMkLst>
        <pc:spChg chg="mod">
          <ac:chgData name="KAREN TATIANA VIDUEÑEZ MORA" userId="21322815-5f62-459c-89d8-a3728d2b2521" providerId="ADAL" clId="{249FE595-331B-4DD4-B47F-EB7FFA9B8D38}" dt="2024-03-11T15:08:27.665" v="175" actId="20577"/>
          <ac:spMkLst>
            <pc:docMk/>
            <pc:sldMk cId="3064252573" sldId="2111"/>
            <ac:spMk id="7" creationId="{39A11E74-B4AA-B824-2E46-AB197B9F92B7}"/>
          </ac:spMkLst>
        </pc:spChg>
        <pc:spChg chg="mod">
          <ac:chgData name="KAREN TATIANA VIDUEÑEZ MORA" userId="21322815-5f62-459c-89d8-a3728d2b2521" providerId="ADAL" clId="{249FE595-331B-4DD4-B47F-EB7FFA9B8D38}" dt="2024-03-11T15:07:02.127" v="117" actId="20577"/>
          <ac:spMkLst>
            <pc:docMk/>
            <pc:sldMk cId="3064252573" sldId="2111"/>
            <ac:spMk id="12" creationId="{E135C1EC-8FC9-4366-8FC3-CF68E8977A81}"/>
          </ac:spMkLst>
        </pc:spChg>
        <pc:graphicFrameChg chg="del">
          <ac:chgData name="KAREN TATIANA VIDUEÑEZ MORA" userId="21322815-5f62-459c-89d8-a3728d2b2521" providerId="ADAL" clId="{249FE595-331B-4DD4-B47F-EB7FFA9B8D38}" dt="2024-03-11T15:06:48.526" v="109" actId="478"/>
          <ac:graphicFrameMkLst>
            <pc:docMk/>
            <pc:sldMk cId="3064252573" sldId="2111"/>
            <ac:graphicFrameMk id="3" creationId="{887D5ACA-09C1-4DD4-8DAE-D811E1953600}"/>
          </ac:graphicFrameMkLst>
        </pc:graphicFrameChg>
        <pc:graphicFrameChg chg="add mod">
          <ac:chgData name="KAREN TATIANA VIDUEÑEZ MORA" userId="21322815-5f62-459c-89d8-a3728d2b2521" providerId="ADAL" clId="{249FE595-331B-4DD4-B47F-EB7FFA9B8D38}" dt="2024-03-11T15:06:59.496" v="115" actId="1076"/>
          <ac:graphicFrameMkLst>
            <pc:docMk/>
            <pc:sldMk cId="3064252573" sldId="2111"/>
            <ac:graphicFrameMk id="4" creationId="{887D5ACA-09C1-4DD4-8DAE-D811E1953600}"/>
          </ac:graphicFrameMkLst>
        </pc:graphicFrameChg>
      </pc:sldChg>
      <pc:sldChg chg="modSp mod">
        <pc:chgData name="KAREN TATIANA VIDUEÑEZ MORA" userId="21322815-5f62-459c-89d8-a3728d2b2521" providerId="ADAL" clId="{249FE595-331B-4DD4-B47F-EB7FFA9B8D38}" dt="2024-03-21T13:19:57.749" v="275" actId="20577"/>
        <pc:sldMkLst>
          <pc:docMk/>
          <pc:sldMk cId="2553520785" sldId="2118"/>
        </pc:sldMkLst>
        <pc:spChg chg="mod">
          <ac:chgData name="KAREN TATIANA VIDUEÑEZ MORA" userId="21322815-5f62-459c-89d8-a3728d2b2521" providerId="ADAL" clId="{249FE595-331B-4DD4-B47F-EB7FFA9B8D38}" dt="2024-03-21T13:19:57.749" v="275" actId="20577"/>
          <ac:spMkLst>
            <pc:docMk/>
            <pc:sldMk cId="2553520785" sldId="2118"/>
            <ac:spMk id="33" creationId="{55416C71-772A-498D-B7D9-C6D1C494C8FC}"/>
          </ac:spMkLst>
        </pc:spChg>
      </pc:sldChg>
      <pc:sldChg chg="modSp mod">
        <pc:chgData name="KAREN TATIANA VIDUEÑEZ MORA" userId="21322815-5f62-459c-89d8-a3728d2b2521" providerId="ADAL" clId="{249FE595-331B-4DD4-B47F-EB7FFA9B8D38}" dt="2024-03-21T13:17:05.254" v="247" actId="20577"/>
        <pc:sldMkLst>
          <pc:docMk/>
          <pc:sldMk cId="3882393671" sldId="2121"/>
        </pc:sldMkLst>
        <pc:spChg chg="mod">
          <ac:chgData name="KAREN TATIANA VIDUEÑEZ MORA" userId="21322815-5f62-459c-89d8-a3728d2b2521" providerId="ADAL" clId="{249FE595-331B-4DD4-B47F-EB7FFA9B8D38}" dt="2024-03-21T13:17:05.254" v="247" actId="20577"/>
          <ac:spMkLst>
            <pc:docMk/>
            <pc:sldMk cId="3882393671" sldId="2121"/>
            <ac:spMk id="38" creationId="{21039E42-7822-4168-B788-72907FB76E54}"/>
          </ac:spMkLst>
        </pc:spChg>
      </pc:sldChg>
      <pc:sldChg chg="modSp mod">
        <pc:chgData name="KAREN TATIANA VIDUEÑEZ MORA" userId="21322815-5f62-459c-89d8-a3728d2b2521" providerId="ADAL" clId="{249FE595-331B-4DD4-B47F-EB7FFA9B8D38}" dt="2024-03-11T20:33:32.795" v="219" actId="20577"/>
        <pc:sldMkLst>
          <pc:docMk/>
          <pc:sldMk cId="1335027568" sldId="2122"/>
        </pc:sldMkLst>
        <pc:spChg chg="mod">
          <ac:chgData name="KAREN TATIANA VIDUEÑEZ MORA" userId="21322815-5f62-459c-89d8-a3728d2b2521" providerId="ADAL" clId="{249FE595-331B-4DD4-B47F-EB7FFA9B8D38}" dt="2024-03-11T20:33:32.795" v="219" actId="20577"/>
          <ac:spMkLst>
            <pc:docMk/>
            <pc:sldMk cId="1335027568" sldId="2122"/>
            <ac:spMk id="5" creationId="{65B12803-5723-4124-BA21-4275CB48163E}"/>
          </ac:spMkLst>
        </pc:spChg>
        <pc:spChg chg="mod">
          <ac:chgData name="KAREN TATIANA VIDUEÑEZ MORA" userId="21322815-5f62-459c-89d8-a3728d2b2521" providerId="ADAL" clId="{249FE595-331B-4DD4-B47F-EB7FFA9B8D38}" dt="2024-03-11T20:33:25.892" v="217" actId="20577"/>
          <ac:spMkLst>
            <pc:docMk/>
            <pc:sldMk cId="1335027568" sldId="2122"/>
            <ac:spMk id="23" creationId="{FA234D52-1CF6-4968-B439-DBB712E3A05F}"/>
          </ac:spMkLst>
        </pc:spChg>
      </pc:sldChg>
      <pc:sldChg chg="modSp mod">
        <pc:chgData name="KAREN TATIANA VIDUEÑEZ MORA" userId="21322815-5f62-459c-89d8-a3728d2b2521" providerId="ADAL" clId="{249FE595-331B-4DD4-B47F-EB7FFA9B8D38}" dt="2024-03-11T20:34:00.861" v="224" actId="20577"/>
        <pc:sldMkLst>
          <pc:docMk/>
          <pc:sldMk cId="2377741569" sldId="2123"/>
        </pc:sldMkLst>
        <pc:spChg chg="mod">
          <ac:chgData name="KAREN TATIANA VIDUEÑEZ MORA" userId="21322815-5f62-459c-89d8-a3728d2b2521" providerId="ADAL" clId="{249FE595-331B-4DD4-B47F-EB7FFA9B8D38}" dt="2024-03-11T20:34:00.861" v="224" actId="20577"/>
          <ac:spMkLst>
            <pc:docMk/>
            <pc:sldMk cId="2377741569" sldId="2123"/>
            <ac:spMk id="5" creationId="{65B12803-5723-4124-BA21-4275CB48163E}"/>
          </ac:spMkLst>
        </pc:spChg>
        <pc:spChg chg="mod">
          <ac:chgData name="KAREN TATIANA VIDUEÑEZ MORA" userId="21322815-5f62-459c-89d8-a3728d2b2521" providerId="ADAL" clId="{249FE595-331B-4DD4-B47F-EB7FFA9B8D38}" dt="2024-03-11T20:33:00.293" v="216" actId="20577"/>
          <ac:spMkLst>
            <pc:docMk/>
            <pc:sldMk cId="2377741569" sldId="2123"/>
            <ac:spMk id="23" creationId="{FA234D52-1CF6-4968-B439-DBB712E3A05F}"/>
          </ac:spMkLst>
        </pc:spChg>
      </pc:sldChg>
    </pc:docChg>
  </pc:docChgLst>
  <pc:docChgLst>
    <pc:chgData name="LILLINETH OCAMPO CASTAÑEDA" userId="651b59c4-c2a1-4852-ac00-d10213ba0680" providerId="ADAL" clId="{BD76408E-B3F2-497D-8C94-F7C0B11AF320}"/>
    <pc:docChg chg="undo custSel modSld">
      <pc:chgData name="LILLINETH OCAMPO CASTAÑEDA" userId="651b59c4-c2a1-4852-ac00-d10213ba0680" providerId="ADAL" clId="{BD76408E-B3F2-497D-8C94-F7C0B11AF320}" dt="2024-04-10T14:05:27.185" v="280" actId="403"/>
      <pc:docMkLst>
        <pc:docMk/>
      </pc:docMkLst>
      <pc:sldChg chg="modSp mod">
        <pc:chgData name="LILLINETH OCAMPO CASTAÑEDA" userId="651b59c4-c2a1-4852-ac00-d10213ba0680" providerId="ADAL" clId="{BD76408E-B3F2-497D-8C94-F7C0B11AF320}" dt="2024-04-09T22:03:48.022" v="242" actId="20577"/>
        <pc:sldMkLst>
          <pc:docMk/>
          <pc:sldMk cId="550913855" sldId="818"/>
        </pc:sldMkLst>
        <pc:spChg chg="mod">
          <ac:chgData name="LILLINETH OCAMPO CASTAÑEDA" userId="651b59c4-c2a1-4852-ac00-d10213ba0680" providerId="ADAL" clId="{BD76408E-B3F2-497D-8C94-F7C0B11AF320}" dt="2024-04-09T22:03:48.022" v="242" actId="20577"/>
          <ac:spMkLst>
            <pc:docMk/>
            <pc:sldMk cId="550913855" sldId="818"/>
            <ac:spMk id="18" creationId="{0DC501D4-134E-4790-A923-6CCB2D1A6D53}"/>
          </ac:spMkLst>
        </pc:spChg>
      </pc:sldChg>
      <pc:sldChg chg="modSp mod">
        <pc:chgData name="LILLINETH OCAMPO CASTAÑEDA" userId="651b59c4-c2a1-4852-ac00-d10213ba0680" providerId="ADAL" clId="{BD76408E-B3F2-497D-8C94-F7C0B11AF320}" dt="2024-04-10T13:20:26.600" v="267" actId="6549"/>
        <pc:sldMkLst>
          <pc:docMk/>
          <pc:sldMk cId="4265816630" sldId="820"/>
        </pc:sldMkLst>
        <pc:spChg chg="mod">
          <ac:chgData name="LILLINETH OCAMPO CASTAÑEDA" userId="651b59c4-c2a1-4852-ac00-d10213ba0680" providerId="ADAL" clId="{BD76408E-B3F2-497D-8C94-F7C0B11AF320}" dt="2024-04-09T22:04:02.238" v="248" actId="20577"/>
          <ac:spMkLst>
            <pc:docMk/>
            <pc:sldMk cId="4265816630" sldId="820"/>
            <ac:spMk id="24" creationId="{3F91377F-6DC8-449A-993C-D8BC54F202F2}"/>
          </ac:spMkLst>
        </pc:spChg>
        <pc:graphicFrameChg chg="modGraphic">
          <ac:chgData name="LILLINETH OCAMPO CASTAÑEDA" userId="651b59c4-c2a1-4852-ac00-d10213ba0680" providerId="ADAL" clId="{BD76408E-B3F2-497D-8C94-F7C0B11AF320}" dt="2024-04-10T13:20:26.600" v="267" actId="6549"/>
          <ac:graphicFrameMkLst>
            <pc:docMk/>
            <pc:sldMk cId="4265816630" sldId="820"/>
            <ac:graphicFrameMk id="3" creationId="{10EB3A73-9D5B-1E55-7816-07CCB1355ECC}"/>
          </ac:graphicFrameMkLst>
        </pc:graphicFrameChg>
      </pc:sldChg>
      <pc:sldChg chg="modSp">
        <pc:chgData name="LILLINETH OCAMPO CASTAÑEDA" userId="651b59c4-c2a1-4852-ac00-d10213ba0680" providerId="ADAL" clId="{BD76408E-B3F2-497D-8C94-F7C0B11AF320}" dt="2024-04-09T21:50:56.540" v="3"/>
        <pc:sldMkLst>
          <pc:docMk/>
          <pc:sldMk cId="78578145" sldId="821"/>
        </pc:sldMkLst>
        <pc:spChg chg="mod">
          <ac:chgData name="LILLINETH OCAMPO CASTAÑEDA" userId="651b59c4-c2a1-4852-ac00-d10213ba0680" providerId="ADAL" clId="{BD76408E-B3F2-497D-8C94-F7C0B11AF320}" dt="2024-04-09T21:50:56.540" v="3"/>
          <ac:spMkLst>
            <pc:docMk/>
            <pc:sldMk cId="78578145" sldId="821"/>
            <ac:spMk id="19" creationId="{21F971B4-0847-4CEE-AC3A-2AF8592A3DA3}"/>
          </ac:spMkLst>
        </pc:spChg>
      </pc:sldChg>
      <pc:sldChg chg="modSp mod">
        <pc:chgData name="LILLINETH OCAMPO CASTAÑEDA" userId="651b59c4-c2a1-4852-ac00-d10213ba0680" providerId="ADAL" clId="{BD76408E-B3F2-497D-8C94-F7C0B11AF320}" dt="2024-04-09T22:03:34.013" v="239" actId="20577"/>
        <pc:sldMkLst>
          <pc:docMk/>
          <pc:sldMk cId="115904827" sldId="823"/>
        </pc:sldMkLst>
        <pc:spChg chg="mod">
          <ac:chgData name="LILLINETH OCAMPO CASTAÑEDA" userId="651b59c4-c2a1-4852-ac00-d10213ba0680" providerId="ADAL" clId="{BD76408E-B3F2-497D-8C94-F7C0B11AF320}" dt="2024-04-09T22:03:34.013" v="239" actId="20577"/>
          <ac:spMkLst>
            <pc:docMk/>
            <pc:sldMk cId="115904827" sldId="823"/>
            <ac:spMk id="19" creationId="{038D656D-80D8-4F74-A956-7C50C582F320}"/>
          </ac:spMkLst>
        </pc:spChg>
      </pc:sldChg>
      <pc:sldChg chg="modSp mod">
        <pc:chgData name="LILLINETH OCAMPO CASTAÑEDA" userId="651b59c4-c2a1-4852-ac00-d10213ba0680" providerId="ADAL" clId="{BD76408E-B3F2-497D-8C94-F7C0B11AF320}" dt="2024-04-09T21:58:25.058" v="197" actId="14100"/>
        <pc:sldMkLst>
          <pc:docMk/>
          <pc:sldMk cId="1509784700" sldId="856"/>
        </pc:sldMkLst>
        <pc:graphicFrameChg chg="mod modGraphic">
          <ac:chgData name="LILLINETH OCAMPO CASTAÑEDA" userId="651b59c4-c2a1-4852-ac00-d10213ba0680" providerId="ADAL" clId="{BD76408E-B3F2-497D-8C94-F7C0B11AF320}" dt="2024-04-09T21:58:25.058" v="197" actId="14100"/>
          <ac:graphicFrameMkLst>
            <pc:docMk/>
            <pc:sldMk cId="1509784700" sldId="856"/>
            <ac:graphicFrameMk id="7" creationId="{B74E3660-BCD9-4814-B4E9-874363A7D0A9}"/>
          </ac:graphicFrameMkLst>
        </pc:graphicFrameChg>
      </pc:sldChg>
      <pc:sldChg chg="modSp mod">
        <pc:chgData name="LILLINETH OCAMPO CASTAÑEDA" userId="651b59c4-c2a1-4852-ac00-d10213ba0680" providerId="ADAL" clId="{BD76408E-B3F2-497D-8C94-F7C0B11AF320}" dt="2024-04-09T21:58:55.903" v="207" actId="14100"/>
        <pc:sldMkLst>
          <pc:docMk/>
          <pc:sldMk cId="3653466254" sldId="857"/>
        </pc:sldMkLst>
        <pc:graphicFrameChg chg="mod modGraphic">
          <ac:chgData name="LILLINETH OCAMPO CASTAÑEDA" userId="651b59c4-c2a1-4852-ac00-d10213ba0680" providerId="ADAL" clId="{BD76408E-B3F2-497D-8C94-F7C0B11AF320}" dt="2024-04-09T21:58:55.903" v="207" actId="14100"/>
          <ac:graphicFrameMkLst>
            <pc:docMk/>
            <pc:sldMk cId="3653466254" sldId="857"/>
            <ac:graphicFrameMk id="7" creationId="{B74E3660-BCD9-4814-B4E9-874363A7D0A9}"/>
          </ac:graphicFrameMkLst>
        </pc:graphicFrameChg>
      </pc:sldChg>
      <pc:sldChg chg="modSp mod">
        <pc:chgData name="LILLINETH OCAMPO CASTAÑEDA" userId="651b59c4-c2a1-4852-ac00-d10213ba0680" providerId="ADAL" clId="{BD76408E-B3F2-497D-8C94-F7C0B11AF320}" dt="2024-04-09T21:58:48.814" v="205" actId="14100"/>
        <pc:sldMkLst>
          <pc:docMk/>
          <pc:sldMk cId="2283779809" sldId="859"/>
        </pc:sldMkLst>
        <pc:graphicFrameChg chg="mod modGraphic">
          <ac:chgData name="LILLINETH OCAMPO CASTAÑEDA" userId="651b59c4-c2a1-4852-ac00-d10213ba0680" providerId="ADAL" clId="{BD76408E-B3F2-497D-8C94-F7C0B11AF320}" dt="2024-04-09T21:58:48.814" v="205" actId="14100"/>
          <ac:graphicFrameMkLst>
            <pc:docMk/>
            <pc:sldMk cId="2283779809" sldId="859"/>
            <ac:graphicFrameMk id="7" creationId="{B74E3660-BCD9-4814-B4E9-874363A7D0A9}"/>
          </ac:graphicFrameMkLst>
        </pc:graphicFrameChg>
      </pc:sldChg>
      <pc:sldChg chg="modSp mod">
        <pc:chgData name="LILLINETH OCAMPO CASTAÑEDA" userId="651b59c4-c2a1-4852-ac00-d10213ba0680" providerId="ADAL" clId="{BD76408E-B3F2-497D-8C94-F7C0B11AF320}" dt="2024-04-09T21:59:42.015" v="210" actId="20577"/>
        <pc:sldMkLst>
          <pc:docMk/>
          <pc:sldMk cId="1050867591" sldId="1036"/>
        </pc:sldMkLst>
        <pc:spChg chg="mod">
          <ac:chgData name="LILLINETH OCAMPO CASTAÑEDA" userId="651b59c4-c2a1-4852-ac00-d10213ba0680" providerId="ADAL" clId="{BD76408E-B3F2-497D-8C94-F7C0B11AF320}" dt="2024-04-09T21:59:42.015" v="210" actId="20577"/>
          <ac:spMkLst>
            <pc:docMk/>
            <pc:sldMk cId="1050867591" sldId="1036"/>
            <ac:spMk id="8" creationId="{BDD62A7C-1288-4963-AD5C-695A118FDAC3}"/>
          </ac:spMkLst>
        </pc:spChg>
      </pc:sldChg>
      <pc:sldChg chg="modSp mod">
        <pc:chgData name="LILLINETH OCAMPO CASTAÑEDA" userId="651b59c4-c2a1-4852-ac00-d10213ba0680" providerId="ADAL" clId="{BD76408E-B3F2-497D-8C94-F7C0B11AF320}" dt="2024-04-09T21:59:37.311" v="209" actId="20577"/>
        <pc:sldMkLst>
          <pc:docMk/>
          <pc:sldMk cId="1372120957" sldId="1093"/>
        </pc:sldMkLst>
        <pc:spChg chg="mod">
          <ac:chgData name="LILLINETH OCAMPO CASTAÑEDA" userId="651b59c4-c2a1-4852-ac00-d10213ba0680" providerId="ADAL" clId="{BD76408E-B3F2-497D-8C94-F7C0B11AF320}" dt="2024-04-09T21:59:37.311" v="209" actId="20577"/>
          <ac:spMkLst>
            <pc:docMk/>
            <pc:sldMk cId="1372120957" sldId="1093"/>
            <ac:spMk id="5" creationId="{65B12803-5723-4124-BA21-4275CB48163E}"/>
          </ac:spMkLst>
        </pc:spChg>
      </pc:sldChg>
      <pc:sldChg chg="modSp mod">
        <pc:chgData name="LILLINETH OCAMPO CASTAÑEDA" userId="651b59c4-c2a1-4852-ac00-d10213ba0680" providerId="ADAL" clId="{BD76408E-B3F2-497D-8C94-F7C0B11AF320}" dt="2024-04-10T13:23:46.890" v="274" actId="2711"/>
        <pc:sldMkLst>
          <pc:docMk/>
          <pc:sldMk cId="1160818935" sldId="1168"/>
        </pc:sldMkLst>
        <pc:spChg chg="mod">
          <ac:chgData name="LILLINETH OCAMPO CASTAÑEDA" userId="651b59c4-c2a1-4852-ac00-d10213ba0680" providerId="ADAL" clId="{BD76408E-B3F2-497D-8C94-F7C0B11AF320}" dt="2024-04-10T13:23:46.890" v="274" actId="2711"/>
          <ac:spMkLst>
            <pc:docMk/>
            <pc:sldMk cId="1160818935" sldId="1168"/>
            <ac:spMk id="4" creationId="{4C0DB312-EF1C-13B8-E41C-60BADFCFA981}"/>
          </ac:spMkLst>
        </pc:spChg>
      </pc:sldChg>
      <pc:sldChg chg="modSp">
        <pc:chgData name="LILLINETH OCAMPO CASTAÑEDA" userId="651b59c4-c2a1-4852-ac00-d10213ba0680" providerId="ADAL" clId="{BD76408E-B3F2-497D-8C94-F7C0B11AF320}" dt="2024-04-09T21:49:49.076" v="2"/>
        <pc:sldMkLst>
          <pc:docMk/>
          <pc:sldMk cId="649487894" sldId="1584"/>
        </pc:sldMkLst>
        <pc:spChg chg="mod">
          <ac:chgData name="LILLINETH OCAMPO CASTAÑEDA" userId="651b59c4-c2a1-4852-ac00-d10213ba0680" providerId="ADAL" clId="{BD76408E-B3F2-497D-8C94-F7C0B11AF320}" dt="2024-04-09T21:49:49.076" v="2"/>
          <ac:spMkLst>
            <pc:docMk/>
            <pc:sldMk cId="649487894" sldId="1584"/>
            <ac:spMk id="5" creationId="{65B12803-5723-4124-BA21-4275CB48163E}"/>
          </ac:spMkLst>
        </pc:spChg>
      </pc:sldChg>
      <pc:sldChg chg="modSp">
        <pc:chgData name="LILLINETH OCAMPO CASTAÑEDA" userId="651b59c4-c2a1-4852-ac00-d10213ba0680" providerId="ADAL" clId="{BD76408E-B3F2-497D-8C94-F7C0B11AF320}" dt="2024-04-09T21:49:49.076" v="2"/>
        <pc:sldMkLst>
          <pc:docMk/>
          <pc:sldMk cId="28827384" sldId="1585"/>
        </pc:sldMkLst>
        <pc:spChg chg="mod">
          <ac:chgData name="LILLINETH OCAMPO CASTAÑEDA" userId="651b59c4-c2a1-4852-ac00-d10213ba0680" providerId="ADAL" clId="{BD76408E-B3F2-497D-8C94-F7C0B11AF320}" dt="2024-04-09T21:49:49.076" v="2"/>
          <ac:spMkLst>
            <pc:docMk/>
            <pc:sldMk cId="28827384" sldId="1585"/>
            <ac:spMk id="9" creationId="{83EE8067-572D-4692-883A-A21DF4B2DB3B}"/>
          </ac:spMkLst>
        </pc:spChg>
      </pc:sldChg>
      <pc:sldChg chg="modSp mod">
        <pc:chgData name="LILLINETH OCAMPO CASTAÑEDA" userId="651b59c4-c2a1-4852-ac00-d10213ba0680" providerId="ADAL" clId="{BD76408E-B3F2-497D-8C94-F7C0B11AF320}" dt="2024-04-09T21:49:19.331" v="1" actId="313"/>
        <pc:sldMkLst>
          <pc:docMk/>
          <pc:sldMk cId="4147581309" sldId="1587"/>
        </pc:sldMkLst>
        <pc:spChg chg="mod">
          <ac:chgData name="LILLINETH OCAMPO CASTAÑEDA" userId="651b59c4-c2a1-4852-ac00-d10213ba0680" providerId="ADAL" clId="{BD76408E-B3F2-497D-8C94-F7C0B11AF320}" dt="2024-04-09T21:49:19.331" v="1" actId="313"/>
          <ac:spMkLst>
            <pc:docMk/>
            <pc:sldMk cId="4147581309" sldId="1587"/>
            <ac:spMk id="19" creationId="{038D656D-80D8-4F74-A956-7C50C582F320}"/>
          </ac:spMkLst>
        </pc:spChg>
      </pc:sldChg>
      <pc:sldChg chg="modSp">
        <pc:chgData name="LILLINETH OCAMPO CASTAÑEDA" userId="651b59c4-c2a1-4852-ac00-d10213ba0680" providerId="ADAL" clId="{BD76408E-B3F2-497D-8C94-F7C0B11AF320}" dt="2024-04-09T21:50:56.540" v="3"/>
        <pc:sldMkLst>
          <pc:docMk/>
          <pc:sldMk cId="1365990547" sldId="1588"/>
        </pc:sldMkLst>
        <pc:spChg chg="mod">
          <ac:chgData name="LILLINETH OCAMPO CASTAÑEDA" userId="651b59c4-c2a1-4852-ac00-d10213ba0680" providerId="ADAL" clId="{BD76408E-B3F2-497D-8C94-F7C0B11AF320}" dt="2024-04-09T21:50:56.540" v="3"/>
          <ac:spMkLst>
            <pc:docMk/>
            <pc:sldMk cId="1365990547" sldId="1588"/>
            <ac:spMk id="5" creationId="{65B12803-5723-4124-BA21-4275CB48163E}"/>
          </ac:spMkLst>
        </pc:spChg>
      </pc:sldChg>
      <pc:sldChg chg="modSp">
        <pc:chgData name="LILLINETH OCAMPO CASTAÑEDA" userId="651b59c4-c2a1-4852-ac00-d10213ba0680" providerId="ADAL" clId="{BD76408E-B3F2-497D-8C94-F7C0B11AF320}" dt="2024-04-09T21:50:56.540" v="3"/>
        <pc:sldMkLst>
          <pc:docMk/>
          <pc:sldMk cId="3329316903" sldId="1589"/>
        </pc:sldMkLst>
        <pc:spChg chg="mod">
          <ac:chgData name="LILLINETH OCAMPO CASTAÑEDA" userId="651b59c4-c2a1-4852-ac00-d10213ba0680" providerId="ADAL" clId="{BD76408E-B3F2-497D-8C94-F7C0B11AF320}" dt="2024-04-09T21:50:56.540" v="3"/>
          <ac:spMkLst>
            <pc:docMk/>
            <pc:sldMk cId="3329316903" sldId="1589"/>
            <ac:spMk id="18" creationId="{0DC501D4-134E-4790-A923-6CCB2D1A6D53}"/>
          </ac:spMkLst>
        </pc:spChg>
      </pc:sldChg>
      <pc:sldChg chg="modSp">
        <pc:chgData name="LILLINETH OCAMPO CASTAÑEDA" userId="651b59c4-c2a1-4852-ac00-d10213ba0680" providerId="ADAL" clId="{BD76408E-B3F2-497D-8C94-F7C0B11AF320}" dt="2024-04-09T21:50:56.540" v="3"/>
        <pc:sldMkLst>
          <pc:docMk/>
          <pc:sldMk cId="1472159952" sldId="1591"/>
        </pc:sldMkLst>
        <pc:spChg chg="mod">
          <ac:chgData name="LILLINETH OCAMPO CASTAÑEDA" userId="651b59c4-c2a1-4852-ac00-d10213ba0680" providerId="ADAL" clId="{BD76408E-B3F2-497D-8C94-F7C0B11AF320}" dt="2024-04-09T21:50:56.540" v="3"/>
          <ac:spMkLst>
            <pc:docMk/>
            <pc:sldMk cId="1472159952" sldId="1591"/>
            <ac:spMk id="24" creationId="{3F91377F-6DC8-449A-993C-D8BC54F202F2}"/>
          </ac:spMkLst>
        </pc:spChg>
      </pc:sldChg>
      <pc:sldChg chg="modSp mod">
        <pc:chgData name="LILLINETH OCAMPO CASTAÑEDA" userId="651b59c4-c2a1-4852-ac00-d10213ba0680" providerId="ADAL" clId="{BD76408E-B3F2-497D-8C94-F7C0B11AF320}" dt="2024-04-09T22:01:49.038" v="221" actId="20577"/>
        <pc:sldMkLst>
          <pc:docMk/>
          <pc:sldMk cId="2976028982" sldId="1592"/>
        </pc:sldMkLst>
        <pc:spChg chg="mod">
          <ac:chgData name="LILLINETH OCAMPO CASTAÑEDA" userId="651b59c4-c2a1-4852-ac00-d10213ba0680" providerId="ADAL" clId="{BD76408E-B3F2-497D-8C94-F7C0B11AF320}" dt="2024-04-09T22:01:49.038" v="221" actId="20577"/>
          <ac:spMkLst>
            <pc:docMk/>
            <pc:sldMk cId="2976028982" sldId="1592"/>
            <ac:spMk id="19" creationId="{21F971B4-0847-4CEE-AC3A-2AF8592A3DA3}"/>
          </ac:spMkLst>
        </pc:spChg>
      </pc:sldChg>
      <pc:sldChg chg="modSp mod">
        <pc:chgData name="LILLINETH OCAMPO CASTAÑEDA" userId="651b59c4-c2a1-4852-ac00-d10213ba0680" providerId="ADAL" clId="{BD76408E-B3F2-497D-8C94-F7C0B11AF320}" dt="2024-04-09T22:02:52.934" v="223" actId="20577"/>
        <pc:sldMkLst>
          <pc:docMk/>
          <pc:sldMk cId="1666633961" sldId="1713"/>
        </pc:sldMkLst>
        <pc:spChg chg="mod">
          <ac:chgData name="LILLINETH OCAMPO CASTAÑEDA" userId="651b59c4-c2a1-4852-ac00-d10213ba0680" providerId="ADAL" clId="{BD76408E-B3F2-497D-8C94-F7C0B11AF320}" dt="2024-04-09T22:02:52.934" v="223" actId="20577"/>
          <ac:spMkLst>
            <pc:docMk/>
            <pc:sldMk cId="1666633961" sldId="1713"/>
            <ac:spMk id="22" creationId="{795790A5-1AE5-443B-8754-0D1D2CB3FEB5}"/>
          </ac:spMkLst>
        </pc:spChg>
      </pc:sldChg>
      <pc:sldChg chg="modSp mod">
        <pc:chgData name="LILLINETH OCAMPO CASTAÑEDA" userId="651b59c4-c2a1-4852-ac00-d10213ba0680" providerId="ADAL" clId="{BD76408E-B3F2-497D-8C94-F7C0B11AF320}" dt="2024-04-09T22:04:17.958" v="258" actId="20577"/>
        <pc:sldMkLst>
          <pc:docMk/>
          <pc:sldMk cId="883292758" sldId="1814"/>
        </pc:sldMkLst>
        <pc:spChg chg="mod">
          <ac:chgData name="LILLINETH OCAMPO CASTAÑEDA" userId="651b59c4-c2a1-4852-ac00-d10213ba0680" providerId="ADAL" clId="{BD76408E-B3F2-497D-8C94-F7C0B11AF320}" dt="2024-04-09T22:04:17.958" v="258" actId="20577"/>
          <ac:spMkLst>
            <pc:docMk/>
            <pc:sldMk cId="883292758" sldId="1814"/>
            <ac:spMk id="24" creationId="{658286C1-CBF0-4632-8D8F-345CEBB83FB9}"/>
          </ac:spMkLst>
        </pc:spChg>
      </pc:sldChg>
      <pc:sldChg chg="addSp delSp modSp mod">
        <pc:chgData name="LILLINETH OCAMPO CASTAÑEDA" userId="651b59c4-c2a1-4852-ac00-d10213ba0680" providerId="ADAL" clId="{BD76408E-B3F2-497D-8C94-F7C0B11AF320}" dt="2024-04-10T14:05:27.185" v="280" actId="403"/>
        <pc:sldMkLst>
          <pc:docMk/>
          <pc:sldMk cId="3107540613" sldId="1815"/>
        </pc:sldMkLst>
        <pc:spChg chg="mod">
          <ac:chgData name="LILLINETH OCAMPO CASTAÑEDA" userId="651b59c4-c2a1-4852-ac00-d10213ba0680" providerId="ADAL" clId="{BD76408E-B3F2-497D-8C94-F7C0B11AF320}" dt="2024-04-09T21:50:56.540" v="3"/>
          <ac:spMkLst>
            <pc:docMk/>
            <pc:sldMk cId="3107540613" sldId="1815"/>
            <ac:spMk id="24" creationId="{658286C1-CBF0-4632-8D8F-345CEBB83FB9}"/>
          </ac:spMkLst>
        </pc:spChg>
        <pc:graphicFrameChg chg="add mod modGraphic">
          <ac:chgData name="LILLINETH OCAMPO CASTAÑEDA" userId="651b59c4-c2a1-4852-ac00-d10213ba0680" providerId="ADAL" clId="{BD76408E-B3F2-497D-8C94-F7C0B11AF320}" dt="2024-04-10T14:05:27.185" v="280" actId="403"/>
          <ac:graphicFrameMkLst>
            <pc:docMk/>
            <pc:sldMk cId="3107540613" sldId="1815"/>
            <ac:graphicFrameMk id="3" creationId="{F9FD958C-DA29-C29C-1687-4015CDD7A257}"/>
          </ac:graphicFrameMkLst>
        </pc:graphicFrameChg>
        <pc:graphicFrameChg chg="del">
          <ac:chgData name="LILLINETH OCAMPO CASTAÑEDA" userId="651b59c4-c2a1-4852-ac00-d10213ba0680" providerId="ADAL" clId="{BD76408E-B3F2-497D-8C94-F7C0B11AF320}" dt="2024-04-10T14:05:04.926" v="275" actId="478"/>
          <ac:graphicFrameMkLst>
            <pc:docMk/>
            <pc:sldMk cId="3107540613" sldId="1815"/>
            <ac:graphicFrameMk id="4" creationId="{D32CA387-0AEE-0979-7282-F37225AA0203}"/>
          </ac:graphicFrameMkLst>
        </pc:graphicFrameChg>
      </pc:sldChg>
      <pc:sldChg chg="modSp mod">
        <pc:chgData name="LILLINETH OCAMPO CASTAÑEDA" userId="651b59c4-c2a1-4852-ac00-d10213ba0680" providerId="ADAL" clId="{BD76408E-B3F2-497D-8C94-F7C0B11AF320}" dt="2024-04-09T21:56:27.183" v="61" actId="20577"/>
        <pc:sldMkLst>
          <pc:docMk/>
          <pc:sldMk cId="1799223727" sldId="1829"/>
        </pc:sldMkLst>
        <pc:spChg chg="mod">
          <ac:chgData name="LILLINETH OCAMPO CASTAÑEDA" userId="651b59c4-c2a1-4852-ac00-d10213ba0680" providerId="ADAL" clId="{BD76408E-B3F2-497D-8C94-F7C0B11AF320}" dt="2024-04-09T21:56:27.183" v="61" actId="20577"/>
          <ac:spMkLst>
            <pc:docMk/>
            <pc:sldMk cId="1799223727" sldId="1829"/>
            <ac:spMk id="5" creationId="{65B12803-5723-4124-BA21-4275CB48163E}"/>
          </ac:spMkLst>
        </pc:spChg>
      </pc:sldChg>
      <pc:sldChg chg="modSp mod">
        <pc:chgData name="LILLINETH OCAMPO CASTAÑEDA" userId="651b59c4-c2a1-4852-ac00-d10213ba0680" providerId="ADAL" clId="{BD76408E-B3F2-497D-8C94-F7C0B11AF320}" dt="2024-04-09T22:04:12.887" v="255" actId="20577"/>
        <pc:sldMkLst>
          <pc:docMk/>
          <pc:sldMk cId="2275366353" sldId="1926"/>
        </pc:sldMkLst>
        <pc:spChg chg="mod">
          <ac:chgData name="LILLINETH OCAMPO CASTAÑEDA" userId="651b59c4-c2a1-4852-ac00-d10213ba0680" providerId="ADAL" clId="{BD76408E-B3F2-497D-8C94-F7C0B11AF320}" dt="2024-04-09T22:04:12.887" v="255" actId="20577"/>
          <ac:spMkLst>
            <pc:docMk/>
            <pc:sldMk cId="2275366353" sldId="1926"/>
            <ac:spMk id="24" creationId="{658286C1-CBF0-4632-8D8F-345CEBB83FB9}"/>
          </ac:spMkLst>
        </pc:spChg>
      </pc:sldChg>
      <pc:sldChg chg="modSp mod">
        <pc:chgData name="LILLINETH OCAMPO CASTAÑEDA" userId="651b59c4-c2a1-4852-ac00-d10213ba0680" providerId="ADAL" clId="{BD76408E-B3F2-497D-8C94-F7C0B11AF320}" dt="2024-04-10T13:20:55.390" v="272" actId="20577"/>
        <pc:sldMkLst>
          <pc:docMk/>
          <pc:sldMk cId="3527211914" sldId="1927"/>
        </pc:sldMkLst>
        <pc:spChg chg="mod">
          <ac:chgData name="LILLINETH OCAMPO CASTAÑEDA" userId="651b59c4-c2a1-4852-ac00-d10213ba0680" providerId="ADAL" clId="{BD76408E-B3F2-497D-8C94-F7C0B11AF320}" dt="2024-04-09T21:55:48.367" v="54" actId="20577"/>
          <ac:spMkLst>
            <pc:docMk/>
            <pc:sldMk cId="3527211914" sldId="1927"/>
            <ac:spMk id="24" creationId="{658286C1-CBF0-4632-8D8F-345CEBB83FB9}"/>
          </ac:spMkLst>
        </pc:spChg>
        <pc:graphicFrameChg chg="modGraphic">
          <ac:chgData name="LILLINETH OCAMPO CASTAÑEDA" userId="651b59c4-c2a1-4852-ac00-d10213ba0680" providerId="ADAL" clId="{BD76408E-B3F2-497D-8C94-F7C0B11AF320}" dt="2024-04-10T13:20:55.390" v="272" actId="20577"/>
          <ac:graphicFrameMkLst>
            <pc:docMk/>
            <pc:sldMk cId="3527211914" sldId="1927"/>
            <ac:graphicFrameMk id="3" creationId="{61F55C62-FA4C-C9B6-3AA2-63BEF9FFED01}"/>
          </ac:graphicFrameMkLst>
        </pc:graphicFrameChg>
      </pc:sldChg>
      <pc:sldChg chg="modSp mod">
        <pc:chgData name="LILLINETH OCAMPO CASTAÑEDA" userId="651b59c4-c2a1-4852-ac00-d10213ba0680" providerId="ADAL" clId="{BD76408E-B3F2-497D-8C94-F7C0B11AF320}" dt="2024-04-09T21:58:04.502" v="195" actId="1076"/>
        <pc:sldMkLst>
          <pc:docMk/>
          <pc:sldMk cId="2380587592" sldId="2059"/>
        </pc:sldMkLst>
        <pc:spChg chg="mod">
          <ac:chgData name="LILLINETH OCAMPO CASTAÑEDA" userId="651b59c4-c2a1-4852-ac00-d10213ba0680" providerId="ADAL" clId="{BD76408E-B3F2-497D-8C94-F7C0B11AF320}" dt="2024-04-09T21:58:04.502" v="195" actId="1076"/>
          <ac:spMkLst>
            <pc:docMk/>
            <pc:sldMk cId="2380587592" sldId="2059"/>
            <ac:spMk id="11" creationId="{35A9234D-A75C-4DDD-AF44-DCB26D9A67B4}"/>
          </ac:spMkLst>
        </pc:spChg>
      </pc:sldChg>
      <pc:sldChg chg="modSp mod">
        <pc:chgData name="LILLINETH OCAMPO CASTAÑEDA" userId="651b59c4-c2a1-4852-ac00-d10213ba0680" providerId="ADAL" clId="{BD76408E-B3F2-497D-8C94-F7C0B11AF320}" dt="2024-04-09T21:59:29.151" v="208" actId="6549"/>
        <pc:sldMkLst>
          <pc:docMk/>
          <pc:sldMk cId="1335027568" sldId="2122"/>
        </pc:sldMkLst>
        <pc:spChg chg="mod">
          <ac:chgData name="LILLINETH OCAMPO CASTAÑEDA" userId="651b59c4-c2a1-4852-ac00-d10213ba0680" providerId="ADAL" clId="{BD76408E-B3F2-497D-8C94-F7C0B11AF320}" dt="2024-04-09T21:59:29.151" v="208" actId="6549"/>
          <ac:spMkLst>
            <pc:docMk/>
            <pc:sldMk cId="1335027568" sldId="2122"/>
            <ac:spMk id="5" creationId="{65B12803-5723-4124-BA21-4275CB48163E}"/>
          </ac:spMkLst>
        </pc:spChg>
      </pc:sldChg>
      <pc:sldChg chg="modSp mod">
        <pc:chgData name="LILLINETH OCAMPO CASTAÑEDA" userId="651b59c4-c2a1-4852-ac00-d10213ba0680" providerId="ADAL" clId="{BD76408E-B3F2-497D-8C94-F7C0B11AF320}" dt="2024-04-09T22:03:57.318" v="245" actId="20577"/>
        <pc:sldMkLst>
          <pc:docMk/>
          <pc:sldMk cId="2377741569" sldId="2123"/>
        </pc:sldMkLst>
        <pc:spChg chg="mod">
          <ac:chgData name="LILLINETH OCAMPO CASTAÑEDA" userId="651b59c4-c2a1-4852-ac00-d10213ba0680" providerId="ADAL" clId="{BD76408E-B3F2-497D-8C94-F7C0B11AF320}" dt="2024-04-09T22:03:57.318" v="245" actId="20577"/>
          <ac:spMkLst>
            <pc:docMk/>
            <pc:sldMk cId="2377741569" sldId="2123"/>
            <ac:spMk id="5" creationId="{65B12803-5723-4124-BA21-4275CB48163E}"/>
          </ac:spMkLst>
        </pc:spChg>
      </pc:sldChg>
      <pc:sldChg chg="modSp">
        <pc:chgData name="LILLINETH OCAMPO CASTAÑEDA" userId="651b59c4-c2a1-4852-ac00-d10213ba0680" providerId="ADAL" clId="{BD76408E-B3F2-497D-8C94-F7C0B11AF320}" dt="2024-04-09T21:50:56.540" v="3"/>
        <pc:sldMkLst>
          <pc:docMk/>
          <pc:sldMk cId="2944071904" sldId="2124"/>
        </pc:sldMkLst>
        <pc:spChg chg="mod">
          <ac:chgData name="LILLINETH OCAMPO CASTAÑEDA" userId="651b59c4-c2a1-4852-ac00-d10213ba0680" providerId="ADAL" clId="{BD76408E-B3F2-497D-8C94-F7C0B11AF320}" dt="2024-04-09T21:50:56.540" v="3"/>
          <ac:spMkLst>
            <pc:docMk/>
            <pc:sldMk cId="2944071904" sldId="2124"/>
            <ac:spMk id="5" creationId="{65B12803-5723-4124-BA21-4275CB48163E}"/>
          </ac:spMkLst>
        </pc:spChg>
      </pc:sldChg>
    </pc:docChg>
  </pc:docChgLst>
  <pc:docChgLst>
    <pc:chgData name="LILLINETH OCAMPO CASTAÑEDA" userId="651b59c4-c2a1-4852-ac00-d10213ba0680" providerId="ADAL" clId="{DA493717-8433-4D62-8019-765886424EBA}"/>
    <pc:docChg chg="undo custSel modSld">
      <pc:chgData name="LILLINETH OCAMPO CASTAÑEDA" userId="651b59c4-c2a1-4852-ac00-d10213ba0680" providerId="ADAL" clId="{DA493717-8433-4D62-8019-765886424EBA}" dt="2024-01-15T23:06:32.139" v="98" actId="14100"/>
      <pc:docMkLst>
        <pc:docMk/>
      </pc:docMkLst>
      <pc:sldChg chg="modSp mod">
        <pc:chgData name="LILLINETH OCAMPO CASTAÑEDA" userId="651b59c4-c2a1-4852-ac00-d10213ba0680" providerId="ADAL" clId="{DA493717-8433-4D62-8019-765886424EBA}" dt="2024-01-11T16:55:14.957" v="13" actId="20577"/>
        <pc:sldMkLst>
          <pc:docMk/>
          <pc:sldMk cId="866167555" sldId="744"/>
        </pc:sldMkLst>
        <pc:spChg chg="mod">
          <ac:chgData name="LILLINETH OCAMPO CASTAÑEDA" userId="651b59c4-c2a1-4852-ac00-d10213ba0680" providerId="ADAL" clId="{DA493717-8433-4D62-8019-765886424EBA}" dt="2024-01-11T16:55:14.957" v="13" actId="20577"/>
          <ac:spMkLst>
            <pc:docMk/>
            <pc:sldMk cId="866167555" sldId="744"/>
            <ac:spMk id="14" creationId="{3757F1D3-5436-4867-B5B6-2D87078EC5B5}"/>
          </ac:spMkLst>
        </pc:spChg>
      </pc:sldChg>
      <pc:sldChg chg="addSp delSp modSp mod">
        <pc:chgData name="LILLINETH OCAMPO CASTAÑEDA" userId="651b59c4-c2a1-4852-ac00-d10213ba0680" providerId="ADAL" clId="{DA493717-8433-4D62-8019-765886424EBA}" dt="2024-01-15T23:03:50.151" v="90" actId="14734"/>
        <pc:sldMkLst>
          <pc:docMk/>
          <pc:sldMk cId="115904827" sldId="823"/>
        </pc:sldMkLst>
        <pc:graphicFrameChg chg="del">
          <ac:chgData name="LILLINETH OCAMPO CASTAÑEDA" userId="651b59c4-c2a1-4852-ac00-d10213ba0680" providerId="ADAL" clId="{DA493717-8433-4D62-8019-765886424EBA}" dt="2024-01-15T22:50:53.468" v="14" actId="478"/>
          <ac:graphicFrameMkLst>
            <pc:docMk/>
            <pc:sldMk cId="115904827" sldId="823"/>
            <ac:graphicFrameMk id="3" creationId="{B37A474D-24A7-C566-73D2-89152BEE98BC}"/>
          </ac:graphicFrameMkLst>
        </pc:graphicFrameChg>
        <pc:graphicFrameChg chg="add del mod modGraphic">
          <ac:chgData name="LILLINETH OCAMPO CASTAÑEDA" userId="651b59c4-c2a1-4852-ac00-d10213ba0680" providerId="ADAL" clId="{DA493717-8433-4D62-8019-765886424EBA}" dt="2024-01-15T22:52:11.748" v="28" actId="478"/>
          <ac:graphicFrameMkLst>
            <pc:docMk/>
            <pc:sldMk cId="115904827" sldId="823"/>
            <ac:graphicFrameMk id="4" creationId="{BA755D00-A337-159C-93F6-8C872B9963B6}"/>
          </ac:graphicFrameMkLst>
        </pc:graphicFrameChg>
        <pc:graphicFrameChg chg="add mod">
          <ac:chgData name="LILLINETH OCAMPO CASTAÑEDA" userId="651b59c4-c2a1-4852-ac00-d10213ba0680" providerId="ADAL" clId="{DA493717-8433-4D62-8019-765886424EBA}" dt="2024-01-15T22:53:14.991" v="29"/>
          <ac:graphicFrameMkLst>
            <pc:docMk/>
            <pc:sldMk cId="115904827" sldId="823"/>
            <ac:graphicFrameMk id="5" creationId="{7AD3C36C-E3B0-A404-C6BC-FA330FF83316}"/>
          </ac:graphicFrameMkLst>
        </pc:graphicFrameChg>
        <pc:graphicFrameChg chg="add mod modGraphic">
          <ac:chgData name="LILLINETH OCAMPO CASTAÑEDA" userId="651b59c4-c2a1-4852-ac00-d10213ba0680" providerId="ADAL" clId="{DA493717-8433-4D62-8019-765886424EBA}" dt="2024-01-15T22:53:37.037" v="36" actId="14100"/>
          <ac:graphicFrameMkLst>
            <pc:docMk/>
            <pc:sldMk cId="115904827" sldId="823"/>
            <ac:graphicFrameMk id="6" creationId="{7DA68319-0564-61A9-9091-E361037DA7C1}"/>
          </ac:graphicFrameMkLst>
        </pc:graphicFrameChg>
        <pc:graphicFrameChg chg="add del mod modGraphic">
          <ac:chgData name="LILLINETH OCAMPO CASTAÑEDA" userId="651b59c4-c2a1-4852-ac00-d10213ba0680" providerId="ADAL" clId="{DA493717-8433-4D62-8019-765886424EBA}" dt="2024-01-15T22:55:57.421" v="55" actId="478"/>
          <ac:graphicFrameMkLst>
            <pc:docMk/>
            <pc:sldMk cId="115904827" sldId="823"/>
            <ac:graphicFrameMk id="7" creationId="{6F951CDE-5B8F-38C4-5271-61B51D2CAEC7}"/>
          </ac:graphicFrameMkLst>
        </pc:graphicFrameChg>
        <pc:graphicFrameChg chg="add del mod modGraphic">
          <ac:chgData name="LILLINETH OCAMPO CASTAÑEDA" userId="651b59c4-c2a1-4852-ac00-d10213ba0680" providerId="ADAL" clId="{DA493717-8433-4D62-8019-765886424EBA}" dt="2024-01-15T23:03:18.587" v="79" actId="478"/>
          <ac:graphicFrameMkLst>
            <pc:docMk/>
            <pc:sldMk cId="115904827" sldId="823"/>
            <ac:graphicFrameMk id="8" creationId="{B371F238-3989-7C68-B7E4-1EE64F9FEFE0}"/>
          </ac:graphicFrameMkLst>
        </pc:graphicFrameChg>
        <pc:graphicFrameChg chg="add mod modGraphic">
          <ac:chgData name="LILLINETH OCAMPO CASTAÑEDA" userId="651b59c4-c2a1-4852-ac00-d10213ba0680" providerId="ADAL" clId="{DA493717-8433-4D62-8019-765886424EBA}" dt="2024-01-15T23:03:50.151" v="90" actId="14734"/>
          <ac:graphicFrameMkLst>
            <pc:docMk/>
            <pc:sldMk cId="115904827" sldId="823"/>
            <ac:graphicFrameMk id="9" creationId="{95DF42BF-4525-5FEC-BA54-E8916F0C53D7}"/>
          </ac:graphicFrameMkLst>
        </pc:graphicFrameChg>
      </pc:sldChg>
      <pc:sldChg chg="addSp delSp modSp mod">
        <pc:chgData name="LILLINETH OCAMPO CASTAÑEDA" userId="651b59c4-c2a1-4852-ac00-d10213ba0680" providerId="ADAL" clId="{DA493717-8433-4D62-8019-765886424EBA}" dt="2024-01-15T23:06:32.139" v="98" actId="14100"/>
        <pc:sldMkLst>
          <pc:docMk/>
          <pc:sldMk cId="4147581309" sldId="1587"/>
        </pc:sldMkLst>
        <pc:graphicFrameChg chg="add mod modGraphic">
          <ac:chgData name="LILLINETH OCAMPO CASTAÑEDA" userId="651b59c4-c2a1-4852-ac00-d10213ba0680" providerId="ADAL" clId="{DA493717-8433-4D62-8019-765886424EBA}" dt="2024-01-15T23:06:32.139" v="98" actId="14100"/>
          <ac:graphicFrameMkLst>
            <pc:docMk/>
            <pc:sldMk cId="4147581309" sldId="1587"/>
            <ac:graphicFrameMk id="3" creationId="{0EC15996-3389-EC3D-71FD-57B8B3B2431F}"/>
          </ac:graphicFrameMkLst>
        </pc:graphicFrameChg>
        <pc:graphicFrameChg chg="del">
          <ac:chgData name="LILLINETH OCAMPO CASTAÑEDA" userId="651b59c4-c2a1-4852-ac00-d10213ba0680" providerId="ADAL" clId="{DA493717-8433-4D62-8019-765886424EBA}" dt="2024-01-15T23:06:02.644" v="91" actId="478"/>
          <ac:graphicFrameMkLst>
            <pc:docMk/>
            <pc:sldMk cId="4147581309" sldId="1587"/>
            <ac:graphicFrameMk id="4" creationId="{55B50910-011E-67D2-6F81-A834D748D2FE}"/>
          </ac:graphicFrameMkLst>
        </pc:graphicFrameChg>
      </pc:sldChg>
    </pc:docChg>
  </pc:docChgLst>
  <pc:docChgLst>
    <pc:chgData name="LILLINETH OCAMPO CASTAÑEDA" userId="651b59c4-c2a1-4852-ac00-d10213ba0680" providerId="ADAL" clId="{CC9523BF-9981-4F82-9082-EC87E6D1BAD9}"/>
    <pc:docChg chg="undo custSel addSld delSld modSld">
      <pc:chgData name="LILLINETH OCAMPO CASTAÑEDA" userId="651b59c4-c2a1-4852-ac00-d10213ba0680" providerId="ADAL" clId="{CC9523BF-9981-4F82-9082-EC87E6D1BAD9}" dt="2024-05-15T19:48:39.874" v="605" actId="14100"/>
      <pc:docMkLst>
        <pc:docMk/>
      </pc:docMkLst>
      <pc:sldChg chg="modSp mod">
        <pc:chgData name="LILLINETH OCAMPO CASTAÑEDA" userId="651b59c4-c2a1-4852-ac00-d10213ba0680" providerId="ADAL" clId="{CC9523BF-9981-4F82-9082-EC87E6D1BAD9}" dt="2024-05-15T13:05:38.210" v="578" actId="20577"/>
        <pc:sldMkLst>
          <pc:docMk/>
          <pc:sldMk cId="866167555" sldId="744"/>
        </pc:sldMkLst>
        <pc:spChg chg="mod">
          <ac:chgData name="LILLINETH OCAMPO CASTAÑEDA" userId="651b59c4-c2a1-4852-ac00-d10213ba0680" providerId="ADAL" clId="{CC9523BF-9981-4F82-9082-EC87E6D1BAD9}" dt="2024-05-15T13:05:38.210" v="578" actId="20577"/>
          <ac:spMkLst>
            <pc:docMk/>
            <pc:sldMk cId="866167555" sldId="744"/>
            <ac:spMk id="14" creationId="{3757F1D3-5436-4867-B5B6-2D87078EC5B5}"/>
          </ac:spMkLst>
        </pc:spChg>
      </pc:sldChg>
      <pc:sldChg chg="addSp delSp modSp mod">
        <pc:chgData name="LILLINETH OCAMPO CASTAÑEDA" userId="651b59c4-c2a1-4852-ac00-d10213ba0680" providerId="ADAL" clId="{CC9523BF-9981-4F82-9082-EC87E6D1BAD9}" dt="2024-05-15T04:11:36.442" v="284" actId="404"/>
        <pc:sldMkLst>
          <pc:docMk/>
          <pc:sldMk cId="550913855" sldId="818"/>
        </pc:sldMkLst>
        <pc:graphicFrameChg chg="del">
          <ac:chgData name="LILLINETH OCAMPO CASTAÑEDA" userId="651b59c4-c2a1-4852-ac00-d10213ba0680" providerId="ADAL" clId="{CC9523BF-9981-4F82-9082-EC87E6D1BAD9}" dt="2024-05-15T04:10:42.139" v="269" actId="478"/>
          <ac:graphicFrameMkLst>
            <pc:docMk/>
            <pc:sldMk cId="550913855" sldId="818"/>
            <ac:graphicFrameMk id="3" creationId="{A9CEA79C-923E-01D0-B6AA-7D8EA6601C34}"/>
          </ac:graphicFrameMkLst>
        </pc:graphicFrameChg>
        <pc:graphicFrameChg chg="add mod modGraphic">
          <ac:chgData name="LILLINETH OCAMPO CASTAÑEDA" userId="651b59c4-c2a1-4852-ac00-d10213ba0680" providerId="ADAL" clId="{CC9523BF-9981-4F82-9082-EC87E6D1BAD9}" dt="2024-05-15T04:11:36.442" v="284" actId="404"/>
          <ac:graphicFrameMkLst>
            <pc:docMk/>
            <pc:sldMk cId="550913855" sldId="818"/>
            <ac:graphicFrameMk id="4" creationId="{FD912E42-E343-9BA6-CAB7-E335AE945C2A}"/>
          </ac:graphicFrameMkLst>
        </pc:graphicFrameChg>
      </pc:sldChg>
      <pc:sldChg chg="addSp delSp modSp mod">
        <pc:chgData name="LILLINETH OCAMPO CASTAÑEDA" userId="651b59c4-c2a1-4852-ac00-d10213ba0680" providerId="ADAL" clId="{CC9523BF-9981-4F82-9082-EC87E6D1BAD9}" dt="2024-05-15T05:13:39.760" v="534"/>
        <pc:sldMkLst>
          <pc:docMk/>
          <pc:sldMk cId="78578145" sldId="821"/>
        </pc:sldMkLst>
        <pc:spChg chg="mod">
          <ac:chgData name="LILLINETH OCAMPO CASTAÑEDA" userId="651b59c4-c2a1-4852-ac00-d10213ba0680" providerId="ADAL" clId="{CC9523BF-9981-4F82-9082-EC87E6D1BAD9}" dt="2024-05-15T05:13:39.760" v="534"/>
          <ac:spMkLst>
            <pc:docMk/>
            <pc:sldMk cId="78578145" sldId="821"/>
            <ac:spMk id="19" creationId="{21F971B4-0847-4CEE-AC3A-2AF8592A3DA3}"/>
          </ac:spMkLst>
        </pc:spChg>
        <pc:graphicFrameChg chg="add mod modGraphic">
          <ac:chgData name="LILLINETH OCAMPO CASTAÑEDA" userId="651b59c4-c2a1-4852-ac00-d10213ba0680" providerId="ADAL" clId="{CC9523BF-9981-4F82-9082-EC87E6D1BAD9}" dt="2024-05-15T04:28:51.519" v="394" actId="14734"/>
          <ac:graphicFrameMkLst>
            <pc:docMk/>
            <pc:sldMk cId="78578145" sldId="821"/>
            <ac:graphicFrameMk id="3" creationId="{FE9A186F-C954-4EB4-47FE-31AA57DA4A23}"/>
          </ac:graphicFrameMkLst>
        </pc:graphicFrameChg>
        <pc:graphicFrameChg chg="del">
          <ac:chgData name="LILLINETH OCAMPO CASTAÑEDA" userId="651b59c4-c2a1-4852-ac00-d10213ba0680" providerId="ADAL" clId="{CC9523BF-9981-4F82-9082-EC87E6D1BAD9}" dt="2024-05-15T04:28:21.645" v="386" actId="478"/>
          <ac:graphicFrameMkLst>
            <pc:docMk/>
            <pc:sldMk cId="78578145" sldId="821"/>
            <ac:graphicFrameMk id="4" creationId="{B6604A66-ABF7-E169-C473-E0BCAE42DCB6}"/>
          </ac:graphicFrameMkLst>
        </pc:graphicFrameChg>
      </pc:sldChg>
      <pc:sldChg chg="addSp delSp modSp mod">
        <pc:chgData name="LILLINETH OCAMPO CASTAÑEDA" userId="651b59c4-c2a1-4852-ac00-d10213ba0680" providerId="ADAL" clId="{CC9523BF-9981-4F82-9082-EC87E6D1BAD9}" dt="2024-05-15T04:08:23.335" v="241" actId="14100"/>
        <pc:sldMkLst>
          <pc:docMk/>
          <pc:sldMk cId="115904827" sldId="823"/>
        </pc:sldMkLst>
        <pc:graphicFrameChg chg="add mod modGraphic">
          <ac:chgData name="LILLINETH OCAMPO CASTAÑEDA" userId="651b59c4-c2a1-4852-ac00-d10213ba0680" providerId="ADAL" clId="{CC9523BF-9981-4F82-9082-EC87E6D1BAD9}" dt="2024-05-15T04:08:23.335" v="241" actId="14100"/>
          <ac:graphicFrameMkLst>
            <pc:docMk/>
            <pc:sldMk cId="115904827" sldId="823"/>
            <ac:graphicFrameMk id="3" creationId="{D97D8DC7-A8AD-C001-7B6B-CF516B5ED01E}"/>
          </ac:graphicFrameMkLst>
        </pc:graphicFrameChg>
        <pc:graphicFrameChg chg="add del mod modGraphic">
          <ac:chgData name="LILLINETH OCAMPO CASTAÑEDA" userId="651b59c4-c2a1-4852-ac00-d10213ba0680" providerId="ADAL" clId="{CC9523BF-9981-4F82-9082-EC87E6D1BAD9}" dt="2024-05-14T20:49:17.445" v="98" actId="478"/>
          <ac:graphicFrameMkLst>
            <pc:docMk/>
            <pc:sldMk cId="115904827" sldId="823"/>
            <ac:graphicFrameMk id="3" creationId="{E2728F16-4B4A-0EAE-29E0-1DB9EC746577}"/>
          </ac:graphicFrameMkLst>
        </pc:graphicFrameChg>
        <pc:graphicFrameChg chg="add del mod modGraphic">
          <ac:chgData name="LILLINETH OCAMPO CASTAÑEDA" userId="651b59c4-c2a1-4852-ac00-d10213ba0680" providerId="ADAL" clId="{CC9523BF-9981-4F82-9082-EC87E6D1BAD9}" dt="2024-05-15T04:06:55.066" v="219" actId="478"/>
          <ac:graphicFrameMkLst>
            <pc:docMk/>
            <pc:sldMk cId="115904827" sldId="823"/>
            <ac:graphicFrameMk id="4" creationId="{016FF8F0-0CE1-7FD7-8132-B2D185E22BCD}"/>
          </ac:graphicFrameMkLst>
        </pc:graphicFrameChg>
        <pc:graphicFrameChg chg="del">
          <ac:chgData name="LILLINETH OCAMPO CASTAÑEDA" userId="651b59c4-c2a1-4852-ac00-d10213ba0680" providerId="ADAL" clId="{CC9523BF-9981-4F82-9082-EC87E6D1BAD9}" dt="2024-05-14T20:48:20.175" v="87" actId="478"/>
          <ac:graphicFrameMkLst>
            <pc:docMk/>
            <pc:sldMk cId="115904827" sldId="823"/>
            <ac:graphicFrameMk id="5" creationId="{93997C4A-10C3-B189-34A6-C7B026425DFA}"/>
          </ac:graphicFrameMkLst>
        </pc:graphicFrameChg>
      </pc:sldChg>
      <pc:sldChg chg="del">
        <pc:chgData name="LILLINETH OCAMPO CASTAÑEDA" userId="651b59c4-c2a1-4852-ac00-d10213ba0680" providerId="ADAL" clId="{CC9523BF-9981-4F82-9082-EC87E6D1BAD9}" dt="2024-05-15T04:53:19.302" v="504" actId="47"/>
        <pc:sldMkLst>
          <pc:docMk/>
          <pc:sldMk cId="3509271106" sldId="846"/>
        </pc:sldMkLst>
      </pc:sldChg>
      <pc:sldChg chg="del">
        <pc:chgData name="LILLINETH OCAMPO CASTAÑEDA" userId="651b59c4-c2a1-4852-ac00-d10213ba0680" providerId="ADAL" clId="{CC9523BF-9981-4F82-9082-EC87E6D1BAD9}" dt="2024-05-15T04:53:21.498" v="506" actId="47"/>
        <pc:sldMkLst>
          <pc:docMk/>
          <pc:sldMk cId="1509784700" sldId="856"/>
        </pc:sldMkLst>
      </pc:sldChg>
      <pc:sldChg chg="modSp del mod">
        <pc:chgData name="LILLINETH OCAMPO CASTAÑEDA" userId="651b59c4-c2a1-4852-ac00-d10213ba0680" providerId="ADAL" clId="{CC9523BF-9981-4F82-9082-EC87E6D1BAD9}" dt="2024-05-15T04:54:30.308" v="515" actId="1076"/>
        <pc:sldMkLst>
          <pc:docMk/>
          <pc:sldMk cId="3653466254" sldId="857"/>
        </pc:sldMkLst>
        <pc:graphicFrameChg chg="mod modGraphic">
          <ac:chgData name="LILLINETH OCAMPO CASTAÑEDA" userId="651b59c4-c2a1-4852-ac00-d10213ba0680" providerId="ADAL" clId="{CC9523BF-9981-4F82-9082-EC87E6D1BAD9}" dt="2024-05-15T04:54:30.308" v="515" actId="1076"/>
          <ac:graphicFrameMkLst>
            <pc:docMk/>
            <pc:sldMk cId="3653466254" sldId="857"/>
            <ac:graphicFrameMk id="7" creationId="{B74E3660-BCD9-4814-B4E9-874363A7D0A9}"/>
          </ac:graphicFrameMkLst>
        </pc:graphicFrameChg>
      </pc:sldChg>
      <pc:sldChg chg="del">
        <pc:chgData name="LILLINETH OCAMPO CASTAÑEDA" userId="651b59c4-c2a1-4852-ac00-d10213ba0680" providerId="ADAL" clId="{CC9523BF-9981-4F82-9082-EC87E6D1BAD9}" dt="2024-05-15T04:53:57.072" v="508" actId="47"/>
        <pc:sldMkLst>
          <pc:docMk/>
          <pc:sldMk cId="3914692230" sldId="858"/>
        </pc:sldMkLst>
      </pc:sldChg>
      <pc:sldChg chg="del">
        <pc:chgData name="LILLINETH OCAMPO CASTAÑEDA" userId="651b59c4-c2a1-4852-ac00-d10213ba0680" providerId="ADAL" clId="{CC9523BF-9981-4F82-9082-EC87E6D1BAD9}" dt="2024-05-15T04:53:59.740" v="509" actId="47"/>
        <pc:sldMkLst>
          <pc:docMk/>
          <pc:sldMk cId="2283779809" sldId="859"/>
        </pc:sldMkLst>
      </pc:sldChg>
      <pc:sldChg chg="del">
        <pc:chgData name="LILLINETH OCAMPO CASTAÑEDA" userId="651b59c4-c2a1-4852-ac00-d10213ba0680" providerId="ADAL" clId="{CC9523BF-9981-4F82-9082-EC87E6D1BAD9}" dt="2024-05-15T04:54:01.976" v="510" actId="47"/>
        <pc:sldMkLst>
          <pc:docMk/>
          <pc:sldMk cId="1240835454" sldId="860"/>
        </pc:sldMkLst>
      </pc:sldChg>
      <pc:sldChg chg="addSp delSp modSp mod">
        <pc:chgData name="LILLINETH OCAMPO CASTAÑEDA" userId="651b59c4-c2a1-4852-ac00-d10213ba0680" providerId="ADAL" clId="{CC9523BF-9981-4F82-9082-EC87E6D1BAD9}" dt="2024-05-15T19:48:18.249" v="604" actId="1076"/>
        <pc:sldMkLst>
          <pc:docMk/>
          <pc:sldMk cId="1050867591" sldId="1036"/>
        </pc:sldMkLst>
        <pc:graphicFrameChg chg="add del mod">
          <ac:chgData name="LILLINETH OCAMPO CASTAÑEDA" userId="651b59c4-c2a1-4852-ac00-d10213ba0680" providerId="ADAL" clId="{CC9523BF-9981-4F82-9082-EC87E6D1BAD9}" dt="2024-05-15T19:47:35.022" v="597" actId="478"/>
          <ac:graphicFrameMkLst>
            <pc:docMk/>
            <pc:sldMk cId="1050867591" sldId="1036"/>
            <ac:graphicFrameMk id="2" creationId="{52CC697D-ECC3-4A18-AA34-8049051FABC3}"/>
          </ac:graphicFrameMkLst>
        </pc:graphicFrameChg>
        <pc:graphicFrameChg chg="del">
          <ac:chgData name="LILLINETH OCAMPO CASTAÑEDA" userId="651b59c4-c2a1-4852-ac00-d10213ba0680" providerId="ADAL" clId="{CC9523BF-9981-4F82-9082-EC87E6D1BAD9}" dt="2024-05-10T20:47:47.419" v="37" actId="478"/>
          <ac:graphicFrameMkLst>
            <pc:docMk/>
            <pc:sldMk cId="1050867591" sldId="1036"/>
            <ac:graphicFrameMk id="2" creationId="{C248668E-05B4-044F-DC21-BD19F53588ED}"/>
          </ac:graphicFrameMkLst>
        </pc:graphicFrameChg>
        <pc:graphicFrameChg chg="add del mod">
          <ac:chgData name="LILLINETH OCAMPO CASTAÑEDA" userId="651b59c4-c2a1-4852-ac00-d10213ba0680" providerId="ADAL" clId="{CC9523BF-9981-4F82-9082-EC87E6D1BAD9}" dt="2024-05-15T19:48:18.249" v="604" actId="1076"/>
          <ac:graphicFrameMkLst>
            <pc:docMk/>
            <pc:sldMk cId="1050867591" sldId="1036"/>
            <ac:graphicFrameMk id="3" creationId="{52CC697D-ECC3-4A18-AA34-8049051FABC3}"/>
          </ac:graphicFrameMkLst>
        </pc:graphicFrameChg>
        <pc:graphicFrameChg chg="add del mod">
          <ac:chgData name="LILLINETH OCAMPO CASTAÑEDA" userId="651b59c4-c2a1-4852-ac00-d10213ba0680" providerId="ADAL" clId="{CC9523BF-9981-4F82-9082-EC87E6D1BAD9}" dt="2024-05-15T04:04:27.385" v="207" actId="478"/>
          <ac:graphicFrameMkLst>
            <pc:docMk/>
            <pc:sldMk cId="1050867591" sldId="1036"/>
            <ac:graphicFrameMk id="3" creationId="{F3205C6E-BC46-183D-BA9E-3E12B51E3844}"/>
          </ac:graphicFrameMkLst>
        </pc:graphicFrameChg>
        <pc:graphicFrameChg chg="del">
          <ac:chgData name="LILLINETH OCAMPO CASTAÑEDA" userId="651b59c4-c2a1-4852-ac00-d10213ba0680" providerId="ADAL" clId="{CC9523BF-9981-4F82-9082-EC87E6D1BAD9}" dt="2024-05-10T20:47:03.854" v="25" actId="478"/>
          <ac:graphicFrameMkLst>
            <pc:docMk/>
            <pc:sldMk cId="1050867591" sldId="1036"/>
            <ac:graphicFrameMk id="4" creationId="{52CC697D-ECC3-4A18-AA34-8049051FABC3}"/>
          </ac:graphicFrameMkLst>
        </pc:graphicFrameChg>
        <pc:graphicFrameChg chg="add del mod">
          <ac:chgData name="LILLINETH OCAMPO CASTAÑEDA" userId="651b59c4-c2a1-4852-ac00-d10213ba0680" providerId="ADAL" clId="{CC9523BF-9981-4F82-9082-EC87E6D1BAD9}" dt="2024-05-15T19:47:36.243" v="598" actId="478"/>
          <ac:graphicFrameMkLst>
            <pc:docMk/>
            <pc:sldMk cId="1050867591" sldId="1036"/>
            <ac:graphicFrameMk id="4" creationId="{84B39D2A-0AD3-5DAD-4F78-C969CF7C5C0A}"/>
          </ac:graphicFrameMkLst>
        </pc:graphicFrameChg>
        <pc:graphicFrameChg chg="add mod">
          <ac:chgData name="LILLINETH OCAMPO CASTAÑEDA" userId="651b59c4-c2a1-4852-ac00-d10213ba0680" providerId="ADAL" clId="{CC9523BF-9981-4F82-9082-EC87E6D1BAD9}" dt="2024-05-15T19:48:13.201" v="603" actId="1076"/>
          <ac:graphicFrameMkLst>
            <pc:docMk/>
            <pc:sldMk cId="1050867591" sldId="1036"/>
            <ac:graphicFrameMk id="5" creationId="{27D84215-5374-6E4F-369F-3C5FD6A11145}"/>
          </ac:graphicFrameMkLst>
        </pc:graphicFrameChg>
        <pc:graphicFrameChg chg="add del mod">
          <ac:chgData name="LILLINETH OCAMPO CASTAÑEDA" userId="651b59c4-c2a1-4852-ac00-d10213ba0680" providerId="ADAL" clId="{CC9523BF-9981-4F82-9082-EC87E6D1BAD9}" dt="2024-05-14T20:43:07.780" v="59" actId="478"/>
          <ac:graphicFrameMkLst>
            <pc:docMk/>
            <pc:sldMk cId="1050867591" sldId="1036"/>
            <ac:graphicFrameMk id="5" creationId="{979B5DF8-68AE-2435-7B2D-9DB7DB45D0C1}"/>
          </ac:graphicFrameMkLst>
        </pc:graphicFrameChg>
        <pc:graphicFrameChg chg="add del mod">
          <ac:chgData name="LILLINETH OCAMPO CASTAÑEDA" userId="651b59c4-c2a1-4852-ac00-d10213ba0680" providerId="ADAL" clId="{CC9523BF-9981-4F82-9082-EC87E6D1BAD9}" dt="2024-05-14T20:43:35.521" v="64" actId="478"/>
          <ac:graphicFrameMkLst>
            <pc:docMk/>
            <pc:sldMk cId="1050867591" sldId="1036"/>
            <ac:graphicFrameMk id="6" creationId="{565A1320-5189-D5A8-3E52-937F18855EA9}"/>
          </ac:graphicFrameMkLst>
        </pc:graphicFrameChg>
      </pc:sldChg>
      <pc:sldChg chg="modSp mod">
        <pc:chgData name="LILLINETH OCAMPO CASTAÑEDA" userId="651b59c4-c2a1-4852-ac00-d10213ba0680" providerId="ADAL" clId="{CC9523BF-9981-4F82-9082-EC87E6D1BAD9}" dt="2024-05-15T13:06:55.437" v="579" actId="20577"/>
        <pc:sldMkLst>
          <pc:docMk/>
          <pc:sldMk cId="328406560" sldId="1067"/>
        </pc:sldMkLst>
        <pc:spChg chg="mod">
          <ac:chgData name="LILLINETH OCAMPO CASTAÑEDA" userId="651b59c4-c2a1-4852-ac00-d10213ba0680" providerId="ADAL" clId="{CC9523BF-9981-4F82-9082-EC87E6D1BAD9}" dt="2024-05-15T13:06:55.437" v="579" actId="20577"/>
          <ac:spMkLst>
            <pc:docMk/>
            <pc:sldMk cId="328406560" sldId="1067"/>
            <ac:spMk id="38" creationId="{21039E42-7822-4168-B788-72907FB76E54}"/>
          </ac:spMkLst>
        </pc:spChg>
      </pc:sldChg>
      <pc:sldChg chg="addSp delSp modSp mod">
        <pc:chgData name="LILLINETH OCAMPO CASTAÑEDA" userId="651b59c4-c2a1-4852-ac00-d10213ba0680" providerId="ADAL" clId="{CC9523BF-9981-4F82-9082-EC87E6D1BAD9}" dt="2024-05-15T19:48:39.874" v="605" actId="14100"/>
        <pc:sldMkLst>
          <pc:docMk/>
          <pc:sldMk cId="1372120957" sldId="1093"/>
        </pc:sldMkLst>
        <pc:graphicFrameChg chg="del">
          <ac:chgData name="LILLINETH OCAMPO CASTAÑEDA" userId="651b59c4-c2a1-4852-ac00-d10213ba0680" providerId="ADAL" clId="{CC9523BF-9981-4F82-9082-EC87E6D1BAD9}" dt="2024-05-10T20:44:34.286" v="15" actId="478"/>
          <ac:graphicFrameMkLst>
            <pc:docMk/>
            <pc:sldMk cId="1372120957" sldId="1093"/>
            <ac:graphicFrameMk id="3" creationId="{08B4805D-8A1E-C835-DABC-D79738FDFD48}"/>
          </ac:graphicFrameMkLst>
        </pc:graphicFrameChg>
        <pc:graphicFrameChg chg="add mod modGraphic">
          <ac:chgData name="LILLINETH OCAMPO CASTAÑEDA" userId="651b59c4-c2a1-4852-ac00-d10213ba0680" providerId="ADAL" clId="{CC9523BF-9981-4F82-9082-EC87E6D1BAD9}" dt="2024-05-15T19:48:39.874" v="605" actId="14100"/>
          <ac:graphicFrameMkLst>
            <pc:docMk/>
            <pc:sldMk cId="1372120957" sldId="1093"/>
            <ac:graphicFrameMk id="3" creationId="{4184350D-F08E-D2CC-213E-64903016EAD5}"/>
          </ac:graphicFrameMkLst>
        </pc:graphicFrameChg>
        <pc:graphicFrameChg chg="add del mod modGraphic">
          <ac:chgData name="LILLINETH OCAMPO CASTAÑEDA" userId="651b59c4-c2a1-4852-ac00-d10213ba0680" providerId="ADAL" clId="{CC9523BF-9981-4F82-9082-EC87E6D1BAD9}" dt="2024-05-14T20:39:31.762" v="46" actId="478"/>
          <ac:graphicFrameMkLst>
            <pc:docMk/>
            <pc:sldMk cId="1372120957" sldId="1093"/>
            <ac:graphicFrameMk id="3" creationId="{797F5846-8243-15B7-2BAD-46861C9883B5}"/>
          </ac:graphicFrameMkLst>
        </pc:graphicFrameChg>
        <pc:graphicFrameChg chg="add del mod modGraphic">
          <ac:chgData name="LILLINETH OCAMPO CASTAÑEDA" userId="651b59c4-c2a1-4852-ac00-d10213ba0680" providerId="ADAL" clId="{CC9523BF-9981-4F82-9082-EC87E6D1BAD9}" dt="2024-05-15T17:27:35.607" v="582" actId="478"/>
          <ac:graphicFrameMkLst>
            <pc:docMk/>
            <pc:sldMk cId="1372120957" sldId="1093"/>
            <ac:graphicFrameMk id="3" creationId="{7DDE1268-1C6C-ECF6-70F0-CC048A00DDFE}"/>
          </ac:graphicFrameMkLst>
        </pc:graphicFrameChg>
        <pc:graphicFrameChg chg="add del mod modGraphic">
          <ac:chgData name="LILLINETH OCAMPO CASTAÑEDA" userId="651b59c4-c2a1-4852-ac00-d10213ba0680" providerId="ADAL" clId="{CC9523BF-9981-4F82-9082-EC87E6D1BAD9}" dt="2024-05-14T14:02:05.834" v="41" actId="478"/>
          <ac:graphicFrameMkLst>
            <pc:docMk/>
            <pc:sldMk cId="1372120957" sldId="1093"/>
            <ac:graphicFrameMk id="4" creationId="{4AA78B78-0420-DDFF-0C47-ADDD3ED71003}"/>
          </ac:graphicFrameMkLst>
        </pc:graphicFrameChg>
        <pc:graphicFrameChg chg="add del mod modGraphic">
          <ac:chgData name="LILLINETH OCAMPO CASTAÑEDA" userId="651b59c4-c2a1-4852-ac00-d10213ba0680" providerId="ADAL" clId="{CC9523BF-9981-4F82-9082-EC87E6D1BAD9}" dt="2024-05-15T19:46:22.460" v="586" actId="478"/>
          <ac:graphicFrameMkLst>
            <pc:docMk/>
            <pc:sldMk cId="1372120957" sldId="1093"/>
            <ac:graphicFrameMk id="4" creationId="{E8DD98E7-07BD-8ED2-7161-CA5459B98AA6}"/>
          </ac:graphicFrameMkLst>
        </pc:graphicFrameChg>
        <pc:graphicFrameChg chg="add del mod modGraphic">
          <ac:chgData name="LILLINETH OCAMPO CASTAÑEDA" userId="651b59c4-c2a1-4852-ac00-d10213ba0680" providerId="ADAL" clId="{CC9523BF-9981-4F82-9082-EC87E6D1BAD9}" dt="2024-05-15T04:03:14.475" v="200" actId="478"/>
          <ac:graphicFrameMkLst>
            <pc:docMk/>
            <pc:sldMk cId="1372120957" sldId="1093"/>
            <ac:graphicFrameMk id="6" creationId="{80EACB91-70C4-C136-AA5A-676BB5C46FC7}"/>
          </ac:graphicFrameMkLst>
        </pc:graphicFrameChg>
        <pc:picChg chg="add del mod">
          <ac:chgData name="LILLINETH OCAMPO CASTAÑEDA" userId="651b59c4-c2a1-4852-ac00-d10213ba0680" providerId="ADAL" clId="{CC9523BF-9981-4F82-9082-EC87E6D1BAD9}" dt="2024-05-14T20:42:25.932" v="52" actId="478"/>
          <ac:picMkLst>
            <pc:docMk/>
            <pc:sldMk cId="1372120957" sldId="1093"/>
            <ac:picMk id="4" creationId="{715970C8-5794-1C0C-AF68-9E531DFB99C8}"/>
          </ac:picMkLst>
        </pc:picChg>
      </pc:sldChg>
      <pc:sldChg chg="modSp add del mod">
        <pc:chgData name="LILLINETH OCAMPO CASTAÑEDA" userId="651b59c4-c2a1-4852-ac00-d10213ba0680" providerId="ADAL" clId="{CC9523BF-9981-4F82-9082-EC87E6D1BAD9}" dt="2024-05-15T14:28:41.702" v="580" actId="47"/>
        <pc:sldMkLst>
          <pc:docMk/>
          <pc:sldMk cId="1764803345" sldId="1158"/>
        </pc:sldMkLst>
        <pc:spChg chg="mod">
          <ac:chgData name="LILLINETH OCAMPO CASTAÑEDA" userId="651b59c4-c2a1-4852-ac00-d10213ba0680" providerId="ADAL" clId="{CC9523BF-9981-4F82-9082-EC87E6D1BAD9}" dt="2024-05-15T05:17:22.838" v="542"/>
          <ac:spMkLst>
            <pc:docMk/>
            <pc:sldMk cId="1764803345" sldId="1158"/>
            <ac:spMk id="10" creationId="{8CFC4A35-2AF1-45D5-BDF3-2816D254C4C0}"/>
          </ac:spMkLst>
        </pc:spChg>
      </pc:sldChg>
      <pc:sldChg chg="add del">
        <pc:chgData name="LILLINETH OCAMPO CASTAÑEDA" userId="651b59c4-c2a1-4852-ac00-d10213ba0680" providerId="ADAL" clId="{CC9523BF-9981-4F82-9082-EC87E6D1BAD9}" dt="2024-05-15T05:11:09.754" v="531"/>
        <pc:sldMkLst>
          <pc:docMk/>
          <pc:sldMk cId="159179092" sldId="1162"/>
        </pc:sldMkLst>
      </pc:sldChg>
      <pc:sldChg chg="add del">
        <pc:chgData name="LILLINETH OCAMPO CASTAÑEDA" userId="651b59c4-c2a1-4852-ac00-d10213ba0680" providerId="ADAL" clId="{CC9523BF-9981-4F82-9082-EC87E6D1BAD9}" dt="2024-05-15T04:45:03.055" v="487"/>
        <pc:sldMkLst>
          <pc:docMk/>
          <pc:sldMk cId="1160818935" sldId="1168"/>
        </pc:sldMkLst>
      </pc:sldChg>
      <pc:sldChg chg="add del">
        <pc:chgData name="LILLINETH OCAMPO CASTAÑEDA" userId="651b59c4-c2a1-4852-ac00-d10213ba0680" providerId="ADAL" clId="{CC9523BF-9981-4F82-9082-EC87E6D1BAD9}" dt="2024-05-15T04:45:03.055" v="487"/>
        <pc:sldMkLst>
          <pc:docMk/>
          <pc:sldMk cId="2166783440" sldId="1169"/>
        </pc:sldMkLst>
      </pc:sldChg>
      <pc:sldChg chg="addSp delSp modSp mod">
        <pc:chgData name="LILLINETH OCAMPO CASTAÑEDA" userId="651b59c4-c2a1-4852-ac00-d10213ba0680" providerId="ADAL" clId="{CC9523BF-9981-4F82-9082-EC87E6D1BAD9}" dt="2024-05-15T04:05:47.761" v="215" actId="1076"/>
        <pc:sldMkLst>
          <pc:docMk/>
          <pc:sldMk cId="649487894" sldId="1584"/>
        </pc:sldMkLst>
        <pc:spChg chg="mod">
          <ac:chgData name="LILLINETH OCAMPO CASTAÑEDA" userId="651b59c4-c2a1-4852-ac00-d10213ba0680" providerId="ADAL" clId="{CC9523BF-9981-4F82-9082-EC87E6D1BAD9}" dt="2024-05-10T20:24:50.927" v="14"/>
          <ac:spMkLst>
            <pc:docMk/>
            <pc:sldMk cId="649487894" sldId="1584"/>
            <ac:spMk id="5" creationId="{65B12803-5723-4124-BA21-4275CB48163E}"/>
          </ac:spMkLst>
        </pc:spChg>
        <pc:graphicFrameChg chg="add mod modGraphic">
          <ac:chgData name="LILLINETH OCAMPO CASTAÑEDA" userId="651b59c4-c2a1-4852-ac00-d10213ba0680" providerId="ADAL" clId="{CC9523BF-9981-4F82-9082-EC87E6D1BAD9}" dt="2024-05-15T04:05:47.761" v="215" actId="1076"/>
          <ac:graphicFrameMkLst>
            <pc:docMk/>
            <pc:sldMk cId="649487894" sldId="1584"/>
            <ac:graphicFrameMk id="3" creationId="{AD3C5F5E-4F18-49AF-76B9-A3FB3BFDA0F9}"/>
          </ac:graphicFrameMkLst>
        </pc:graphicFrameChg>
        <pc:graphicFrameChg chg="del">
          <ac:chgData name="LILLINETH OCAMPO CASTAÑEDA" userId="651b59c4-c2a1-4852-ac00-d10213ba0680" providerId="ADAL" clId="{CC9523BF-9981-4F82-9082-EC87E6D1BAD9}" dt="2024-05-14T20:44:24.732" v="68" actId="478"/>
          <ac:graphicFrameMkLst>
            <pc:docMk/>
            <pc:sldMk cId="649487894" sldId="1584"/>
            <ac:graphicFrameMk id="3" creationId="{C80D0C02-0847-3942-7D9E-CB20A8AE6D03}"/>
          </ac:graphicFrameMkLst>
        </pc:graphicFrameChg>
        <pc:graphicFrameChg chg="add del mod modGraphic">
          <ac:chgData name="LILLINETH OCAMPO CASTAÑEDA" userId="651b59c4-c2a1-4852-ac00-d10213ba0680" providerId="ADAL" clId="{CC9523BF-9981-4F82-9082-EC87E6D1BAD9}" dt="2024-05-15T04:05:30.444" v="211" actId="478"/>
          <ac:graphicFrameMkLst>
            <pc:docMk/>
            <pc:sldMk cId="649487894" sldId="1584"/>
            <ac:graphicFrameMk id="4" creationId="{94069006-FDFC-ABFD-F4EF-7BC2D81FEA21}"/>
          </ac:graphicFrameMkLst>
        </pc:graphicFrameChg>
      </pc:sldChg>
      <pc:sldChg chg="addSp delSp modSp mod">
        <pc:chgData name="LILLINETH OCAMPO CASTAÑEDA" userId="651b59c4-c2a1-4852-ac00-d10213ba0680" providerId="ADAL" clId="{CC9523BF-9981-4F82-9082-EC87E6D1BAD9}" dt="2024-05-15T04:06:22.727" v="218" actId="1076"/>
        <pc:sldMkLst>
          <pc:docMk/>
          <pc:sldMk cId="28827384" sldId="1585"/>
        </pc:sldMkLst>
        <pc:spChg chg="mod">
          <ac:chgData name="LILLINETH OCAMPO CASTAÑEDA" userId="651b59c4-c2a1-4852-ac00-d10213ba0680" providerId="ADAL" clId="{CC9523BF-9981-4F82-9082-EC87E6D1BAD9}" dt="2024-05-10T20:24:50.927" v="14"/>
          <ac:spMkLst>
            <pc:docMk/>
            <pc:sldMk cId="28827384" sldId="1585"/>
            <ac:spMk id="9" creationId="{83EE8067-572D-4692-883A-A21DF4B2DB3B}"/>
          </ac:spMkLst>
        </pc:spChg>
        <pc:graphicFrameChg chg="add mod">
          <ac:chgData name="LILLINETH OCAMPO CASTAÑEDA" userId="651b59c4-c2a1-4852-ac00-d10213ba0680" providerId="ADAL" clId="{CC9523BF-9981-4F82-9082-EC87E6D1BAD9}" dt="2024-05-14T20:46:16.721" v="79" actId="14100"/>
          <ac:graphicFrameMkLst>
            <pc:docMk/>
            <pc:sldMk cId="28827384" sldId="1585"/>
            <ac:graphicFrameMk id="2" creationId="{857DB745-7081-433A-9B32-276B729D4EC1}"/>
          </ac:graphicFrameMkLst>
        </pc:graphicFrameChg>
        <pc:graphicFrameChg chg="add del mod modGraphic">
          <ac:chgData name="LILLINETH OCAMPO CASTAÑEDA" userId="651b59c4-c2a1-4852-ac00-d10213ba0680" providerId="ADAL" clId="{CC9523BF-9981-4F82-9082-EC87E6D1BAD9}" dt="2024-05-15T04:06:08.638" v="216" actId="478"/>
          <ac:graphicFrameMkLst>
            <pc:docMk/>
            <pc:sldMk cId="28827384" sldId="1585"/>
            <ac:graphicFrameMk id="3" creationId="{D2F908C5-E751-3012-93B0-C54BEA6A7A35}"/>
          </ac:graphicFrameMkLst>
        </pc:graphicFrameChg>
        <pc:graphicFrameChg chg="add mod">
          <ac:chgData name="LILLINETH OCAMPO CASTAÑEDA" userId="651b59c4-c2a1-4852-ac00-d10213ba0680" providerId="ADAL" clId="{CC9523BF-9981-4F82-9082-EC87E6D1BAD9}" dt="2024-05-15T04:06:22.727" v="218" actId="1076"/>
          <ac:graphicFrameMkLst>
            <pc:docMk/>
            <pc:sldMk cId="28827384" sldId="1585"/>
            <ac:graphicFrameMk id="4" creationId="{0F7F239A-1150-8172-5F62-1155EB926475}"/>
          </ac:graphicFrameMkLst>
        </pc:graphicFrameChg>
        <pc:graphicFrameChg chg="del">
          <ac:chgData name="LILLINETH OCAMPO CASTAÑEDA" userId="651b59c4-c2a1-4852-ac00-d10213ba0680" providerId="ADAL" clId="{CC9523BF-9981-4F82-9082-EC87E6D1BAD9}" dt="2024-05-14T20:45:00.633" v="75" actId="478"/>
          <ac:graphicFrameMkLst>
            <pc:docMk/>
            <pc:sldMk cId="28827384" sldId="1585"/>
            <ac:graphicFrameMk id="4" creationId="{857DB745-7081-433A-9B32-276B729D4EC1}"/>
          </ac:graphicFrameMkLst>
        </pc:graphicFrameChg>
        <pc:graphicFrameChg chg="del">
          <ac:chgData name="LILLINETH OCAMPO CASTAÑEDA" userId="651b59c4-c2a1-4852-ac00-d10213ba0680" providerId="ADAL" clId="{CC9523BF-9981-4F82-9082-EC87E6D1BAD9}" dt="2024-05-14T20:45:02.910" v="76" actId="478"/>
          <ac:graphicFrameMkLst>
            <pc:docMk/>
            <pc:sldMk cId="28827384" sldId="1585"/>
            <ac:graphicFrameMk id="5" creationId="{CBBD0EE7-F69B-4A25-5E9C-A9B20E635A8F}"/>
          </ac:graphicFrameMkLst>
        </pc:graphicFrameChg>
      </pc:sldChg>
      <pc:sldChg chg="addSp delSp modSp mod">
        <pc:chgData name="LILLINETH OCAMPO CASTAÑEDA" userId="651b59c4-c2a1-4852-ac00-d10213ba0680" providerId="ADAL" clId="{CC9523BF-9981-4F82-9082-EC87E6D1BAD9}" dt="2024-05-15T05:12:56.312" v="532"/>
        <pc:sldMkLst>
          <pc:docMk/>
          <pc:sldMk cId="4147581309" sldId="1587"/>
        </pc:sldMkLst>
        <pc:spChg chg="mod">
          <ac:chgData name="LILLINETH OCAMPO CASTAÑEDA" userId="651b59c4-c2a1-4852-ac00-d10213ba0680" providerId="ADAL" clId="{CC9523BF-9981-4F82-9082-EC87E6D1BAD9}" dt="2024-05-15T05:12:56.312" v="532"/>
          <ac:spMkLst>
            <pc:docMk/>
            <pc:sldMk cId="4147581309" sldId="1587"/>
            <ac:spMk id="19" creationId="{038D656D-80D8-4F74-A956-7C50C582F320}"/>
          </ac:spMkLst>
        </pc:spChg>
        <pc:graphicFrameChg chg="add del mod modGraphic">
          <ac:chgData name="LILLINETH OCAMPO CASTAÑEDA" userId="651b59c4-c2a1-4852-ac00-d10213ba0680" providerId="ADAL" clId="{CC9523BF-9981-4F82-9082-EC87E6D1BAD9}" dt="2024-05-15T04:08:38.969" v="243" actId="478"/>
          <ac:graphicFrameMkLst>
            <pc:docMk/>
            <pc:sldMk cId="4147581309" sldId="1587"/>
            <ac:graphicFrameMk id="3" creationId="{F1101F2A-66D7-5F53-E4C0-4F344AB726B7}"/>
          </ac:graphicFrameMkLst>
        </pc:graphicFrameChg>
        <pc:graphicFrameChg chg="del">
          <ac:chgData name="LILLINETH OCAMPO CASTAÑEDA" userId="651b59c4-c2a1-4852-ac00-d10213ba0680" providerId="ADAL" clId="{CC9523BF-9981-4F82-9082-EC87E6D1BAD9}" dt="2024-05-14T20:52:30.871" v="121" actId="478"/>
          <ac:graphicFrameMkLst>
            <pc:docMk/>
            <pc:sldMk cId="4147581309" sldId="1587"/>
            <ac:graphicFrameMk id="4" creationId="{05DE0DA6-3951-4C79-3B94-D8DAEC21ECD1}"/>
          </ac:graphicFrameMkLst>
        </pc:graphicFrameChg>
        <pc:graphicFrameChg chg="add mod modGraphic">
          <ac:chgData name="LILLINETH OCAMPO CASTAÑEDA" userId="651b59c4-c2a1-4852-ac00-d10213ba0680" providerId="ADAL" clId="{CC9523BF-9981-4F82-9082-EC87E6D1BAD9}" dt="2024-05-15T04:09:10.062" v="253" actId="14100"/>
          <ac:graphicFrameMkLst>
            <pc:docMk/>
            <pc:sldMk cId="4147581309" sldId="1587"/>
            <ac:graphicFrameMk id="4" creationId="{2B4D08AE-5966-20BF-4658-1887FA134C97}"/>
          </ac:graphicFrameMkLst>
        </pc:graphicFrameChg>
      </pc:sldChg>
      <pc:sldChg chg="addSp delSp modSp mod">
        <pc:chgData name="LILLINETH OCAMPO CASTAÑEDA" userId="651b59c4-c2a1-4852-ac00-d10213ba0680" providerId="ADAL" clId="{CC9523BF-9981-4F82-9082-EC87E6D1BAD9}" dt="2024-05-15T05:13:39.760" v="534"/>
        <pc:sldMkLst>
          <pc:docMk/>
          <pc:sldMk cId="1365990547" sldId="1588"/>
        </pc:sldMkLst>
        <pc:spChg chg="mod">
          <ac:chgData name="LILLINETH OCAMPO CASTAÑEDA" userId="651b59c4-c2a1-4852-ac00-d10213ba0680" providerId="ADAL" clId="{CC9523BF-9981-4F82-9082-EC87E6D1BAD9}" dt="2024-05-15T05:13:39.760" v="534"/>
          <ac:spMkLst>
            <pc:docMk/>
            <pc:sldMk cId="1365990547" sldId="1588"/>
            <ac:spMk id="5" creationId="{65B12803-5723-4124-BA21-4275CB48163E}"/>
          </ac:spMkLst>
        </pc:spChg>
        <pc:graphicFrameChg chg="add mod modGraphic">
          <ac:chgData name="LILLINETH OCAMPO CASTAÑEDA" userId="651b59c4-c2a1-4852-ac00-d10213ba0680" providerId="ADAL" clId="{CC9523BF-9981-4F82-9082-EC87E6D1BAD9}" dt="2024-05-15T05:13:22.313" v="533" actId="14100"/>
          <ac:graphicFrameMkLst>
            <pc:docMk/>
            <pc:sldMk cId="1365990547" sldId="1588"/>
            <ac:graphicFrameMk id="3" creationId="{2FAB19FD-64C2-618E-471B-AF485B68F70F}"/>
          </ac:graphicFrameMkLst>
        </pc:graphicFrameChg>
        <pc:graphicFrameChg chg="add mod">
          <ac:chgData name="LILLINETH OCAMPO CASTAÑEDA" userId="651b59c4-c2a1-4852-ac00-d10213ba0680" providerId="ADAL" clId="{CC9523BF-9981-4F82-9082-EC87E6D1BAD9}" dt="2024-05-14T20:57:11.877" v="148"/>
          <ac:graphicFrameMkLst>
            <pc:docMk/>
            <pc:sldMk cId="1365990547" sldId="1588"/>
            <ac:graphicFrameMk id="3" creationId="{F5710B09-4C20-3F7E-9C74-0051FB0E799A}"/>
          </ac:graphicFrameMkLst>
        </pc:graphicFrameChg>
        <pc:graphicFrameChg chg="add del mod modGraphic">
          <ac:chgData name="LILLINETH OCAMPO CASTAÑEDA" userId="651b59c4-c2a1-4852-ac00-d10213ba0680" providerId="ADAL" clId="{CC9523BF-9981-4F82-9082-EC87E6D1BAD9}" dt="2024-05-15T04:10:18.209" v="263" actId="478"/>
          <ac:graphicFrameMkLst>
            <pc:docMk/>
            <pc:sldMk cId="1365990547" sldId="1588"/>
            <ac:graphicFrameMk id="4" creationId="{0DF69E00-4BD9-1B00-1001-F19EEFD720C0}"/>
          </ac:graphicFrameMkLst>
        </pc:graphicFrameChg>
        <pc:graphicFrameChg chg="del">
          <ac:chgData name="LILLINETH OCAMPO CASTAÑEDA" userId="651b59c4-c2a1-4852-ac00-d10213ba0680" providerId="ADAL" clId="{CC9523BF-9981-4F82-9082-EC87E6D1BAD9}" dt="2024-05-14T20:57:10.695" v="147" actId="478"/>
          <ac:graphicFrameMkLst>
            <pc:docMk/>
            <pc:sldMk cId="1365990547" sldId="1588"/>
            <ac:graphicFrameMk id="6" creationId="{8C5438E2-7776-A0EC-0A43-5B3655EE9C43}"/>
          </ac:graphicFrameMkLst>
        </pc:graphicFrameChg>
      </pc:sldChg>
      <pc:sldChg chg="addSp delSp modSp mod">
        <pc:chgData name="LILLINETH OCAMPO CASTAÑEDA" userId="651b59c4-c2a1-4852-ac00-d10213ba0680" providerId="ADAL" clId="{CC9523BF-9981-4F82-9082-EC87E6D1BAD9}" dt="2024-05-15T05:13:39.760" v="534"/>
        <pc:sldMkLst>
          <pc:docMk/>
          <pc:sldMk cId="3329316903" sldId="1589"/>
        </pc:sldMkLst>
        <pc:spChg chg="mod">
          <ac:chgData name="LILLINETH OCAMPO CASTAÑEDA" userId="651b59c4-c2a1-4852-ac00-d10213ba0680" providerId="ADAL" clId="{CC9523BF-9981-4F82-9082-EC87E6D1BAD9}" dt="2024-05-15T05:13:39.760" v="534"/>
          <ac:spMkLst>
            <pc:docMk/>
            <pc:sldMk cId="3329316903" sldId="1589"/>
            <ac:spMk id="18" creationId="{0DC501D4-134E-4790-A923-6CCB2D1A6D53}"/>
          </ac:spMkLst>
        </pc:spChg>
        <pc:graphicFrameChg chg="add del mod modGraphic">
          <ac:chgData name="LILLINETH OCAMPO CASTAÑEDA" userId="651b59c4-c2a1-4852-ac00-d10213ba0680" providerId="ADAL" clId="{CC9523BF-9981-4F82-9082-EC87E6D1BAD9}" dt="2024-05-15T04:10:44.972" v="270" actId="478"/>
          <ac:graphicFrameMkLst>
            <pc:docMk/>
            <pc:sldMk cId="3329316903" sldId="1589"/>
            <ac:graphicFrameMk id="3" creationId="{3D495A8E-FB87-8555-4667-FBCCC84D421C}"/>
          </ac:graphicFrameMkLst>
        </pc:graphicFrameChg>
        <pc:graphicFrameChg chg="add mod modGraphic">
          <ac:chgData name="LILLINETH OCAMPO CASTAÑEDA" userId="651b59c4-c2a1-4852-ac00-d10213ba0680" providerId="ADAL" clId="{CC9523BF-9981-4F82-9082-EC87E6D1BAD9}" dt="2024-05-15T04:12:00.391" v="291" actId="14100"/>
          <ac:graphicFrameMkLst>
            <pc:docMk/>
            <pc:sldMk cId="3329316903" sldId="1589"/>
            <ac:graphicFrameMk id="4" creationId="{29C2F314-DDA4-4B9E-F0A1-1BDF91916631}"/>
          </ac:graphicFrameMkLst>
        </pc:graphicFrameChg>
        <pc:graphicFrameChg chg="del">
          <ac:chgData name="LILLINETH OCAMPO CASTAÑEDA" userId="651b59c4-c2a1-4852-ac00-d10213ba0680" providerId="ADAL" clId="{CC9523BF-9981-4F82-9082-EC87E6D1BAD9}" dt="2024-05-14T20:58:07.902" v="155" actId="478"/>
          <ac:graphicFrameMkLst>
            <pc:docMk/>
            <pc:sldMk cId="3329316903" sldId="1589"/>
            <ac:graphicFrameMk id="4" creationId="{F889C671-CE52-1519-533B-C86254E4DEB8}"/>
          </ac:graphicFrameMkLst>
        </pc:graphicFrameChg>
      </pc:sldChg>
      <pc:sldChg chg="addSp delSp modSp mod">
        <pc:chgData name="LILLINETH OCAMPO CASTAÑEDA" userId="651b59c4-c2a1-4852-ac00-d10213ba0680" providerId="ADAL" clId="{CC9523BF-9981-4F82-9082-EC87E6D1BAD9}" dt="2024-05-15T05:13:39.760" v="534"/>
        <pc:sldMkLst>
          <pc:docMk/>
          <pc:sldMk cId="1472159952" sldId="1591"/>
        </pc:sldMkLst>
        <pc:spChg chg="mod">
          <ac:chgData name="LILLINETH OCAMPO CASTAÑEDA" userId="651b59c4-c2a1-4852-ac00-d10213ba0680" providerId="ADAL" clId="{CC9523BF-9981-4F82-9082-EC87E6D1BAD9}" dt="2024-05-15T05:13:39.760" v="534"/>
          <ac:spMkLst>
            <pc:docMk/>
            <pc:sldMk cId="1472159952" sldId="1591"/>
            <ac:spMk id="24" creationId="{3F91377F-6DC8-449A-993C-D8BC54F202F2}"/>
          </ac:spMkLst>
        </pc:spChg>
        <pc:graphicFrameChg chg="add del mod modGraphic">
          <ac:chgData name="LILLINETH OCAMPO CASTAÑEDA" userId="651b59c4-c2a1-4852-ac00-d10213ba0680" providerId="ADAL" clId="{CC9523BF-9981-4F82-9082-EC87E6D1BAD9}" dt="2024-05-15T04:26:31.663" v="359" actId="478"/>
          <ac:graphicFrameMkLst>
            <pc:docMk/>
            <pc:sldMk cId="1472159952" sldId="1591"/>
            <ac:graphicFrameMk id="3" creationId="{1E4AF7DC-B610-3BB2-672C-79878D1192CF}"/>
          </ac:graphicFrameMkLst>
        </pc:graphicFrameChg>
        <pc:graphicFrameChg chg="del modGraphic">
          <ac:chgData name="LILLINETH OCAMPO CASTAÑEDA" userId="651b59c4-c2a1-4852-ac00-d10213ba0680" providerId="ADAL" clId="{CC9523BF-9981-4F82-9082-EC87E6D1BAD9}" dt="2024-05-15T04:25:23.556" v="345" actId="478"/>
          <ac:graphicFrameMkLst>
            <pc:docMk/>
            <pc:sldMk cId="1472159952" sldId="1591"/>
            <ac:graphicFrameMk id="4" creationId="{C7E797E8-53FE-8B85-D50D-90D635457941}"/>
          </ac:graphicFrameMkLst>
        </pc:graphicFrameChg>
        <pc:graphicFrameChg chg="add mod modGraphic">
          <ac:chgData name="LILLINETH OCAMPO CASTAÑEDA" userId="651b59c4-c2a1-4852-ac00-d10213ba0680" providerId="ADAL" clId="{CC9523BF-9981-4F82-9082-EC87E6D1BAD9}" dt="2024-05-15T04:27:44.596" v="379" actId="14734"/>
          <ac:graphicFrameMkLst>
            <pc:docMk/>
            <pc:sldMk cId="1472159952" sldId="1591"/>
            <ac:graphicFrameMk id="5" creationId="{7B915270-9134-1F16-83F5-6A6379D210F3}"/>
          </ac:graphicFrameMkLst>
        </pc:graphicFrameChg>
      </pc:sldChg>
      <pc:sldChg chg="addSp delSp modSp mod">
        <pc:chgData name="LILLINETH OCAMPO CASTAÑEDA" userId="651b59c4-c2a1-4852-ac00-d10213ba0680" providerId="ADAL" clId="{CC9523BF-9981-4F82-9082-EC87E6D1BAD9}" dt="2024-05-15T04:28:11.944" v="385" actId="14100"/>
        <pc:sldMkLst>
          <pc:docMk/>
          <pc:sldMk cId="2976028982" sldId="1592"/>
        </pc:sldMkLst>
        <pc:graphicFrameChg chg="add mod modGraphic">
          <ac:chgData name="LILLINETH OCAMPO CASTAÑEDA" userId="651b59c4-c2a1-4852-ac00-d10213ba0680" providerId="ADAL" clId="{CC9523BF-9981-4F82-9082-EC87E6D1BAD9}" dt="2024-05-15T04:28:11.944" v="385" actId="14100"/>
          <ac:graphicFrameMkLst>
            <pc:docMk/>
            <pc:sldMk cId="2976028982" sldId="1592"/>
            <ac:graphicFrameMk id="3" creationId="{2694CFA6-D825-A399-491B-D2308C2E2B96}"/>
          </ac:graphicFrameMkLst>
        </pc:graphicFrameChg>
        <pc:graphicFrameChg chg="del">
          <ac:chgData name="LILLINETH OCAMPO CASTAÑEDA" userId="651b59c4-c2a1-4852-ac00-d10213ba0680" providerId="ADAL" clId="{CC9523BF-9981-4F82-9082-EC87E6D1BAD9}" dt="2024-05-15T04:27:52.713" v="380" actId="478"/>
          <ac:graphicFrameMkLst>
            <pc:docMk/>
            <pc:sldMk cId="2976028982" sldId="1592"/>
            <ac:graphicFrameMk id="4" creationId="{1FDB5A85-0ECF-AAD7-3773-42FE5FE86267}"/>
          </ac:graphicFrameMkLst>
        </pc:graphicFrameChg>
      </pc:sldChg>
      <pc:sldChg chg="del">
        <pc:chgData name="LILLINETH OCAMPO CASTAÑEDA" userId="651b59c4-c2a1-4852-ac00-d10213ba0680" providerId="ADAL" clId="{CC9523BF-9981-4F82-9082-EC87E6D1BAD9}" dt="2024-05-15T04:48:37.164" v="502" actId="47"/>
        <pc:sldMkLst>
          <pc:docMk/>
          <pc:sldMk cId="888257103" sldId="1685"/>
        </pc:sldMkLst>
      </pc:sldChg>
      <pc:sldChg chg="del">
        <pc:chgData name="LILLINETH OCAMPO CASTAÑEDA" userId="651b59c4-c2a1-4852-ac00-d10213ba0680" providerId="ADAL" clId="{CC9523BF-9981-4F82-9082-EC87E6D1BAD9}" dt="2024-05-15T04:48:37.164" v="502" actId="47"/>
        <pc:sldMkLst>
          <pc:docMk/>
          <pc:sldMk cId="1666633961" sldId="1713"/>
        </pc:sldMkLst>
      </pc:sldChg>
      <pc:sldChg chg="addSp delSp modSp mod">
        <pc:chgData name="LILLINETH OCAMPO CASTAÑEDA" userId="651b59c4-c2a1-4852-ac00-d10213ba0680" providerId="ADAL" clId="{CC9523BF-9981-4F82-9082-EC87E6D1BAD9}" dt="2024-05-15T04:34:09.373" v="433" actId="404"/>
        <pc:sldMkLst>
          <pc:docMk/>
          <pc:sldMk cId="883292758" sldId="1814"/>
        </pc:sldMkLst>
        <pc:graphicFrameChg chg="add mod modGraphic">
          <ac:chgData name="LILLINETH OCAMPO CASTAÑEDA" userId="651b59c4-c2a1-4852-ac00-d10213ba0680" providerId="ADAL" clId="{CC9523BF-9981-4F82-9082-EC87E6D1BAD9}" dt="2024-05-15T04:30:50.926" v="417" actId="403"/>
          <ac:graphicFrameMkLst>
            <pc:docMk/>
            <pc:sldMk cId="883292758" sldId="1814"/>
            <ac:graphicFrameMk id="3" creationId="{E21DDCC8-F8E3-A4AB-C3DC-18EED86FEF9E}"/>
          </ac:graphicFrameMkLst>
        </pc:graphicFrameChg>
        <pc:graphicFrameChg chg="add del">
          <ac:chgData name="LILLINETH OCAMPO CASTAÑEDA" userId="651b59c4-c2a1-4852-ac00-d10213ba0680" providerId="ADAL" clId="{CC9523BF-9981-4F82-9082-EC87E6D1BAD9}" dt="2024-05-15T04:33:31.569" v="423" actId="478"/>
          <ac:graphicFrameMkLst>
            <pc:docMk/>
            <pc:sldMk cId="883292758" sldId="1814"/>
            <ac:graphicFrameMk id="4" creationId="{021BA79B-3A3F-BCF4-115B-6794ADA3B15B}"/>
          </ac:graphicFrameMkLst>
        </pc:graphicFrameChg>
        <pc:graphicFrameChg chg="add mod">
          <ac:chgData name="LILLINETH OCAMPO CASTAÑEDA" userId="651b59c4-c2a1-4852-ac00-d10213ba0680" providerId="ADAL" clId="{CC9523BF-9981-4F82-9082-EC87E6D1BAD9}" dt="2024-05-15T04:31:34.879" v="420"/>
          <ac:graphicFrameMkLst>
            <pc:docMk/>
            <pc:sldMk cId="883292758" sldId="1814"/>
            <ac:graphicFrameMk id="5" creationId="{0EDBC829-F5CA-36B1-4C5F-D164EF9E495A}"/>
          </ac:graphicFrameMkLst>
        </pc:graphicFrameChg>
        <pc:graphicFrameChg chg="add mod modGraphic">
          <ac:chgData name="LILLINETH OCAMPO CASTAÑEDA" userId="651b59c4-c2a1-4852-ac00-d10213ba0680" providerId="ADAL" clId="{CC9523BF-9981-4F82-9082-EC87E6D1BAD9}" dt="2024-05-15T04:34:09.373" v="433" actId="404"/>
          <ac:graphicFrameMkLst>
            <pc:docMk/>
            <pc:sldMk cId="883292758" sldId="1814"/>
            <ac:graphicFrameMk id="6" creationId="{0F23C04A-F3D7-020B-4A69-783900E981D1}"/>
          </ac:graphicFrameMkLst>
        </pc:graphicFrameChg>
      </pc:sldChg>
      <pc:sldChg chg="addSp delSp modSp mod">
        <pc:chgData name="LILLINETH OCAMPO CASTAÑEDA" userId="651b59c4-c2a1-4852-ac00-d10213ba0680" providerId="ADAL" clId="{CC9523BF-9981-4F82-9082-EC87E6D1BAD9}" dt="2024-05-15T05:13:39.760" v="534"/>
        <pc:sldMkLst>
          <pc:docMk/>
          <pc:sldMk cId="3107540613" sldId="1815"/>
        </pc:sldMkLst>
        <pc:spChg chg="mod">
          <ac:chgData name="LILLINETH OCAMPO CASTAÑEDA" userId="651b59c4-c2a1-4852-ac00-d10213ba0680" providerId="ADAL" clId="{CC9523BF-9981-4F82-9082-EC87E6D1BAD9}" dt="2024-05-15T05:13:39.760" v="534"/>
          <ac:spMkLst>
            <pc:docMk/>
            <pc:sldMk cId="3107540613" sldId="1815"/>
            <ac:spMk id="24" creationId="{658286C1-CBF0-4632-8D8F-345CEBB83FB9}"/>
          </ac:spMkLst>
        </pc:spChg>
        <pc:graphicFrameChg chg="del">
          <ac:chgData name="LILLINETH OCAMPO CASTAÑEDA" userId="651b59c4-c2a1-4852-ac00-d10213ba0680" providerId="ADAL" clId="{CC9523BF-9981-4F82-9082-EC87E6D1BAD9}" dt="2024-05-15T04:34:14.724" v="434" actId="478"/>
          <ac:graphicFrameMkLst>
            <pc:docMk/>
            <pc:sldMk cId="3107540613" sldId="1815"/>
            <ac:graphicFrameMk id="3" creationId="{F9FD958C-DA29-C29C-1687-4015CDD7A257}"/>
          </ac:graphicFrameMkLst>
        </pc:graphicFrameChg>
        <pc:graphicFrameChg chg="add mod modGraphic">
          <ac:chgData name="LILLINETH OCAMPO CASTAÑEDA" userId="651b59c4-c2a1-4852-ac00-d10213ba0680" providerId="ADAL" clId="{CC9523BF-9981-4F82-9082-EC87E6D1BAD9}" dt="2024-05-15T04:34:34.507" v="441" actId="14100"/>
          <ac:graphicFrameMkLst>
            <pc:docMk/>
            <pc:sldMk cId="3107540613" sldId="1815"/>
            <ac:graphicFrameMk id="4" creationId="{AA4A9ECA-C9FC-7077-7578-4AE32532AC0B}"/>
          </ac:graphicFrameMkLst>
        </pc:graphicFrameChg>
      </pc:sldChg>
      <pc:sldChg chg="addSp delSp modSp mod">
        <pc:chgData name="LILLINETH OCAMPO CASTAÑEDA" userId="651b59c4-c2a1-4852-ac00-d10213ba0680" providerId="ADAL" clId="{CC9523BF-9981-4F82-9082-EC87E6D1BAD9}" dt="2024-05-15T04:46:47.497" v="501" actId="1076"/>
        <pc:sldMkLst>
          <pc:docMk/>
          <pc:sldMk cId="2399709314" sldId="1827"/>
        </pc:sldMkLst>
        <pc:graphicFrameChg chg="add mod modGraphic">
          <ac:chgData name="LILLINETH OCAMPO CASTAÑEDA" userId="651b59c4-c2a1-4852-ac00-d10213ba0680" providerId="ADAL" clId="{CC9523BF-9981-4F82-9082-EC87E6D1BAD9}" dt="2024-05-15T04:46:47.497" v="501" actId="1076"/>
          <ac:graphicFrameMkLst>
            <pc:docMk/>
            <pc:sldMk cId="2399709314" sldId="1827"/>
            <ac:graphicFrameMk id="2" creationId="{A4C3D37B-1234-D73F-EB5B-5E26BD85246F}"/>
          </ac:graphicFrameMkLst>
        </pc:graphicFrameChg>
        <pc:graphicFrameChg chg="add mod modGraphic">
          <ac:chgData name="LILLINETH OCAMPO CASTAÑEDA" userId="651b59c4-c2a1-4852-ac00-d10213ba0680" providerId="ADAL" clId="{CC9523BF-9981-4F82-9082-EC87E6D1BAD9}" dt="2024-05-15T04:46:34.597" v="498" actId="14100"/>
          <ac:graphicFrameMkLst>
            <pc:docMk/>
            <pc:sldMk cId="2399709314" sldId="1827"/>
            <ac:graphicFrameMk id="3" creationId="{6314D062-2E24-5966-22F1-B7F3D035D6CD}"/>
          </ac:graphicFrameMkLst>
        </pc:graphicFrameChg>
        <pc:graphicFrameChg chg="del modGraphic">
          <ac:chgData name="LILLINETH OCAMPO CASTAÑEDA" userId="651b59c4-c2a1-4852-ac00-d10213ba0680" providerId="ADAL" clId="{CC9523BF-9981-4F82-9082-EC87E6D1BAD9}" dt="2024-05-15T04:37:06.424" v="455" actId="478"/>
          <ac:graphicFrameMkLst>
            <pc:docMk/>
            <pc:sldMk cId="2399709314" sldId="1827"/>
            <ac:graphicFrameMk id="8" creationId="{D6B0457A-BAE4-35CB-FDFF-E9E795408B81}"/>
          </ac:graphicFrameMkLst>
        </pc:graphicFrameChg>
        <pc:graphicFrameChg chg="del">
          <ac:chgData name="LILLINETH OCAMPO CASTAÑEDA" userId="651b59c4-c2a1-4852-ac00-d10213ba0680" providerId="ADAL" clId="{CC9523BF-9981-4F82-9082-EC87E6D1BAD9}" dt="2024-05-15T04:37:47.470" v="463" actId="478"/>
          <ac:graphicFrameMkLst>
            <pc:docMk/>
            <pc:sldMk cId="2399709314" sldId="1827"/>
            <ac:graphicFrameMk id="9" creationId="{ABF35EB9-8330-CE5F-A7FB-38B534B0AC95}"/>
          </ac:graphicFrameMkLst>
        </pc:graphicFrameChg>
      </pc:sldChg>
      <pc:sldChg chg="addSp delSp modSp mod">
        <pc:chgData name="LILLINETH OCAMPO CASTAÑEDA" userId="651b59c4-c2a1-4852-ac00-d10213ba0680" providerId="ADAL" clId="{CC9523BF-9981-4F82-9082-EC87E6D1BAD9}" dt="2024-05-15T04:40:19.551" v="485" actId="1076"/>
        <pc:sldMkLst>
          <pc:docMk/>
          <pc:sldMk cId="1799223727" sldId="1829"/>
        </pc:sldMkLst>
        <pc:spChg chg="mod">
          <ac:chgData name="LILLINETH OCAMPO CASTAÑEDA" userId="651b59c4-c2a1-4852-ac00-d10213ba0680" providerId="ADAL" clId="{CC9523BF-9981-4F82-9082-EC87E6D1BAD9}" dt="2024-05-10T20:24:50.927" v="14"/>
          <ac:spMkLst>
            <pc:docMk/>
            <pc:sldMk cId="1799223727" sldId="1829"/>
            <ac:spMk id="5" creationId="{65B12803-5723-4124-BA21-4275CB48163E}"/>
          </ac:spMkLst>
        </pc:spChg>
        <pc:graphicFrameChg chg="add mod">
          <ac:chgData name="LILLINETH OCAMPO CASTAÑEDA" userId="651b59c4-c2a1-4852-ac00-d10213ba0680" providerId="ADAL" clId="{CC9523BF-9981-4F82-9082-EC87E6D1BAD9}" dt="2024-05-15T04:39:03.799" v="474" actId="14100"/>
          <ac:graphicFrameMkLst>
            <pc:docMk/>
            <pc:sldMk cId="1799223727" sldId="1829"/>
            <ac:graphicFrameMk id="2" creationId="{C8736B44-5C6B-4CD2-9B86-BF18C27D322F}"/>
          </ac:graphicFrameMkLst>
        </pc:graphicFrameChg>
        <pc:graphicFrameChg chg="del">
          <ac:chgData name="LILLINETH OCAMPO CASTAÑEDA" userId="651b59c4-c2a1-4852-ac00-d10213ba0680" providerId="ADAL" clId="{CC9523BF-9981-4F82-9082-EC87E6D1BAD9}" dt="2024-05-15T04:38:48.798" v="470" actId="478"/>
          <ac:graphicFrameMkLst>
            <pc:docMk/>
            <pc:sldMk cId="1799223727" sldId="1829"/>
            <ac:graphicFrameMk id="3" creationId="{C8736B44-5C6B-4CD2-9B86-BF18C27D322F}"/>
          </ac:graphicFrameMkLst>
        </pc:graphicFrameChg>
        <pc:graphicFrameChg chg="add mod modGraphic">
          <ac:chgData name="LILLINETH OCAMPO CASTAÑEDA" userId="651b59c4-c2a1-4852-ac00-d10213ba0680" providerId="ADAL" clId="{CC9523BF-9981-4F82-9082-EC87E6D1BAD9}" dt="2024-05-15T04:40:19.551" v="485" actId="1076"/>
          <ac:graphicFrameMkLst>
            <pc:docMk/>
            <pc:sldMk cId="1799223727" sldId="1829"/>
            <ac:graphicFrameMk id="4" creationId="{67050619-554A-2003-D16C-14212E630B12}"/>
          </ac:graphicFrameMkLst>
        </pc:graphicFrameChg>
        <pc:graphicFrameChg chg="add mod">
          <ac:chgData name="LILLINETH OCAMPO CASTAÑEDA" userId="651b59c4-c2a1-4852-ac00-d10213ba0680" providerId="ADAL" clId="{CC9523BF-9981-4F82-9082-EC87E6D1BAD9}" dt="2024-05-15T04:40:02.624" v="481" actId="1076"/>
          <ac:graphicFrameMkLst>
            <pc:docMk/>
            <pc:sldMk cId="1799223727" sldId="1829"/>
            <ac:graphicFrameMk id="6" creationId="{0BB36ADF-C57B-5AA3-DA0B-F78CD3D70907}"/>
          </ac:graphicFrameMkLst>
        </pc:graphicFrameChg>
        <pc:graphicFrameChg chg="del">
          <ac:chgData name="LILLINETH OCAMPO CASTAÑEDA" userId="651b59c4-c2a1-4852-ac00-d10213ba0680" providerId="ADAL" clId="{CC9523BF-9981-4F82-9082-EC87E6D1BAD9}" dt="2024-05-15T04:39:25.698" v="475" actId="478"/>
          <ac:graphicFrameMkLst>
            <pc:docMk/>
            <pc:sldMk cId="1799223727" sldId="1829"/>
            <ac:graphicFrameMk id="7" creationId="{B1ADA0EB-3A7B-8BD0-2C47-CC7E42657DF4}"/>
          </ac:graphicFrameMkLst>
        </pc:graphicFrameChg>
        <pc:graphicFrameChg chg="del modGraphic">
          <ac:chgData name="LILLINETH OCAMPO CASTAÑEDA" userId="651b59c4-c2a1-4852-ac00-d10213ba0680" providerId="ADAL" clId="{CC9523BF-9981-4F82-9082-EC87E6D1BAD9}" dt="2024-05-15T04:39:54.282" v="479" actId="478"/>
          <ac:graphicFrameMkLst>
            <pc:docMk/>
            <pc:sldMk cId="1799223727" sldId="1829"/>
            <ac:graphicFrameMk id="9" creationId="{EAE8F6D2-F3BF-A13A-5265-894487A6E83F}"/>
          </ac:graphicFrameMkLst>
        </pc:graphicFrameChg>
      </pc:sldChg>
      <pc:sldChg chg="addSp delSp modSp mod">
        <pc:chgData name="LILLINETH OCAMPO CASTAÑEDA" userId="651b59c4-c2a1-4852-ac00-d10213ba0680" providerId="ADAL" clId="{CC9523BF-9981-4F82-9082-EC87E6D1BAD9}" dt="2024-05-15T05:12:56.312" v="532"/>
        <pc:sldMkLst>
          <pc:docMk/>
          <pc:sldMk cId="3527211914" sldId="1927"/>
        </pc:sldMkLst>
        <pc:spChg chg="mod">
          <ac:chgData name="LILLINETH OCAMPO CASTAÑEDA" userId="651b59c4-c2a1-4852-ac00-d10213ba0680" providerId="ADAL" clId="{CC9523BF-9981-4F82-9082-EC87E6D1BAD9}" dt="2024-05-15T05:12:56.312" v="532"/>
          <ac:spMkLst>
            <pc:docMk/>
            <pc:sldMk cId="3527211914" sldId="1927"/>
            <ac:spMk id="24" creationId="{658286C1-CBF0-4632-8D8F-345CEBB83FB9}"/>
          </ac:spMkLst>
        </pc:spChg>
        <pc:graphicFrameChg chg="del">
          <ac:chgData name="LILLINETH OCAMPO CASTAÑEDA" userId="651b59c4-c2a1-4852-ac00-d10213ba0680" providerId="ADAL" clId="{CC9523BF-9981-4F82-9082-EC87E6D1BAD9}" dt="2024-05-15T04:29:17.921" v="395" actId="478"/>
          <ac:graphicFrameMkLst>
            <pc:docMk/>
            <pc:sldMk cId="3527211914" sldId="1927"/>
            <ac:graphicFrameMk id="3" creationId="{61F55C62-FA4C-C9B6-3AA2-63BEF9FFED01}"/>
          </ac:graphicFrameMkLst>
        </pc:graphicFrameChg>
        <pc:graphicFrameChg chg="add mod modGraphic">
          <ac:chgData name="LILLINETH OCAMPO CASTAÑEDA" userId="651b59c4-c2a1-4852-ac00-d10213ba0680" providerId="ADAL" clId="{CC9523BF-9981-4F82-9082-EC87E6D1BAD9}" dt="2024-05-15T04:31:48.068" v="422" actId="1076"/>
          <ac:graphicFrameMkLst>
            <pc:docMk/>
            <pc:sldMk cId="3527211914" sldId="1927"/>
            <ac:graphicFrameMk id="4" creationId="{A9EB671A-3156-0427-9683-D27CC8A84F7F}"/>
          </ac:graphicFrameMkLst>
        </pc:graphicFrameChg>
      </pc:sldChg>
      <pc:sldChg chg="modSp mod">
        <pc:chgData name="LILLINETH OCAMPO CASTAÑEDA" userId="651b59c4-c2a1-4852-ac00-d10213ba0680" providerId="ADAL" clId="{CC9523BF-9981-4F82-9082-EC87E6D1BAD9}" dt="2024-05-15T05:16:14.135" v="541" actId="20577"/>
        <pc:sldMkLst>
          <pc:docMk/>
          <pc:sldMk cId="709372873" sldId="2044"/>
        </pc:sldMkLst>
        <pc:spChg chg="mod">
          <ac:chgData name="LILLINETH OCAMPO CASTAÑEDA" userId="651b59c4-c2a1-4852-ac00-d10213ba0680" providerId="ADAL" clId="{CC9523BF-9981-4F82-9082-EC87E6D1BAD9}" dt="2024-05-15T05:16:14.135" v="541" actId="20577"/>
          <ac:spMkLst>
            <pc:docMk/>
            <pc:sldMk cId="709372873" sldId="2044"/>
            <ac:spMk id="38" creationId="{21039E42-7822-4168-B788-72907FB76E54}"/>
          </ac:spMkLst>
        </pc:spChg>
      </pc:sldChg>
      <pc:sldChg chg="modSp add del mod">
        <pc:chgData name="LILLINETH OCAMPO CASTAÑEDA" userId="651b59c4-c2a1-4852-ac00-d10213ba0680" providerId="ADAL" clId="{CC9523BF-9981-4F82-9082-EC87E6D1BAD9}" dt="2024-05-15T05:51:37.089" v="571" actId="207"/>
        <pc:sldMkLst>
          <pc:docMk/>
          <pc:sldMk cId="1453484966" sldId="2047"/>
        </pc:sldMkLst>
        <pc:spChg chg="mod">
          <ac:chgData name="LILLINETH OCAMPO CASTAÑEDA" userId="651b59c4-c2a1-4852-ac00-d10213ba0680" providerId="ADAL" clId="{CC9523BF-9981-4F82-9082-EC87E6D1BAD9}" dt="2024-05-15T05:51:37.089" v="571" actId="207"/>
          <ac:spMkLst>
            <pc:docMk/>
            <pc:sldMk cId="1453484966" sldId="2047"/>
            <ac:spMk id="22" creationId="{828C58DA-5753-4832-96DF-FCD6A9249138}"/>
          </ac:spMkLst>
        </pc:spChg>
      </pc:sldChg>
      <pc:sldChg chg="modSp add del mod">
        <pc:chgData name="LILLINETH OCAMPO CASTAÑEDA" userId="651b59c4-c2a1-4852-ac00-d10213ba0680" providerId="ADAL" clId="{CC9523BF-9981-4F82-9082-EC87E6D1BAD9}" dt="2024-05-15T05:51:50.542" v="576" actId="20577"/>
        <pc:sldMkLst>
          <pc:docMk/>
          <pc:sldMk cId="1603932459" sldId="2048"/>
        </pc:sldMkLst>
        <pc:spChg chg="mod">
          <ac:chgData name="LILLINETH OCAMPO CASTAÑEDA" userId="651b59c4-c2a1-4852-ac00-d10213ba0680" providerId="ADAL" clId="{CC9523BF-9981-4F82-9082-EC87E6D1BAD9}" dt="2024-05-15T05:51:50.542" v="576" actId="20577"/>
          <ac:spMkLst>
            <pc:docMk/>
            <pc:sldMk cId="1603932459" sldId="2048"/>
            <ac:spMk id="22" creationId="{828C58DA-5753-4832-96DF-FCD6A9249138}"/>
          </ac:spMkLst>
        </pc:spChg>
      </pc:sldChg>
      <pc:sldChg chg="addSp delSp modSp mod">
        <pc:chgData name="LILLINETH OCAMPO CASTAÑEDA" userId="651b59c4-c2a1-4852-ac00-d10213ba0680" providerId="ADAL" clId="{CC9523BF-9981-4F82-9082-EC87E6D1BAD9}" dt="2024-05-15T04:36:05.253" v="453" actId="404"/>
        <pc:sldMkLst>
          <pc:docMk/>
          <pc:sldMk cId="596543018" sldId="2055"/>
        </pc:sldMkLst>
        <pc:spChg chg="mod">
          <ac:chgData name="LILLINETH OCAMPO CASTAÑEDA" userId="651b59c4-c2a1-4852-ac00-d10213ba0680" providerId="ADAL" clId="{CC9523BF-9981-4F82-9082-EC87E6D1BAD9}" dt="2024-05-10T20:24:50.927" v="14"/>
          <ac:spMkLst>
            <pc:docMk/>
            <pc:sldMk cId="596543018" sldId="2055"/>
            <ac:spMk id="5" creationId="{65B12803-5723-4124-BA21-4275CB48163E}"/>
          </ac:spMkLst>
        </pc:spChg>
        <pc:graphicFrameChg chg="add mod modGraphic">
          <ac:chgData name="LILLINETH OCAMPO CASTAÑEDA" userId="651b59c4-c2a1-4852-ac00-d10213ba0680" providerId="ADAL" clId="{CC9523BF-9981-4F82-9082-EC87E6D1BAD9}" dt="2024-05-15T04:36:05.253" v="453" actId="404"/>
          <ac:graphicFrameMkLst>
            <pc:docMk/>
            <pc:sldMk cId="596543018" sldId="2055"/>
            <ac:graphicFrameMk id="3" creationId="{8B83BE94-AFE4-FB32-9F35-C5F7A4C566CE}"/>
          </ac:graphicFrameMkLst>
        </pc:graphicFrameChg>
        <pc:graphicFrameChg chg="del">
          <ac:chgData name="LILLINETH OCAMPO CASTAÑEDA" userId="651b59c4-c2a1-4852-ac00-d10213ba0680" providerId="ADAL" clId="{CC9523BF-9981-4F82-9082-EC87E6D1BAD9}" dt="2024-05-15T04:35:24.512" v="442" actId="478"/>
          <ac:graphicFrameMkLst>
            <pc:docMk/>
            <pc:sldMk cId="596543018" sldId="2055"/>
            <ac:graphicFrameMk id="4" creationId="{78823531-A2E4-3512-576D-70E83F36D466}"/>
          </ac:graphicFrameMkLst>
        </pc:graphicFrameChg>
      </pc:sldChg>
      <pc:sldChg chg="add del">
        <pc:chgData name="LILLINETH OCAMPO CASTAÑEDA" userId="651b59c4-c2a1-4852-ac00-d10213ba0680" providerId="ADAL" clId="{CC9523BF-9981-4F82-9082-EC87E6D1BAD9}" dt="2024-05-15T05:11:09.754" v="531"/>
        <pc:sldMkLst>
          <pc:docMk/>
          <pc:sldMk cId="1879461600" sldId="2056"/>
        </pc:sldMkLst>
      </pc:sldChg>
      <pc:sldChg chg="add del">
        <pc:chgData name="LILLINETH OCAMPO CASTAÑEDA" userId="651b59c4-c2a1-4852-ac00-d10213ba0680" providerId="ADAL" clId="{CC9523BF-9981-4F82-9082-EC87E6D1BAD9}" dt="2024-05-15T05:11:09.754" v="531"/>
        <pc:sldMkLst>
          <pc:docMk/>
          <pc:sldMk cId="3494863975" sldId="2057"/>
        </pc:sldMkLst>
      </pc:sldChg>
      <pc:sldChg chg="add del">
        <pc:chgData name="LILLINETH OCAMPO CASTAÑEDA" userId="651b59c4-c2a1-4852-ac00-d10213ba0680" providerId="ADAL" clId="{CC9523BF-9981-4F82-9082-EC87E6D1BAD9}" dt="2024-05-15T05:11:09.754" v="531"/>
        <pc:sldMkLst>
          <pc:docMk/>
          <pc:sldMk cId="2380587592" sldId="2059"/>
        </pc:sldMkLst>
      </pc:sldChg>
      <pc:sldChg chg="modSp add del mod">
        <pc:chgData name="LILLINETH OCAMPO CASTAÑEDA" userId="651b59c4-c2a1-4852-ac00-d10213ba0680" providerId="ADAL" clId="{CC9523BF-9981-4F82-9082-EC87E6D1BAD9}" dt="2024-05-15T05:51:19.001" v="569" actId="207"/>
        <pc:sldMkLst>
          <pc:docMk/>
          <pc:sldMk cId="2347149286" sldId="2062"/>
        </pc:sldMkLst>
        <pc:spChg chg="mod">
          <ac:chgData name="LILLINETH OCAMPO CASTAÑEDA" userId="651b59c4-c2a1-4852-ac00-d10213ba0680" providerId="ADAL" clId="{CC9523BF-9981-4F82-9082-EC87E6D1BAD9}" dt="2024-05-15T05:51:19.001" v="569" actId="207"/>
          <ac:spMkLst>
            <pc:docMk/>
            <pc:sldMk cId="2347149286" sldId="2062"/>
            <ac:spMk id="23" creationId="{026D82DF-228F-43C5-8474-857D41D96D3C}"/>
          </ac:spMkLst>
        </pc:spChg>
      </pc:sldChg>
      <pc:sldChg chg="modSp add del mod">
        <pc:chgData name="LILLINETH OCAMPO CASTAÑEDA" userId="651b59c4-c2a1-4852-ac00-d10213ba0680" providerId="ADAL" clId="{CC9523BF-9981-4F82-9082-EC87E6D1BAD9}" dt="2024-05-15T05:48:25.981" v="550"/>
        <pc:sldMkLst>
          <pc:docMk/>
          <pc:sldMk cId="28123494" sldId="2064"/>
        </pc:sldMkLst>
        <pc:spChg chg="mod">
          <ac:chgData name="LILLINETH OCAMPO CASTAÑEDA" userId="651b59c4-c2a1-4852-ac00-d10213ba0680" providerId="ADAL" clId="{CC9523BF-9981-4F82-9082-EC87E6D1BAD9}" dt="2024-05-15T05:48:25.981" v="550"/>
          <ac:spMkLst>
            <pc:docMk/>
            <pc:sldMk cId="28123494" sldId="2064"/>
            <ac:spMk id="33" creationId="{55416C71-772A-498D-B7D9-C6D1C494C8FC}"/>
          </ac:spMkLst>
        </pc:spChg>
      </pc:sldChg>
      <pc:sldChg chg="modSp add del mod">
        <pc:chgData name="LILLINETH OCAMPO CASTAÑEDA" userId="651b59c4-c2a1-4852-ac00-d10213ba0680" providerId="ADAL" clId="{CC9523BF-9981-4F82-9082-EC87E6D1BAD9}" dt="2024-05-15T05:48:35.545" v="552"/>
        <pc:sldMkLst>
          <pc:docMk/>
          <pc:sldMk cId="2375687897" sldId="2065"/>
        </pc:sldMkLst>
        <pc:spChg chg="mod">
          <ac:chgData name="LILLINETH OCAMPO CASTAÑEDA" userId="651b59c4-c2a1-4852-ac00-d10213ba0680" providerId="ADAL" clId="{CC9523BF-9981-4F82-9082-EC87E6D1BAD9}" dt="2024-05-15T05:48:35.545" v="552"/>
          <ac:spMkLst>
            <pc:docMk/>
            <pc:sldMk cId="2375687897" sldId="2065"/>
            <ac:spMk id="33" creationId="{55416C71-772A-498D-B7D9-C6D1C494C8FC}"/>
          </ac:spMkLst>
        </pc:spChg>
      </pc:sldChg>
      <pc:sldChg chg="modSp add del mod">
        <pc:chgData name="LILLINETH OCAMPO CASTAÑEDA" userId="651b59c4-c2a1-4852-ac00-d10213ba0680" providerId="ADAL" clId="{CC9523BF-9981-4F82-9082-EC87E6D1BAD9}" dt="2024-05-15T05:48:31.933" v="551"/>
        <pc:sldMkLst>
          <pc:docMk/>
          <pc:sldMk cId="1424997194" sldId="2066"/>
        </pc:sldMkLst>
        <pc:spChg chg="mod">
          <ac:chgData name="LILLINETH OCAMPO CASTAÑEDA" userId="651b59c4-c2a1-4852-ac00-d10213ba0680" providerId="ADAL" clId="{CC9523BF-9981-4F82-9082-EC87E6D1BAD9}" dt="2024-05-15T05:48:31.933" v="551"/>
          <ac:spMkLst>
            <pc:docMk/>
            <pc:sldMk cId="1424997194" sldId="2066"/>
            <ac:spMk id="33" creationId="{55416C71-772A-498D-B7D9-C6D1C494C8FC}"/>
          </ac:spMkLst>
        </pc:spChg>
      </pc:sldChg>
      <pc:sldChg chg="modSp add del mod">
        <pc:chgData name="LILLINETH OCAMPO CASTAÑEDA" userId="651b59c4-c2a1-4852-ac00-d10213ba0680" providerId="ADAL" clId="{CC9523BF-9981-4F82-9082-EC87E6D1BAD9}" dt="2024-05-15T05:48:21.429" v="549"/>
        <pc:sldMkLst>
          <pc:docMk/>
          <pc:sldMk cId="2020907878" sldId="2075"/>
        </pc:sldMkLst>
        <pc:spChg chg="mod">
          <ac:chgData name="LILLINETH OCAMPO CASTAÑEDA" userId="651b59c4-c2a1-4852-ac00-d10213ba0680" providerId="ADAL" clId="{CC9523BF-9981-4F82-9082-EC87E6D1BAD9}" dt="2024-05-15T05:48:21.429" v="549"/>
          <ac:spMkLst>
            <pc:docMk/>
            <pc:sldMk cId="2020907878" sldId="2075"/>
            <ac:spMk id="33" creationId="{55416C71-772A-498D-B7D9-C6D1C494C8FC}"/>
          </ac:spMkLst>
        </pc:spChg>
      </pc:sldChg>
      <pc:sldChg chg="modSp add del mod">
        <pc:chgData name="LILLINETH OCAMPO CASTAÑEDA" userId="651b59c4-c2a1-4852-ac00-d10213ba0680" providerId="ADAL" clId="{CC9523BF-9981-4F82-9082-EC87E6D1BAD9}" dt="2024-05-15T05:48:16.734" v="548"/>
        <pc:sldMkLst>
          <pc:docMk/>
          <pc:sldMk cId="2553520785" sldId="2118"/>
        </pc:sldMkLst>
        <pc:spChg chg="mod">
          <ac:chgData name="LILLINETH OCAMPO CASTAÑEDA" userId="651b59c4-c2a1-4852-ac00-d10213ba0680" providerId="ADAL" clId="{CC9523BF-9981-4F82-9082-EC87E6D1BAD9}" dt="2024-05-15T05:48:16.734" v="548"/>
          <ac:spMkLst>
            <pc:docMk/>
            <pc:sldMk cId="2553520785" sldId="2118"/>
            <ac:spMk id="33" creationId="{55416C71-772A-498D-B7D9-C6D1C494C8FC}"/>
          </ac:spMkLst>
        </pc:spChg>
      </pc:sldChg>
      <pc:sldChg chg="modSp add del mod">
        <pc:chgData name="LILLINETH OCAMPO CASTAÑEDA" userId="651b59c4-c2a1-4852-ac00-d10213ba0680" providerId="ADAL" clId="{CC9523BF-9981-4F82-9082-EC87E6D1BAD9}" dt="2024-05-15T05:50:53.221" v="568" actId="207"/>
        <pc:sldMkLst>
          <pc:docMk/>
          <pc:sldMk cId="3882393671" sldId="2121"/>
        </pc:sldMkLst>
        <pc:spChg chg="mod">
          <ac:chgData name="LILLINETH OCAMPO CASTAÑEDA" userId="651b59c4-c2a1-4852-ac00-d10213ba0680" providerId="ADAL" clId="{CC9523BF-9981-4F82-9082-EC87E6D1BAD9}" dt="2024-05-15T05:50:53.221" v="568" actId="207"/>
          <ac:spMkLst>
            <pc:docMk/>
            <pc:sldMk cId="3882393671" sldId="2121"/>
            <ac:spMk id="38" creationId="{21039E42-7822-4168-B788-72907FB76E54}"/>
          </ac:spMkLst>
        </pc:spChg>
      </pc:sldChg>
      <pc:sldChg chg="addSp delSp modSp mod">
        <pc:chgData name="LILLINETH OCAMPO CASTAÑEDA" userId="651b59c4-c2a1-4852-ac00-d10213ba0680" providerId="ADAL" clId="{CC9523BF-9981-4F82-9082-EC87E6D1BAD9}" dt="2024-05-15T04:10:01.829" v="261" actId="255"/>
        <pc:sldMkLst>
          <pc:docMk/>
          <pc:sldMk cId="1335027568" sldId="2122"/>
        </pc:sldMkLst>
        <pc:graphicFrameChg chg="add del mod modGraphic">
          <ac:chgData name="LILLINETH OCAMPO CASTAÑEDA" userId="651b59c4-c2a1-4852-ac00-d10213ba0680" providerId="ADAL" clId="{CC9523BF-9981-4F82-9082-EC87E6D1BAD9}" dt="2024-05-15T04:00:56.489" v="184" actId="478"/>
          <ac:graphicFrameMkLst>
            <pc:docMk/>
            <pc:sldMk cId="1335027568" sldId="2122"/>
            <ac:graphicFrameMk id="3" creationId="{E0ECC4B3-70FD-76F2-8734-B503D30A8C60}"/>
          </ac:graphicFrameMkLst>
        </pc:graphicFrameChg>
        <pc:graphicFrameChg chg="add del mod modGraphic">
          <ac:chgData name="LILLINETH OCAMPO CASTAÑEDA" userId="651b59c4-c2a1-4852-ac00-d10213ba0680" providerId="ADAL" clId="{CC9523BF-9981-4F82-9082-EC87E6D1BAD9}" dt="2024-05-15T04:09:30.174" v="254" actId="478"/>
          <ac:graphicFrameMkLst>
            <pc:docMk/>
            <pc:sldMk cId="1335027568" sldId="2122"/>
            <ac:graphicFrameMk id="4" creationId="{F040BE31-30CA-7330-282C-7B2CC8ED5598}"/>
          </ac:graphicFrameMkLst>
        </pc:graphicFrameChg>
        <pc:graphicFrameChg chg="add mod modGraphic">
          <ac:chgData name="LILLINETH OCAMPO CASTAÑEDA" userId="651b59c4-c2a1-4852-ac00-d10213ba0680" providerId="ADAL" clId="{CC9523BF-9981-4F82-9082-EC87E6D1BAD9}" dt="2024-05-15T04:10:01.829" v="261" actId="255"/>
          <ac:graphicFrameMkLst>
            <pc:docMk/>
            <pc:sldMk cId="1335027568" sldId="2122"/>
            <ac:graphicFrameMk id="6" creationId="{0848F8D4-A1C3-D10F-23E4-42592EC941D5}"/>
          </ac:graphicFrameMkLst>
        </pc:graphicFrameChg>
        <pc:graphicFrameChg chg="del">
          <ac:chgData name="LILLINETH OCAMPO CASTAÑEDA" userId="651b59c4-c2a1-4852-ac00-d10213ba0680" providerId="ADAL" clId="{CC9523BF-9981-4F82-9082-EC87E6D1BAD9}" dt="2024-05-14T20:56:22.869" v="137" actId="478"/>
          <ac:graphicFrameMkLst>
            <pc:docMk/>
            <pc:sldMk cId="1335027568" sldId="2122"/>
            <ac:graphicFrameMk id="8" creationId="{A202AE4B-ECC4-4EA9-D908-92F2D96BC1E7}"/>
          </ac:graphicFrameMkLst>
        </pc:graphicFrameChg>
      </pc:sldChg>
      <pc:sldChg chg="addSp delSp modSp mod">
        <pc:chgData name="LILLINETH OCAMPO CASTAÑEDA" userId="651b59c4-c2a1-4852-ac00-d10213ba0680" providerId="ADAL" clId="{CC9523BF-9981-4F82-9082-EC87E6D1BAD9}" dt="2024-05-15T04:22:55.468" v="328" actId="20577"/>
        <pc:sldMkLst>
          <pc:docMk/>
          <pc:sldMk cId="2377741569" sldId="2123"/>
        </pc:sldMkLst>
        <pc:graphicFrameChg chg="add del mod modGraphic">
          <ac:chgData name="LILLINETH OCAMPO CASTAÑEDA" userId="651b59c4-c2a1-4852-ac00-d10213ba0680" providerId="ADAL" clId="{CC9523BF-9981-4F82-9082-EC87E6D1BAD9}" dt="2024-05-15T04:16:09.691" v="299" actId="478"/>
          <ac:graphicFrameMkLst>
            <pc:docMk/>
            <pc:sldMk cId="2377741569" sldId="2123"/>
            <ac:graphicFrameMk id="3" creationId="{18080B57-5BCC-D169-02D9-2E1238472EE8}"/>
          </ac:graphicFrameMkLst>
        </pc:graphicFrameChg>
        <pc:graphicFrameChg chg="add del mod">
          <ac:chgData name="LILLINETH OCAMPO CASTAÑEDA" userId="651b59c4-c2a1-4852-ac00-d10213ba0680" providerId="ADAL" clId="{CC9523BF-9981-4F82-9082-EC87E6D1BAD9}" dt="2024-05-15T04:19:24.139" v="301" actId="478"/>
          <ac:graphicFrameMkLst>
            <pc:docMk/>
            <pc:sldMk cId="2377741569" sldId="2123"/>
            <ac:graphicFrameMk id="4" creationId="{4E82EC67-DF62-2084-0802-569EF8D8C466}"/>
          </ac:graphicFrameMkLst>
        </pc:graphicFrameChg>
        <pc:graphicFrameChg chg="del">
          <ac:chgData name="LILLINETH OCAMPO CASTAÑEDA" userId="651b59c4-c2a1-4852-ac00-d10213ba0680" providerId="ADAL" clId="{CC9523BF-9981-4F82-9082-EC87E6D1BAD9}" dt="2024-05-15T04:12:24.850" v="292" actId="478"/>
          <ac:graphicFrameMkLst>
            <pc:docMk/>
            <pc:sldMk cId="2377741569" sldId="2123"/>
            <ac:graphicFrameMk id="6" creationId="{6BC19315-CF39-16FE-3F16-A6A377734F08}"/>
          </ac:graphicFrameMkLst>
        </pc:graphicFrameChg>
        <pc:graphicFrameChg chg="add mod modGraphic">
          <ac:chgData name="LILLINETH OCAMPO CASTAÑEDA" userId="651b59c4-c2a1-4852-ac00-d10213ba0680" providerId="ADAL" clId="{CC9523BF-9981-4F82-9082-EC87E6D1BAD9}" dt="2024-05-15T04:22:55.468" v="328" actId="20577"/>
          <ac:graphicFrameMkLst>
            <pc:docMk/>
            <pc:sldMk cId="2377741569" sldId="2123"/>
            <ac:graphicFrameMk id="7" creationId="{0BD3B4CB-39CC-9EB2-1BA7-33AEEE7FC6BF}"/>
          </ac:graphicFrameMkLst>
        </pc:graphicFrameChg>
      </pc:sldChg>
      <pc:sldChg chg="addSp delSp modSp mod">
        <pc:chgData name="LILLINETH OCAMPO CASTAÑEDA" userId="651b59c4-c2a1-4852-ac00-d10213ba0680" providerId="ADAL" clId="{CC9523BF-9981-4F82-9082-EC87E6D1BAD9}" dt="2024-05-15T05:13:39.760" v="534"/>
        <pc:sldMkLst>
          <pc:docMk/>
          <pc:sldMk cId="2944071904" sldId="2124"/>
        </pc:sldMkLst>
        <pc:spChg chg="mod">
          <ac:chgData name="LILLINETH OCAMPO CASTAÑEDA" userId="651b59c4-c2a1-4852-ac00-d10213ba0680" providerId="ADAL" clId="{CC9523BF-9981-4F82-9082-EC87E6D1BAD9}" dt="2024-05-15T05:13:39.760" v="534"/>
          <ac:spMkLst>
            <pc:docMk/>
            <pc:sldMk cId="2944071904" sldId="2124"/>
            <ac:spMk id="5" creationId="{65B12803-5723-4124-BA21-4275CB48163E}"/>
          </ac:spMkLst>
        </pc:spChg>
        <pc:graphicFrameChg chg="add mod modGraphic">
          <ac:chgData name="LILLINETH OCAMPO CASTAÑEDA" userId="651b59c4-c2a1-4852-ac00-d10213ba0680" providerId="ADAL" clId="{CC9523BF-9981-4F82-9082-EC87E6D1BAD9}" dt="2024-05-15T04:25:07.300" v="343" actId="14100"/>
          <ac:graphicFrameMkLst>
            <pc:docMk/>
            <pc:sldMk cId="2944071904" sldId="2124"/>
            <ac:graphicFrameMk id="3" creationId="{4218D437-DAFC-FF78-2039-10B0F4163257}"/>
          </ac:graphicFrameMkLst>
        </pc:graphicFrameChg>
        <pc:graphicFrameChg chg="del">
          <ac:chgData name="LILLINETH OCAMPO CASTAÑEDA" userId="651b59c4-c2a1-4852-ac00-d10213ba0680" providerId="ADAL" clId="{CC9523BF-9981-4F82-9082-EC87E6D1BAD9}" dt="2024-05-15T04:24:31.997" v="329" actId="478"/>
          <ac:graphicFrameMkLst>
            <pc:docMk/>
            <pc:sldMk cId="2944071904" sldId="2124"/>
            <ac:graphicFrameMk id="4" creationId="{A588B4A7-A234-BF48-EEEA-EEF66EF7E247}"/>
          </ac:graphicFrameMkLst>
        </pc:graphicFrameChg>
      </pc:sldChg>
      <pc:sldChg chg="new del">
        <pc:chgData name="LILLINETH OCAMPO CASTAÑEDA" userId="651b59c4-c2a1-4852-ac00-d10213ba0680" providerId="ADAL" clId="{CC9523BF-9981-4F82-9082-EC87E6D1BAD9}" dt="2024-05-15T04:53:20.460" v="505" actId="47"/>
        <pc:sldMkLst>
          <pc:docMk/>
          <pc:sldMk cId="1239795223" sldId="2127"/>
        </pc:sldMkLst>
      </pc:sldChg>
    </pc:docChg>
  </pc:docChgLst>
  <pc:docChgLst>
    <pc:chgData name="JAVIER ALONSO AVILA CORTES" userId="18f5ff87-8e70-4c84-b280-4aac7e954802" providerId="ADAL" clId="{C976071A-01E9-42FA-BB25-3EC5B01D0CD0}"/>
    <pc:docChg chg="undo custSel modSld">
      <pc:chgData name="JAVIER ALONSO AVILA CORTES" userId="18f5ff87-8e70-4c84-b280-4aac7e954802" providerId="ADAL" clId="{C976071A-01E9-42FA-BB25-3EC5B01D0CD0}" dt="2024-05-15T13:58:23.091" v="27"/>
      <pc:docMkLst>
        <pc:docMk/>
      </pc:docMkLst>
      <pc:sldChg chg="modSp mod">
        <pc:chgData name="JAVIER ALONSO AVILA CORTES" userId="18f5ff87-8e70-4c84-b280-4aac7e954802" providerId="ADAL" clId="{C976071A-01E9-42FA-BB25-3EC5B01D0CD0}" dt="2024-05-15T13:58:23.091" v="27"/>
        <pc:sldMkLst>
          <pc:docMk/>
          <pc:sldMk cId="596543018" sldId="2055"/>
        </pc:sldMkLst>
        <pc:graphicFrameChg chg="mod modGraphic">
          <ac:chgData name="JAVIER ALONSO AVILA CORTES" userId="18f5ff87-8e70-4c84-b280-4aac7e954802" providerId="ADAL" clId="{C976071A-01E9-42FA-BB25-3EC5B01D0CD0}" dt="2024-05-15T13:58:23.091" v="27"/>
          <ac:graphicFrameMkLst>
            <pc:docMk/>
            <pc:sldMk cId="596543018" sldId="2055"/>
            <ac:graphicFrameMk id="3" creationId="{8B83BE94-AFE4-FB32-9F35-C5F7A4C566CE}"/>
          </ac:graphicFrameMkLst>
        </pc:graphicFrameChg>
      </pc:sldChg>
    </pc:docChg>
  </pc:docChgLst>
  <pc:docChgLst>
    <pc:chgData name="LILLINETH OCAMPO CASTAÑEDA" userId="651b59c4-c2a1-4852-ac00-d10213ba0680" providerId="ADAL" clId="{E054740C-644C-49FD-912B-2EB42298E2E5}"/>
    <pc:docChg chg="undo custSel addSld delSld modSld">
      <pc:chgData name="LILLINETH OCAMPO CASTAÑEDA" userId="651b59c4-c2a1-4852-ac00-d10213ba0680" providerId="ADAL" clId="{E054740C-644C-49FD-912B-2EB42298E2E5}" dt="2023-12-15T15:58:28.870" v="19" actId="47"/>
      <pc:docMkLst>
        <pc:docMk/>
      </pc:docMkLst>
      <pc:sldChg chg="del">
        <pc:chgData name="LILLINETH OCAMPO CASTAÑEDA" userId="651b59c4-c2a1-4852-ac00-d10213ba0680" providerId="ADAL" clId="{E054740C-644C-49FD-912B-2EB42298E2E5}" dt="2023-12-15T15:58:27.317" v="18" actId="47"/>
        <pc:sldMkLst>
          <pc:docMk/>
          <pc:sldMk cId="550913855" sldId="818"/>
        </pc:sldMkLst>
      </pc:sldChg>
      <pc:sldChg chg="del">
        <pc:chgData name="LILLINETH OCAMPO CASTAÑEDA" userId="651b59c4-c2a1-4852-ac00-d10213ba0680" providerId="ADAL" clId="{E054740C-644C-49FD-912B-2EB42298E2E5}" dt="2023-12-12T20:46:34.572" v="9" actId="47"/>
        <pc:sldMkLst>
          <pc:docMk/>
          <pc:sldMk cId="1764803345" sldId="1158"/>
        </pc:sldMkLst>
      </pc:sldChg>
      <pc:sldChg chg="del">
        <pc:chgData name="LILLINETH OCAMPO CASTAÑEDA" userId="651b59c4-c2a1-4852-ac00-d10213ba0680" providerId="ADAL" clId="{E054740C-644C-49FD-912B-2EB42298E2E5}" dt="2023-12-12T20:46:34.572" v="9" actId="47"/>
        <pc:sldMkLst>
          <pc:docMk/>
          <pc:sldMk cId="159179092" sldId="1162"/>
        </pc:sldMkLst>
      </pc:sldChg>
      <pc:sldChg chg="del">
        <pc:chgData name="LILLINETH OCAMPO CASTAÑEDA" userId="651b59c4-c2a1-4852-ac00-d10213ba0680" providerId="ADAL" clId="{E054740C-644C-49FD-912B-2EB42298E2E5}" dt="2023-12-15T15:58:13.026" v="16" actId="47"/>
        <pc:sldMkLst>
          <pc:docMk/>
          <pc:sldMk cId="3382804404" sldId="1339"/>
        </pc:sldMkLst>
      </pc:sldChg>
      <pc:sldChg chg="del">
        <pc:chgData name="LILLINETH OCAMPO CASTAÑEDA" userId="651b59c4-c2a1-4852-ac00-d10213ba0680" providerId="ADAL" clId="{E054740C-644C-49FD-912B-2EB42298E2E5}" dt="2023-12-15T15:58:16.637" v="17" actId="47"/>
        <pc:sldMkLst>
          <pc:docMk/>
          <pc:sldMk cId="1365990547" sldId="1588"/>
        </pc:sldMkLst>
      </pc:sldChg>
      <pc:sldChg chg="del">
        <pc:chgData name="LILLINETH OCAMPO CASTAÑEDA" userId="651b59c4-c2a1-4852-ac00-d10213ba0680" providerId="ADAL" clId="{E054740C-644C-49FD-912B-2EB42298E2E5}" dt="2023-12-15T15:58:28.870" v="19" actId="47"/>
        <pc:sldMkLst>
          <pc:docMk/>
          <pc:sldMk cId="3329316903" sldId="1589"/>
        </pc:sldMkLst>
      </pc:sldChg>
      <pc:sldChg chg="modSp mod">
        <pc:chgData name="LILLINETH OCAMPO CASTAÑEDA" userId="651b59c4-c2a1-4852-ac00-d10213ba0680" providerId="ADAL" clId="{E054740C-644C-49FD-912B-2EB42298E2E5}" dt="2023-12-12T16:48:46.908" v="7" actId="20577"/>
        <pc:sldMkLst>
          <pc:docMk/>
          <pc:sldMk cId="1666633961" sldId="1713"/>
        </pc:sldMkLst>
        <pc:graphicFrameChg chg="modGraphic">
          <ac:chgData name="LILLINETH OCAMPO CASTAÑEDA" userId="651b59c4-c2a1-4852-ac00-d10213ba0680" providerId="ADAL" clId="{E054740C-644C-49FD-912B-2EB42298E2E5}" dt="2023-12-12T16:48:46.908" v="7" actId="20577"/>
          <ac:graphicFrameMkLst>
            <pc:docMk/>
            <pc:sldMk cId="1666633961" sldId="1713"/>
            <ac:graphicFrameMk id="7" creationId="{E3CA4216-C3AF-4A37-C5AA-6004E5E6397C}"/>
          </ac:graphicFrameMkLst>
        </pc:graphicFrameChg>
      </pc:sldChg>
      <pc:sldChg chg="modSp mod">
        <pc:chgData name="LILLINETH OCAMPO CASTAÑEDA" userId="651b59c4-c2a1-4852-ac00-d10213ba0680" providerId="ADAL" clId="{E054740C-644C-49FD-912B-2EB42298E2E5}" dt="2023-12-12T16:45:06.356" v="3" actId="1076"/>
        <pc:sldMkLst>
          <pc:docMk/>
          <pc:sldMk cId="494083295" sldId="1826"/>
        </pc:sldMkLst>
        <pc:spChg chg="mod">
          <ac:chgData name="LILLINETH OCAMPO CASTAÑEDA" userId="651b59c4-c2a1-4852-ac00-d10213ba0680" providerId="ADAL" clId="{E054740C-644C-49FD-912B-2EB42298E2E5}" dt="2023-12-12T16:45:06.356" v="3" actId="1076"/>
          <ac:spMkLst>
            <pc:docMk/>
            <pc:sldMk cId="494083295" sldId="1826"/>
            <ac:spMk id="5" creationId="{65B12803-5723-4124-BA21-4275CB48163E}"/>
          </ac:spMkLst>
        </pc:spChg>
        <pc:graphicFrameChg chg="mod modGraphic">
          <ac:chgData name="LILLINETH OCAMPO CASTAÑEDA" userId="651b59c4-c2a1-4852-ac00-d10213ba0680" providerId="ADAL" clId="{E054740C-644C-49FD-912B-2EB42298E2E5}" dt="2023-12-12T16:45:03.420" v="2" actId="14734"/>
          <ac:graphicFrameMkLst>
            <pc:docMk/>
            <pc:sldMk cId="494083295" sldId="1826"/>
            <ac:graphicFrameMk id="3" creationId="{2260C6A4-4330-8CEE-3A21-913D1CD60FCA}"/>
          </ac:graphicFrameMkLst>
        </pc:graphicFrameChg>
      </pc:sldChg>
      <pc:sldChg chg="del">
        <pc:chgData name="LILLINETH OCAMPO CASTAÑEDA" userId="651b59c4-c2a1-4852-ac00-d10213ba0680" providerId="ADAL" clId="{E054740C-644C-49FD-912B-2EB42298E2E5}" dt="2023-12-12T20:45:45.627" v="8" actId="2696"/>
        <pc:sldMkLst>
          <pc:docMk/>
          <pc:sldMk cId="1453484966" sldId="2047"/>
        </pc:sldMkLst>
      </pc:sldChg>
      <pc:sldChg chg="del">
        <pc:chgData name="LILLINETH OCAMPO CASTAÑEDA" userId="651b59c4-c2a1-4852-ac00-d10213ba0680" providerId="ADAL" clId="{E054740C-644C-49FD-912B-2EB42298E2E5}" dt="2023-12-12T20:45:45.627" v="8" actId="2696"/>
        <pc:sldMkLst>
          <pc:docMk/>
          <pc:sldMk cId="1603932459" sldId="2048"/>
        </pc:sldMkLst>
      </pc:sldChg>
      <pc:sldChg chg="del">
        <pc:chgData name="LILLINETH OCAMPO CASTAÑEDA" userId="651b59c4-c2a1-4852-ac00-d10213ba0680" providerId="ADAL" clId="{E054740C-644C-49FD-912B-2EB42298E2E5}" dt="2023-12-12T20:46:34.572" v="9" actId="47"/>
        <pc:sldMkLst>
          <pc:docMk/>
          <pc:sldMk cId="1879461600" sldId="2056"/>
        </pc:sldMkLst>
      </pc:sldChg>
      <pc:sldChg chg="del">
        <pc:chgData name="LILLINETH OCAMPO CASTAÑEDA" userId="651b59c4-c2a1-4852-ac00-d10213ba0680" providerId="ADAL" clId="{E054740C-644C-49FD-912B-2EB42298E2E5}" dt="2023-12-12T20:46:34.572" v="9" actId="47"/>
        <pc:sldMkLst>
          <pc:docMk/>
          <pc:sldMk cId="3494863975" sldId="2057"/>
        </pc:sldMkLst>
      </pc:sldChg>
      <pc:sldChg chg="del">
        <pc:chgData name="LILLINETH OCAMPO CASTAÑEDA" userId="651b59c4-c2a1-4852-ac00-d10213ba0680" providerId="ADAL" clId="{E054740C-644C-49FD-912B-2EB42298E2E5}" dt="2023-12-12T20:46:34.572" v="9" actId="47"/>
        <pc:sldMkLst>
          <pc:docMk/>
          <pc:sldMk cId="2380587592" sldId="2059"/>
        </pc:sldMkLst>
      </pc:sldChg>
      <pc:sldChg chg="del">
        <pc:chgData name="LILLINETH OCAMPO CASTAÑEDA" userId="651b59c4-c2a1-4852-ac00-d10213ba0680" providerId="ADAL" clId="{E054740C-644C-49FD-912B-2EB42298E2E5}" dt="2023-12-12T20:45:45.627" v="8" actId="2696"/>
        <pc:sldMkLst>
          <pc:docMk/>
          <pc:sldMk cId="2347149286" sldId="2062"/>
        </pc:sldMkLst>
      </pc:sldChg>
      <pc:sldChg chg="del">
        <pc:chgData name="LILLINETH OCAMPO CASTAÑEDA" userId="651b59c4-c2a1-4852-ac00-d10213ba0680" providerId="ADAL" clId="{E054740C-644C-49FD-912B-2EB42298E2E5}" dt="2023-12-12T20:45:45.627" v="8" actId="2696"/>
        <pc:sldMkLst>
          <pc:docMk/>
          <pc:sldMk cId="28123494" sldId="2064"/>
        </pc:sldMkLst>
      </pc:sldChg>
      <pc:sldChg chg="del">
        <pc:chgData name="LILLINETH OCAMPO CASTAÑEDA" userId="651b59c4-c2a1-4852-ac00-d10213ba0680" providerId="ADAL" clId="{E054740C-644C-49FD-912B-2EB42298E2E5}" dt="2023-12-12T20:45:45.627" v="8" actId="2696"/>
        <pc:sldMkLst>
          <pc:docMk/>
          <pc:sldMk cId="2375687897" sldId="2065"/>
        </pc:sldMkLst>
      </pc:sldChg>
      <pc:sldChg chg="del">
        <pc:chgData name="LILLINETH OCAMPO CASTAÑEDA" userId="651b59c4-c2a1-4852-ac00-d10213ba0680" providerId="ADAL" clId="{E054740C-644C-49FD-912B-2EB42298E2E5}" dt="2023-12-12T20:45:45.627" v="8" actId="2696"/>
        <pc:sldMkLst>
          <pc:docMk/>
          <pc:sldMk cId="1424997194" sldId="2066"/>
        </pc:sldMkLst>
      </pc:sldChg>
      <pc:sldChg chg="modSp del">
        <pc:chgData name="LILLINETH OCAMPO CASTAÑEDA" userId="651b59c4-c2a1-4852-ac00-d10213ba0680" providerId="ADAL" clId="{E054740C-644C-49FD-912B-2EB42298E2E5}" dt="2023-12-12T21:33:11.486" v="15" actId="1076"/>
        <pc:sldMkLst>
          <pc:docMk/>
          <pc:sldMk cId="2020907878" sldId="2075"/>
        </pc:sldMkLst>
        <pc:picChg chg="mod">
          <ac:chgData name="LILLINETH OCAMPO CASTAÑEDA" userId="651b59c4-c2a1-4852-ac00-d10213ba0680" providerId="ADAL" clId="{E054740C-644C-49FD-912B-2EB42298E2E5}" dt="2023-12-12T21:33:11.486" v="15" actId="1076"/>
          <ac:picMkLst>
            <pc:docMk/>
            <pc:sldMk cId="2020907878" sldId="2075"/>
            <ac:picMk id="1026" creationId="{6132F9E4-142B-78E5-0F05-5DA2AB7F9007}"/>
          </ac:picMkLst>
        </pc:picChg>
      </pc:sldChg>
      <pc:sldChg chg="del">
        <pc:chgData name="LILLINETH OCAMPO CASTAÑEDA" userId="651b59c4-c2a1-4852-ac00-d10213ba0680" providerId="ADAL" clId="{E054740C-644C-49FD-912B-2EB42298E2E5}" dt="2023-12-12T20:46:34.572" v="9" actId="47"/>
        <pc:sldMkLst>
          <pc:docMk/>
          <pc:sldMk cId="795552905" sldId="2110"/>
        </pc:sldMkLst>
      </pc:sldChg>
      <pc:sldChg chg="modSp del mod">
        <pc:chgData name="LILLINETH OCAMPO CASTAÑEDA" userId="651b59c4-c2a1-4852-ac00-d10213ba0680" providerId="ADAL" clId="{E054740C-644C-49FD-912B-2EB42298E2E5}" dt="2023-12-12T21:31:19.400" v="14" actId="1076"/>
        <pc:sldMkLst>
          <pc:docMk/>
          <pc:sldMk cId="2553520785" sldId="2118"/>
        </pc:sldMkLst>
        <pc:grpChg chg="mod">
          <ac:chgData name="LILLINETH OCAMPO CASTAÑEDA" userId="651b59c4-c2a1-4852-ac00-d10213ba0680" providerId="ADAL" clId="{E054740C-644C-49FD-912B-2EB42298E2E5}" dt="2023-12-12T21:31:19.400" v="14" actId="1076"/>
          <ac:grpSpMkLst>
            <pc:docMk/>
            <pc:sldMk cId="2553520785" sldId="2118"/>
            <ac:grpSpMk id="3" creationId="{A28DA0D9-345E-4F23-8A7D-98B05730DD8D}"/>
          </ac:grpSpMkLst>
        </pc:grpChg>
        <pc:picChg chg="mod">
          <ac:chgData name="LILLINETH OCAMPO CASTAÑEDA" userId="651b59c4-c2a1-4852-ac00-d10213ba0680" providerId="ADAL" clId="{E054740C-644C-49FD-912B-2EB42298E2E5}" dt="2023-12-12T21:31:11.951" v="12" actId="1076"/>
          <ac:picMkLst>
            <pc:docMk/>
            <pc:sldMk cId="2553520785" sldId="2118"/>
            <ac:picMk id="6" creationId="{12758EEC-DFE9-8FB4-AEED-1736B90A5AC2}"/>
          </ac:picMkLst>
        </pc:picChg>
      </pc:sldChg>
      <pc:sldChg chg="add del">
        <pc:chgData name="LILLINETH OCAMPO CASTAÑEDA" userId="651b59c4-c2a1-4852-ac00-d10213ba0680" providerId="ADAL" clId="{E054740C-644C-49FD-912B-2EB42298E2E5}" dt="2023-12-12T21:28:17.175" v="11"/>
        <pc:sldMkLst>
          <pc:docMk/>
          <pc:sldMk cId="3882393671" sldId="2121"/>
        </pc:sldMkLst>
      </pc:sldChg>
    </pc:docChg>
  </pc:docChgLst>
  <pc:docChgLst>
    <pc:chgData name="JAVIER ALONSO AVILA CORTES" userId="18f5ff87-8e70-4c84-b280-4aac7e954802" providerId="ADAL" clId="{C8E15D7A-11BF-46E3-9838-627365F0719F}"/>
    <pc:docChg chg="modSld">
      <pc:chgData name="JAVIER ALONSO AVILA CORTES" userId="18f5ff87-8e70-4c84-b280-4aac7e954802" providerId="ADAL" clId="{C8E15D7A-11BF-46E3-9838-627365F0719F}" dt="2024-03-13T14:18:28.702" v="76" actId="20577"/>
      <pc:docMkLst>
        <pc:docMk/>
      </pc:docMkLst>
      <pc:sldChg chg="modSp mod">
        <pc:chgData name="JAVIER ALONSO AVILA CORTES" userId="18f5ff87-8e70-4c84-b280-4aac7e954802" providerId="ADAL" clId="{C8E15D7A-11BF-46E3-9838-627365F0719F}" dt="2024-03-13T14:17:23.934" v="49" actId="20577"/>
        <pc:sldMkLst>
          <pc:docMk/>
          <pc:sldMk cId="494083295" sldId="1826"/>
        </pc:sldMkLst>
        <pc:spChg chg="mod">
          <ac:chgData name="JAVIER ALONSO AVILA CORTES" userId="18f5ff87-8e70-4c84-b280-4aac7e954802" providerId="ADAL" clId="{C8E15D7A-11BF-46E3-9838-627365F0719F}" dt="2024-03-13T14:17:23.934" v="49" actId="20577"/>
          <ac:spMkLst>
            <pc:docMk/>
            <pc:sldMk cId="494083295" sldId="1826"/>
            <ac:spMk id="5" creationId="{65B12803-5723-4124-BA21-4275CB48163E}"/>
          </ac:spMkLst>
        </pc:spChg>
        <pc:graphicFrameChg chg="modGraphic">
          <ac:chgData name="JAVIER ALONSO AVILA CORTES" userId="18f5ff87-8e70-4c84-b280-4aac7e954802" providerId="ADAL" clId="{C8E15D7A-11BF-46E3-9838-627365F0719F}" dt="2024-03-13T14:09:08.684" v="2" actId="6549"/>
          <ac:graphicFrameMkLst>
            <pc:docMk/>
            <pc:sldMk cId="494083295" sldId="1826"/>
            <ac:graphicFrameMk id="4" creationId="{B95563C6-CACD-A2A2-5F89-DBCF6E24D333}"/>
          </ac:graphicFrameMkLst>
        </pc:graphicFrameChg>
      </pc:sldChg>
      <pc:sldChg chg="modSp mod">
        <pc:chgData name="JAVIER ALONSO AVILA CORTES" userId="18f5ff87-8e70-4c84-b280-4aac7e954802" providerId="ADAL" clId="{C8E15D7A-11BF-46E3-9838-627365F0719F}" dt="2024-03-13T14:18:05.791" v="64" actId="20577"/>
        <pc:sldMkLst>
          <pc:docMk/>
          <pc:sldMk cId="2399709314" sldId="1827"/>
        </pc:sldMkLst>
        <pc:spChg chg="mod">
          <ac:chgData name="JAVIER ALONSO AVILA CORTES" userId="18f5ff87-8e70-4c84-b280-4aac7e954802" providerId="ADAL" clId="{C8E15D7A-11BF-46E3-9838-627365F0719F}" dt="2024-03-13T14:18:05.791" v="64" actId="20577"/>
          <ac:spMkLst>
            <pc:docMk/>
            <pc:sldMk cId="2399709314" sldId="1827"/>
            <ac:spMk id="5" creationId="{65B12803-5723-4124-BA21-4275CB48163E}"/>
          </ac:spMkLst>
        </pc:spChg>
      </pc:sldChg>
      <pc:sldChg chg="modSp mod">
        <pc:chgData name="JAVIER ALONSO AVILA CORTES" userId="18f5ff87-8e70-4c84-b280-4aac7e954802" providerId="ADAL" clId="{C8E15D7A-11BF-46E3-9838-627365F0719F}" dt="2024-03-13T14:18:28.702" v="76" actId="20577"/>
        <pc:sldMkLst>
          <pc:docMk/>
          <pc:sldMk cId="1799223727" sldId="1829"/>
        </pc:sldMkLst>
        <pc:spChg chg="mod">
          <ac:chgData name="JAVIER ALONSO AVILA CORTES" userId="18f5ff87-8e70-4c84-b280-4aac7e954802" providerId="ADAL" clId="{C8E15D7A-11BF-46E3-9838-627365F0719F}" dt="2024-03-13T14:18:28.702" v="76" actId="20577"/>
          <ac:spMkLst>
            <pc:docMk/>
            <pc:sldMk cId="1799223727" sldId="1829"/>
            <ac:spMk id="5" creationId="{65B12803-5723-4124-BA21-4275CB48163E}"/>
          </ac:spMkLst>
        </pc:spChg>
      </pc:sldChg>
      <pc:sldChg chg="modSp mod">
        <pc:chgData name="JAVIER ALONSO AVILA CORTES" userId="18f5ff87-8e70-4c84-b280-4aac7e954802" providerId="ADAL" clId="{C8E15D7A-11BF-46E3-9838-627365F0719F}" dt="2024-03-13T14:11:57.480" v="24" actId="20577"/>
        <pc:sldMkLst>
          <pc:docMk/>
          <pc:sldMk cId="596543018" sldId="2055"/>
        </pc:sldMkLst>
        <pc:spChg chg="mod">
          <ac:chgData name="JAVIER ALONSO AVILA CORTES" userId="18f5ff87-8e70-4c84-b280-4aac7e954802" providerId="ADAL" clId="{C8E15D7A-11BF-46E3-9838-627365F0719F}" dt="2024-03-13T14:11:57.480" v="24" actId="20577"/>
          <ac:spMkLst>
            <pc:docMk/>
            <pc:sldMk cId="596543018" sldId="2055"/>
            <ac:spMk id="5" creationId="{65B12803-5723-4124-BA21-4275CB48163E}"/>
          </ac:spMkLst>
        </pc:spChg>
        <pc:graphicFrameChg chg="mod modGraphic">
          <ac:chgData name="JAVIER ALONSO AVILA CORTES" userId="18f5ff87-8e70-4c84-b280-4aac7e954802" providerId="ADAL" clId="{C8E15D7A-11BF-46E3-9838-627365F0719F}" dt="2024-03-13T14:09:58.467" v="13"/>
          <ac:graphicFrameMkLst>
            <pc:docMk/>
            <pc:sldMk cId="596543018" sldId="2055"/>
            <ac:graphicFrameMk id="3" creationId="{60D531B2-9E24-2386-55BC-1F7C743B7170}"/>
          </ac:graphicFrameMkLst>
        </pc:graphicFrameChg>
      </pc:sldChg>
    </pc:docChg>
  </pc:docChgLst>
  <pc:docChgLst>
    <pc:chgData name="HEIDY MUÑOZ SALINAS" userId="S::gestion.calidad@consorciopc.com::679d0cc1-20d6-4592-989b-a056a082cb6a" providerId="AD" clId="Web-{44D4A3BD-8AC4-CAF5-F3AA-2C30DD35C6EB}"/>
    <pc:docChg chg="addSld">
      <pc:chgData name="HEIDY MUÑOZ SALINAS" userId="S::gestion.calidad@consorciopc.com::679d0cc1-20d6-4592-989b-a056a082cb6a" providerId="AD" clId="Web-{44D4A3BD-8AC4-CAF5-F3AA-2C30DD35C6EB}" dt="2024-05-16T16:57:29.264" v="85"/>
      <pc:docMkLst>
        <pc:docMk/>
      </pc:docMkLst>
      <pc:sldChg chg="add">
        <pc:chgData name="HEIDY MUÑOZ SALINAS" userId="S::gestion.calidad@consorciopc.com::679d0cc1-20d6-4592-989b-a056a082cb6a" providerId="AD" clId="Web-{44D4A3BD-8AC4-CAF5-F3AA-2C30DD35C6EB}" dt="2024-05-16T16:56:13.744" v="0"/>
        <pc:sldMkLst>
          <pc:docMk/>
          <pc:sldMk cId="3392957645" sldId="967"/>
        </pc:sldMkLst>
      </pc:sldChg>
      <pc:sldChg chg="add">
        <pc:chgData name="HEIDY MUÑOZ SALINAS" userId="S::gestion.calidad@consorciopc.com::679d0cc1-20d6-4592-989b-a056a082cb6a" providerId="AD" clId="Web-{44D4A3BD-8AC4-CAF5-F3AA-2C30DD35C6EB}" dt="2024-05-16T16:56:13.759" v="1"/>
        <pc:sldMkLst>
          <pc:docMk/>
          <pc:sldMk cId="2760672035" sldId="968"/>
        </pc:sldMkLst>
      </pc:sldChg>
      <pc:sldChg chg="add">
        <pc:chgData name="HEIDY MUÑOZ SALINAS" userId="S::gestion.calidad@consorciopc.com::679d0cc1-20d6-4592-989b-a056a082cb6a" providerId="AD" clId="Web-{44D4A3BD-8AC4-CAF5-F3AA-2C30DD35C6EB}" dt="2024-05-16T16:56:13.775" v="2"/>
        <pc:sldMkLst>
          <pc:docMk/>
          <pc:sldMk cId="2343609776" sldId="969"/>
        </pc:sldMkLst>
      </pc:sldChg>
      <pc:sldChg chg="add">
        <pc:chgData name="HEIDY MUÑOZ SALINAS" userId="S::gestion.calidad@consorciopc.com::679d0cc1-20d6-4592-989b-a056a082cb6a" providerId="AD" clId="Web-{44D4A3BD-8AC4-CAF5-F3AA-2C30DD35C6EB}" dt="2024-05-16T16:56:13.806" v="3"/>
        <pc:sldMkLst>
          <pc:docMk/>
          <pc:sldMk cId="1149715653" sldId="970"/>
        </pc:sldMkLst>
      </pc:sldChg>
      <pc:sldChg chg="add">
        <pc:chgData name="HEIDY MUÑOZ SALINAS" userId="S::gestion.calidad@consorciopc.com::679d0cc1-20d6-4592-989b-a056a082cb6a" providerId="AD" clId="Web-{44D4A3BD-8AC4-CAF5-F3AA-2C30DD35C6EB}" dt="2024-05-16T16:56:13.822" v="4"/>
        <pc:sldMkLst>
          <pc:docMk/>
          <pc:sldMk cId="156929202" sldId="971"/>
        </pc:sldMkLst>
      </pc:sldChg>
      <pc:sldChg chg="add">
        <pc:chgData name="HEIDY MUÑOZ SALINAS" userId="S::gestion.calidad@consorciopc.com::679d0cc1-20d6-4592-989b-a056a082cb6a" providerId="AD" clId="Web-{44D4A3BD-8AC4-CAF5-F3AA-2C30DD35C6EB}" dt="2024-05-16T16:56:13.822" v="5"/>
        <pc:sldMkLst>
          <pc:docMk/>
          <pc:sldMk cId="1284041241" sldId="974"/>
        </pc:sldMkLst>
      </pc:sldChg>
      <pc:sldChg chg="add">
        <pc:chgData name="HEIDY MUÑOZ SALINAS" userId="S::gestion.calidad@consorciopc.com::679d0cc1-20d6-4592-989b-a056a082cb6a" providerId="AD" clId="Web-{44D4A3BD-8AC4-CAF5-F3AA-2C30DD35C6EB}" dt="2024-05-16T16:56:13.931" v="12"/>
        <pc:sldMkLst>
          <pc:docMk/>
          <pc:sldMk cId="2347969860" sldId="979"/>
        </pc:sldMkLst>
      </pc:sldChg>
      <pc:sldChg chg="add">
        <pc:chgData name="HEIDY MUÑOZ SALINAS" userId="S::gestion.calidad@consorciopc.com::679d0cc1-20d6-4592-989b-a056a082cb6a" providerId="AD" clId="Web-{44D4A3BD-8AC4-CAF5-F3AA-2C30DD35C6EB}" dt="2024-05-16T16:56:13.931" v="13"/>
        <pc:sldMkLst>
          <pc:docMk/>
          <pc:sldMk cId="1002464839" sldId="1953"/>
        </pc:sldMkLst>
      </pc:sldChg>
      <pc:sldChg chg="add">
        <pc:chgData name="HEIDY MUÑOZ SALINAS" userId="S::gestion.calidad@consorciopc.com::679d0cc1-20d6-4592-989b-a056a082cb6a" providerId="AD" clId="Web-{44D4A3BD-8AC4-CAF5-F3AA-2C30DD35C6EB}" dt="2024-05-16T16:56:13.947" v="14"/>
        <pc:sldMkLst>
          <pc:docMk/>
          <pc:sldMk cId="4232102832" sldId="1954"/>
        </pc:sldMkLst>
      </pc:sldChg>
      <pc:sldChg chg="add">
        <pc:chgData name="HEIDY MUÑOZ SALINAS" userId="S::gestion.calidad@consorciopc.com::679d0cc1-20d6-4592-989b-a056a082cb6a" providerId="AD" clId="Web-{44D4A3BD-8AC4-CAF5-F3AA-2C30DD35C6EB}" dt="2024-05-16T16:56:13.978" v="17"/>
        <pc:sldMkLst>
          <pc:docMk/>
          <pc:sldMk cId="1297616885" sldId="1955"/>
        </pc:sldMkLst>
      </pc:sldChg>
      <pc:sldChg chg="add">
        <pc:chgData name="HEIDY MUÑOZ SALINAS" userId="S::gestion.calidad@consorciopc.com::679d0cc1-20d6-4592-989b-a056a082cb6a" providerId="AD" clId="Web-{44D4A3BD-8AC4-CAF5-F3AA-2C30DD35C6EB}" dt="2024-05-16T16:56:13.994" v="18"/>
        <pc:sldMkLst>
          <pc:docMk/>
          <pc:sldMk cId="1706897975" sldId="1956"/>
        </pc:sldMkLst>
      </pc:sldChg>
      <pc:sldChg chg="add">
        <pc:chgData name="HEIDY MUÑOZ SALINAS" userId="S::gestion.calidad@consorciopc.com::679d0cc1-20d6-4592-989b-a056a082cb6a" providerId="AD" clId="Web-{44D4A3BD-8AC4-CAF5-F3AA-2C30DD35C6EB}" dt="2024-05-16T16:56:13.994" v="19"/>
        <pc:sldMkLst>
          <pc:docMk/>
          <pc:sldMk cId="243812551" sldId="1957"/>
        </pc:sldMkLst>
      </pc:sldChg>
      <pc:sldChg chg="add">
        <pc:chgData name="HEIDY MUÑOZ SALINAS" userId="S::gestion.calidad@consorciopc.com::679d0cc1-20d6-4592-989b-a056a082cb6a" providerId="AD" clId="Web-{44D4A3BD-8AC4-CAF5-F3AA-2C30DD35C6EB}" dt="2024-05-16T16:56:14.009" v="20"/>
        <pc:sldMkLst>
          <pc:docMk/>
          <pc:sldMk cId="3140809554" sldId="1958"/>
        </pc:sldMkLst>
      </pc:sldChg>
      <pc:sldChg chg="add">
        <pc:chgData name="HEIDY MUÑOZ SALINAS" userId="S::gestion.calidad@consorciopc.com::679d0cc1-20d6-4592-989b-a056a082cb6a" providerId="AD" clId="Web-{44D4A3BD-8AC4-CAF5-F3AA-2C30DD35C6EB}" dt="2024-05-16T16:56:14.025" v="21"/>
        <pc:sldMkLst>
          <pc:docMk/>
          <pc:sldMk cId="1327288812" sldId="1959"/>
        </pc:sldMkLst>
      </pc:sldChg>
      <pc:sldChg chg="add">
        <pc:chgData name="HEIDY MUÑOZ SALINAS" userId="S::gestion.calidad@consorciopc.com::679d0cc1-20d6-4592-989b-a056a082cb6a" providerId="AD" clId="Web-{44D4A3BD-8AC4-CAF5-F3AA-2C30DD35C6EB}" dt="2024-05-16T16:56:14.056" v="25"/>
        <pc:sldMkLst>
          <pc:docMk/>
          <pc:sldMk cId="2940629679" sldId="1960"/>
        </pc:sldMkLst>
      </pc:sldChg>
      <pc:sldChg chg="add">
        <pc:chgData name="HEIDY MUÑOZ SALINAS" userId="S::gestion.calidad@consorciopc.com::679d0cc1-20d6-4592-989b-a056a082cb6a" providerId="AD" clId="Web-{44D4A3BD-8AC4-CAF5-F3AA-2C30DD35C6EB}" dt="2024-05-16T16:56:14.134" v="31"/>
        <pc:sldMkLst>
          <pc:docMk/>
          <pc:sldMk cId="199608561" sldId="1964"/>
        </pc:sldMkLst>
      </pc:sldChg>
      <pc:sldChg chg="add">
        <pc:chgData name="HEIDY MUÑOZ SALINAS" userId="S::gestion.calidad@consorciopc.com::679d0cc1-20d6-4592-989b-a056a082cb6a" providerId="AD" clId="Web-{44D4A3BD-8AC4-CAF5-F3AA-2C30DD35C6EB}" dt="2024-05-16T16:56:14.197" v="37"/>
        <pc:sldMkLst>
          <pc:docMk/>
          <pc:sldMk cId="507535752" sldId="1965"/>
        </pc:sldMkLst>
      </pc:sldChg>
      <pc:sldChg chg="add">
        <pc:chgData name="HEIDY MUÑOZ SALINAS" userId="S::gestion.calidad@consorciopc.com::679d0cc1-20d6-4592-989b-a056a082cb6a" providerId="AD" clId="Web-{44D4A3BD-8AC4-CAF5-F3AA-2C30DD35C6EB}" dt="2024-05-16T16:56:14.212" v="38"/>
        <pc:sldMkLst>
          <pc:docMk/>
          <pc:sldMk cId="509689875" sldId="2036"/>
        </pc:sldMkLst>
      </pc:sldChg>
      <pc:sldChg chg="add">
        <pc:chgData name="HEIDY MUÑOZ SALINAS" userId="S::gestion.calidad@consorciopc.com::679d0cc1-20d6-4592-989b-a056a082cb6a" providerId="AD" clId="Web-{44D4A3BD-8AC4-CAF5-F3AA-2C30DD35C6EB}" dt="2024-05-16T16:56:14.150" v="32"/>
        <pc:sldMkLst>
          <pc:docMk/>
          <pc:sldMk cId="3281415008" sldId="2041"/>
        </pc:sldMkLst>
      </pc:sldChg>
      <pc:sldChg chg="add">
        <pc:chgData name="HEIDY MUÑOZ SALINAS" userId="S::gestion.calidad@consorciopc.com::679d0cc1-20d6-4592-989b-a056a082cb6a" providerId="AD" clId="Web-{44D4A3BD-8AC4-CAF5-F3AA-2C30DD35C6EB}" dt="2024-05-16T16:56:14.150" v="33"/>
        <pc:sldMkLst>
          <pc:docMk/>
          <pc:sldMk cId="3857526696" sldId="2087"/>
        </pc:sldMkLst>
      </pc:sldChg>
      <pc:sldChg chg="add">
        <pc:chgData name="HEIDY MUÑOZ SALINAS" userId="S::gestion.calidad@consorciopc.com::679d0cc1-20d6-4592-989b-a056a082cb6a" providerId="AD" clId="Web-{44D4A3BD-8AC4-CAF5-F3AA-2C30DD35C6EB}" dt="2024-05-16T16:56:14.228" v="39"/>
        <pc:sldMkLst>
          <pc:docMk/>
          <pc:sldMk cId="3345490822" sldId="2088"/>
        </pc:sldMkLst>
      </pc:sldChg>
      <pc:sldChg chg="add">
        <pc:chgData name="HEIDY MUÑOZ SALINAS" userId="S::gestion.calidad@consorciopc.com::679d0cc1-20d6-4592-989b-a056a082cb6a" providerId="AD" clId="Web-{44D4A3BD-8AC4-CAF5-F3AA-2C30DD35C6EB}" dt="2024-05-16T16:56:13.962" v="16"/>
        <pc:sldMkLst>
          <pc:docMk/>
          <pc:sldMk cId="2187716060" sldId="2092"/>
        </pc:sldMkLst>
      </pc:sldChg>
      <pc:sldChg chg="add">
        <pc:chgData name="HEIDY MUÑOZ SALINAS" userId="S::gestion.calidad@consorciopc.com::679d0cc1-20d6-4592-989b-a056a082cb6a" providerId="AD" clId="Web-{44D4A3BD-8AC4-CAF5-F3AA-2C30DD35C6EB}" dt="2024-05-16T16:56:14.025" v="22"/>
        <pc:sldMkLst>
          <pc:docMk/>
          <pc:sldMk cId="3199702249" sldId="2093"/>
        </pc:sldMkLst>
      </pc:sldChg>
      <pc:sldChg chg="add">
        <pc:chgData name="HEIDY MUÑOZ SALINAS" userId="S::gestion.calidad@consorciopc.com::679d0cc1-20d6-4592-989b-a056a082cb6a" providerId="AD" clId="Web-{44D4A3BD-8AC4-CAF5-F3AA-2C30DD35C6EB}" dt="2024-05-16T16:56:13.837" v="6"/>
        <pc:sldMkLst>
          <pc:docMk/>
          <pc:sldMk cId="1603181923" sldId="2142"/>
        </pc:sldMkLst>
      </pc:sldChg>
      <pc:sldChg chg="add">
        <pc:chgData name="HEIDY MUÑOZ SALINAS" userId="S::gestion.calidad@consorciopc.com::679d0cc1-20d6-4592-989b-a056a082cb6a" providerId="AD" clId="Web-{44D4A3BD-8AC4-CAF5-F3AA-2C30DD35C6EB}" dt="2024-05-16T16:56:13.837" v="7"/>
        <pc:sldMkLst>
          <pc:docMk/>
          <pc:sldMk cId="2423547929" sldId="2143"/>
        </pc:sldMkLst>
      </pc:sldChg>
      <pc:sldChg chg="add">
        <pc:chgData name="HEIDY MUÑOZ SALINAS" userId="S::gestion.calidad@consorciopc.com::679d0cc1-20d6-4592-989b-a056a082cb6a" providerId="AD" clId="Web-{44D4A3BD-8AC4-CAF5-F3AA-2C30DD35C6EB}" dt="2024-05-16T16:56:13.853" v="8"/>
        <pc:sldMkLst>
          <pc:docMk/>
          <pc:sldMk cId="71842801" sldId="2144"/>
        </pc:sldMkLst>
      </pc:sldChg>
      <pc:sldChg chg="add">
        <pc:chgData name="HEIDY MUÑOZ SALINAS" userId="S::gestion.calidad@consorciopc.com::679d0cc1-20d6-4592-989b-a056a082cb6a" providerId="AD" clId="Web-{44D4A3BD-8AC4-CAF5-F3AA-2C30DD35C6EB}" dt="2024-05-16T16:56:13.869" v="9"/>
        <pc:sldMkLst>
          <pc:docMk/>
          <pc:sldMk cId="1678001219" sldId="2167"/>
        </pc:sldMkLst>
      </pc:sldChg>
      <pc:sldChg chg="add">
        <pc:chgData name="HEIDY MUÑOZ SALINAS" userId="S::gestion.calidad@consorciopc.com::679d0cc1-20d6-4592-989b-a056a082cb6a" providerId="AD" clId="Web-{44D4A3BD-8AC4-CAF5-F3AA-2C30DD35C6EB}" dt="2024-05-16T16:56:14.244" v="40"/>
        <pc:sldMkLst>
          <pc:docMk/>
          <pc:sldMk cId="389625053" sldId="2250"/>
        </pc:sldMkLst>
      </pc:sldChg>
      <pc:sldChg chg="add">
        <pc:chgData name="HEIDY MUÑOZ SALINAS" userId="S::gestion.calidad@consorciopc.com::679d0cc1-20d6-4592-989b-a056a082cb6a" providerId="AD" clId="Web-{44D4A3BD-8AC4-CAF5-F3AA-2C30DD35C6EB}" dt="2024-05-16T16:56:13.900" v="10"/>
        <pc:sldMkLst>
          <pc:docMk/>
          <pc:sldMk cId="3430083788" sldId="2280"/>
        </pc:sldMkLst>
      </pc:sldChg>
      <pc:sldChg chg="add">
        <pc:chgData name="HEIDY MUÑOZ SALINAS" userId="S::gestion.calidad@consorciopc.com::679d0cc1-20d6-4592-989b-a056a082cb6a" providerId="AD" clId="Web-{44D4A3BD-8AC4-CAF5-F3AA-2C30DD35C6EB}" dt="2024-05-16T16:56:14.040" v="23"/>
        <pc:sldMkLst>
          <pc:docMk/>
          <pc:sldMk cId="1803872586" sldId="2281"/>
        </pc:sldMkLst>
      </pc:sldChg>
      <pc:sldChg chg="add">
        <pc:chgData name="HEIDY MUÑOZ SALINAS" userId="S::gestion.calidad@consorciopc.com::679d0cc1-20d6-4592-989b-a056a082cb6a" providerId="AD" clId="Web-{44D4A3BD-8AC4-CAF5-F3AA-2C30DD35C6EB}" dt="2024-05-16T16:56:14.181" v="35"/>
        <pc:sldMkLst>
          <pc:docMk/>
          <pc:sldMk cId="3888741236" sldId="2282"/>
        </pc:sldMkLst>
      </pc:sldChg>
      <pc:sldChg chg="add">
        <pc:chgData name="HEIDY MUÑOZ SALINAS" userId="S::gestion.calidad@consorciopc.com::679d0cc1-20d6-4592-989b-a056a082cb6a" providerId="AD" clId="Web-{44D4A3BD-8AC4-CAF5-F3AA-2C30DD35C6EB}" dt="2024-05-16T16:56:13.915" v="11"/>
        <pc:sldMkLst>
          <pc:docMk/>
          <pc:sldMk cId="3207411212" sldId="2310"/>
        </pc:sldMkLst>
      </pc:sldChg>
      <pc:sldChg chg="add">
        <pc:chgData name="HEIDY MUÑOZ SALINAS" userId="S::gestion.calidad@consorciopc.com::679d0cc1-20d6-4592-989b-a056a082cb6a" providerId="AD" clId="Web-{44D4A3BD-8AC4-CAF5-F3AA-2C30DD35C6EB}" dt="2024-05-16T16:56:13.947" v="15"/>
        <pc:sldMkLst>
          <pc:docMk/>
          <pc:sldMk cId="1033336180" sldId="2311"/>
        </pc:sldMkLst>
      </pc:sldChg>
      <pc:sldChg chg="add">
        <pc:chgData name="HEIDY MUÑOZ SALINAS" userId="S::gestion.calidad@consorciopc.com::679d0cc1-20d6-4592-989b-a056a082cb6a" providerId="AD" clId="Web-{44D4A3BD-8AC4-CAF5-F3AA-2C30DD35C6EB}" dt="2024-05-16T16:56:14.040" v="24"/>
        <pc:sldMkLst>
          <pc:docMk/>
          <pc:sldMk cId="1368543216" sldId="2312"/>
        </pc:sldMkLst>
      </pc:sldChg>
      <pc:sldChg chg="add">
        <pc:chgData name="HEIDY MUÑOZ SALINAS" userId="S::gestion.calidad@consorciopc.com::679d0cc1-20d6-4592-989b-a056a082cb6a" providerId="AD" clId="Web-{44D4A3BD-8AC4-CAF5-F3AA-2C30DD35C6EB}" dt="2024-05-16T16:56:14.072" v="26"/>
        <pc:sldMkLst>
          <pc:docMk/>
          <pc:sldMk cId="732806485" sldId="2313"/>
        </pc:sldMkLst>
      </pc:sldChg>
      <pc:sldChg chg="add">
        <pc:chgData name="HEIDY MUÑOZ SALINAS" userId="S::gestion.calidad@consorciopc.com::679d0cc1-20d6-4592-989b-a056a082cb6a" providerId="AD" clId="Web-{44D4A3BD-8AC4-CAF5-F3AA-2C30DD35C6EB}" dt="2024-05-16T16:56:14.087" v="27"/>
        <pc:sldMkLst>
          <pc:docMk/>
          <pc:sldMk cId="2248531689" sldId="2314"/>
        </pc:sldMkLst>
      </pc:sldChg>
      <pc:sldChg chg="add">
        <pc:chgData name="HEIDY MUÑOZ SALINAS" userId="S::gestion.calidad@consorciopc.com::679d0cc1-20d6-4592-989b-a056a082cb6a" providerId="AD" clId="Web-{44D4A3BD-8AC4-CAF5-F3AA-2C30DD35C6EB}" dt="2024-05-16T16:56:14.103" v="28"/>
        <pc:sldMkLst>
          <pc:docMk/>
          <pc:sldMk cId="3038554256" sldId="2315"/>
        </pc:sldMkLst>
      </pc:sldChg>
      <pc:sldChg chg="add">
        <pc:chgData name="HEIDY MUÑOZ SALINAS" userId="S::gestion.calidad@consorciopc.com::679d0cc1-20d6-4592-989b-a056a082cb6a" providerId="AD" clId="Web-{44D4A3BD-8AC4-CAF5-F3AA-2C30DD35C6EB}" dt="2024-05-16T16:56:14.103" v="29"/>
        <pc:sldMkLst>
          <pc:docMk/>
          <pc:sldMk cId="1225805108" sldId="2316"/>
        </pc:sldMkLst>
      </pc:sldChg>
      <pc:sldChg chg="add">
        <pc:chgData name="HEIDY MUÑOZ SALINAS" userId="S::gestion.calidad@consorciopc.com::679d0cc1-20d6-4592-989b-a056a082cb6a" providerId="AD" clId="Web-{44D4A3BD-8AC4-CAF5-F3AA-2C30DD35C6EB}" dt="2024-05-16T16:56:14.119" v="30"/>
        <pc:sldMkLst>
          <pc:docMk/>
          <pc:sldMk cId="3549379402" sldId="2317"/>
        </pc:sldMkLst>
      </pc:sldChg>
      <pc:sldChg chg="add">
        <pc:chgData name="HEIDY MUÑOZ SALINAS" userId="S::gestion.calidad@consorciopc.com::679d0cc1-20d6-4592-989b-a056a082cb6a" providerId="AD" clId="Web-{44D4A3BD-8AC4-CAF5-F3AA-2C30DD35C6EB}" dt="2024-05-16T16:56:14.165" v="34"/>
        <pc:sldMkLst>
          <pc:docMk/>
          <pc:sldMk cId="787708289" sldId="2318"/>
        </pc:sldMkLst>
      </pc:sldChg>
      <pc:sldChg chg="add">
        <pc:chgData name="HEIDY MUÑOZ SALINAS" userId="S::gestion.calidad@consorciopc.com::679d0cc1-20d6-4592-989b-a056a082cb6a" providerId="AD" clId="Web-{44D4A3BD-8AC4-CAF5-F3AA-2C30DD35C6EB}" dt="2024-05-16T16:56:14.181" v="36"/>
        <pc:sldMkLst>
          <pc:docMk/>
          <pc:sldMk cId="1976054528" sldId="2319"/>
        </pc:sldMkLst>
      </pc:sldChg>
      <pc:sldChg chg="add">
        <pc:chgData name="HEIDY MUÑOZ SALINAS" userId="S::gestion.calidad@consorciopc.com::679d0cc1-20d6-4592-989b-a056a082cb6a" providerId="AD" clId="Web-{44D4A3BD-8AC4-CAF5-F3AA-2C30DD35C6EB}" dt="2024-05-16T16:56:14.244" v="41"/>
        <pc:sldMkLst>
          <pc:docMk/>
          <pc:sldMk cId="4153374202" sldId="2320"/>
        </pc:sldMkLst>
      </pc:sldChg>
      <pc:sldChg chg="add">
        <pc:chgData name="HEIDY MUÑOZ SALINAS" userId="S::gestion.calidad@consorciopc.com::679d0cc1-20d6-4592-989b-a056a082cb6a" providerId="AD" clId="Web-{44D4A3BD-8AC4-CAF5-F3AA-2C30DD35C6EB}" dt="2024-05-16T16:56:14.259" v="42"/>
        <pc:sldMkLst>
          <pc:docMk/>
          <pc:sldMk cId="2329826016" sldId="2335"/>
        </pc:sldMkLst>
      </pc:sldChg>
      <pc:sldChg chg="add">
        <pc:chgData name="HEIDY MUÑOZ SALINAS" userId="S::gestion.calidad@consorciopc.com::679d0cc1-20d6-4592-989b-a056a082cb6a" providerId="AD" clId="Web-{44D4A3BD-8AC4-CAF5-F3AA-2C30DD35C6EB}" dt="2024-05-16T16:57:28.795" v="43"/>
        <pc:sldMkLst>
          <pc:docMk/>
          <pc:sldMk cId="561609228" sldId="2336"/>
        </pc:sldMkLst>
      </pc:sldChg>
      <pc:sldChg chg="add">
        <pc:chgData name="HEIDY MUÑOZ SALINAS" userId="S::gestion.calidad@consorciopc.com::679d0cc1-20d6-4592-989b-a056a082cb6a" providerId="AD" clId="Web-{44D4A3BD-8AC4-CAF5-F3AA-2C30DD35C6EB}" dt="2024-05-16T16:57:28.811" v="44"/>
        <pc:sldMkLst>
          <pc:docMk/>
          <pc:sldMk cId="2745479260" sldId="2337"/>
        </pc:sldMkLst>
      </pc:sldChg>
      <pc:sldChg chg="add">
        <pc:chgData name="HEIDY MUÑOZ SALINAS" userId="S::gestion.calidad@consorciopc.com::679d0cc1-20d6-4592-989b-a056a082cb6a" providerId="AD" clId="Web-{44D4A3BD-8AC4-CAF5-F3AA-2C30DD35C6EB}" dt="2024-05-16T16:57:28.826" v="45"/>
        <pc:sldMkLst>
          <pc:docMk/>
          <pc:sldMk cId="1517219829" sldId="2338"/>
        </pc:sldMkLst>
      </pc:sldChg>
      <pc:sldChg chg="add">
        <pc:chgData name="HEIDY MUÑOZ SALINAS" userId="S::gestion.calidad@consorciopc.com::679d0cc1-20d6-4592-989b-a056a082cb6a" providerId="AD" clId="Web-{44D4A3BD-8AC4-CAF5-F3AA-2C30DD35C6EB}" dt="2024-05-16T16:57:28.842" v="46"/>
        <pc:sldMkLst>
          <pc:docMk/>
          <pc:sldMk cId="736652839" sldId="2339"/>
        </pc:sldMkLst>
      </pc:sldChg>
      <pc:sldChg chg="add">
        <pc:chgData name="HEIDY MUÑOZ SALINAS" userId="S::gestion.calidad@consorciopc.com::679d0cc1-20d6-4592-989b-a056a082cb6a" providerId="AD" clId="Web-{44D4A3BD-8AC4-CAF5-F3AA-2C30DD35C6EB}" dt="2024-05-16T16:57:28.858" v="47"/>
        <pc:sldMkLst>
          <pc:docMk/>
          <pc:sldMk cId="350745377" sldId="2340"/>
        </pc:sldMkLst>
      </pc:sldChg>
      <pc:sldChg chg="add">
        <pc:chgData name="HEIDY MUÑOZ SALINAS" userId="S::gestion.calidad@consorciopc.com::679d0cc1-20d6-4592-989b-a056a082cb6a" providerId="AD" clId="Web-{44D4A3BD-8AC4-CAF5-F3AA-2C30DD35C6EB}" dt="2024-05-16T16:57:28.873" v="48"/>
        <pc:sldMkLst>
          <pc:docMk/>
          <pc:sldMk cId="691873185" sldId="2341"/>
        </pc:sldMkLst>
      </pc:sldChg>
      <pc:sldChg chg="add">
        <pc:chgData name="HEIDY MUÑOZ SALINAS" userId="S::gestion.calidad@consorciopc.com::679d0cc1-20d6-4592-989b-a056a082cb6a" providerId="AD" clId="Web-{44D4A3BD-8AC4-CAF5-F3AA-2C30DD35C6EB}" dt="2024-05-16T16:57:28.889" v="49"/>
        <pc:sldMkLst>
          <pc:docMk/>
          <pc:sldMk cId="2371233723" sldId="2342"/>
        </pc:sldMkLst>
      </pc:sldChg>
      <pc:sldChg chg="add">
        <pc:chgData name="HEIDY MUÑOZ SALINAS" userId="S::gestion.calidad@consorciopc.com::679d0cc1-20d6-4592-989b-a056a082cb6a" providerId="AD" clId="Web-{44D4A3BD-8AC4-CAF5-F3AA-2C30DD35C6EB}" dt="2024-05-16T16:57:28.889" v="50"/>
        <pc:sldMkLst>
          <pc:docMk/>
          <pc:sldMk cId="921621895" sldId="2343"/>
        </pc:sldMkLst>
      </pc:sldChg>
      <pc:sldChg chg="add">
        <pc:chgData name="HEIDY MUÑOZ SALINAS" userId="S::gestion.calidad@consorciopc.com::679d0cc1-20d6-4592-989b-a056a082cb6a" providerId="AD" clId="Web-{44D4A3BD-8AC4-CAF5-F3AA-2C30DD35C6EB}" dt="2024-05-16T16:57:28.905" v="51"/>
        <pc:sldMkLst>
          <pc:docMk/>
          <pc:sldMk cId="478245828" sldId="2344"/>
        </pc:sldMkLst>
      </pc:sldChg>
      <pc:sldChg chg="add">
        <pc:chgData name="HEIDY MUÑOZ SALINAS" userId="S::gestion.calidad@consorciopc.com::679d0cc1-20d6-4592-989b-a056a082cb6a" providerId="AD" clId="Web-{44D4A3BD-8AC4-CAF5-F3AA-2C30DD35C6EB}" dt="2024-05-16T16:57:28.920" v="52"/>
        <pc:sldMkLst>
          <pc:docMk/>
          <pc:sldMk cId="1077379619" sldId="2345"/>
        </pc:sldMkLst>
      </pc:sldChg>
      <pc:sldChg chg="add">
        <pc:chgData name="HEIDY MUÑOZ SALINAS" userId="S::gestion.calidad@consorciopc.com::679d0cc1-20d6-4592-989b-a056a082cb6a" providerId="AD" clId="Web-{44D4A3BD-8AC4-CAF5-F3AA-2C30DD35C6EB}" dt="2024-05-16T16:57:28.920" v="53"/>
        <pc:sldMkLst>
          <pc:docMk/>
          <pc:sldMk cId="2062876944" sldId="2346"/>
        </pc:sldMkLst>
      </pc:sldChg>
      <pc:sldChg chg="add">
        <pc:chgData name="HEIDY MUÑOZ SALINAS" userId="S::gestion.calidad@consorciopc.com::679d0cc1-20d6-4592-989b-a056a082cb6a" providerId="AD" clId="Web-{44D4A3BD-8AC4-CAF5-F3AA-2C30DD35C6EB}" dt="2024-05-16T16:57:28.936" v="54"/>
        <pc:sldMkLst>
          <pc:docMk/>
          <pc:sldMk cId="1338860937" sldId="2347"/>
        </pc:sldMkLst>
      </pc:sldChg>
      <pc:sldChg chg="add">
        <pc:chgData name="HEIDY MUÑOZ SALINAS" userId="S::gestion.calidad@consorciopc.com::679d0cc1-20d6-4592-989b-a056a082cb6a" providerId="AD" clId="Web-{44D4A3BD-8AC4-CAF5-F3AA-2C30DD35C6EB}" dt="2024-05-16T16:57:28.936" v="55"/>
        <pc:sldMkLst>
          <pc:docMk/>
          <pc:sldMk cId="821846309" sldId="2348"/>
        </pc:sldMkLst>
      </pc:sldChg>
      <pc:sldChg chg="add">
        <pc:chgData name="HEIDY MUÑOZ SALINAS" userId="S::gestion.calidad@consorciopc.com::679d0cc1-20d6-4592-989b-a056a082cb6a" providerId="AD" clId="Web-{44D4A3BD-8AC4-CAF5-F3AA-2C30DD35C6EB}" dt="2024-05-16T16:57:28.951" v="56"/>
        <pc:sldMkLst>
          <pc:docMk/>
          <pc:sldMk cId="3968427132" sldId="2349"/>
        </pc:sldMkLst>
      </pc:sldChg>
      <pc:sldChg chg="add">
        <pc:chgData name="HEIDY MUÑOZ SALINAS" userId="S::gestion.calidad@consorciopc.com::679d0cc1-20d6-4592-989b-a056a082cb6a" providerId="AD" clId="Web-{44D4A3BD-8AC4-CAF5-F3AA-2C30DD35C6EB}" dt="2024-05-16T16:57:28.951" v="57"/>
        <pc:sldMkLst>
          <pc:docMk/>
          <pc:sldMk cId="3799355482" sldId="2350"/>
        </pc:sldMkLst>
      </pc:sldChg>
      <pc:sldChg chg="add">
        <pc:chgData name="HEIDY MUÑOZ SALINAS" userId="S::gestion.calidad@consorciopc.com::679d0cc1-20d6-4592-989b-a056a082cb6a" providerId="AD" clId="Web-{44D4A3BD-8AC4-CAF5-F3AA-2C30DD35C6EB}" dt="2024-05-16T16:57:28.967" v="58"/>
        <pc:sldMkLst>
          <pc:docMk/>
          <pc:sldMk cId="1135050073" sldId="2351"/>
        </pc:sldMkLst>
      </pc:sldChg>
      <pc:sldChg chg="add">
        <pc:chgData name="HEIDY MUÑOZ SALINAS" userId="S::gestion.calidad@consorciopc.com::679d0cc1-20d6-4592-989b-a056a082cb6a" providerId="AD" clId="Web-{44D4A3BD-8AC4-CAF5-F3AA-2C30DD35C6EB}" dt="2024-05-16T16:57:28.983" v="59"/>
        <pc:sldMkLst>
          <pc:docMk/>
          <pc:sldMk cId="2760762321" sldId="2352"/>
        </pc:sldMkLst>
      </pc:sldChg>
      <pc:sldChg chg="add">
        <pc:chgData name="HEIDY MUÑOZ SALINAS" userId="S::gestion.calidad@consorciopc.com::679d0cc1-20d6-4592-989b-a056a082cb6a" providerId="AD" clId="Web-{44D4A3BD-8AC4-CAF5-F3AA-2C30DD35C6EB}" dt="2024-05-16T16:57:28.998" v="60"/>
        <pc:sldMkLst>
          <pc:docMk/>
          <pc:sldMk cId="4288214252" sldId="2353"/>
        </pc:sldMkLst>
      </pc:sldChg>
      <pc:sldChg chg="add">
        <pc:chgData name="HEIDY MUÑOZ SALINAS" userId="S::gestion.calidad@consorciopc.com::679d0cc1-20d6-4592-989b-a056a082cb6a" providerId="AD" clId="Web-{44D4A3BD-8AC4-CAF5-F3AA-2C30DD35C6EB}" dt="2024-05-16T16:57:28.998" v="61"/>
        <pc:sldMkLst>
          <pc:docMk/>
          <pc:sldMk cId="530253414" sldId="2354"/>
        </pc:sldMkLst>
      </pc:sldChg>
      <pc:sldChg chg="add">
        <pc:chgData name="HEIDY MUÑOZ SALINAS" userId="S::gestion.calidad@consorciopc.com::679d0cc1-20d6-4592-989b-a056a082cb6a" providerId="AD" clId="Web-{44D4A3BD-8AC4-CAF5-F3AA-2C30DD35C6EB}" dt="2024-05-16T16:57:29.014" v="62"/>
        <pc:sldMkLst>
          <pc:docMk/>
          <pc:sldMk cId="3178068869" sldId="2355"/>
        </pc:sldMkLst>
      </pc:sldChg>
      <pc:sldChg chg="add">
        <pc:chgData name="HEIDY MUÑOZ SALINAS" userId="S::gestion.calidad@consorciopc.com::679d0cc1-20d6-4592-989b-a056a082cb6a" providerId="AD" clId="Web-{44D4A3BD-8AC4-CAF5-F3AA-2C30DD35C6EB}" dt="2024-05-16T16:57:29.030" v="63"/>
        <pc:sldMkLst>
          <pc:docMk/>
          <pc:sldMk cId="959040791" sldId="2356"/>
        </pc:sldMkLst>
      </pc:sldChg>
      <pc:sldChg chg="add">
        <pc:chgData name="HEIDY MUÑOZ SALINAS" userId="S::gestion.calidad@consorciopc.com::679d0cc1-20d6-4592-989b-a056a082cb6a" providerId="AD" clId="Web-{44D4A3BD-8AC4-CAF5-F3AA-2C30DD35C6EB}" dt="2024-05-16T16:57:29.045" v="64"/>
        <pc:sldMkLst>
          <pc:docMk/>
          <pc:sldMk cId="4290327652" sldId="2357"/>
        </pc:sldMkLst>
      </pc:sldChg>
      <pc:sldChg chg="add">
        <pc:chgData name="HEIDY MUÑOZ SALINAS" userId="S::gestion.calidad@consorciopc.com::679d0cc1-20d6-4592-989b-a056a082cb6a" providerId="AD" clId="Web-{44D4A3BD-8AC4-CAF5-F3AA-2C30DD35C6EB}" dt="2024-05-16T16:57:29.045" v="65"/>
        <pc:sldMkLst>
          <pc:docMk/>
          <pc:sldMk cId="2022278789" sldId="2358"/>
        </pc:sldMkLst>
      </pc:sldChg>
      <pc:sldChg chg="add">
        <pc:chgData name="HEIDY MUÑOZ SALINAS" userId="S::gestion.calidad@consorciopc.com::679d0cc1-20d6-4592-989b-a056a082cb6a" providerId="AD" clId="Web-{44D4A3BD-8AC4-CAF5-F3AA-2C30DD35C6EB}" dt="2024-05-16T16:57:29.061" v="66"/>
        <pc:sldMkLst>
          <pc:docMk/>
          <pc:sldMk cId="3863245721" sldId="2359"/>
        </pc:sldMkLst>
      </pc:sldChg>
      <pc:sldChg chg="add">
        <pc:chgData name="HEIDY MUÑOZ SALINAS" userId="S::gestion.calidad@consorciopc.com::679d0cc1-20d6-4592-989b-a056a082cb6a" providerId="AD" clId="Web-{44D4A3BD-8AC4-CAF5-F3AA-2C30DD35C6EB}" dt="2024-05-16T16:57:29.061" v="67"/>
        <pc:sldMkLst>
          <pc:docMk/>
          <pc:sldMk cId="889805318" sldId="2360"/>
        </pc:sldMkLst>
      </pc:sldChg>
      <pc:sldChg chg="add">
        <pc:chgData name="HEIDY MUÑOZ SALINAS" userId="S::gestion.calidad@consorciopc.com::679d0cc1-20d6-4592-989b-a056a082cb6a" providerId="AD" clId="Web-{44D4A3BD-8AC4-CAF5-F3AA-2C30DD35C6EB}" dt="2024-05-16T16:57:29.076" v="68"/>
        <pc:sldMkLst>
          <pc:docMk/>
          <pc:sldMk cId="3644056895" sldId="2361"/>
        </pc:sldMkLst>
      </pc:sldChg>
      <pc:sldChg chg="add">
        <pc:chgData name="HEIDY MUÑOZ SALINAS" userId="S::gestion.calidad@consorciopc.com::679d0cc1-20d6-4592-989b-a056a082cb6a" providerId="AD" clId="Web-{44D4A3BD-8AC4-CAF5-F3AA-2C30DD35C6EB}" dt="2024-05-16T16:57:29.076" v="69"/>
        <pc:sldMkLst>
          <pc:docMk/>
          <pc:sldMk cId="401337685" sldId="2362"/>
        </pc:sldMkLst>
      </pc:sldChg>
      <pc:sldChg chg="add">
        <pc:chgData name="HEIDY MUÑOZ SALINAS" userId="S::gestion.calidad@consorciopc.com::679d0cc1-20d6-4592-989b-a056a082cb6a" providerId="AD" clId="Web-{44D4A3BD-8AC4-CAF5-F3AA-2C30DD35C6EB}" dt="2024-05-16T16:57:29.092" v="70"/>
        <pc:sldMkLst>
          <pc:docMk/>
          <pc:sldMk cId="1739565349" sldId="2363"/>
        </pc:sldMkLst>
      </pc:sldChg>
      <pc:sldChg chg="add">
        <pc:chgData name="HEIDY MUÑOZ SALINAS" userId="S::gestion.calidad@consorciopc.com::679d0cc1-20d6-4592-989b-a056a082cb6a" providerId="AD" clId="Web-{44D4A3BD-8AC4-CAF5-F3AA-2C30DD35C6EB}" dt="2024-05-16T16:57:29.108" v="71"/>
        <pc:sldMkLst>
          <pc:docMk/>
          <pc:sldMk cId="2161411202" sldId="2364"/>
        </pc:sldMkLst>
      </pc:sldChg>
      <pc:sldChg chg="add">
        <pc:chgData name="HEIDY MUÑOZ SALINAS" userId="S::gestion.calidad@consorciopc.com::679d0cc1-20d6-4592-989b-a056a082cb6a" providerId="AD" clId="Web-{44D4A3BD-8AC4-CAF5-F3AA-2C30DD35C6EB}" dt="2024-05-16T16:57:29.123" v="72"/>
        <pc:sldMkLst>
          <pc:docMk/>
          <pc:sldMk cId="1266329337" sldId="2365"/>
        </pc:sldMkLst>
      </pc:sldChg>
      <pc:sldChg chg="add">
        <pc:chgData name="HEIDY MUÑOZ SALINAS" userId="S::gestion.calidad@consorciopc.com::679d0cc1-20d6-4592-989b-a056a082cb6a" providerId="AD" clId="Web-{44D4A3BD-8AC4-CAF5-F3AA-2C30DD35C6EB}" dt="2024-05-16T16:57:29.123" v="73"/>
        <pc:sldMkLst>
          <pc:docMk/>
          <pc:sldMk cId="2036456641" sldId="2366"/>
        </pc:sldMkLst>
      </pc:sldChg>
      <pc:sldChg chg="add">
        <pc:chgData name="HEIDY MUÑOZ SALINAS" userId="S::gestion.calidad@consorciopc.com::679d0cc1-20d6-4592-989b-a056a082cb6a" providerId="AD" clId="Web-{44D4A3BD-8AC4-CAF5-F3AA-2C30DD35C6EB}" dt="2024-05-16T16:57:29.139" v="74"/>
        <pc:sldMkLst>
          <pc:docMk/>
          <pc:sldMk cId="2276190065" sldId="2367"/>
        </pc:sldMkLst>
      </pc:sldChg>
      <pc:sldChg chg="add">
        <pc:chgData name="HEIDY MUÑOZ SALINAS" userId="S::gestion.calidad@consorciopc.com::679d0cc1-20d6-4592-989b-a056a082cb6a" providerId="AD" clId="Web-{44D4A3BD-8AC4-CAF5-F3AA-2C30DD35C6EB}" dt="2024-05-16T16:57:29.155" v="75"/>
        <pc:sldMkLst>
          <pc:docMk/>
          <pc:sldMk cId="3932308635" sldId="2368"/>
        </pc:sldMkLst>
      </pc:sldChg>
      <pc:sldChg chg="add">
        <pc:chgData name="HEIDY MUÑOZ SALINAS" userId="S::gestion.calidad@consorciopc.com::679d0cc1-20d6-4592-989b-a056a082cb6a" providerId="AD" clId="Web-{44D4A3BD-8AC4-CAF5-F3AA-2C30DD35C6EB}" dt="2024-05-16T16:57:29.155" v="76"/>
        <pc:sldMkLst>
          <pc:docMk/>
          <pc:sldMk cId="2298748566" sldId="2369"/>
        </pc:sldMkLst>
      </pc:sldChg>
      <pc:sldChg chg="add">
        <pc:chgData name="HEIDY MUÑOZ SALINAS" userId="S::gestion.calidad@consorciopc.com::679d0cc1-20d6-4592-989b-a056a082cb6a" providerId="AD" clId="Web-{44D4A3BD-8AC4-CAF5-F3AA-2C30DD35C6EB}" dt="2024-05-16T16:57:29.170" v="77"/>
        <pc:sldMkLst>
          <pc:docMk/>
          <pc:sldMk cId="799580891" sldId="2370"/>
        </pc:sldMkLst>
      </pc:sldChg>
      <pc:sldChg chg="add">
        <pc:chgData name="HEIDY MUÑOZ SALINAS" userId="S::gestion.calidad@consorciopc.com::679d0cc1-20d6-4592-989b-a056a082cb6a" providerId="AD" clId="Web-{44D4A3BD-8AC4-CAF5-F3AA-2C30DD35C6EB}" dt="2024-05-16T16:57:29.186" v="78"/>
        <pc:sldMkLst>
          <pc:docMk/>
          <pc:sldMk cId="1238219778" sldId="2371"/>
        </pc:sldMkLst>
      </pc:sldChg>
      <pc:sldChg chg="add">
        <pc:chgData name="HEIDY MUÑOZ SALINAS" userId="S::gestion.calidad@consorciopc.com::679d0cc1-20d6-4592-989b-a056a082cb6a" providerId="AD" clId="Web-{44D4A3BD-8AC4-CAF5-F3AA-2C30DD35C6EB}" dt="2024-05-16T16:57:29.186" v="79"/>
        <pc:sldMkLst>
          <pc:docMk/>
          <pc:sldMk cId="4081029393" sldId="2372"/>
        </pc:sldMkLst>
      </pc:sldChg>
      <pc:sldChg chg="add">
        <pc:chgData name="HEIDY MUÑOZ SALINAS" userId="S::gestion.calidad@consorciopc.com::679d0cc1-20d6-4592-989b-a056a082cb6a" providerId="AD" clId="Web-{44D4A3BD-8AC4-CAF5-F3AA-2C30DD35C6EB}" dt="2024-05-16T16:57:29.201" v="80"/>
        <pc:sldMkLst>
          <pc:docMk/>
          <pc:sldMk cId="2053479364" sldId="2373"/>
        </pc:sldMkLst>
      </pc:sldChg>
      <pc:sldChg chg="add">
        <pc:chgData name="HEIDY MUÑOZ SALINAS" userId="S::gestion.calidad@consorciopc.com::679d0cc1-20d6-4592-989b-a056a082cb6a" providerId="AD" clId="Web-{44D4A3BD-8AC4-CAF5-F3AA-2C30DD35C6EB}" dt="2024-05-16T16:57:29.217" v="81"/>
        <pc:sldMkLst>
          <pc:docMk/>
          <pc:sldMk cId="2345396796" sldId="2374"/>
        </pc:sldMkLst>
      </pc:sldChg>
      <pc:sldChg chg="add">
        <pc:chgData name="HEIDY MUÑOZ SALINAS" userId="S::gestion.calidad@consorciopc.com::679d0cc1-20d6-4592-989b-a056a082cb6a" providerId="AD" clId="Web-{44D4A3BD-8AC4-CAF5-F3AA-2C30DD35C6EB}" dt="2024-05-16T16:57:29.233" v="82"/>
        <pc:sldMkLst>
          <pc:docMk/>
          <pc:sldMk cId="1105355077" sldId="2375"/>
        </pc:sldMkLst>
      </pc:sldChg>
      <pc:sldChg chg="add">
        <pc:chgData name="HEIDY MUÑOZ SALINAS" userId="S::gestion.calidad@consorciopc.com::679d0cc1-20d6-4592-989b-a056a082cb6a" providerId="AD" clId="Web-{44D4A3BD-8AC4-CAF5-F3AA-2C30DD35C6EB}" dt="2024-05-16T16:57:29.233" v="83"/>
        <pc:sldMkLst>
          <pc:docMk/>
          <pc:sldMk cId="3537339634" sldId="2376"/>
        </pc:sldMkLst>
      </pc:sldChg>
      <pc:sldChg chg="add">
        <pc:chgData name="HEIDY MUÑOZ SALINAS" userId="S::gestion.calidad@consorciopc.com::679d0cc1-20d6-4592-989b-a056a082cb6a" providerId="AD" clId="Web-{44D4A3BD-8AC4-CAF5-F3AA-2C30DD35C6EB}" dt="2024-05-16T16:57:29.248" v="84"/>
        <pc:sldMkLst>
          <pc:docMk/>
          <pc:sldMk cId="1968070857" sldId="2377"/>
        </pc:sldMkLst>
      </pc:sldChg>
      <pc:sldChg chg="add">
        <pc:chgData name="HEIDY MUÑOZ SALINAS" userId="S::gestion.calidad@consorciopc.com::679d0cc1-20d6-4592-989b-a056a082cb6a" providerId="AD" clId="Web-{44D4A3BD-8AC4-CAF5-F3AA-2C30DD35C6EB}" dt="2024-05-16T16:57:29.264" v="85"/>
        <pc:sldMkLst>
          <pc:docMk/>
          <pc:sldMk cId="120032712" sldId="2378"/>
        </pc:sldMkLst>
      </pc:sldChg>
    </pc:docChg>
  </pc:docChgLst>
  <pc:docChgLst>
    <pc:chgData name="LILLINETH OCAMPO CASTAÑEDA" userId="651b59c4-c2a1-4852-ac00-d10213ba0680" providerId="ADAL" clId="{ADE2F76E-D0FC-49E2-82CA-01C5AB6C2A48}"/>
    <pc:docChg chg="undo custSel addSld delSld modSld">
      <pc:chgData name="LILLINETH OCAMPO CASTAÑEDA" userId="651b59c4-c2a1-4852-ac00-d10213ba0680" providerId="ADAL" clId="{ADE2F76E-D0FC-49E2-82CA-01C5AB6C2A48}" dt="2024-04-09T21:06:00.538" v="317" actId="14100"/>
      <pc:docMkLst>
        <pc:docMk/>
      </pc:docMkLst>
      <pc:sldChg chg="modSp mod">
        <pc:chgData name="LILLINETH OCAMPO CASTAÑEDA" userId="651b59c4-c2a1-4852-ac00-d10213ba0680" providerId="ADAL" clId="{ADE2F76E-D0FC-49E2-82CA-01C5AB6C2A48}" dt="2024-04-09T21:00:18.059" v="316" actId="20577"/>
        <pc:sldMkLst>
          <pc:docMk/>
          <pc:sldMk cId="866167555" sldId="744"/>
        </pc:sldMkLst>
        <pc:spChg chg="mod">
          <ac:chgData name="LILLINETH OCAMPO CASTAÑEDA" userId="651b59c4-c2a1-4852-ac00-d10213ba0680" providerId="ADAL" clId="{ADE2F76E-D0FC-49E2-82CA-01C5AB6C2A48}" dt="2024-04-09T21:00:18.059" v="316" actId="20577"/>
          <ac:spMkLst>
            <pc:docMk/>
            <pc:sldMk cId="866167555" sldId="744"/>
            <ac:spMk id="14" creationId="{3757F1D3-5436-4867-B5B6-2D87078EC5B5}"/>
          </ac:spMkLst>
        </pc:spChg>
      </pc:sldChg>
      <pc:sldChg chg="addSp delSp modSp mod">
        <pc:chgData name="LILLINETH OCAMPO CASTAÑEDA" userId="651b59c4-c2a1-4852-ac00-d10213ba0680" providerId="ADAL" clId="{ADE2F76E-D0FC-49E2-82CA-01C5AB6C2A48}" dt="2024-04-09T20:38:41.518" v="168" actId="14100"/>
        <pc:sldMkLst>
          <pc:docMk/>
          <pc:sldMk cId="550913855" sldId="818"/>
        </pc:sldMkLst>
        <pc:graphicFrameChg chg="add mod modGraphic">
          <ac:chgData name="LILLINETH OCAMPO CASTAÑEDA" userId="651b59c4-c2a1-4852-ac00-d10213ba0680" providerId="ADAL" clId="{ADE2F76E-D0FC-49E2-82CA-01C5AB6C2A48}" dt="2024-04-09T20:38:41.518" v="168" actId="14100"/>
          <ac:graphicFrameMkLst>
            <pc:docMk/>
            <pc:sldMk cId="550913855" sldId="818"/>
            <ac:graphicFrameMk id="3" creationId="{A9CEA79C-923E-01D0-B6AA-7D8EA6601C34}"/>
          </ac:graphicFrameMkLst>
        </pc:graphicFrameChg>
        <pc:graphicFrameChg chg="del modGraphic">
          <ac:chgData name="LILLINETH OCAMPO CASTAÑEDA" userId="651b59c4-c2a1-4852-ac00-d10213ba0680" providerId="ADAL" clId="{ADE2F76E-D0FC-49E2-82CA-01C5AB6C2A48}" dt="2024-04-09T20:38:16.913" v="163" actId="478"/>
          <ac:graphicFrameMkLst>
            <pc:docMk/>
            <pc:sldMk cId="550913855" sldId="818"/>
            <ac:graphicFrameMk id="5" creationId="{B17D3A0F-9215-5E90-045B-1E353970EFAF}"/>
          </ac:graphicFrameMkLst>
        </pc:graphicFrameChg>
      </pc:sldChg>
      <pc:sldChg chg="addSp delSp modSp mod">
        <pc:chgData name="LILLINETH OCAMPO CASTAÑEDA" userId="651b59c4-c2a1-4852-ac00-d10213ba0680" providerId="ADAL" clId="{ADE2F76E-D0FC-49E2-82CA-01C5AB6C2A48}" dt="2024-04-09T20:50:10.147" v="217" actId="255"/>
        <pc:sldMkLst>
          <pc:docMk/>
          <pc:sldMk cId="4265816630" sldId="820"/>
        </pc:sldMkLst>
        <pc:graphicFrameChg chg="add mod modGraphic">
          <ac:chgData name="LILLINETH OCAMPO CASTAÑEDA" userId="651b59c4-c2a1-4852-ac00-d10213ba0680" providerId="ADAL" clId="{ADE2F76E-D0FC-49E2-82CA-01C5AB6C2A48}" dt="2024-04-09T20:50:10.147" v="217" actId="255"/>
          <ac:graphicFrameMkLst>
            <pc:docMk/>
            <pc:sldMk cId="4265816630" sldId="820"/>
            <ac:graphicFrameMk id="3" creationId="{10EB3A73-9D5B-1E55-7816-07CCB1355ECC}"/>
          </ac:graphicFrameMkLst>
        </pc:graphicFrameChg>
        <pc:graphicFrameChg chg="del">
          <ac:chgData name="LILLINETH OCAMPO CASTAÑEDA" userId="651b59c4-c2a1-4852-ac00-d10213ba0680" providerId="ADAL" clId="{ADE2F76E-D0FC-49E2-82CA-01C5AB6C2A48}" dt="2024-04-09T20:49:14.588" v="201" actId="478"/>
          <ac:graphicFrameMkLst>
            <pc:docMk/>
            <pc:sldMk cId="4265816630" sldId="820"/>
            <ac:graphicFrameMk id="5" creationId="{3E262347-3D82-4AF4-88E7-F6D7BD24953E}"/>
          </ac:graphicFrameMkLst>
        </pc:graphicFrameChg>
      </pc:sldChg>
      <pc:sldChg chg="addSp delSp modSp mod">
        <pc:chgData name="LILLINETH OCAMPO CASTAÑEDA" userId="651b59c4-c2a1-4852-ac00-d10213ba0680" providerId="ADAL" clId="{ADE2F76E-D0FC-49E2-82CA-01C5AB6C2A48}" dt="2024-04-09T20:51:54.252" v="240" actId="1076"/>
        <pc:sldMkLst>
          <pc:docMk/>
          <pc:sldMk cId="78578145" sldId="821"/>
        </pc:sldMkLst>
        <pc:spChg chg="mod">
          <ac:chgData name="LILLINETH OCAMPO CASTAÑEDA" userId="651b59c4-c2a1-4852-ac00-d10213ba0680" providerId="ADAL" clId="{ADE2F76E-D0FC-49E2-82CA-01C5AB6C2A48}" dt="2024-04-09T19:49:20.762" v="8"/>
          <ac:spMkLst>
            <pc:docMk/>
            <pc:sldMk cId="78578145" sldId="821"/>
            <ac:spMk id="19" creationId="{21F971B4-0847-4CEE-AC3A-2AF8592A3DA3}"/>
          </ac:spMkLst>
        </pc:spChg>
        <pc:graphicFrameChg chg="del">
          <ac:chgData name="LILLINETH OCAMPO CASTAÑEDA" userId="651b59c4-c2a1-4852-ac00-d10213ba0680" providerId="ADAL" clId="{ADE2F76E-D0FC-49E2-82CA-01C5AB6C2A48}" dt="2024-04-09T20:51:33.678" v="235" actId="478"/>
          <ac:graphicFrameMkLst>
            <pc:docMk/>
            <pc:sldMk cId="78578145" sldId="821"/>
            <ac:graphicFrameMk id="3" creationId="{BD66BFF9-D9F3-43C4-3C1F-F495BC27C8A9}"/>
          </ac:graphicFrameMkLst>
        </pc:graphicFrameChg>
        <pc:graphicFrameChg chg="add mod modGraphic">
          <ac:chgData name="LILLINETH OCAMPO CASTAÑEDA" userId="651b59c4-c2a1-4852-ac00-d10213ba0680" providerId="ADAL" clId="{ADE2F76E-D0FC-49E2-82CA-01C5AB6C2A48}" dt="2024-04-09T20:51:54.252" v="240" actId="1076"/>
          <ac:graphicFrameMkLst>
            <pc:docMk/>
            <pc:sldMk cId="78578145" sldId="821"/>
            <ac:graphicFrameMk id="4" creationId="{B6604A66-ABF7-E169-C473-E0BCAE42DCB6}"/>
          </ac:graphicFrameMkLst>
        </pc:graphicFrameChg>
      </pc:sldChg>
      <pc:sldChg chg="addSp delSp modSp mod">
        <pc:chgData name="LILLINETH OCAMPO CASTAÑEDA" userId="651b59c4-c2a1-4852-ac00-d10213ba0680" providerId="ADAL" clId="{ADE2F76E-D0FC-49E2-82CA-01C5AB6C2A48}" dt="2024-04-09T20:31:50.029" v="85" actId="1076"/>
        <pc:sldMkLst>
          <pc:docMk/>
          <pc:sldMk cId="115904827" sldId="823"/>
        </pc:sldMkLst>
        <pc:graphicFrameChg chg="add mod">
          <ac:chgData name="LILLINETH OCAMPO CASTAÑEDA" userId="651b59c4-c2a1-4852-ac00-d10213ba0680" providerId="ADAL" clId="{ADE2F76E-D0FC-49E2-82CA-01C5AB6C2A48}" dt="2024-04-09T20:29:15.801" v="55"/>
          <ac:graphicFrameMkLst>
            <pc:docMk/>
            <pc:sldMk cId="115904827" sldId="823"/>
            <ac:graphicFrameMk id="3" creationId="{795D61C7-5586-F383-612F-F8C4B90FD78B}"/>
          </ac:graphicFrameMkLst>
        </pc:graphicFrameChg>
        <pc:graphicFrameChg chg="del">
          <ac:chgData name="LILLINETH OCAMPO CASTAÑEDA" userId="651b59c4-c2a1-4852-ac00-d10213ba0680" providerId="ADAL" clId="{ADE2F76E-D0FC-49E2-82CA-01C5AB6C2A48}" dt="2024-04-09T20:29:02.051" v="54" actId="478"/>
          <ac:graphicFrameMkLst>
            <pc:docMk/>
            <pc:sldMk cId="115904827" sldId="823"/>
            <ac:graphicFrameMk id="4" creationId="{B866F6CC-1D73-DF37-C058-A835407D61A0}"/>
          </ac:graphicFrameMkLst>
        </pc:graphicFrameChg>
        <pc:graphicFrameChg chg="add mod modGraphic">
          <ac:chgData name="LILLINETH OCAMPO CASTAÑEDA" userId="651b59c4-c2a1-4852-ac00-d10213ba0680" providerId="ADAL" clId="{ADE2F76E-D0FC-49E2-82CA-01C5AB6C2A48}" dt="2024-04-09T20:31:50.029" v="85" actId="1076"/>
          <ac:graphicFrameMkLst>
            <pc:docMk/>
            <pc:sldMk cId="115904827" sldId="823"/>
            <ac:graphicFrameMk id="5" creationId="{93997C4A-10C3-B189-34A6-C7B026425DFA}"/>
          </ac:graphicFrameMkLst>
        </pc:graphicFrameChg>
      </pc:sldChg>
      <pc:sldChg chg="addSp delSp modSp add del mod">
        <pc:chgData name="LILLINETH OCAMPO CASTAÑEDA" userId="651b59c4-c2a1-4852-ac00-d10213ba0680" providerId="ADAL" clId="{ADE2F76E-D0FC-49E2-82CA-01C5AB6C2A48}" dt="2024-04-09T20:09:14.556" v="32" actId="1076"/>
        <pc:sldMkLst>
          <pc:docMk/>
          <pc:sldMk cId="3509271106" sldId="846"/>
        </pc:sldMkLst>
        <pc:graphicFrameChg chg="add del">
          <ac:chgData name="LILLINETH OCAMPO CASTAÑEDA" userId="651b59c4-c2a1-4852-ac00-d10213ba0680" providerId="ADAL" clId="{ADE2F76E-D0FC-49E2-82CA-01C5AB6C2A48}" dt="2024-04-09T20:07:42.928" v="20" actId="478"/>
          <ac:graphicFrameMkLst>
            <pc:docMk/>
            <pc:sldMk cId="3509271106" sldId="846"/>
            <ac:graphicFrameMk id="2" creationId="{2A347188-5596-D962-086B-77775DE48AB2}"/>
          </ac:graphicFrameMkLst>
        </pc:graphicFrameChg>
        <pc:graphicFrameChg chg="add mod">
          <ac:chgData name="LILLINETH OCAMPO CASTAÑEDA" userId="651b59c4-c2a1-4852-ac00-d10213ba0680" providerId="ADAL" clId="{ADE2F76E-D0FC-49E2-82CA-01C5AB6C2A48}" dt="2024-04-09T20:07:35.620" v="18"/>
          <ac:graphicFrameMkLst>
            <pc:docMk/>
            <pc:sldMk cId="3509271106" sldId="846"/>
            <ac:graphicFrameMk id="3" creationId="{0AA7AB18-051E-7EB1-95AF-223A294211B8}"/>
          </ac:graphicFrameMkLst>
        </pc:graphicFrameChg>
        <pc:graphicFrameChg chg="add del mod">
          <ac:chgData name="LILLINETH OCAMPO CASTAÑEDA" userId="651b59c4-c2a1-4852-ac00-d10213ba0680" providerId="ADAL" clId="{ADE2F76E-D0FC-49E2-82CA-01C5AB6C2A48}" dt="2024-04-09T20:08:55.273" v="26" actId="478"/>
          <ac:graphicFrameMkLst>
            <pc:docMk/>
            <pc:sldMk cId="3509271106" sldId="846"/>
            <ac:graphicFrameMk id="5" creationId="{0AA7AB18-051E-7EB1-95AF-223A294211B8}"/>
          </ac:graphicFrameMkLst>
        </pc:graphicFrameChg>
        <pc:graphicFrameChg chg="add mod">
          <ac:chgData name="LILLINETH OCAMPO CASTAÑEDA" userId="651b59c4-c2a1-4852-ac00-d10213ba0680" providerId="ADAL" clId="{ADE2F76E-D0FC-49E2-82CA-01C5AB6C2A48}" dt="2024-04-09T20:09:14.556" v="32" actId="1076"/>
          <ac:graphicFrameMkLst>
            <pc:docMk/>
            <pc:sldMk cId="3509271106" sldId="846"/>
            <ac:graphicFrameMk id="6" creationId="{0AA7AB18-051E-7EB1-95AF-223A294211B8}"/>
          </ac:graphicFrameMkLst>
        </pc:graphicFrameChg>
        <pc:picChg chg="add">
          <ac:chgData name="LILLINETH OCAMPO CASTAÑEDA" userId="651b59c4-c2a1-4852-ac00-d10213ba0680" providerId="ADAL" clId="{ADE2F76E-D0FC-49E2-82CA-01C5AB6C2A48}" dt="2024-04-09T20:07:46.165" v="21"/>
          <ac:picMkLst>
            <pc:docMk/>
            <pc:sldMk cId="3509271106" sldId="846"/>
            <ac:picMk id="4" creationId="{CCFBE9B0-BCF7-0FDA-B084-9844E5A0709E}"/>
          </ac:picMkLst>
        </pc:picChg>
      </pc:sldChg>
      <pc:sldChg chg="add del">
        <pc:chgData name="LILLINETH OCAMPO CASTAÑEDA" userId="651b59c4-c2a1-4852-ac00-d10213ba0680" providerId="ADAL" clId="{ADE2F76E-D0FC-49E2-82CA-01C5AB6C2A48}" dt="2024-04-09T20:03:07.823" v="14"/>
        <pc:sldMkLst>
          <pc:docMk/>
          <pc:sldMk cId="1599535158" sldId="852"/>
        </pc:sldMkLst>
      </pc:sldChg>
      <pc:sldChg chg="add del">
        <pc:chgData name="LILLINETH OCAMPO CASTAÑEDA" userId="651b59c4-c2a1-4852-ac00-d10213ba0680" providerId="ADAL" clId="{ADE2F76E-D0FC-49E2-82CA-01C5AB6C2A48}" dt="2024-04-09T20:03:07.823" v="14"/>
        <pc:sldMkLst>
          <pc:docMk/>
          <pc:sldMk cId="290732888" sldId="855"/>
        </pc:sldMkLst>
      </pc:sldChg>
      <pc:sldChg chg="modSp add del mod">
        <pc:chgData name="LILLINETH OCAMPO CASTAÑEDA" userId="651b59c4-c2a1-4852-ac00-d10213ba0680" providerId="ADAL" clId="{ADE2F76E-D0FC-49E2-82CA-01C5AB6C2A48}" dt="2024-04-09T20:09:33.208" v="35" actId="403"/>
        <pc:sldMkLst>
          <pc:docMk/>
          <pc:sldMk cId="1509784700" sldId="856"/>
        </pc:sldMkLst>
        <pc:graphicFrameChg chg="mod modGraphic">
          <ac:chgData name="LILLINETH OCAMPO CASTAÑEDA" userId="651b59c4-c2a1-4852-ac00-d10213ba0680" providerId="ADAL" clId="{ADE2F76E-D0FC-49E2-82CA-01C5AB6C2A48}" dt="2024-04-09T20:09:33.208" v="35" actId="403"/>
          <ac:graphicFrameMkLst>
            <pc:docMk/>
            <pc:sldMk cId="1509784700" sldId="856"/>
            <ac:graphicFrameMk id="7" creationId="{B74E3660-BCD9-4814-B4E9-874363A7D0A9}"/>
          </ac:graphicFrameMkLst>
        </pc:graphicFrameChg>
      </pc:sldChg>
      <pc:sldChg chg="add del">
        <pc:chgData name="LILLINETH OCAMPO CASTAÑEDA" userId="651b59c4-c2a1-4852-ac00-d10213ba0680" providerId="ADAL" clId="{ADE2F76E-D0FC-49E2-82CA-01C5AB6C2A48}" dt="2024-04-09T20:03:07.823" v="14"/>
        <pc:sldMkLst>
          <pc:docMk/>
          <pc:sldMk cId="3653466254" sldId="857"/>
        </pc:sldMkLst>
      </pc:sldChg>
      <pc:sldChg chg="add del">
        <pc:chgData name="LILLINETH OCAMPO CASTAÑEDA" userId="651b59c4-c2a1-4852-ac00-d10213ba0680" providerId="ADAL" clId="{ADE2F76E-D0FC-49E2-82CA-01C5AB6C2A48}" dt="2024-04-09T20:03:07.823" v="14"/>
        <pc:sldMkLst>
          <pc:docMk/>
          <pc:sldMk cId="3914692230" sldId="858"/>
        </pc:sldMkLst>
      </pc:sldChg>
      <pc:sldChg chg="add">
        <pc:chgData name="LILLINETH OCAMPO CASTAÑEDA" userId="651b59c4-c2a1-4852-ac00-d10213ba0680" providerId="ADAL" clId="{ADE2F76E-D0FC-49E2-82CA-01C5AB6C2A48}" dt="2024-04-09T20:03:07.823" v="14"/>
        <pc:sldMkLst>
          <pc:docMk/>
          <pc:sldMk cId="2283779809" sldId="859"/>
        </pc:sldMkLst>
      </pc:sldChg>
      <pc:sldChg chg="add">
        <pc:chgData name="LILLINETH OCAMPO CASTAÑEDA" userId="651b59c4-c2a1-4852-ac00-d10213ba0680" providerId="ADAL" clId="{ADE2F76E-D0FC-49E2-82CA-01C5AB6C2A48}" dt="2024-04-09T20:03:07.823" v="14"/>
        <pc:sldMkLst>
          <pc:docMk/>
          <pc:sldMk cId="1240835454" sldId="860"/>
        </pc:sldMkLst>
      </pc:sldChg>
      <pc:sldChg chg="modSp add del">
        <pc:chgData name="LILLINETH OCAMPO CASTAÑEDA" userId="651b59c4-c2a1-4852-ac00-d10213ba0680" providerId="ADAL" clId="{ADE2F76E-D0FC-49E2-82CA-01C5AB6C2A48}" dt="2024-04-09T19:50:20.988" v="10"/>
        <pc:sldMkLst>
          <pc:docMk/>
          <pc:sldMk cId="328406560" sldId="1067"/>
        </pc:sldMkLst>
        <pc:spChg chg="mod">
          <ac:chgData name="LILLINETH OCAMPO CASTAÑEDA" userId="651b59c4-c2a1-4852-ac00-d10213ba0680" providerId="ADAL" clId="{ADE2F76E-D0FC-49E2-82CA-01C5AB6C2A48}" dt="2024-04-09T19:49:20.762" v="8"/>
          <ac:spMkLst>
            <pc:docMk/>
            <pc:sldMk cId="328406560" sldId="1067"/>
            <ac:spMk id="38" creationId="{21039E42-7822-4168-B788-72907FB76E54}"/>
          </ac:spMkLst>
        </pc:spChg>
      </pc:sldChg>
      <pc:sldChg chg="modSp add del">
        <pc:chgData name="LILLINETH OCAMPO CASTAÑEDA" userId="651b59c4-c2a1-4852-ac00-d10213ba0680" providerId="ADAL" clId="{ADE2F76E-D0FC-49E2-82CA-01C5AB6C2A48}" dt="2024-04-09T20:22:22.873" v="40"/>
        <pc:sldMkLst>
          <pc:docMk/>
          <pc:sldMk cId="1764803345" sldId="1158"/>
        </pc:sldMkLst>
        <pc:spChg chg="mod">
          <ac:chgData name="LILLINETH OCAMPO CASTAÑEDA" userId="651b59c4-c2a1-4852-ac00-d10213ba0680" providerId="ADAL" clId="{ADE2F76E-D0FC-49E2-82CA-01C5AB6C2A48}" dt="2024-04-09T19:49:20.762" v="8"/>
          <ac:spMkLst>
            <pc:docMk/>
            <pc:sldMk cId="1764803345" sldId="1158"/>
            <ac:spMk id="4" creationId="{CB477556-075A-5FB6-2702-FF1266CB3059}"/>
          </ac:spMkLst>
        </pc:spChg>
        <pc:spChg chg="mod">
          <ac:chgData name="LILLINETH OCAMPO CASTAÑEDA" userId="651b59c4-c2a1-4852-ac00-d10213ba0680" providerId="ADAL" clId="{ADE2F76E-D0FC-49E2-82CA-01C5AB6C2A48}" dt="2024-04-09T19:49:20.762" v="8"/>
          <ac:spMkLst>
            <pc:docMk/>
            <pc:sldMk cId="1764803345" sldId="1158"/>
            <ac:spMk id="10" creationId="{8CFC4A35-2AF1-45D5-BDF3-2816D254C4C0}"/>
          </ac:spMkLst>
        </pc:spChg>
      </pc:sldChg>
      <pc:sldChg chg="modSp add del mod">
        <pc:chgData name="LILLINETH OCAMPO CASTAÑEDA" userId="651b59c4-c2a1-4852-ac00-d10213ba0680" providerId="ADAL" clId="{ADE2F76E-D0FC-49E2-82CA-01C5AB6C2A48}" dt="2024-04-09T20:58:52.219" v="314" actId="20577"/>
        <pc:sldMkLst>
          <pc:docMk/>
          <pc:sldMk cId="159179092" sldId="1162"/>
        </pc:sldMkLst>
        <pc:spChg chg="mod">
          <ac:chgData name="LILLINETH OCAMPO CASTAÑEDA" userId="651b59c4-c2a1-4852-ac00-d10213ba0680" providerId="ADAL" clId="{ADE2F76E-D0FC-49E2-82CA-01C5AB6C2A48}" dt="2024-04-09T20:58:52.219" v="314" actId="20577"/>
          <ac:spMkLst>
            <pc:docMk/>
            <pc:sldMk cId="159179092" sldId="1162"/>
            <ac:spMk id="10" creationId="{55F523D7-E7C9-4FFC-B9EE-673811255A7E}"/>
          </ac:spMkLst>
        </pc:spChg>
        <pc:spChg chg="mod">
          <ac:chgData name="LILLINETH OCAMPO CASTAÑEDA" userId="651b59c4-c2a1-4852-ac00-d10213ba0680" providerId="ADAL" clId="{ADE2F76E-D0FC-49E2-82CA-01C5AB6C2A48}" dt="2024-04-09T19:49:20.762" v="8"/>
          <ac:spMkLst>
            <pc:docMk/>
            <pc:sldMk cId="159179092" sldId="1162"/>
            <ac:spMk id="13" creationId="{BA7DB936-7981-4D37-83AF-B56122C1AD34}"/>
          </ac:spMkLst>
        </pc:spChg>
      </pc:sldChg>
      <pc:sldChg chg="modSp add del">
        <pc:chgData name="LILLINETH OCAMPO CASTAÑEDA" userId="651b59c4-c2a1-4852-ac00-d10213ba0680" providerId="ADAL" clId="{ADE2F76E-D0FC-49E2-82CA-01C5AB6C2A48}" dt="2024-04-09T19:54:08.359" v="12"/>
        <pc:sldMkLst>
          <pc:docMk/>
          <pc:sldMk cId="1160818935" sldId="1168"/>
        </pc:sldMkLst>
        <pc:spChg chg="mod">
          <ac:chgData name="LILLINETH OCAMPO CASTAÑEDA" userId="651b59c4-c2a1-4852-ac00-d10213ba0680" providerId="ADAL" clId="{ADE2F76E-D0FC-49E2-82CA-01C5AB6C2A48}" dt="2024-04-09T19:49:20.762" v="8"/>
          <ac:spMkLst>
            <pc:docMk/>
            <pc:sldMk cId="1160818935" sldId="1168"/>
            <ac:spMk id="4" creationId="{C84A4A05-CA3D-B2B2-4B83-DCA427C3D0B3}"/>
          </ac:spMkLst>
        </pc:spChg>
      </pc:sldChg>
      <pc:sldChg chg="modSp add del">
        <pc:chgData name="LILLINETH OCAMPO CASTAÑEDA" userId="651b59c4-c2a1-4852-ac00-d10213ba0680" providerId="ADAL" clId="{ADE2F76E-D0FC-49E2-82CA-01C5AB6C2A48}" dt="2024-04-09T19:54:08.359" v="12"/>
        <pc:sldMkLst>
          <pc:docMk/>
          <pc:sldMk cId="2166783440" sldId="1169"/>
        </pc:sldMkLst>
        <pc:spChg chg="mod">
          <ac:chgData name="LILLINETH OCAMPO CASTAÑEDA" userId="651b59c4-c2a1-4852-ac00-d10213ba0680" providerId="ADAL" clId="{ADE2F76E-D0FC-49E2-82CA-01C5AB6C2A48}" dt="2024-04-09T19:49:20.762" v="8"/>
          <ac:spMkLst>
            <pc:docMk/>
            <pc:sldMk cId="2166783440" sldId="1169"/>
            <ac:spMk id="27" creationId="{EA9436A9-AB5C-45F1-9A41-8CA3F20AA7F2}"/>
          </ac:spMkLst>
        </pc:spChg>
      </pc:sldChg>
      <pc:sldChg chg="addSp delSp modSp mod">
        <pc:chgData name="LILLINETH OCAMPO CASTAÑEDA" userId="651b59c4-c2a1-4852-ac00-d10213ba0680" providerId="ADAL" clId="{ADE2F76E-D0FC-49E2-82CA-01C5AB6C2A48}" dt="2024-04-09T20:27:38.197" v="47" actId="14100"/>
        <pc:sldMkLst>
          <pc:docMk/>
          <pc:sldMk cId="649487894" sldId="1584"/>
        </pc:sldMkLst>
        <pc:spChg chg="mod">
          <ac:chgData name="LILLINETH OCAMPO CASTAÑEDA" userId="651b59c4-c2a1-4852-ac00-d10213ba0680" providerId="ADAL" clId="{ADE2F76E-D0FC-49E2-82CA-01C5AB6C2A48}" dt="2024-04-09T19:49:20.762" v="8"/>
          <ac:spMkLst>
            <pc:docMk/>
            <pc:sldMk cId="649487894" sldId="1584"/>
            <ac:spMk id="5" creationId="{65B12803-5723-4124-BA21-4275CB48163E}"/>
          </ac:spMkLst>
        </pc:spChg>
        <pc:graphicFrameChg chg="add mod modGraphic">
          <ac:chgData name="LILLINETH OCAMPO CASTAÑEDA" userId="651b59c4-c2a1-4852-ac00-d10213ba0680" providerId="ADAL" clId="{ADE2F76E-D0FC-49E2-82CA-01C5AB6C2A48}" dt="2024-04-09T20:27:38.197" v="47" actId="14100"/>
          <ac:graphicFrameMkLst>
            <pc:docMk/>
            <pc:sldMk cId="649487894" sldId="1584"/>
            <ac:graphicFrameMk id="3" creationId="{C80D0C02-0847-3942-7D9E-CB20A8AE6D03}"/>
          </ac:graphicFrameMkLst>
        </pc:graphicFrameChg>
        <pc:graphicFrameChg chg="del">
          <ac:chgData name="LILLINETH OCAMPO CASTAÑEDA" userId="651b59c4-c2a1-4852-ac00-d10213ba0680" providerId="ADAL" clId="{ADE2F76E-D0FC-49E2-82CA-01C5AB6C2A48}" dt="2024-04-09T20:27:13.168" v="41" actId="478"/>
          <ac:graphicFrameMkLst>
            <pc:docMk/>
            <pc:sldMk cId="649487894" sldId="1584"/>
            <ac:graphicFrameMk id="4" creationId="{7A0E4A96-AADB-7804-EBD2-4BFF7F2C86A3}"/>
          </ac:graphicFrameMkLst>
        </pc:graphicFrameChg>
      </pc:sldChg>
      <pc:sldChg chg="addSp delSp modSp mod">
        <pc:chgData name="LILLINETH OCAMPO CASTAÑEDA" userId="651b59c4-c2a1-4852-ac00-d10213ba0680" providerId="ADAL" clId="{ADE2F76E-D0FC-49E2-82CA-01C5AB6C2A48}" dt="2024-04-09T20:28:25.374" v="53" actId="1076"/>
        <pc:sldMkLst>
          <pc:docMk/>
          <pc:sldMk cId="28827384" sldId="1585"/>
        </pc:sldMkLst>
        <pc:spChg chg="mod">
          <ac:chgData name="LILLINETH OCAMPO CASTAÑEDA" userId="651b59c4-c2a1-4852-ac00-d10213ba0680" providerId="ADAL" clId="{ADE2F76E-D0FC-49E2-82CA-01C5AB6C2A48}" dt="2024-04-09T19:49:20.762" v="8"/>
          <ac:spMkLst>
            <pc:docMk/>
            <pc:sldMk cId="28827384" sldId="1585"/>
            <ac:spMk id="9" creationId="{83EE8067-572D-4692-883A-A21DF4B2DB3B}"/>
          </ac:spMkLst>
        </pc:spChg>
        <pc:graphicFrameChg chg="del">
          <ac:chgData name="LILLINETH OCAMPO CASTAÑEDA" userId="651b59c4-c2a1-4852-ac00-d10213ba0680" providerId="ADAL" clId="{ADE2F76E-D0FC-49E2-82CA-01C5AB6C2A48}" dt="2024-04-09T20:27:54.700" v="48" actId="478"/>
          <ac:graphicFrameMkLst>
            <pc:docMk/>
            <pc:sldMk cId="28827384" sldId="1585"/>
            <ac:graphicFrameMk id="2" creationId="{857DB745-7081-433A-9B32-276B729D4EC1}"/>
          </ac:graphicFrameMkLst>
        </pc:graphicFrameChg>
        <pc:graphicFrameChg chg="del">
          <ac:chgData name="LILLINETH OCAMPO CASTAÑEDA" userId="651b59c4-c2a1-4852-ac00-d10213ba0680" providerId="ADAL" clId="{ADE2F76E-D0FC-49E2-82CA-01C5AB6C2A48}" dt="2024-04-09T20:28:10.895" v="51" actId="478"/>
          <ac:graphicFrameMkLst>
            <pc:docMk/>
            <pc:sldMk cId="28827384" sldId="1585"/>
            <ac:graphicFrameMk id="3" creationId="{A1A83283-6859-59AD-58B2-82675ECC3B86}"/>
          </ac:graphicFrameMkLst>
        </pc:graphicFrameChg>
        <pc:graphicFrameChg chg="add mod">
          <ac:chgData name="LILLINETH OCAMPO CASTAÑEDA" userId="651b59c4-c2a1-4852-ac00-d10213ba0680" providerId="ADAL" clId="{ADE2F76E-D0FC-49E2-82CA-01C5AB6C2A48}" dt="2024-04-09T20:28:05.001" v="50" actId="1076"/>
          <ac:graphicFrameMkLst>
            <pc:docMk/>
            <pc:sldMk cId="28827384" sldId="1585"/>
            <ac:graphicFrameMk id="4" creationId="{857DB745-7081-433A-9B32-276B729D4EC1}"/>
          </ac:graphicFrameMkLst>
        </pc:graphicFrameChg>
        <pc:graphicFrameChg chg="add mod">
          <ac:chgData name="LILLINETH OCAMPO CASTAÑEDA" userId="651b59c4-c2a1-4852-ac00-d10213ba0680" providerId="ADAL" clId="{ADE2F76E-D0FC-49E2-82CA-01C5AB6C2A48}" dt="2024-04-09T20:28:25.374" v="53" actId="1076"/>
          <ac:graphicFrameMkLst>
            <pc:docMk/>
            <pc:sldMk cId="28827384" sldId="1585"/>
            <ac:graphicFrameMk id="5" creationId="{CBBD0EE7-F69B-4A25-5E9C-A9B20E635A8F}"/>
          </ac:graphicFrameMkLst>
        </pc:graphicFrameChg>
      </pc:sldChg>
      <pc:sldChg chg="addSp delSp modSp mod">
        <pc:chgData name="LILLINETH OCAMPO CASTAÑEDA" userId="651b59c4-c2a1-4852-ac00-d10213ba0680" providerId="ADAL" clId="{ADE2F76E-D0FC-49E2-82CA-01C5AB6C2A48}" dt="2024-04-09T20:32:29.020" v="94" actId="14100"/>
        <pc:sldMkLst>
          <pc:docMk/>
          <pc:sldMk cId="4147581309" sldId="1587"/>
        </pc:sldMkLst>
        <pc:spChg chg="mod">
          <ac:chgData name="LILLINETH OCAMPO CASTAÑEDA" userId="651b59c4-c2a1-4852-ac00-d10213ba0680" providerId="ADAL" clId="{ADE2F76E-D0FC-49E2-82CA-01C5AB6C2A48}" dt="2024-04-09T19:49:20.762" v="8"/>
          <ac:spMkLst>
            <pc:docMk/>
            <pc:sldMk cId="4147581309" sldId="1587"/>
            <ac:spMk id="19" creationId="{038D656D-80D8-4F74-A956-7C50C582F320}"/>
          </ac:spMkLst>
        </pc:spChg>
        <pc:graphicFrameChg chg="del modGraphic">
          <ac:chgData name="LILLINETH OCAMPO CASTAÑEDA" userId="651b59c4-c2a1-4852-ac00-d10213ba0680" providerId="ADAL" clId="{ADE2F76E-D0FC-49E2-82CA-01C5AB6C2A48}" dt="2024-04-09T20:31:56.921" v="87" actId="478"/>
          <ac:graphicFrameMkLst>
            <pc:docMk/>
            <pc:sldMk cId="4147581309" sldId="1587"/>
            <ac:graphicFrameMk id="3" creationId="{C1DA0980-FEE1-E1AA-22A4-BB8FFE0CCB0D}"/>
          </ac:graphicFrameMkLst>
        </pc:graphicFrameChg>
        <pc:graphicFrameChg chg="add mod modGraphic">
          <ac:chgData name="LILLINETH OCAMPO CASTAÑEDA" userId="651b59c4-c2a1-4852-ac00-d10213ba0680" providerId="ADAL" clId="{ADE2F76E-D0FC-49E2-82CA-01C5AB6C2A48}" dt="2024-04-09T20:32:29.020" v="94" actId="14100"/>
          <ac:graphicFrameMkLst>
            <pc:docMk/>
            <pc:sldMk cId="4147581309" sldId="1587"/>
            <ac:graphicFrameMk id="4" creationId="{05DE0DA6-3951-4C79-3B94-D8DAEC21ECD1}"/>
          </ac:graphicFrameMkLst>
        </pc:graphicFrameChg>
      </pc:sldChg>
      <pc:sldChg chg="addSp delSp modSp mod">
        <pc:chgData name="LILLINETH OCAMPO CASTAÑEDA" userId="651b59c4-c2a1-4852-ac00-d10213ba0680" providerId="ADAL" clId="{ADE2F76E-D0FC-49E2-82CA-01C5AB6C2A48}" dt="2024-04-09T20:38:03.409" v="161" actId="403"/>
        <pc:sldMkLst>
          <pc:docMk/>
          <pc:sldMk cId="1365990547" sldId="1588"/>
        </pc:sldMkLst>
        <pc:spChg chg="mod">
          <ac:chgData name="LILLINETH OCAMPO CASTAÑEDA" userId="651b59c4-c2a1-4852-ac00-d10213ba0680" providerId="ADAL" clId="{ADE2F76E-D0FC-49E2-82CA-01C5AB6C2A48}" dt="2024-04-09T19:49:20.762" v="8"/>
          <ac:spMkLst>
            <pc:docMk/>
            <pc:sldMk cId="1365990547" sldId="1588"/>
            <ac:spMk id="5" creationId="{65B12803-5723-4124-BA21-4275CB48163E}"/>
          </ac:spMkLst>
        </pc:spChg>
        <pc:graphicFrameChg chg="add del mod modGraphic">
          <ac:chgData name="LILLINETH OCAMPO CASTAÑEDA" userId="651b59c4-c2a1-4852-ac00-d10213ba0680" providerId="ADAL" clId="{ADE2F76E-D0FC-49E2-82CA-01C5AB6C2A48}" dt="2024-04-09T20:37:46.570" v="156" actId="478"/>
          <ac:graphicFrameMkLst>
            <pc:docMk/>
            <pc:sldMk cId="1365990547" sldId="1588"/>
            <ac:graphicFrameMk id="3" creationId="{58554DFC-0853-971F-3032-21137B48E6AF}"/>
          </ac:graphicFrameMkLst>
        </pc:graphicFrameChg>
        <pc:graphicFrameChg chg="del modGraphic">
          <ac:chgData name="LILLINETH OCAMPO CASTAÑEDA" userId="651b59c4-c2a1-4852-ac00-d10213ba0680" providerId="ADAL" clId="{ADE2F76E-D0FC-49E2-82CA-01C5AB6C2A48}" dt="2024-04-09T20:34:04.223" v="112" actId="478"/>
          <ac:graphicFrameMkLst>
            <pc:docMk/>
            <pc:sldMk cId="1365990547" sldId="1588"/>
            <ac:graphicFrameMk id="4" creationId="{919289FC-5924-AF04-184B-80226F3AF7F1}"/>
          </ac:graphicFrameMkLst>
        </pc:graphicFrameChg>
        <pc:graphicFrameChg chg="add mod modGraphic">
          <ac:chgData name="LILLINETH OCAMPO CASTAÑEDA" userId="651b59c4-c2a1-4852-ac00-d10213ba0680" providerId="ADAL" clId="{ADE2F76E-D0FC-49E2-82CA-01C5AB6C2A48}" dt="2024-04-09T20:38:03.409" v="161" actId="403"/>
          <ac:graphicFrameMkLst>
            <pc:docMk/>
            <pc:sldMk cId="1365990547" sldId="1588"/>
            <ac:graphicFrameMk id="6" creationId="{8C5438E2-7776-A0EC-0A43-5B3655EE9C43}"/>
          </ac:graphicFrameMkLst>
        </pc:graphicFrameChg>
      </pc:sldChg>
      <pc:sldChg chg="addSp delSp modSp mod">
        <pc:chgData name="LILLINETH OCAMPO CASTAÑEDA" userId="651b59c4-c2a1-4852-ac00-d10213ba0680" providerId="ADAL" clId="{ADE2F76E-D0FC-49E2-82CA-01C5AB6C2A48}" dt="2024-04-09T20:39:03.925" v="173" actId="255"/>
        <pc:sldMkLst>
          <pc:docMk/>
          <pc:sldMk cId="3329316903" sldId="1589"/>
        </pc:sldMkLst>
        <pc:spChg chg="mod">
          <ac:chgData name="LILLINETH OCAMPO CASTAÑEDA" userId="651b59c4-c2a1-4852-ac00-d10213ba0680" providerId="ADAL" clId="{ADE2F76E-D0FC-49E2-82CA-01C5AB6C2A48}" dt="2024-04-09T19:49:20.762" v="8"/>
          <ac:spMkLst>
            <pc:docMk/>
            <pc:sldMk cId="3329316903" sldId="1589"/>
            <ac:spMk id="18" creationId="{0DC501D4-134E-4790-A923-6CCB2D1A6D53}"/>
          </ac:spMkLst>
        </pc:spChg>
        <pc:graphicFrameChg chg="del">
          <ac:chgData name="LILLINETH OCAMPO CASTAÑEDA" userId="651b59c4-c2a1-4852-ac00-d10213ba0680" providerId="ADAL" clId="{ADE2F76E-D0FC-49E2-82CA-01C5AB6C2A48}" dt="2024-04-09T20:38:48.097" v="169" actId="478"/>
          <ac:graphicFrameMkLst>
            <pc:docMk/>
            <pc:sldMk cId="3329316903" sldId="1589"/>
            <ac:graphicFrameMk id="3" creationId="{EBBAB104-E81A-6D3B-CA59-D6A56ADAC1C5}"/>
          </ac:graphicFrameMkLst>
        </pc:graphicFrameChg>
        <pc:graphicFrameChg chg="add mod modGraphic">
          <ac:chgData name="LILLINETH OCAMPO CASTAÑEDA" userId="651b59c4-c2a1-4852-ac00-d10213ba0680" providerId="ADAL" clId="{ADE2F76E-D0FC-49E2-82CA-01C5AB6C2A48}" dt="2024-04-09T20:39:03.925" v="173" actId="255"/>
          <ac:graphicFrameMkLst>
            <pc:docMk/>
            <pc:sldMk cId="3329316903" sldId="1589"/>
            <ac:graphicFrameMk id="4" creationId="{F889C671-CE52-1519-533B-C86254E4DEB8}"/>
          </ac:graphicFrameMkLst>
        </pc:graphicFrameChg>
      </pc:sldChg>
      <pc:sldChg chg="addSp delSp modSp mod">
        <pc:chgData name="LILLINETH OCAMPO CASTAÑEDA" userId="651b59c4-c2a1-4852-ac00-d10213ba0680" providerId="ADAL" clId="{ADE2F76E-D0FC-49E2-82CA-01C5AB6C2A48}" dt="2024-04-09T20:50:55.976" v="228" actId="255"/>
        <pc:sldMkLst>
          <pc:docMk/>
          <pc:sldMk cId="1472159952" sldId="1591"/>
        </pc:sldMkLst>
        <pc:spChg chg="mod">
          <ac:chgData name="LILLINETH OCAMPO CASTAÑEDA" userId="651b59c4-c2a1-4852-ac00-d10213ba0680" providerId="ADAL" clId="{ADE2F76E-D0FC-49E2-82CA-01C5AB6C2A48}" dt="2024-04-09T19:49:20.762" v="8"/>
          <ac:spMkLst>
            <pc:docMk/>
            <pc:sldMk cId="1472159952" sldId="1591"/>
            <ac:spMk id="24" creationId="{3F91377F-6DC8-449A-993C-D8BC54F202F2}"/>
          </ac:spMkLst>
        </pc:spChg>
        <pc:graphicFrameChg chg="del">
          <ac:chgData name="LILLINETH OCAMPO CASTAÑEDA" userId="651b59c4-c2a1-4852-ac00-d10213ba0680" providerId="ADAL" clId="{ADE2F76E-D0FC-49E2-82CA-01C5AB6C2A48}" dt="2024-04-09T20:50:16.150" v="218" actId="478"/>
          <ac:graphicFrameMkLst>
            <pc:docMk/>
            <pc:sldMk cId="1472159952" sldId="1591"/>
            <ac:graphicFrameMk id="3" creationId="{71732322-B609-DAF2-723F-52824FAA69B5}"/>
          </ac:graphicFrameMkLst>
        </pc:graphicFrameChg>
        <pc:graphicFrameChg chg="add mod modGraphic">
          <ac:chgData name="LILLINETH OCAMPO CASTAÑEDA" userId="651b59c4-c2a1-4852-ac00-d10213ba0680" providerId="ADAL" clId="{ADE2F76E-D0FC-49E2-82CA-01C5AB6C2A48}" dt="2024-04-09T20:50:55.976" v="228" actId="255"/>
          <ac:graphicFrameMkLst>
            <pc:docMk/>
            <pc:sldMk cId="1472159952" sldId="1591"/>
            <ac:graphicFrameMk id="4" creationId="{C7E797E8-53FE-8B85-D50D-90D635457941}"/>
          </ac:graphicFrameMkLst>
        </pc:graphicFrameChg>
      </pc:sldChg>
      <pc:sldChg chg="addSp delSp modSp mod">
        <pc:chgData name="LILLINETH OCAMPO CASTAÑEDA" userId="651b59c4-c2a1-4852-ac00-d10213ba0680" providerId="ADAL" clId="{ADE2F76E-D0FC-49E2-82CA-01C5AB6C2A48}" dt="2024-04-09T20:51:28.269" v="234" actId="255"/>
        <pc:sldMkLst>
          <pc:docMk/>
          <pc:sldMk cId="2976028982" sldId="1592"/>
        </pc:sldMkLst>
        <pc:spChg chg="mod">
          <ac:chgData name="LILLINETH OCAMPO CASTAÑEDA" userId="651b59c4-c2a1-4852-ac00-d10213ba0680" providerId="ADAL" clId="{ADE2F76E-D0FC-49E2-82CA-01C5AB6C2A48}" dt="2024-04-09T19:49:20.762" v="8"/>
          <ac:spMkLst>
            <pc:docMk/>
            <pc:sldMk cId="2976028982" sldId="1592"/>
            <ac:spMk id="19" creationId="{21F971B4-0847-4CEE-AC3A-2AF8592A3DA3}"/>
          </ac:spMkLst>
        </pc:spChg>
        <pc:graphicFrameChg chg="del">
          <ac:chgData name="LILLINETH OCAMPO CASTAÑEDA" userId="651b59c4-c2a1-4852-ac00-d10213ba0680" providerId="ADAL" clId="{ADE2F76E-D0FC-49E2-82CA-01C5AB6C2A48}" dt="2024-04-09T20:51:02.978" v="229" actId="478"/>
          <ac:graphicFrameMkLst>
            <pc:docMk/>
            <pc:sldMk cId="2976028982" sldId="1592"/>
            <ac:graphicFrameMk id="3" creationId="{30BCBCB1-98A3-07AA-46BC-7E1C7D1E7B73}"/>
          </ac:graphicFrameMkLst>
        </pc:graphicFrameChg>
        <pc:graphicFrameChg chg="add mod modGraphic">
          <ac:chgData name="LILLINETH OCAMPO CASTAÑEDA" userId="651b59c4-c2a1-4852-ac00-d10213ba0680" providerId="ADAL" clId="{ADE2F76E-D0FC-49E2-82CA-01C5AB6C2A48}" dt="2024-04-09T20:51:28.269" v="234" actId="255"/>
          <ac:graphicFrameMkLst>
            <pc:docMk/>
            <pc:sldMk cId="2976028982" sldId="1592"/>
            <ac:graphicFrameMk id="4" creationId="{1FDB5A85-0ECF-AAD7-3773-42FE5FE86267}"/>
          </ac:graphicFrameMkLst>
        </pc:graphicFrameChg>
      </pc:sldChg>
      <pc:sldChg chg="modSp add del mod">
        <pc:chgData name="LILLINETH OCAMPO CASTAÑEDA" userId="651b59c4-c2a1-4852-ac00-d10213ba0680" providerId="ADAL" clId="{ADE2F76E-D0FC-49E2-82CA-01C5AB6C2A48}" dt="2024-04-09T21:06:00.538" v="317" actId="14100"/>
        <pc:sldMkLst>
          <pc:docMk/>
          <pc:sldMk cId="888257103" sldId="1685"/>
        </pc:sldMkLst>
        <pc:graphicFrameChg chg="modGraphic">
          <ac:chgData name="LILLINETH OCAMPO CASTAÑEDA" userId="651b59c4-c2a1-4852-ac00-d10213ba0680" providerId="ADAL" clId="{ADE2F76E-D0FC-49E2-82CA-01C5AB6C2A48}" dt="2024-04-09T21:06:00.538" v="317" actId="14100"/>
          <ac:graphicFrameMkLst>
            <pc:docMk/>
            <pc:sldMk cId="888257103" sldId="1685"/>
            <ac:graphicFrameMk id="4" creationId="{786A4712-9849-2F30-DA5B-B7114FC4E016}"/>
          </ac:graphicFrameMkLst>
        </pc:graphicFrameChg>
      </pc:sldChg>
      <pc:sldChg chg="modSp add del">
        <pc:chgData name="LILLINETH OCAMPO CASTAÑEDA" userId="651b59c4-c2a1-4852-ac00-d10213ba0680" providerId="ADAL" clId="{ADE2F76E-D0FC-49E2-82CA-01C5AB6C2A48}" dt="2024-04-09T19:50:20.988" v="10"/>
        <pc:sldMkLst>
          <pc:docMk/>
          <pc:sldMk cId="1666633961" sldId="1713"/>
        </pc:sldMkLst>
        <pc:spChg chg="mod">
          <ac:chgData name="LILLINETH OCAMPO CASTAÑEDA" userId="651b59c4-c2a1-4852-ac00-d10213ba0680" providerId="ADAL" clId="{ADE2F76E-D0FC-49E2-82CA-01C5AB6C2A48}" dt="2024-04-09T17:54:55.578" v="6"/>
          <ac:spMkLst>
            <pc:docMk/>
            <pc:sldMk cId="1666633961" sldId="1713"/>
            <ac:spMk id="22" creationId="{795790A5-1AE5-443B-8754-0D1D2CB3FEB5}"/>
          </ac:spMkLst>
        </pc:spChg>
      </pc:sldChg>
      <pc:sldChg chg="addSp delSp modSp mod">
        <pc:chgData name="LILLINETH OCAMPO CASTAÑEDA" userId="651b59c4-c2a1-4852-ac00-d10213ba0680" providerId="ADAL" clId="{ADE2F76E-D0FC-49E2-82CA-01C5AB6C2A48}" dt="2024-04-09T20:53:43.279" v="264" actId="403"/>
        <pc:sldMkLst>
          <pc:docMk/>
          <pc:sldMk cId="883292758" sldId="1814"/>
        </pc:sldMkLst>
        <pc:graphicFrameChg chg="del">
          <ac:chgData name="LILLINETH OCAMPO CASTAÑEDA" userId="651b59c4-c2a1-4852-ac00-d10213ba0680" providerId="ADAL" clId="{ADE2F76E-D0FC-49E2-82CA-01C5AB6C2A48}" dt="2024-04-09T20:53:21.025" v="258" actId="478"/>
          <ac:graphicFrameMkLst>
            <pc:docMk/>
            <pc:sldMk cId="883292758" sldId="1814"/>
            <ac:graphicFrameMk id="3" creationId="{18779E1F-B44B-9AAB-0E1F-7F4826E8ECA4}"/>
          </ac:graphicFrameMkLst>
        </pc:graphicFrameChg>
        <pc:graphicFrameChg chg="add mod modGraphic">
          <ac:chgData name="LILLINETH OCAMPO CASTAÑEDA" userId="651b59c4-c2a1-4852-ac00-d10213ba0680" providerId="ADAL" clId="{ADE2F76E-D0FC-49E2-82CA-01C5AB6C2A48}" dt="2024-04-09T20:53:43.279" v="264" actId="403"/>
          <ac:graphicFrameMkLst>
            <pc:docMk/>
            <pc:sldMk cId="883292758" sldId="1814"/>
            <ac:graphicFrameMk id="4" creationId="{021BA79B-3A3F-BCF4-115B-6794ADA3B15B}"/>
          </ac:graphicFrameMkLst>
        </pc:graphicFrameChg>
      </pc:sldChg>
      <pc:sldChg chg="addSp delSp modSp mod">
        <pc:chgData name="LILLINETH OCAMPO CASTAÑEDA" userId="651b59c4-c2a1-4852-ac00-d10213ba0680" providerId="ADAL" clId="{ADE2F76E-D0FC-49E2-82CA-01C5AB6C2A48}" dt="2024-04-09T20:54:11.563" v="272" actId="1076"/>
        <pc:sldMkLst>
          <pc:docMk/>
          <pc:sldMk cId="3107540613" sldId="1815"/>
        </pc:sldMkLst>
        <pc:spChg chg="mod">
          <ac:chgData name="LILLINETH OCAMPO CASTAÑEDA" userId="651b59c4-c2a1-4852-ac00-d10213ba0680" providerId="ADAL" clId="{ADE2F76E-D0FC-49E2-82CA-01C5AB6C2A48}" dt="2024-04-09T19:49:20.762" v="8"/>
          <ac:spMkLst>
            <pc:docMk/>
            <pc:sldMk cId="3107540613" sldId="1815"/>
            <ac:spMk id="24" creationId="{658286C1-CBF0-4632-8D8F-345CEBB83FB9}"/>
          </ac:spMkLst>
        </pc:spChg>
        <pc:graphicFrameChg chg="del">
          <ac:chgData name="LILLINETH OCAMPO CASTAÑEDA" userId="651b59c4-c2a1-4852-ac00-d10213ba0680" providerId="ADAL" clId="{ADE2F76E-D0FC-49E2-82CA-01C5AB6C2A48}" dt="2024-04-09T20:53:47.160" v="265" actId="478"/>
          <ac:graphicFrameMkLst>
            <pc:docMk/>
            <pc:sldMk cId="3107540613" sldId="1815"/>
            <ac:graphicFrameMk id="3" creationId="{BFCCCB19-F3ED-D242-D0C0-023AA0D39500}"/>
          </ac:graphicFrameMkLst>
        </pc:graphicFrameChg>
        <pc:graphicFrameChg chg="add mod modGraphic">
          <ac:chgData name="LILLINETH OCAMPO CASTAÑEDA" userId="651b59c4-c2a1-4852-ac00-d10213ba0680" providerId="ADAL" clId="{ADE2F76E-D0FC-49E2-82CA-01C5AB6C2A48}" dt="2024-04-09T20:54:11.563" v="272" actId="1076"/>
          <ac:graphicFrameMkLst>
            <pc:docMk/>
            <pc:sldMk cId="3107540613" sldId="1815"/>
            <ac:graphicFrameMk id="4" creationId="{D32CA387-0AEE-0979-7282-F37225AA0203}"/>
          </ac:graphicFrameMkLst>
        </pc:graphicFrameChg>
      </pc:sldChg>
      <pc:sldChg chg="addSp delSp modSp mod">
        <pc:chgData name="LILLINETH OCAMPO CASTAÑEDA" userId="651b59c4-c2a1-4852-ac00-d10213ba0680" providerId="ADAL" clId="{ADE2F76E-D0FC-49E2-82CA-01C5AB6C2A48}" dt="2024-04-09T20:58:18.331" v="305" actId="1076"/>
        <pc:sldMkLst>
          <pc:docMk/>
          <pc:sldMk cId="1799223727" sldId="1829"/>
        </pc:sldMkLst>
        <pc:spChg chg="mod">
          <ac:chgData name="LILLINETH OCAMPO CASTAÑEDA" userId="651b59c4-c2a1-4852-ac00-d10213ba0680" providerId="ADAL" clId="{ADE2F76E-D0FC-49E2-82CA-01C5AB6C2A48}" dt="2024-04-09T19:49:20.762" v="8"/>
          <ac:spMkLst>
            <pc:docMk/>
            <pc:sldMk cId="1799223727" sldId="1829"/>
            <ac:spMk id="5" creationId="{65B12803-5723-4124-BA21-4275CB48163E}"/>
          </ac:spMkLst>
        </pc:spChg>
        <pc:graphicFrameChg chg="add del mod">
          <ac:chgData name="LILLINETH OCAMPO CASTAÑEDA" userId="651b59c4-c2a1-4852-ac00-d10213ba0680" providerId="ADAL" clId="{ADE2F76E-D0FC-49E2-82CA-01C5AB6C2A48}" dt="2024-04-09T20:57:11.300" v="290" actId="478"/>
          <ac:graphicFrameMkLst>
            <pc:docMk/>
            <pc:sldMk cId="1799223727" sldId="1829"/>
            <ac:graphicFrameMk id="2" creationId="{E82329DA-EFAB-DD37-1557-955F82C640AB}"/>
          </ac:graphicFrameMkLst>
        </pc:graphicFrameChg>
        <pc:graphicFrameChg chg="del mod">
          <ac:chgData name="LILLINETH OCAMPO CASTAÑEDA" userId="651b59c4-c2a1-4852-ac00-d10213ba0680" providerId="ADAL" clId="{ADE2F76E-D0FC-49E2-82CA-01C5AB6C2A48}" dt="2024-04-09T20:56:07.733" v="281" actId="478"/>
          <ac:graphicFrameMkLst>
            <pc:docMk/>
            <pc:sldMk cId="1799223727" sldId="1829"/>
            <ac:graphicFrameMk id="4" creationId="{71DF2161-A55E-E99A-31A0-58E251E31AC9}"/>
          </ac:graphicFrameMkLst>
        </pc:graphicFrameChg>
        <pc:graphicFrameChg chg="del mod">
          <ac:chgData name="LILLINETH OCAMPO CASTAÑEDA" userId="651b59c4-c2a1-4852-ac00-d10213ba0680" providerId="ADAL" clId="{ADE2F76E-D0FC-49E2-82CA-01C5AB6C2A48}" dt="2024-04-09T20:56:31.060" v="284" actId="478"/>
          <ac:graphicFrameMkLst>
            <pc:docMk/>
            <pc:sldMk cId="1799223727" sldId="1829"/>
            <ac:graphicFrameMk id="6" creationId="{C9568DF8-DDC8-EA65-E5E1-A271C6A81F01}"/>
          </ac:graphicFrameMkLst>
        </pc:graphicFrameChg>
        <pc:graphicFrameChg chg="add mod modGraphic">
          <ac:chgData name="LILLINETH OCAMPO CASTAÑEDA" userId="651b59c4-c2a1-4852-ac00-d10213ba0680" providerId="ADAL" clId="{ADE2F76E-D0FC-49E2-82CA-01C5AB6C2A48}" dt="2024-04-09T20:56:59.202" v="289" actId="14100"/>
          <ac:graphicFrameMkLst>
            <pc:docMk/>
            <pc:sldMk cId="1799223727" sldId="1829"/>
            <ac:graphicFrameMk id="7" creationId="{B1ADA0EB-3A7B-8BD0-2C47-CC7E42657DF4}"/>
          </ac:graphicFrameMkLst>
        </pc:graphicFrameChg>
        <pc:graphicFrameChg chg="add del mod modGraphic">
          <ac:chgData name="LILLINETH OCAMPO CASTAÑEDA" userId="651b59c4-c2a1-4852-ac00-d10213ba0680" providerId="ADAL" clId="{ADE2F76E-D0FC-49E2-82CA-01C5AB6C2A48}" dt="2024-04-09T20:57:49.684" v="297" actId="478"/>
          <ac:graphicFrameMkLst>
            <pc:docMk/>
            <pc:sldMk cId="1799223727" sldId="1829"/>
            <ac:graphicFrameMk id="8" creationId="{D5AB1C11-5AF7-3960-35B1-4B726FB3D6BE}"/>
          </ac:graphicFrameMkLst>
        </pc:graphicFrameChg>
        <pc:graphicFrameChg chg="add mod modGraphic">
          <ac:chgData name="LILLINETH OCAMPO CASTAÑEDA" userId="651b59c4-c2a1-4852-ac00-d10213ba0680" providerId="ADAL" clId="{ADE2F76E-D0FC-49E2-82CA-01C5AB6C2A48}" dt="2024-04-09T20:58:18.331" v="305" actId="1076"/>
          <ac:graphicFrameMkLst>
            <pc:docMk/>
            <pc:sldMk cId="1799223727" sldId="1829"/>
            <ac:graphicFrameMk id="9" creationId="{EAE8F6D2-F3BF-A13A-5265-894487A6E83F}"/>
          </ac:graphicFrameMkLst>
        </pc:graphicFrameChg>
      </pc:sldChg>
      <pc:sldChg chg="addSp delSp modSp mod">
        <pc:chgData name="LILLINETH OCAMPO CASTAÑEDA" userId="651b59c4-c2a1-4852-ac00-d10213ba0680" providerId="ADAL" clId="{ADE2F76E-D0FC-49E2-82CA-01C5AB6C2A48}" dt="2024-04-09T20:52:36.838" v="249" actId="1076"/>
        <pc:sldMkLst>
          <pc:docMk/>
          <pc:sldMk cId="2275366353" sldId="1926"/>
        </pc:sldMkLst>
        <pc:graphicFrameChg chg="del">
          <ac:chgData name="LILLINETH OCAMPO CASTAÑEDA" userId="651b59c4-c2a1-4852-ac00-d10213ba0680" providerId="ADAL" clId="{ADE2F76E-D0FC-49E2-82CA-01C5AB6C2A48}" dt="2024-04-09T20:52:00.317" v="241" actId="478"/>
          <ac:graphicFrameMkLst>
            <pc:docMk/>
            <pc:sldMk cId="2275366353" sldId="1926"/>
            <ac:graphicFrameMk id="3" creationId="{1EE8957C-FAB3-C6B6-41D7-D835A59B91FA}"/>
          </ac:graphicFrameMkLst>
        </pc:graphicFrameChg>
        <pc:graphicFrameChg chg="add mod modGraphic">
          <ac:chgData name="LILLINETH OCAMPO CASTAÑEDA" userId="651b59c4-c2a1-4852-ac00-d10213ba0680" providerId="ADAL" clId="{ADE2F76E-D0FC-49E2-82CA-01C5AB6C2A48}" dt="2024-04-09T20:52:36.838" v="249" actId="1076"/>
          <ac:graphicFrameMkLst>
            <pc:docMk/>
            <pc:sldMk cId="2275366353" sldId="1926"/>
            <ac:graphicFrameMk id="4" creationId="{ABF47511-8A7E-4FBB-C6B7-4A5B3D75FB13}"/>
          </ac:graphicFrameMkLst>
        </pc:graphicFrameChg>
      </pc:sldChg>
      <pc:sldChg chg="addSp delSp modSp mod">
        <pc:chgData name="LILLINETH OCAMPO CASTAÑEDA" userId="651b59c4-c2a1-4852-ac00-d10213ba0680" providerId="ADAL" clId="{ADE2F76E-D0FC-49E2-82CA-01C5AB6C2A48}" dt="2024-04-09T20:53:10.551" v="257" actId="404"/>
        <pc:sldMkLst>
          <pc:docMk/>
          <pc:sldMk cId="3527211914" sldId="1927"/>
        </pc:sldMkLst>
        <pc:spChg chg="mod">
          <ac:chgData name="LILLINETH OCAMPO CASTAÑEDA" userId="651b59c4-c2a1-4852-ac00-d10213ba0680" providerId="ADAL" clId="{ADE2F76E-D0FC-49E2-82CA-01C5AB6C2A48}" dt="2024-04-09T19:49:20.762" v="8"/>
          <ac:spMkLst>
            <pc:docMk/>
            <pc:sldMk cId="3527211914" sldId="1927"/>
            <ac:spMk id="24" creationId="{658286C1-CBF0-4632-8D8F-345CEBB83FB9}"/>
          </ac:spMkLst>
        </pc:spChg>
        <pc:graphicFrameChg chg="add mod modGraphic">
          <ac:chgData name="LILLINETH OCAMPO CASTAÑEDA" userId="651b59c4-c2a1-4852-ac00-d10213ba0680" providerId="ADAL" clId="{ADE2F76E-D0FC-49E2-82CA-01C5AB6C2A48}" dt="2024-04-09T20:53:10.551" v="257" actId="404"/>
          <ac:graphicFrameMkLst>
            <pc:docMk/>
            <pc:sldMk cId="3527211914" sldId="1927"/>
            <ac:graphicFrameMk id="3" creationId="{61F55C62-FA4C-C9B6-3AA2-63BEF9FFED01}"/>
          </ac:graphicFrameMkLst>
        </pc:graphicFrameChg>
        <pc:graphicFrameChg chg="del">
          <ac:chgData name="LILLINETH OCAMPO CASTAÑEDA" userId="651b59c4-c2a1-4852-ac00-d10213ba0680" providerId="ADAL" clId="{ADE2F76E-D0FC-49E2-82CA-01C5AB6C2A48}" dt="2024-04-09T20:52:41.231" v="250" actId="478"/>
          <ac:graphicFrameMkLst>
            <pc:docMk/>
            <pc:sldMk cId="3527211914" sldId="1927"/>
            <ac:graphicFrameMk id="4" creationId="{39C6F709-1D93-8DB0-211B-52125F2549EA}"/>
          </ac:graphicFrameMkLst>
        </pc:graphicFrameChg>
      </pc:sldChg>
      <pc:sldChg chg="modSp">
        <pc:chgData name="LILLINETH OCAMPO CASTAÑEDA" userId="651b59c4-c2a1-4852-ac00-d10213ba0680" providerId="ADAL" clId="{ADE2F76E-D0FC-49E2-82CA-01C5AB6C2A48}" dt="2024-04-09T19:49:20.762" v="8"/>
        <pc:sldMkLst>
          <pc:docMk/>
          <pc:sldMk cId="709372873" sldId="2044"/>
        </pc:sldMkLst>
        <pc:spChg chg="mod">
          <ac:chgData name="LILLINETH OCAMPO CASTAÑEDA" userId="651b59c4-c2a1-4852-ac00-d10213ba0680" providerId="ADAL" clId="{ADE2F76E-D0FC-49E2-82CA-01C5AB6C2A48}" dt="2024-04-09T19:49:20.762" v="8"/>
          <ac:spMkLst>
            <pc:docMk/>
            <pc:sldMk cId="709372873" sldId="2044"/>
            <ac:spMk id="38" creationId="{21039E42-7822-4168-B788-72907FB76E54}"/>
          </ac:spMkLst>
        </pc:spChg>
      </pc:sldChg>
      <pc:sldChg chg="modSp add del">
        <pc:chgData name="LILLINETH OCAMPO CASTAÑEDA" userId="651b59c4-c2a1-4852-ac00-d10213ba0680" providerId="ADAL" clId="{ADE2F76E-D0FC-49E2-82CA-01C5AB6C2A48}" dt="2024-04-09T20:21:58.326" v="38"/>
        <pc:sldMkLst>
          <pc:docMk/>
          <pc:sldMk cId="1453484966" sldId="2047"/>
        </pc:sldMkLst>
        <pc:spChg chg="mod">
          <ac:chgData name="LILLINETH OCAMPO CASTAÑEDA" userId="651b59c4-c2a1-4852-ac00-d10213ba0680" providerId="ADAL" clId="{ADE2F76E-D0FC-49E2-82CA-01C5AB6C2A48}" dt="2024-04-09T19:49:20.762" v="8"/>
          <ac:spMkLst>
            <pc:docMk/>
            <pc:sldMk cId="1453484966" sldId="2047"/>
            <ac:spMk id="22" creationId="{828C58DA-5753-4832-96DF-FCD6A9249138}"/>
          </ac:spMkLst>
        </pc:spChg>
      </pc:sldChg>
      <pc:sldChg chg="modSp add del">
        <pc:chgData name="LILLINETH OCAMPO CASTAÑEDA" userId="651b59c4-c2a1-4852-ac00-d10213ba0680" providerId="ADAL" clId="{ADE2F76E-D0FC-49E2-82CA-01C5AB6C2A48}" dt="2024-04-09T20:21:58.326" v="38"/>
        <pc:sldMkLst>
          <pc:docMk/>
          <pc:sldMk cId="1603932459" sldId="2048"/>
        </pc:sldMkLst>
        <pc:spChg chg="mod">
          <ac:chgData name="LILLINETH OCAMPO CASTAÑEDA" userId="651b59c4-c2a1-4852-ac00-d10213ba0680" providerId="ADAL" clId="{ADE2F76E-D0FC-49E2-82CA-01C5AB6C2A48}" dt="2024-04-09T19:49:20.762" v="8"/>
          <ac:spMkLst>
            <pc:docMk/>
            <pc:sldMk cId="1603932459" sldId="2048"/>
            <ac:spMk id="22" creationId="{828C58DA-5753-4832-96DF-FCD6A9249138}"/>
          </ac:spMkLst>
        </pc:spChg>
      </pc:sldChg>
      <pc:sldChg chg="addSp delSp modSp mod">
        <pc:chgData name="LILLINETH OCAMPO CASTAÑEDA" userId="651b59c4-c2a1-4852-ac00-d10213ba0680" providerId="ADAL" clId="{ADE2F76E-D0FC-49E2-82CA-01C5AB6C2A48}" dt="2024-04-09T20:55:37.652" v="280" actId="14100"/>
        <pc:sldMkLst>
          <pc:docMk/>
          <pc:sldMk cId="596543018" sldId="2055"/>
        </pc:sldMkLst>
        <pc:spChg chg="mod">
          <ac:chgData name="LILLINETH OCAMPO CASTAÑEDA" userId="651b59c4-c2a1-4852-ac00-d10213ba0680" providerId="ADAL" clId="{ADE2F76E-D0FC-49E2-82CA-01C5AB6C2A48}" dt="2024-04-09T19:49:20.762" v="8"/>
          <ac:spMkLst>
            <pc:docMk/>
            <pc:sldMk cId="596543018" sldId="2055"/>
            <ac:spMk id="5" creationId="{65B12803-5723-4124-BA21-4275CB48163E}"/>
          </ac:spMkLst>
        </pc:spChg>
        <pc:graphicFrameChg chg="del">
          <ac:chgData name="LILLINETH OCAMPO CASTAÑEDA" userId="651b59c4-c2a1-4852-ac00-d10213ba0680" providerId="ADAL" clId="{ADE2F76E-D0FC-49E2-82CA-01C5AB6C2A48}" dt="2024-04-09T20:55:08.421" v="273" actId="478"/>
          <ac:graphicFrameMkLst>
            <pc:docMk/>
            <pc:sldMk cId="596543018" sldId="2055"/>
            <ac:graphicFrameMk id="3" creationId="{60D531B2-9E24-2386-55BC-1F7C743B7170}"/>
          </ac:graphicFrameMkLst>
        </pc:graphicFrameChg>
        <pc:graphicFrameChg chg="add mod modGraphic">
          <ac:chgData name="LILLINETH OCAMPO CASTAÑEDA" userId="651b59c4-c2a1-4852-ac00-d10213ba0680" providerId="ADAL" clId="{ADE2F76E-D0FC-49E2-82CA-01C5AB6C2A48}" dt="2024-04-09T20:55:37.652" v="280" actId="14100"/>
          <ac:graphicFrameMkLst>
            <pc:docMk/>
            <pc:sldMk cId="596543018" sldId="2055"/>
            <ac:graphicFrameMk id="4" creationId="{78823531-A2E4-3512-576D-70E83F36D466}"/>
          </ac:graphicFrameMkLst>
        </pc:graphicFrameChg>
      </pc:sldChg>
      <pc:sldChg chg="modSp add del">
        <pc:chgData name="LILLINETH OCAMPO CASTAÑEDA" userId="651b59c4-c2a1-4852-ac00-d10213ba0680" providerId="ADAL" clId="{ADE2F76E-D0FC-49E2-82CA-01C5AB6C2A48}" dt="2024-04-09T20:22:22.873" v="40"/>
        <pc:sldMkLst>
          <pc:docMk/>
          <pc:sldMk cId="1879461600" sldId="2056"/>
        </pc:sldMkLst>
        <pc:spChg chg="mod">
          <ac:chgData name="LILLINETH OCAMPO CASTAÑEDA" userId="651b59c4-c2a1-4852-ac00-d10213ba0680" providerId="ADAL" clId="{ADE2F76E-D0FC-49E2-82CA-01C5AB6C2A48}" dt="2024-04-09T19:49:20.762" v="8"/>
          <ac:spMkLst>
            <pc:docMk/>
            <pc:sldMk cId="1879461600" sldId="2056"/>
            <ac:spMk id="9" creationId="{8B6815B0-64C6-4BEC-8915-33ADBD1811A3}"/>
          </ac:spMkLst>
        </pc:spChg>
        <pc:spChg chg="mod">
          <ac:chgData name="LILLINETH OCAMPO CASTAÑEDA" userId="651b59c4-c2a1-4852-ac00-d10213ba0680" providerId="ADAL" clId="{ADE2F76E-D0FC-49E2-82CA-01C5AB6C2A48}" dt="2024-04-09T19:49:20.762" v="8"/>
          <ac:spMkLst>
            <pc:docMk/>
            <pc:sldMk cId="1879461600" sldId="2056"/>
            <ac:spMk id="10" creationId="{E9FC4044-7227-45E4-8DE0-498E0347688C}"/>
          </ac:spMkLst>
        </pc:spChg>
      </pc:sldChg>
      <pc:sldChg chg="modSp add del">
        <pc:chgData name="LILLINETH OCAMPO CASTAÑEDA" userId="651b59c4-c2a1-4852-ac00-d10213ba0680" providerId="ADAL" clId="{ADE2F76E-D0FC-49E2-82CA-01C5AB6C2A48}" dt="2024-04-09T20:22:22.873" v="40"/>
        <pc:sldMkLst>
          <pc:docMk/>
          <pc:sldMk cId="3494863975" sldId="2057"/>
        </pc:sldMkLst>
        <pc:spChg chg="mod">
          <ac:chgData name="LILLINETH OCAMPO CASTAÑEDA" userId="651b59c4-c2a1-4852-ac00-d10213ba0680" providerId="ADAL" clId="{ADE2F76E-D0FC-49E2-82CA-01C5AB6C2A48}" dt="2024-04-09T19:49:20.762" v="8"/>
          <ac:spMkLst>
            <pc:docMk/>
            <pc:sldMk cId="3494863975" sldId="2057"/>
            <ac:spMk id="9" creationId="{ED457857-EEF4-43E1-A6A7-8240E6465329}"/>
          </ac:spMkLst>
        </pc:spChg>
        <pc:spChg chg="mod">
          <ac:chgData name="LILLINETH OCAMPO CASTAÑEDA" userId="651b59c4-c2a1-4852-ac00-d10213ba0680" providerId="ADAL" clId="{ADE2F76E-D0FC-49E2-82CA-01C5AB6C2A48}" dt="2024-04-09T19:49:20.762" v="8"/>
          <ac:spMkLst>
            <pc:docMk/>
            <pc:sldMk cId="3494863975" sldId="2057"/>
            <ac:spMk id="10" creationId="{9760E5CE-803E-41F2-899B-00A5DDA457EE}"/>
          </ac:spMkLst>
        </pc:spChg>
      </pc:sldChg>
      <pc:sldChg chg="modSp add del">
        <pc:chgData name="LILLINETH OCAMPO CASTAÑEDA" userId="651b59c4-c2a1-4852-ac00-d10213ba0680" providerId="ADAL" clId="{ADE2F76E-D0FC-49E2-82CA-01C5AB6C2A48}" dt="2024-04-09T20:22:22.873" v="40"/>
        <pc:sldMkLst>
          <pc:docMk/>
          <pc:sldMk cId="2380587592" sldId="2059"/>
        </pc:sldMkLst>
        <pc:spChg chg="mod">
          <ac:chgData name="LILLINETH OCAMPO CASTAÑEDA" userId="651b59c4-c2a1-4852-ac00-d10213ba0680" providerId="ADAL" clId="{ADE2F76E-D0FC-49E2-82CA-01C5AB6C2A48}" dt="2024-04-09T19:49:20.762" v="8"/>
          <ac:spMkLst>
            <pc:docMk/>
            <pc:sldMk cId="2380587592" sldId="2059"/>
            <ac:spMk id="9" creationId="{8B6815B0-64C6-4BEC-8915-33ADBD1811A3}"/>
          </ac:spMkLst>
        </pc:spChg>
        <pc:spChg chg="mod">
          <ac:chgData name="LILLINETH OCAMPO CASTAÑEDA" userId="651b59c4-c2a1-4852-ac00-d10213ba0680" providerId="ADAL" clId="{ADE2F76E-D0FC-49E2-82CA-01C5AB6C2A48}" dt="2024-04-09T19:49:20.762" v="8"/>
          <ac:spMkLst>
            <pc:docMk/>
            <pc:sldMk cId="2380587592" sldId="2059"/>
            <ac:spMk id="11" creationId="{35A9234D-A75C-4DDD-AF44-DCB26D9A67B4}"/>
          </ac:spMkLst>
        </pc:spChg>
      </pc:sldChg>
      <pc:sldChg chg="modSp add del">
        <pc:chgData name="LILLINETH OCAMPO CASTAÑEDA" userId="651b59c4-c2a1-4852-ac00-d10213ba0680" providerId="ADAL" clId="{ADE2F76E-D0FC-49E2-82CA-01C5AB6C2A48}" dt="2024-04-09T20:21:58.326" v="38"/>
        <pc:sldMkLst>
          <pc:docMk/>
          <pc:sldMk cId="2347149286" sldId="2062"/>
        </pc:sldMkLst>
        <pc:spChg chg="mod">
          <ac:chgData name="LILLINETH OCAMPO CASTAÑEDA" userId="651b59c4-c2a1-4852-ac00-d10213ba0680" providerId="ADAL" clId="{ADE2F76E-D0FC-49E2-82CA-01C5AB6C2A48}" dt="2024-04-09T19:49:20.762" v="8"/>
          <ac:spMkLst>
            <pc:docMk/>
            <pc:sldMk cId="2347149286" sldId="2062"/>
            <ac:spMk id="23" creationId="{026D82DF-228F-43C5-8474-857D41D96D3C}"/>
          </ac:spMkLst>
        </pc:spChg>
      </pc:sldChg>
      <pc:sldChg chg="add del">
        <pc:chgData name="LILLINETH OCAMPO CASTAÑEDA" userId="651b59c4-c2a1-4852-ac00-d10213ba0680" providerId="ADAL" clId="{ADE2F76E-D0FC-49E2-82CA-01C5AB6C2A48}" dt="2024-04-09T20:21:58.326" v="38"/>
        <pc:sldMkLst>
          <pc:docMk/>
          <pc:sldMk cId="28123494" sldId="2064"/>
        </pc:sldMkLst>
      </pc:sldChg>
      <pc:sldChg chg="add del">
        <pc:chgData name="LILLINETH OCAMPO CASTAÑEDA" userId="651b59c4-c2a1-4852-ac00-d10213ba0680" providerId="ADAL" clId="{ADE2F76E-D0FC-49E2-82CA-01C5AB6C2A48}" dt="2024-04-09T20:21:58.326" v="38"/>
        <pc:sldMkLst>
          <pc:docMk/>
          <pc:sldMk cId="2375687897" sldId="2065"/>
        </pc:sldMkLst>
      </pc:sldChg>
      <pc:sldChg chg="add del">
        <pc:chgData name="LILLINETH OCAMPO CASTAÑEDA" userId="651b59c4-c2a1-4852-ac00-d10213ba0680" providerId="ADAL" clId="{ADE2F76E-D0FC-49E2-82CA-01C5AB6C2A48}" dt="2024-04-09T20:21:58.326" v="38"/>
        <pc:sldMkLst>
          <pc:docMk/>
          <pc:sldMk cId="1424997194" sldId="2066"/>
        </pc:sldMkLst>
      </pc:sldChg>
      <pc:sldChg chg="add del">
        <pc:chgData name="LILLINETH OCAMPO CASTAÑEDA" userId="651b59c4-c2a1-4852-ac00-d10213ba0680" providerId="ADAL" clId="{ADE2F76E-D0FC-49E2-82CA-01C5AB6C2A48}" dt="2024-04-09T20:21:58.326" v="38"/>
        <pc:sldMkLst>
          <pc:docMk/>
          <pc:sldMk cId="2020907878" sldId="2075"/>
        </pc:sldMkLst>
      </pc:sldChg>
      <pc:sldChg chg="add del">
        <pc:chgData name="LILLINETH OCAMPO CASTAÑEDA" userId="651b59c4-c2a1-4852-ac00-d10213ba0680" providerId="ADAL" clId="{ADE2F76E-D0FC-49E2-82CA-01C5AB6C2A48}" dt="2024-04-09T20:21:58.326" v="38"/>
        <pc:sldMkLst>
          <pc:docMk/>
          <pc:sldMk cId="2553520785" sldId="2118"/>
        </pc:sldMkLst>
      </pc:sldChg>
      <pc:sldChg chg="modSp add del">
        <pc:chgData name="LILLINETH OCAMPO CASTAÑEDA" userId="651b59c4-c2a1-4852-ac00-d10213ba0680" providerId="ADAL" clId="{ADE2F76E-D0FC-49E2-82CA-01C5AB6C2A48}" dt="2024-04-09T20:21:58.326" v="38"/>
        <pc:sldMkLst>
          <pc:docMk/>
          <pc:sldMk cId="3882393671" sldId="2121"/>
        </pc:sldMkLst>
        <pc:spChg chg="mod">
          <ac:chgData name="LILLINETH OCAMPO CASTAÑEDA" userId="651b59c4-c2a1-4852-ac00-d10213ba0680" providerId="ADAL" clId="{ADE2F76E-D0FC-49E2-82CA-01C5AB6C2A48}" dt="2024-04-09T19:49:20.762" v="8"/>
          <ac:spMkLst>
            <pc:docMk/>
            <pc:sldMk cId="3882393671" sldId="2121"/>
            <ac:spMk id="38" creationId="{21039E42-7822-4168-B788-72907FB76E54}"/>
          </ac:spMkLst>
        </pc:spChg>
      </pc:sldChg>
      <pc:sldChg chg="addSp delSp modSp mod">
        <pc:chgData name="LILLINETH OCAMPO CASTAÑEDA" userId="651b59c4-c2a1-4852-ac00-d10213ba0680" providerId="ADAL" clId="{ADE2F76E-D0FC-49E2-82CA-01C5AB6C2A48}" dt="2024-04-09T20:37:36.818" v="154" actId="14100"/>
        <pc:sldMkLst>
          <pc:docMk/>
          <pc:sldMk cId="1335027568" sldId="2122"/>
        </pc:sldMkLst>
        <pc:graphicFrameChg chg="del modGraphic">
          <ac:chgData name="LILLINETH OCAMPO CASTAÑEDA" userId="651b59c4-c2a1-4852-ac00-d10213ba0680" providerId="ADAL" clId="{ADE2F76E-D0FC-49E2-82CA-01C5AB6C2A48}" dt="2024-04-09T20:32:36.978" v="96" actId="478"/>
          <ac:graphicFrameMkLst>
            <pc:docMk/>
            <pc:sldMk cId="1335027568" sldId="2122"/>
            <ac:graphicFrameMk id="3" creationId="{41E7D3AF-A220-121A-1FD3-B4BC67918BB0}"/>
          </ac:graphicFrameMkLst>
        </pc:graphicFrameChg>
        <pc:graphicFrameChg chg="add del mod modGraphic">
          <ac:chgData name="LILLINETH OCAMPO CASTAÑEDA" userId="651b59c4-c2a1-4852-ac00-d10213ba0680" providerId="ADAL" clId="{ADE2F76E-D0FC-49E2-82CA-01C5AB6C2A48}" dt="2024-04-09T20:34:37.883" v="121" actId="478"/>
          <ac:graphicFrameMkLst>
            <pc:docMk/>
            <pc:sldMk cId="1335027568" sldId="2122"/>
            <ac:graphicFrameMk id="4" creationId="{407886E3-1524-AC11-98A6-57282451EDA9}"/>
          </ac:graphicFrameMkLst>
        </pc:graphicFrameChg>
        <pc:graphicFrameChg chg="add del mod modGraphic">
          <ac:chgData name="LILLINETH OCAMPO CASTAÑEDA" userId="651b59c4-c2a1-4852-ac00-d10213ba0680" providerId="ADAL" clId="{ADE2F76E-D0FC-49E2-82CA-01C5AB6C2A48}" dt="2024-04-09T20:35:41.811" v="132" actId="478"/>
          <ac:graphicFrameMkLst>
            <pc:docMk/>
            <pc:sldMk cId="1335027568" sldId="2122"/>
            <ac:graphicFrameMk id="6" creationId="{9C2B0BE8-3CAB-99E9-B651-89FE824084F6}"/>
          </ac:graphicFrameMkLst>
        </pc:graphicFrameChg>
        <pc:graphicFrameChg chg="add del mod modGraphic">
          <ac:chgData name="LILLINETH OCAMPO CASTAÑEDA" userId="651b59c4-c2a1-4852-ac00-d10213ba0680" providerId="ADAL" clId="{ADE2F76E-D0FC-49E2-82CA-01C5AB6C2A48}" dt="2024-04-09T20:36:57.619" v="145" actId="478"/>
          <ac:graphicFrameMkLst>
            <pc:docMk/>
            <pc:sldMk cId="1335027568" sldId="2122"/>
            <ac:graphicFrameMk id="7" creationId="{008D8B3C-AB62-8F2D-3AB2-615EBDA97C7A}"/>
          </ac:graphicFrameMkLst>
        </pc:graphicFrameChg>
        <pc:graphicFrameChg chg="add mod modGraphic">
          <ac:chgData name="LILLINETH OCAMPO CASTAÑEDA" userId="651b59c4-c2a1-4852-ac00-d10213ba0680" providerId="ADAL" clId="{ADE2F76E-D0FC-49E2-82CA-01C5AB6C2A48}" dt="2024-04-09T20:37:36.818" v="154" actId="14100"/>
          <ac:graphicFrameMkLst>
            <pc:docMk/>
            <pc:sldMk cId="1335027568" sldId="2122"/>
            <ac:graphicFrameMk id="8" creationId="{A202AE4B-ECC4-4EA9-D908-92F2D96BC1E7}"/>
          </ac:graphicFrameMkLst>
        </pc:graphicFrameChg>
      </pc:sldChg>
      <pc:sldChg chg="addSp delSp modSp mod">
        <pc:chgData name="LILLINETH OCAMPO CASTAÑEDA" userId="651b59c4-c2a1-4852-ac00-d10213ba0680" providerId="ADAL" clId="{ADE2F76E-D0FC-49E2-82CA-01C5AB6C2A48}" dt="2024-04-09T20:48:25.734" v="192" actId="403"/>
        <pc:sldMkLst>
          <pc:docMk/>
          <pc:sldMk cId="2377741569" sldId="2123"/>
        </pc:sldMkLst>
        <pc:spChg chg="mod">
          <ac:chgData name="LILLINETH OCAMPO CASTAÑEDA" userId="651b59c4-c2a1-4852-ac00-d10213ba0680" providerId="ADAL" clId="{ADE2F76E-D0FC-49E2-82CA-01C5AB6C2A48}" dt="2024-04-09T17:56:40.237" v="7" actId="20577"/>
          <ac:spMkLst>
            <pc:docMk/>
            <pc:sldMk cId="2377741569" sldId="2123"/>
            <ac:spMk id="23" creationId="{FA234D52-1CF6-4968-B439-DBB712E3A05F}"/>
          </ac:spMkLst>
        </pc:spChg>
        <pc:graphicFrameChg chg="add del mod modGraphic">
          <ac:chgData name="LILLINETH OCAMPO CASTAÑEDA" userId="651b59c4-c2a1-4852-ac00-d10213ba0680" providerId="ADAL" clId="{ADE2F76E-D0FC-49E2-82CA-01C5AB6C2A48}" dt="2024-04-09T20:47:40.226" v="182" actId="478"/>
          <ac:graphicFrameMkLst>
            <pc:docMk/>
            <pc:sldMk cId="2377741569" sldId="2123"/>
            <ac:graphicFrameMk id="3" creationId="{FE12FDE5-C4C0-DC29-0D02-9BC88978DDA9}"/>
          </ac:graphicFrameMkLst>
        </pc:graphicFrameChg>
        <pc:graphicFrameChg chg="del">
          <ac:chgData name="LILLINETH OCAMPO CASTAÑEDA" userId="651b59c4-c2a1-4852-ac00-d10213ba0680" providerId="ADAL" clId="{ADE2F76E-D0FC-49E2-82CA-01C5AB6C2A48}" dt="2024-04-09T20:39:14.097" v="174" actId="478"/>
          <ac:graphicFrameMkLst>
            <pc:docMk/>
            <pc:sldMk cId="2377741569" sldId="2123"/>
            <ac:graphicFrameMk id="4" creationId="{8D709DD8-3CE6-6E06-2D2E-1BC298433406}"/>
          </ac:graphicFrameMkLst>
        </pc:graphicFrameChg>
        <pc:graphicFrameChg chg="add mod modGraphic">
          <ac:chgData name="LILLINETH OCAMPO CASTAÑEDA" userId="651b59c4-c2a1-4852-ac00-d10213ba0680" providerId="ADAL" clId="{ADE2F76E-D0FC-49E2-82CA-01C5AB6C2A48}" dt="2024-04-09T20:48:25.734" v="192" actId="403"/>
          <ac:graphicFrameMkLst>
            <pc:docMk/>
            <pc:sldMk cId="2377741569" sldId="2123"/>
            <ac:graphicFrameMk id="6" creationId="{6BC19315-CF39-16FE-3F16-A6A377734F08}"/>
          </ac:graphicFrameMkLst>
        </pc:graphicFrameChg>
      </pc:sldChg>
      <pc:sldChg chg="addSp delSp modSp mod">
        <pc:chgData name="LILLINETH OCAMPO CASTAÑEDA" userId="651b59c4-c2a1-4852-ac00-d10213ba0680" providerId="ADAL" clId="{ADE2F76E-D0FC-49E2-82CA-01C5AB6C2A48}" dt="2024-04-09T20:49:07.045" v="200" actId="14734"/>
        <pc:sldMkLst>
          <pc:docMk/>
          <pc:sldMk cId="2944071904" sldId="2124"/>
        </pc:sldMkLst>
        <pc:spChg chg="mod">
          <ac:chgData name="LILLINETH OCAMPO CASTAÑEDA" userId="651b59c4-c2a1-4852-ac00-d10213ba0680" providerId="ADAL" clId="{ADE2F76E-D0FC-49E2-82CA-01C5AB6C2A48}" dt="2024-04-09T19:49:20.762" v="8"/>
          <ac:spMkLst>
            <pc:docMk/>
            <pc:sldMk cId="2944071904" sldId="2124"/>
            <ac:spMk id="5" creationId="{65B12803-5723-4124-BA21-4275CB48163E}"/>
          </ac:spMkLst>
        </pc:spChg>
        <pc:graphicFrameChg chg="del modGraphic">
          <ac:chgData name="LILLINETH OCAMPO CASTAÑEDA" userId="651b59c4-c2a1-4852-ac00-d10213ba0680" providerId="ADAL" clId="{ADE2F76E-D0FC-49E2-82CA-01C5AB6C2A48}" dt="2024-04-09T20:48:44.165" v="194" actId="478"/>
          <ac:graphicFrameMkLst>
            <pc:docMk/>
            <pc:sldMk cId="2944071904" sldId="2124"/>
            <ac:graphicFrameMk id="3" creationId="{74E0B687-C7D2-64E6-BF05-8AEE00E26331}"/>
          </ac:graphicFrameMkLst>
        </pc:graphicFrameChg>
        <pc:graphicFrameChg chg="add mod modGraphic">
          <ac:chgData name="LILLINETH OCAMPO CASTAÑEDA" userId="651b59c4-c2a1-4852-ac00-d10213ba0680" providerId="ADAL" clId="{ADE2F76E-D0FC-49E2-82CA-01C5AB6C2A48}" dt="2024-04-09T20:49:07.045" v="200" actId="14734"/>
          <ac:graphicFrameMkLst>
            <pc:docMk/>
            <pc:sldMk cId="2944071904" sldId="2124"/>
            <ac:graphicFrameMk id="4" creationId="{A588B4A7-A234-BF48-EEEA-EEF66EF7E247}"/>
          </ac:graphicFrameMkLst>
        </pc:graphicFrameChg>
      </pc:sldChg>
    </pc:docChg>
  </pc:docChgLst>
  <pc:docChgLst>
    <pc:chgData name="MARIA LUBIS APARICIO GONZALEZ" userId="02067a66-9e20-470d-8859-7b173320a691" providerId="ADAL" clId="{CB2CBC63-EE78-44DD-BAB0-2C95DC4AAA4F}"/>
    <pc:docChg chg="undo redo custSel addSld delSld modSld">
      <pc:chgData name="MARIA LUBIS APARICIO GONZALEZ" userId="02067a66-9e20-470d-8859-7b173320a691" providerId="ADAL" clId="{CB2CBC63-EE78-44DD-BAB0-2C95DC4AAA4F}" dt="2024-05-16T15:38:55.106" v="89" actId="47"/>
      <pc:docMkLst>
        <pc:docMk/>
      </pc:docMkLst>
      <pc:sldChg chg="modSp mod">
        <pc:chgData name="MARIA LUBIS APARICIO GONZALEZ" userId="02067a66-9e20-470d-8859-7b173320a691" providerId="ADAL" clId="{CB2CBC63-EE78-44DD-BAB0-2C95DC4AAA4F}" dt="2024-05-16T13:59:37.768" v="1" actId="404"/>
        <pc:sldMkLst>
          <pc:docMk/>
          <pc:sldMk cId="550913855" sldId="818"/>
        </pc:sldMkLst>
        <pc:graphicFrameChg chg="modGraphic">
          <ac:chgData name="MARIA LUBIS APARICIO GONZALEZ" userId="02067a66-9e20-470d-8859-7b173320a691" providerId="ADAL" clId="{CB2CBC63-EE78-44DD-BAB0-2C95DC4AAA4F}" dt="2024-05-16T13:59:37.768" v="1" actId="404"/>
          <ac:graphicFrameMkLst>
            <pc:docMk/>
            <pc:sldMk cId="550913855" sldId="818"/>
            <ac:graphicFrameMk id="4" creationId="{FD912E42-E343-9BA6-CAB7-E335AE945C2A}"/>
          </ac:graphicFrameMkLst>
        </pc:graphicFrameChg>
      </pc:sldChg>
      <pc:sldChg chg="modSp mod">
        <pc:chgData name="MARIA LUBIS APARICIO GONZALEZ" userId="02067a66-9e20-470d-8859-7b173320a691" providerId="ADAL" clId="{CB2CBC63-EE78-44DD-BAB0-2C95DC4AAA4F}" dt="2024-05-16T14:00:42.832" v="15" actId="20577"/>
        <pc:sldMkLst>
          <pc:docMk/>
          <pc:sldMk cId="4265816630" sldId="820"/>
        </pc:sldMkLst>
        <pc:graphicFrameChg chg="modGraphic">
          <ac:chgData name="MARIA LUBIS APARICIO GONZALEZ" userId="02067a66-9e20-470d-8859-7b173320a691" providerId="ADAL" clId="{CB2CBC63-EE78-44DD-BAB0-2C95DC4AAA4F}" dt="2024-05-16T14:00:42.832" v="15" actId="20577"/>
          <ac:graphicFrameMkLst>
            <pc:docMk/>
            <pc:sldMk cId="4265816630" sldId="820"/>
            <ac:graphicFrameMk id="3" creationId="{10EB3A73-9D5B-1E55-7816-07CCB1355ECC}"/>
          </ac:graphicFrameMkLst>
        </pc:graphicFrameChg>
      </pc:sldChg>
      <pc:sldChg chg="modSp mod">
        <pc:chgData name="MARIA LUBIS APARICIO GONZALEZ" userId="02067a66-9e20-470d-8859-7b173320a691" providerId="ADAL" clId="{CB2CBC63-EE78-44DD-BAB0-2C95DC4AAA4F}" dt="2024-05-16T14:01:20.995" v="23" actId="14734"/>
        <pc:sldMkLst>
          <pc:docMk/>
          <pc:sldMk cId="78578145" sldId="821"/>
        </pc:sldMkLst>
        <pc:graphicFrameChg chg="modGraphic">
          <ac:chgData name="MARIA LUBIS APARICIO GONZALEZ" userId="02067a66-9e20-470d-8859-7b173320a691" providerId="ADAL" clId="{CB2CBC63-EE78-44DD-BAB0-2C95DC4AAA4F}" dt="2024-05-16T14:01:20.995" v="23" actId="14734"/>
          <ac:graphicFrameMkLst>
            <pc:docMk/>
            <pc:sldMk cId="78578145" sldId="821"/>
            <ac:graphicFrameMk id="3" creationId="{FE9A186F-C954-4EB4-47FE-31AA57DA4A23}"/>
          </ac:graphicFrameMkLst>
        </pc:graphicFrameChg>
      </pc:sldChg>
      <pc:sldChg chg="del">
        <pc:chgData name="MARIA LUBIS APARICIO GONZALEZ" userId="02067a66-9e20-470d-8859-7b173320a691" providerId="ADAL" clId="{CB2CBC63-EE78-44DD-BAB0-2C95DC4AAA4F}" dt="2024-05-16T15:37:05.234" v="85" actId="47"/>
        <pc:sldMkLst>
          <pc:docMk/>
          <pc:sldMk cId="1050867591" sldId="1036"/>
        </pc:sldMkLst>
      </pc:sldChg>
      <pc:sldChg chg="modSp mod">
        <pc:chgData name="MARIA LUBIS APARICIO GONZALEZ" userId="02067a66-9e20-470d-8859-7b173320a691" providerId="ADAL" clId="{CB2CBC63-EE78-44DD-BAB0-2C95DC4AAA4F}" dt="2024-05-16T14:07:45.251" v="61" actId="20577"/>
        <pc:sldMkLst>
          <pc:docMk/>
          <pc:sldMk cId="328406560" sldId="1067"/>
        </pc:sldMkLst>
        <pc:spChg chg="mod">
          <ac:chgData name="MARIA LUBIS APARICIO GONZALEZ" userId="02067a66-9e20-470d-8859-7b173320a691" providerId="ADAL" clId="{CB2CBC63-EE78-44DD-BAB0-2C95DC4AAA4F}" dt="2024-05-16T14:07:45.251" v="61" actId="20577"/>
          <ac:spMkLst>
            <pc:docMk/>
            <pc:sldMk cId="328406560" sldId="1067"/>
            <ac:spMk id="38" creationId="{21039E42-7822-4168-B788-72907FB76E54}"/>
          </ac:spMkLst>
        </pc:spChg>
      </pc:sldChg>
      <pc:sldChg chg="modSp del mod">
        <pc:chgData name="MARIA LUBIS APARICIO GONZALEZ" userId="02067a66-9e20-470d-8859-7b173320a691" providerId="ADAL" clId="{CB2CBC63-EE78-44DD-BAB0-2C95DC4AAA4F}" dt="2024-05-16T15:09:19.494" v="64" actId="2696"/>
        <pc:sldMkLst>
          <pc:docMk/>
          <pc:sldMk cId="1764803345" sldId="1158"/>
        </pc:sldMkLst>
        <pc:spChg chg="mod">
          <ac:chgData name="MARIA LUBIS APARICIO GONZALEZ" userId="02067a66-9e20-470d-8859-7b173320a691" providerId="ADAL" clId="{CB2CBC63-EE78-44DD-BAB0-2C95DC4AAA4F}" dt="2024-05-16T14:24:16.938" v="63" actId="1076"/>
          <ac:spMkLst>
            <pc:docMk/>
            <pc:sldMk cId="1764803345" sldId="1158"/>
            <ac:spMk id="15" creationId="{7103DA4D-E644-4A49-99E3-F34D49757E99}"/>
          </ac:spMkLst>
        </pc:spChg>
      </pc:sldChg>
      <pc:sldChg chg="add">
        <pc:chgData name="MARIA LUBIS APARICIO GONZALEZ" userId="02067a66-9e20-470d-8859-7b173320a691" providerId="ADAL" clId="{CB2CBC63-EE78-44DD-BAB0-2C95DC4AAA4F}" dt="2024-05-16T15:09:31.814" v="65"/>
        <pc:sldMkLst>
          <pc:docMk/>
          <pc:sldMk cId="4013211511" sldId="1158"/>
        </pc:sldMkLst>
      </pc:sldChg>
      <pc:sldChg chg="del">
        <pc:chgData name="MARIA LUBIS APARICIO GONZALEZ" userId="02067a66-9e20-470d-8859-7b173320a691" providerId="ADAL" clId="{CB2CBC63-EE78-44DD-BAB0-2C95DC4AAA4F}" dt="2024-05-16T15:09:19.494" v="64" actId="2696"/>
        <pc:sldMkLst>
          <pc:docMk/>
          <pc:sldMk cId="159179092" sldId="1162"/>
        </pc:sldMkLst>
      </pc:sldChg>
      <pc:sldChg chg="add">
        <pc:chgData name="MARIA LUBIS APARICIO GONZALEZ" userId="02067a66-9e20-470d-8859-7b173320a691" providerId="ADAL" clId="{CB2CBC63-EE78-44DD-BAB0-2C95DC4AAA4F}" dt="2024-05-16T15:09:31.814" v="65"/>
        <pc:sldMkLst>
          <pc:docMk/>
          <pc:sldMk cId="2830566882" sldId="1162"/>
        </pc:sldMkLst>
      </pc:sldChg>
      <pc:sldChg chg="modSp mod">
        <pc:chgData name="MARIA LUBIS APARICIO GONZALEZ" userId="02067a66-9e20-470d-8859-7b173320a691" providerId="ADAL" clId="{CB2CBC63-EE78-44DD-BAB0-2C95DC4AAA4F}" dt="2024-05-16T14:02:13.794" v="27" actId="6549"/>
        <pc:sldMkLst>
          <pc:docMk/>
          <pc:sldMk cId="1160818935" sldId="1168"/>
        </pc:sldMkLst>
        <pc:spChg chg="mod">
          <ac:chgData name="MARIA LUBIS APARICIO GONZALEZ" userId="02067a66-9e20-470d-8859-7b173320a691" providerId="ADAL" clId="{CB2CBC63-EE78-44DD-BAB0-2C95DC4AAA4F}" dt="2024-05-16T14:02:13.794" v="27" actId="6549"/>
          <ac:spMkLst>
            <pc:docMk/>
            <pc:sldMk cId="1160818935" sldId="1168"/>
            <ac:spMk id="47" creationId="{04E12C5C-808B-4631-B28D-E983832857A6}"/>
          </ac:spMkLst>
        </pc:spChg>
      </pc:sldChg>
      <pc:sldChg chg="del">
        <pc:chgData name="MARIA LUBIS APARICIO GONZALEZ" userId="02067a66-9e20-470d-8859-7b173320a691" providerId="ADAL" clId="{CB2CBC63-EE78-44DD-BAB0-2C95DC4AAA4F}" dt="2024-05-16T15:38:24.601" v="87" actId="47"/>
        <pc:sldMkLst>
          <pc:docMk/>
          <pc:sldMk cId="28827384" sldId="1585"/>
        </pc:sldMkLst>
      </pc:sldChg>
      <pc:sldChg chg="modSp mod">
        <pc:chgData name="MARIA LUBIS APARICIO GONZALEZ" userId="02067a66-9e20-470d-8859-7b173320a691" providerId="ADAL" clId="{CB2CBC63-EE78-44DD-BAB0-2C95DC4AAA4F}" dt="2024-05-16T13:59:45.967" v="2" actId="404"/>
        <pc:sldMkLst>
          <pc:docMk/>
          <pc:sldMk cId="3329316903" sldId="1589"/>
        </pc:sldMkLst>
        <pc:graphicFrameChg chg="modGraphic">
          <ac:chgData name="MARIA LUBIS APARICIO GONZALEZ" userId="02067a66-9e20-470d-8859-7b173320a691" providerId="ADAL" clId="{CB2CBC63-EE78-44DD-BAB0-2C95DC4AAA4F}" dt="2024-05-16T13:59:45.967" v="2" actId="404"/>
          <ac:graphicFrameMkLst>
            <pc:docMk/>
            <pc:sldMk cId="3329316903" sldId="1589"/>
            <ac:graphicFrameMk id="4" creationId="{29C2F314-DDA4-4B9E-F0A1-1BDF91916631}"/>
          </ac:graphicFrameMkLst>
        </pc:graphicFrameChg>
      </pc:sldChg>
      <pc:sldChg chg="modSp mod">
        <pc:chgData name="MARIA LUBIS APARICIO GONZALEZ" userId="02067a66-9e20-470d-8859-7b173320a691" providerId="ADAL" clId="{CB2CBC63-EE78-44DD-BAB0-2C95DC4AAA4F}" dt="2024-05-16T14:00:58.593" v="19" actId="255"/>
        <pc:sldMkLst>
          <pc:docMk/>
          <pc:sldMk cId="2976028982" sldId="1592"/>
        </pc:sldMkLst>
        <pc:graphicFrameChg chg="modGraphic">
          <ac:chgData name="MARIA LUBIS APARICIO GONZALEZ" userId="02067a66-9e20-470d-8859-7b173320a691" providerId="ADAL" clId="{CB2CBC63-EE78-44DD-BAB0-2C95DC4AAA4F}" dt="2024-05-16T14:00:58.593" v="19" actId="255"/>
          <ac:graphicFrameMkLst>
            <pc:docMk/>
            <pc:sldMk cId="2976028982" sldId="1592"/>
            <ac:graphicFrameMk id="3" creationId="{2694CFA6-D825-A399-491B-D2308C2E2B96}"/>
          </ac:graphicFrameMkLst>
        </pc:graphicFrameChg>
      </pc:sldChg>
      <pc:sldChg chg="modSp mod">
        <pc:chgData name="MARIA LUBIS APARICIO GONZALEZ" userId="02067a66-9e20-470d-8859-7b173320a691" providerId="ADAL" clId="{CB2CBC63-EE78-44DD-BAB0-2C95DC4AAA4F}" dt="2024-05-16T14:01:48.748" v="26" actId="20577"/>
        <pc:sldMkLst>
          <pc:docMk/>
          <pc:sldMk cId="883292758" sldId="1814"/>
        </pc:sldMkLst>
        <pc:spChg chg="mod">
          <ac:chgData name="MARIA LUBIS APARICIO GONZALEZ" userId="02067a66-9e20-470d-8859-7b173320a691" providerId="ADAL" clId="{CB2CBC63-EE78-44DD-BAB0-2C95DC4AAA4F}" dt="2024-05-16T14:01:48.748" v="26" actId="20577"/>
          <ac:spMkLst>
            <pc:docMk/>
            <pc:sldMk cId="883292758" sldId="1814"/>
            <ac:spMk id="18" creationId="{12498162-9F2A-4873-9238-CBDDB2BBBB62}"/>
          </ac:spMkLst>
        </pc:spChg>
      </pc:sldChg>
      <pc:sldChg chg="modSp mod">
        <pc:chgData name="MARIA LUBIS APARICIO GONZALEZ" userId="02067a66-9e20-470d-8859-7b173320a691" providerId="ADAL" clId="{CB2CBC63-EE78-44DD-BAB0-2C95DC4AAA4F}" dt="2024-05-16T14:04:37.063" v="29" actId="255"/>
        <pc:sldMkLst>
          <pc:docMk/>
          <pc:sldMk cId="494083295" sldId="1826"/>
        </pc:sldMkLst>
        <pc:graphicFrameChg chg="modGraphic">
          <ac:chgData name="MARIA LUBIS APARICIO GONZALEZ" userId="02067a66-9e20-470d-8859-7b173320a691" providerId="ADAL" clId="{CB2CBC63-EE78-44DD-BAB0-2C95DC4AAA4F}" dt="2024-05-16T14:04:37.063" v="29" actId="255"/>
          <ac:graphicFrameMkLst>
            <pc:docMk/>
            <pc:sldMk cId="494083295" sldId="1826"/>
            <ac:graphicFrameMk id="4" creationId="{B95563C6-CACD-A2A2-5F89-DBCF6E24D333}"/>
          </ac:graphicFrameMkLst>
        </pc:graphicFrameChg>
      </pc:sldChg>
      <pc:sldChg chg="del">
        <pc:chgData name="MARIA LUBIS APARICIO GONZALEZ" userId="02067a66-9e20-470d-8859-7b173320a691" providerId="ADAL" clId="{CB2CBC63-EE78-44DD-BAB0-2C95DC4AAA4F}" dt="2024-05-16T15:38:55.106" v="89" actId="47"/>
        <pc:sldMkLst>
          <pc:docMk/>
          <pc:sldMk cId="1799223727" sldId="1829"/>
        </pc:sldMkLst>
      </pc:sldChg>
      <pc:sldChg chg="modSp mod">
        <pc:chgData name="MARIA LUBIS APARICIO GONZALEZ" userId="02067a66-9e20-470d-8859-7b173320a691" providerId="ADAL" clId="{CB2CBC63-EE78-44DD-BAB0-2C95DC4AAA4F}" dt="2024-05-16T14:01:39.404" v="24" actId="14734"/>
        <pc:sldMkLst>
          <pc:docMk/>
          <pc:sldMk cId="3527211914" sldId="1927"/>
        </pc:sldMkLst>
        <pc:graphicFrameChg chg="modGraphic">
          <ac:chgData name="MARIA LUBIS APARICIO GONZALEZ" userId="02067a66-9e20-470d-8859-7b173320a691" providerId="ADAL" clId="{CB2CBC63-EE78-44DD-BAB0-2C95DC4AAA4F}" dt="2024-05-16T14:01:39.404" v="24" actId="14734"/>
          <ac:graphicFrameMkLst>
            <pc:docMk/>
            <pc:sldMk cId="3527211914" sldId="1927"/>
            <ac:graphicFrameMk id="4" creationId="{A9EB671A-3156-0427-9683-D27CC8A84F7F}"/>
          </ac:graphicFrameMkLst>
        </pc:graphicFrameChg>
      </pc:sldChg>
      <pc:sldChg chg="modSp">
        <pc:chgData name="MARIA LUBIS APARICIO GONZALEZ" userId="02067a66-9e20-470d-8859-7b173320a691" providerId="ADAL" clId="{CB2CBC63-EE78-44DD-BAB0-2C95DC4AAA4F}" dt="2024-05-16T14:02:55.243" v="28"/>
        <pc:sldMkLst>
          <pc:docMk/>
          <pc:sldMk cId="709372873" sldId="2044"/>
        </pc:sldMkLst>
        <pc:spChg chg="mod">
          <ac:chgData name="MARIA LUBIS APARICIO GONZALEZ" userId="02067a66-9e20-470d-8859-7b173320a691" providerId="ADAL" clId="{CB2CBC63-EE78-44DD-BAB0-2C95DC4AAA4F}" dt="2024-05-16T14:02:55.243" v="28"/>
          <ac:spMkLst>
            <pc:docMk/>
            <pc:sldMk cId="709372873" sldId="2044"/>
            <ac:spMk id="38" creationId="{21039E42-7822-4168-B788-72907FB76E54}"/>
          </ac:spMkLst>
        </pc:spChg>
      </pc:sldChg>
      <pc:sldChg chg="modSp mod">
        <pc:chgData name="MARIA LUBIS APARICIO GONZALEZ" userId="02067a66-9e20-470d-8859-7b173320a691" providerId="ADAL" clId="{CB2CBC63-EE78-44DD-BAB0-2C95DC4AAA4F}" dt="2024-05-16T14:04:58.625" v="30" actId="255"/>
        <pc:sldMkLst>
          <pc:docMk/>
          <pc:sldMk cId="596543018" sldId="2055"/>
        </pc:sldMkLst>
        <pc:graphicFrameChg chg="modGraphic">
          <ac:chgData name="MARIA LUBIS APARICIO GONZALEZ" userId="02067a66-9e20-470d-8859-7b173320a691" providerId="ADAL" clId="{CB2CBC63-EE78-44DD-BAB0-2C95DC4AAA4F}" dt="2024-05-16T14:04:58.625" v="30" actId="255"/>
          <ac:graphicFrameMkLst>
            <pc:docMk/>
            <pc:sldMk cId="596543018" sldId="2055"/>
            <ac:graphicFrameMk id="3" creationId="{8B83BE94-AFE4-FB32-9F35-C5F7A4C566CE}"/>
          </ac:graphicFrameMkLst>
        </pc:graphicFrameChg>
      </pc:sldChg>
      <pc:sldChg chg="del">
        <pc:chgData name="MARIA LUBIS APARICIO GONZALEZ" userId="02067a66-9e20-470d-8859-7b173320a691" providerId="ADAL" clId="{CB2CBC63-EE78-44DD-BAB0-2C95DC4AAA4F}" dt="2024-05-16T15:09:19.494" v="64" actId="2696"/>
        <pc:sldMkLst>
          <pc:docMk/>
          <pc:sldMk cId="1879461600" sldId="2056"/>
        </pc:sldMkLst>
      </pc:sldChg>
      <pc:sldChg chg="add">
        <pc:chgData name="MARIA LUBIS APARICIO GONZALEZ" userId="02067a66-9e20-470d-8859-7b173320a691" providerId="ADAL" clId="{CB2CBC63-EE78-44DD-BAB0-2C95DC4AAA4F}" dt="2024-05-16T15:09:31.814" v="65"/>
        <pc:sldMkLst>
          <pc:docMk/>
          <pc:sldMk cId="3305542268" sldId="2056"/>
        </pc:sldMkLst>
      </pc:sldChg>
      <pc:sldChg chg="del">
        <pc:chgData name="MARIA LUBIS APARICIO GONZALEZ" userId="02067a66-9e20-470d-8859-7b173320a691" providerId="ADAL" clId="{CB2CBC63-EE78-44DD-BAB0-2C95DC4AAA4F}" dt="2024-05-16T15:09:19.494" v="64" actId="2696"/>
        <pc:sldMkLst>
          <pc:docMk/>
          <pc:sldMk cId="3494863975" sldId="2057"/>
        </pc:sldMkLst>
      </pc:sldChg>
      <pc:sldChg chg="add">
        <pc:chgData name="MARIA LUBIS APARICIO GONZALEZ" userId="02067a66-9e20-470d-8859-7b173320a691" providerId="ADAL" clId="{CB2CBC63-EE78-44DD-BAB0-2C95DC4AAA4F}" dt="2024-05-16T15:09:31.814" v="65"/>
        <pc:sldMkLst>
          <pc:docMk/>
          <pc:sldMk cId="3998991621" sldId="2057"/>
        </pc:sldMkLst>
      </pc:sldChg>
      <pc:sldChg chg="add">
        <pc:chgData name="MARIA LUBIS APARICIO GONZALEZ" userId="02067a66-9e20-470d-8859-7b173320a691" providerId="ADAL" clId="{CB2CBC63-EE78-44DD-BAB0-2C95DC4AAA4F}" dt="2024-05-16T15:09:31.814" v="65"/>
        <pc:sldMkLst>
          <pc:docMk/>
          <pc:sldMk cId="362569554" sldId="2059"/>
        </pc:sldMkLst>
      </pc:sldChg>
      <pc:sldChg chg="del">
        <pc:chgData name="MARIA LUBIS APARICIO GONZALEZ" userId="02067a66-9e20-470d-8859-7b173320a691" providerId="ADAL" clId="{CB2CBC63-EE78-44DD-BAB0-2C95DC4AAA4F}" dt="2024-05-16T15:09:19.494" v="64" actId="2696"/>
        <pc:sldMkLst>
          <pc:docMk/>
          <pc:sldMk cId="2380587592" sldId="2059"/>
        </pc:sldMkLst>
      </pc:sldChg>
      <pc:sldChg chg="modSp del">
        <pc:chgData name="MARIA LUBIS APARICIO GONZALEZ" userId="02067a66-9e20-470d-8859-7b173320a691" providerId="ADAL" clId="{CB2CBC63-EE78-44DD-BAB0-2C95DC4AAA4F}" dt="2024-05-16T15:25:34.802" v="83" actId="47"/>
        <pc:sldMkLst>
          <pc:docMk/>
          <pc:sldMk cId="469450967" sldId="2071"/>
        </pc:sldMkLst>
        <pc:graphicFrameChg chg="mod">
          <ac:chgData name="MARIA LUBIS APARICIO GONZALEZ" userId="02067a66-9e20-470d-8859-7b173320a691" providerId="ADAL" clId="{CB2CBC63-EE78-44DD-BAB0-2C95DC4AAA4F}" dt="2024-05-16T15:15:11.305" v="82" actId="403"/>
          <ac:graphicFrameMkLst>
            <pc:docMk/>
            <pc:sldMk cId="469450967" sldId="2071"/>
            <ac:graphicFrameMk id="9" creationId="{8E7B3927-0F7A-6224-B69E-72F84BC90B51}"/>
          </ac:graphicFrameMkLst>
        </pc:graphicFrameChg>
      </pc:sldChg>
      <pc:sldChg chg="del">
        <pc:chgData name="MARIA LUBIS APARICIO GONZALEZ" userId="02067a66-9e20-470d-8859-7b173320a691" providerId="ADAL" clId="{CB2CBC63-EE78-44DD-BAB0-2C95DC4AAA4F}" dt="2024-05-16T15:25:34.802" v="83" actId="47"/>
        <pc:sldMkLst>
          <pc:docMk/>
          <pc:sldMk cId="2905114207" sldId="2073"/>
        </pc:sldMkLst>
      </pc:sldChg>
      <pc:sldChg chg="del">
        <pc:chgData name="MARIA LUBIS APARICIO GONZALEZ" userId="02067a66-9e20-470d-8859-7b173320a691" providerId="ADAL" clId="{CB2CBC63-EE78-44DD-BAB0-2C95DC4AAA4F}" dt="2024-05-16T15:25:34.802" v="83" actId="47"/>
        <pc:sldMkLst>
          <pc:docMk/>
          <pc:sldMk cId="1365904532" sldId="2074"/>
        </pc:sldMkLst>
      </pc:sldChg>
      <pc:sldChg chg="del">
        <pc:chgData name="MARIA LUBIS APARICIO GONZALEZ" userId="02067a66-9e20-470d-8859-7b173320a691" providerId="ADAL" clId="{CB2CBC63-EE78-44DD-BAB0-2C95DC4AAA4F}" dt="2024-05-16T15:25:34.802" v="83" actId="47"/>
        <pc:sldMkLst>
          <pc:docMk/>
          <pc:sldMk cId="2632707064" sldId="2076"/>
        </pc:sldMkLst>
      </pc:sldChg>
      <pc:sldChg chg="del">
        <pc:chgData name="MARIA LUBIS APARICIO GONZALEZ" userId="02067a66-9e20-470d-8859-7b173320a691" providerId="ADAL" clId="{CB2CBC63-EE78-44DD-BAB0-2C95DC4AAA4F}" dt="2024-05-16T15:25:34.802" v="83" actId="47"/>
        <pc:sldMkLst>
          <pc:docMk/>
          <pc:sldMk cId="1787980501" sldId="2077"/>
        </pc:sldMkLst>
      </pc:sldChg>
      <pc:sldChg chg="add del">
        <pc:chgData name="MARIA LUBIS APARICIO GONZALEZ" userId="02067a66-9e20-470d-8859-7b173320a691" providerId="ADAL" clId="{CB2CBC63-EE78-44DD-BAB0-2C95DC4AAA4F}" dt="2024-05-16T15:09:34.179" v="66" actId="47"/>
        <pc:sldMkLst>
          <pc:docMk/>
          <pc:sldMk cId="436657008" sldId="2110"/>
        </pc:sldMkLst>
      </pc:sldChg>
      <pc:sldChg chg="del">
        <pc:chgData name="MARIA LUBIS APARICIO GONZALEZ" userId="02067a66-9e20-470d-8859-7b173320a691" providerId="ADAL" clId="{CB2CBC63-EE78-44DD-BAB0-2C95DC4AAA4F}" dt="2024-05-16T15:09:19.494" v="64" actId="2696"/>
        <pc:sldMkLst>
          <pc:docMk/>
          <pc:sldMk cId="795552905" sldId="2110"/>
        </pc:sldMkLst>
      </pc:sldChg>
      <pc:sldChg chg="del">
        <pc:chgData name="MARIA LUBIS APARICIO GONZALEZ" userId="02067a66-9e20-470d-8859-7b173320a691" providerId="ADAL" clId="{CB2CBC63-EE78-44DD-BAB0-2C95DC4AAA4F}" dt="2024-05-16T15:25:34.802" v="83" actId="47"/>
        <pc:sldMkLst>
          <pc:docMk/>
          <pc:sldMk cId="3064252573" sldId="2111"/>
        </pc:sldMkLst>
      </pc:sldChg>
      <pc:sldChg chg="del">
        <pc:chgData name="MARIA LUBIS APARICIO GONZALEZ" userId="02067a66-9e20-470d-8859-7b173320a691" providerId="ADAL" clId="{CB2CBC63-EE78-44DD-BAB0-2C95DC4AAA4F}" dt="2024-05-16T15:25:34.802" v="83" actId="47"/>
        <pc:sldMkLst>
          <pc:docMk/>
          <pc:sldMk cId="3839039594" sldId="2116"/>
        </pc:sldMkLst>
      </pc:sldChg>
      <pc:sldChg chg="modSp mod">
        <pc:chgData name="MARIA LUBIS APARICIO GONZALEZ" userId="02067a66-9e20-470d-8859-7b173320a691" providerId="ADAL" clId="{CB2CBC63-EE78-44DD-BAB0-2C95DC4AAA4F}" dt="2024-05-16T14:00:45.485" v="17" actId="404"/>
        <pc:sldMkLst>
          <pc:docMk/>
          <pc:sldMk cId="2944071904" sldId="2124"/>
        </pc:sldMkLst>
        <pc:graphicFrameChg chg="modGraphic">
          <ac:chgData name="MARIA LUBIS APARICIO GONZALEZ" userId="02067a66-9e20-470d-8859-7b173320a691" providerId="ADAL" clId="{CB2CBC63-EE78-44DD-BAB0-2C95DC4AAA4F}" dt="2024-05-16T14:00:45.485" v="17" actId="404"/>
          <ac:graphicFrameMkLst>
            <pc:docMk/>
            <pc:sldMk cId="2944071904" sldId="2124"/>
            <ac:graphicFrameMk id="3" creationId="{4218D437-DAFC-FF78-2039-10B0F4163257}"/>
          </ac:graphicFrameMkLst>
        </pc:graphicFrameChg>
      </pc:sldChg>
      <pc:sldChg chg="add">
        <pc:chgData name="MARIA LUBIS APARICIO GONZALEZ" userId="02067a66-9e20-470d-8859-7b173320a691" providerId="ADAL" clId="{CB2CBC63-EE78-44DD-BAB0-2C95DC4AAA4F}" dt="2024-05-16T15:37:01.511" v="84"/>
        <pc:sldMkLst>
          <pc:docMk/>
          <pc:sldMk cId="4271390552" sldId="2127"/>
        </pc:sldMkLst>
      </pc:sldChg>
      <pc:sldChg chg="add">
        <pc:chgData name="MARIA LUBIS APARICIO GONZALEZ" userId="02067a66-9e20-470d-8859-7b173320a691" providerId="ADAL" clId="{CB2CBC63-EE78-44DD-BAB0-2C95DC4AAA4F}" dt="2024-05-16T15:38:21.537" v="86"/>
        <pc:sldMkLst>
          <pc:docMk/>
          <pc:sldMk cId="624200756" sldId="2128"/>
        </pc:sldMkLst>
      </pc:sldChg>
      <pc:sldChg chg="add">
        <pc:chgData name="MARIA LUBIS APARICIO GONZALEZ" userId="02067a66-9e20-470d-8859-7b173320a691" providerId="ADAL" clId="{CB2CBC63-EE78-44DD-BAB0-2C95DC4AAA4F}" dt="2024-05-16T15:38:49.323" v="88"/>
        <pc:sldMkLst>
          <pc:docMk/>
          <pc:sldMk cId="3372654421" sldId="2129"/>
        </pc:sldMkLst>
      </pc:sldChg>
    </pc:docChg>
  </pc:docChgLst>
  <pc:docChgLst>
    <pc:chgData name="KAREN TATIANA VIDUEÑEZ MORA" userId="21322815-5f62-459c-89d8-a3728d2b2521" providerId="ADAL" clId="{0BAFBAFB-AA73-4C6D-8CFE-76D61D075225}"/>
    <pc:docChg chg="undo custSel modSld">
      <pc:chgData name="KAREN TATIANA VIDUEÑEZ MORA" userId="21322815-5f62-459c-89d8-a3728d2b2521" providerId="ADAL" clId="{0BAFBAFB-AA73-4C6D-8CFE-76D61D075225}" dt="2024-01-10T23:04:16.178" v="147" actId="313"/>
      <pc:docMkLst>
        <pc:docMk/>
      </pc:docMkLst>
      <pc:sldChg chg="modSp mod">
        <pc:chgData name="KAREN TATIANA VIDUEÑEZ MORA" userId="21322815-5f62-459c-89d8-a3728d2b2521" providerId="ADAL" clId="{0BAFBAFB-AA73-4C6D-8CFE-76D61D075225}" dt="2024-01-10T22:48:09.238" v="81" actId="20577"/>
        <pc:sldMkLst>
          <pc:docMk/>
          <pc:sldMk cId="324547376" sldId="841"/>
        </pc:sldMkLst>
        <pc:spChg chg="mod">
          <ac:chgData name="KAREN TATIANA VIDUEÑEZ MORA" userId="21322815-5f62-459c-89d8-a3728d2b2521" providerId="ADAL" clId="{0BAFBAFB-AA73-4C6D-8CFE-76D61D075225}" dt="2024-01-10T22:48:09.238" v="81" actId="20577"/>
          <ac:spMkLst>
            <pc:docMk/>
            <pc:sldMk cId="324547376" sldId="841"/>
            <ac:spMk id="29" creationId="{588C04A8-1E35-439D-9E0E-10C016717BD8}"/>
          </ac:spMkLst>
        </pc:spChg>
        <pc:spChg chg="mod">
          <ac:chgData name="KAREN TATIANA VIDUEÑEZ MORA" userId="21322815-5f62-459c-89d8-a3728d2b2521" providerId="ADAL" clId="{0BAFBAFB-AA73-4C6D-8CFE-76D61D075225}" dt="2024-01-10T22:44:48.580" v="9" actId="20577"/>
          <ac:spMkLst>
            <pc:docMk/>
            <pc:sldMk cId="324547376" sldId="841"/>
            <ac:spMk id="31" creationId="{1AA7EF3A-414C-415E-BF5C-C6AE57FA4037}"/>
          </ac:spMkLst>
        </pc:spChg>
        <pc:spChg chg="mod">
          <ac:chgData name="KAREN TATIANA VIDUEÑEZ MORA" userId="21322815-5f62-459c-89d8-a3728d2b2521" providerId="ADAL" clId="{0BAFBAFB-AA73-4C6D-8CFE-76D61D075225}" dt="2024-01-10T22:45:14.150" v="25" actId="20577"/>
          <ac:spMkLst>
            <pc:docMk/>
            <pc:sldMk cId="324547376" sldId="841"/>
            <ac:spMk id="37" creationId="{AB5E4685-D5FC-4A03-8E49-083BA87DE68A}"/>
          </ac:spMkLst>
        </pc:spChg>
        <pc:spChg chg="mod">
          <ac:chgData name="KAREN TATIANA VIDUEÑEZ MORA" userId="21322815-5f62-459c-89d8-a3728d2b2521" providerId="ADAL" clId="{0BAFBAFB-AA73-4C6D-8CFE-76D61D075225}" dt="2024-01-10T22:45:25.328" v="35" actId="20577"/>
          <ac:spMkLst>
            <pc:docMk/>
            <pc:sldMk cId="324547376" sldId="841"/>
            <ac:spMk id="39" creationId="{91E551CB-B92A-4112-8B63-680A286A437E}"/>
          </ac:spMkLst>
        </pc:spChg>
        <pc:spChg chg="mod">
          <ac:chgData name="KAREN TATIANA VIDUEÑEZ MORA" userId="21322815-5f62-459c-89d8-a3728d2b2521" providerId="ADAL" clId="{0BAFBAFB-AA73-4C6D-8CFE-76D61D075225}" dt="2024-01-10T22:45:48.645" v="49" actId="20577"/>
          <ac:spMkLst>
            <pc:docMk/>
            <pc:sldMk cId="324547376" sldId="841"/>
            <ac:spMk id="41" creationId="{23272282-A121-4524-8042-9CD43A48DEA9}"/>
          </ac:spMkLst>
        </pc:spChg>
        <pc:spChg chg="mod">
          <ac:chgData name="KAREN TATIANA VIDUEÑEZ MORA" userId="21322815-5f62-459c-89d8-a3728d2b2521" providerId="ADAL" clId="{0BAFBAFB-AA73-4C6D-8CFE-76D61D075225}" dt="2024-01-10T22:47:09.545" v="73" actId="20577"/>
          <ac:spMkLst>
            <pc:docMk/>
            <pc:sldMk cId="324547376" sldId="841"/>
            <ac:spMk id="42" creationId="{4CF750E2-5796-45AD-9833-EDDD30728378}"/>
          </ac:spMkLst>
        </pc:spChg>
        <pc:spChg chg="mod">
          <ac:chgData name="KAREN TATIANA VIDUEÑEZ MORA" userId="21322815-5f62-459c-89d8-a3728d2b2521" providerId="ADAL" clId="{0BAFBAFB-AA73-4C6D-8CFE-76D61D075225}" dt="2024-01-10T22:45:42.628" v="45" actId="20577"/>
          <ac:spMkLst>
            <pc:docMk/>
            <pc:sldMk cId="324547376" sldId="841"/>
            <ac:spMk id="71" creationId="{B38A43B2-F208-4131-9014-D000FFBE723B}"/>
          </ac:spMkLst>
        </pc:spChg>
        <pc:spChg chg="mod">
          <ac:chgData name="KAREN TATIANA VIDUEÑEZ MORA" userId="21322815-5f62-459c-89d8-a3728d2b2521" providerId="ADAL" clId="{0BAFBAFB-AA73-4C6D-8CFE-76D61D075225}" dt="2024-01-10T22:45:34.976" v="39" actId="20577"/>
          <ac:spMkLst>
            <pc:docMk/>
            <pc:sldMk cId="324547376" sldId="841"/>
            <ac:spMk id="73" creationId="{546EF7EC-FA94-4DC6-B6F8-31F3D48A3E2B}"/>
          </ac:spMkLst>
        </pc:spChg>
        <pc:spChg chg="mod">
          <ac:chgData name="KAREN TATIANA VIDUEÑEZ MORA" userId="21322815-5f62-459c-89d8-a3728d2b2521" providerId="ADAL" clId="{0BAFBAFB-AA73-4C6D-8CFE-76D61D075225}" dt="2024-01-10T22:46:30.364" v="57" actId="20577"/>
          <ac:spMkLst>
            <pc:docMk/>
            <pc:sldMk cId="324547376" sldId="841"/>
            <ac:spMk id="75" creationId="{44E12EB4-74B8-4F5A-9673-950CE519F319}"/>
          </ac:spMkLst>
        </pc:spChg>
        <pc:spChg chg="mod">
          <ac:chgData name="KAREN TATIANA VIDUEÑEZ MORA" userId="21322815-5f62-459c-89d8-a3728d2b2521" providerId="ADAL" clId="{0BAFBAFB-AA73-4C6D-8CFE-76D61D075225}" dt="2024-01-10T22:46:11.756" v="53" actId="20577"/>
          <ac:spMkLst>
            <pc:docMk/>
            <pc:sldMk cId="324547376" sldId="841"/>
            <ac:spMk id="77" creationId="{A6957FE2-3410-4876-BA8A-998BF11EA5E9}"/>
          </ac:spMkLst>
        </pc:spChg>
        <pc:spChg chg="mod">
          <ac:chgData name="KAREN TATIANA VIDUEÑEZ MORA" userId="21322815-5f62-459c-89d8-a3728d2b2521" providerId="ADAL" clId="{0BAFBAFB-AA73-4C6D-8CFE-76D61D075225}" dt="2024-01-10T22:46:43.022" v="59" actId="20577"/>
          <ac:spMkLst>
            <pc:docMk/>
            <pc:sldMk cId="324547376" sldId="841"/>
            <ac:spMk id="81" creationId="{A0490CF3-4E98-4BE4-A3A7-C90934C67FF7}"/>
          </ac:spMkLst>
        </pc:spChg>
        <pc:spChg chg="mod">
          <ac:chgData name="KAREN TATIANA VIDUEÑEZ MORA" userId="21322815-5f62-459c-89d8-a3728d2b2521" providerId="ADAL" clId="{0BAFBAFB-AA73-4C6D-8CFE-76D61D075225}" dt="2024-01-10T22:47:02.825" v="67" actId="20577"/>
          <ac:spMkLst>
            <pc:docMk/>
            <pc:sldMk cId="324547376" sldId="841"/>
            <ac:spMk id="83" creationId="{AF0521F0-A2AA-4B4E-9584-F4C817836268}"/>
          </ac:spMkLst>
        </pc:spChg>
      </pc:sldChg>
      <pc:sldChg chg="addSp delSp modSp mod">
        <pc:chgData name="KAREN TATIANA VIDUEÑEZ MORA" userId="21322815-5f62-459c-89d8-a3728d2b2521" providerId="ADAL" clId="{0BAFBAFB-AA73-4C6D-8CFE-76D61D075225}" dt="2024-01-10T23:04:11.875" v="142" actId="313"/>
        <pc:sldMkLst>
          <pc:docMk/>
          <pc:sldMk cId="469450967" sldId="2071"/>
        </pc:sldMkLst>
        <pc:spChg chg="mod">
          <ac:chgData name="KAREN TATIANA VIDUEÑEZ MORA" userId="21322815-5f62-459c-89d8-a3728d2b2521" providerId="ADAL" clId="{0BAFBAFB-AA73-4C6D-8CFE-76D61D075225}" dt="2024-01-10T23:04:11.875" v="142" actId="313"/>
          <ac:spMkLst>
            <pc:docMk/>
            <pc:sldMk cId="469450967" sldId="2071"/>
            <ac:spMk id="5" creationId="{25BE53E8-7D48-4EA8-8CE5-909E00E3099E}"/>
          </ac:spMkLst>
        </pc:spChg>
        <pc:graphicFrameChg chg="del">
          <ac:chgData name="KAREN TATIANA VIDUEÑEZ MORA" userId="21322815-5f62-459c-89d8-a3728d2b2521" providerId="ADAL" clId="{0BAFBAFB-AA73-4C6D-8CFE-76D61D075225}" dt="2024-01-10T22:59:38.388" v="82" actId="478"/>
          <ac:graphicFrameMkLst>
            <pc:docMk/>
            <pc:sldMk cId="469450967" sldId="2071"/>
            <ac:graphicFrameMk id="3" creationId="{8E7B3927-0F7A-6224-B69E-72F84BC90B51}"/>
          </ac:graphicFrameMkLst>
        </pc:graphicFrameChg>
        <pc:graphicFrameChg chg="add del mod">
          <ac:chgData name="KAREN TATIANA VIDUEÑEZ MORA" userId="21322815-5f62-459c-89d8-a3728d2b2521" providerId="ADAL" clId="{0BAFBAFB-AA73-4C6D-8CFE-76D61D075225}" dt="2024-01-10T22:59:44.063" v="84" actId="478"/>
          <ac:graphicFrameMkLst>
            <pc:docMk/>
            <pc:sldMk cId="469450967" sldId="2071"/>
            <ac:graphicFrameMk id="9" creationId="{5DBB0F3F-9876-8D68-71D5-B1453AECF247}"/>
          </ac:graphicFrameMkLst>
        </pc:graphicFrameChg>
        <pc:graphicFrameChg chg="add mod">
          <ac:chgData name="KAREN TATIANA VIDUEÑEZ MORA" userId="21322815-5f62-459c-89d8-a3728d2b2521" providerId="ADAL" clId="{0BAFBAFB-AA73-4C6D-8CFE-76D61D075225}" dt="2024-01-10T22:59:58.239" v="88" actId="14100"/>
          <ac:graphicFrameMkLst>
            <pc:docMk/>
            <pc:sldMk cId="469450967" sldId="2071"/>
            <ac:graphicFrameMk id="10" creationId="{8E7B3927-0F7A-6224-B69E-72F84BC90B51}"/>
          </ac:graphicFrameMkLst>
        </pc:graphicFrameChg>
      </pc:sldChg>
      <pc:sldChg chg="modSp mod">
        <pc:chgData name="KAREN TATIANA VIDUEÑEZ MORA" userId="21322815-5f62-459c-89d8-a3728d2b2521" providerId="ADAL" clId="{0BAFBAFB-AA73-4C6D-8CFE-76D61D075225}" dt="2024-01-10T23:04:12.889" v="143" actId="313"/>
        <pc:sldMkLst>
          <pc:docMk/>
          <pc:sldMk cId="2905114207" sldId="2073"/>
        </pc:sldMkLst>
        <pc:spChg chg="mod">
          <ac:chgData name="KAREN TATIANA VIDUEÑEZ MORA" userId="21322815-5f62-459c-89d8-a3728d2b2521" providerId="ADAL" clId="{0BAFBAFB-AA73-4C6D-8CFE-76D61D075225}" dt="2024-01-10T23:04:12.889" v="143" actId="313"/>
          <ac:spMkLst>
            <pc:docMk/>
            <pc:sldMk cId="2905114207" sldId="2073"/>
            <ac:spMk id="6" creationId="{8A7DBE6E-1551-4ECE-96C4-D72AD63074F4}"/>
          </ac:spMkLst>
        </pc:spChg>
      </pc:sldChg>
      <pc:sldChg chg="modSp mod">
        <pc:chgData name="KAREN TATIANA VIDUEÑEZ MORA" userId="21322815-5f62-459c-89d8-a3728d2b2521" providerId="ADAL" clId="{0BAFBAFB-AA73-4C6D-8CFE-76D61D075225}" dt="2024-01-10T23:04:13.634" v="144" actId="313"/>
        <pc:sldMkLst>
          <pc:docMk/>
          <pc:sldMk cId="1365904532" sldId="2074"/>
        </pc:sldMkLst>
        <pc:spChg chg="mod">
          <ac:chgData name="KAREN TATIANA VIDUEÑEZ MORA" userId="21322815-5f62-459c-89d8-a3728d2b2521" providerId="ADAL" clId="{0BAFBAFB-AA73-4C6D-8CFE-76D61D075225}" dt="2024-01-10T23:04:13.634" v="144" actId="313"/>
          <ac:spMkLst>
            <pc:docMk/>
            <pc:sldMk cId="1365904532" sldId="2074"/>
            <ac:spMk id="7" creationId="{39A11E74-B4AA-B824-2E46-AB197B9F92B7}"/>
          </ac:spMkLst>
        </pc:spChg>
      </pc:sldChg>
      <pc:sldChg chg="addSp delSp modSp mod">
        <pc:chgData name="KAREN TATIANA VIDUEÑEZ MORA" userId="21322815-5f62-459c-89d8-a3728d2b2521" providerId="ADAL" clId="{0BAFBAFB-AA73-4C6D-8CFE-76D61D075225}" dt="2024-01-10T23:04:15.418" v="146" actId="313"/>
        <pc:sldMkLst>
          <pc:docMk/>
          <pc:sldMk cId="2632707064" sldId="2076"/>
        </pc:sldMkLst>
        <pc:spChg chg="mod">
          <ac:chgData name="KAREN TATIANA VIDUEÑEZ MORA" userId="21322815-5f62-459c-89d8-a3728d2b2521" providerId="ADAL" clId="{0BAFBAFB-AA73-4C6D-8CFE-76D61D075225}" dt="2024-01-10T23:04:15.418" v="146" actId="313"/>
          <ac:spMkLst>
            <pc:docMk/>
            <pc:sldMk cId="2632707064" sldId="2076"/>
            <ac:spMk id="7" creationId="{39A11E74-B4AA-B824-2E46-AB197B9F92B7}"/>
          </ac:spMkLst>
        </pc:spChg>
        <pc:spChg chg="mod">
          <ac:chgData name="KAREN TATIANA VIDUEÑEZ MORA" userId="21322815-5f62-459c-89d8-a3728d2b2521" providerId="ADAL" clId="{0BAFBAFB-AA73-4C6D-8CFE-76D61D075225}" dt="2024-01-10T23:02:43.952" v="120" actId="20577"/>
          <ac:spMkLst>
            <pc:docMk/>
            <pc:sldMk cId="2632707064" sldId="2076"/>
            <ac:spMk id="12" creationId="{E135C1EC-8FC9-4366-8FC3-CF68E8977A81}"/>
          </ac:spMkLst>
        </pc:spChg>
        <pc:graphicFrameChg chg="del">
          <ac:chgData name="KAREN TATIANA VIDUEÑEZ MORA" userId="21322815-5f62-459c-89d8-a3728d2b2521" providerId="ADAL" clId="{0BAFBAFB-AA73-4C6D-8CFE-76D61D075225}" dt="2024-01-10T23:02:16.392" v="105" actId="478"/>
          <ac:graphicFrameMkLst>
            <pc:docMk/>
            <pc:sldMk cId="2632707064" sldId="2076"/>
            <ac:graphicFrameMk id="2" creationId="{AF468271-8B2A-43D3-8934-C05D823F2D5A}"/>
          </ac:graphicFrameMkLst>
        </pc:graphicFrameChg>
        <pc:graphicFrameChg chg="add mod">
          <ac:chgData name="KAREN TATIANA VIDUEÑEZ MORA" userId="21322815-5f62-459c-89d8-a3728d2b2521" providerId="ADAL" clId="{0BAFBAFB-AA73-4C6D-8CFE-76D61D075225}" dt="2024-01-10T23:02:34.623" v="118" actId="403"/>
          <ac:graphicFrameMkLst>
            <pc:docMk/>
            <pc:sldMk cId="2632707064" sldId="2076"/>
            <ac:graphicFrameMk id="3" creationId="{AF468271-8B2A-43D3-8934-C05D823F2D5A}"/>
          </ac:graphicFrameMkLst>
        </pc:graphicFrameChg>
      </pc:sldChg>
      <pc:sldChg chg="addSp delSp modSp mod">
        <pc:chgData name="KAREN TATIANA VIDUEÑEZ MORA" userId="21322815-5f62-459c-89d8-a3728d2b2521" providerId="ADAL" clId="{0BAFBAFB-AA73-4C6D-8CFE-76D61D075225}" dt="2024-01-10T23:04:16.178" v="147" actId="313"/>
        <pc:sldMkLst>
          <pc:docMk/>
          <pc:sldMk cId="1787980501" sldId="2077"/>
        </pc:sldMkLst>
        <pc:spChg chg="mod">
          <ac:chgData name="KAREN TATIANA VIDUEÑEZ MORA" userId="21322815-5f62-459c-89d8-a3728d2b2521" providerId="ADAL" clId="{0BAFBAFB-AA73-4C6D-8CFE-76D61D075225}" dt="2024-01-10T23:04:16.178" v="147" actId="313"/>
          <ac:spMkLst>
            <pc:docMk/>
            <pc:sldMk cId="1787980501" sldId="2077"/>
            <ac:spMk id="7" creationId="{39A11E74-B4AA-B824-2E46-AB197B9F92B7}"/>
          </ac:spMkLst>
        </pc:spChg>
        <pc:spChg chg="mod">
          <ac:chgData name="KAREN TATIANA VIDUEÑEZ MORA" userId="21322815-5f62-459c-89d8-a3728d2b2521" providerId="ADAL" clId="{0BAFBAFB-AA73-4C6D-8CFE-76D61D075225}" dt="2024-01-10T23:03:27.861" v="139" actId="20577"/>
          <ac:spMkLst>
            <pc:docMk/>
            <pc:sldMk cId="1787980501" sldId="2077"/>
            <ac:spMk id="12" creationId="{E135C1EC-8FC9-4366-8FC3-CF68E8977A81}"/>
          </ac:spMkLst>
        </pc:spChg>
        <pc:graphicFrameChg chg="add mod">
          <ac:chgData name="KAREN TATIANA VIDUEÑEZ MORA" userId="21322815-5f62-459c-89d8-a3728d2b2521" providerId="ADAL" clId="{0BAFBAFB-AA73-4C6D-8CFE-76D61D075225}" dt="2024-01-10T23:03:18.607" v="134" actId="404"/>
          <ac:graphicFrameMkLst>
            <pc:docMk/>
            <pc:sldMk cId="1787980501" sldId="2077"/>
            <ac:graphicFrameMk id="2" creationId="{9B77AF48-E942-4BBA-A9CA-57D1F791301D}"/>
          </ac:graphicFrameMkLst>
        </pc:graphicFrameChg>
        <pc:graphicFrameChg chg="del">
          <ac:chgData name="KAREN TATIANA VIDUEÑEZ MORA" userId="21322815-5f62-459c-89d8-a3728d2b2521" providerId="ADAL" clId="{0BAFBAFB-AA73-4C6D-8CFE-76D61D075225}" dt="2024-01-10T23:03:00.435" v="121" actId="478"/>
          <ac:graphicFrameMkLst>
            <pc:docMk/>
            <pc:sldMk cId="1787980501" sldId="2077"/>
            <ac:graphicFrameMk id="3" creationId="{9B77AF48-E942-4BBA-A9CA-57D1F791301D}"/>
          </ac:graphicFrameMkLst>
        </pc:graphicFrameChg>
      </pc:sldChg>
      <pc:sldChg chg="addSp delSp modSp mod">
        <pc:chgData name="KAREN TATIANA VIDUEÑEZ MORA" userId="21322815-5f62-459c-89d8-a3728d2b2521" providerId="ADAL" clId="{0BAFBAFB-AA73-4C6D-8CFE-76D61D075225}" dt="2024-01-10T23:04:14.673" v="145" actId="313"/>
        <pc:sldMkLst>
          <pc:docMk/>
          <pc:sldMk cId="3064252573" sldId="2111"/>
        </pc:sldMkLst>
        <pc:spChg chg="mod">
          <ac:chgData name="KAREN TATIANA VIDUEÑEZ MORA" userId="21322815-5f62-459c-89d8-a3728d2b2521" providerId="ADAL" clId="{0BAFBAFB-AA73-4C6D-8CFE-76D61D075225}" dt="2024-01-10T23:04:14.673" v="145" actId="313"/>
          <ac:spMkLst>
            <pc:docMk/>
            <pc:sldMk cId="3064252573" sldId="2111"/>
            <ac:spMk id="7" creationId="{39A11E74-B4AA-B824-2E46-AB197B9F92B7}"/>
          </ac:spMkLst>
        </pc:spChg>
        <pc:spChg chg="mod">
          <ac:chgData name="KAREN TATIANA VIDUEÑEZ MORA" userId="21322815-5f62-459c-89d8-a3728d2b2521" providerId="ADAL" clId="{0BAFBAFB-AA73-4C6D-8CFE-76D61D075225}" dt="2024-01-10T23:01:13.813" v="99" actId="20577"/>
          <ac:spMkLst>
            <pc:docMk/>
            <pc:sldMk cId="3064252573" sldId="2111"/>
            <ac:spMk id="12" creationId="{E135C1EC-8FC9-4366-8FC3-CF68E8977A81}"/>
          </ac:spMkLst>
        </pc:spChg>
        <pc:graphicFrameChg chg="del">
          <ac:chgData name="KAREN TATIANA VIDUEÑEZ MORA" userId="21322815-5f62-459c-89d8-a3728d2b2521" providerId="ADAL" clId="{0BAFBAFB-AA73-4C6D-8CFE-76D61D075225}" dt="2024-01-10T23:00:36.519" v="89" actId="478"/>
          <ac:graphicFrameMkLst>
            <pc:docMk/>
            <pc:sldMk cId="3064252573" sldId="2111"/>
            <ac:graphicFrameMk id="3" creationId="{887D5ACA-09C1-4DD4-8DAE-D811E1953600}"/>
          </ac:graphicFrameMkLst>
        </pc:graphicFrameChg>
        <pc:graphicFrameChg chg="add mod">
          <ac:chgData name="KAREN TATIANA VIDUEÑEZ MORA" userId="21322815-5f62-459c-89d8-a3728d2b2521" providerId="ADAL" clId="{0BAFBAFB-AA73-4C6D-8CFE-76D61D075225}" dt="2024-01-10T23:01:56.303" v="104" actId="403"/>
          <ac:graphicFrameMkLst>
            <pc:docMk/>
            <pc:sldMk cId="3064252573" sldId="2111"/>
            <ac:graphicFrameMk id="4" creationId="{887D5ACA-09C1-4DD4-8DAE-D811E1953600}"/>
          </ac:graphicFrameMkLst>
        </pc:graphicFrameChg>
      </pc:sldChg>
    </pc:docChg>
  </pc:docChgLst>
  <pc:docChgLst>
    <pc:chgData name="LILLINETH OCAMPO CASTAÑEDA" userId="651b59c4-c2a1-4852-ac00-d10213ba0680" providerId="ADAL" clId="{C954FEC7-DF76-493B-8EEE-D7DEE2133512}"/>
    <pc:docChg chg="modSld">
      <pc:chgData name="LILLINETH OCAMPO CASTAÑEDA" userId="651b59c4-c2a1-4852-ac00-d10213ba0680" providerId="ADAL" clId="{C954FEC7-DF76-493B-8EEE-D7DEE2133512}" dt="2024-03-13T14:27:31.689" v="56" actId="14100"/>
      <pc:docMkLst>
        <pc:docMk/>
      </pc:docMkLst>
      <pc:sldChg chg="modSp mod">
        <pc:chgData name="LILLINETH OCAMPO CASTAÑEDA" userId="651b59c4-c2a1-4852-ac00-d10213ba0680" providerId="ADAL" clId="{C954FEC7-DF76-493B-8EEE-D7DEE2133512}" dt="2024-03-13T14:27:31.689" v="56" actId="14100"/>
        <pc:sldMkLst>
          <pc:docMk/>
          <pc:sldMk cId="649487894" sldId="1584"/>
        </pc:sldMkLst>
        <pc:spChg chg="mod">
          <ac:chgData name="LILLINETH OCAMPO CASTAÑEDA" userId="651b59c4-c2a1-4852-ac00-d10213ba0680" providerId="ADAL" clId="{C954FEC7-DF76-493B-8EEE-D7DEE2133512}" dt="2024-03-13T14:26:39.200" v="31" actId="6549"/>
          <ac:spMkLst>
            <pc:docMk/>
            <pc:sldMk cId="649487894" sldId="1584"/>
            <ac:spMk id="5" creationId="{65B12803-5723-4124-BA21-4275CB48163E}"/>
          </ac:spMkLst>
        </pc:spChg>
        <pc:graphicFrameChg chg="mod modGraphic">
          <ac:chgData name="LILLINETH OCAMPO CASTAÑEDA" userId="651b59c4-c2a1-4852-ac00-d10213ba0680" providerId="ADAL" clId="{C954FEC7-DF76-493B-8EEE-D7DEE2133512}" dt="2024-03-13T14:27:31.689" v="56" actId="14100"/>
          <ac:graphicFrameMkLst>
            <pc:docMk/>
            <pc:sldMk cId="649487894" sldId="1584"/>
            <ac:graphicFrameMk id="4" creationId="{7A0E4A96-AADB-7804-EBD2-4BFF7F2C86A3}"/>
          </ac:graphicFrameMkLst>
        </pc:graphicFrameChg>
      </pc:sldChg>
      <pc:sldChg chg="modSp mod">
        <pc:chgData name="LILLINETH OCAMPO CASTAÑEDA" userId="651b59c4-c2a1-4852-ac00-d10213ba0680" providerId="ADAL" clId="{C954FEC7-DF76-493B-8EEE-D7DEE2133512}" dt="2024-03-13T14:26:57.551" v="54" actId="20577"/>
        <pc:sldMkLst>
          <pc:docMk/>
          <pc:sldMk cId="28827384" sldId="1585"/>
        </pc:sldMkLst>
        <pc:spChg chg="mod">
          <ac:chgData name="LILLINETH OCAMPO CASTAÑEDA" userId="651b59c4-c2a1-4852-ac00-d10213ba0680" providerId="ADAL" clId="{C954FEC7-DF76-493B-8EEE-D7DEE2133512}" dt="2024-03-13T14:26:57.551" v="54" actId="20577"/>
          <ac:spMkLst>
            <pc:docMk/>
            <pc:sldMk cId="28827384" sldId="1585"/>
            <ac:spMk id="9" creationId="{83EE8067-572D-4692-883A-A21DF4B2DB3B}"/>
          </ac:spMkLst>
        </pc:spChg>
      </pc:sldChg>
    </pc:docChg>
  </pc:docChgLst>
  <pc:docChgLst>
    <pc:chgData name="LILLINETH OCAMPO CASTAÑEDA" userId="651b59c4-c2a1-4852-ac00-d10213ba0680" providerId="ADAL" clId="{197F36C1-3797-4004-AC41-4BC9ED6E68E3}"/>
    <pc:docChg chg="undo custSel addSld delSld modSld">
      <pc:chgData name="LILLINETH OCAMPO CASTAÑEDA" userId="651b59c4-c2a1-4852-ac00-d10213ba0680" providerId="ADAL" clId="{197F36C1-3797-4004-AC41-4BC9ED6E68E3}" dt="2024-03-13T13:30:51.435" v="346" actId="2696"/>
      <pc:docMkLst>
        <pc:docMk/>
      </pc:docMkLst>
      <pc:sldChg chg="modSp mod">
        <pc:chgData name="LILLINETH OCAMPO CASTAÑEDA" userId="651b59c4-c2a1-4852-ac00-d10213ba0680" providerId="ADAL" clId="{197F36C1-3797-4004-AC41-4BC9ED6E68E3}" dt="2024-03-06T17:10:48.383" v="218" actId="20577"/>
        <pc:sldMkLst>
          <pc:docMk/>
          <pc:sldMk cId="866167555" sldId="744"/>
        </pc:sldMkLst>
        <pc:spChg chg="mod">
          <ac:chgData name="LILLINETH OCAMPO CASTAÑEDA" userId="651b59c4-c2a1-4852-ac00-d10213ba0680" providerId="ADAL" clId="{197F36C1-3797-4004-AC41-4BC9ED6E68E3}" dt="2024-03-06T17:10:48.383" v="218" actId="20577"/>
          <ac:spMkLst>
            <pc:docMk/>
            <pc:sldMk cId="866167555" sldId="744"/>
            <ac:spMk id="14" creationId="{3757F1D3-5436-4867-B5B6-2D87078EC5B5}"/>
          </ac:spMkLst>
        </pc:spChg>
      </pc:sldChg>
      <pc:sldChg chg="addSp delSp modSp mod">
        <pc:chgData name="LILLINETH OCAMPO CASTAÑEDA" userId="651b59c4-c2a1-4852-ac00-d10213ba0680" providerId="ADAL" clId="{197F36C1-3797-4004-AC41-4BC9ED6E68E3}" dt="2024-03-06T16:46:16.661" v="136" actId="403"/>
        <pc:sldMkLst>
          <pc:docMk/>
          <pc:sldMk cId="550913855" sldId="818"/>
        </pc:sldMkLst>
        <pc:spChg chg="mod">
          <ac:chgData name="LILLINETH OCAMPO CASTAÑEDA" userId="651b59c4-c2a1-4852-ac00-d10213ba0680" providerId="ADAL" clId="{197F36C1-3797-4004-AC41-4BC9ED6E68E3}" dt="2024-03-06T15:56:51.885" v="14"/>
          <ac:spMkLst>
            <pc:docMk/>
            <pc:sldMk cId="550913855" sldId="818"/>
            <ac:spMk id="18" creationId="{0DC501D4-134E-4790-A923-6CCB2D1A6D53}"/>
          </ac:spMkLst>
        </pc:spChg>
        <pc:spChg chg="mod">
          <ac:chgData name="LILLINETH OCAMPO CASTAÑEDA" userId="651b59c4-c2a1-4852-ac00-d10213ba0680" providerId="ADAL" clId="{197F36C1-3797-4004-AC41-4BC9ED6E68E3}" dt="2024-03-06T16:02:23.341" v="17"/>
          <ac:spMkLst>
            <pc:docMk/>
            <pc:sldMk cId="550913855" sldId="818"/>
            <ac:spMk id="19" creationId="{CBD28401-EDF9-4925-AB6F-36F11676090E}"/>
          </ac:spMkLst>
        </pc:spChg>
        <pc:graphicFrameChg chg="add del mod modGraphic">
          <ac:chgData name="LILLINETH OCAMPO CASTAÑEDA" userId="651b59c4-c2a1-4852-ac00-d10213ba0680" providerId="ADAL" clId="{197F36C1-3797-4004-AC41-4BC9ED6E68E3}" dt="2024-03-06T16:42:26.931" v="117" actId="478"/>
          <ac:graphicFrameMkLst>
            <pc:docMk/>
            <pc:sldMk cId="550913855" sldId="818"/>
            <ac:graphicFrameMk id="3" creationId="{394F3302-3047-57E2-B672-A8942C715525}"/>
          </ac:graphicFrameMkLst>
        </pc:graphicFrameChg>
        <pc:graphicFrameChg chg="del modGraphic">
          <ac:chgData name="LILLINETH OCAMPO CASTAÑEDA" userId="651b59c4-c2a1-4852-ac00-d10213ba0680" providerId="ADAL" clId="{197F36C1-3797-4004-AC41-4BC9ED6E68E3}" dt="2024-03-06T16:38:46.846" v="106" actId="478"/>
          <ac:graphicFrameMkLst>
            <pc:docMk/>
            <pc:sldMk cId="550913855" sldId="818"/>
            <ac:graphicFrameMk id="4" creationId="{49654277-9E9D-F427-F82E-96C7050E194C}"/>
          </ac:graphicFrameMkLst>
        </pc:graphicFrameChg>
        <pc:graphicFrameChg chg="add mod modGraphic">
          <ac:chgData name="LILLINETH OCAMPO CASTAÑEDA" userId="651b59c4-c2a1-4852-ac00-d10213ba0680" providerId="ADAL" clId="{197F36C1-3797-4004-AC41-4BC9ED6E68E3}" dt="2024-03-06T16:46:16.661" v="136" actId="403"/>
          <ac:graphicFrameMkLst>
            <pc:docMk/>
            <pc:sldMk cId="550913855" sldId="818"/>
            <ac:graphicFrameMk id="5" creationId="{B17D3A0F-9215-5E90-045B-1E353970EFAF}"/>
          </ac:graphicFrameMkLst>
        </pc:graphicFrameChg>
      </pc:sldChg>
      <pc:sldChg chg="addSp delSp modSp mod">
        <pc:chgData name="LILLINETH OCAMPO CASTAÑEDA" userId="651b59c4-c2a1-4852-ac00-d10213ba0680" providerId="ADAL" clId="{197F36C1-3797-4004-AC41-4BC9ED6E68E3}" dt="2024-03-06T19:44:07.005" v="262" actId="2166"/>
        <pc:sldMkLst>
          <pc:docMk/>
          <pc:sldMk cId="4265816630" sldId="820"/>
        </pc:sldMkLst>
        <pc:spChg chg="mod">
          <ac:chgData name="LILLINETH OCAMPO CASTAÑEDA" userId="651b59c4-c2a1-4852-ac00-d10213ba0680" providerId="ADAL" clId="{197F36C1-3797-4004-AC41-4BC9ED6E68E3}" dt="2024-03-06T16:02:23.341" v="17"/>
          <ac:spMkLst>
            <pc:docMk/>
            <pc:sldMk cId="4265816630" sldId="820"/>
            <ac:spMk id="18" creationId="{12498162-9F2A-4873-9238-CBDDB2BBBB62}"/>
          </ac:spMkLst>
        </pc:spChg>
        <pc:spChg chg="mod">
          <ac:chgData name="LILLINETH OCAMPO CASTAÑEDA" userId="651b59c4-c2a1-4852-ac00-d10213ba0680" providerId="ADAL" clId="{197F36C1-3797-4004-AC41-4BC9ED6E68E3}" dt="2024-03-06T15:56:51.885" v="14"/>
          <ac:spMkLst>
            <pc:docMk/>
            <pc:sldMk cId="4265816630" sldId="820"/>
            <ac:spMk id="24" creationId="{3F91377F-6DC8-449A-993C-D8BC54F202F2}"/>
          </ac:spMkLst>
        </pc:spChg>
        <pc:graphicFrameChg chg="del">
          <ac:chgData name="LILLINETH OCAMPO CASTAÑEDA" userId="651b59c4-c2a1-4852-ac00-d10213ba0680" providerId="ADAL" clId="{197F36C1-3797-4004-AC41-4BC9ED6E68E3}" dt="2024-03-06T16:55:16.233" v="137" actId="478"/>
          <ac:graphicFrameMkLst>
            <pc:docMk/>
            <pc:sldMk cId="4265816630" sldId="820"/>
            <ac:graphicFrameMk id="3" creationId="{5DCDE07E-4D3E-74F9-E005-6FF5ADC10F19}"/>
          </ac:graphicFrameMkLst>
        </pc:graphicFrameChg>
        <pc:graphicFrameChg chg="add del mod modGraphic">
          <ac:chgData name="LILLINETH OCAMPO CASTAÑEDA" userId="651b59c4-c2a1-4852-ac00-d10213ba0680" providerId="ADAL" clId="{197F36C1-3797-4004-AC41-4BC9ED6E68E3}" dt="2024-03-06T16:56:29.220" v="146" actId="478"/>
          <ac:graphicFrameMkLst>
            <pc:docMk/>
            <pc:sldMk cId="4265816630" sldId="820"/>
            <ac:graphicFrameMk id="4" creationId="{670AC696-75A9-1FA8-99C8-3EC9B9DEF906}"/>
          </ac:graphicFrameMkLst>
        </pc:graphicFrameChg>
        <pc:graphicFrameChg chg="add del mod modGraphic">
          <ac:chgData name="LILLINETH OCAMPO CASTAÑEDA" userId="651b59c4-c2a1-4852-ac00-d10213ba0680" providerId="ADAL" clId="{197F36C1-3797-4004-AC41-4BC9ED6E68E3}" dt="2024-03-06T19:44:07.005" v="262" actId="2166"/>
          <ac:graphicFrameMkLst>
            <pc:docMk/>
            <pc:sldMk cId="4265816630" sldId="820"/>
            <ac:graphicFrameMk id="5" creationId="{3E262347-3D82-4AF4-88E7-F6D7BD24953E}"/>
          </ac:graphicFrameMkLst>
        </pc:graphicFrameChg>
        <pc:picChg chg="mod">
          <ac:chgData name="LILLINETH OCAMPO CASTAÑEDA" userId="651b59c4-c2a1-4852-ac00-d10213ba0680" providerId="ADAL" clId="{197F36C1-3797-4004-AC41-4BC9ED6E68E3}" dt="2024-03-06T19:43:59.742" v="254" actId="1076"/>
          <ac:picMkLst>
            <pc:docMk/>
            <pc:sldMk cId="4265816630" sldId="820"/>
            <ac:picMk id="25" creationId="{7E57FD6D-E529-40EF-A083-3DB94B57A2CE}"/>
          </ac:picMkLst>
        </pc:picChg>
        <pc:picChg chg="mod">
          <ac:chgData name="LILLINETH OCAMPO CASTAÑEDA" userId="651b59c4-c2a1-4852-ac00-d10213ba0680" providerId="ADAL" clId="{197F36C1-3797-4004-AC41-4BC9ED6E68E3}" dt="2024-03-06T19:43:59.178" v="253" actId="1076"/>
          <ac:picMkLst>
            <pc:docMk/>
            <pc:sldMk cId="4265816630" sldId="820"/>
            <ac:picMk id="26" creationId="{32213201-EC24-440C-B392-0E5AFF83FEDB}"/>
          </ac:picMkLst>
        </pc:picChg>
        <pc:picChg chg="mod">
          <ac:chgData name="LILLINETH OCAMPO CASTAÑEDA" userId="651b59c4-c2a1-4852-ac00-d10213ba0680" providerId="ADAL" clId="{197F36C1-3797-4004-AC41-4BC9ED6E68E3}" dt="2024-03-06T19:43:58.701" v="252" actId="1076"/>
          <ac:picMkLst>
            <pc:docMk/>
            <pc:sldMk cId="4265816630" sldId="820"/>
            <ac:picMk id="37" creationId="{8CA5A062-9F83-4481-9751-6BD17B3F3018}"/>
          </ac:picMkLst>
        </pc:picChg>
        <pc:picChg chg="mod">
          <ac:chgData name="LILLINETH OCAMPO CASTAÑEDA" userId="651b59c4-c2a1-4852-ac00-d10213ba0680" providerId="ADAL" clId="{197F36C1-3797-4004-AC41-4BC9ED6E68E3}" dt="2024-03-06T19:44:00.206" v="255" actId="1076"/>
          <ac:picMkLst>
            <pc:docMk/>
            <pc:sldMk cId="4265816630" sldId="820"/>
            <ac:picMk id="38" creationId="{6699C94C-AB3F-4DE9-87F3-B6FDCBB4F20B}"/>
          </ac:picMkLst>
        </pc:picChg>
        <pc:picChg chg="mod">
          <ac:chgData name="LILLINETH OCAMPO CASTAÑEDA" userId="651b59c4-c2a1-4852-ac00-d10213ba0680" providerId="ADAL" clId="{197F36C1-3797-4004-AC41-4BC9ED6E68E3}" dt="2024-03-06T19:43:58.265" v="251" actId="1076"/>
          <ac:picMkLst>
            <pc:docMk/>
            <pc:sldMk cId="4265816630" sldId="820"/>
            <ac:picMk id="40" creationId="{72550A7E-5376-4DE4-BDB1-88C427DDD7B4}"/>
          </ac:picMkLst>
        </pc:picChg>
        <pc:picChg chg="mod">
          <ac:chgData name="LILLINETH OCAMPO CASTAÑEDA" userId="651b59c4-c2a1-4852-ac00-d10213ba0680" providerId="ADAL" clId="{197F36C1-3797-4004-AC41-4BC9ED6E68E3}" dt="2024-03-06T19:43:57.769" v="250" actId="1076"/>
          <ac:picMkLst>
            <pc:docMk/>
            <pc:sldMk cId="4265816630" sldId="820"/>
            <ac:picMk id="41" creationId="{A86479F3-181D-4F05-AB7C-32E8E2BB7F74}"/>
          </ac:picMkLst>
        </pc:picChg>
      </pc:sldChg>
      <pc:sldChg chg="addSp delSp modSp mod">
        <pc:chgData name="LILLINETH OCAMPO CASTAÑEDA" userId="651b59c4-c2a1-4852-ac00-d10213ba0680" providerId="ADAL" clId="{197F36C1-3797-4004-AC41-4BC9ED6E68E3}" dt="2024-03-06T17:01:49.990" v="187" actId="14100"/>
        <pc:sldMkLst>
          <pc:docMk/>
          <pc:sldMk cId="78578145" sldId="821"/>
        </pc:sldMkLst>
        <pc:spChg chg="mod">
          <ac:chgData name="LILLINETH OCAMPO CASTAÑEDA" userId="651b59c4-c2a1-4852-ac00-d10213ba0680" providerId="ADAL" clId="{197F36C1-3797-4004-AC41-4BC9ED6E68E3}" dt="2024-03-06T16:04:06.192" v="31" actId="20577"/>
          <ac:spMkLst>
            <pc:docMk/>
            <pc:sldMk cId="78578145" sldId="821"/>
            <ac:spMk id="18" creationId="{12498162-9F2A-4873-9238-CBDDB2BBBB62}"/>
          </ac:spMkLst>
        </pc:spChg>
        <pc:spChg chg="mod">
          <ac:chgData name="LILLINETH OCAMPO CASTAÑEDA" userId="651b59c4-c2a1-4852-ac00-d10213ba0680" providerId="ADAL" clId="{197F36C1-3797-4004-AC41-4BC9ED6E68E3}" dt="2024-03-06T15:56:22.679" v="13"/>
          <ac:spMkLst>
            <pc:docMk/>
            <pc:sldMk cId="78578145" sldId="821"/>
            <ac:spMk id="19" creationId="{21F971B4-0847-4CEE-AC3A-2AF8592A3DA3}"/>
          </ac:spMkLst>
        </pc:spChg>
        <pc:graphicFrameChg chg="add mod modGraphic">
          <ac:chgData name="LILLINETH OCAMPO CASTAÑEDA" userId="651b59c4-c2a1-4852-ac00-d10213ba0680" providerId="ADAL" clId="{197F36C1-3797-4004-AC41-4BC9ED6E68E3}" dt="2024-03-06T17:01:49.990" v="187" actId="14100"/>
          <ac:graphicFrameMkLst>
            <pc:docMk/>
            <pc:sldMk cId="78578145" sldId="821"/>
            <ac:graphicFrameMk id="3" creationId="{BD66BFF9-D9F3-43C4-3C1F-F495BC27C8A9}"/>
          </ac:graphicFrameMkLst>
        </pc:graphicFrameChg>
        <pc:graphicFrameChg chg="del modGraphic">
          <ac:chgData name="LILLINETH OCAMPO CASTAÑEDA" userId="651b59c4-c2a1-4852-ac00-d10213ba0680" providerId="ADAL" clId="{197F36C1-3797-4004-AC41-4BC9ED6E68E3}" dt="2024-03-06T17:01:37.516" v="184" actId="478"/>
          <ac:graphicFrameMkLst>
            <pc:docMk/>
            <pc:sldMk cId="78578145" sldId="821"/>
            <ac:graphicFrameMk id="4" creationId="{1FD77F4C-C5B0-0AFB-AE25-AF5FD7012A9E}"/>
          </ac:graphicFrameMkLst>
        </pc:graphicFrameChg>
      </pc:sldChg>
      <pc:sldChg chg="addSp delSp modSp mod">
        <pc:chgData name="LILLINETH OCAMPO CASTAÑEDA" userId="651b59c4-c2a1-4852-ac00-d10213ba0680" providerId="ADAL" clId="{197F36C1-3797-4004-AC41-4BC9ED6E68E3}" dt="2024-03-06T16:35:11.118" v="76" actId="14100"/>
        <pc:sldMkLst>
          <pc:docMk/>
          <pc:sldMk cId="115904827" sldId="823"/>
        </pc:sldMkLst>
        <pc:spChg chg="mod">
          <ac:chgData name="LILLINETH OCAMPO CASTAÑEDA" userId="651b59c4-c2a1-4852-ac00-d10213ba0680" providerId="ADAL" clId="{197F36C1-3797-4004-AC41-4BC9ED6E68E3}" dt="2024-03-06T16:02:23.341" v="17"/>
          <ac:spMkLst>
            <pc:docMk/>
            <pc:sldMk cId="115904827" sldId="823"/>
            <ac:spMk id="18" creationId="{12498162-9F2A-4873-9238-CBDDB2BBBB62}"/>
          </ac:spMkLst>
        </pc:spChg>
        <pc:spChg chg="mod">
          <ac:chgData name="LILLINETH OCAMPO CASTAÑEDA" userId="651b59c4-c2a1-4852-ac00-d10213ba0680" providerId="ADAL" clId="{197F36C1-3797-4004-AC41-4BC9ED6E68E3}" dt="2024-03-06T15:56:51.885" v="14"/>
          <ac:spMkLst>
            <pc:docMk/>
            <pc:sldMk cId="115904827" sldId="823"/>
            <ac:spMk id="19" creationId="{038D656D-80D8-4F74-A956-7C50C582F320}"/>
          </ac:spMkLst>
        </pc:spChg>
        <pc:graphicFrameChg chg="add mod">
          <ac:chgData name="LILLINETH OCAMPO CASTAÑEDA" userId="651b59c4-c2a1-4852-ac00-d10213ba0680" providerId="ADAL" clId="{197F36C1-3797-4004-AC41-4BC9ED6E68E3}" dt="2024-03-06T16:33:12.343" v="56"/>
          <ac:graphicFrameMkLst>
            <pc:docMk/>
            <pc:sldMk cId="115904827" sldId="823"/>
            <ac:graphicFrameMk id="3" creationId="{FB5D8705-ECB5-C48B-A2CF-751A5D0A5667}"/>
          </ac:graphicFrameMkLst>
        </pc:graphicFrameChg>
        <pc:graphicFrameChg chg="add mod modGraphic">
          <ac:chgData name="LILLINETH OCAMPO CASTAÑEDA" userId="651b59c4-c2a1-4852-ac00-d10213ba0680" providerId="ADAL" clId="{197F36C1-3797-4004-AC41-4BC9ED6E68E3}" dt="2024-03-06T16:35:11.118" v="76" actId="14100"/>
          <ac:graphicFrameMkLst>
            <pc:docMk/>
            <pc:sldMk cId="115904827" sldId="823"/>
            <ac:graphicFrameMk id="4" creationId="{B866F6CC-1D73-DF37-C058-A835407D61A0}"/>
          </ac:graphicFrameMkLst>
        </pc:graphicFrameChg>
        <pc:graphicFrameChg chg="add del">
          <ac:chgData name="LILLINETH OCAMPO CASTAÑEDA" userId="651b59c4-c2a1-4852-ac00-d10213ba0680" providerId="ADAL" clId="{197F36C1-3797-4004-AC41-4BC9ED6E68E3}" dt="2024-03-06T16:33:02.901" v="55" actId="478"/>
          <ac:graphicFrameMkLst>
            <pc:docMk/>
            <pc:sldMk cId="115904827" sldId="823"/>
            <ac:graphicFrameMk id="6" creationId="{434E3A8E-B658-6BFA-41F0-E56B81A15D89}"/>
          </ac:graphicFrameMkLst>
        </pc:graphicFrameChg>
      </pc:sldChg>
      <pc:sldChg chg="addSp delSp modSp add del mod">
        <pc:chgData name="LILLINETH OCAMPO CASTAÑEDA" userId="651b59c4-c2a1-4852-ac00-d10213ba0680" providerId="ADAL" clId="{197F36C1-3797-4004-AC41-4BC9ED6E68E3}" dt="2024-03-08T14:45:12.409" v="276"/>
        <pc:sldMkLst>
          <pc:docMk/>
          <pc:sldMk cId="3509271106" sldId="846"/>
        </pc:sldMkLst>
        <pc:spChg chg="mod">
          <ac:chgData name="LILLINETH OCAMPO CASTAÑEDA" userId="651b59c4-c2a1-4852-ac00-d10213ba0680" providerId="ADAL" clId="{197F36C1-3797-4004-AC41-4BC9ED6E68E3}" dt="2024-03-06T15:46:52.555" v="0"/>
          <ac:spMkLst>
            <pc:docMk/>
            <pc:sldMk cId="3509271106" sldId="846"/>
            <ac:spMk id="19" creationId="{F7383330-82FF-48CE-BA66-168E9E5358A4}"/>
          </ac:spMkLst>
        </pc:spChg>
        <pc:graphicFrameChg chg="add mod">
          <ac:chgData name="LILLINETH OCAMPO CASTAÑEDA" userId="651b59c4-c2a1-4852-ac00-d10213ba0680" providerId="ADAL" clId="{197F36C1-3797-4004-AC41-4BC9ED6E68E3}" dt="2024-03-08T14:45:12.409" v="276"/>
          <ac:graphicFrameMkLst>
            <pc:docMk/>
            <pc:sldMk cId="3509271106" sldId="846"/>
            <ac:graphicFrameMk id="2" creationId="{058F40B4-F5A4-4688-514C-19215A3FDC51}"/>
          </ac:graphicFrameMkLst>
        </pc:graphicFrameChg>
        <pc:graphicFrameChg chg="del">
          <ac:chgData name="LILLINETH OCAMPO CASTAÑEDA" userId="651b59c4-c2a1-4852-ac00-d10213ba0680" providerId="ADAL" clId="{197F36C1-3797-4004-AC41-4BC9ED6E68E3}" dt="2024-03-08T14:44:35.875" v="265" actId="478"/>
          <ac:graphicFrameMkLst>
            <pc:docMk/>
            <pc:sldMk cId="3509271106" sldId="846"/>
            <ac:graphicFrameMk id="4" creationId="{2077C7B6-4A0B-D218-CF99-C398C79B714E}"/>
          </ac:graphicFrameMkLst>
        </pc:graphicFrameChg>
      </pc:sldChg>
      <pc:sldChg chg="add del">
        <pc:chgData name="LILLINETH OCAMPO CASTAÑEDA" userId="651b59c4-c2a1-4852-ac00-d10213ba0680" providerId="ADAL" clId="{197F36C1-3797-4004-AC41-4BC9ED6E68E3}" dt="2024-03-08T14:43:47.740" v="264"/>
        <pc:sldMkLst>
          <pc:docMk/>
          <pc:sldMk cId="1599535158" sldId="852"/>
        </pc:sldMkLst>
      </pc:sldChg>
      <pc:sldChg chg="add del">
        <pc:chgData name="LILLINETH OCAMPO CASTAÑEDA" userId="651b59c4-c2a1-4852-ac00-d10213ba0680" providerId="ADAL" clId="{197F36C1-3797-4004-AC41-4BC9ED6E68E3}" dt="2024-03-08T14:43:47.740" v="264"/>
        <pc:sldMkLst>
          <pc:docMk/>
          <pc:sldMk cId="290732888" sldId="855"/>
        </pc:sldMkLst>
      </pc:sldChg>
      <pc:sldChg chg="modSp add del mod">
        <pc:chgData name="LILLINETH OCAMPO CASTAÑEDA" userId="651b59c4-c2a1-4852-ac00-d10213ba0680" providerId="ADAL" clId="{197F36C1-3797-4004-AC41-4BC9ED6E68E3}" dt="2024-03-08T14:45:24.882" v="280" actId="14100"/>
        <pc:sldMkLst>
          <pc:docMk/>
          <pc:sldMk cId="1509784700" sldId="856"/>
        </pc:sldMkLst>
        <pc:graphicFrameChg chg="mod modGraphic">
          <ac:chgData name="LILLINETH OCAMPO CASTAÑEDA" userId="651b59c4-c2a1-4852-ac00-d10213ba0680" providerId="ADAL" clId="{197F36C1-3797-4004-AC41-4BC9ED6E68E3}" dt="2024-03-08T14:45:24.882" v="280" actId="14100"/>
          <ac:graphicFrameMkLst>
            <pc:docMk/>
            <pc:sldMk cId="1509784700" sldId="856"/>
            <ac:graphicFrameMk id="7" creationId="{B74E3660-BCD9-4814-B4E9-874363A7D0A9}"/>
          </ac:graphicFrameMkLst>
        </pc:graphicFrameChg>
      </pc:sldChg>
      <pc:sldChg chg="modSp add del mod">
        <pc:chgData name="LILLINETH OCAMPO CASTAÑEDA" userId="651b59c4-c2a1-4852-ac00-d10213ba0680" providerId="ADAL" clId="{197F36C1-3797-4004-AC41-4BC9ED6E68E3}" dt="2024-03-08T14:45:44.482" v="283" actId="14100"/>
        <pc:sldMkLst>
          <pc:docMk/>
          <pc:sldMk cId="3653466254" sldId="857"/>
        </pc:sldMkLst>
        <pc:graphicFrameChg chg="mod modGraphic">
          <ac:chgData name="LILLINETH OCAMPO CASTAÑEDA" userId="651b59c4-c2a1-4852-ac00-d10213ba0680" providerId="ADAL" clId="{197F36C1-3797-4004-AC41-4BC9ED6E68E3}" dt="2024-03-08T14:45:44.482" v="283" actId="14100"/>
          <ac:graphicFrameMkLst>
            <pc:docMk/>
            <pc:sldMk cId="3653466254" sldId="857"/>
            <ac:graphicFrameMk id="7" creationId="{B74E3660-BCD9-4814-B4E9-874363A7D0A9}"/>
          </ac:graphicFrameMkLst>
        </pc:graphicFrameChg>
      </pc:sldChg>
      <pc:sldChg chg="add del">
        <pc:chgData name="LILLINETH OCAMPO CASTAÑEDA" userId="651b59c4-c2a1-4852-ac00-d10213ba0680" providerId="ADAL" clId="{197F36C1-3797-4004-AC41-4BC9ED6E68E3}" dt="2024-03-08T14:43:47.740" v="264"/>
        <pc:sldMkLst>
          <pc:docMk/>
          <pc:sldMk cId="3914692230" sldId="858"/>
        </pc:sldMkLst>
      </pc:sldChg>
      <pc:sldChg chg="add del">
        <pc:chgData name="LILLINETH OCAMPO CASTAÑEDA" userId="651b59c4-c2a1-4852-ac00-d10213ba0680" providerId="ADAL" clId="{197F36C1-3797-4004-AC41-4BC9ED6E68E3}" dt="2024-03-08T14:48:40.339" v="303"/>
        <pc:sldMkLst>
          <pc:docMk/>
          <pc:sldMk cId="517449092" sldId="868"/>
        </pc:sldMkLst>
      </pc:sldChg>
      <pc:sldChg chg="modSp mod">
        <pc:chgData name="LILLINETH OCAMPO CASTAÑEDA" userId="651b59c4-c2a1-4852-ac00-d10213ba0680" providerId="ADAL" clId="{197F36C1-3797-4004-AC41-4BC9ED6E68E3}" dt="2024-03-06T16:02:15.728" v="16"/>
        <pc:sldMkLst>
          <pc:docMk/>
          <pc:sldMk cId="1050867591" sldId="1036"/>
        </pc:sldMkLst>
        <pc:spChg chg="mod">
          <ac:chgData name="LILLINETH OCAMPO CASTAÑEDA" userId="651b59c4-c2a1-4852-ac00-d10213ba0680" providerId="ADAL" clId="{197F36C1-3797-4004-AC41-4BC9ED6E68E3}" dt="2024-03-06T15:49:39.919" v="8" actId="20577"/>
          <ac:spMkLst>
            <pc:docMk/>
            <pc:sldMk cId="1050867591" sldId="1036"/>
            <ac:spMk id="8" creationId="{BDD62A7C-1288-4963-AD5C-695A118FDAC3}"/>
          </ac:spMkLst>
        </pc:spChg>
        <pc:spChg chg="mod">
          <ac:chgData name="LILLINETH OCAMPO CASTAÑEDA" userId="651b59c4-c2a1-4852-ac00-d10213ba0680" providerId="ADAL" clId="{197F36C1-3797-4004-AC41-4BC9ED6E68E3}" dt="2024-03-06T16:02:15.728" v="16"/>
          <ac:spMkLst>
            <pc:docMk/>
            <pc:sldMk cId="1050867591" sldId="1036"/>
            <ac:spMk id="13" creationId="{C5263FFE-FF8F-4C2A-AAB2-1E72C2D6FA56}"/>
          </ac:spMkLst>
        </pc:spChg>
      </pc:sldChg>
      <pc:sldChg chg="add del">
        <pc:chgData name="LILLINETH OCAMPO CASTAÑEDA" userId="651b59c4-c2a1-4852-ac00-d10213ba0680" providerId="ADAL" clId="{197F36C1-3797-4004-AC41-4BC9ED6E68E3}" dt="2024-03-08T14:48:40.339" v="303"/>
        <pc:sldMkLst>
          <pc:docMk/>
          <pc:sldMk cId="328406560" sldId="1067"/>
        </pc:sldMkLst>
      </pc:sldChg>
      <pc:sldChg chg="modSp mod">
        <pc:chgData name="LILLINETH OCAMPO CASTAÑEDA" userId="651b59c4-c2a1-4852-ac00-d10213ba0680" providerId="ADAL" clId="{197F36C1-3797-4004-AC41-4BC9ED6E68E3}" dt="2024-03-06T16:02:15.728" v="16"/>
        <pc:sldMkLst>
          <pc:docMk/>
          <pc:sldMk cId="1372120957" sldId="1093"/>
        </pc:sldMkLst>
        <pc:spChg chg="mod">
          <ac:chgData name="LILLINETH OCAMPO CASTAÑEDA" userId="651b59c4-c2a1-4852-ac00-d10213ba0680" providerId="ADAL" clId="{197F36C1-3797-4004-AC41-4BC9ED6E68E3}" dt="2024-03-06T15:49:34.907" v="6" actId="20577"/>
          <ac:spMkLst>
            <pc:docMk/>
            <pc:sldMk cId="1372120957" sldId="1093"/>
            <ac:spMk id="5" creationId="{65B12803-5723-4124-BA21-4275CB48163E}"/>
          </ac:spMkLst>
        </pc:spChg>
        <pc:spChg chg="mod">
          <ac:chgData name="LILLINETH OCAMPO CASTAÑEDA" userId="651b59c4-c2a1-4852-ac00-d10213ba0680" providerId="ADAL" clId="{197F36C1-3797-4004-AC41-4BC9ED6E68E3}" dt="2024-03-06T16:02:15.728" v="16"/>
          <ac:spMkLst>
            <pc:docMk/>
            <pc:sldMk cId="1372120957" sldId="1093"/>
            <ac:spMk id="18" creationId="{A7714CAC-86A3-41AC-B399-4C4280FF5B85}"/>
          </ac:spMkLst>
        </pc:spChg>
      </pc:sldChg>
      <pc:sldChg chg="modSp add del mod">
        <pc:chgData name="LILLINETH OCAMPO CASTAÑEDA" userId="651b59c4-c2a1-4852-ac00-d10213ba0680" providerId="ADAL" clId="{197F36C1-3797-4004-AC41-4BC9ED6E68E3}" dt="2024-03-13T02:11:42.384" v="307"/>
        <pc:sldMkLst>
          <pc:docMk/>
          <pc:sldMk cId="1764803345" sldId="1158"/>
        </pc:sldMkLst>
        <pc:spChg chg="mod">
          <ac:chgData name="LILLINETH OCAMPO CASTAÑEDA" userId="651b59c4-c2a1-4852-ac00-d10213ba0680" providerId="ADAL" clId="{197F36C1-3797-4004-AC41-4BC9ED6E68E3}" dt="2024-03-06T16:05:37.035" v="52" actId="20577"/>
          <ac:spMkLst>
            <pc:docMk/>
            <pc:sldMk cId="1764803345" sldId="1158"/>
            <ac:spMk id="10" creationId="{8CFC4A35-2AF1-45D5-BDF3-2816D254C4C0}"/>
          </ac:spMkLst>
        </pc:spChg>
      </pc:sldChg>
      <pc:sldChg chg="add del">
        <pc:chgData name="LILLINETH OCAMPO CASTAÑEDA" userId="651b59c4-c2a1-4852-ac00-d10213ba0680" providerId="ADAL" clId="{197F36C1-3797-4004-AC41-4BC9ED6E68E3}" dt="2024-03-13T02:11:42.384" v="307"/>
        <pc:sldMkLst>
          <pc:docMk/>
          <pc:sldMk cId="159179092" sldId="1162"/>
        </pc:sldMkLst>
      </pc:sldChg>
      <pc:sldChg chg="add del">
        <pc:chgData name="LILLINETH OCAMPO CASTAÑEDA" userId="651b59c4-c2a1-4852-ac00-d10213ba0680" providerId="ADAL" clId="{197F36C1-3797-4004-AC41-4BC9ED6E68E3}" dt="2024-03-06T17:06:29.144" v="216"/>
        <pc:sldMkLst>
          <pc:docMk/>
          <pc:sldMk cId="1160818935" sldId="1168"/>
        </pc:sldMkLst>
      </pc:sldChg>
      <pc:sldChg chg="add del">
        <pc:chgData name="LILLINETH OCAMPO CASTAÑEDA" userId="651b59c4-c2a1-4852-ac00-d10213ba0680" providerId="ADAL" clId="{197F36C1-3797-4004-AC41-4BC9ED6E68E3}" dt="2024-03-06T17:06:29.144" v="216"/>
        <pc:sldMkLst>
          <pc:docMk/>
          <pc:sldMk cId="2166783440" sldId="1169"/>
        </pc:sldMkLst>
      </pc:sldChg>
      <pc:sldChg chg="addSp delSp modSp mod">
        <pc:chgData name="LILLINETH OCAMPO CASTAÑEDA" userId="651b59c4-c2a1-4852-ac00-d10213ba0680" providerId="ADAL" clId="{197F36C1-3797-4004-AC41-4BC9ED6E68E3}" dt="2024-03-13T02:28:49.355" v="312" actId="14100"/>
        <pc:sldMkLst>
          <pc:docMk/>
          <pc:sldMk cId="649487894" sldId="1584"/>
        </pc:sldMkLst>
        <pc:graphicFrameChg chg="del">
          <ac:chgData name="LILLINETH OCAMPO CASTAÑEDA" userId="651b59c4-c2a1-4852-ac00-d10213ba0680" providerId="ADAL" clId="{197F36C1-3797-4004-AC41-4BC9ED6E68E3}" dt="2024-03-13T02:28:30.461" v="308" actId="478"/>
          <ac:graphicFrameMkLst>
            <pc:docMk/>
            <pc:sldMk cId="649487894" sldId="1584"/>
            <ac:graphicFrameMk id="3" creationId="{49E44183-27B5-8B6F-4EBE-63C99BCB7C66}"/>
          </ac:graphicFrameMkLst>
        </pc:graphicFrameChg>
        <pc:graphicFrameChg chg="add mod modGraphic">
          <ac:chgData name="LILLINETH OCAMPO CASTAÑEDA" userId="651b59c4-c2a1-4852-ac00-d10213ba0680" providerId="ADAL" clId="{197F36C1-3797-4004-AC41-4BC9ED6E68E3}" dt="2024-03-13T02:28:49.355" v="312" actId="14100"/>
          <ac:graphicFrameMkLst>
            <pc:docMk/>
            <pc:sldMk cId="649487894" sldId="1584"/>
            <ac:graphicFrameMk id="4" creationId="{7A0E4A96-AADB-7804-EBD2-4BFF7F2C86A3}"/>
          </ac:graphicFrameMkLst>
        </pc:graphicFrameChg>
      </pc:sldChg>
      <pc:sldChg chg="addSp delSp modSp mod">
        <pc:chgData name="LILLINETH OCAMPO CASTAÑEDA" userId="651b59c4-c2a1-4852-ac00-d10213ba0680" providerId="ADAL" clId="{197F36C1-3797-4004-AC41-4BC9ED6E68E3}" dt="2024-03-13T02:30:43.387" v="318" actId="1076"/>
        <pc:sldMkLst>
          <pc:docMk/>
          <pc:sldMk cId="28827384" sldId="1585"/>
        </pc:sldMkLst>
        <pc:graphicFrameChg chg="add mod">
          <ac:chgData name="LILLINETH OCAMPO CASTAÑEDA" userId="651b59c4-c2a1-4852-ac00-d10213ba0680" providerId="ADAL" clId="{197F36C1-3797-4004-AC41-4BC9ED6E68E3}" dt="2024-03-13T02:29:59.783" v="315" actId="1076"/>
          <ac:graphicFrameMkLst>
            <pc:docMk/>
            <pc:sldMk cId="28827384" sldId="1585"/>
            <ac:graphicFrameMk id="2" creationId="{857DB745-7081-433A-9B32-276B729D4EC1}"/>
          </ac:graphicFrameMkLst>
        </pc:graphicFrameChg>
        <pc:graphicFrameChg chg="add mod">
          <ac:chgData name="LILLINETH OCAMPO CASTAÑEDA" userId="651b59c4-c2a1-4852-ac00-d10213ba0680" providerId="ADAL" clId="{197F36C1-3797-4004-AC41-4BC9ED6E68E3}" dt="2024-03-13T02:30:43.387" v="318" actId="1076"/>
          <ac:graphicFrameMkLst>
            <pc:docMk/>
            <pc:sldMk cId="28827384" sldId="1585"/>
            <ac:graphicFrameMk id="3" creationId="{A1A83283-6859-59AD-58B2-82675ECC3B86}"/>
          </ac:graphicFrameMkLst>
        </pc:graphicFrameChg>
        <pc:graphicFrameChg chg="del">
          <ac:chgData name="LILLINETH OCAMPO CASTAÑEDA" userId="651b59c4-c2a1-4852-ac00-d10213ba0680" providerId="ADAL" clId="{197F36C1-3797-4004-AC41-4BC9ED6E68E3}" dt="2024-03-13T02:30:18.368" v="316" actId="478"/>
          <ac:graphicFrameMkLst>
            <pc:docMk/>
            <pc:sldMk cId="28827384" sldId="1585"/>
            <ac:graphicFrameMk id="5" creationId="{59DE5380-E6B6-09F2-B5EE-CD80424BF3A6}"/>
          </ac:graphicFrameMkLst>
        </pc:graphicFrameChg>
        <pc:graphicFrameChg chg="del">
          <ac:chgData name="LILLINETH OCAMPO CASTAÑEDA" userId="651b59c4-c2a1-4852-ac00-d10213ba0680" providerId="ADAL" clId="{197F36C1-3797-4004-AC41-4BC9ED6E68E3}" dt="2024-03-13T02:29:50.334" v="313" actId="478"/>
          <ac:graphicFrameMkLst>
            <pc:docMk/>
            <pc:sldMk cId="28827384" sldId="1585"/>
            <ac:graphicFrameMk id="6" creationId="{857DB745-7081-433A-9B32-276B729D4EC1}"/>
          </ac:graphicFrameMkLst>
        </pc:graphicFrameChg>
      </pc:sldChg>
      <pc:sldChg chg="addSp delSp modSp mod">
        <pc:chgData name="LILLINETH OCAMPO CASTAÑEDA" userId="651b59c4-c2a1-4852-ac00-d10213ba0680" providerId="ADAL" clId="{197F36C1-3797-4004-AC41-4BC9ED6E68E3}" dt="2024-03-06T16:36:16.374" v="86" actId="20577"/>
        <pc:sldMkLst>
          <pc:docMk/>
          <pc:sldMk cId="4147581309" sldId="1587"/>
        </pc:sldMkLst>
        <pc:spChg chg="mod">
          <ac:chgData name="LILLINETH OCAMPO CASTAÑEDA" userId="651b59c4-c2a1-4852-ac00-d10213ba0680" providerId="ADAL" clId="{197F36C1-3797-4004-AC41-4BC9ED6E68E3}" dt="2024-03-06T16:36:16.374" v="86" actId="20577"/>
          <ac:spMkLst>
            <pc:docMk/>
            <pc:sldMk cId="4147581309" sldId="1587"/>
            <ac:spMk id="18" creationId="{12498162-9F2A-4873-9238-CBDDB2BBBB62}"/>
          </ac:spMkLst>
        </pc:spChg>
        <pc:spChg chg="mod">
          <ac:chgData name="LILLINETH OCAMPO CASTAÑEDA" userId="651b59c4-c2a1-4852-ac00-d10213ba0680" providerId="ADAL" clId="{197F36C1-3797-4004-AC41-4BC9ED6E68E3}" dt="2024-03-06T15:56:22.679" v="13"/>
          <ac:spMkLst>
            <pc:docMk/>
            <pc:sldMk cId="4147581309" sldId="1587"/>
            <ac:spMk id="19" creationId="{038D656D-80D8-4F74-A956-7C50C582F320}"/>
          </ac:spMkLst>
        </pc:spChg>
        <pc:graphicFrameChg chg="add mod modGraphic">
          <ac:chgData name="LILLINETH OCAMPO CASTAÑEDA" userId="651b59c4-c2a1-4852-ac00-d10213ba0680" providerId="ADAL" clId="{197F36C1-3797-4004-AC41-4BC9ED6E68E3}" dt="2024-03-06T16:36:03.609" v="84" actId="1076"/>
          <ac:graphicFrameMkLst>
            <pc:docMk/>
            <pc:sldMk cId="4147581309" sldId="1587"/>
            <ac:graphicFrameMk id="3" creationId="{C1DA0980-FEE1-E1AA-22A4-BB8FFE0CCB0D}"/>
          </ac:graphicFrameMkLst>
        </pc:graphicFrameChg>
        <pc:graphicFrameChg chg="del mod modGraphic">
          <ac:chgData name="LILLINETH OCAMPO CASTAÑEDA" userId="651b59c4-c2a1-4852-ac00-d10213ba0680" providerId="ADAL" clId="{197F36C1-3797-4004-AC41-4BC9ED6E68E3}" dt="2024-03-06T16:35:22.855" v="78" actId="478"/>
          <ac:graphicFrameMkLst>
            <pc:docMk/>
            <pc:sldMk cId="4147581309" sldId="1587"/>
            <ac:graphicFrameMk id="4" creationId="{ACC9178D-7E8F-EFF3-4575-AD2772424AFC}"/>
          </ac:graphicFrameMkLst>
        </pc:graphicFrameChg>
      </pc:sldChg>
      <pc:sldChg chg="addSp delSp modSp mod">
        <pc:chgData name="LILLINETH OCAMPO CASTAÑEDA" userId="651b59c4-c2a1-4852-ac00-d10213ba0680" providerId="ADAL" clId="{197F36C1-3797-4004-AC41-4BC9ED6E68E3}" dt="2024-03-06T16:38:26.359" v="104" actId="14100"/>
        <pc:sldMkLst>
          <pc:docMk/>
          <pc:sldMk cId="1365990547" sldId="1588"/>
        </pc:sldMkLst>
        <pc:spChg chg="mod">
          <ac:chgData name="LILLINETH OCAMPO CASTAÑEDA" userId="651b59c4-c2a1-4852-ac00-d10213ba0680" providerId="ADAL" clId="{197F36C1-3797-4004-AC41-4BC9ED6E68E3}" dt="2024-03-06T15:56:22.679" v="13"/>
          <ac:spMkLst>
            <pc:docMk/>
            <pc:sldMk cId="1365990547" sldId="1588"/>
            <ac:spMk id="5" creationId="{65B12803-5723-4124-BA21-4275CB48163E}"/>
          </ac:spMkLst>
        </pc:spChg>
        <pc:spChg chg="mod">
          <ac:chgData name="LILLINETH OCAMPO CASTAÑEDA" userId="651b59c4-c2a1-4852-ac00-d10213ba0680" providerId="ADAL" clId="{197F36C1-3797-4004-AC41-4BC9ED6E68E3}" dt="2024-03-06T16:03:25.679" v="21" actId="20577"/>
          <ac:spMkLst>
            <pc:docMk/>
            <pc:sldMk cId="1365990547" sldId="1588"/>
            <ac:spMk id="23" creationId="{FA234D52-1CF6-4968-B439-DBB712E3A05F}"/>
          </ac:spMkLst>
        </pc:spChg>
        <pc:graphicFrameChg chg="del">
          <ac:chgData name="LILLINETH OCAMPO CASTAÑEDA" userId="651b59c4-c2a1-4852-ac00-d10213ba0680" providerId="ADAL" clId="{197F36C1-3797-4004-AC41-4BC9ED6E68E3}" dt="2024-03-06T16:38:07.367" v="100" actId="478"/>
          <ac:graphicFrameMkLst>
            <pc:docMk/>
            <pc:sldMk cId="1365990547" sldId="1588"/>
            <ac:graphicFrameMk id="3" creationId="{FF45DB9C-A199-D065-4095-D9597FF30987}"/>
          </ac:graphicFrameMkLst>
        </pc:graphicFrameChg>
        <pc:graphicFrameChg chg="add mod modGraphic">
          <ac:chgData name="LILLINETH OCAMPO CASTAÑEDA" userId="651b59c4-c2a1-4852-ac00-d10213ba0680" providerId="ADAL" clId="{197F36C1-3797-4004-AC41-4BC9ED6E68E3}" dt="2024-03-06T16:38:26.359" v="104" actId="14100"/>
          <ac:graphicFrameMkLst>
            <pc:docMk/>
            <pc:sldMk cId="1365990547" sldId="1588"/>
            <ac:graphicFrameMk id="4" creationId="{919289FC-5924-AF04-184B-80226F3AF7F1}"/>
          </ac:graphicFrameMkLst>
        </pc:graphicFrameChg>
      </pc:sldChg>
      <pc:sldChg chg="addSp delSp modSp mod">
        <pc:chgData name="LILLINETH OCAMPO CASTAÑEDA" userId="651b59c4-c2a1-4852-ac00-d10213ba0680" providerId="ADAL" clId="{197F36C1-3797-4004-AC41-4BC9ED6E68E3}" dt="2024-03-06T16:44:17.837" v="125" actId="255"/>
        <pc:sldMkLst>
          <pc:docMk/>
          <pc:sldMk cId="3329316903" sldId="1589"/>
        </pc:sldMkLst>
        <pc:spChg chg="mod">
          <ac:chgData name="LILLINETH OCAMPO CASTAÑEDA" userId="651b59c4-c2a1-4852-ac00-d10213ba0680" providerId="ADAL" clId="{197F36C1-3797-4004-AC41-4BC9ED6E68E3}" dt="2024-03-06T15:56:22.679" v="13"/>
          <ac:spMkLst>
            <pc:docMk/>
            <pc:sldMk cId="3329316903" sldId="1589"/>
            <ac:spMk id="18" creationId="{0DC501D4-134E-4790-A923-6CCB2D1A6D53}"/>
          </ac:spMkLst>
        </pc:spChg>
        <pc:spChg chg="mod">
          <ac:chgData name="LILLINETH OCAMPO CASTAÑEDA" userId="651b59c4-c2a1-4852-ac00-d10213ba0680" providerId="ADAL" clId="{197F36C1-3797-4004-AC41-4BC9ED6E68E3}" dt="2024-03-06T16:03:35.248" v="23" actId="20577"/>
          <ac:spMkLst>
            <pc:docMk/>
            <pc:sldMk cId="3329316903" sldId="1589"/>
            <ac:spMk id="19" creationId="{CBD28401-EDF9-4925-AB6F-36F11676090E}"/>
          </ac:spMkLst>
        </pc:spChg>
        <pc:graphicFrameChg chg="add mod modGraphic">
          <ac:chgData name="LILLINETH OCAMPO CASTAÑEDA" userId="651b59c4-c2a1-4852-ac00-d10213ba0680" providerId="ADAL" clId="{197F36C1-3797-4004-AC41-4BC9ED6E68E3}" dt="2024-03-06T16:44:17.837" v="125" actId="255"/>
          <ac:graphicFrameMkLst>
            <pc:docMk/>
            <pc:sldMk cId="3329316903" sldId="1589"/>
            <ac:graphicFrameMk id="3" creationId="{EBBAB104-E81A-6D3B-CA59-D6A56ADAC1C5}"/>
          </ac:graphicFrameMkLst>
        </pc:graphicFrameChg>
        <pc:graphicFrameChg chg="del">
          <ac:chgData name="LILLINETH OCAMPO CASTAÑEDA" userId="651b59c4-c2a1-4852-ac00-d10213ba0680" providerId="ADAL" clId="{197F36C1-3797-4004-AC41-4BC9ED6E68E3}" dt="2024-03-06T16:43:52.031" v="121" actId="478"/>
          <ac:graphicFrameMkLst>
            <pc:docMk/>
            <pc:sldMk cId="3329316903" sldId="1589"/>
            <ac:graphicFrameMk id="5" creationId="{5D75ECE9-3CAE-3C30-12EB-1E60AD3318A8}"/>
          </ac:graphicFrameMkLst>
        </pc:graphicFrameChg>
      </pc:sldChg>
      <pc:sldChg chg="addSp delSp modSp mod">
        <pc:chgData name="LILLINETH OCAMPO CASTAÑEDA" userId="651b59c4-c2a1-4852-ac00-d10213ba0680" providerId="ADAL" clId="{197F36C1-3797-4004-AC41-4BC9ED6E68E3}" dt="2024-03-06T19:43:46.355" v="246" actId="403"/>
        <pc:sldMkLst>
          <pc:docMk/>
          <pc:sldMk cId="1472159952" sldId="1591"/>
        </pc:sldMkLst>
        <pc:spChg chg="mod">
          <ac:chgData name="LILLINETH OCAMPO CASTAÑEDA" userId="651b59c4-c2a1-4852-ac00-d10213ba0680" providerId="ADAL" clId="{197F36C1-3797-4004-AC41-4BC9ED6E68E3}" dt="2024-03-06T16:03:52.688" v="27" actId="20577"/>
          <ac:spMkLst>
            <pc:docMk/>
            <pc:sldMk cId="1472159952" sldId="1591"/>
            <ac:spMk id="18" creationId="{12498162-9F2A-4873-9238-CBDDB2BBBB62}"/>
          </ac:spMkLst>
        </pc:spChg>
        <pc:spChg chg="mod">
          <ac:chgData name="LILLINETH OCAMPO CASTAÑEDA" userId="651b59c4-c2a1-4852-ac00-d10213ba0680" providerId="ADAL" clId="{197F36C1-3797-4004-AC41-4BC9ED6E68E3}" dt="2024-03-06T15:56:22.679" v="13"/>
          <ac:spMkLst>
            <pc:docMk/>
            <pc:sldMk cId="1472159952" sldId="1591"/>
            <ac:spMk id="24" creationId="{3F91377F-6DC8-449A-993C-D8BC54F202F2}"/>
          </ac:spMkLst>
        </pc:spChg>
        <pc:graphicFrameChg chg="add mod modGraphic">
          <ac:chgData name="LILLINETH OCAMPO CASTAÑEDA" userId="651b59c4-c2a1-4852-ac00-d10213ba0680" providerId="ADAL" clId="{197F36C1-3797-4004-AC41-4BC9ED6E68E3}" dt="2024-03-06T19:43:46.355" v="246" actId="403"/>
          <ac:graphicFrameMkLst>
            <pc:docMk/>
            <pc:sldMk cId="1472159952" sldId="1591"/>
            <ac:graphicFrameMk id="3" creationId="{71732322-B609-DAF2-723F-52824FAA69B5}"/>
          </ac:graphicFrameMkLst>
        </pc:graphicFrameChg>
        <pc:graphicFrameChg chg="del">
          <ac:chgData name="LILLINETH OCAMPO CASTAÑEDA" userId="651b59c4-c2a1-4852-ac00-d10213ba0680" providerId="ADAL" clId="{197F36C1-3797-4004-AC41-4BC9ED6E68E3}" dt="2024-03-06T16:57:56.796" v="169" actId="478"/>
          <ac:graphicFrameMkLst>
            <pc:docMk/>
            <pc:sldMk cId="1472159952" sldId="1591"/>
            <ac:graphicFrameMk id="4" creationId="{A0C61FDA-34D7-08AB-425B-65C3CFF79289}"/>
          </ac:graphicFrameMkLst>
        </pc:graphicFrameChg>
      </pc:sldChg>
      <pc:sldChg chg="addSp delSp modSp mod">
        <pc:chgData name="LILLINETH OCAMPO CASTAÑEDA" userId="651b59c4-c2a1-4852-ac00-d10213ba0680" providerId="ADAL" clId="{197F36C1-3797-4004-AC41-4BC9ED6E68E3}" dt="2024-03-06T16:59:48.997" v="182" actId="14100"/>
        <pc:sldMkLst>
          <pc:docMk/>
          <pc:sldMk cId="2976028982" sldId="1592"/>
        </pc:sldMkLst>
        <pc:spChg chg="mod">
          <ac:chgData name="LILLINETH OCAMPO CASTAÑEDA" userId="651b59c4-c2a1-4852-ac00-d10213ba0680" providerId="ADAL" clId="{197F36C1-3797-4004-AC41-4BC9ED6E68E3}" dt="2024-03-06T16:03:58.031" v="29" actId="20577"/>
          <ac:spMkLst>
            <pc:docMk/>
            <pc:sldMk cId="2976028982" sldId="1592"/>
            <ac:spMk id="18" creationId="{12498162-9F2A-4873-9238-CBDDB2BBBB62}"/>
          </ac:spMkLst>
        </pc:spChg>
        <pc:spChg chg="mod">
          <ac:chgData name="LILLINETH OCAMPO CASTAÑEDA" userId="651b59c4-c2a1-4852-ac00-d10213ba0680" providerId="ADAL" clId="{197F36C1-3797-4004-AC41-4BC9ED6E68E3}" dt="2024-03-06T15:49:17.549" v="4"/>
          <ac:spMkLst>
            <pc:docMk/>
            <pc:sldMk cId="2976028982" sldId="1592"/>
            <ac:spMk id="19" creationId="{21F971B4-0847-4CEE-AC3A-2AF8592A3DA3}"/>
          </ac:spMkLst>
        </pc:spChg>
        <pc:graphicFrameChg chg="add mod modGraphic">
          <ac:chgData name="LILLINETH OCAMPO CASTAÑEDA" userId="651b59c4-c2a1-4852-ac00-d10213ba0680" providerId="ADAL" clId="{197F36C1-3797-4004-AC41-4BC9ED6E68E3}" dt="2024-03-06T16:59:48.997" v="182" actId="14100"/>
          <ac:graphicFrameMkLst>
            <pc:docMk/>
            <pc:sldMk cId="2976028982" sldId="1592"/>
            <ac:graphicFrameMk id="3" creationId="{30BCBCB1-98A3-07AA-46BC-7E1C7D1E7B73}"/>
          </ac:graphicFrameMkLst>
        </pc:graphicFrameChg>
        <pc:graphicFrameChg chg="del">
          <ac:chgData name="LILLINETH OCAMPO CASTAÑEDA" userId="651b59c4-c2a1-4852-ac00-d10213ba0680" providerId="ADAL" clId="{197F36C1-3797-4004-AC41-4BC9ED6E68E3}" dt="2024-03-06T16:59:30.236" v="179" actId="478"/>
          <ac:graphicFrameMkLst>
            <pc:docMk/>
            <pc:sldMk cId="2976028982" sldId="1592"/>
            <ac:graphicFrameMk id="4" creationId="{3EB93A98-3971-B6B0-7EC7-5F66C66DCB8F}"/>
          </ac:graphicFrameMkLst>
        </pc:graphicFrameChg>
      </pc:sldChg>
      <pc:sldChg chg="modSp add del">
        <pc:chgData name="LILLINETH OCAMPO CASTAÑEDA" userId="651b59c4-c2a1-4852-ac00-d10213ba0680" providerId="ADAL" clId="{197F36C1-3797-4004-AC41-4BC9ED6E68E3}" dt="2024-03-08T14:48:40.339" v="303"/>
        <pc:sldMkLst>
          <pc:docMk/>
          <pc:sldMk cId="888257103" sldId="1685"/>
        </pc:sldMkLst>
        <pc:spChg chg="mod">
          <ac:chgData name="LILLINETH OCAMPO CASTAÑEDA" userId="651b59c4-c2a1-4852-ac00-d10213ba0680" providerId="ADAL" clId="{197F36C1-3797-4004-AC41-4BC9ED6E68E3}" dt="2024-03-06T16:02:23.341" v="17"/>
          <ac:spMkLst>
            <pc:docMk/>
            <pc:sldMk cId="888257103" sldId="1685"/>
            <ac:spMk id="2" creationId="{1FD6F409-70E3-47BC-A994-98B75A9A91B6}"/>
          </ac:spMkLst>
        </pc:spChg>
        <pc:spChg chg="mod">
          <ac:chgData name="LILLINETH OCAMPO CASTAÑEDA" userId="651b59c4-c2a1-4852-ac00-d10213ba0680" providerId="ADAL" clId="{197F36C1-3797-4004-AC41-4BC9ED6E68E3}" dt="2024-03-06T15:56:51.885" v="14"/>
          <ac:spMkLst>
            <pc:docMk/>
            <pc:sldMk cId="888257103" sldId="1685"/>
            <ac:spMk id="14" creationId="{E48C8B43-0411-4D42-9CEE-D1BB53CFC965}"/>
          </ac:spMkLst>
        </pc:spChg>
      </pc:sldChg>
      <pc:sldChg chg="modSp add del mod">
        <pc:chgData name="LILLINETH OCAMPO CASTAÑEDA" userId="651b59c4-c2a1-4852-ac00-d10213ba0680" providerId="ADAL" clId="{197F36C1-3797-4004-AC41-4BC9ED6E68E3}" dt="2024-03-08T14:48:40.339" v="303"/>
        <pc:sldMkLst>
          <pc:docMk/>
          <pc:sldMk cId="1666633961" sldId="1713"/>
        </pc:sldMkLst>
        <pc:spChg chg="mod">
          <ac:chgData name="LILLINETH OCAMPO CASTAÑEDA" userId="651b59c4-c2a1-4852-ac00-d10213ba0680" providerId="ADAL" clId="{197F36C1-3797-4004-AC41-4BC9ED6E68E3}" dt="2024-03-06T16:04:57.892" v="37" actId="20577"/>
          <ac:spMkLst>
            <pc:docMk/>
            <pc:sldMk cId="1666633961" sldId="1713"/>
            <ac:spMk id="2" creationId="{1FD6F409-70E3-47BC-A994-98B75A9A91B6}"/>
          </ac:spMkLst>
        </pc:spChg>
        <pc:spChg chg="mod">
          <ac:chgData name="LILLINETH OCAMPO CASTAÑEDA" userId="651b59c4-c2a1-4852-ac00-d10213ba0680" providerId="ADAL" clId="{197F36C1-3797-4004-AC41-4BC9ED6E68E3}" dt="2024-03-06T15:56:22.679" v="13"/>
          <ac:spMkLst>
            <pc:docMk/>
            <pc:sldMk cId="1666633961" sldId="1713"/>
            <ac:spMk id="22" creationId="{795790A5-1AE5-443B-8754-0D1D2CB3FEB5}"/>
          </ac:spMkLst>
        </pc:spChg>
      </pc:sldChg>
      <pc:sldChg chg="addSp delSp modSp mod">
        <pc:chgData name="LILLINETH OCAMPO CASTAÑEDA" userId="651b59c4-c2a1-4852-ac00-d10213ba0680" providerId="ADAL" clId="{197F36C1-3797-4004-AC41-4BC9ED6E68E3}" dt="2024-03-06T17:04:04.812" v="209" actId="1076"/>
        <pc:sldMkLst>
          <pc:docMk/>
          <pc:sldMk cId="883292758" sldId="1814"/>
        </pc:sldMkLst>
        <pc:spChg chg="mod">
          <ac:chgData name="LILLINETH OCAMPO CASTAÑEDA" userId="651b59c4-c2a1-4852-ac00-d10213ba0680" providerId="ADAL" clId="{197F36C1-3797-4004-AC41-4BC9ED6E68E3}" dt="2024-03-06T16:02:23.341" v="17"/>
          <ac:spMkLst>
            <pc:docMk/>
            <pc:sldMk cId="883292758" sldId="1814"/>
            <ac:spMk id="18" creationId="{12498162-9F2A-4873-9238-CBDDB2BBBB62}"/>
          </ac:spMkLst>
        </pc:spChg>
        <pc:spChg chg="mod">
          <ac:chgData name="LILLINETH OCAMPO CASTAÑEDA" userId="651b59c4-c2a1-4852-ac00-d10213ba0680" providerId="ADAL" clId="{197F36C1-3797-4004-AC41-4BC9ED6E68E3}" dt="2024-03-06T15:56:51.885" v="14"/>
          <ac:spMkLst>
            <pc:docMk/>
            <pc:sldMk cId="883292758" sldId="1814"/>
            <ac:spMk id="24" creationId="{658286C1-CBF0-4632-8D8F-345CEBB83FB9}"/>
          </ac:spMkLst>
        </pc:spChg>
        <pc:graphicFrameChg chg="add mod modGraphic">
          <ac:chgData name="LILLINETH OCAMPO CASTAÑEDA" userId="651b59c4-c2a1-4852-ac00-d10213ba0680" providerId="ADAL" clId="{197F36C1-3797-4004-AC41-4BC9ED6E68E3}" dt="2024-03-06T17:04:04.812" v="209" actId="1076"/>
          <ac:graphicFrameMkLst>
            <pc:docMk/>
            <pc:sldMk cId="883292758" sldId="1814"/>
            <ac:graphicFrameMk id="3" creationId="{18779E1F-B44B-9AAB-0E1F-7F4826E8ECA4}"/>
          </ac:graphicFrameMkLst>
        </pc:graphicFrameChg>
        <pc:graphicFrameChg chg="del">
          <ac:chgData name="LILLINETH OCAMPO CASTAÑEDA" userId="651b59c4-c2a1-4852-ac00-d10213ba0680" providerId="ADAL" clId="{197F36C1-3797-4004-AC41-4BC9ED6E68E3}" dt="2024-03-06T17:03:41.713" v="204" actId="478"/>
          <ac:graphicFrameMkLst>
            <pc:docMk/>
            <pc:sldMk cId="883292758" sldId="1814"/>
            <ac:graphicFrameMk id="5" creationId="{9400F0E1-2176-15A0-DF01-84710E5830B4}"/>
          </ac:graphicFrameMkLst>
        </pc:graphicFrameChg>
      </pc:sldChg>
      <pc:sldChg chg="addSp delSp modSp mod">
        <pc:chgData name="LILLINETH OCAMPO CASTAÑEDA" userId="651b59c4-c2a1-4852-ac00-d10213ba0680" providerId="ADAL" clId="{197F36C1-3797-4004-AC41-4BC9ED6E68E3}" dt="2024-03-06T17:04:25.667" v="214" actId="14100"/>
        <pc:sldMkLst>
          <pc:docMk/>
          <pc:sldMk cId="3107540613" sldId="1815"/>
        </pc:sldMkLst>
        <pc:spChg chg="mod">
          <ac:chgData name="LILLINETH OCAMPO CASTAÑEDA" userId="651b59c4-c2a1-4852-ac00-d10213ba0680" providerId="ADAL" clId="{197F36C1-3797-4004-AC41-4BC9ED6E68E3}" dt="2024-03-06T16:04:21.253" v="35" actId="20577"/>
          <ac:spMkLst>
            <pc:docMk/>
            <pc:sldMk cId="3107540613" sldId="1815"/>
            <ac:spMk id="18" creationId="{12498162-9F2A-4873-9238-CBDDB2BBBB62}"/>
          </ac:spMkLst>
        </pc:spChg>
        <pc:spChg chg="mod">
          <ac:chgData name="LILLINETH OCAMPO CASTAÑEDA" userId="651b59c4-c2a1-4852-ac00-d10213ba0680" providerId="ADAL" clId="{197F36C1-3797-4004-AC41-4BC9ED6E68E3}" dt="2024-03-06T15:56:22.679" v="13"/>
          <ac:spMkLst>
            <pc:docMk/>
            <pc:sldMk cId="3107540613" sldId="1815"/>
            <ac:spMk id="24" creationId="{658286C1-CBF0-4632-8D8F-345CEBB83FB9}"/>
          </ac:spMkLst>
        </pc:spChg>
        <pc:graphicFrameChg chg="add mod modGraphic">
          <ac:chgData name="LILLINETH OCAMPO CASTAÑEDA" userId="651b59c4-c2a1-4852-ac00-d10213ba0680" providerId="ADAL" clId="{197F36C1-3797-4004-AC41-4BC9ED6E68E3}" dt="2024-03-06T17:04:25.667" v="214" actId="14100"/>
          <ac:graphicFrameMkLst>
            <pc:docMk/>
            <pc:sldMk cId="3107540613" sldId="1815"/>
            <ac:graphicFrameMk id="3" creationId="{BFCCCB19-F3ED-D242-D0C0-023AA0D39500}"/>
          </ac:graphicFrameMkLst>
        </pc:graphicFrameChg>
        <pc:graphicFrameChg chg="del">
          <ac:chgData name="LILLINETH OCAMPO CASTAÑEDA" userId="651b59c4-c2a1-4852-ac00-d10213ba0680" providerId="ADAL" clId="{197F36C1-3797-4004-AC41-4BC9ED6E68E3}" dt="2024-03-06T17:04:08.192" v="210" actId="478"/>
          <ac:graphicFrameMkLst>
            <pc:docMk/>
            <pc:sldMk cId="3107540613" sldId="1815"/>
            <ac:graphicFrameMk id="4" creationId="{A5A3BD3F-D4D3-FFBE-A662-206ECF592CD0}"/>
          </ac:graphicFrameMkLst>
        </pc:graphicFrameChg>
      </pc:sldChg>
      <pc:sldChg chg="modSp">
        <pc:chgData name="LILLINETH OCAMPO CASTAÑEDA" userId="651b59c4-c2a1-4852-ac00-d10213ba0680" providerId="ADAL" clId="{197F36C1-3797-4004-AC41-4BC9ED6E68E3}" dt="2024-03-06T16:02:15.728" v="16"/>
        <pc:sldMkLst>
          <pc:docMk/>
          <pc:sldMk cId="494083295" sldId="1826"/>
        </pc:sldMkLst>
        <pc:spChg chg="mod">
          <ac:chgData name="LILLINETH OCAMPO CASTAÑEDA" userId="651b59c4-c2a1-4852-ac00-d10213ba0680" providerId="ADAL" clId="{197F36C1-3797-4004-AC41-4BC9ED6E68E3}" dt="2024-03-06T15:56:22.679" v="13"/>
          <ac:spMkLst>
            <pc:docMk/>
            <pc:sldMk cId="494083295" sldId="1826"/>
            <ac:spMk id="5" creationId="{65B12803-5723-4124-BA21-4275CB48163E}"/>
          </ac:spMkLst>
        </pc:spChg>
        <pc:spChg chg="mod">
          <ac:chgData name="LILLINETH OCAMPO CASTAÑEDA" userId="651b59c4-c2a1-4852-ac00-d10213ba0680" providerId="ADAL" clId="{197F36C1-3797-4004-AC41-4BC9ED6E68E3}" dt="2024-03-06T16:02:15.728" v="16"/>
          <ac:spMkLst>
            <pc:docMk/>
            <pc:sldMk cId="494083295" sldId="1826"/>
            <ac:spMk id="18" creationId="{A7714CAC-86A3-41AC-B399-4C4280FF5B85}"/>
          </ac:spMkLst>
        </pc:spChg>
      </pc:sldChg>
      <pc:sldChg chg="modSp">
        <pc:chgData name="LILLINETH OCAMPO CASTAÑEDA" userId="651b59c4-c2a1-4852-ac00-d10213ba0680" providerId="ADAL" clId="{197F36C1-3797-4004-AC41-4BC9ED6E68E3}" dt="2024-03-06T16:02:15.728" v="16"/>
        <pc:sldMkLst>
          <pc:docMk/>
          <pc:sldMk cId="2399709314" sldId="1827"/>
        </pc:sldMkLst>
        <pc:spChg chg="mod">
          <ac:chgData name="LILLINETH OCAMPO CASTAÑEDA" userId="651b59c4-c2a1-4852-ac00-d10213ba0680" providerId="ADAL" clId="{197F36C1-3797-4004-AC41-4BC9ED6E68E3}" dt="2024-03-06T15:56:22.679" v="13"/>
          <ac:spMkLst>
            <pc:docMk/>
            <pc:sldMk cId="2399709314" sldId="1827"/>
            <ac:spMk id="5" creationId="{65B12803-5723-4124-BA21-4275CB48163E}"/>
          </ac:spMkLst>
        </pc:spChg>
        <pc:spChg chg="mod">
          <ac:chgData name="LILLINETH OCAMPO CASTAÑEDA" userId="651b59c4-c2a1-4852-ac00-d10213ba0680" providerId="ADAL" clId="{197F36C1-3797-4004-AC41-4BC9ED6E68E3}" dt="2024-03-06T16:02:15.728" v="16"/>
          <ac:spMkLst>
            <pc:docMk/>
            <pc:sldMk cId="2399709314" sldId="1827"/>
            <ac:spMk id="19" creationId="{47C634B8-9F73-4559-927A-9F4CC823C494}"/>
          </ac:spMkLst>
        </pc:spChg>
      </pc:sldChg>
      <pc:sldChg chg="addSp delSp modSp mod">
        <pc:chgData name="LILLINETH OCAMPO CASTAÑEDA" userId="651b59c4-c2a1-4852-ac00-d10213ba0680" providerId="ADAL" clId="{197F36C1-3797-4004-AC41-4BC9ED6E68E3}" dt="2024-03-13T02:40:03.606" v="345" actId="14100"/>
        <pc:sldMkLst>
          <pc:docMk/>
          <pc:sldMk cId="1799223727" sldId="1829"/>
        </pc:sldMkLst>
        <pc:graphicFrameChg chg="del">
          <ac:chgData name="LILLINETH OCAMPO CASTAÑEDA" userId="651b59c4-c2a1-4852-ac00-d10213ba0680" providerId="ADAL" clId="{197F36C1-3797-4004-AC41-4BC9ED6E68E3}" dt="2024-03-13T02:36:02.662" v="323" actId="478"/>
          <ac:graphicFrameMkLst>
            <pc:docMk/>
            <pc:sldMk cId="1799223727" sldId="1829"/>
            <ac:graphicFrameMk id="2" creationId="{C8736B44-5C6B-4CD2-9B86-BF18C27D322F}"/>
          </ac:graphicFrameMkLst>
        </pc:graphicFrameChg>
        <pc:graphicFrameChg chg="add mod">
          <ac:chgData name="LILLINETH OCAMPO CASTAÑEDA" userId="651b59c4-c2a1-4852-ac00-d10213ba0680" providerId="ADAL" clId="{197F36C1-3797-4004-AC41-4BC9ED6E68E3}" dt="2024-03-13T02:40:00.619" v="344" actId="1076"/>
          <ac:graphicFrameMkLst>
            <pc:docMk/>
            <pc:sldMk cId="1799223727" sldId="1829"/>
            <ac:graphicFrameMk id="3" creationId="{C8736B44-5C6B-4CD2-9B86-BF18C27D322F}"/>
          </ac:graphicFrameMkLst>
        </pc:graphicFrameChg>
        <pc:graphicFrameChg chg="add mod">
          <ac:chgData name="LILLINETH OCAMPO CASTAÑEDA" userId="651b59c4-c2a1-4852-ac00-d10213ba0680" providerId="ADAL" clId="{197F36C1-3797-4004-AC41-4BC9ED6E68E3}" dt="2024-03-13T02:39:04.912" v="342" actId="1076"/>
          <ac:graphicFrameMkLst>
            <pc:docMk/>
            <pc:sldMk cId="1799223727" sldId="1829"/>
            <ac:graphicFrameMk id="4" creationId="{71DF2161-A55E-E99A-31A0-58E251E31AC9}"/>
          </ac:graphicFrameMkLst>
        </pc:graphicFrameChg>
        <pc:graphicFrameChg chg="add mod modGraphic">
          <ac:chgData name="LILLINETH OCAMPO CASTAÑEDA" userId="651b59c4-c2a1-4852-ac00-d10213ba0680" providerId="ADAL" clId="{197F36C1-3797-4004-AC41-4BC9ED6E68E3}" dt="2024-03-13T02:40:03.606" v="345" actId="14100"/>
          <ac:graphicFrameMkLst>
            <pc:docMk/>
            <pc:sldMk cId="1799223727" sldId="1829"/>
            <ac:graphicFrameMk id="6" creationId="{C9568DF8-DDC8-EA65-E5E1-A271C6A81F01}"/>
          </ac:graphicFrameMkLst>
        </pc:graphicFrameChg>
        <pc:graphicFrameChg chg="del">
          <ac:chgData name="LILLINETH OCAMPO CASTAÑEDA" userId="651b59c4-c2a1-4852-ac00-d10213ba0680" providerId="ADAL" clId="{197F36C1-3797-4004-AC41-4BC9ED6E68E3}" dt="2024-03-13T02:38:13.735" v="329" actId="478"/>
          <ac:graphicFrameMkLst>
            <pc:docMk/>
            <pc:sldMk cId="1799223727" sldId="1829"/>
            <ac:graphicFrameMk id="11" creationId="{8A954126-7B90-2700-BFAA-8BF3D288C6FF}"/>
          </ac:graphicFrameMkLst>
        </pc:graphicFrameChg>
        <pc:graphicFrameChg chg="del">
          <ac:chgData name="LILLINETH OCAMPO CASTAÑEDA" userId="651b59c4-c2a1-4852-ac00-d10213ba0680" providerId="ADAL" clId="{197F36C1-3797-4004-AC41-4BC9ED6E68E3}" dt="2024-03-13T02:37:41.790" v="326" actId="478"/>
          <ac:graphicFrameMkLst>
            <pc:docMk/>
            <pc:sldMk cId="1799223727" sldId="1829"/>
            <ac:graphicFrameMk id="12" creationId="{F7F9F56F-1AEF-1250-07A6-5B41B79878CA}"/>
          </ac:graphicFrameMkLst>
        </pc:graphicFrameChg>
      </pc:sldChg>
      <pc:sldChg chg="addSp delSp modSp mod">
        <pc:chgData name="LILLINETH OCAMPO CASTAÑEDA" userId="651b59c4-c2a1-4852-ac00-d10213ba0680" providerId="ADAL" clId="{197F36C1-3797-4004-AC41-4BC9ED6E68E3}" dt="2024-03-06T17:02:51.332" v="196" actId="1076"/>
        <pc:sldMkLst>
          <pc:docMk/>
          <pc:sldMk cId="2275366353" sldId="1926"/>
        </pc:sldMkLst>
        <pc:spChg chg="mod">
          <ac:chgData name="LILLINETH OCAMPO CASTAÑEDA" userId="651b59c4-c2a1-4852-ac00-d10213ba0680" providerId="ADAL" clId="{197F36C1-3797-4004-AC41-4BC9ED6E68E3}" dt="2024-03-06T16:02:23.341" v="17"/>
          <ac:spMkLst>
            <pc:docMk/>
            <pc:sldMk cId="2275366353" sldId="1926"/>
            <ac:spMk id="18" creationId="{12498162-9F2A-4873-9238-CBDDB2BBBB62}"/>
          </ac:spMkLst>
        </pc:spChg>
        <pc:spChg chg="mod">
          <ac:chgData name="LILLINETH OCAMPO CASTAÑEDA" userId="651b59c4-c2a1-4852-ac00-d10213ba0680" providerId="ADAL" clId="{197F36C1-3797-4004-AC41-4BC9ED6E68E3}" dt="2024-03-06T15:56:51.885" v="14"/>
          <ac:spMkLst>
            <pc:docMk/>
            <pc:sldMk cId="2275366353" sldId="1926"/>
            <ac:spMk id="24" creationId="{658286C1-CBF0-4632-8D8F-345CEBB83FB9}"/>
          </ac:spMkLst>
        </pc:spChg>
        <pc:graphicFrameChg chg="add mod modGraphic">
          <ac:chgData name="LILLINETH OCAMPO CASTAÑEDA" userId="651b59c4-c2a1-4852-ac00-d10213ba0680" providerId="ADAL" clId="{197F36C1-3797-4004-AC41-4BC9ED6E68E3}" dt="2024-03-06T17:02:51.332" v="196" actId="1076"/>
          <ac:graphicFrameMkLst>
            <pc:docMk/>
            <pc:sldMk cId="2275366353" sldId="1926"/>
            <ac:graphicFrameMk id="3" creationId="{1EE8957C-FAB3-C6B6-41D7-D835A59B91FA}"/>
          </ac:graphicFrameMkLst>
        </pc:graphicFrameChg>
        <pc:graphicFrameChg chg="del">
          <ac:chgData name="LILLINETH OCAMPO CASTAÑEDA" userId="651b59c4-c2a1-4852-ac00-d10213ba0680" providerId="ADAL" clId="{197F36C1-3797-4004-AC41-4BC9ED6E68E3}" dt="2024-03-06T17:02:00.936" v="188" actId="478"/>
          <ac:graphicFrameMkLst>
            <pc:docMk/>
            <pc:sldMk cId="2275366353" sldId="1926"/>
            <ac:graphicFrameMk id="4" creationId="{44BAF564-E7B8-EA03-CAAB-EE6DB81CAF47}"/>
          </ac:graphicFrameMkLst>
        </pc:graphicFrameChg>
      </pc:sldChg>
      <pc:sldChg chg="addSp delSp modSp mod">
        <pc:chgData name="LILLINETH OCAMPO CASTAÑEDA" userId="651b59c4-c2a1-4852-ac00-d10213ba0680" providerId="ADAL" clId="{197F36C1-3797-4004-AC41-4BC9ED6E68E3}" dt="2024-03-08T14:47:45.868" v="301" actId="6549"/>
        <pc:sldMkLst>
          <pc:docMk/>
          <pc:sldMk cId="3527211914" sldId="1927"/>
        </pc:sldMkLst>
        <pc:spChg chg="mod">
          <ac:chgData name="LILLINETH OCAMPO CASTAÑEDA" userId="651b59c4-c2a1-4852-ac00-d10213ba0680" providerId="ADAL" clId="{197F36C1-3797-4004-AC41-4BC9ED6E68E3}" dt="2024-03-06T16:04:15.199" v="33" actId="20577"/>
          <ac:spMkLst>
            <pc:docMk/>
            <pc:sldMk cId="3527211914" sldId="1927"/>
            <ac:spMk id="18" creationId="{12498162-9F2A-4873-9238-CBDDB2BBBB62}"/>
          </ac:spMkLst>
        </pc:spChg>
        <pc:spChg chg="mod">
          <ac:chgData name="LILLINETH OCAMPO CASTAÑEDA" userId="651b59c4-c2a1-4852-ac00-d10213ba0680" providerId="ADAL" clId="{197F36C1-3797-4004-AC41-4BC9ED6E68E3}" dt="2024-03-06T15:56:22.679" v="13"/>
          <ac:spMkLst>
            <pc:docMk/>
            <pc:sldMk cId="3527211914" sldId="1927"/>
            <ac:spMk id="24" creationId="{658286C1-CBF0-4632-8D8F-345CEBB83FB9}"/>
          </ac:spMkLst>
        </pc:spChg>
        <pc:graphicFrameChg chg="del">
          <ac:chgData name="LILLINETH OCAMPO CASTAÑEDA" userId="651b59c4-c2a1-4852-ac00-d10213ba0680" providerId="ADAL" clId="{197F36C1-3797-4004-AC41-4BC9ED6E68E3}" dt="2024-03-06T17:02:59.407" v="197" actId="478"/>
          <ac:graphicFrameMkLst>
            <pc:docMk/>
            <pc:sldMk cId="3527211914" sldId="1927"/>
            <ac:graphicFrameMk id="3" creationId="{96FD0084-551D-2658-D0FD-6DBA9964194B}"/>
          </ac:graphicFrameMkLst>
        </pc:graphicFrameChg>
        <pc:graphicFrameChg chg="add mod modGraphic">
          <ac:chgData name="LILLINETH OCAMPO CASTAÑEDA" userId="651b59c4-c2a1-4852-ac00-d10213ba0680" providerId="ADAL" clId="{197F36C1-3797-4004-AC41-4BC9ED6E68E3}" dt="2024-03-08T14:47:45.868" v="301" actId="6549"/>
          <ac:graphicFrameMkLst>
            <pc:docMk/>
            <pc:sldMk cId="3527211914" sldId="1927"/>
            <ac:graphicFrameMk id="4" creationId="{39C6F709-1D93-8DB0-211B-52125F2549EA}"/>
          </ac:graphicFrameMkLst>
        </pc:graphicFrameChg>
      </pc:sldChg>
      <pc:sldChg chg="add del">
        <pc:chgData name="LILLINETH OCAMPO CASTAÑEDA" userId="651b59c4-c2a1-4852-ac00-d10213ba0680" providerId="ADAL" clId="{197F36C1-3797-4004-AC41-4BC9ED6E68E3}" dt="2024-03-13T02:11:01.053" v="305"/>
        <pc:sldMkLst>
          <pc:docMk/>
          <pc:sldMk cId="1453484966" sldId="2047"/>
        </pc:sldMkLst>
      </pc:sldChg>
      <pc:sldChg chg="add del">
        <pc:chgData name="LILLINETH OCAMPO CASTAÑEDA" userId="651b59c4-c2a1-4852-ac00-d10213ba0680" providerId="ADAL" clId="{197F36C1-3797-4004-AC41-4BC9ED6E68E3}" dt="2024-03-13T02:11:01.053" v="305"/>
        <pc:sldMkLst>
          <pc:docMk/>
          <pc:sldMk cId="1603932459" sldId="2048"/>
        </pc:sldMkLst>
      </pc:sldChg>
      <pc:sldChg chg="addSp delSp modSp mod">
        <pc:chgData name="LILLINETH OCAMPO CASTAÑEDA" userId="651b59c4-c2a1-4852-ac00-d10213ba0680" providerId="ADAL" clId="{197F36C1-3797-4004-AC41-4BC9ED6E68E3}" dt="2024-03-13T02:35:44.743" v="322" actId="14100"/>
        <pc:sldMkLst>
          <pc:docMk/>
          <pc:sldMk cId="596543018" sldId="2055"/>
        </pc:sldMkLst>
        <pc:graphicFrameChg chg="add mod modGraphic">
          <ac:chgData name="LILLINETH OCAMPO CASTAÑEDA" userId="651b59c4-c2a1-4852-ac00-d10213ba0680" providerId="ADAL" clId="{197F36C1-3797-4004-AC41-4BC9ED6E68E3}" dt="2024-03-13T02:35:44.743" v="322" actId="14100"/>
          <ac:graphicFrameMkLst>
            <pc:docMk/>
            <pc:sldMk cId="596543018" sldId="2055"/>
            <ac:graphicFrameMk id="3" creationId="{60D531B2-9E24-2386-55BC-1F7C743B7170}"/>
          </ac:graphicFrameMkLst>
        </pc:graphicFrameChg>
        <pc:graphicFrameChg chg="del">
          <ac:chgData name="LILLINETH OCAMPO CASTAÑEDA" userId="651b59c4-c2a1-4852-ac00-d10213ba0680" providerId="ADAL" clId="{197F36C1-3797-4004-AC41-4BC9ED6E68E3}" dt="2024-03-13T02:35:31.520" v="319" actId="478"/>
          <ac:graphicFrameMkLst>
            <pc:docMk/>
            <pc:sldMk cId="596543018" sldId="2055"/>
            <ac:graphicFrameMk id="4" creationId="{3969F654-3CAD-5A8B-9D25-0914202E5257}"/>
          </ac:graphicFrameMkLst>
        </pc:graphicFrameChg>
      </pc:sldChg>
      <pc:sldChg chg="add del">
        <pc:chgData name="LILLINETH OCAMPO CASTAÑEDA" userId="651b59c4-c2a1-4852-ac00-d10213ba0680" providerId="ADAL" clId="{197F36C1-3797-4004-AC41-4BC9ED6E68E3}" dt="2024-03-13T13:30:51.435" v="346" actId="2696"/>
        <pc:sldMkLst>
          <pc:docMk/>
          <pc:sldMk cId="1879461600" sldId="2056"/>
        </pc:sldMkLst>
      </pc:sldChg>
      <pc:sldChg chg="add del">
        <pc:chgData name="LILLINETH OCAMPO CASTAÑEDA" userId="651b59c4-c2a1-4852-ac00-d10213ba0680" providerId="ADAL" clId="{197F36C1-3797-4004-AC41-4BC9ED6E68E3}" dt="2024-03-13T02:11:42.384" v="307"/>
        <pc:sldMkLst>
          <pc:docMk/>
          <pc:sldMk cId="3494863975" sldId="2057"/>
        </pc:sldMkLst>
      </pc:sldChg>
      <pc:sldChg chg="add del">
        <pc:chgData name="LILLINETH OCAMPO CASTAÑEDA" userId="651b59c4-c2a1-4852-ac00-d10213ba0680" providerId="ADAL" clId="{197F36C1-3797-4004-AC41-4BC9ED6E68E3}" dt="2024-03-13T02:11:42.384" v="307"/>
        <pc:sldMkLst>
          <pc:docMk/>
          <pc:sldMk cId="2380587592" sldId="2059"/>
        </pc:sldMkLst>
      </pc:sldChg>
      <pc:sldChg chg="add del">
        <pc:chgData name="LILLINETH OCAMPO CASTAÑEDA" userId="651b59c4-c2a1-4852-ac00-d10213ba0680" providerId="ADAL" clId="{197F36C1-3797-4004-AC41-4BC9ED6E68E3}" dt="2024-03-13T02:11:01.053" v="305"/>
        <pc:sldMkLst>
          <pc:docMk/>
          <pc:sldMk cId="2347149286" sldId="2062"/>
        </pc:sldMkLst>
      </pc:sldChg>
      <pc:sldChg chg="add del">
        <pc:chgData name="LILLINETH OCAMPO CASTAÑEDA" userId="651b59c4-c2a1-4852-ac00-d10213ba0680" providerId="ADAL" clId="{197F36C1-3797-4004-AC41-4BC9ED6E68E3}" dt="2024-03-13T02:11:01.053" v="305"/>
        <pc:sldMkLst>
          <pc:docMk/>
          <pc:sldMk cId="28123494" sldId="2064"/>
        </pc:sldMkLst>
      </pc:sldChg>
      <pc:sldChg chg="add del">
        <pc:chgData name="LILLINETH OCAMPO CASTAÑEDA" userId="651b59c4-c2a1-4852-ac00-d10213ba0680" providerId="ADAL" clId="{197F36C1-3797-4004-AC41-4BC9ED6E68E3}" dt="2024-03-13T02:11:01.053" v="305"/>
        <pc:sldMkLst>
          <pc:docMk/>
          <pc:sldMk cId="2375687897" sldId="2065"/>
        </pc:sldMkLst>
      </pc:sldChg>
      <pc:sldChg chg="add del">
        <pc:chgData name="LILLINETH OCAMPO CASTAÑEDA" userId="651b59c4-c2a1-4852-ac00-d10213ba0680" providerId="ADAL" clId="{197F36C1-3797-4004-AC41-4BC9ED6E68E3}" dt="2024-03-13T02:11:01.053" v="305"/>
        <pc:sldMkLst>
          <pc:docMk/>
          <pc:sldMk cId="1424997194" sldId="2066"/>
        </pc:sldMkLst>
      </pc:sldChg>
      <pc:sldChg chg="add del">
        <pc:chgData name="LILLINETH OCAMPO CASTAÑEDA" userId="651b59c4-c2a1-4852-ac00-d10213ba0680" providerId="ADAL" clId="{197F36C1-3797-4004-AC41-4BC9ED6E68E3}" dt="2024-03-13T02:11:01.053" v="305"/>
        <pc:sldMkLst>
          <pc:docMk/>
          <pc:sldMk cId="2020907878" sldId="2075"/>
        </pc:sldMkLst>
      </pc:sldChg>
      <pc:sldChg chg="add del">
        <pc:chgData name="LILLINETH OCAMPO CASTAÑEDA" userId="651b59c4-c2a1-4852-ac00-d10213ba0680" providerId="ADAL" clId="{197F36C1-3797-4004-AC41-4BC9ED6E68E3}" dt="2024-03-13T02:11:42.384" v="307"/>
        <pc:sldMkLst>
          <pc:docMk/>
          <pc:sldMk cId="795552905" sldId="2110"/>
        </pc:sldMkLst>
      </pc:sldChg>
      <pc:sldChg chg="add del">
        <pc:chgData name="LILLINETH OCAMPO CASTAÑEDA" userId="651b59c4-c2a1-4852-ac00-d10213ba0680" providerId="ADAL" clId="{197F36C1-3797-4004-AC41-4BC9ED6E68E3}" dt="2024-03-13T02:11:01.053" v="305"/>
        <pc:sldMkLst>
          <pc:docMk/>
          <pc:sldMk cId="2553520785" sldId="2118"/>
        </pc:sldMkLst>
      </pc:sldChg>
      <pc:sldChg chg="add del">
        <pc:chgData name="LILLINETH OCAMPO CASTAÑEDA" userId="651b59c4-c2a1-4852-ac00-d10213ba0680" providerId="ADAL" clId="{197F36C1-3797-4004-AC41-4BC9ED6E68E3}" dt="2024-03-13T02:11:01.053" v="305"/>
        <pc:sldMkLst>
          <pc:docMk/>
          <pc:sldMk cId="3882393671" sldId="2121"/>
        </pc:sldMkLst>
      </pc:sldChg>
      <pc:sldChg chg="addSp delSp modSp mod">
        <pc:chgData name="LILLINETH OCAMPO CASTAÑEDA" userId="651b59c4-c2a1-4852-ac00-d10213ba0680" providerId="ADAL" clId="{197F36C1-3797-4004-AC41-4BC9ED6E68E3}" dt="2024-03-06T16:38:02.511" v="99" actId="1076"/>
        <pc:sldMkLst>
          <pc:docMk/>
          <pc:sldMk cId="1335027568" sldId="2122"/>
        </pc:sldMkLst>
        <pc:spChg chg="mod">
          <ac:chgData name="LILLINETH OCAMPO CASTAÑEDA" userId="651b59c4-c2a1-4852-ac00-d10213ba0680" providerId="ADAL" clId="{197F36C1-3797-4004-AC41-4BC9ED6E68E3}" dt="2024-03-06T15:56:51.885" v="14"/>
          <ac:spMkLst>
            <pc:docMk/>
            <pc:sldMk cId="1335027568" sldId="2122"/>
            <ac:spMk id="5" creationId="{65B12803-5723-4124-BA21-4275CB48163E}"/>
          </ac:spMkLst>
        </pc:spChg>
        <pc:spChg chg="mod">
          <ac:chgData name="LILLINETH OCAMPO CASTAÑEDA" userId="651b59c4-c2a1-4852-ac00-d10213ba0680" providerId="ADAL" clId="{197F36C1-3797-4004-AC41-4BC9ED6E68E3}" dt="2024-03-06T16:36:23.655" v="88" actId="20577"/>
          <ac:spMkLst>
            <pc:docMk/>
            <pc:sldMk cId="1335027568" sldId="2122"/>
            <ac:spMk id="23" creationId="{FA234D52-1CF6-4968-B439-DBB712E3A05F}"/>
          </ac:spMkLst>
        </pc:spChg>
        <pc:graphicFrameChg chg="add mod modGraphic">
          <ac:chgData name="LILLINETH OCAMPO CASTAÑEDA" userId="651b59c4-c2a1-4852-ac00-d10213ba0680" providerId="ADAL" clId="{197F36C1-3797-4004-AC41-4BC9ED6E68E3}" dt="2024-03-06T16:38:02.511" v="99" actId="1076"/>
          <ac:graphicFrameMkLst>
            <pc:docMk/>
            <pc:sldMk cId="1335027568" sldId="2122"/>
            <ac:graphicFrameMk id="3" creationId="{41E7D3AF-A220-121A-1FD3-B4BC67918BB0}"/>
          </ac:graphicFrameMkLst>
        </pc:graphicFrameChg>
        <pc:graphicFrameChg chg="del">
          <ac:chgData name="LILLINETH OCAMPO CASTAÑEDA" userId="651b59c4-c2a1-4852-ac00-d10213ba0680" providerId="ADAL" clId="{197F36C1-3797-4004-AC41-4BC9ED6E68E3}" dt="2024-03-06T16:36:32.096" v="89" actId="478"/>
          <ac:graphicFrameMkLst>
            <pc:docMk/>
            <pc:sldMk cId="1335027568" sldId="2122"/>
            <ac:graphicFrameMk id="4" creationId="{145ADB7F-7F63-D081-8637-CA4C0EE6CC9C}"/>
          </ac:graphicFrameMkLst>
        </pc:graphicFrameChg>
      </pc:sldChg>
      <pc:sldChg chg="addSp delSp modSp mod">
        <pc:chgData name="LILLINETH OCAMPO CASTAÑEDA" userId="651b59c4-c2a1-4852-ac00-d10213ba0680" providerId="ADAL" clId="{197F36C1-3797-4004-AC41-4BC9ED6E68E3}" dt="2024-03-06T16:45:07.147" v="130" actId="403"/>
        <pc:sldMkLst>
          <pc:docMk/>
          <pc:sldMk cId="2377741569" sldId="2123"/>
        </pc:sldMkLst>
        <pc:spChg chg="mod">
          <ac:chgData name="LILLINETH OCAMPO CASTAÑEDA" userId="651b59c4-c2a1-4852-ac00-d10213ba0680" providerId="ADAL" clId="{197F36C1-3797-4004-AC41-4BC9ED6E68E3}" dt="2024-03-06T15:56:51.885" v="14"/>
          <ac:spMkLst>
            <pc:docMk/>
            <pc:sldMk cId="2377741569" sldId="2123"/>
            <ac:spMk id="5" creationId="{65B12803-5723-4124-BA21-4275CB48163E}"/>
          </ac:spMkLst>
        </pc:spChg>
        <pc:spChg chg="mod">
          <ac:chgData name="LILLINETH OCAMPO CASTAÑEDA" userId="651b59c4-c2a1-4852-ac00-d10213ba0680" providerId="ADAL" clId="{197F36C1-3797-4004-AC41-4BC9ED6E68E3}" dt="2024-03-06T16:02:23.341" v="17"/>
          <ac:spMkLst>
            <pc:docMk/>
            <pc:sldMk cId="2377741569" sldId="2123"/>
            <ac:spMk id="23" creationId="{FA234D52-1CF6-4968-B439-DBB712E3A05F}"/>
          </ac:spMkLst>
        </pc:spChg>
        <pc:graphicFrameChg chg="del">
          <ac:chgData name="LILLINETH OCAMPO CASTAÑEDA" userId="651b59c4-c2a1-4852-ac00-d10213ba0680" providerId="ADAL" clId="{197F36C1-3797-4004-AC41-4BC9ED6E68E3}" dt="2024-03-06T16:44:40.472" v="126" actId="478"/>
          <ac:graphicFrameMkLst>
            <pc:docMk/>
            <pc:sldMk cId="2377741569" sldId="2123"/>
            <ac:graphicFrameMk id="3" creationId="{A31F432D-BAFE-2B06-4596-4AEBC78C9D7E}"/>
          </ac:graphicFrameMkLst>
        </pc:graphicFrameChg>
        <pc:graphicFrameChg chg="add mod modGraphic">
          <ac:chgData name="LILLINETH OCAMPO CASTAÑEDA" userId="651b59c4-c2a1-4852-ac00-d10213ba0680" providerId="ADAL" clId="{197F36C1-3797-4004-AC41-4BC9ED6E68E3}" dt="2024-03-06T16:45:07.147" v="130" actId="403"/>
          <ac:graphicFrameMkLst>
            <pc:docMk/>
            <pc:sldMk cId="2377741569" sldId="2123"/>
            <ac:graphicFrameMk id="4" creationId="{8D709DD8-3CE6-6E06-2D2E-1BC298433406}"/>
          </ac:graphicFrameMkLst>
        </pc:graphicFrameChg>
      </pc:sldChg>
      <pc:sldChg chg="addSp delSp modSp mod">
        <pc:chgData name="LILLINETH OCAMPO CASTAÑEDA" userId="651b59c4-c2a1-4852-ac00-d10213ba0680" providerId="ADAL" clId="{197F36C1-3797-4004-AC41-4BC9ED6E68E3}" dt="2024-03-06T16:45:42.058" v="135" actId="403"/>
        <pc:sldMkLst>
          <pc:docMk/>
          <pc:sldMk cId="2944071904" sldId="2124"/>
        </pc:sldMkLst>
        <pc:spChg chg="mod">
          <ac:chgData name="LILLINETH OCAMPO CASTAÑEDA" userId="651b59c4-c2a1-4852-ac00-d10213ba0680" providerId="ADAL" clId="{197F36C1-3797-4004-AC41-4BC9ED6E68E3}" dt="2024-03-06T15:56:22.679" v="13"/>
          <ac:spMkLst>
            <pc:docMk/>
            <pc:sldMk cId="2944071904" sldId="2124"/>
            <ac:spMk id="5" creationId="{65B12803-5723-4124-BA21-4275CB48163E}"/>
          </ac:spMkLst>
        </pc:spChg>
        <pc:spChg chg="mod">
          <ac:chgData name="LILLINETH OCAMPO CASTAÑEDA" userId="651b59c4-c2a1-4852-ac00-d10213ba0680" providerId="ADAL" clId="{197F36C1-3797-4004-AC41-4BC9ED6E68E3}" dt="2024-03-06T16:03:43.896" v="25" actId="20577"/>
          <ac:spMkLst>
            <pc:docMk/>
            <pc:sldMk cId="2944071904" sldId="2124"/>
            <ac:spMk id="23" creationId="{FA234D52-1CF6-4968-B439-DBB712E3A05F}"/>
          </ac:spMkLst>
        </pc:spChg>
        <pc:graphicFrameChg chg="add mod modGraphic">
          <ac:chgData name="LILLINETH OCAMPO CASTAÑEDA" userId="651b59c4-c2a1-4852-ac00-d10213ba0680" providerId="ADAL" clId="{197F36C1-3797-4004-AC41-4BC9ED6E68E3}" dt="2024-03-06T16:45:42.058" v="135" actId="403"/>
          <ac:graphicFrameMkLst>
            <pc:docMk/>
            <pc:sldMk cId="2944071904" sldId="2124"/>
            <ac:graphicFrameMk id="3" creationId="{74E0B687-C7D2-64E6-BF05-8AEE00E26331}"/>
          </ac:graphicFrameMkLst>
        </pc:graphicFrameChg>
        <pc:graphicFrameChg chg="del">
          <ac:chgData name="LILLINETH OCAMPO CASTAÑEDA" userId="651b59c4-c2a1-4852-ac00-d10213ba0680" providerId="ADAL" clId="{197F36C1-3797-4004-AC41-4BC9ED6E68E3}" dt="2024-03-06T16:45:25.823" v="131" actId="478"/>
          <ac:graphicFrameMkLst>
            <pc:docMk/>
            <pc:sldMk cId="2944071904" sldId="2124"/>
            <ac:graphicFrameMk id="4" creationId="{EECC27BE-584B-1A8B-4733-3A1DB4B01AE7}"/>
          </ac:graphicFrameMkLst>
        </pc:graphicFrameChg>
      </pc:sldChg>
      <pc:sldChg chg="del">
        <pc:chgData name="LILLINETH OCAMPO CASTAÑEDA" userId="651b59c4-c2a1-4852-ac00-d10213ba0680" providerId="ADAL" clId="{197F36C1-3797-4004-AC41-4BC9ED6E68E3}" dt="2024-03-13T13:30:51.435" v="346" actId="2696"/>
        <pc:sldMkLst>
          <pc:docMk/>
          <pc:sldMk cId="2004136361" sldId="2125"/>
        </pc:sldMkLst>
      </pc:sldChg>
    </pc:docChg>
  </pc:docChgLst>
</pc:chgInfo>
</file>

<file path=ppt/charts/_rels/chart1.xml.rels><?xml version="1.0" encoding="UTF-8" standalone="yes"?>
<Relationships xmlns="http://schemas.openxmlformats.org/package/2006/relationships"><Relationship Id="rId3" Type="http://schemas.openxmlformats.org/officeDocument/2006/relationships/themeOverride" Target="../theme/themeOverride1.xml"/><Relationship Id="rId2" Type="http://schemas.microsoft.com/office/2011/relationships/chartColorStyle" Target="colors1.xml"/><Relationship Id="rId1" Type="http://schemas.microsoft.com/office/2011/relationships/chartStyle" Target="style1.xml"/><Relationship Id="rId4" Type="http://schemas.openxmlformats.org/officeDocument/2006/relationships/oleObject" Target="../embeddings/oleObject1.bin"/></Relationships>
</file>

<file path=ppt/charts/_rels/chart10.xml.rels><?xml version="1.0" encoding="UTF-8" standalone="yes"?>
<Relationships xmlns="http://schemas.openxmlformats.org/package/2006/relationships"><Relationship Id="rId3" Type="http://schemas.openxmlformats.org/officeDocument/2006/relationships/themeOverride" Target="../theme/themeOverride4.xml"/><Relationship Id="rId2" Type="http://schemas.microsoft.com/office/2011/relationships/chartColorStyle" Target="colors7.xml"/><Relationship Id="rId1" Type="http://schemas.microsoft.com/office/2011/relationships/chartStyle" Target="style7.xml"/><Relationship Id="rId4" Type="http://schemas.openxmlformats.org/officeDocument/2006/relationships/package" Target="../embeddings/Microsoft_Excel_Worksheet.xlsx"/></Relationships>
</file>

<file path=ppt/charts/_rels/chart11.xml.rels><?xml version="1.0" encoding="UTF-8" standalone="yes"?>
<Relationships xmlns="http://schemas.openxmlformats.org/package/2006/relationships"><Relationship Id="rId3" Type="http://schemas.openxmlformats.org/officeDocument/2006/relationships/themeOverride" Target="../theme/themeOverride5.xml"/><Relationship Id="rId2" Type="http://schemas.microsoft.com/office/2011/relationships/chartColorStyle" Target="colors8.xml"/><Relationship Id="rId1" Type="http://schemas.microsoft.com/office/2011/relationships/chartStyle" Target="style8.xml"/><Relationship Id="rId4" Type="http://schemas.openxmlformats.org/officeDocument/2006/relationships/package" Target="../embeddings/Microsoft_Excel_Worksheet1.xlsx"/></Relationships>
</file>

<file path=ppt/charts/_rels/chart12.xml.rels><?xml version="1.0" encoding="UTF-8" standalone="yes"?>
<Relationships xmlns="http://schemas.openxmlformats.org/package/2006/relationships"><Relationship Id="rId3" Type="http://schemas.openxmlformats.org/officeDocument/2006/relationships/themeOverride" Target="../theme/themeOverride6.xml"/><Relationship Id="rId2" Type="http://schemas.microsoft.com/office/2011/relationships/chartColorStyle" Target="colors9.xml"/><Relationship Id="rId1" Type="http://schemas.microsoft.com/office/2011/relationships/chartStyle" Target="style9.xml"/><Relationship Id="rId4" Type="http://schemas.openxmlformats.org/officeDocument/2006/relationships/package" Target="../embeddings/Microsoft_Excel_Worksheet2.xlsx"/></Relationships>
</file>

<file path=ppt/charts/_rels/chart13.xml.rels><?xml version="1.0" encoding="UTF-8" standalone="yes"?>
<Relationships xmlns="http://schemas.openxmlformats.org/package/2006/relationships"><Relationship Id="rId3" Type="http://schemas.openxmlformats.org/officeDocument/2006/relationships/themeOverride" Target="../theme/themeOverride7.xml"/><Relationship Id="rId2" Type="http://schemas.microsoft.com/office/2011/relationships/chartColorStyle" Target="colors10.xml"/><Relationship Id="rId1" Type="http://schemas.microsoft.com/office/2011/relationships/chartStyle" Target="style10.xml"/><Relationship Id="rId4" Type="http://schemas.openxmlformats.org/officeDocument/2006/relationships/package" Target="../embeddings/Microsoft_Excel_Worksheet3.xlsx"/></Relationships>
</file>

<file path=ppt/charts/_rels/chart14.xml.rels><?xml version="1.0" encoding="UTF-8" standalone="yes"?>
<Relationships xmlns="http://schemas.openxmlformats.org/package/2006/relationships"><Relationship Id="rId3" Type="http://schemas.openxmlformats.org/officeDocument/2006/relationships/themeOverride" Target="../theme/themeOverride8.xml"/><Relationship Id="rId2" Type="http://schemas.microsoft.com/office/2011/relationships/chartColorStyle" Target="colors11.xml"/><Relationship Id="rId1" Type="http://schemas.microsoft.com/office/2011/relationships/chartStyle" Target="style11.xml"/><Relationship Id="rId4" Type="http://schemas.openxmlformats.org/officeDocument/2006/relationships/package" Target="../embeddings/Microsoft_Excel_Worksheet4.xlsx"/></Relationships>
</file>

<file path=ppt/charts/_rels/chart15.xml.rels><?xml version="1.0" encoding="UTF-8" standalone="yes"?>
<Relationships xmlns="http://schemas.openxmlformats.org/package/2006/relationships"><Relationship Id="rId3" Type="http://schemas.openxmlformats.org/officeDocument/2006/relationships/themeOverride" Target="../theme/themeOverride9.xml"/><Relationship Id="rId2" Type="http://schemas.microsoft.com/office/2011/relationships/chartColorStyle" Target="colors12.xml"/><Relationship Id="rId1" Type="http://schemas.microsoft.com/office/2011/relationships/chartStyle" Target="style12.xml"/><Relationship Id="rId4" Type="http://schemas.openxmlformats.org/officeDocument/2006/relationships/package" Target="../embeddings/Microsoft_Excel_Worksheet5.xlsx"/></Relationships>
</file>

<file path=ppt/charts/_rels/chart16.xml.rels><?xml version="1.0" encoding="UTF-8" standalone="yes"?>
<Relationships xmlns="http://schemas.openxmlformats.org/package/2006/relationships"><Relationship Id="rId3" Type="http://schemas.openxmlformats.org/officeDocument/2006/relationships/oleObject" Target="file:///\\172.18.13.3\uaesp%20areas\COMERCIAL%20Y%20FINANCIERA\12.%20INFORME%20INTERVENTOR&#205;A%20CYF\INFORME%20No.%2062\ASE%202\4.%20GESTI&#211;N%20DE%20CARTERA\Abril%202023\Anexo%20N&#176;%204.7%20-%20Plano%20Cartera%20Total%20202304%20ASE2.xlsx" TargetMode="External"/><Relationship Id="rId2" Type="http://schemas.microsoft.com/office/2011/relationships/chartColorStyle" Target="colors13.xml"/><Relationship Id="rId1" Type="http://schemas.microsoft.com/office/2011/relationships/chartStyle" Target="style13.xml"/></Relationships>
</file>

<file path=ppt/charts/_rels/chart17.xml.rels><?xml version="1.0" encoding="UTF-8" standalone="yes"?>
<Relationships xmlns="http://schemas.openxmlformats.org/package/2006/relationships"><Relationship Id="rId3" Type="http://schemas.openxmlformats.org/officeDocument/2006/relationships/oleObject" Target="file:///\\10.0.41.2\uaesp%20areas\COMERCIAL%20Y%20FINANCIERA\12.%20INFORME%20INTERVENTOR&#205;A%20CYF\INFORME%20No.%2074%20ABR-24\ASE%201\4%20CARTERA\Anexo%204.8%20PlanCartTo202404ASE1.xlsx" TargetMode="External"/><Relationship Id="rId2" Type="http://schemas.microsoft.com/office/2011/relationships/chartColorStyle" Target="colors14.xml"/><Relationship Id="rId1" Type="http://schemas.microsoft.com/office/2011/relationships/chartStyle" Target="style14.xml"/><Relationship Id="rId4" Type="http://schemas.openxmlformats.org/officeDocument/2006/relationships/chartUserShapes" Target="../drawings/drawing1.xml"/></Relationships>
</file>

<file path=ppt/charts/_rels/chart18.xml.rels><?xml version="1.0" encoding="UTF-8" standalone="yes"?>
<Relationships xmlns="http://schemas.openxmlformats.org/package/2006/relationships"><Relationship Id="rId3" Type="http://schemas.openxmlformats.org/officeDocument/2006/relationships/oleObject" Target="file:///\\10.0.41.2\uaesp%20areas\COMERCIAL%20Y%20FINANCIERA\12.%20INFORME%20INTERVENTOR&#205;A%20CYF\INFORME%20No.%2074%20ABR-24\ASE%202\4%20CARTERA\Anexo%204.8%20PlanCartTo202404ASE2.xlsx" TargetMode="External"/><Relationship Id="rId2" Type="http://schemas.microsoft.com/office/2011/relationships/chartColorStyle" Target="colors15.xml"/><Relationship Id="rId1" Type="http://schemas.microsoft.com/office/2011/relationships/chartStyle" Target="style15.xml"/></Relationships>
</file>

<file path=ppt/charts/_rels/chart19.xml.rels><?xml version="1.0" encoding="UTF-8" standalone="yes"?>
<Relationships xmlns="http://schemas.openxmlformats.org/package/2006/relationships"><Relationship Id="rId3" Type="http://schemas.openxmlformats.org/officeDocument/2006/relationships/oleObject" Target="file:///\\10.0.41.2\uaesp%20areas\COMERCIAL%20Y%20FINANCIERA\12.%20INFORME%20INTERVENTOR&#205;A%20CYF\INFORME%20No.%2074%20ABR-24\ASE%203\4%20CARTERA\Anexo%204.8%20PlanCartTo202404ASE3.xlsx" TargetMode="External"/><Relationship Id="rId2" Type="http://schemas.microsoft.com/office/2011/relationships/chartColorStyle" Target="colors16.xml"/><Relationship Id="rId1" Type="http://schemas.microsoft.com/office/2011/relationships/chartStyle" Target="style16.xml"/></Relationships>
</file>

<file path=ppt/charts/_rels/chart2.xml.rels><?xml version="1.0" encoding="UTF-8" standalone="yes"?>
<Relationships xmlns="http://schemas.openxmlformats.org/package/2006/relationships"><Relationship Id="rId3" Type="http://schemas.openxmlformats.org/officeDocument/2006/relationships/themeOverride" Target="../theme/themeOverride2.xml"/><Relationship Id="rId2" Type="http://schemas.microsoft.com/office/2011/relationships/chartColorStyle" Target="colors2.xml"/><Relationship Id="rId1" Type="http://schemas.microsoft.com/office/2011/relationships/chartStyle" Target="style2.xml"/><Relationship Id="rId4" Type="http://schemas.openxmlformats.org/officeDocument/2006/relationships/oleObject" Target="../embeddings/oleObject2.bin"/></Relationships>
</file>

<file path=ppt/charts/_rels/chart20.xml.rels><?xml version="1.0" encoding="UTF-8" standalone="yes"?>
<Relationships xmlns="http://schemas.openxmlformats.org/package/2006/relationships"><Relationship Id="rId3" Type="http://schemas.openxmlformats.org/officeDocument/2006/relationships/oleObject" Target="file:///\\10.0.41.2\uaesp%20areas\COMERCIAL%20Y%20FINANCIERA\12.%20INFORME%20INTERVENTOR&#205;A%20CYF\INFORME%20No.%2074%20ABR-24\ASE%204\4%20CARTERA\Anexo%204.8%20PlanCartTo202404ASE4.xlsx" TargetMode="External"/><Relationship Id="rId2" Type="http://schemas.microsoft.com/office/2011/relationships/chartColorStyle" Target="colors17.xml"/><Relationship Id="rId1" Type="http://schemas.microsoft.com/office/2011/relationships/chartStyle" Target="style17.xml"/></Relationships>
</file>

<file path=ppt/charts/_rels/chart21.xml.rels><?xml version="1.0" encoding="UTF-8" standalone="yes"?>
<Relationships xmlns="http://schemas.openxmlformats.org/package/2006/relationships"><Relationship Id="rId1" Type="http://schemas.openxmlformats.org/officeDocument/2006/relationships/oleObject" Target="file:///\\10.0.41.2\uaesp%20areas\COMERCIAL%20Y%20FINANCIERA\12.%20INFORME%20INTERVENTOR&#205;A%20CYF\INFORME%20No.%2074%20ABR-24\ASE%205\4%20CARTERA\Anexo%204.2%20PlanCartTo202403ASE5.xlsx" TargetMode="External"/></Relationships>
</file>

<file path=ppt/charts/_rels/chart22.xml.rels><?xml version="1.0" encoding="UTF-8" standalone="yes"?>
<Relationships xmlns="http://schemas.openxmlformats.org/package/2006/relationships"><Relationship Id="rId3" Type="http://schemas.openxmlformats.org/officeDocument/2006/relationships/oleObject" Target="file:///\\10.0.41.2\uaesp%20areas\COMERCIAL%20Y%20FINANCIERA\12.%20INFORME%20INTERVENTOR&#205;A%20CYF\INFORME%20No.%2074%20ABR-24\ASE%201\4%20CARTERA\Anexo%204.8%20PlanCartTo202404ASE1.xlsx" TargetMode="External"/><Relationship Id="rId2" Type="http://schemas.microsoft.com/office/2011/relationships/chartColorStyle" Target="colors18.xml"/><Relationship Id="rId1" Type="http://schemas.microsoft.com/office/2011/relationships/chartStyle" Target="style18.xml"/></Relationships>
</file>

<file path=ppt/charts/_rels/chart23.xml.rels><?xml version="1.0" encoding="UTF-8" standalone="yes"?>
<Relationships xmlns="http://schemas.openxmlformats.org/package/2006/relationships"><Relationship Id="rId3" Type="http://schemas.openxmlformats.org/officeDocument/2006/relationships/oleObject" Target="file:///\\10.0.41.2\uaesp%20areas\COMERCIAL%20Y%20FINANCIERA\12.%20INFORME%20INTERVENTOR&#205;A%20CYF\INFORME%20No.%2074%20ABR-24\ASE%202\4%20CARTERA\Anexo%204.8%20PlanCartTo202404ASE2.xlsx" TargetMode="External"/><Relationship Id="rId2" Type="http://schemas.microsoft.com/office/2011/relationships/chartColorStyle" Target="colors19.xml"/><Relationship Id="rId1" Type="http://schemas.microsoft.com/office/2011/relationships/chartStyle" Target="style19.xml"/></Relationships>
</file>

<file path=ppt/charts/_rels/chart24.xml.rels><?xml version="1.0" encoding="UTF-8" standalone="yes"?>
<Relationships xmlns="http://schemas.openxmlformats.org/package/2006/relationships"><Relationship Id="rId3" Type="http://schemas.openxmlformats.org/officeDocument/2006/relationships/oleObject" Target="file:///\\10.0.41.2\uaesp%20areas\COMERCIAL%20Y%20FINANCIERA\12.%20INFORME%20INTERVENTOR&#205;A%20CYF\INFORME%20No.%2074%20ABR-24\ASE%203\4%20CARTERA\Anexo%204.8%20PlanCartTo202404ASE3.xlsx" TargetMode="External"/><Relationship Id="rId2" Type="http://schemas.microsoft.com/office/2011/relationships/chartColorStyle" Target="colors20.xml"/><Relationship Id="rId1" Type="http://schemas.microsoft.com/office/2011/relationships/chartStyle" Target="style20.xml"/></Relationships>
</file>

<file path=ppt/charts/_rels/chart25.xml.rels><?xml version="1.0" encoding="UTF-8" standalone="yes"?>
<Relationships xmlns="http://schemas.openxmlformats.org/package/2006/relationships"><Relationship Id="rId3" Type="http://schemas.openxmlformats.org/officeDocument/2006/relationships/oleObject" Target="file:///\\10.0.41.2\uaesp%20areas\COMERCIAL%20Y%20FINANCIERA\12.%20INFORME%20INTERVENTOR&#205;A%20CYF\INFORME%20No.%2074%20ABR-24\ASE%204\4%20CARTERA\Anexo%204.8%20PlanCartTo202404ASE4.xlsx" TargetMode="External"/><Relationship Id="rId2" Type="http://schemas.microsoft.com/office/2011/relationships/chartColorStyle" Target="colors21.xml"/><Relationship Id="rId1" Type="http://schemas.microsoft.com/office/2011/relationships/chartStyle" Target="style21.xml"/></Relationships>
</file>

<file path=ppt/charts/_rels/chart26.xml.rels><?xml version="1.0" encoding="UTF-8" standalone="yes"?>
<Relationships xmlns="http://schemas.openxmlformats.org/package/2006/relationships"><Relationship Id="rId3" Type="http://schemas.openxmlformats.org/officeDocument/2006/relationships/oleObject" Target="file:///\\10.0.41.2\uaesp%20areas\COMERCIAL%20Y%20FINANCIERA\12.%20INFORME%20INTERVENTOR&#205;A%20CYF\INFORME%20No.%2074%20ABR-24\ASE%205\4%20CARTERA\Anexo%204.2%20PlanCartTo202403ASE5.xlsx" TargetMode="External"/><Relationship Id="rId2" Type="http://schemas.microsoft.com/office/2011/relationships/chartColorStyle" Target="colors22.xml"/><Relationship Id="rId1" Type="http://schemas.microsoft.com/office/2011/relationships/chartStyle" Target="style22.xml"/></Relationships>
</file>

<file path=ppt/charts/_rels/chart27.xml.rels><?xml version="1.0" encoding="UTF-8" standalone="yes"?>
<Relationships xmlns="http://schemas.openxmlformats.org/package/2006/relationships"><Relationship Id="rId3" Type="http://schemas.openxmlformats.org/officeDocument/2006/relationships/oleObject" Target="file:///\\10.0.41.2\uaesp%20areas\COMERCIAL%20Y%20FINANCIERA\12.%20INFORME%20INTERVENTOR&#205;A%20CYF\INFORME%20No.%2074%20ABR-24\ASE%201\4%20CARTERA\Anexo%204.8%20PlanCartTo202404ASE1.xlsx" TargetMode="External"/><Relationship Id="rId2" Type="http://schemas.microsoft.com/office/2011/relationships/chartColorStyle" Target="colors23.xml"/><Relationship Id="rId1" Type="http://schemas.microsoft.com/office/2011/relationships/chartStyle" Target="style23.xml"/></Relationships>
</file>

<file path=ppt/charts/_rels/chart28.xml.rels><?xml version="1.0" encoding="UTF-8" standalone="yes"?>
<Relationships xmlns="http://schemas.openxmlformats.org/package/2006/relationships"><Relationship Id="rId3" Type="http://schemas.openxmlformats.org/officeDocument/2006/relationships/oleObject" Target="file:///\\10.0.41.2\uaesp%20areas\COMERCIAL%20Y%20FINANCIERA\12.%20INFORME%20INTERVENTOR&#205;A%20CYF\INFORME%20No.%2074%20ABR-24\ASE%202\4%20CARTERA\Anexo%204.8%20PlanCartTo202404ASE2.xlsx" TargetMode="External"/><Relationship Id="rId2" Type="http://schemas.microsoft.com/office/2011/relationships/chartColorStyle" Target="colors24.xml"/><Relationship Id="rId1" Type="http://schemas.microsoft.com/office/2011/relationships/chartStyle" Target="style24.xml"/></Relationships>
</file>

<file path=ppt/charts/_rels/chart29.xml.rels><?xml version="1.0" encoding="UTF-8" standalone="yes"?>
<Relationships xmlns="http://schemas.openxmlformats.org/package/2006/relationships"><Relationship Id="rId3" Type="http://schemas.openxmlformats.org/officeDocument/2006/relationships/oleObject" Target="file:///\\10.0.41.2\uaesp%20areas\COMERCIAL%20Y%20FINANCIERA\12.%20INFORME%20INTERVENTOR&#205;A%20CYF\INFORME%20No.%2074%20ABR-24\ASE%203\4%20CARTERA\Anexo%204.8%20PlanCartTo202404ASE3.xlsx" TargetMode="External"/><Relationship Id="rId2" Type="http://schemas.microsoft.com/office/2011/relationships/chartColorStyle" Target="colors25.xml"/><Relationship Id="rId1" Type="http://schemas.microsoft.com/office/2011/relationships/chartStyle" Target="style25.xml"/></Relationships>
</file>

<file path=ppt/charts/_rels/chart3.xml.rels><?xml version="1.0" encoding="UTF-8" standalone="yes"?>
<Relationships xmlns="http://schemas.openxmlformats.org/package/2006/relationships"><Relationship Id="rId3" Type="http://schemas.openxmlformats.org/officeDocument/2006/relationships/oleObject" Target="https://redcomcol-my.sharepoint.com/personal/karen_viduenez_consorciopc_com/Documents/OTROS/PRESENTACIONES/Presentaci&#243;n%20Info%20Ejec%202023/Datos%20Presentaci&#243;n.xlsx" TargetMode="External"/><Relationship Id="rId2" Type="http://schemas.microsoft.com/office/2011/relationships/chartColorStyle" Target="colors3.xml"/><Relationship Id="rId1" Type="http://schemas.microsoft.com/office/2011/relationships/chartStyle" Target="style3.xml"/></Relationships>
</file>

<file path=ppt/charts/_rels/chart30.xml.rels><?xml version="1.0" encoding="UTF-8" standalone="yes"?>
<Relationships xmlns="http://schemas.openxmlformats.org/package/2006/relationships"><Relationship Id="rId1" Type="http://schemas.openxmlformats.org/officeDocument/2006/relationships/oleObject" Target="file:///\\10.0.41.2\uaesp%20areas\COMERCIAL%20Y%20FINANCIERA\12.%20INFORME%20INTERVENTOR&#205;A%20CYF\INFORME%20No.%2074%20ABR-24\ASE%204\4%20CARTERA\Anexo%204.8%20PlanCartTo202404ASE4.xlsx" TargetMode="External"/></Relationships>
</file>

<file path=ppt/charts/_rels/chart31.xml.rels><?xml version="1.0" encoding="UTF-8" standalone="yes"?>
<Relationships xmlns="http://schemas.openxmlformats.org/package/2006/relationships"><Relationship Id="rId3" Type="http://schemas.openxmlformats.org/officeDocument/2006/relationships/oleObject" Target="file:///\\10.0.41.2\uaesp%20areas\COMERCIAL%20Y%20FINANCIERA\12.%20INFORME%20INTERVENTOR&#205;A%20CYF\INFORME%20No.%2074%20ABR-24\ASE%205\4%20CARTERA\Anexo%204.2%20PlanCartTo202403ASE5.xlsx" TargetMode="External"/><Relationship Id="rId2" Type="http://schemas.microsoft.com/office/2011/relationships/chartColorStyle" Target="colors26.xml"/><Relationship Id="rId1" Type="http://schemas.microsoft.com/office/2011/relationships/chartStyle" Target="style26.xml"/></Relationships>
</file>

<file path=ppt/charts/_rels/chart32.xml.rels><?xml version="1.0" encoding="UTF-8" standalone="yes"?>
<Relationships xmlns="http://schemas.openxmlformats.org/package/2006/relationships"><Relationship Id="rId3" Type="http://schemas.openxmlformats.org/officeDocument/2006/relationships/oleObject" Target="file:///\\10.0.41.2\uaesp%20areas\COMERCIAL%20Y%20FINANCIERA\12.%20INFORME%20INTERVENTOR&#205;A%20CYF\INFORME%20No.%2074%20ABR-24\ASE%201\4%20CARTERA\Anexo%204.8%20PlanCartTo202404ASE1.xlsx" TargetMode="External"/><Relationship Id="rId2" Type="http://schemas.microsoft.com/office/2011/relationships/chartColorStyle" Target="colors27.xml"/><Relationship Id="rId1" Type="http://schemas.microsoft.com/office/2011/relationships/chartStyle" Target="style27.xml"/></Relationships>
</file>

<file path=ppt/charts/_rels/chart33.xml.rels><?xml version="1.0" encoding="UTF-8" standalone="yes"?>
<Relationships xmlns="http://schemas.openxmlformats.org/package/2006/relationships"><Relationship Id="rId3" Type="http://schemas.openxmlformats.org/officeDocument/2006/relationships/oleObject" Target="file:///\\10.0.41.2\uaesp%20areas\COMERCIAL%20Y%20FINANCIERA\12.%20INFORME%20INTERVENTOR&#205;A%20CYF\INFORME%20No.%2074%20ABR-24\ASE%201\4%20CARTERA\Anexo%204.8%20PlanCartTo202404ASE1.xlsx" TargetMode="External"/><Relationship Id="rId2" Type="http://schemas.microsoft.com/office/2011/relationships/chartColorStyle" Target="colors28.xml"/><Relationship Id="rId1" Type="http://schemas.microsoft.com/office/2011/relationships/chartStyle" Target="style28.xml"/></Relationships>
</file>

<file path=ppt/charts/_rels/chart34.xml.rels><?xml version="1.0" encoding="UTF-8" standalone="yes"?>
<Relationships xmlns="http://schemas.openxmlformats.org/package/2006/relationships"><Relationship Id="rId3" Type="http://schemas.openxmlformats.org/officeDocument/2006/relationships/oleObject" Target="file:///\\10.0.41.2\uaesp%20areas\COMERCIAL%20Y%20FINANCIERA\12.%20INFORME%20INTERVENTOR&#205;A%20CYF\INFORME%20No.%2074%20ABR-24\ASE%202\4%20CARTERA\Anexo%204.8%20PlanCartTo202404ASE2.xlsx" TargetMode="External"/><Relationship Id="rId2" Type="http://schemas.microsoft.com/office/2011/relationships/chartColorStyle" Target="colors29.xml"/><Relationship Id="rId1" Type="http://schemas.microsoft.com/office/2011/relationships/chartStyle" Target="style29.xml"/></Relationships>
</file>

<file path=ppt/charts/_rels/chart35.xml.rels><?xml version="1.0" encoding="UTF-8" standalone="yes"?>
<Relationships xmlns="http://schemas.openxmlformats.org/package/2006/relationships"><Relationship Id="rId3" Type="http://schemas.openxmlformats.org/officeDocument/2006/relationships/oleObject" Target="file:///\\10.0.41.2\uaesp%20areas\COMERCIAL%20Y%20FINANCIERA\12.%20INFORME%20INTERVENTOR&#205;A%20CYF\INFORME%20No.%2074%20ABR-24\ASE%202\4%20CARTERA\Anexo%204.8%20PlanCartTo202404ASE2.xlsx" TargetMode="External"/><Relationship Id="rId2" Type="http://schemas.microsoft.com/office/2011/relationships/chartColorStyle" Target="colors30.xml"/><Relationship Id="rId1" Type="http://schemas.microsoft.com/office/2011/relationships/chartStyle" Target="style30.xml"/></Relationships>
</file>

<file path=ppt/charts/_rels/chart36.xml.rels><?xml version="1.0" encoding="UTF-8" standalone="yes"?>
<Relationships xmlns="http://schemas.openxmlformats.org/package/2006/relationships"><Relationship Id="rId3" Type="http://schemas.openxmlformats.org/officeDocument/2006/relationships/oleObject" Target="file:///\\10.0.41.2\uaesp%20areas\COMERCIAL%20Y%20FINANCIERA\12.%20INFORME%20INTERVENTOR&#205;A%20CYF\INFORME%20No.%2074%20ABR-24\ASE%203\4%20CARTERA\Anexo%204.8%20PlanCartTo202404ASE3.xlsx" TargetMode="External"/><Relationship Id="rId2" Type="http://schemas.microsoft.com/office/2011/relationships/chartColorStyle" Target="colors31.xml"/><Relationship Id="rId1" Type="http://schemas.microsoft.com/office/2011/relationships/chartStyle" Target="style31.xml"/></Relationships>
</file>

<file path=ppt/charts/_rels/chart37.xml.rels><?xml version="1.0" encoding="UTF-8" standalone="yes"?>
<Relationships xmlns="http://schemas.openxmlformats.org/package/2006/relationships"><Relationship Id="rId3" Type="http://schemas.openxmlformats.org/officeDocument/2006/relationships/oleObject" Target="file:///\\10.0.41.2\uaesp%20areas\COMERCIAL%20Y%20FINANCIERA\12.%20INFORME%20INTERVENTOR&#205;A%20CYF\INFORME%20No.%2074%20ABR-24\ASE%203\4%20CARTERA\Anexo%204.8%20PlanCartTo202404ASE3.xlsx" TargetMode="External"/><Relationship Id="rId2" Type="http://schemas.microsoft.com/office/2011/relationships/chartColorStyle" Target="colors32.xml"/><Relationship Id="rId1" Type="http://schemas.microsoft.com/office/2011/relationships/chartStyle" Target="style32.xml"/></Relationships>
</file>

<file path=ppt/charts/_rels/chart38.xml.rels><?xml version="1.0" encoding="UTF-8" standalone="yes"?>
<Relationships xmlns="http://schemas.openxmlformats.org/package/2006/relationships"><Relationship Id="rId3" Type="http://schemas.openxmlformats.org/officeDocument/2006/relationships/oleObject" Target="file:///\\172.18.13.3\uaesp%20areas\COMERCIAL%20Y%20FINANCIERA\12.%20INFORME%20INTERVENTOR&#205;A%20CYF\INFORME%20No.%2064\ASE%204\4.%20GESTI&#211;N%20DE%20CARTERA\Junio%202023\Anexo%20N&#176;%204.8%20-%20Plano%20Cartera%20Total%20202306%20ASE4.xlsx" TargetMode="External"/><Relationship Id="rId2" Type="http://schemas.microsoft.com/office/2011/relationships/chartColorStyle" Target="colors33.xml"/><Relationship Id="rId1" Type="http://schemas.microsoft.com/office/2011/relationships/chartStyle" Target="style33.xml"/></Relationships>
</file>

<file path=ppt/charts/_rels/chart39.xml.rels><?xml version="1.0" encoding="UTF-8" standalone="yes"?>
<Relationships xmlns="http://schemas.openxmlformats.org/package/2006/relationships"><Relationship Id="rId3" Type="http://schemas.openxmlformats.org/officeDocument/2006/relationships/oleObject" Target="file:///\\10.0.41.2\uaesp%20areas\COMERCIAL%20Y%20FINANCIERA\12.%20INFORME%20INTERVENTOR&#205;A%20CYF\INFORME%20No.%2074%20ABR-24\ASE%204\4%20CARTERA\Anexo%204.8%20PlanCartTo202404ASE4.xlsx" TargetMode="External"/><Relationship Id="rId2" Type="http://schemas.microsoft.com/office/2011/relationships/chartColorStyle" Target="colors34.xml"/><Relationship Id="rId1" Type="http://schemas.microsoft.com/office/2011/relationships/chartStyle" Target="style34.xml"/></Relationships>
</file>

<file path=ppt/charts/_rels/chart4.xml.rels><?xml version="1.0" encoding="UTF-8" standalone="yes"?>
<Relationships xmlns="http://schemas.openxmlformats.org/package/2006/relationships"><Relationship Id="rId3" Type="http://schemas.openxmlformats.org/officeDocument/2006/relationships/themeOverride" Target="../theme/themeOverride3.xml"/><Relationship Id="rId2" Type="http://schemas.microsoft.com/office/2011/relationships/chartColorStyle" Target="colors4.xml"/><Relationship Id="rId1" Type="http://schemas.microsoft.com/office/2011/relationships/chartStyle" Target="style4.xml"/><Relationship Id="rId4" Type="http://schemas.openxmlformats.org/officeDocument/2006/relationships/oleObject" Target="../embeddings/oleObject3.bin"/></Relationships>
</file>

<file path=ppt/charts/_rels/chart40.xml.rels><?xml version="1.0" encoding="UTF-8" standalone="yes"?>
<Relationships xmlns="http://schemas.openxmlformats.org/package/2006/relationships"><Relationship Id="rId3" Type="http://schemas.openxmlformats.org/officeDocument/2006/relationships/oleObject" Target="file:///\\10.0.41.2\uaesp%20areas\COMERCIAL%20Y%20FINANCIERA\12.%20INFORME%20INTERVENTOR&#205;A%20CYF\INFORME%20No.%2074%20ABR-24\ASE%204\4%20CARTERA\Anexo%204.8%20PlanCartTo202404ASE4.xlsx" TargetMode="External"/><Relationship Id="rId2" Type="http://schemas.microsoft.com/office/2011/relationships/chartColorStyle" Target="colors35.xml"/><Relationship Id="rId1" Type="http://schemas.microsoft.com/office/2011/relationships/chartStyle" Target="style35.xml"/></Relationships>
</file>

<file path=ppt/charts/_rels/chart41.xml.rels><?xml version="1.0" encoding="UTF-8" standalone="yes"?>
<Relationships xmlns="http://schemas.openxmlformats.org/package/2006/relationships"><Relationship Id="rId2" Type="http://schemas.openxmlformats.org/officeDocument/2006/relationships/chartUserShapes" Target="../drawings/drawing2.xml"/><Relationship Id="rId1" Type="http://schemas.openxmlformats.org/officeDocument/2006/relationships/oleObject" Target="NULL" TargetMode="External"/></Relationships>
</file>

<file path=ppt/charts/_rels/chart42.xml.rels><?xml version="1.0" encoding="UTF-8" standalone="yes"?>
<Relationships xmlns="http://schemas.openxmlformats.org/package/2006/relationships"><Relationship Id="rId3" Type="http://schemas.openxmlformats.org/officeDocument/2006/relationships/oleObject" Target="file:///\\10.0.41.2\uaesp%20areas\COMERCIAL%20Y%20FINANCIERA\12.%20INFORME%20INTERVENTOR&#205;A%20CYF\INFORME%20No.%2074%20ABR-24\ASE%205\4%20CARTERA\Anexo%204.2%20PlanCartTo202403ASE5.xlsx" TargetMode="External"/><Relationship Id="rId2" Type="http://schemas.microsoft.com/office/2011/relationships/chartColorStyle" Target="colors36.xml"/><Relationship Id="rId1" Type="http://schemas.microsoft.com/office/2011/relationships/chartStyle" Target="style36.xml"/></Relationships>
</file>

<file path=ppt/charts/_rels/chart43.xml.rels><?xml version="1.0" encoding="UTF-8" standalone="yes"?>
<Relationships xmlns="http://schemas.openxmlformats.org/package/2006/relationships"><Relationship Id="rId3" Type="http://schemas.openxmlformats.org/officeDocument/2006/relationships/oleObject" Target="file:///\\10.0.41.2\uaesp%20areas\COMERCIAL%20Y%20FINANCIERA\12.%20INFORME%20INTERVENTOR&#205;A%20CYF\INFORME%20No.%2074%20ABR-24\ASE%205\4%20CARTERA\Anexo%204.2%20PlanCartTo202403ASE5.xlsx" TargetMode="External"/><Relationship Id="rId2" Type="http://schemas.microsoft.com/office/2011/relationships/chartColorStyle" Target="colors37.xml"/><Relationship Id="rId1" Type="http://schemas.microsoft.com/office/2011/relationships/chartStyle" Target="style37.xml"/></Relationships>
</file>

<file path=ppt/charts/_rels/chart44.xml.rels><?xml version="1.0" encoding="UTF-8" standalone="yes"?>
<Relationships xmlns="http://schemas.openxmlformats.org/package/2006/relationships"><Relationship Id="rId3" Type="http://schemas.openxmlformats.org/officeDocument/2006/relationships/oleObject" Target="file:///\\10.0.41.2\uaesp%20areas\COMERCIAL%20Y%20FINANCIERA\12.%20INFORME%20INTERVENTOR&#205;A%20CYF\INFORME%20No.%2074%20ABR-24\ASE%201\4%20CARTERA\Anexo%204.8%20PlanCartTo202404ASE1.xlsx" TargetMode="External"/><Relationship Id="rId2" Type="http://schemas.microsoft.com/office/2011/relationships/chartColorStyle" Target="colors38.xml"/><Relationship Id="rId1" Type="http://schemas.microsoft.com/office/2011/relationships/chartStyle" Target="style38.xml"/></Relationships>
</file>

<file path=ppt/charts/_rels/chart45.xml.rels><?xml version="1.0" encoding="UTF-8" standalone="yes"?>
<Relationships xmlns="http://schemas.openxmlformats.org/package/2006/relationships"><Relationship Id="rId3" Type="http://schemas.openxmlformats.org/officeDocument/2006/relationships/oleObject" Target="file:///\\10.0.41.2\uaesp%20areas\COMERCIAL%20Y%20FINANCIERA\12.%20INFORME%20INTERVENTOR&#205;A%20CYF\INFORME%20No.%2074%20ABR-24\ASE%202\4%20CARTERA\Anexo%204.8%20PlanCartTo202404ASE2.xlsx" TargetMode="External"/><Relationship Id="rId2" Type="http://schemas.microsoft.com/office/2011/relationships/chartColorStyle" Target="colors39.xml"/><Relationship Id="rId1" Type="http://schemas.microsoft.com/office/2011/relationships/chartStyle" Target="style39.xml"/></Relationships>
</file>

<file path=ppt/charts/_rels/chart46.xml.rels><?xml version="1.0" encoding="UTF-8" standalone="yes"?>
<Relationships xmlns="http://schemas.openxmlformats.org/package/2006/relationships"><Relationship Id="rId3" Type="http://schemas.openxmlformats.org/officeDocument/2006/relationships/oleObject" Target="file:///\\10.0.41.2\uaesp%20areas\COMERCIAL%20Y%20FINANCIERA\12.%20INFORME%20INTERVENTOR&#205;A%20CYF\INFORME%20No.%2074%20ABR-24\ASE%203\4%20CARTERA\Anexo%204.8%20PlanCartTo202404ASE3.xlsx" TargetMode="External"/><Relationship Id="rId2" Type="http://schemas.microsoft.com/office/2011/relationships/chartColorStyle" Target="colors40.xml"/><Relationship Id="rId1" Type="http://schemas.microsoft.com/office/2011/relationships/chartStyle" Target="style40.xml"/></Relationships>
</file>

<file path=ppt/charts/_rels/chart47.xml.rels><?xml version="1.0" encoding="UTF-8" standalone="yes"?>
<Relationships xmlns="http://schemas.openxmlformats.org/package/2006/relationships"><Relationship Id="rId3" Type="http://schemas.openxmlformats.org/officeDocument/2006/relationships/oleObject" Target="file:///\\10.0.41.2\uaesp%20areas\COMERCIAL%20Y%20FINANCIERA\12.%20INFORME%20INTERVENTOR&#205;A%20CYF\INFORME%20No.%2074%20ABR-24\ASE%204\4%20CARTERA\Anexo%204.8%20PlanCartTo202404ASE4.xlsx" TargetMode="External"/><Relationship Id="rId2" Type="http://schemas.microsoft.com/office/2011/relationships/chartColorStyle" Target="colors41.xml"/><Relationship Id="rId1" Type="http://schemas.microsoft.com/office/2011/relationships/chartStyle" Target="style41.xml"/></Relationships>
</file>

<file path=ppt/charts/_rels/chart48.xml.rels><?xml version="1.0" encoding="UTF-8" standalone="yes"?>
<Relationships xmlns="http://schemas.openxmlformats.org/package/2006/relationships"><Relationship Id="rId3" Type="http://schemas.openxmlformats.org/officeDocument/2006/relationships/oleObject" Target="file:///\\10.0.41.2\uaesp%20areas\COMERCIAL%20Y%20FINANCIERA\12.%20INFORME%20INTERVENTOR&#205;A%20CYF\INFORME%20No.%2074%20ABR-24\ASE%205\4%20CARTERA\Anexo%204.2%20PlanCartTo202403ASE5.xlsx" TargetMode="External"/><Relationship Id="rId2" Type="http://schemas.microsoft.com/office/2011/relationships/chartColorStyle" Target="colors42.xml"/><Relationship Id="rId1" Type="http://schemas.microsoft.com/office/2011/relationships/chartStyle" Target="style42.xml"/></Relationships>
</file>

<file path=ppt/charts/_rels/chart49.xml.rels><?xml version="1.0" encoding="UTF-8" standalone="yes"?>
<Relationships xmlns="http://schemas.openxmlformats.org/package/2006/relationships"><Relationship Id="rId3" Type="http://schemas.openxmlformats.org/officeDocument/2006/relationships/oleObject" Target="file:///\\10.0.41.2\uaesp%20areas\COMERCIAL%20Y%20FINANCIERA\7.%20ATENCI&#211;N%20AL%20USUARIO\14.%20PROFESIONAL%20ESPECIALIZADO\Carpeta%20entrega\BD%20PQR%20a%20Noviembre%202021\Base%20de%20PQR%202022-2024.xlsx" TargetMode="External"/><Relationship Id="rId2" Type="http://schemas.microsoft.com/office/2011/relationships/chartColorStyle" Target="colors43.xml"/><Relationship Id="rId1" Type="http://schemas.microsoft.com/office/2011/relationships/chartStyle" Target="style43.xml"/></Relationships>
</file>

<file path=ppt/charts/_rels/chart5.xml.rels><?xml version="1.0" encoding="UTF-8" standalone="yes"?>
<Relationships xmlns="http://schemas.openxmlformats.org/package/2006/relationships"><Relationship Id="rId3" Type="http://schemas.openxmlformats.org/officeDocument/2006/relationships/oleObject" Target="file:///C:\Users\lillineth.ocampo.REDCOM\AppData\Local\Microsoft\Windows\INetCache\Content.Outlook\90S4E65G\OPERATIVOS%20ESPECIALES%20ABR%202024.xlsx" TargetMode="External"/><Relationship Id="rId2" Type="http://schemas.microsoft.com/office/2011/relationships/chartColorStyle" Target="colors5.xml"/><Relationship Id="rId1" Type="http://schemas.microsoft.com/office/2011/relationships/chartStyle" Target="style5.xml"/></Relationships>
</file>

<file path=ppt/charts/_rels/chart50.xml.rels><?xml version="1.0" encoding="UTF-8" standalone="yes"?>
<Relationships xmlns="http://schemas.openxmlformats.org/package/2006/relationships"><Relationship Id="rId1" Type="http://schemas.openxmlformats.org/officeDocument/2006/relationships/oleObject" Target="file:///C:\documentos\Documents\INFORMES%20MENSUALES\PRESENTACION\Tablas%20presentacion%20-%20abril%202024%20final.xlsx" TargetMode="External"/></Relationships>
</file>

<file path=ppt/charts/_rels/chart51.xml.rels><?xml version="1.0" encoding="UTF-8" standalone="yes"?>
<Relationships xmlns="http://schemas.openxmlformats.org/package/2006/relationships"><Relationship Id="rId1" Type="http://schemas.openxmlformats.org/officeDocument/2006/relationships/oleObject" Target="file:///C:\documentos\Documents\INFORMES%20MENSUALES\PRESENTACION\Tablas%20presentacion%20-%20abril%202024%20final.xlsx" TargetMode="External"/></Relationships>
</file>

<file path=ppt/charts/_rels/chart52.xml.rels><?xml version="1.0" encoding="UTF-8" standalone="yes"?>
<Relationships xmlns="http://schemas.openxmlformats.org/package/2006/relationships"><Relationship Id="rId3" Type="http://schemas.openxmlformats.org/officeDocument/2006/relationships/themeOverride" Target="../theme/themeOverride10.xml"/><Relationship Id="rId2" Type="http://schemas.microsoft.com/office/2011/relationships/chartColorStyle" Target="colors44.xml"/><Relationship Id="rId1" Type="http://schemas.microsoft.com/office/2011/relationships/chartStyle" Target="style44.xml"/><Relationship Id="rId4" Type="http://schemas.openxmlformats.org/officeDocument/2006/relationships/package" Target="../embeddings/Microsoft_Excel_Worksheet6.xlsx"/></Relationships>
</file>

<file path=ppt/charts/_rels/chart53.xml.rels><?xml version="1.0" encoding="UTF-8" standalone="yes"?>
<Relationships xmlns="http://schemas.openxmlformats.org/package/2006/relationships"><Relationship Id="rId3" Type="http://schemas.openxmlformats.org/officeDocument/2006/relationships/oleObject" Target="file:///\\10.0.41.2\uaesp%20areas\JUR&#205;DICA\INTERVENTOR&#205;A\INFORMES%20INTERVENTOR&#205;A\PRESENTACI&#211;N%20JURIDICA%20MENSUAL%20-%20INFORMES\2024\4.%20Abril\DATOS%20SAC%20-Abril.xlsx" TargetMode="External"/><Relationship Id="rId2" Type="http://schemas.microsoft.com/office/2011/relationships/chartColorStyle" Target="colors45.xml"/><Relationship Id="rId1" Type="http://schemas.microsoft.com/office/2011/relationships/chartStyle" Target="style45.xml"/><Relationship Id="rId4" Type="http://schemas.openxmlformats.org/officeDocument/2006/relationships/chartUserShapes" Target="../drawings/drawing3.xml"/></Relationships>
</file>

<file path=ppt/charts/_rels/chart54.xml.rels><?xml version="1.0" encoding="UTF-8" standalone="yes"?>
<Relationships xmlns="http://schemas.openxmlformats.org/package/2006/relationships"><Relationship Id="rId3" Type="http://schemas.openxmlformats.org/officeDocument/2006/relationships/oleObject" Target="file:///\\10.0.41.2\uaesp%20areas\JUR&#205;DICA\INTERVENTOR&#205;A\INFORMES%20INTERVENTOR&#205;A\PRESENTACI&#211;N%20JURIDICA%20MENSUAL%20-%20INFORMES\2024\4.%20Abril\DATOS%20SAC%20-Abril.xlsx" TargetMode="External"/><Relationship Id="rId2" Type="http://schemas.microsoft.com/office/2011/relationships/chartColorStyle" Target="colors46.xml"/><Relationship Id="rId1" Type="http://schemas.microsoft.com/office/2011/relationships/chartStyle" Target="style46.xml"/></Relationships>
</file>

<file path=ppt/charts/_rels/chart55.xml.rels><?xml version="1.0" encoding="UTF-8" standalone="yes"?>
<Relationships xmlns="http://schemas.openxmlformats.org/package/2006/relationships"><Relationship Id="rId3" Type="http://schemas.openxmlformats.org/officeDocument/2006/relationships/oleObject" Target="file:///\\10.0.41.2\uaesp%20areas\JUR&#205;DICA\INTERVENTOR&#205;A\INFORMES%20INTERVENTOR&#205;A\PRESENTACI&#211;N%20JURIDICA%20MENSUAL%20-%20INFORMES\2024\4.%20Abril\DATOS%20SAC%20-Abril.xlsx" TargetMode="External"/><Relationship Id="rId2" Type="http://schemas.microsoft.com/office/2011/relationships/chartColorStyle" Target="colors47.xml"/><Relationship Id="rId1" Type="http://schemas.microsoft.com/office/2011/relationships/chartStyle" Target="style47.xml"/><Relationship Id="rId4" Type="http://schemas.openxmlformats.org/officeDocument/2006/relationships/chartUserShapes" Target="../drawings/drawing4.xml"/></Relationships>
</file>

<file path=ppt/charts/_rels/chart56.xml.rels><?xml version="1.0" encoding="UTF-8" standalone="yes"?>
<Relationships xmlns="http://schemas.openxmlformats.org/package/2006/relationships"><Relationship Id="rId3" Type="http://schemas.openxmlformats.org/officeDocument/2006/relationships/oleObject" Target="file:///\\10.0.41.2\uaesp%20areas\JUR&#205;DICA\INTERVENTOR&#205;A\INFORMES%20INTERVENTOR&#205;A\PRESENTACI&#211;N%20JURIDICA%20MENSUAL%20-%20INFORMES\2024\4.%20Abril\Multas&amp;PP&amp;SAC%20-%20Abril.xlsx" TargetMode="External"/><Relationship Id="rId2" Type="http://schemas.microsoft.com/office/2011/relationships/chartColorStyle" Target="colors48.xml"/><Relationship Id="rId1" Type="http://schemas.microsoft.com/office/2011/relationships/chartStyle" Target="style48.xml"/><Relationship Id="rId4" Type="http://schemas.openxmlformats.org/officeDocument/2006/relationships/chartUserShapes" Target="../drawings/drawing5.xml"/></Relationships>
</file>

<file path=ppt/charts/_rels/chart57.xml.rels><?xml version="1.0" encoding="UTF-8" standalone="yes"?>
<Relationships xmlns="http://schemas.openxmlformats.org/package/2006/relationships"><Relationship Id="rId3" Type="http://schemas.openxmlformats.org/officeDocument/2006/relationships/oleObject" Target="file:///\\10.0.41.2\uaesp%20areas\JUR&#205;DICA\INTERVENTOR&#205;A\INFORMES%20INTERVENTOR&#205;A\PRESENTACI&#211;N%20JURIDICA%20MENSUAL%20-%20INFORMES\2024\4.%20Abril\Multas&amp;PP&amp;SAC%20-%20Abril.xlsx" TargetMode="External"/><Relationship Id="rId2" Type="http://schemas.microsoft.com/office/2011/relationships/chartColorStyle" Target="colors49.xml"/><Relationship Id="rId1" Type="http://schemas.microsoft.com/office/2011/relationships/chartStyle" Target="style49.xml"/><Relationship Id="rId4" Type="http://schemas.openxmlformats.org/officeDocument/2006/relationships/chartUserShapes" Target="../drawings/drawing6.xml"/></Relationships>
</file>

<file path=ppt/charts/_rels/chart58.xml.rels><?xml version="1.0" encoding="UTF-8" standalone="yes"?>
<Relationships xmlns="http://schemas.openxmlformats.org/package/2006/relationships"><Relationship Id="rId3" Type="http://schemas.openxmlformats.org/officeDocument/2006/relationships/oleObject" Target="https://redcomcol-my.sharepoint.com/personal/karen_viduenez_consorciopc_com/Documents/graficas%20solicitudes%20de%20descuento.xlsx" TargetMode="External"/><Relationship Id="rId2" Type="http://schemas.microsoft.com/office/2011/relationships/chartColorStyle" Target="colors50.xml"/><Relationship Id="rId1" Type="http://schemas.microsoft.com/office/2011/relationships/chartStyle" Target="style50.xml"/></Relationships>
</file>

<file path=ppt/charts/_rels/chart6.xml.rels><?xml version="1.0" encoding="UTF-8" standalone="yes"?>
<Relationships xmlns="http://schemas.openxmlformats.org/package/2006/relationships"><Relationship Id="rId1" Type="http://schemas.openxmlformats.org/officeDocument/2006/relationships/oleObject" Target="file:///C:\documentos\Documents\INFORMES%20MENSUALES\PRESENTACION\Tablas%20presentacion%20-%20abril%202024%20final.xlsx" TargetMode="External"/></Relationships>
</file>

<file path=ppt/charts/_rels/chart7.xml.rels><?xml version="1.0" encoding="UTF-8" standalone="yes"?>
<Relationships xmlns="http://schemas.openxmlformats.org/package/2006/relationships"><Relationship Id="rId1" Type="http://schemas.openxmlformats.org/officeDocument/2006/relationships/oleObject" Target="file:///C:\documentos\Documents\INFORMES%20MENSUALES\PRESENTACION\Tablas%20presentacion%20-%20abril%202024%20final.xlsx" TargetMode="External"/></Relationships>
</file>

<file path=ppt/charts/_rels/chart8.xml.rels><?xml version="1.0" encoding="UTF-8" standalone="yes"?>
<Relationships xmlns="http://schemas.openxmlformats.org/package/2006/relationships"><Relationship Id="rId3" Type="http://schemas.openxmlformats.org/officeDocument/2006/relationships/oleObject" Target="file:///C:\documentos\Documents\INFORMES%20MENSUALES\PRESENTACION\Tablas%20presentacion%20-%20abril%202024%20final.xlsx" TargetMode="External"/><Relationship Id="rId2" Type="http://schemas.microsoft.com/office/2011/relationships/chartColorStyle" Target="colors6.xml"/><Relationship Id="rId1" Type="http://schemas.microsoft.com/office/2011/relationships/chartStyle" Target="style6.xml"/></Relationships>
</file>

<file path=ppt/charts/_rels/chart9.xml.rels><?xml version="1.0" encoding="UTF-8" standalone="yes"?>
<Relationships xmlns="http://schemas.openxmlformats.org/package/2006/relationships"><Relationship Id="rId1" Type="http://schemas.openxmlformats.org/officeDocument/2006/relationships/oleObject" Target="file:///C:\documentos\Documents\INFORMES%20MENSUALES\PRESENTACION\Tablas%20presentacion%20-%20abril%202024%20final.xlsx" TargetMode="External"/></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8"/>
    </mc:Choice>
    <mc:Fallback>
      <c:style val="8"/>
    </mc:Fallback>
  </mc:AlternateContent>
  <c:clrMapOvr bg1="lt1" tx1="dk1" bg2="lt2" tx2="dk2" accent1="accent1" accent2="accent2" accent3="accent3" accent4="accent4" accent5="accent5" accent6="accent6" hlink="hlink" folHlink="folHlink"/>
  <c:chart>
    <c:title>
      <c:tx>
        <c:rich>
          <a:bodyPr rot="0" spcFirstLastPara="1" vertOverflow="ellipsis" vert="horz" wrap="square" anchor="ctr" anchorCtr="1"/>
          <a:lstStyle/>
          <a:p>
            <a:pPr>
              <a:defRPr sz="1800" b="0" i="0" u="none" strike="noStrike" kern="1200" cap="none" spc="50" baseline="0">
                <a:solidFill>
                  <a:schemeClr val="tx1">
                    <a:lumMod val="65000"/>
                    <a:lumOff val="35000"/>
                  </a:schemeClr>
                </a:solidFill>
                <a:latin typeface="+mn-lt"/>
                <a:ea typeface="+mn-ea"/>
                <a:cs typeface="+mn-cs"/>
              </a:defRPr>
            </a:pPr>
            <a:r>
              <a:rPr lang="en-US"/>
              <a:t>TOTAL DE TONELADAS: </a:t>
            </a:r>
            <a:r>
              <a:rPr lang="es-CO" sz="1800" b="0" i="0" u="none" strike="noStrike" kern="1200" cap="none" spc="50" baseline="0">
                <a:solidFill>
                  <a:sysClr val="windowText" lastClr="000000">
                    <a:lumMod val="65000"/>
                    <a:lumOff val="35000"/>
                  </a:sysClr>
                </a:solidFill>
                <a:latin typeface="+mn-lt"/>
                <a:ea typeface="+mn-ea"/>
                <a:cs typeface="+mn-cs"/>
              </a:rPr>
              <a:t>11.978.180,79</a:t>
            </a:r>
            <a:r>
              <a:rPr lang="es-CO" sz="1800" b="0" i="0" u="none" strike="noStrike" cap="none" baseline="0"/>
              <a:t> </a:t>
            </a:r>
            <a:r>
              <a:rPr lang="en-US"/>
              <a:t>    </a:t>
            </a:r>
            <a:r>
              <a:rPr lang="es-CO" sz="1800" b="0" i="0" u="none" strike="noStrike" cap="none" baseline="0"/>
              <a:t> </a:t>
            </a:r>
            <a:r>
              <a:rPr lang="en-US"/>
              <a:t> </a:t>
            </a:r>
            <a:endParaRPr lang="es-ES"/>
          </a:p>
        </c:rich>
      </c:tx>
      <c:layout>
        <c:manualLayout>
          <c:xMode val="edge"/>
          <c:yMode val="edge"/>
          <c:x val="0.53958126208033186"/>
          <c:y val="0.14019515411657255"/>
        </c:manualLayout>
      </c:layout>
      <c:overlay val="0"/>
      <c:spPr>
        <a:noFill/>
        <a:ln>
          <a:noFill/>
        </a:ln>
        <a:effectLst/>
      </c:spPr>
      <c:txPr>
        <a:bodyPr rot="0" spcFirstLastPara="1" vertOverflow="ellipsis" vert="horz" wrap="square" anchor="ctr" anchorCtr="1"/>
        <a:lstStyle/>
        <a:p>
          <a:pPr>
            <a:defRPr sz="1800" b="0" i="0" u="none" strike="noStrike" kern="1200" cap="none" spc="50" baseline="0">
              <a:solidFill>
                <a:schemeClr val="tx1">
                  <a:lumMod val="65000"/>
                  <a:lumOff val="35000"/>
                </a:schemeClr>
              </a:solidFill>
              <a:latin typeface="+mn-lt"/>
              <a:ea typeface="+mn-ea"/>
              <a:cs typeface="+mn-cs"/>
            </a:defRPr>
          </a:pPr>
          <a:endParaRPr lang="es-ES"/>
        </a:p>
      </c:txPr>
    </c:title>
    <c:autoTitleDeleted val="0"/>
    <c:plotArea>
      <c:layout/>
      <c:barChart>
        <c:barDir val="col"/>
        <c:grouping val="clustered"/>
        <c:varyColors val="0"/>
        <c:ser>
          <c:idx val="0"/>
          <c:order val="0"/>
          <c:spPr>
            <a:noFill/>
            <a:ln w="25400" cap="flat" cmpd="sng" algn="ctr">
              <a:solidFill>
                <a:schemeClr val="accent6"/>
              </a:solidFill>
              <a:miter lim="800000"/>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200" b="0" i="0" u="none" strike="noStrike" kern="1200" baseline="0">
                    <a:solidFill>
                      <a:schemeClr val="tx1">
                        <a:lumMod val="65000"/>
                        <a:lumOff val="35000"/>
                      </a:schemeClr>
                    </a:solidFill>
                    <a:latin typeface="+mn-lt"/>
                    <a:ea typeface="+mn-ea"/>
                    <a:cs typeface="+mn-cs"/>
                  </a:defRPr>
                </a:pPr>
                <a:endParaRPr lang="es-E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'[Datos Presentación.xlsx]ORDINARIOS (2)'!$E$8:$I$8</c:f>
              <c:strCache>
                <c:ptCount val="5"/>
                <c:pt idx="0">
                  <c:v>PROMOAMBIENTAL SAS</c:v>
                </c:pt>
                <c:pt idx="1">
                  <c:v>LIME S.A. E.S.P.</c:v>
                </c:pt>
                <c:pt idx="2">
                  <c:v>CIUDAD LIMPIA</c:v>
                </c:pt>
                <c:pt idx="3">
                  <c:v>BOGOTÁ LIMPIA</c:v>
                </c:pt>
                <c:pt idx="4">
                  <c:v>ÁREA LIMPIA</c:v>
                </c:pt>
              </c:strCache>
            </c:strRef>
          </c:cat>
          <c:val>
            <c:numRef>
              <c:f>'[Datos Presentación.xlsx]ORDINARIOS (2)'!$E$81:$I$81</c:f>
              <c:numCache>
                <c:formatCode>#,##0.00</c:formatCode>
                <c:ptCount val="5"/>
                <c:pt idx="0">
                  <c:v>2593180.2309999997</c:v>
                </c:pt>
                <c:pt idx="1">
                  <c:v>3788608.9199999995</c:v>
                </c:pt>
                <c:pt idx="2">
                  <c:v>2342765.9208177901</c:v>
                </c:pt>
                <c:pt idx="3">
                  <c:v>1599309.45</c:v>
                </c:pt>
                <c:pt idx="4">
                  <c:v>1654316.2659999998</c:v>
                </c:pt>
              </c:numCache>
            </c:numRef>
          </c:val>
          <c:extLst>
            <c:ext xmlns:c16="http://schemas.microsoft.com/office/drawing/2014/chart" uri="{C3380CC4-5D6E-409C-BE32-E72D297353CC}">
              <c16:uniqueId val="{00000000-89D3-4CC7-9D9A-81C540F46DD2}"/>
            </c:ext>
          </c:extLst>
        </c:ser>
        <c:dLbls>
          <c:dLblPos val="outEnd"/>
          <c:showLegendKey val="0"/>
          <c:showVal val="1"/>
          <c:showCatName val="0"/>
          <c:showSerName val="0"/>
          <c:showPercent val="0"/>
          <c:showBubbleSize val="0"/>
        </c:dLbls>
        <c:gapWidth val="164"/>
        <c:overlap val="-35"/>
        <c:axId val="346253312"/>
        <c:axId val="348202688"/>
      </c:barChart>
      <c:catAx>
        <c:axId val="346253312"/>
        <c:scaling>
          <c:orientation val="minMax"/>
        </c:scaling>
        <c:delete val="0"/>
        <c:axPos val="b"/>
        <c:numFmt formatCode="General" sourceLinked="0"/>
        <c:majorTickMark val="none"/>
        <c:minorTickMark val="none"/>
        <c:tickLblPos val="nextTo"/>
        <c:spPr>
          <a:noFill/>
          <a:ln>
            <a:noFill/>
          </a:ln>
          <a:effectLst/>
        </c:spPr>
        <c:txPr>
          <a:bodyPr rot="-60000000" spcFirstLastPara="1" vertOverflow="ellipsis" vert="horz" wrap="square" anchor="ctr" anchorCtr="1"/>
          <a:lstStyle/>
          <a:p>
            <a:pPr>
              <a:defRPr sz="1200" b="0" i="0" u="none" strike="noStrike" kern="1200" baseline="0">
                <a:solidFill>
                  <a:schemeClr val="tx1">
                    <a:lumMod val="50000"/>
                    <a:lumOff val="50000"/>
                  </a:schemeClr>
                </a:solidFill>
                <a:latin typeface="+mn-lt"/>
                <a:ea typeface="+mn-ea"/>
                <a:cs typeface="+mn-cs"/>
              </a:defRPr>
            </a:pPr>
            <a:endParaRPr lang="es-ES"/>
          </a:p>
        </c:txPr>
        <c:crossAx val="348202688"/>
        <c:crosses val="autoZero"/>
        <c:auto val="1"/>
        <c:lblAlgn val="ctr"/>
        <c:lblOffset val="100"/>
        <c:noMultiLvlLbl val="0"/>
      </c:catAx>
      <c:valAx>
        <c:axId val="348202688"/>
        <c:scaling>
          <c:orientation val="minMax"/>
        </c:scaling>
        <c:delete val="0"/>
        <c:axPos val="l"/>
        <c:numFmt formatCode="#,##0.00"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tx1">
                    <a:lumMod val="50000"/>
                    <a:lumOff val="50000"/>
                  </a:schemeClr>
                </a:solidFill>
                <a:latin typeface="+mn-lt"/>
                <a:ea typeface="+mn-ea"/>
                <a:cs typeface="+mn-cs"/>
              </a:defRPr>
            </a:pPr>
            <a:endParaRPr lang="es-ES"/>
          </a:p>
        </c:txPr>
        <c:crossAx val="346253312"/>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s-ES"/>
    </a:p>
  </c:txPr>
  <c:externalData r:id="rId4">
    <c:autoUpdate val="0"/>
  </c:externalData>
</c:chartSpace>
</file>

<file path=ppt/charts/chart1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col"/>
        <c:grouping val="clustered"/>
        <c:varyColors val="0"/>
        <c:ser>
          <c:idx val="0"/>
          <c:order val="0"/>
          <c:tx>
            <c:strRef>
              <c:f>'Recaudo General a Abr-24'!$A$3</c:f>
              <c:strCache>
                <c:ptCount val="1"/>
                <c:pt idx="0">
                  <c:v>Año 2018</c:v>
                </c:pt>
              </c:strCache>
            </c:strRef>
          </c:tx>
          <c:spPr>
            <a:solidFill>
              <a:schemeClr val="accent1"/>
            </a:solidFill>
            <a:ln>
              <a:noFill/>
            </a:ln>
            <a:effectLst/>
            <a:scene3d>
              <a:camera prst="orthographicFront"/>
              <a:lightRig rig="threePt" dir="t"/>
            </a:scene3d>
            <a:sp3d>
              <a:bevelT w="203200" h="38100"/>
            </a:sp3d>
          </c:spPr>
          <c:invertIfNegative val="0"/>
          <c:cat>
            <c:multiLvlStrRef>
              <c:f>'Recaudo General a Abr-24'!$B$1:$F$2</c:f>
              <c:multiLvlStrCache>
                <c:ptCount val="5"/>
                <c:lvl>
                  <c:pt idx="0">
                    <c:v>Vr. Recaudo</c:v>
                  </c:pt>
                  <c:pt idx="1">
                    <c:v>Vr. Recaudo</c:v>
                  </c:pt>
                  <c:pt idx="2">
                    <c:v>Vr. Recaudo</c:v>
                  </c:pt>
                  <c:pt idx="3">
                    <c:v>Vr. Recaudo</c:v>
                  </c:pt>
                  <c:pt idx="4">
                    <c:v>Vr. Recaudo</c:v>
                  </c:pt>
                </c:lvl>
                <c:lvl>
                  <c:pt idx="0">
                    <c:v>ASE 1</c:v>
                  </c:pt>
                  <c:pt idx="1">
                    <c:v>ASE 2</c:v>
                  </c:pt>
                  <c:pt idx="2">
                    <c:v>ASE 3</c:v>
                  </c:pt>
                  <c:pt idx="3">
                    <c:v>ASE 4</c:v>
                  </c:pt>
                  <c:pt idx="4">
                    <c:v>ASE 5</c:v>
                  </c:pt>
                </c:lvl>
              </c:multiLvlStrCache>
            </c:multiLvlStrRef>
          </c:cat>
          <c:val>
            <c:numRef>
              <c:f>'Recaudo General a Abr-24'!$B$3:$F$3</c:f>
              <c:numCache>
                <c:formatCode>_("$"* #,##0_);_("$"* \(#,##0\);_("$"* "-"_);_(@_)</c:formatCode>
                <c:ptCount val="5"/>
                <c:pt idx="0">
                  <c:v>84423.296365999995</c:v>
                </c:pt>
                <c:pt idx="1">
                  <c:v>81396.150542000003</c:v>
                </c:pt>
                <c:pt idx="2">
                  <c:v>57670.055164999998</c:v>
                </c:pt>
                <c:pt idx="3">
                  <c:v>47267.641948000004</c:v>
                </c:pt>
                <c:pt idx="4">
                  <c:v>55438.952146999996</c:v>
                </c:pt>
              </c:numCache>
            </c:numRef>
          </c:val>
          <c:extLst>
            <c:ext xmlns:c16="http://schemas.microsoft.com/office/drawing/2014/chart" uri="{C3380CC4-5D6E-409C-BE32-E72D297353CC}">
              <c16:uniqueId val="{00000000-C1E0-4EC3-BF9D-9F361675E682}"/>
            </c:ext>
          </c:extLst>
        </c:ser>
        <c:ser>
          <c:idx val="1"/>
          <c:order val="1"/>
          <c:tx>
            <c:strRef>
              <c:f>'Recaudo General a Abr-24'!$A$4</c:f>
              <c:strCache>
                <c:ptCount val="1"/>
                <c:pt idx="0">
                  <c:v>Año 2019</c:v>
                </c:pt>
              </c:strCache>
            </c:strRef>
          </c:tx>
          <c:spPr>
            <a:solidFill>
              <a:schemeClr val="accent2"/>
            </a:solidFill>
            <a:ln>
              <a:noFill/>
            </a:ln>
            <a:effectLst/>
            <a:scene3d>
              <a:camera prst="orthographicFront"/>
              <a:lightRig rig="threePt" dir="t"/>
            </a:scene3d>
            <a:sp3d>
              <a:bevelT w="203200" h="38100"/>
            </a:sp3d>
          </c:spPr>
          <c:invertIfNegative val="0"/>
          <c:cat>
            <c:multiLvlStrRef>
              <c:f>'Recaudo General a Abr-24'!$B$1:$F$2</c:f>
              <c:multiLvlStrCache>
                <c:ptCount val="5"/>
                <c:lvl>
                  <c:pt idx="0">
                    <c:v>Vr. Recaudo</c:v>
                  </c:pt>
                  <c:pt idx="1">
                    <c:v>Vr. Recaudo</c:v>
                  </c:pt>
                  <c:pt idx="2">
                    <c:v>Vr. Recaudo</c:v>
                  </c:pt>
                  <c:pt idx="3">
                    <c:v>Vr. Recaudo</c:v>
                  </c:pt>
                  <c:pt idx="4">
                    <c:v>Vr. Recaudo</c:v>
                  </c:pt>
                </c:lvl>
                <c:lvl>
                  <c:pt idx="0">
                    <c:v>ASE 1</c:v>
                  </c:pt>
                  <c:pt idx="1">
                    <c:v>ASE 2</c:v>
                  </c:pt>
                  <c:pt idx="2">
                    <c:v>ASE 3</c:v>
                  </c:pt>
                  <c:pt idx="3">
                    <c:v>ASE 4</c:v>
                  </c:pt>
                  <c:pt idx="4">
                    <c:v>ASE 5</c:v>
                  </c:pt>
                </c:lvl>
              </c:multiLvlStrCache>
            </c:multiLvlStrRef>
          </c:cat>
          <c:val>
            <c:numRef>
              <c:f>'Recaudo General a Abr-24'!$B$4:$F$4</c:f>
              <c:numCache>
                <c:formatCode>_("$"* #,##0_);_("$"* \(#,##0\);_("$"* "-"_);_(@_)</c:formatCode>
                <c:ptCount val="5"/>
                <c:pt idx="0">
                  <c:v>165141.642334</c:v>
                </c:pt>
                <c:pt idx="1">
                  <c:v>170748.67301999999</c:v>
                </c:pt>
                <c:pt idx="2">
                  <c:v>113960.56041599999</c:v>
                </c:pt>
                <c:pt idx="3">
                  <c:v>91057.591573999991</c:v>
                </c:pt>
                <c:pt idx="4">
                  <c:v>114278.73838299999</c:v>
                </c:pt>
              </c:numCache>
            </c:numRef>
          </c:val>
          <c:extLst>
            <c:ext xmlns:c16="http://schemas.microsoft.com/office/drawing/2014/chart" uri="{C3380CC4-5D6E-409C-BE32-E72D297353CC}">
              <c16:uniqueId val="{00000001-C1E0-4EC3-BF9D-9F361675E682}"/>
            </c:ext>
          </c:extLst>
        </c:ser>
        <c:ser>
          <c:idx val="2"/>
          <c:order val="2"/>
          <c:tx>
            <c:strRef>
              <c:f>'Recaudo General a Abr-24'!$A$5</c:f>
              <c:strCache>
                <c:ptCount val="1"/>
                <c:pt idx="0">
                  <c:v>Año 2020</c:v>
                </c:pt>
              </c:strCache>
            </c:strRef>
          </c:tx>
          <c:spPr>
            <a:solidFill>
              <a:schemeClr val="accent3"/>
            </a:solidFill>
            <a:ln>
              <a:noFill/>
            </a:ln>
            <a:effectLst/>
            <a:scene3d>
              <a:camera prst="orthographicFront"/>
              <a:lightRig rig="threePt" dir="t"/>
            </a:scene3d>
            <a:sp3d>
              <a:bevelT w="203200" h="38100"/>
            </a:sp3d>
          </c:spPr>
          <c:invertIfNegative val="0"/>
          <c:cat>
            <c:multiLvlStrRef>
              <c:f>'Recaudo General a Abr-24'!$B$1:$F$2</c:f>
              <c:multiLvlStrCache>
                <c:ptCount val="5"/>
                <c:lvl>
                  <c:pt idx="0">
                    <c:v>Vr. Recaudo</c:v>
                  </c:pt>
                  <c:pt idx="1">
                    <c:v>Vr. Recaudo</c:v>
                  </c:pt>
                  <c:pt idx="2">
                    <c:v>Vr. Recaudo</c:v>
                  </c:pt>
                  <c:pt idx="3">
                    <c:v>Vr. Recaudo</c:v>
                  </c:pt>
                  <c:pt idx="4">
                    <c:v>Vr. Recaudo</c:v>
                  </c:pt>
                </c:lvl>
                <c:lvl>
                  <c:pt idx="0">
                    <c:v>ASE 1</c:v>
                  </c:pt>
                  <c:pt idx="1">
                    <c:v>ASE 2</c:v>
                  </c:pt>
                  <c:pt idx="2">
                    <c:v>ASE 3</c:v>
                  </c:pt>
                  <c:pt idx="3">
                    <c:v>ASE 4</c:v>
                  </c:pt>
                  <c:pt idx="4">
                    <c:v>ASE 5</c:v>
                  </c:pt>
                </c:lvl>
              </c:multiLvlStrCache>
            </c:multiLvlStrRef>
          </c:cat>
          <c:val>
            <c:numRef>
              <c:f>'Recaudo General a Abr-24'!$B$5:$F$5</c:f>
              <c:numCache>
                <c:formatCode>_("$"* #,##0_);_("$"* \(#,##0\);_("$"* "-"_);_(@_)</c:formatCode>
                <c:ptCount val="5"/>
                <c:pt idx="0">
                  <c:v>201425.285997</c:v>
                </c:pt>
                <c:pt idx="1">
                  <c:v>185954.22855699999</c:v>
                </c:pt>
                <c:pt idx="2">
                  <c:v>125633.004512</c:v>
                </c:pt>
                <c:pt idx="3">
                  <c:v>102774.35043999999</c:v>
                </c:pt>
                <c:pt idx="4">
                  <c:v>123177.33969200001</c:v>
                </c:pt>
              </c:numCache>
            </c:numRef>
          </c:val>
          <c:extLst>
            <c:ext xmlns:c16="http://schemas.microsoft.com/office/drawing/2014/chart" uri="{C3380CC4-5D6E-409C-BE32-E72D297353CC}">
              <c16:uniqueId val="{00000002-C1E0-4EC3-BF9D-9F361675E682}"/>
            </c:ext>
          </c:extLst>
        </c:ser>
        <c:ser>
          <c:idx val="3"/>
          <c:order val="3"/>
          <c:tx>
            <c:strRef>
              <c:f>'Recaudo General a Abr-24'!$A$6</c:f>
              <c:strCache>
                <c:ptCount val="1"/>
                <c:pt idx="0">
                  <c:v>Año 2021</c:v>
                </c:pt>
              </c:strCache>
            </c:strRef>
          </c:tx>
          <c:spPr>
            <a:solidFill>
              <a:schemeClr val="accent4"/>
            </a:solidFill>
            <a:ln>
              <a:noFill/>
            </a:ln>
            <a:effectLst/>
            <a:scene3d>
              <a:camera prst="orthographicFront"/>
              <a:lightRig rig="threePt" dir="t"/>
            </a:scene3d>
            <a:sp3d>
              <a:bevelT w="203200" h="38100"/>
            </a:sp3d>
          </c:spPr>
          <c:invertIfNegative val="0"/>
          <c:cat>
            <c:multiLvlStrRef>
              <c:f>'Recaudo General a Abr-24'!$B$1:$F$2</c:f>
              <c:multiLvlStrCache>
                <c:ptCount val="5"/>
                <c:lvl>
                  <c:pt idx="0">
                    <c:v>Vr. Recaudo</c:v>
                  </c:pt>
                  <c:pt idx="1">
                    <c:v>Vr. Recaudo</c:v>
                  </c:pt>
                  <c:pt idx="2">
                    <c:v>Vr. Recaudo</c:v>
                  </c:pt>
                  <c:pt idx="3">
                    <c:v>Vr. Recaudo</c:v>
                  </c:pt>
                  <c:pt idx="4">
                    <c:v>Vr. Recaudo</c:v>
                  </c:pt>
                </c:lvl>
                <c:lvl>
                  <c:pt idx="0">
                    <c:v>ASE 1</c:v>
                  </c:pt>
                  <c:pt idx="1">
                    <c:v>ASE 2</c:v>
                  </c:pt>
                  <c:pt idx="2">
                    <c:v>ASE 3</c:v>
                  </c:pt>
                  <c:pt idx="3">
                    <c:v>ASE 4</c:v>
                  </c:pt>
                  <c:pt idx="4">
                    <c:v>ASE 5</c:v>
                  </c:pt>
                </c:lvl>
              </c:multiLvlStrCache>
            </c:multiLvlStrRef>
          </c:cat>
          <c:val>
            <c:numRef>
              <c:f>'Recaudo General a Abr-24'!$B$6:$F$6</c:f>
              <c:numCache>
                <c:formatCode>_("$"* #,##0_);_("$"* \(#,##0\);_("$"* "-"_);_(@_)</c:formatCode>
                <c:ptCount val="5"/>
                <c:pt idx="0">
                  <c:v>219915.28757300001</c:v>
                </c:pt>
                <c:pt idx="1">
                  <c:v>207726.19084599998</c:v>
                </c:pt>
                <c:pt idx="2">
                  <c:v>153125.75121399999</c:v>
                </c:pt>
                <c:pt idx="3">
                  <c:v>110220.76501199999</c:v>
                </c:pt>
                <c:pt idx="4">
                  <c:v>135451.58504199999</c:v>
                </c:pt>
              </c:numCache>
            </c:numRef>
          </c:val>
          <c:extLst>
            <c:ext xmlns:c16="http://schemas.microsoft.com/office/drawing/2014/chart" uri="{C3380CC4-5D6E-409C-BE32-E72D297353CC}">
              <c16:uniqueId val="{00000003-C1E0-4EC3-BF9D-9F361675E682}"/>
            </c:ext>
          </c:extLst>
        </c:ser>
        <c:ser>
          <c:idx val="4"/>
          <c:order val="4"/>
          <c:tx>
            <c:strRef>
              <c:f>'Recaudo General a Abr-24'!$A$7</c:f>
              <c:strCache>
                <c:ptCount val="1"/>
                <c:pt idx="0">
                  <c:v>Año 2022</c:v>
                </c:pt>
              </c:strCache>
            </c:strRef>
          </c:tx>
          <c:spPr>
            <a:solidFill>
              <a:schemeClr val="accent5"/>
            </a:solidFill>
            <a:ln>
              <a:noFill/>
            </a:ln>
            <a:effectLst/>
            <a:scene3d>
              <a:camera prst="orthographicFront"/>
              <a:lightRig rig="threePt" dir="t"/>
            </a:scene3d>
            <a:sp3d>
              <a:bevelT w="203200" h="38100"/>
            </a:sp3d>
          </c:spPr>
          <c:invertIfNegative val="0"/>
          <c:cat>
            <c:multiLvlStrRef>
              <c:f>'Recaudo General a Abr-24'!$B$1:$F$2</c:f>
              <c:multiLvlStrCache>
                <c:ptCount val="5"/>
                <c:lvl>
                  <c:pt idx="0">
                    <c:v>Vr. Recaudo</c:v>
                  </c:pt>
                  <c:pt idx="1">
                    <c:v>Vr. Recaudo</c:v>
                  </c:pt>
                  <c:pt idx="2">
                    <c:v>Vr. Recaudo</c:v>
                  </c:pt>
                  <c:pt idx="3">
                    <c:v>Vr. Recaudo</c:v>
                  </c:pt>
                  <c:pt idx="4">
                    <c:v>Vr. Recaudo</c:v>
                  </c:pt>
                </c:lvl>
                <c:lvl>
                  <c:pt idx="0">
                    <c:v>ASE 1</c:v>
                  </c:pt>
                  <c:pt idx="1">
                    <c:v>ASE 2</c:v>
                  </c:pt>
                  <c:pt idx="2">
                    <c:v>ASE 3</c:v>
                  </c:pt>
                  <c:pt idx="3">
                    <c:v>ASE 4</c:v>
                  </c:pt>
                  <c:pt idx="4">
                    <c:v>ASE 5</c:v>
                  </c:pt>
                </c:lvl>
              </c:multiLvlStrCache>
            </c:multiLvlStrRef>
          </c:cat>
          <c:val>
            <c:numRef>
              <c:f>'Recaudo General a Abr-24'!$B$7:$F$7</c:f>
              <c:numCache>
                <c:formatCode>_("$"* #,##0_);_("$"* \(#,##0\);_("$"* "-"_);_(@_)</c:formatCode>
                <c:ptCount val="5"/>
                <c:pt idx="0">
                  <c:v>221587.25031100001</c:v>
                </c:pt>
                <c:pt idx="1">
                  <c:v>217588.94527499998</c:v>
                </c:pt>
                <c:pt idx="2">
                  <c:v>155744.52931799999</c:v>
                </c:pt>
                <c:pt idx="3">
                  <c:v>118712.409827</c:v>
                </c:pt>
                <c:pt idx="4">
                  <c:v>129658.031917</c:v>
                </c:pt>
              </c:numCache>
            </c:numRef>
          </c:val>
          <c:extLst>
            <c:ext xmlns:c16="http://schemas.microsoft.com/office/drawing/2014/chart" uri="{C3380CC4-5D6E-409C-BE32-E72D297353CC}">
              <c16:uniqueId val="{00000004-C1E0-4EC3-BF9D-9F361675E682}"/>
            </c:ext>
          </c:extLst>
        </c:ser>
        <c:ser>
          <c:idx val="5"/>
          <c:order val="5"/>
          <c:tx>
            <c:strRef>
              <c:f>'Recaudo General a Abr-24'!$A$8</c:f>
              <c:strCache>
                <c:ptCount val="1"/>
                <c:pt idx="0">
                  <c:v>Año 2023</c:v>
                </c:pt>
              </c:strCache>
            </c:strRef>
          </c:tx>
          <c:spPr>
            <a:solidFill>
              <a:schemeClr val="accent6"/>
            </a:solidFill>
            <a:ln>
              <a:noFill/>
            </a:ln>
            <a:effectLst/>
            <a:scene3d>
              <a:camera prst="orthographicFront"/>
              <a:lightRig rig="threePt" dir="t"/>
            </a:scene3d>
            <a:sp3d>
              <a:bevelT w="165100"/>
            </a:sp3d>
          </c:spPr>
          <c:invertIfNegative val="0"/>
          <c:cat>
            <c:multiLvlStrRef>
              <c:f>'Recaudo General a Abr-24'!$B$1:$F$2</c:f>
              <c:multiLvlStrCache>
                <c:ptCount val="5"/>
                <c:lvl>
                  <c:pt idx="0">
                    <c:v>Vr. Recaudo</c:v>
                  </c:pt>
                  <c:pt idx="1">
                    <c:v>Vr. Recaudo</c:v>
                  </c:pt>
                  <c:pt idx="2">
                    <c:v>Vr. Recaudo</c:v>
                  </c:pt>
                  <c:pt idx="3">
                    <c:v>Vr. Recaudo</c:v>
                  </c:pt>
                  <c:pt idx="4">
                    <c:v>Vr. Recaudo</c:v>
                  </c:pt>
                </c:lvl>
                <c:lvl>
                  <c:pt idx="0">
                    <c:v>ASE 1</c:v>
                  </c:pt>
                  <c:pt idx="1">
                    <c:v>ASE 2</c:v>
                  </c:pt>
                  <c:pt idx="2">
                    <c:v>ASE 3</c:v>
                  </c:pt>
                  <c:pt idx="3">
                    <c:v>ASE 4</c:v>
                  </c:pt>
                  <c:pt idx="4">
                    <c:v>ASE 5</c:v>
                  </c:pt>
                </c:lvl>
              </c:multiLvlStrCache>
            </c:multiLvlStrRef>
          </c:cat>
          <c:val>
            <c:numRef>
              <c:f>'Recaudo General a Abr-24'!$B$8:$F$8</c:f>
              <c:numCache>
                <c:formatCode>_("$"* #,##0_);_("$"* \(#,##0\);_("$"* "-"_);_(@_)</c:formatCode>
                <c:ptCount val="5"/>
                <c:pt idx="0">
                  <c:v>246324.37028</c:v>
                </c:pt>
                <c:pt idx="1">
                  <c:v>243305.65125900001</c:v>
                </c:pt>
                <c:pt idx="2">
                  <c:v>180788.52644799999</c:v>
                </c:pt>
                <c:pt idx="3">
                  <c:v>131726.57063500001</c:v>
                </c:pt>
                <c:pt idx="4">
                  <c:v>152270.47478799999</c:v>
                </c:pt>
              </c:numCache>
            </c:numRef>
          </c:val>
          <c:extLst>
            <c:ext xmlns:c16="http://schemas.microsoft.com/office/drawing/2014/chart" uri="{C3380CC4-5D6E-409C-BE32-E72D297353CC}">
              <c16:uniqueId val="{00000005-C1E0-4EC3-BF9D-9F361675E682}"/>
            </c:ext>
          </c:extLst>
        </c:ser>
        <c:ser>
          <c:idx val="6"/>
          <c:order val="6"/>
          <c:tx>
            <c:strRef>
              <c:f>'Recaudo General a Abr-24'!$A$9</c:f>
              <c:strCache>
                <c:ptCount val="1"/>
                <c:pt idx="0">
                  <c:v>Año 2024</c:v>
                </c:pt>
              </c:strCache>
            </c:strRef>
          </c:tx>
          <c:spPr>
            <a:solidFill>
              <a:schemeClr val="accent1">
                <a:lumMod val="60000"/>
              </a:schemeClr>
            </a:solidFill>
            <a:ln>
              <a:noFill/>
            </a:ln>
            <a:effectLst/>
            <a:scene3d>
              <a:camera prst="orthographicFront"/>
              <a:lightRig rig="threePt" dir="t"/>
            </a:scene3d>
            <a:sp3d>
              <a:bevelT w="190500" h="38100"/>
            </a:sp3d>
          </c:spPr>
          <c:invertIfNegative val="0"/>
          <c:cat>
            <c:multiLvlStrRef>
              <c:f>'Recaudo General a Abr-24'!$B$1:$F$2</c:f>
              <c:multiLvlStrCache>
                <c:ptCount val="5"/>
                <c:lvl>
                  <c:pt idx="0">
                    <c:v>Vr. Recaudo</c:v>
                  </c:pt>
                  <c:pt idx="1">
                    <c:v>Vr. Recaudo</c:v>
                  </c:pt>
                  <c:pt idx="2">
                    <c:v>Vr. Recaudo</c:v>
                  </c:pt>
                  <c:pt idx="3">
                    <c:v>Vr. Recaudo</c:v>
                  </c:pt>
                  <c:pt idx="4">
                    <c:v>Vr. Recaudo</c:v>
                  </c:pt>
                </c:lvl>
                <c:lvl>
                  <c:pt idx="0">
                    <c:v>ASE 1</c:v>
                  </c:pt>
                  <c:pt idx="1">
                    <c:v>ASE 2</c:v>
                  </c:pt>
                  <c:pt idx="2">
                    <c:v>ASE 3</c:v>
                  </c:pt>
                  <c:pt idx="3">
                    <c:v>ASE 4</c:v>
                  </c:pt>
                  <c:pt idx="4">
                    <c:v>ASE 5</c:v>
                  </c:pt>
                </c:lvl>
              </c:multiLvlStrCache>
            </c:multiLvlStrRef>
          </c:cat>
          <c:val>
            <c:numRef>
              <c:f>'Recaudo General a Abr-24'!$B$9:$F$9</c:f>
              <c:numCache>
                <c:formatCode>_("$"* #,##0_);_("$"* \(#,##0\);_("$"* "-"_);_(@_)</c:formatCode>
                <c:ptCount val="5"/>
                <c:pt idx="0">
                  <c:v>92692.996195999993</c:v>
                </c:pt>
                <c:pt idx="1">
                  <c:v>94763.915687999994</c:v>
                </c:pt>
                <c:pt idx="2">
                  <c:v>67551.648864000003</c:v>
                </c:pt>
                <c:pt idx="3">
                  <c:v>52276.107838999997</c:v>
                </c:pt>
                <c:pt idx="4">
                  <c:v>58715.361801999999</c:v>
                </c:pt>
              </c:numCache>
            </c:numRef>
          </c:val>
          <c:extLst>
            <c:ext xmlns:c16="http://schemas.microsoft.com/office/drawing/2014/chart" uri="{C3380CC4-5D6E-409C-BE32-E72D297353CC}">
              <c16:uniqueId val="{00000006-C1E0-4EC3-BF9D-9F361675E682}"/>
            </c:ext>
          </c:extLst>
        </c:ser>
        <c:dLbls>
          <c:showLegendKey val="0"/>
          <c:showVal val="0"/>
          <c:showCatName val="0"/>
          <c:showSerName val="0"/>
          <c:showPercent val="0"/>
          <c:showBubbleSize val="0"/>
        </c:dLbls>
        <c:gapWidth val="219"/>
        <c:overlap val="-27"/>
        <c:axId val="1438034383"/>
        <c:axId val="1840720639"/>
      </c:barChart>
      <c:catAx>
        <c:axId val="1438034383"/>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00" b="0" i="0" u="none" strike="noStrike" kern="1200" baseline="0">
                <a:solidFill>
                  <a:schemeClr val="accent1">
                    <a:lumMod val="50000"/>
                  </a:schemeClr>
                </a:solidFill>
                <a:latin typeface="+mn-lt"/>
                <a:ea typeface="+mn-ea"/>
                <a:cs typeface="+mn-cs"/>
              </a:defRPr>
            </a:pPr>
            <a:endParaRPr lang="es-ES"/>
          </a:p>
        </c:txPr>
        <c:crossAx val="1840720639"/>
        <c:crosses val="autoZero"/>
        <c:auto val="1"/>
        <c:lblAlgn val="ctr"/>
        <c:lblOffset val="100"/>
        <c:noMultiLvlLbl val="0"/>
      </c:catAx>
      <c:valAx>
        <c:axId val="1840720639"/>
        <c:scaling>
          <c:orientation val="minMax"/>
        </c:scaling>
        <c:delete val="0"/>
        <c:axPos val="l"/>
        <c:majorGridlines>
          <c:spPr>
            <a:ln w="9525" cap="flat" cmpd="sng" algn="ctr">
              <a:solidFill>
                <a:schemeClr val="tx1">
                  <a:lumMod val="15000"/>
                  <a:lumOff val="85000"/>
                </a:schemeClr>
              </a:solidFill>
              <a:round/>
            </a:ln>
            <a:effectLst/>
          </c:spPr>
        </c:majorGridlines>
        <c:numFmt formatCode="_(&quot;$&quot;* #,##0_);_(&quot;$&quot;* \(#,##0\);_(&quot;$&quot;* &quot;-&quot;_);_(@_)" sourceLinked="1"/>
        <c:majorTickMark val="none"/>
        <c:minorTickMark val="none"/>
        <c:tickLblPos val="nextTo"/>
        <c:spPr>
          <a:noFill/>
          <a:ln>
            <a:noFill/>
          </a:ln>
          <a:effectLst/>
        </c:spPr>
        <c:txPr>
          <a:bodyPr rot="-60000000" spcFirstLastPara="1" vertOverflow="ellipsis" vert="horz" wrap="square" anchor="ctr" anchorCtr="1"/>
          <a:lstStyle/>
          <a:p>
            <a:pPr>
              <a:defRPr sz="1100" b="0" i="0" u="none" strike="noStrike" kern="1200" baseline="0">
                <a:solidFill>
                  <a:schemeClr val="accent1">
                    <a:lumMod val="50000"/>
                  </a:schemeClr>
                </a:solidFill>
                <a:latin typeface="+mn-lt"/>
                <a:ea typeface="+mn-ea"/>
                <a:cs typeface="+mn-cs"/>
              </a:defRPr>
            </a:pPr>
            <a:endParaRPr lang="es-ES"/>
          </a:p>
        </c:txPr>
        <c:crossAx val="1438034383"/>
        <c:crosses val="autoZero"/>
        <c:crossBetween val="between"/>
      </c:valAx>
      <c:dTable>
        <c:showHorzBorder val="1"/>
        <c:showVertBorder val="1"/>
        <c:showOutline val="1"/>
        <c:showKeys val="1"/>
        <c:spPr>
          <a:noFill/>
          <a:ln w="9525" cap="flat" cmpd="sng" algn="ctr">
            <a:solidFill>
              <a:schemeClr val="tx1">
                <a:lumMod val="15000"/>
                <a:lumOff val="85000"/>
              </a:schemeClr>
            </a:solidFill>
            <a:round/>
          </a:ln>
          <a:effectLst/>
        </c:spPr>
        <c:txPr>
          <a:bodyPr rot="0" spcFirstLastPara="1" vertOverflow="ellipsis" vert="horz" wrap="square" anchor="ctr" anchorCtr="1"/>
          <a:lstStyle/>
          <a:p>
            <a:pPr rtl="0">
              <a:defRPr sz="1100" b="0" i="0" u="none" strike="noStrike" kern="1200" baseline="0">
                <a:solidFill>
                  <a:schemeClr val="accent1">
                    <a:lumMod val="50000"/>
                  </a:schemeClr>
                </a:solidFill>
                <a:latin typeface="+mn-lt"/>
                <a:ea typeface="+mn-ea"/>
                <a:cs typeface="+mn-cs"/>
              </a:defRPr>
            </a:pPr>
            <a:endParaRPr lang="es-ES"/>
          </a:p>
        </c:txPr>
      </c:dTable>
      <c:spPr>
        <a:noFill/>
        <a:ln>
          <a:noFill/>
        </a:ln>
        <a:effectLst/>
      </c:spPr>
    </c:plotArea>
    <c:legend>
      <c:legendPos val="b"/>
      <c:overlay val="0"/>
      <c:spPr>
        <a:noFill/>
        <a:ln>
          <a:noFill/>
        </a:ln>
        <a:effectLst/>
      </c:spPr>
      <c:txPr>
        <a:bodyPr rot="0" spcFirstLastPara="1" vertOverflow="ellipsis" vert="horz" wrap="square" anchor="ctr" anchorCtr="1"/>
        <a:lstStyle/>
        <a:p>
          <a:pPr>
            <a:defRPr sz="1100" b="0" i="0" u="none" strike="noStrike" kern="1200" baseline="0">
              <a:solidFill>
                <a:schemeClr val="accent1">
                  <a:lumMod val="50000"/>
                </a:schemeClr>
              </a:solidFill>
              <a:latin typeface="+mn-lt"/>
              <a:ea typeface="+mn-ea"/>
              <a:cs typeface="+mn-cs"/>
            </a:defRPr>
          </a:pPr>
          <a:endParaRPr lang="es-ES"/>
        </a:p>
      </c:txPr>
    </c:legend>
    <c:plotVisOnly val="1"/>
    <c:dispBlanksAs val="gap"/>
    <c:showDLblsOverMax val="0"/>
  </c:chart>
  <c:spPr>
    <a:noFill/>
    <a:ln>
      <a:noFill/>
    </a:ln>
    <a:effectLst/>
  </c:spPr>
  <c:txPr>
    <a:bodyPr/>
    <a:lstStyle/>
    <a:p>
      <a:pPr>
        <a:defRPr sz="1100">
          <a:solidFill>
            <a:schemeClr val="accent1">
              <a:lumMod val="50000"/>
            </a:schemeClr>
          </a:solidFill>
        </a:defRPr>
      </a:pPr>
      <a:endParaRPr lang="es-ES"/>
    </a:p>
  </c:txPr>
  <c:externalData r:id="rId4">
    <c:autoUpdate val="0"/>
  </c:externalData>
</c:chartSpace>
</file>

<file path=ppt/charts/chart1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col"/>
        <c:grouping val="clustered"/>
        <c:varyColors val="0"/>
        <c:ser>
          <c:idx val="0"/>
          <c:order val="0"/>
          <c:tx>
            <c:strRef>
              <c:f>'Recaudo x localidad Abr-24'!$JR$8</c:f>
              <c:strCache>
                <c:ptCount val="1"/>
                <c:pt idx="0">
                  <c:v>NOVIEMBRE 2023</c:v>
                </c:pt>
              </c:strCache>
            </c:strRef>
          </c:tx>
          <c:spPr>
            <a:solidFill>
              <a:schemeClr val="accent1"/>
            </a:solidFill>
            <a:ln>
              <a:noFill/>
            </a:ln>
            <a:effectLst/>
            <a:scene3d>
              <a:camera prst="orthographicFront"/>
              <a:lightRig rig="threePt" dir="t"/>
            </a:scene3d>
            <a:sp3d>
              <a:bevelT w="190500" h="38100"/>
            </a:sp3d>
          </c:spPr>
          <c:invertIfNegative val="0"/>
          <c:cat>
            <c:strRef>
              <c:f>'Recaudo x localidad Abr-24'!$HW$9:$HW$15</c:f>
              <c:strCache>
                <c:ptCount val="7"/>
                <c:pt idx="0">
                  <c:v>USAQUEN</c:v>
                </c:pt>
                <c:pt idx="1">
                  <c:v>CHAPINERO</c:v>
                </c:pt>
                <c:pt idx="2">
                  <c:v>SANTA FÉ</c:v>
                </c:pt>
                <c:pt idx="3">
                  <c:v>SAN CRISTOBAL</c:v>
                </c:pt>
                <c:pt idx="4">
                  <c:v>USME</c:v>
                </c:pt>
                <c:pt idx="5">
                  <c:v>CANDELARIA</c:v>
                </c:pt>
                <c:pt idx="6">
                  <c:v>SUMAPAZ</c:v>
                </c:pt>
              </c:strCache>
            </c:strRef>
          </c:cat>
          <c:val>
            <c:numRef>
              <c:f>'Recaudo x localidad Abr-24'!$JR$9:$JR$15</c:f>
              <c:numCache>
                <c:formatCode>"$"\ #,##0</c:formatCode>
                <c:ptCount val="7"/>
                <c:pt idx="0">
                  <c:v>7869.0176659999997</c:v>
                </c:pt>
                <c:pt idx="1">
                  <c:v>4356.2721600000004</c:v>
                </c:pt>
                <c:pt idx="2">
                  <c:v>1682.9319909999999</c:v>
                </c:pt>
                <c:pt idx="3">
                  <c:v>2248.7266410000002</c:v>
                </c:pt>
                <c:pt idx="4">
                  <c:v>1881.103255</c:v>
                </c:pt>
                <c:pt idx="5">
                  <c:v>376.385986</c:v>
                </c:pt>
                <c:pt idx="6">
                  <c:v>0.65986500000000003</c:v>
                </c:pt>
              </c:numCache>
            </c:numRef>
          </c:val>
          <c:extLst xmlns:c15="http://schemas.microsoft.com/office/drawing/2012/chart">
            <c:ext xmlns:c16="http://schemas.microsoft.com/office/drawing/2014/chart" uri="{C3380CC4-5D6E-409C-BE32-E72D297353CC}">
              <c16:uniqueId val="{00000000-7FAB-4BB1-9B2C-8A4283FD6A07}"/>
            </c:ext>
          </c:extLst>
        </c:ser>
        <c:ser>
          <c:idx val="1"/>
          <c:order val="1"/>
          <c:tx>
            <c:strRef>
              <c:f>'Recaudo x localidad Abr-24'!$JS$8</c:f>
              <c:strCache>
                <c:ptCount val="1"/>
                <c:pt idx="0">
                  <c:v>DICIEMBRE 2023</c:v>
                </c:pt>
              </c:strCache>
            </c:strRef>
          </c:tx>
          <c:spPr>
            <a:solidFill>
              <a:schemeClr val="accent2"/>
            </a:solidFill>
            <a:ln>
              <a:noFill/>
            </a:ln>
            <a:effectLst/>
            <a:scene3d>
              <a:camera prst="orthographicFront"/>
              <a:lightRig rig="threePt" dir="t"/>
            </a:scene3d>
            <a:sp3d>
              <a:bevelT w="190500" h="38100"/>
            </a:sp3d>
          </c:spPr>
          <c:invertIfNegative val="0"/>
          <c:cat>
            <c:strRef>
              <c:f>'Recaudo x localidad Abr-24'!$HW$9:$HW$15</c:f>
              <c:strCache>
                <c:ptCount val="7"/>
                <c:pt idx="0">
                  <c:v>USAQUEN</c:v>
                </c:pt>
                <c:pt idx="1">
                  <c:v>CHAPINERO</c:v>
                </c:pt>
                <c:pt idx="2">
                  <c:v>SANTA FÉ</c:v>
                </c:pt>
                <c:pt idx="3">
                  <c:v>SAN CRISTOBAL</c:v>
                </c:pt>
                <c:pt idx="4">
                  <c:v>USME</c:v>
                </c:pt>
                <c:pt idx="5">
                  <c:v>CANDELARIA</c:v>
                </c:pt>
                <c:pt idx="6">
                  <c:v>SUMAPAZ</c:v>
                </c:pt>
              </c:strCache>
            </c:strRef>
          </c:cat>
          <c:val>
            <c:numRef>
              <c:f>'Recaudo x localidad Abr-24'!$JS$9:$JS$15</c:f>
              <c:numCache>
                <c:formatCode>"$"\ #,##0</c:formatCode>
                <c:ptCount val="7"/>
                <c:pt idx="0">
                  <c:v>8831.3161959999998</c:v>
                </c:pt>
                <c:pt idx="1">
                  <c:v>4881.1635509999996</c:v>
                </c:pt>
                <c:pt idx="2">
                  <c:v>1942.127874</c:v>
                </c:pt>
                <c:pt idx="3">
                  <c:v>2813.6384200000002</c:v>
                </c:pt>
                <c:pt idx="4">
                  <c:v>2134.645407</c:v>
                </c:pt>
                <c:pt idx="5">
                  <c:v>523.95338400000003</c:v>
                </c:pt>
                <c:pt idx="6">
                  <c:v>1.1383799999999999</c:v>
                </c:pt>
              </c:numCache>
            </c:numRef>
          </c:val>
          <c:extLst>
            <c:ext xmlns:c16="http://schemas.microsoft.com/office/drawing/2014/chart" uri="{C3380CC4-5D6E-409C-BE32-E72D297353CC}">
              <c16:uniqueId val="{00000001-7FAB-4BB1-9B2C-8A4283FD6A07}"/>
            </c:ext>
          </c:extLst>
        </c:ser>
        <c:ser>
          <c:idx val="2"/>
          <c:order val="2"/>
          <c:tx>
            <c:strRef>
              <c:f>'Recaudo x localidad Abr-24'!$JT$8</c:f>
              <c:strCache>
                <c:ptCount val="1"/>
                <c:pt idx="0">
                  <c:v>ENERO 2024</c:v>
                </c:pt>
              </c:strCache>
            </c:strRef>
          </c:tx>
          <c:spPr>
            <a:solidFill>
              <a:schemeClr val="accent3"/>
            </a:solidFill>
            <a:ln>
              <a:noFill/>
            </a:ln>
            <a:effectLst/>
            <a:scene3d>
              <a:camera prst="orthographicFront"/>
              <a:lightRig rig="threePt" dir="t"/>
            </a:scene3d>
            <a:sp3d>
              <a:bevelT w="190500" h="38100"/>
            </a:sp3d>
          </c:spPr>
          <c:invertIfNegative val="0"/>
          <c:cat>
            <c:strRef>
              <c:f>'Recaudo x localidad Abr-24'!$HW$9:$HW$15</c:f>
              <c:strCache>
                <c:ptCount val="7"/>
                <c:pt idx="0">
                  <c:v>USAQUEN</c:v>
                </c:pt>
                <c:pt idx="1">
                  <c:v>CHAPINERO</c:v>
                </c:pt>
                <c:pt idx="2">
                  <c:v>SANTA FÉ</c:v>
                </c:pt>
                <c:pt idx="3">
                  <c:v>SAN CRISTOBAL</c:v>
                </c:pt>
                <c:pt idx="4">
                  <c:v>USME</c:v>
                </c:pt>
                <c:pt idx="5">
                  <c:v>CANDELARIA</c:v>
                </c:pt>
                <c:pt idx="6">
                  <c:v>SUMAPAZ</c:v>
                </c:pt>
              </c:strCache>
            </c:strRef>
          </c:cat>
          <c:val>
            <c:numRef>
              <c:f>'Recaudo x localidad Abr-24'!$JT$9:$JT$15</c:f>
              <c:numCache>
                <c:formatCode>"$"\ #,##0</c:formatCode>
                <c:ptCount val="7"/>
                <c:pt idx="0">
                  <c:v>9373.8626490000006</c:v>
                </c:pt>
                <c:pt idx="1">
                  <c:v>5234.739184</c:v>
                </c:pt>
                <c:pt idx="2">
                  <c:v>2014.6784210000001</c:v>
                </c:pt>
                <c:pt idx="3">
                  <c:v>2871.1178930000001</c:v>
                </c:pt>
                <c:pt idx="4">
                  <c:v>2167.0781339999999</c:v>
                </c:pt>
                <c:pt idx="5">
                  <c:v>452.01502699999998</c:v>
                </c:pt>
                <c:pt idx="6">
                  <c:v>0.77580000000000005</c:v>
                </c:pt>
              </c:numCache>
            </c:numRef>
          </c:val>
          <c:extLst>
            <c:ext xmlns:c16="http://schemas.microsoft.com/office/drawing/2014/chart" uri="{C3380CC4-5D6E-409C-BE32-E72D297353CC}">
              <c16:uniqueId val="{00000002-7FAB-4BB1-9B2C-8A4283FD6A07}"/>
            </c:ext>
          </c:extLst>
        </c:ser>
        <c:ser>
          <c:idx val="3"/>
          <c:order val="3"/>
          <c:tx>
            <c:strRef>
              <c:f>'Recaudo x localidad Abr-24'!$JU$8</c:f>
              <c:strCache>
                <c:ptCount val="1"/>
                <c:pt idx="0">
                  <c:v>FEBRERO 2024</c:v>
                </c:pt>
              </c:strCache>
            </c:strRef>
          </c:tx>
          <c:spPr>
            <a:solidFill>
              <a:schemeClr val="accent4"/>
            </a:solidFill>
            <a:ln>
              <a:noFill/>
            </a:ln>
            <a:effectLst/>
            <a:scene3d>
              <a:camera prst="orthographicFront"/>
              <a:lightRig rig="threePt" dir="t"/>
            </a:scene3d>
            <a:sp3d>
              <a:bevelT w="190500" h="38100"/>
            </a:sp3d>
          </c:spPr>
          <c:invertIfNegative val="0"/>
          <c:cat>
            <c:strRef>
              <c:f>'Recaudo x localidad Abr-24'!$HW$9:$HW$15</c:f>
              <c:strCache>
                <c:ptCount val="7"/>
                <c:pt idx="0">
                  <c:v>USAQUEN</c:v>
                </c:pt>
                <c:pt idx="1">
                  <c:v>CHAPINERO</c:v>
                </c:pt>
                <c:pt idx="2">
                  <c:v>SANTA FÉ</c:v>
                </c:pt>
                <c:pt idx="3">
                  <c:v>SAN CRISTOBAL</c:v>
                </c:pt>
                <c:pt idx="4">
                  <c:v>USME</c:v>
                </c:pt>
                <c:pt idx="5">
                  <c:v>CANDELARIA</c:v>
                </c:pt>
                <c:pt idx="6">
                  <c:v>SUMAPAZ</c:v>
                </c:pt>
              </c:strCache>
            </c:strRef>
          </c:cat>
          <c:val>
            <c:numRef>
              <c:f>'Recaudo x localidad Abr-24'!$JU$9:$JU$15</c:f>
              <c:numCache>
                <c:formatCode>"$"\ #,##0</c:formatCode>
                <c:ptCount val="7"/>
                <c:pt idx="0">
                  <c:v>10087.483698</c:v>
                </c:pt>
                <c:pt idx="1">
                  <c:v>5831.0027</c:v>
                </c:pt>
                <c:pt idx="2">
                  <c:v>2105.7635399999999</c:v>
                </c:pt>
                <c:pt idx="3">
                  <c:v>2978.6505219999999</c:v>
                </c:pt>
                <c:pt idx="4">
                  <c:v>2283.5132210000002</c:v>
                </c:pt>
                <c:pt idx="5">
                  <c:v>498.935992</c:v>
                </c:pt>
                <c:pt idx="6">
                  <c:v>0.63019999999999998</c:v>
                </c:pt>
              </c:numCache>
            </c:numRef>
          </c:val>
          <c:extLst>
            <c:ext xmlns:c16="http://schemas.microsoft.com/office/drawing/2014/chart" uri="{C3380CC4-5D6E-409C-BE32-E72D297353CC}">
              <c16:uniqueId val="{00000003-7FAB-4BB1-9B2C-8A4283FD6A07}"/>
            </c:ext>
          </c:extLst>
        </c:ser>
        <c:ser>
          <c:idx val="4"/>
          <c:order val="4"/>
          <c:tx>
            <c:strRef>
              <c:f>'Recaudo x localidad Abr-24'!$JV$8</c:f>
              <c:strCache>
                <c:ptCount val="1"/>
                <c:pt idx="0">
                  <c:v>MARZO 2024</c:v>
                </c:pt>
              </c:strCache>
            </c:strRef>
          </c:tx>
          <c:spPr>
            <a:solidFill>
              <a:schemeClr val="accent5"/>
            </a:solidFill>
            <a:ln>
              <a:noFill/>
            </a:ln>
            <a:effectLst/>
            <a:scene3d>
              <a:camera prst="orthographicFront"/>
              <a:lightRig rig="threePt" dir="t"/>
            </a:scene3d>
            <a:sp3d>
              <a:bevelT w="190500" h="38100"/>
            </a:sp3d>
          </c:spPr>
          <c:invertIfNegative val="0"/>
          <c:cat>
            <c:strRef>
              <c:f>'Recaudo x localidad Abr-24'!$HW$9:$HW$15</c:f>
              <c:strCache>
                <c:ptCount val="7"/>
                <c:pt idx="0">
                  <c:v>USAQUEN</c:v>
                </c:pt>
                <c:pt idx="1">
                  <c:v>CHAPINERO</c:v>
                </c:pt>
                <c:pt idx="2">
                  <c:v>SANTA FÉ</c:v>
                </c:pt>
                <c:pt idx="3">
                  <c:v>SAN CRISTOBAL</c:v>
                </c:pt>
                <c:pt idx="4">
                  <c:v>USME</c:v>
                </c:pt>
                <c:pt idx="5">
                  <c:v>CANDELARIA</c:v>
                </c:pt>
                <c:pt idx="6">
                  <c:v>SUMAPAZ</c:v>
                </c:pt>
              </c:strCache>
            </c:strRef>
          </c:cat>
          <c:val>
            <c:numRef>
              <c:f>'Recaudo x localidad Abr-24'!$JV$9:$JV$15</c:f>
              <c:numCache>
                <c:formatCode>"$"\ #,##0</c:formatCode>
                <c:ptCount val="7"/>
                <c:pt idx="0">
                  <c:v>9684.0019009999996</c:v>
                </c:pt>
                <c:pt idx="1">
                  <c:v>4794.2517909999997</c:v>
                </c:pt>
                <c:pt idx="2">
                  <c:v>2146.7032920000001</c:v>
                </c:pt>
                <c:pt idx="3">
                  <c:v>3310.3951079999997</c:v>
                </c:pt>
                <c:pt idx="4">
                  <c:v>2394.6793029999999</c:v>
                </c:pt>
                <c:pt idx="5">
                  <c:v>562.00345000000004</c:v>
                </c:pt>
                <c:pt idx="6">
                  <c:v>0.60445000000000004</c:v>
                </c:pt>
              </c:numCache>
            </c:numRef>
          </c:val>
          <c:extLst>
            <c:ext xmlns:c16="http://schemas.microsoft.com/office/drawing/2014/chart" uri="{C3380CC4-5D6E-409C-BE32-E72D297353CC}">
              <c16:uniqueId val="{00000004-7FAB-4BB1-9B2C-8A4283FD6A07}"/>
            </c:ext>
          </c:extLst>
        </c:ser>
        <c:ser>
          <c:idx val="5"/>
          <c:order val="5"/>
          <c:tx>
            <c:strRef>
              <c:f>'Recaudo x localidad Abr-24'!$JW$8</c:f>
              <c:strCache>
                <c:ptCount val="1"/>
                <c:pt idx="0">
                  <c:v>ABRIL 2024</c:v>
                </c:pt>
              </c:strCache>
            </c:strRef>
          </c:tx>
          <c:spPr>
            <a:solidFill>
              <a:schemeClr val="accent6"/>
            </a:solidFill>
            <a:ln>
              <a:noFill/>
            </a:ln>
            <a:effectLst/>
            <a:scene3d>
              <a:camera prst="orthographicFront"/>
              <a:lightRig rig="threePt" dir="t"/>
            </a:scene3d>
            <a:sp3d>
              <a:bevelT w="190500" h="38100"/>
            </a:sp3d>
          </c:spPr>
          <c:invertIfNegative val="0"/>
          <c:cat>
            <c:strRef>
              <c:f>'Recaudo x localidad Abr-24'!$HW$9:$HW$15</c:f>
              <c:strCache>
                <c:ptCount val="7"/>
                <c:pt idx="0">
                  <c:v>USAQUEN</c:v>
                </c:pt>
                <c:pt idx="1">
                  <c:v>CHAPINERO</c:v>
                </c:pt>
                <c:pt idx="2">
                  <c:v>SANTA FÉ</c:v>
                </c:pt>
                <c:pt idx="3">
                  <c:v>SAN CRISTOBAL</c:v>
                </c:pt>
                <c:pt idx="4">
                  <c:v>USME</c:v>
                </c:pt>
                <c:pt idx="5">
                  <c:v>CANDELARIA</c:v>
                </c:pt>
                <c:pt idx="6">
                  <c:v>SUMAPAZ</c:v>
                </c:pt>
              </c:strCache>
            </c:strRef>
          </c:cat>
          <c:val>
            <c:numRef>
              <c:f>'Recaudo x localidad Abr-24'!$JW$9:$JW$15</c:f>
              <c:numCache>
                <c:formatCode>"$"\ #,##0</c:formatCode>
                <c:ptCount val="7"/>
                <c:pt idx="0">
                  <c:v>10342.543819</c:v>
                </c:pt>
                <c:pt idx="1">
                  <c:v>5785.1462369999999</c:v>
                </c:pt>
                <c:pt idx="2">
                  <c:v>2020.0177739999999</c:v>
                </c:pt>
                <c:pt idx="3">
                  <c:v>2993.6603530000002</c:v>
                </c:pt>
                <c:pt idx="4">
                  <c:v>2302.2428319999999</c:v>
                </c:pt>
                <c:pt idx="5">
                  <c:v>455.81686500000001</c:v>
                </c:pt>
                <c:pt idx="6">
                  <c:v>0.68203999999999998</c:v>
                </c:pt>
              </c:numCache>
            </c:numRef>
          </c:val>
          <c:extLst>
            <c:ext xmlns:c16="http://schemas.microsoft.com/office/drawing/2014/chart" uri="{C3380CC4-5D6E-409C-BE32-E72D297353CC}">
              <c16:uniqueId val="{00000005-7FAB-4BB1-9B2C-8A4283FD6A07}"/>
            </c:ext>
          </c:extLst>
        </c:ser>
        <c:dLbls>
          <c:showLegendKey val="0"/>
          <c:showVal val="0"/>
          <c:showCatName val="0"/>
          <c:showSerName val="0"/>
          <c:showPercent val="0"/>
          <c:showBubbleSize val="0"/>
        </c:dLbls>
        <c:gapWidth val="219"/>
        <c:overlap val="-27"/>
        <c:axId val="2114220928"/>
        <c:axId val="16316032"/>
        <c:extLst/>
      </c:barChart>
      <c:catAx>
        <c:axId val="2114220928"/>
        <c:scaling>
          <c:orientation val="minMax"/>
        </c:scaling>
        <c:delete val="0"/>
        <c:axPos val="b"/>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00" b="0" i="0" u="none" strike="noStrike" kern="1200" baseline="0">
                <a:solidFill>
                  <a:schemeClr val="accent1">
                    <a:lumMod val="50000"/>
                  </a:schemeClr>
                </a:solidFill>
                <a:latin typeface="+mn-lt"/>
                <a:ea typeface="+mn-ea"/>
                <a:cs typeface="+mn-cs"/>
              </a:defRPr>
            </a:pPr>
            <a:endParaRPr lang="es-ES"/>
          </a:p>
        </c:txPr>
        <c:crossAx val="16316032"/>
        <c:crosses val="autoZero"/>
        <c:auto val="1"/>
        <c:lblAlgn val="ctr"/>
        <c:lblOffset val="100"/>
        <c:noMultiLvlLbl val="0"/>
      </c:catAx>
      <c:valAx>
        <c:axId val="16316032"/>
        <c:scaling>
          <c:orientation val="minMax"/>
          <c:max val="10000"/>
        </c:scaling>
        <c:delete val="0"/>
        <c:axPos val="l"/>
        <c:majorGridlines>
          <c:spPr>
            <a:ln w="9525" cap="flat" cmpd="sng" algn="ctr">
              <a:solidFill>
                <a:schemeClr val="tx1">
                  <a:lumMod val="15000"/>
                  <a:lumOff val="85000"/>
                </a:schemeClr>
              </a:solidFill>
              <a:round/>
            </a:ln>
            <a:effectLst/>
          </c:spPr>
        </c:majorGridlines>
        <c:numFmt formatCode="&quot;$&quot;\ #,##0" sourceLinked="1"/>
        <c:majorTickMark val="out"/>
        <c:minorTickMark val="none"/>
        <c:tickLblPos val="nextTo"/>
        <c:spPr>
          <a:noFill/>
          <a:ln>
            <a:noFill/>
          </a:ln>
          <a:effectLst/>
        </c:spPr>
        <c:txPr>
          <a:bodyPr rot="-60000000" spcFirstLastPara="1" vertOverflow="ellipsis" vert="horz" wrap="square" anchor="ctr" anchorCtr="1"/>
          <a:lstStyle/>
          <a:p>
            <a:pPr>
              <a:defRPr sz="1100" b="0" i="0" u="none" strike="noStrike" kern="1200" baseline="0">
                <a:solidFill>
                  <a:schemeClr val="accent1">
                    <a:lumMod val="50000"/>
                  </a:schemeClr>
                </a:solidFill>
                <a:latin typeface="+mn-lt"/>
                <a:ea typeface="+mn-ea"/>
                <a:cs typeface="+mn-cs"/>
              </a:defRPr>
            </a:pPr>
            <a:endParaRPr lang="es-ES"/>
          </a:p>
        </c:txPr>
        <c:crossAx val="2114220928"/>
        <c:crosses val="autoZero"/>
        <c:crossBetween val="between"/>
        <c:majorUnit val="2000"/>
      </c:valAx>
      <c:dTable>
        <c:showHorzBorder val="1"/>
        <c:showVertBorder val="1"/>
        <c:showOutline val="1"/>
        <c:showKeys val="1"/>
        <c:spPr>
          <a:noFill/>
          <a:ln w="9525" cap="flat" cmpd="sng" algn="ctr">
            <a:solidFill>
              <a:schemeClr val="tx1">
                <a:lumMod val="15000"/>
                <a:lumOff val="85000"/>
              </a:schemeClr>
            </a:solidFill>
            <a:round/>
          </a:ln>
          <a:effectLst/>
        </c:spPr>
        <c:txPr>
          <a:bodyPr rot="0" spcFirstLastPara="1" vertOverflow="ellipsis" vert="horz" wrap="square" anchor="ctr" anchorCtr="1"/>
          <a:lstStyle/>
          <a:p>
            <a:pPr rtl="0">
              <a:defRPr sz="1100" b="0" i="0" u="none" strike="noStrike" kern="1200" baseline="0">
                <a:solidFill>
                  <a:schemeClr val="accent1">
                    <a:lumMod val="50000"/>
                  </a:schemeClr>
                </a:solidFill>
                <a:latin typeface="+mn-lt"/>
                <a:ea typeface="+mn-ea"/>
                <a:cs typeface="+mn-cs"/>
              </a:defRPr>
            </a:pPr>
            <a:endParaRPr lang="es-ES"/>
          </a:p>
        </c:txPr>
      </c:dTable>
      <c:spPr>
        <a:noFill/>
        <a:ln>
          <a:noFill/>
        </a:ln>
        <a:effectLst/>
      </c:spPr>
    </c:plotArea>
    <c:legend>
      <c:legendPos val="b"/>
      <c:overlay val="0"/>
      <c:spPr>
        <a:noFill/>
        <a:ln>
          <a:noFill/>
        </a:ln>
        <a:effectLst/>
      </c:spPr>
      <c:txPr>
        <a:bodyPr rot="0" spcFirstLastPara="1" vertOverflow="ellipsis" vert="horz" wrap="square" anchor="ctr" anchorCtr="1"/>
        <a:lstStyle/>
        <a:p>
          <a:pPr>
            <a:defRPr sz="1100" b="0" i="0" u="none" strike="noStrike" kern="1200" baseline="0">
              <a:solidFill>
                <a:schemeClr val="accent1">
                  <a:lumMod val="50000"/>
                </a:schemeClr>
              </a:solidFill>
              <a:latin typeface="+mn-lt"/>
              <a:ea typeface="+mn-ea"/>
              <a:cs typeface="+mn-cs"/>
            </a:defRPr>
          </a:pPr>
          <a:endParaRPr lang="es-ES"/>
        </a:p>
      </c:txPr>
    </c:legend>
    <c:plotVisOnly val="1"/>
    <c:dispBlanksAs val="gap"/>
    <c:showDLblsOverMax val="0"/>
  </c:chart>
  <c:spPr>
    <a:noFill/>
    <a:ln>
      <a:noFill/>
    </a:ln>
    <a:effectLst/>
  </c:spPr>
  <c:txPr>
    <a:bodyPr/>
    <a:lstStyle/>
    <a:p>
      <a:pPr>
        <a:defRPr sz="1100">
          <a:solidFill>
            <a:schemeClr val="accent1">
              <a:lumMod val="50000"/>
            </a:schemeClr>
          </a:solidFill>
        </a:defRPr>
      </a:pPr>
      <a:endParaRPr lang="es-ES"/>
    </a:p>
  </c:txPr>
  <c:externalData r:id="rId4">
    <c:autoUpdate val="0"/>
  </c:externalData>
</c:chartSpace>
</file>

<file path=ppt/charts/chart1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301124786816058"/>
          <c:y val="3.3766693883680109E-2"/>
          <c:w val="0.87191924424181155"/>
          <c:h val="0.53887777239194179"/>
        </c:manualLayout>
      </c:layout>
      <c:barChart>
        <c:barDir val="col"/>
        <c:grouping val="clustered"/>
        <c:varyColors val="0"/>
        <c:ser>
          <c:idx val="0"/>
          <c:order val="0"/>
          <c:tx>
            <c:strRef>
              <c:f>'Recaudo x localidad Abr-24'!$JR$29</c:f>
              <c:strCache>
                <c:ptCount val="1"/>
                <c:pt idx="0">
                  <c:v>NOVIEMBRE 2023</c:v>
                </c:pt>
              </c:strCache>
            </c:strRef>
          </c:tx>
          <c:spPr>
            <a:solidFill>
              <a:schemeClr val="accent1"/>
            </a:solidFill>
            <a:ln>
              <a:noFill/>
            </a:ln>
            <a:effectLst/>
            <a:scene3d>
              <a:camera prst="orthographicFront"/>
              <a:lightRig rig="threePt" dir="t"/>
            </a:scene3d>
            <a:sp3d>
              <a:bevelT w="190500" h="38100"/>
            </a:sp3d>
          </c:spPr>
          <c:invertIfNegative val="0"/>
          <c:cat>
            <c:strRef>
              <c:f>'Recaudo x localidad Abr-24'!$HW$30:$HW$37</c:f>
              <c:strCache>
                <c:ptCount val="8"/>
                <c:pt idx="0">
                  <c:v>TUNJUELITO</c:v>
                </c:pt>
                <c:pt idx="1">
                  <c:v>BOSA</c:v>
                </c:pt>
                <c:pt idx="2">
                  <c:v>TEUSAQUILLO</c:v>
                </c:pt>
                <c:pt idx="3">
                  <c:v>LOS MARTIRES</c:v>
                </c:pt>
                <c:pt idx="4">
                  <c:v>ANTONIO NARIÑO</c:v>
                </c:pt>
                <c:pt idx="5">
                  <c:v>PUENTE ARANDA</c:v>
                </c:pt>
                <c:pt idx="6">
                  <c:v>RAFAEL URIBE URIBE</c:v>
                </c:pt>
                <c:pt idx="7">
                  <c:v>CIUDAD BOLIVAR</c:v>
                </c:pt>
              </c:strCache>
            </c:strRef>
          </c:cat>
          <c:val>
            <c:numRef>
              <c:f>'Recaudo x localidad Abr-24'!$JR$30:$JR$37</c:f>
              <c:numCache>
                <c:formatCode>"$"\ #,##0</c:formatCode>
                <c:ptCount val="8"/>
                <c:pt idx="0">
                  <c:v>1116.854133</c:v>
                </c:pt>
                <c:pt idx="1">
                  <c:v>3936.8745520000002</c:v>
                </c:pt>
                <c:pt idx="2">
                  <c:v>674.38305100000002</c:v>
                </c:pt>
                <c:pt idx="3">
                  <c:v>932.03552000000002</c:v>
                </c:pt>
                <c:pt idx="4">
                  <c:v>1064.5570749999999</c:v>
                </c:pt>
                <c:pt idx="5">
                  <c:v>3782.029912</c:v>
                </c:pt>
                <c:pt idx="6">
                  <c:v>2490.9102720000001</c:v>
                </c:pt>
                <c:pt idx="7">
                  <c:v>2451.172904</c:v>
                </c:pt>
              </c:numCache>
            </c:numRef>
          </c:val>
          <c:extLst>
            <c:ext xmlns:c16="http://schemas.microsoft.com/office/drawing/2014/chart" uri="{C3380CC4-5D6E-409C-BE32-E72D297353CC}">
              <c16:uniqueId val="{00000000-3569-40A9-999B-CFB64935F0DA}"/>
            </c:ext>
          </c:extLst>
        </c:ser>
        <c:ser>
          <c:idx val="1"/>
          <c:order val="1"/>
          <c:tx>
            <c:strRef>
              <c:f>'Recaudo x localidad Abr-24'!$JS$29</c:f>
              <c:strCache>
                <c:ptCount val="1"/>
                <c:pt idx="0">
                  <c:v>DICIEMBRE 2023</c:v>
                </c:pt>
              </c:strCache>
            </c:strRef>
          </c:tx>
          <c:spPr>
            <a:solidFill>
              <a:schemeClr val="accent2"/>
            </a:solidFill>
            <a:ln>
              <a:noFill/>
            </a:ln>
            <a:effectLst/>
            <a:scene3d>
              <a:camera prst="orthographicFront"/>
              <a:lightRig rig="threePt" dir="t"/>
            </a:scene3d>
            <a:sp3d>
              <a:bevelT w="190500" h="38100"/>
            </a:sp3d>
          </c:spPr>
          <c:invertIfNegative val="0"/>
          <c:cat>
            <c:strRef>
              <c:f>'Recaudo x localidad Abr-24'!$HW$30:$HW$37</c:f>
              <c:strCache>
                <c:ptCount val="8"/>
                <c:pt idx="0">
                  <c:v>TUNJUELITO</c:v>
                </c:pt>
                <c:pt idx="1">
                  <c:v>BOSA</c:v>
                </c:pt>
                <c:pt idx="2">
                  <c:v>TEUSAQUILLO</c:v>
                </c:pt>
                <c:pt idx="3">
                  <c:v>LOS MARTIRES</c:v>
                </c:pt>
                <c:pt idx="4">
                  <c:v>ANTONIO NARIÑO</c:v>
                </c:pt>
                <c:pt idx="5">
                  <c:v>PUENTE ARANDA</c:v>
                </c:pt>
                <c:pt idx="6">
                  <c:v>RAFAEL URIBE URIBE</c:v>
                </c:pt>
                <c:pt idx="7">
                  <c:v>CIUDAD BOLIVAR</c:v>
                </c:pt>
              </c:strCache>
            </c:strRef>
          </c:cat>
          <c:val>
            <c:numRef>
              <c:f>'Recaudo x localidad Abr-24'!$JS$30:$JS$37</c:f>
              <c:numCache>
                <c:formatCode>"$"\ #,##0</c:formatCode>
                <c:ptCount val="8"/>
                <c:pt idx="0">
                  <c:v>1854.6841039999999</c:v>
                </c:pt>
                <c:pt idx="1">
                  <c:v>4567.8611620000001</c:v>
                </c:pt>
                <c:pt idx="2">
                  <c:v>4823.992432</c:v>
                </c:pt>
                <c:pt idx="3">
                  <c:v>2457.345092</c:v>
                </c:pt>
                <c:pt idx="4">
                  <c:v>1310.305198</c:v>
                </c:pt>
                <c:pt idx="5">
                  <c:v>2814.7937120000001</c:v>
                </c:pt>
                <c:pt idx="6">
                  <c:v>3248.0863399999998</c:v>
                </c:pt>
                <c:pt idx="7">
                  <c:v>3435.2157320000001</c:v>
                </c:pt>
              </c:numCache>
            </c:numRef>
          </c:val>
          <c:extLst>
            <c:ext xmlns:c16="http://schemas.microsoft.com/office/drawing/2014/chart" uri="{C3380CC4-5D6E-409C-BE32-E72D297353CC}">
              <c16:uniqueId val="{00000001-3569-40A9-999B-CFB64935F0DA}"/>
            </c:ext>
          </c:extLst>
        </c:ser>
        <c:ser>
          <c:idx val="2"/>
          <c:order val="2"/>
          <c:tx>
            <c:strRef>
              <c:f>'Recaudo x localidad Abr-24'!$JT$29</c:f>
              <c:strCache>
                <c:ptCount val="1"/>
                <c:pt idx="0">
                  <c:v>ENERO 2024</c:v>
                </c:pt>
              </c:strCache>
            </c:strRef>
          </c:tx>
          <c:spPr>
            <a:solidFill>
              <a:schemeClr val="accent3"/>
            </a:solidFill>
            <a:ln>
              <a:noFill/>
            </a:ln>
            <a:effectLst/>
            <a:scene3d>
              <a:camera prst="orthographicFront"/>
              <a:lightRig rig="threePt" dir="t"/>
            </a:scene3d>
            <a:sp3d>
              <a:bevelT w="190500" h="38100"/>
            </a:sp3d>
          </c:spPr>
          <c:invertIfNegative val="0"/>
          <c:cat>
            <c:strRef>
              <c:f>'Recaudo x localidad Abr-24'!$HW$30:$HW$37</c:f>
              <c:strCache>
                <c:ptCount val="8"/>
                <c:pt idx="0">
                  <c:v>TUNJUELITO</c:v>
                </c:pt>
                <c:pt idx="1">
                  <c:v>BOSA</c:v>
                </c:pt>
                <c:pt idx="2">
                  <c:v>TEUSAQUILLO</c:v>
                </c:pt>
                <c:pt idx="3">
                  <c:v>LOS MARTIRES</c:v>
                </c:pt>
                <c:pt idx="4">
                  <c:v>ANTONIO NARIÑO</c:v>
                </c:pt>
                <c:pt idx="5">
                  <c:v>PUENTE ARANDA</c:v>
                </c:pt>
                <c:pt idx="6">
                  <c:v>RAFAEL URIBE URIBE</c:v>
                </c:pt>
                <c:pt idx="7">
                  <c:v>CIUDAD BOLIVAR</c:v>
                </c:pt>
              </c:strCache>
            </c:strRef>
          </c:cat>
          <c:val>
            <c:numRef>
              <c:f>'Recaudo x localidad Abr-24'!$JT$30:$JT$37</c:f>
              <c:numCache>
                <c:formatCode>"$"\ #,##0</c:formatCode>
                <c:ptCount val="8"/>
                <c:pt idx="0">
                  <c:v>1445.3300979999999</c:v>
                </c:pt>
                <c:pt idx="1">
                  <c:v>5029.81113</c:v>
                </c:pt>
                <c:pt idx="2">
                  <c:v>1234.2907680000001</c:v>
                </c:pt>
                <c:pt idx="3">
                  <c:v>1383.18651</c:v>
                </c:pt>
                <c:pt idx="4">
                  <c:v>1413.4610130000001</c:v>
                </c:pt>
                <c:pt idx="5">
                  <c:v>4516.7019929999997</c:v>
                </c:pt>
                <c:pt idx="6">
                  <c:v>3066.0918900000001</c:v>
                </c:pt>
                <c:pt idx="7">
                  <c:v>3072.7574479999998</c:v>
                </c:pt>
              </c:numCache>
            </c:numRef>
          </c:val>
          <c:extLst>
            <c:ext xmlns:c16="http://schemas.microsoft.com/office/drawing/2014/chart" uri="{C3380CC4-5D6E-409C-BE32-E72D297353CC}">
              <c16:uniqueId val="{00000002-3569-40A9-999B-CFB64935F0DA}"/>
            </c:ext>
          </c:extLst>
        </c:ser>
        <c:ser>
          <c:idx val="3"/>
          <c:order val="3"/>
          <c:tx>
            <c:strRef>
              <c:f>'Recaudo x localidad Abr-24'!$JU$29</c:f>
              <c:strCache>
                <c:ptCount val="1"/>
                <c:pt idx="0">
                  <c:v>FEBRERO 2024</c:v>
                </c:pt>
              </c:strCache>
            </c:strRef>
          </c:tx>
          <c:spPr>
            <a:solidFill>
              <a:schemeClr val="accent4"/>
            </a:solidFill>
            <a:ln>
              <a:noFill/>
            </a:ln>
            <a:effectLst/>
            <a:scene3d>
              <a:camera prst="orthographicFront"/>
              <a:lightRig rig="threePt" dir="t"/>
            </a:scene3d>
            <a:sp3d>
              <a:bevelT w="190500" h="38100"/>
            </a:sp3d>
          </c:spPr>
          <c:invertIfNegative val="0"/>
          <c:cat>
            <c:strRef>
              <c:f>'Recaudo x localidad Abr-24'!$HW$30:$HW$37</c:f>
              <c:strCache>
                <c:ptCount val="8"/>
                <c:pt idx="0">
                  <c:v>TUNJUELITO</c:v>
                </c:pt>
                <c:pt idx="1">
                  <c:v>BOSA</c:v>
                </c:pt>
                <c:pt idx="2">
                  <c:v>TEUSAQUILLO</c:v>
                </c:pt>
                <c:pt idx="3">
                  <c:v>LOS MARTIRES</c:v>
                </c:pt>
                <c:pt idx="4">
                  <c:v>ANTONIO NARIÑO</c:v>
                </c:pt>
                <c:pt idx="5">
                  <c:v>PUENTE ARANDA</c:v>
                </c:pt>
                <c:pt idx="6">
                  <c:v>RAFAEL URIBE URIBE</c:v>
                </c:pt>
                <c:pt idx="7">
                  <c:v>CIUDAD BOLIVAR</c:v>
                </c:pt>
              </c:strCache>
            </c:strRef>
          </c:cat>
          <c:val>
            <c:numRef>
              <c:f>'Recaudo x localidad Abr-24'!$JU$30:$JU$37</c:f>
              <c:numCache>
                <c:formatCode>"$"\ #,##0</c:formatCode>
                <c:ptCount val="8"/>
                <c:pt idx="0">
                  <c:v>1945.0386470000001</c:v>
                </c:pt>
                <c:pt idx="1">
                  <c:v>5282.2022630000001</c:v>
                </c:pt>
                <c:pt idx="2">
                  <c:v>4946.3735370000004</c:v>
                </c:pt>
                <c:pt idx="3">
                  <c:v>2571.6370879999999</c:v>
                </c:pt>
                <c:pt idx="4">
                  <c:v>1390.739116</c:v>
                </c:pt>
                <c:pt idx="5">
                  <c:v>2113.8007699999998</c:v>
                </c:pt>
                <c:pt idx="6">
                  <c:v>3452.1142380000001</c:v>
                </c:pt>
                <c:pt idx="7">
                  <c:v>4185.2351129999997</c:v>
                </c:pt>
              </c:numCache>
            </c:numRef>
          </c:val>
          <c:extLst>
            <c:ext xmlns:c16="http://schemas.microsoft.com/office/drawing/2014/chart" uri="{C3380CC4-5D6E-409C-BE32-E72D297353CC}">
              <c16:uniqueId val="{00000003-3569-40A9-999B-CFB64935F0DA}"/>
            </c:ext>
          </c:extLst>
        </c:ser>
        <c:ser>
          <c:idx val="4"/>
          <c:order val="4"/>
          <c:tx>
            <c:strRef>
              <c:f>'Recaudo x localidad Abr-24'!$JV$29</c:f>
              <c:strCache>
                <c:ptCount val="1"/>
                <c:pt idx="0">
                  <c:v>MARZO 2024</c:v>
                </c:pt>
              </c:strCache>
            </c:strRef>
          </c:tx>
          <c:spPr>
            <a:solidFill>
              <a:schemeClr val="accent5"/>
            </a:solidFill>
            <a:ln>
              <a:noFill/>
            </a:ln>
            <a:effectLst/>
            <a:scene3d>
              <a:camera prst="orthographicFront"/>
              <a:lightRig rig="threePt" dir="t"/>
            </a:scene3d>
            <a:sp3d>
              <a:bevelT w="190500" h="38100"/>
            </a:sp3d>
          </c:spPr>
          <c:invertIfNegative val="0"/>
          <c:cat>
            <c:strRef>
              <c:f>'Recaudo x localidad Abr-24'!$HW$30:$HW$37</c:f>
              <c:strCache>
                <c:ptCount val="8"/>
                <c:pt idx="0">
                  <c:v>TUNJUELITO</c:v>
                </c:pt>
                <c:pt idx="1">
                  <c:v>BOSA</c:v>
                </c:pt>
                <c:pt idx="2">
                  <c:v>TEUSAQUILLO</c:v>
                </c:pt>
                <c:pt idx="3">
                  <c:v>LOS MARTIRES</c:v>
                </c:pt>
                <c:pt idx="4">
                  <c:v>ANTONIO NARIÑO</c:v>
                </c:pt>
                <c:pt idx="5">
                  <c:v>PUENTE ARANDA</c:v>
                </c:pt>
                <c:pt idx="6">
                  <c:v>RAFAEL URIBE URIBE</c:v>
                </c:pt>
                <c:pt idx="7">
                  <c:v>CIUDAD BOLIVAR</c:v>
                </c:pt>
              </c:strCache>
            </c:strRef>
          </c:cat>
          <c:val>
            <c:numRef>
              <c:f>'Recaudo x localidad Abr-24'!$JV$30:$JV$37</c:f>
              <c:numCache>
                <c:formatCode>"$"\ #,##0</c:formatCode>
                <c:ptCount val="8"/>
                <c:pt idx="0">
                  <c:v>1214.6263909999998</c:v>
                </c:pt>
                <c:pt idx="1">
                  <c:v>4511.9118699999981</c:v>
                </c:pt>
                <c:pt idx="2">
                  <c:v>1027.063038</c:v>
                </c:pt>
                <c:pt idx="3">
                  <c:v>1230.4147319999997</c:v>
                </c:pt>
                <c:pt idx="4">
                  <c:v>1403.9161489999995</c:v>
                </c:pt>
                <c:pt idx="5">
                  <c:v>5208.7383069999987</c:v>
                </c:pt>
                <c:pt idx="6">
                  <c:v>3053.6791750000002</c:v>
                </c:pt>
                <c:pt idx="7">
                  <c:v>2778.8653259999996</c:v>
                </c:pt>
              </c:numCache>
            </c:numRef>
          </c:val>
          <c:extLst>
            <c:ext xmlns:c16="http://schemas.microsoft.com/office/drawing/2014/chart" uri="{C3380CC4-5D6E-409C-BE32-E72D297353CC}">
              <c16:uniqueId val="{00000004-3569-40A9-999B-CFB64935F0DA}"/>
            </c:ext>
          </c:extLst>
        </c:ser>
        <c:ser>
          <c:idx val="5"/>
          <c:order val="5"/>
          <c:tx>
            <c:strRef>
              <c:f>'Recaudo x localidad Abr-24'!$JW$29</c:f>
              <c:strCache>
                <c:ptCount val="1"/>
                <c:pt idx="0">
                  <c:v>ABRIL 2024</c:v>
                </c:pt>
              </c:strCache>
            </c:strRef>
          </c:tx>
          <c:spPr>
            <a:solidFill>
              <a:schemeClr val="accent6"/>
            </a:solidFill>
            <a:ln>
              <a:noFill/>
            </a:ln>
            <a:effectLst/>
            <a:scene3d>
              <a:camera prst="orthographicFront"/>
              <a:lightRig rig="threePt" dir="t"/>
            </a:scene3d>
            <a:sp3d>
              <a:bevelT w="190500" h="38100"/>
            </a:sp3d>
          </c:spPr>
          <c:invertIfNegative val="0"/>
          <c:cat>
            <c:strRef>
              <c:f>'Recaudo x localidad Abr-24'!$HW$30:$HW$37</c:f>
              <c:strCache>
                <c:ptCount val="8"/>
                <c:pt idx="0">
                  <c:v>TUNJUELITO</c:v>
                </c:pt>
                <c:pt idx="1">
                  <c:v>BOSA</c:v>
                </c:pt>
                <c:pt idx="2">
                  <c:v>TEUSAQUILLO</c:v>
                </c:pt>
                <c:pt idx="3">
                  <c:v>LOS MARTIRES</c:v>
                </c:pt>
                <c:pt idx="4">
                  <c:v>ANTONIO NARIÑO</c:v>
                </c:pt>
                <c:pt idx="5">
                  <c:v>PUENTE ARANDA</c:v>
                </c:pt>
                <c:pt idx="6">
                  <c:v>RAFAEL URIBE URIBE</c:v>
                </c:pt>
                <c:pt idx="7">
                  <c:v>CIUDAD BOLIVAR</c:v>
                </c:pt>
              </c:strCache>
            </c:strRef>
          </c:cat>
          <c:val>
            <c:numRef>
              <c:f>'Recaudo x localidad Abr-24'!$JW$30:$JW$37</c:f>
              <c:numCache>
                <c:formatCode>"$"\ #,##0</c:formatCode>
                <c:ptCount val="8"/>
                <c:pt idx="0">
                  <c:v>2339.4828480000001</c:v>
                </c:pt>
                <c:pt idx="1">
                  <c:v>5059.5440129999997</c:v>
                </c:pt>
                <c:pt idx="2">
                  <c:v>5150.6485039999998</c:v>
                </c:pt>
                <c:pt idx="3">
                  <c:v>2667.7039709999999</c:v>
                </c:pt>
                <c:pt idx="4">
                  <c:v>1477.4775279999999</c:v>
                </c:pt>
                <c:pt idx="5">
                  <c:v>3051.5108310000001</c:v>
                </c:pt>
                <c:pt idx="6">
                  <c:v>3638.0127729999999</c:v>
                </c:pt>
                <c:pt idx="7">
                  <c:v>3901.5486099999998</c:v>
                </c:pt>
              </c:numCache>
            </c:numRef>
          </c:val>
          <c:extLst>
            <c:ext xmlns:c16="http://schemas.microsoft.com/office/drawing/2014/chart" uri="{C3380CC4-5D6E-409C-BE32-E72D297353CC}">
              <c16:uniqueId val="{00000005-3569-40A9-999B-CFB64935F0DA}"/>
            </c:ext>
          </c:extLst>
        </c:ser>
        <c:dLbls>
          <c:showLegendKey val="0"/>
          <c:showVal val="0"/>
          <c:showCatName val="0"/>
          <c:showSerName val="0"/>
          <c:showPercent val="0"/>
          <c:showBubbleSize val="0"/>
        </c:dLbls>
        <c:gapWidth val="219"/>
        <c:overlap val="-27"/>
        <c:axId val="64065136"/>
        <c:axId val="1550180816"/>
        <c:extLst/>
      </c:barChart>
      <c:catAx>
        <c:axId val="64065136"/>
        <c:scaling>
          <c:orientation val="minMax"/>
        </c:scaling>
        <c:delete val="0"/>
        <c:axPos val="b"/>
        <c:numFmt formatCode="#,##0.00" sourceLinked="0"/>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lang="en-US" sz="1100" b="0" i="0" u="none" strike="noStrike" kern="1200" baseline="0">
                <a:solidFill>
                  <a:schemeClr val="accent1">
                    <a:lumMod val="50000"/>
                  </a:schemeClr>
                </a:solidFill>
                <a:latin typeface="+mn-lt"/>
                <a:ea typeface="+mn-ea"/>
                <a:cs typeface="+mn-cs"/>
              </a:defRPr>
            </a:pPr>
            <a:endParaRPr lang="es-ES"/>
          </a:p>
        </c:txPr>
        <c:crossAx val="1550180816"/>
        <c:crosses val="autoZero"/>
        <c:auto val="1"/>
        <c:lblAlgn val="ctr"/>
        <c:lblOffset val="100"/>
        <c:noMultiLvlLbl val="0"/>
      </c:catAx>
      <c:valAx>
        <c:axId val="1550180816"/>
        <c:scaling>
          <c:orientation val="minMax"/>
          <c:max val="5000"/>
        </c:scaling>
        <c:delete val="0"/>
        <c:axPos val="l"/>
        <c:majorGridlines>
          <c:spPr>
            <a:ln w="9525" cap="flat" cmpd="sng" algn="ctr">
              <a:solidFill>
                <a:schemeClr val="tx1">
                  <a:lumMod val="15000"/>
                  <a:lumOff val="85000"/>
                </a:schemeClr>
              </a:solidFill>
              <a:round/>
            </a:ln>
            <a:effectLst/>
          </c:spPr>
        </c:majorGridlines>
        <c:numFmt formatCode="&quot;$&quot;\ #,##0" sourceLinked="1"/>
        <c:majorTickMark val="out"/>
        <c:minorTickMark val="none"/>
        <c:tickLblPos val="nextTo"/>
        <c:spPr>
          <a:noFill/>
          <a:ln>
            <a:noFill/>
          </a:ln>
          <a:effectLst/>
        </c:spPr>
        <c:txPr>
          <a:bodyPr rot="-60000000" spcFirstLastPara="1" vertOverflow="ellipsis" vert="horz" wrap="square" anchor="ctr" anchorCtr="1"/>
          <a:lstStyle/>
          <a:p>
            <a:pPr>
              <a:defRPr lang="en-US" sz="1100" b="0" i="0" u="none" strike="noStrike" kern="1200" baseline="0">
                <a:solidFill>
                  <a:schemeClr val="accent1">
                    <a:lumMod val="50000"/>
                  </a:schemeClr>
                </a:solidFill>
                <a:latin typeface="+mn-lt"/>
                <a:ea typeface="+mn-ea"/>
                <a:cs typeface="+mn-cs"/>
              </a:defRPr>
            </a:pPr>
            <a:endParaRPr lang="es-ES"/>
          </a:p>
        </c:txPr>
        <c:crossAx val="64065136"/>
        <c:crosses val="autoZero"/>
        <c:crossBetween val="between"/>
        <c:majorUnit val="1000"/>
      </c:valAx>
      <c:dTable>
        <c:showHorzBorder val="1"/>
        <c:showVertBorder val="1"/>
        <c:showOutline val="1"/>
        <c:showKeys val="1"/>
        <c:spPr>
          <a:noFill/>
          <a:ln w="9525" cap="flat" cmpd="sng" algn="ctr">
            <a:solidFill>
              <a:schemeClr val="tx1">
                <a:lumMod val="15000"/>
                <a:lumOff val="85000"/>
              </a:schemeClr>
            </a:solidFill>
            <a:round/>
          </a:ln>
          <a:effectLst/>
        </c:spPr>
        <c:txPr>
          <a:bodyPr rot="0" spcFirstLastPara="1" vertOverflow="ellipsis" vert="horz" wrap="square" anchor="ctr" anchorCtr="1"/>
          <a:lstStyle/>
          <a:p>
            <a:pPr rtl="0">
              <a:defRPr lang="en-US" sz="1100" b="0" i="0" u="none" strike="noStrike" kern="1200" baseline="0">
                <a:solidFill>
                  <a:schemeClr val="accent1">
                    <a:lumMod val="50000"/>
                  </a:schemeClr>
                </a:solidFill>
                <a:latin typeface="+mn-lt"/>
                <a:ea typeface="+mn-ea"/>
                <a:cs typeface="+mn-cs"/>
              </a:defRPr>
            </a:pPr>
            <a:endParaRPr lang="es-ES"/>
          </a:p>
        </c:txPr>
      </c:dTable>
      <c:spPr>
        <a:noFill/>
        <a:ln>
          <a:noFill/>
        </a:ln>
        <a:effectLst/>
      </c:spPr>
    </c:plotArea>
    <c:legend>
      <c:legendPos val="b"/>
      <c:layout>
        <c:manualLayout>
          <c:xMode val="edge"/>
          <c:yMode val="edge"/>
          <c:x val="0.15493942536714944"/>
          <c:y val="0.94859342454905649"/>
          <c:w val="0.69252072863403058"/>
          <c:h val="4.5136076831252349E-2"/>
        </c:manualLayout>
      </c:layout>
      <c:overlay val="0"/>
      <c:spPr>
        <a:noFill/>
        <a:ln>
          <a:noFill/>
        </a:ln>
        <a:effectLst/>
      </c:spPr>
      <c:txPr>
        <a:bodyPr rot="0" spcFirstLastPara="1" vertOverflow="ellipsis" vert="horz" wrap="square" anchor="ctr" anchorCtr="1"/>
        <a:lstStyle/>
        <a:p>
          <a:pPr>
            <a:defRPr lang="en-US" sz="1100" b="0" i="0" u="none" strike="noStrike" kern="1200" baseline="0">
              <a:solidFill>
                <a:schemeClr val="accent1">
                  <a:lumMod val="50000"/>
                </a:schemeClr>
              </a:solidFill>
              <a:latin typeface="+mn-lt"/>
              <a:ea typeface="+mn-ea"/>
              <a:cs typeface="+mn-cs"/>
            </a:defRPr>
          </a:pPr>
          <a:endParaRPr lang="es-E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lang="en-US" sz="1100" b="0" i="0" u="none" strike="noStrike" kern="1200" baseline="0">
          <a:solidFill>
            <a:schemeClr val="accent1">
              <a:lumMod val="50000"/>
            </a:schemeClr>
          </a:solidFill>
          <a:latin typeface="+mn-lt"/>
          <a:ea typeface="+mn-ea"/>
          <a:cs typeface="+mn-cs"/>
        </a:defRPr>
      </a:pPr>
      <a:endParaRPr lang="es-ES"/>
    </a:p>
  </c:txPr>
  <c:externalData r:id="rId4">
    <c:autoUpdate val="0"/>
  </c:externalData>
</c:chartSpace>
</file>

<file path=ppt/charts/chart1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col"/>
        <c:grouping val="clustered"/>
        <c:varyColors val="0"/>
        <c:ser>
          <c:idx val="0"/>
          <c:order val="0"/>
          <c:tx>
            <c:strRef>
              <c:f>'Recaudo x localidad Abr-24'!$JR$59</c:f>
              <c:strCache>
                <c:ptCount val="1"/>
                <c:pt idx="0">
                  <c:v>NOVIEMBRE 2023</c:v>
                </c:pt>
              </c:strCache>
            </c:strRef>
          </c:tx>
          <c:spPr>
            <a:solidFill>
              <a:schemeClr val="accent1"/>
            </a:solidFill>
            <a:ln>
              <a:noFill/>
            </a:ln>
            <a:effectLst/>
            <a:scene3d>
              <a:camera prst="orthographicFront"/>
              <a:lightRig rig="threePt" dir="t"/>
            </a:scene3d>
            <a:sp3d>
              <a:bevelT w="190500" h="38100"/>
            </a:sp3d>
          </c:spPr>
          <c:invertIfNegative val="0"/>
          <c:cat>
            <c:strRef>
              <c:f>'Recaudo x localidad Abr-24'!$HW$60:$HW$61</c:f>
              <c:strCache>
                <c:ptCount val="2"/>
                <c:pt idx="0">
                  <c:v>KENNEDY</c:v>
                </c:pt>
                <c:pt idx="1">
                  <c:v>FONTIBON</c:v>
                </c:pt>
              </c:strCache>
            </c:strRef>
          </c:cat>
          <c:val>
            <c:numRef>
              <c:f>'Recaudo x localidad Abr-24'!$JR$60:$JR$61</c:f>
              <c:numCache>
                <c:formatCode>"$"\ #,##0</c:formatCode>
                <c:ptCount val="2"/>
                <c:pt idx="0">
                  <c:v>9107.7855940000009</c:v>
                </c:pt>
                <c:pt idx="1">
                  <c:v>4733.7225859999999</c:v>
                </c:pt>
              </c:numCache>
            </c:numRef>
          </c:val>
          <c:extLst>
            <c:ext xmlns:c16="http://schemas.microsoft.com/office/drawing/2014/chart" uri="{C3380CC4-5D6E-409C-BE32-E72D297353CC}">
              <c16:uniqueId val="{00000000-0E71-44C4-B628-8B80275CD812}"/>
            </c:ext>
          </c:extLst>
        </c:ser>
        <c:ser>
          <c:idx val="2"/>
          <c:order val="1"/>
          <c:tx>
            <c:strRef>
              <c:f>'Recaudo x localidad Abr-24'!$JS$59</c:f>
              <c:strCache>
                <c:ptCount val="1"/>
                <c:pt idx="0">
                  <c:v>DICIEMBRE 2023</c:v>
                </c:pt>
              </c:strCache>
            </c:strRef>
          </c:tx>
          <c:spPr>
            <a:solidFill>
              <a:schemeClr val="accent3"/>
            </a:solidFill>
            <a:ln>
              <a:noFill/>
            </a:ln>
            <a:effectLst/>
            <a:scene3d>
              <a:camera prst="orthographicFront"/>
              <a:lightRig rig="threePt" dir="t"/>
            </a:scene3d>
            <a:sp3d>
              <a:bevelT w="190500" h="38100"/>
            </a:sp3d>
          </c:spPr>
          <c:invertIfNegative val="0"/>
          <c:cat>
            <c:strRef>
              <c:f>'Recaudo x localidad Abr-24'!$HW$60:$HW$61</c:f>
              <c:strCache>
                <c:ptCount val="2"/>
                <c:pt idx="0">
                  <c:v>KENNEDY</c:v>
                </c:pt>
                <c:pt idx="1">
                  <c:v>FONTIBON</c:v>
                </c:pt>
              </c:strCache>
            </c:strRef>
          </c:cat>
          <c:val>
            <c:numRef>
              <c:f>'Recaudo x localidad Abr-24'!$JS$60:$JS$61</c:f>
              <c:numCache>
                <c:formatCode>"$"\ #,##0</c:formatCode>
                <c:ptCount val="2"/>
                <c:pt idx="0">
                  <c:v>10491.39472</c:v>
                </c:pt>
                <c:pt idx="1">
                  <c:v>5794.3950619999996</c:v>
                </c:pt>
              </c:numCache>
            </c:numRef>
          </c:val>
          <c:extLst>
            <c:ext xmlns:c16="http://schemas.microsoft.com/office/drawing/2014/chart" uri="{C3380CC4-5D6E-409C-BE32-E72D297353CC}">
              <c16:uniqueId val="{00000001-0E71-44C4-B628-8B80275CD812}"/>
            </c:ext>
          </c:extLst>
        </c:ser>
        <c:ser>
          <c:idx val="3"/>
          <c:order val="2"/>
          <c:tx>
            <c:strRef>
              <c:f>'Recaudo x localidad Abr-24'!$JT$59</c:f>
              <c:strCache>
                <c:ptCount val="1"/>
                <c:pt idx="0">
                  <c:v>ENERO 2024</c:v>
                </c:pt>
              </c:strCache>
            </c:strRef>
          </c:tx>
          <c:spPr>
            <a:solidFill>
              <a:schemeClr val="accent4"/>
            </a:solidFill>
            <a:ln>
              <a:noFill/>
            </a:ln>
            <a:effectLst/>
            <a:scene3d>
              <a:camera prst="orthographicFront"/>
              <a:lightRig rig="threePt" dir="t"/>
            </a:scene3d>
            <a:sp3d>
              <a:bevelT w="190500" h="38100"/>
            </a:sp3d>
          </c:spPr>
          <c:invertIfNegative val="0"/>
          <c:cat>
            <c:strRef>
              <c:f>'Recaudo x localidad Abr-24'!$HW$60:$HW$61</c:f>
              <c:strCache>
                <c:ptCount val="2"/>
                <c:pt idx="0">
                  <c:v>KENNEDY</c:v>
                </c:pt>
                <c:pt idx="1">
                  <c:v>FONTIBON</c:v>
                </c:pt>
              </c:strCache>
            </c:strRef>
          </c:cat>
          <c:val>
            <c:numRef>
              <c:f>'Recaudo x localidad Abr-24'!$JT$60:$JT$61</c:f>
              <c:numCache>
                <c:formatCode>"$"\ #,##0</c:formatCode>
                <c:ptCount val="2"/>
                <c:pt idx="0">
                  <c:v>10466.431226999999</c:v>
                </c:pt>
                <c:pt idx="1">
                  <c:v>5717.1811850000004</c:v>
                </c:pt>
              </c:numCache>
            </c:numRef>
          </c:val>
          <c:extLst>
            <c:ext xmlns:c16="http://schemas.microsoft.com/office/drawing/2014/chart" uri="{C3380CC4-5D6E-409C-BE32-E72D297353CC}">
              <c16:uniqueId val="{00000002-0E71-44C4-B628-8B80275CD812}"/>
            </c:ext>
          </c:extLst>
        </c:ser>
        <c:ser>
          <c:idx val="4"/>
          <c:order val="3"/>
          <c:tx>
            <c:strRef>
              <c:f>'Recaudo x localidad Abr-24'!$JU$59</c:f>
              <c:strCache>
                <c:ptCount val="1"/>
                <c:pt idx="0">
                  <c:v>FEBRERO 2024</c:v>
                </c:pt>
              </c:strCache>
            </c:strRef>
          </c:tx>
          <c:spPr>
            <a:solidFill>
              <a:schemeClr val="accent5"/>
            </a:solidFill>
            <a:ln>
              <a:noFill/>
            </a:ln>
            <a:effectLst/>
            <a:scene3d>
              <a:camera prst="orthographicFront"/>
              <a:lightRig rig="threePt" dir="t"/>
            </a:scene3d>
            <a:sp3d>
              <a:bevelT w="190500" h="38100"/>
            </a:sp3d>
          </c:spPr>
          <c:invertIfNegative val="0"/>
          <c:cat>
            <c:strRef>
              <c:f>'Recaudo x localidad Abr-24'!$HW$60:$HW$61</c:f>
              <c:strCache>
                <c:ptCount val="2"/>
                <c:pt idx="0">
                  <c:v>KENNEDY</c:v>
                </c:pt>
                <c:pt idx="1">
                  <c:v>FONTIBON</c:v>
                </c:pt>
              </c:strCache>
            </c:strRef>
          </c:cat>
          <c:val>
            <c:numRef>
              <c:f>'Recaudo x localidad Abr-24'!$JU$60:$JU$61</c:f>
              <c:numCache>
                <c:formatCode>"$"\ #,##0</c:formatCode>
                <c:ptCount val="2"/>
                <c:pt idx="0">
                  <c:v>11541.696180999999</c:v>
                </c:pt>
                <c:pt idx="1">
                  <c:v>6013.2489210000003</c:v>
                </c:pt>
              </c:numCache>
            </c:numRef>
          </c:val>
          <c:extLst>
            <c:ext xmlns:c16="http://schemas.microsoft.com/office/drawing/2014/chart" uri="{C3380CC4-5D6E-409C-BE32-E72D297353CC}">
              <c16:uniqueId val="{00000003-0E71-44C4-B628-8B80275CD812}"/>
            </c:ext>
          </c:extLst>
        </c:ser>
        <c:ser>
          <c:idx val="5"/>
          <c:order val="4"/>
          <c:tx>
            <c:strRef>
              <c:f>'Recaudo x localidad Abr-24'!$JV$59</c:f>
              <c:strCache>
                <c:ptCount val="1"/>
                <c:pt idx="0">
                  <c:v>MARZO 2024</c:v>
                </c:pt>
              </c:strCache>
            </c:strRef>
          </c:tx>
          <c:spPr>
            <a:solidFill>
              <a:schemeClr val="accent6"/>
            </a:solidFill>
            <a:ln>
              <a:noFill/>
            </a:ln>
            <a:effectLst/>
            <a:scene3d>
              <a:camera prst="orthographicFront"/>
              <a:lightRig rig="threePt" dir="t"/>
            </a:scene3d>
            <a:sp3d>
              <a:bevelT w="190500" h="38100"/>
            </a:sp3d>
          </c:spPr>
          <c:invertIfNegative val="0"/>
          <c:cat>
            <c:strRef>
              <c:f>'Recaudo x localidad Abr-24'!$HW$60:$HW$61</c:f>
              <c:strCache>
                <c:ptCount val="2"/>
                <c:pt idx="0">
                  <c:v>KENNEDY</c:v>
                </c:pt>
                <c:pt idx="1">
                  <c:v>FONTIBON</c:v>
                </c:pt>
              </c:strCache>
            </c:strRef>
          </c:cat>
          <c:val>
            <c:numRef>
              <c:f>'Recaudo x localidad Abr-24'!$JV$60:$JV$61</c:f>
              <c:numCache>
                <c:formatCode>"$"\ #,##0</c:formatCode>
                <c:ptCount val="2"/>
                <c:pt idx="0">
                  <c:v>10216.071470000001</c:v>
                </c:pt>
                <c:pt idx="1">
                  <c:v>5725.0761570000004</c:v>
                </c:pt>
              </c:numCache>
            </c:numRef>
          </c:val>
          <c:extLst>
            <c:ext xmlns:c16="http://schemas.microsoft.com/office/drawing/2014/chart" uri="{C3380CC4-5D6E-409C-BE32-E72D297353CC}">
              <c16:uniqueId val="{00000004-0E71-44C4-B628-8B80275CD812}"/>
            </c:ext>
          </c:extLst>
        </c:ser>
        <c:ser>
          <c:idx val="1"/>
          <c:order val="5"/>
          <c:tx>
            <c:strRef>
              <c:f>'Recaudo x localidad Abr-24'!$JW$59</c:f>
              <c:strCache>
                <c:ptCount val="1"/>
                <c:pt idx="0">
                  <c:v>ABRIL 2024</c:v>
                </c:pt>
              </c:strCache>
            </c:strRef>
          </c:tx>
          <c:spPr>
            <a:solidFill>
              <a:schemeClr val="accent2"/>
            </a:solidFill>
            <a:ln>
              <a:noFill/>
            </a:ln>
            <a:effectLst/>
            <a:scene3d>
              <a:camera prst="orthographicFront"/>
              <a:lightRig rig="threePt" dir="t"/>
            </a:scene3d>
            <a:sp3d>
              <a:bevelT w="190500" h="38100"/>
            </a:sp3d>
          </c:spPr>
          <c:invertIfNegative val="0"/>
          <c:cat>
            <c:strRef>
              <c:f>'Recaudo x localidad Abr-24'!$HW$60:$HW$61</c:f>
              <c:strCache>
                <c:ptCount val="2"/>
                <c:pt idx="0">
                  <c:v>KENNEDY</c:v>
                </c:pt>
                <c:pt idx="1">
                  <c:v>FONTIBON</c:v>
                </c:pt>
              </c:strCache>
            </c:strRef>
          </c:cat>
          <c:val>
            <c:numRef>
              <c:f>'Recaudo x localidad Abr-24'!$JW$60:$JW$61</c:f>
              <c:numCache>
                <c:formatCode>"$"\ #,##0</c:formatCode>
                <c:ptCount val="2"/>
                <c:pt idx="0">
                  <c:v>11526.156586999999</c:v>
                </c:pt>
                <c:pt idx="1">
                  <c:v>6345.7871359999999</c:v>
                </c:pt>
              </c:numCache>
            </c:numRef>
          </c:val>
          <c:extLst>
            <c:ext xmlns:c16="http://schemas.microsoft.com/office/drawing/2014/chart" uri="{C3380CC4-5D6E-409C-BE32-E72D297353CC}">
              <c16:uniqueId val="{00000005-0E71-44C4-B628-8B80275CD812}"/>
            </c:ext>
          </c:extLst>
        </c:ser>
        <c:dLbls>
          <c:showLegendKey val="0"/>
          <c:showVal val="0"/>
          <c:showCatName val="0"/>
          <c:showSerName val="0"/>
          <c:showPercent val="0"/>
          <c:showBubbleSize val="0"/>
        </c:dLbls>
        <c:gapWidth val="219"/>
        <c:overlap val="-27"/>
        <c:axId val="125604768"/>
        <c:axId val="16313536"/>
      </c:barChart>
      <c:catAx>
        <c:axId val="125604768"/>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lang="en-US" sz="1100" b="0" i="0" u="none" strike="noStrike" kern="1200" baseline="0">
                <a:solidFill>
                  <a:schemeClr val="accent1">
                    <a:lumMod val="50000"/>
                  </a:schemeClr>
                </a:solidFill>
                <a:latin typeface="+mn-lt"/>
                <a:ea typeface="+mn-ea"/>
                <a:cs typeface="+mn-cs"/>
              </a:defRPr>
            </a:pPr>
            <a:endParaRPr lang="es-ES"/>
          </a:p>
        </c:txPr>
        <c:crossAx val="16313536"/>
        <c:crosses val="autoZero"/>
        <c:auto val="1"/>
        <c:lblAlgn val="ctr"/>
        <c:lblOffset val="100"/>
        <c:noMultiLvlLbl val="0"/>
      </c:catAx>
      <c:valAx>
        <c:axId val="16313536"/>
        <c:scaling>
          <c:orientation val="minMax"/>
        </c:scaling>
        <c:delete val="0"/>
        <c:axPos val="l"/>
        <c:majorGridlines>
          <c:spPr>
            <a:ln w="9525" cap="flat" cmpd="sng" algn="ctr">
              <a:solidFill>
                <a:schemeClr val="tx1">
                  <a:lumMod val="15000"/>
                  <a:lumOff val="85000"/>
                </a:schemeClr>
              </a:solidFill>
              <a:round/>
            </a:ln>
            <a:effectLst/>
          </c:spPr>
        </c:majorGridlines>
        <c:numFmt formatCode="&quot;$&quot;\ #,##0" sourceLinked="1"/>
        <c:majorTickMark val="none"/>
        <c:minorTickMark val="none"/>
        <c:tickLblPos val="nextTo"/>
        <c:spPr>
          <a:noFill/>
          <a:ln>
            <a:noFill/>
          </a:ln>
          <a:effectLst/>
        </c:spPr>
        <c:txPr>
          <a:bodyPr rot="-60000000" spcFirstLastPara="1" vertOverflow="ellipsis" vert="horz" wrap="square" anchor="ctr" anchorCtr="1"/>
          <a:lstStyle/>
          <a:p>
            <a:pPr>
              <a:defRPr lang="en-US" sz="1100" b="0" i="0" u="none" strike="noStrike" kern="1200" baseline="0">
                <a:solidFill>
                  <a:schemeClr val="accent1">
                    <a:lumMod val="50000"/>
                  </a:schemeClr>
                </a:solidFill>
                <a:latin typeface="+mn-lt"/>
                <a:ea typeface="+mn-ea"/>
                <a:cs typeface="+mn-cs"/>
              </a:defRPr>
            </a:pPr>
            <a:endParaRPr lang="es-ES"/>
          </a:p>
        </c:txPr>
        <c:crossAx val="125604768"/>
        <c:crossesAt val="1"/>
        <c:crossBetween val="between"/>
      </c:valAx>
      <c:dTable>
        <c:showHorzBorder val="1"/>
        <c:showVertBorder val="1"/>
        <c:showOutline val="1"/>
        <c:showKeys val="1"/>
        <c:spPr>
          <a:noFill/>
          <a:ln w="9525" cap="flat" cmpd="sng" algn="ctr">
            <a:solidFill>
              <a:schemeClr val="tx1">
                <a:lumMod val="15000"/>
                <a:lumOff val="85000"/>
              </a:schemeClr>
            </a:solidFill>
            <a:round/>
          </a:ln>
          <a:effectLst/>
        </c:spPr>
        <c:txPr>
          <a:bodyPr rot="0" spcFirstLastPara="1" vertOverflow="ellipsis" vert="horz" wrap="square" anchor="ctr" anchorCtr="1"/>
          <a:lstStyle/>
          <a:p>
            <a:pPr rtl="0">
              <a:defRPr lang="en-US" sz="1100" b="0" i="0" u="none" strike="noStrike" kern="1200" baseline="0">
                <a:solidFill>
                  <a:schemeClr val="accent1">
                    <a:lumMod val="50000"/>
                  </a:schemeClr>
                </a:solidFill>
                <a:latin typeface="+mn-lt"/>
                <a:ea typeface="+mn-ea"/>
                <a:cs typeface="+mn-cs"/>
              </a:defRPr>
            </a:pPr>
            <a:endParaRPr lang="es-ES"/>
          </a:p>
        </c:txPr>
      </c:dTable>
      <c:spPr>
        <a:noFill/>
        <a:ln>
          <a:noFill/>
        </a:ln>
        <a:effectLst/>
      </c:spPr>
    </c:plotArea>
    <c:legend>
      <c:legendPos val="b"/>
      <c:overlay val="0"/>
      <c:spPr>
        <a:noFill/>
        <a:ln>
          <a:noFill/>
        </a:ln>
        <a:effectLst/>
      </c:spPr>
      <c:txPr>
        <a:bodyPr rot="0" spcFirstLastPara="1" vertOverflow="ellipsis" vert="horz" wrap="square" anchor="ctr" anchorCtr="1"/>
        <a:lstStyle/>
        <a:p>
          <a:pPr>
            <a:defRPr lang="en-US" sz="1100" b="0" i="0" u="none" strike="noStrike" kern="1200" baseline="0">
              <a:solidFill>
                <a:schemeClr val="accent1">
                  <a:lumMod val="50000"/>
                </a:schemeClr>
              </a:solidFill>
              <a:latin typeface="+mn-lt"/>
              <a:ea typeface="+mn-ea"/>
              <a:cs typeface="+mn-cs"/>
            </a:defRPr>
          </a:pPr>
          <a:endParaRPr lang="es-ES"/>
        </a:p>
      </c:txPr>
    </c:legend>
    <c:plotVisOnly val="1"/>
    <c:dispBlanksAs val="gap"/>
    <c:showDLblsOverMax val="0"/>
  </c:chart>
  <c:spPr>
    <a:noFill/>
    <a:ln>
      <a:noFill/>
    </a:ln>
    <a:effectLst/>
  </c:spPr>
  <c:txPr>
    <a:bodyPr/>
    <a:lstStyle/>
    <a:p>
      <a:pPr>
        <a:defRPr lang="en-US" sz="1100" b="0" i="0" u="none" strike="noStrike" kern="1200" baseline="0">
          <a:solidFill>
            <a:schemeClr val="accent1">
              <a:lumMod val="50000"/>
            </a:schemeClr>
          </a:solidFill>
          <a:latin typeface="+mn-lt"/>
          <a:ea typeface="+mn-ea"/>
          <a:cs typeface="+mn-cs"/>
        </a:defRPr>
      </a:pPr>
      <a:endParaRPr lang="es-ES"/>
    </a:p>
  </c:txPr>
  <c:externalData r:id="rId4">
    <c:autoUpdate val="0"/>
  </c:externalData>
</c:chartSpace>
</file>

<file path=ppt/charts/chart1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6956883600980532"/>
          <c:y val="2.2143539657730089E-2"/>
          <c:w val="0.80516301005888902"/>
          <c:h val="0.54145396459781792"/>
        </c:manualLayout>
      </c:layout>
      <c:barChart>
        <c:barDir val="col"/>
        <c:grouping val="clustered"/>
        <c:varyColors val="0"/>
        <c:ser>
          <c:idx val="1"/>
          <c:order val="0"/>
          <c:tx>
            <c:strRef>
              <c:f>'Recaudo x localidad Abr-24'!$JR$86</c:f>
              <c:strCache>
                <c:ptCount val="1"/>
                <c:pt idx="0">
                  <c:v>NOVIEMBRE 2023</c:v>
                </c:pt>
              </c:strCache>
            </c:strRef>
          </c:tx>
          <c:spPr>
            <a:solidFill>
              <a:schemeClr val="accent2"/>
            </a:solidFill>
            <a:ln>
              <a:noFill/>
            </a:ln>
            <a:effectLst/>
            <a:scene3d>
              <a:camera prst="orthographicFront"/>
              <a:lightRig rig="threePt" dir="t"/>
            </a:scene3d>
            <a:sp3d>
              <a:bevelT w="190500" h="38100"/>
            </a:sp3d>
          </c:spPr>
          <c:invertIfNegative val="0"/>
          <c:cat>
            <c:strRef>
              <c:f>'Recaudo x localidad Abr-24'!$HW$87:$HW$88</c:f>
              <c:strCache>
                <c:ptCount val="2"/>
                <c:pt idx="0">
                  <c:v>ENGATIVÁ</c:v>
                </c:pt>
                <c:pt idx="1">
                  <c:v>BARRIOS UNIDOS</c:v>
                </c:pt>
              </c:strCache>
            </c:strRef>
          </c:cat>
          <c:val>
            <c:numRef>
              <c:f>'Recaudo x localidad Abr-24'!$JR$87:$JR$88</c:f>
              <c:numCache>
                <c:formatCode>"$"\ #,##0</c:formatCode>
                <c:ptCount val="2"/>
                <c:pt idx="0">
                  <c:v>8858.2794580000009</c:v>
                </c:pt>
                <c:pt idx="1">
                  <c:v>1429.278863</c:v>
                </c:pt>
              </c:numCache>
            </c:numRef>
          </c:val>
          <c:extLst>
            <c:ext xmlns:c16="http://schemas.microsoft.com/office/drawing/2014/chart" uri="{C3380CC4-5D6E-409C-BE32-E72D297353CC}">
              <c16:uniqueId val="{00000000-773E-4F63-B13B-C34EED4CD48B}"/>
            </c:ext>
          </c:extLst>
        </c:ser>
        <c:ser>
          <c:idx val="2"/>
          <c:order val="1"/>
          <c:tx>
            <c:strRef>
              <c:f>'Recaudo x localidad Abr-24'!$JS$86</c:f>
              <c:strCache>
                <c:ptCount val="1"/>
                <c:pt idx="0">
                  <c:v>DICIEMBRE 2023</c:v>
                </c:pt>
              </c:strCache>
            </c:strRef>
          </c:tx>
          <c:spPr>
            <a:solidFill>
              <a:schemeClr val="accent3"/>
            </a:solidFill>
            <a:ln>
              <a:noFill/>
            </a:ln>
            <a:effectLst/>
            <a:scene3d>
              <a:camera prst="orthographicFront"/>
              <a:lightRig rig="threePt" dir="t"/>
            </a:scene3d>
            <a:sp3d>
              <a:bevelT w="190500" h="38100"/>
            </a:sp3d>
          </c:spPr>
          <c:invertIfNegative val="0"/>
          <c:cat>
            <c:strRef>
              <c:f>'Recaudo x localidad Abr-24'!$HW$87:$HW$88</c:f>
              <c:strCache>
                <c:ptCount val="2"/>
                <c:pt idx="0">
                  <c:v>ENGATIVÁ</c:v>
                </c:pt>
                <c:pt idx="1">
                  <c:v>BARRIOS UNIDOS</c:v>
                </c:pt>
              </c:strCache>
            </c:strRef>
          </c:cat>
          <c:val>
            <c:numRef>
              <c:f>'Recaudo x localidad Abr-24'!$JS$87:$JS$88</c:f>
              <c:numCache>
                <c:formatCode>"$"\ #,##0</c:formatCode>
                <c:ptCount val="2"/>
                <c:pt idx="0">
                  <c:v>7322.0274040000004</c:v>
                </c:pt>
                <c:pt idx="1">
                  <c:v>3994.8410009999998</c:v>
                </c:pt>
              </c:numCache>
            </c:numRef>
          </c:val>
          <c:extLst>
            <c:ext xmlns:c16="http://schemas.microsoft.com/office/drawing/2014/chart" uri="{C3380CC4-5D6E-409C-BE32-E72D297353CC}">
              <c16:uniqueId val="{00000001-773E-4F63-B13B-C34EED4CD48B}"/>
            </c:ext>
          </c:extLst>
        </c:ser>
        <c:ser>
          <c:idx val="3"/>
          <c:order val="2"/>
          <c:tx>
            <c:strRef>
              <c:f>'Recaudo x localidad Abr-24'!$JT$86</c:f>
              <c:strCache>
                <c:ptCount val="1"/>
                <c:pt idx="0">
                  <c:v>ENERO 2024</c:v>
                </c:pt>
              </c:strCache>
            </c:strRef>
          </c:tx>
          <c:spPr>
            <a:solidFill>
              <a:schemeClr val="accent4"/>
            </a:solidFill>
            <a:ln>
              <a:noFill/>
            </a:ln>
            <a:effectLst/>
            <a:scene3d>
              <a:camera prst="orthographicFront"/>
              <a:lightRig rig="threePt" dir="t"/>
            </a:scene3d>
            <a:sp3d>
              <a:bevelT w="190500" h="38100"/>
            </a:sp3d>
          </c:spPr>
          <c:invertIfNegative val="0"/>
          <c:cat>
            <c:strRef>
              <c:f>'Recaudo x localidad Abr-24'!$HW$87:$HW$88</c:f>
              <c:strCache>
                <c:ptCount val="2"/>
                <c:pt idx="0">
                  <c:v>ENGATIVÁ</c:v>
                </c:pt>
                <c:pt idx="1">
                  <c:v>BARRIOS UNIDOS</c:v>
                </c:pt>
              </c:strCache>
            </c:strRef>
          </c:cat>
          <c:val>
            <c:numRef>
              <c:f>'Recaudo x localidad Abr-24'!$JT$87:$JT$88</c:f>
              <c:numCache>
                <c:formatCode>"$"\ #,##0</c:formatCode>
                <c:ptCount val="2"/>
                <c:pt idx="0">
                  <c:v>11546.956619000001</c:v>
                </c:pt>
                <c:pt idx="1">
                  <c:v>2201.2888309999998</c:v>
                </c:pt>
              </c:numCache>
            </c:numRef>
          </c:val>
          <c:extLst>
            <c:ext xmlns:c16="http://schemas.microsoft.com/office/drawing/2014/chart" uri="{C3380CC4-5D6E-409C-BE32-E72D297353CC}">
              <c16:uniqueId val="{00000002-773E-4F63-B13B-C34EED4CD48B}"/>
            </c:ext>
          </c:extLst>
        </c:ser>
        <c:ser>
          <c:idx val="4"/>
          <c:order val="3"/>
          <c:tx>
            <c:strRef>
              <c:f>'Recaudo x localidad Abr-24'!$JU$86</c:f>
              <c:strCache>
                <c:ptCount val="1"/>
                <c:pt idx="0">
                  <c:v>FEBRERO 2024</c:v>
                </c:pt>
              </c:strCache>
            </c:strRef>
          </c:tx>
          <c:spPr>
            <a:solidFill>
              <a:schemeClr val="accent5"/>
            </a:solidFill>
            <a:ln>
              <a:noFill/>
            </a:ln>
            <a:effectLst/>
            <a:scene3d>
              <a:camera prst="orthographicFront"/>
              <a:lightRig rig="threePt" dir="t"/>
            </a:scene3d>
            <a:sp3d>
              <a:bevelT w="190500" h="38100"/>
            </a:sp3d>
          </c:spPr>
          <c:invertIfNegative val="0"/>
          <c:cat>
            <c:strRef>
              <c:f>'Recaudo x localidad Abr-24'!$HW$87:$HW$88</c:f>
              <c:strCache>
                <c:ptCount val="2"/>
                <c:pt idx="0">
                  <c:v>ENGATIVÁ</c:v>
                </c:pt>
                <c:pt idx="1">
                  <c:v>BARRIOS UNIDOS</c:v>
                </c:pt>
              </c:strCache>
            </c:strRef>
          </c:cat>
          <c:val>
            <c:numRef>
              <c:f>'Recaudo x localidad Abr-24'!$JU$87:$JU$88</c:f>
              <c:numCache>
                <c:formatCode>"$"\ #,##0</c:formatCode>
                <c:ptCount val="2"/>
                <c:pt idx="0">
                  <c:v>7612.8233890000001</c:v>
                </c:pt>
                <c:pt idx="1">
                  <c:v>5437.8693359999997</c:v>
                </c:pt>
              </c:numCache>
            </c:numRef>
          </c:val>
          <c:extLst>
            <c:ext xmlns:c16="http://schemas.microsoft.com/office/drawing/2014/chart" uri="{C3380CC4-5D6E-409C-BE32-E72D297353CC}">
              <c16:uniqueId val="{00000003-773E-4F63-B13B-C34EED4CD48B}"/>
            </c:ext>
          </c:extLst>
        </c:ser>
        <c:ser>
          <c:idx val="5"/>
          <c:order val="4"/>
          <c:tx>
            <c:strRef>
              <c:f>'Recaudo x localidad Abr-24'!$JV$86</c:f>
              <c:strCache>
                <c:ptCount val="1"/>
                <c:pt idx="0">
                  <c:v>MARZO 2024</c:v>
                </c:pt>
              </c:strCache>
            </c:strRef>
          </c:tx>
          <c:spPr>
            <a:solidFill>
              <a:schemeClr val="accent6"/>
            </a:solidFill>
            <a:ln>
              <a:noFill/>
            </a:ln>
            <a:effectLst/>
            <a:scene3d>
              <a:camera prst="orthographicFront"/>
              <a:lightRig rig="threePt" dir="t"/>
            </a:scene3d>
            <a:sp3d>
              <a:bevelT w="190500" h="38100"/>
            </a:sp3d>
          </c:spPr>
          <c:invertIfNegative val="0"/>
          <c:cat>
            <c:strRef>
              <c:f>'Recaudo x localidad Abr-24'!$HW$87:$HW$88</c:f>
              <c:strCache>
                <c:ptCount val="2"/>
                <c:pt idx="0">
                  <c:v>ENGATIVÁ</c:v>
                </c:pt>
                <c:pt idx="1">
                  <c:v>BARRIOS UNIDOS</c:v>
                </c:pt>
              </c:strCache>
            </c:strRef>
          </c:cat>
          <c:val>
            <c:numRef>
              <c:f>'Recaudo x localidad Abr-24'!$JV$87:$JV$88</c:f>
              <c:numCache>
                <c:formatCode>"$"\ #,##0</c:formatCode>
                <c:ptCount val="2"/>
                <c:pt idx="0">
                  <c:v>10857.204926</c:v>
                </c:pt>
                <c:pt idx="1">
                  <c:v>1433.059068</c:v>
                </c:pt>
              </c:numCache>
            </c:numRef>
          </c:val>
          <c:extLst>
            <c:ext xmlns:c16="http://schemas.microsoft.com/office/drawing/2014/chart" uri="{C3380CC4-5D6E-409C-BE32-E72D297353CC}">
              <c16:uniqueId val="{00000004-773E-4F63-B13B-C34EED4CD48B}"/>
            </c:ext>
          </c:extLst>
        </c:ser>
        <c:ser>
          <c:idx val="0"/>
          <c:order val="5"/>
          <c:tx>
            <c:strRef>
              <c:f>'Recaudo x localidad Abr-24'!$JW$86</c:f>
              <c:strCache>
                <c:ptCount val="1"/>
                <c:pt idx="0">
                  <c:v>ABRIL 2024</c:v>
                </c:pt>
              </c:strCache>
            </c:strRef>
          </c:tx>
          <c:spPr>
            <a:solidFill>
              <a:schemeClr val="accent1"/>
            </a:solidFill>
            <a:ln>
              <a:noFill/>
            </a:ln>
            <a:effectLst/>
            <a:scene3d>
              <a:camera prst="orthographicFront"/>
              <a:lightRig rig="threePt" dir="t"/>
            </a:scene3d>
            <a:sp3d>
              <a:bevelT w="190500" h="38100"/>
            </a:sp3d>
          </c:spPr>
          <c:invertIfNegative val="0"/>
          <c:cat>
            <c:strRef>
              <c:f>'Recaudo x localidad Abr-24'!$HW$87:$HW$88</c:f>
              <c:strCache>
                <c:ptCount val="2"/>
                <c:pt idx="0">
                  <c:v>ENGATIVÁ</c:v>
                </c:pt>
                <c:pt idx="1">
                  <c:v>BARRIOS UNIDOS</c:v>
                </c:pt>
              </c:strCache>
            </c:strRef>
          </c:cat>
          <c:val>
            <c:numRef>
              <c:f>'Recaudo x localidad Abr-24'!$JW$87:$JW$88</c:f>
              <c:numCache>
                <c:formatCode>"$"\ #,##0</c:formatCode>
                <c:ptCount val="2"/>
                <c:pt idx="0">
                  <c:v>8826.5000340000006</c:v>
                </c:pt>
                <c:pt idx="1">
                  <c:v>4360.4056360000004</c:v>
                </c:pt>
              </c:numCache>
            </c:numRef>
          </c:val>
          <c:extLst>
            <c:ext xmlns:c16="http://schemas.microsoft.com/office/drawing/2014/chart" uri="{C3380CC4-5D6E-409C-BE32-E72D297353CC}">
              <c16:uniqueId val="{00000005-773E-4F63-B13B-C34EED4CD48B}"/>
            </c:ext>
          </c:extLst>
        </c:ser>
        <c:dLbls>
          <c:showLegendKey val="0"/>
          <c:showVal val="0"/>
          <c:showCatName val="0"/>
          <c:showSerName val="0"/>
          <c:showPercent val="0"/>
          <c:showBubbleSize val="0"/>
        </c:dLbls>
        <c:gapWidth val="219"/>
        <c:overlap val="-27"/>
        <c:axId val="64098736"/>
        <c:axId val="1550171248"/>
      </c:barChart>
      <c:catAx>
        <c:axId val="64098736"/>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lang="en-US" sz="1100" b="0" i="0" u="none" strike="noStrike" kern="1200" baseline="0">
                <a:solidFill>
                  <a:schemeClr val="accent1">
                    <a:lumMod val="50000"/>
                  </a:schemeClr>
                </a:solidFill>
                <a:latin typeface="+mn-lt"/>
                <a:ea typeface="+mn-ea"/>
                <a:cs typeface="+mn-cs"/>
              </a:defRPr>
            </a:pPr>
            <a:endParaRPr lang="es-ES"/>
          </a:p>
        </c:txPr>
        <c:crossAx val="1550171248"/>
        <c:crosses val="autoZero"/>
        <c:auto val="1"/>
        <c:lblAlgn val="ctr"/>
        <c:lblOffset val="100"/>
        <c:noMultiLvlLbl val="0"/>
      </c:catAx>
      <c:valAx>
        <c:axId val="1550171248"/>
        <c:scaling>
          <c:orientation val="minMax"/>
        </c:scaling>
        <c:delete val="0"/>
        <c:axPos val="l"/>
        <c:majorGridlines>
          <c:spPr>
            <a:ln w="9525" cap="flat" cmpd="sng" algn="ctr">
              <a:solidFill>
                <a:schemeClr val="tx1">
                  <a:lumMod val="15000"/>
                  <a:lumOff val="85000"/>
                </a:schemeClr>
              </a:solidFill>
              <a:round/>
            </a:ln>
            <a:effectLst/>
          </c:spPr>
        </c:majorGridlines>
        <c:numFmt formatCode="&quot;$&quot;\ #,##0" sourceLinked="1"/>
        <c:majorTickMark val="none"/>
        <c:minorTickMark val="none"/>
        <c:tickLblPos val="nextTo"/>
        <c:spPr>
          <a:noFill/>
          <a:ln>
            <a:noFill/>
          </a:ln>
          <a:effectLst/>
        </c:spPr>
        <c:txPr>
          <a:bodyPr rot="-60000000" spcFirstLastPara="1" vertOverflow="ellipsis" vert="horz" wrap="square" anchor="ctr" anchorCtr="1"/>
          <a:lstStyle/>
          <a:p>
            <a:pPr>
              <a:defRPr lang="en-US" sz="1100" b="0" i="0" u="none" strike="noStrike" kern="1200" baseline="0">
                <a:solidFill>
                  <a:schemeClr val="accent1">
                    <a:lumMod val="50000"/>
                  </a:schemeClr>
                </a:solidFill>
                <a:latin typeface="+mn-lt"/>
                <a:ea typeface="+mn-ea"/>
                <a:cs typeface="+mn-cs"/>
              </a:defRPr>
            </a:pPr>
            <a:endParaRPr lang="es-ES"/>
          </a:p>
        </c:txPr>
        <c:crossAx val="64098736"/>
        <c:crosses val="autoZero"/>
        <c:crossBetween val="between"/>
      </c:valAx>
      <c:dTable>
        <c:showHorzBorder val="1"/>
        <c:showVertBorder val="1"/>
        <c:showOutline val="1"/>
        <c:showKeys val="1"/>
        <c:spPr>
          <a:noFill/>
          <a:ln w="9525" cap="flat" cmpd="sng" algn="ctr">
            <a:solidFill>
              <a:schemeClr val="tx1">
                <a:lumMod val="15000"/>
                <a:lumOff val="85000"/>
              </a:schemeClr>
            </a:solidFill>
            <a:round/>
          </a:ln>
          <a:effectLst/>
        </c:spPr>
        <c:txPr>
          <a:bodyPr rot="0" spcFirstLastPara="1" vertOverflow="ellipsis" vert="horz" wrap="square" anchor="ctr" anchorCtr="1"/>
          <a:lstStyle/>
          <a:p>
            <a:pPr rtl="0">
              <a:defRPr lang="en-US" sz="1100" b="0" i="0" u="none" strike="noStrike" kern="1200" baseline="0">
                <a:solidFill>
                  <a:schemeClr val="accent1">
                    <a:lumMod val="50000"/>
                  </a:schemeClr>
                </a:solidFill>
                <a:latin typeface="+mn-lt"/>
                <a:ea typeface="+mn-ea"/>
                <a:cs typeface="+mn-cs"/>
              </a:defRPr>
            </a:pPr>
            <a:endParaRPr lang="es-ES"/>
          </a:p>
        </c:txPr>
      </c:dTable>
      <c:spPr>
        <a:noFill/>
        <a:ln>
          <a:noFill/>
        </a:ln>
        <a:effectLst/>
      </c:spPr>
    </c:plotArea>
    <c:legend>
      <c:legendPos val="b"/>
      <c:overlay val="0"/>
      <c:spPr>
        <a:noFill/>
        <a:ln>
          <a:noFill/>
        </a:ln>
        <a:effectLst/>
      </c:spPr>
      <c:txPr>
        <a:bodyPr rot="0" spcFirstLastPara="1" vertOverflow="ellipsis" vert="horz" wrap="square" anchor="ctr" anchorCtr="1"/>
        <a:lstStyle/>
        <a:p>
          <a:pPr>
            <a:defRPr lang="en-US" sz="1100" b="0" i="0" u="none" strike="noStrike" kern="1200" baseline="0">
              <a:solidFill>
                <a:schemeClr val="accent1">
                  <a:lumMod val="50000"/>
                </a:schemeClr>
              </a:solidFill>
              <a:latin typeface="+mn-lt"/>
              <a:ea typeface="+mn-ea"/>
              <a:cs typeface="+mn-cs"/>
            </a:defRPr>
          </a:pPr>
          <a:endParaRPr lang="es-ES"/>
        </a:p>
      </c:txPr>
    </c:legend>
    <c:plotVisOnly val="1"/>
    <c:dispBlanksAs val="gap"/>
    <c:showDLblsOverMax val="0"/>
  </c:chart>
  <c:spPr>
    <a:noFill/>
    <a:ln>
      <a:noFill/>
    </a:ln>
    <a:effectLst/>
  </c:spPr>
  <c:txPr>
    <a:bodyPr/>
    <a:lstStyle/>
    <a:p>
      <a:pPr>
        <a:defRPr lang="en-US" sz="1100" b="0" i="0" u="none" strike="noStrike" kern="1200" baseline="0">
          <a:solidFill>
            <a:schemeClr val="accent1">
              <a:lumMod val="50000"/>
            </a:schemeClr>
          </a:solidFill>
          <a:latin typeface="+mn-lt"/>
          <a:ea typeface="+mn-ea"/>
          <a:cs typeface="+mn-cs"/>
        </a:defRPr>
      </a:pPr>
      <a:endParaRPr lang="es-ES"/>
    </a:p>
  </c:txPr>
  <c:externalData r:id="rId4">
    <c:autoUpdate val="0"/>
  </c:externalData>
</c:chartSpace>
</file>

<file path=ppt/charts/chart1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col"/>
        <c:grouping val="clustered"/>
        <c:varyColors val="0"/>
        <c:ser>
          <c:idx val="1"/>
          <c:order val="0"/>
          <c:tx>
            <c:strRef>
              <c:f>'Recaudo x localidad Abr-24'!$JR$112</c:f>
              <c:strCache>
                <c:ptCount val="1"/>
                <c:pt idx="0">
                  <c:v>NOVIEMBRE 2023</c:v>
                </c:pt>
              </c:strCache>
            </c:strRef>
          </c:tx>
          <c:spPr>
            <a:solidFill>
              <a:schemeClr val="accent2"/>
            </a:solidFill>
            <a:ln>
              <a:noFill/>
            </a:ln>
            <a:effectLst/>
            <a:scene3d>
              <a:camera prst="orthographicFront"/>
              <a:lightRig rig="threePt" dir="t"/>
            </a:scene3d>
            <a:sp3d>
              <a:bevelT w="190500" h="38100"/>
            </a:sp3d>
          </c:spPr>
          <c:invertIfNegative val="0"/>
          <c:cat>
            <c:strRef>
              <c:f>'Recaudo x localidad Abr-24'!$HW$113</c:f>
              <c:strCache>
                <c:ptCount val="1"/>
                <c:pt idx="0">
                  <c:v>SUBA</c:v>
                </c:pt>
              </c:strCache>
            </c:strRef>
          </c:cat>
          <c:val>
            <c:numRef>
              <c:f>'Recaudo x localidad Abr-24'!$JR$113</c:f>
              <c:numCache>
                <c:formatCode>"$"\ #,##0</c:formatCode>
                <c:ptCount val="1"/>
                <c:pt idx="0">
                  <c:v>12130.563203</c:v>
                </c:pt>
              </c:numCache>
            </c:numRef>
          </c:val>
          <c:extLst>
            <c:ext xmlns:c16="http://schemas.microsoft.com/office/drawing/2014/chart" uri="{C3380CC4-5D6E-409C-BE32-E72D297353CC}">
              <c16:uniqueId val="{00000000-8461-4C2C-88B7-FD0747DA3103}"/>
            </c:ext>
          </c:extLst>
        </c:ser>
        <c:ser>
          <c:idx val="2"/>
          <c:order val="1"/>
          <c:tx>
            <c:strRef>
              <c:f>'Recaudo x localidad Abr-24'!$JS$112</c:f>
              <c:strCache>
                <c:ptCount val="1"/>
                <c:pt idx="0">
                  <c:v>DICIEMBRE 2023</c:v>
                </c:pt>
              </c:strCache>
            </c:strRef>
          </c:tx>
          <c:spPr>
            <a:solidFill>
              <a:schemeClr val="accent3"/>
            </a:solidFill>
            <a:ln>
              <a:noFill/>
            </a:ln>
            <a:effectLst/>
            <a:scene3d>
              <a:camera prst="orthographicFront"/>
              <a:lightRig rig="threePt" dir="t"/>
            </a:scene3d>
            <a:sp3d>
              <a:bevelT w="190500" h="38100"/>
            </a:sp3d>
          </c:spPr>
          <c:invertIfNegative val="0"/>
          <c:cat>
            <c:strRef>
              <c:f>'Recaudo x localidad Abr-24'!$HW$113</c:f>
              <c:strCache>
                <c:ptCount val="1"/>
                <c:pt idx="0">
                  <c:v>SUBA</c:v>
                </c:pt>
              </c:strCache>
            </c:strRef>
          </c:cat>
          <c:val>
            <c:numRef>
              <c:f>'Recaudo x localidad Abr-24'!$JS$113</c:f>
              <c:numCache>
                <c:formatCode>"$"\ #,##0</c:formatCode>
                <c:ptCount val="1"/>
                <c:pt idx="0">
                  <c:v>13416.726626</c:v>
                </c:pt>
              </c:numCache>
            </c:numRef>
          </c:val>
          <c:extLst>
            <c:ext xmlns:c16="http://schemas.microsoft.com/office/drawing/2014/chart" uri="{C3380CC4-5D6E-409C-BE32-E72D297353CC}">
              <c16:uniqueId val="{00000001-8461-4C2C-88B7-FD0747DA3103}"/>
            </c:ext>
          </c:extLst>
        </c:ser>
        <c:ser>
          <c:idx val="3"/>
          <c:order val="2"/>
          <c:tx>
            <c:strRef>
              <c:f>'Recaudo x localidad Abr-24'!$JT$112</c:f>
              <c:strCache>
                <c:ptCount val="1"/>
                <c:pt idx="0">
                  <c:v>ENERO 2024</c:v>
                </c:pt>
              </c:strCache>
            </c:strRef>
          </c:tx>
          <c:spPr>
            <a:solidFill>
              <a:schemeClr val="accent4"/>
            </a:solidFill>
            <a:ln>
              <a:noFill/>
            </a:ln>
            <a:effectLst/>
            <a:scene3d>
              <a:camera prst="orthographicFront"/>
              <a:lightRig rig="threePt" dir="t"/>
            </a:scene3d>
            <a:sp3d>
              <a:bevelT w="190500" h="38100"/>
            </a:sp3d>
          </c:spPr>
          <c:invertIfNegative val="0"/>
          <c:cat>
            <c:strRef>
              <c:f>'Recaudo x localidad Abr-24'!$HW$113</c:f>
              <c:strCache>
                <c:ptCount val="1"/>
                <c:pt idx="0">
                  <c:v>SUBA</c:v>
                </c:pt>
              </c:strCache>
            </c:strRef>
          </c:cat>
          <c:val>
            <c:numRef>
              <c:f>'Recaudo x localidad Abr-24'!$JT$113</c:f>
              <c:numCache>
                <c:formatCode>"$"\ #,##0</c:formatCode>
                <c:ptCount val="1"/>
                <c:pt idx="0">
                  <c:v>13736.609062</c:v>
                </c:pt>
              </c:numCache>
            </c:numRef>
          </c:val>
          <c:extLst>
            <c:ext xmlns:c16="http://schemas.microsoft.com/office/drawing/2014/chart" uri="{C3380CC4-5D6E-409C-BE32-E72D297353CC}">
              <c16:uniqueId val="{00000002-8461-4C2C-88B7-FD0747DA3103}"/>
            </c:ext>
          </c:extLst>
        </c:ser>
        <c:ser>
          <c:idx val="4"/>
          <c:order val="3"/>
          <c:tx>
            <c:strRef>
              <c:f>'Recaudo x localidad Abr-24'!$JU$112</c:f>
              <c:strCache>
                <c:ptCount val="1"/>
                <c:pt idx="0">
                  <c:v>FEBRERO 2024</c:v>
                </c:pt>
              </c:strCache>
            </c:strRef>
          </c:tx>
          <c:spPr>
            <a:solidFill>
              <a:schemeClr val="accent5"/>
            </a:solidFill>
            <a:ln>
              <a:noFill/>
            </a:ln>
            <a:effectLst/>
            <a:scene3d>
              <a:camera prst="orthographicFront"/>
              <a:lightRig rig="threePt" dir="t"/>
            </a:scene3d>
            <a:sp3d>
              <a:bevelT w="190500" h="38100"/>
            </a:sp3d>
          </c:spPr>
          <c:invertIfNegative val="0"/>
          <c:cat>
            <c:strRef>
              <c:f>'Recaudo x localidad Abr-24'!$HW$113</c:f>
              <c:strCache>
                <c:ptCount val="1"/>
                <c:pt idx="0">
                  <c:v>SUBA</c:v>
                </c:pt>
              </c:strCache>
            </c:strRef>
          </c:cat>
          <c:val>
            <c:numRef>
              <c:f>'Recaudo x localidad Abr-24'!$JU$113</c:f>
              <c:numCache>
                <c:formatCode>"$"\ #,##0</c:formatCode>
                <c:ptCount val="1"/>
                <c:pt idx="0">
                  <c:v>15364.056898999999</c:v>
                </c:pt>
              </c:numCache>
            </c:numRef>
          </c:val>
          <c:extLst>
            <c:ext xmlns:c16="http://schemas.microsoft.com/office/drawing/2014/chart" uri="{C3380CC4-5D6E-409C-BE32-E72D297353CC}">
              <c16:uniqueId val="{00000003-8461-4C2C-88B7-FD0747DA3103}"/>
            </c:ext>
          </c:extLst>
        </c:ser>
        <c:ser>
          <c:idx val="5"/>
          <c:order val="4"/>
          <c:tx>
            <c:strRef>
              <c:f>'Recaudo x localidad Abr-24'!$JV$112</c:f>
              <c:strCache>
                <c:ptCount val="1"/>
                <c:pt idx="0">
                  <c:v>MARZO 2024</c:v>
                </c:pt>
              </c:strCache>
            </c:strRef>
          </c:tx>
          <c:spPr>
            <a:solidFill>
              <a:schemeClr val="accent6"/>
            </a:solidFill>
            <a:ln>
              <a:noFill/>
            </a:ln>
            <a:effectLst/>
            <a:scene3d>
              <a:camera prst="orthographicFront"/>
              <a:lightRig rig="threePt" dir="t"/>
            </a:scene3d>
            <a:sp3d>
              <a:bevelT w="190500" h="38100"/>
            </a:sp3d>
          </c:spPr>
          <c:invertIfNegative val="0"/>
          <c:cat>
            <c:strRef>
              <c:f>'Recaudo x localidad Abr-24'!$HW$113</c:f>
              <c:strCache>
                <c:ptCount val="1"/>
                <c:pt idx="0">
                  <c:v>SUBA</c:v>
                </c:pt>
              </c:strCache>
            </c:strRef>
          </c:cat>
          <c:val>
            <c:numRef>
              <c:f>'Recaudo x localidad Abr-24'!$JV$113</c:f>
              <c:numCache>
                <c:formatCode>"$"\ #,##0</c:formatCode>
                <c:ptCount val="1"/>
                <c:pt idx="0">
                  <c:v>13976.897379999999</c:v>
                </c:pt>
              </c:numCache>
            </c:numRef>
          </c:val>
          <c:extLst>
            <c:ext xmlns:c16="http://schemas.microsoft.com/office/drawing/2014/chart" uri="{C3380CC4-5D6E-409C-BE32-E72D297353CC}">
              <c16:uniqueId val="{00000004-8461-4C2C-88B7-FD0747DA3103}"/>
            </c:ext>
          </c:extLst>
        </c:ser>
        <c:ser>
          <c:idx val="0"/>
          <c:order val="5"/>
          <c:tx>
            <c:strRef>
              <c:f>'Recaudo x localidad Abr-24'!$JW$112</c:f>
              <c:strCache>
                <c:ptCount val="1"/>
                <c:pt idx="0">
                  <c:v>ABRIL 2024</c:v>
                </c:pt>
              </c:strCache>
            </c:strRef>
          </c:tx>
          <c:spPr>
            <a:solidFill>
              <a:schemeClr val="accent1"/>
            </a:solidFill>
            <a:ln>
              <a:noFill/>
            </a:ln>
            <a:effectLst/>
            <a:scene3d>
              <a:camera prst="orthographicFront"/>
              <a:lightRig rig="threePt" dir="t"/>
            </a:scene3d>
            <a:sp3d>
              <a:bevelT w="190500" h="38100"/>
            </a:sp3d>
          </c:spPr>
          <c:invertIfNegative val="0"/>
          <c:cat>
            <c:strRef>
              <c:f>'Recaudo x localidad Abr-24'!$HW$113</c:f>
              <c:strCache>
                <c:ptCount val="1"/>
                <c:pt idx="0">
                  <c:v>SUBA</c:v>
                </c:pt>
              </c:strCache>
            </c:strRef>
          </c:cat>
          <c:val>
            <c:numRef>
              <c:f>'Recaudo x localidad Abr-24'!$JW$113</c:f>
              <c:numCache>
                <c:formatCode>"$"\ #,##0</c:formatCode>
                <c:ptCount val="1"/>
                <c:pt idx="0">
                  <c:v>15637.798461</c:v>
                </c:pt>
              </c:numCache>
            </c:numRef>
          </c:val>
          <c:extLst>
            <c:ext xmlns:c16="http://schemas.microsoft.com/office/drawing/2014/chart" uri="{C3380CC4-5D6E-409C-BE32-E72D297353CC}">
              <c16:uniqueId val="{00000005-8461-4C2C-88B7-FD0747DA3103}"/>
            </c:ext>
          </c:extLst>
        </c:ser>
        <c:dLbls>
          <c:showLegendKey val="0"/>
          <c:showVal val="0"/>
          <c:showCatName val="0"/>
          <c:showSerName val="0"/>
          <c:showPercent val="0"/>
          <c:showBubbleSize val="0"/>
        </c:dLbls>
        <c:gapWidth val="219"/>
        <c:overlap val="-27"/>
        <c:axId val="63976336"/>
        <c:axId val="1550178736"/>
      </c:barChart>
      <c:catAx>
        <c:axId val="63976336"/>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lang="en-US" sz="1100" b="0" i="0" u="none" strike="noStrike" kern="1200" baseline="0">
                <a:solidFill>
                  <a:schemeClr val="accent1">
                    <a:lumMod val="50000"/>
                  </a:schemeClr>
                </a:solidFill>
                <a:latin typeface="+mn-lt"/>
                <a:ea typeface="+mn-ea"/>
                <a:cs typeface="+mn-cs"/>
              </a:defRPr>
            </a:pPr>
            <a:endParaRPr lang="es-ES"/>
          </a:p>
        </c:txPr>
        <c:crossAx val="1550178736"/>
        <c:crosses val="autoZero"/>
        <c:auto val="1"/>
        <c:lblAlgn val="ctr"/>
        <c:lblOffset val="100"/>
        <c:noMultiLvlLbl val="0"/>
      </c:catAx>
      <c:valAx>
        <c:axId val="1550178736"/>
        <c:scaling>
          <c:orientation val="minMax"/>
        </c:scaling>
        <c:delete val="0"/>
        <c:axPos val="l"/>
        <c:majorGridlines>
          <c:spPr>
            <a:ln w="9525" cap="flat" cmpd="sng" algn="ctr">
              <a:solidFill>
                <a:schemeClr val="tx1">
                  <a:lumMod val="15000"/>
                  <a:lumOff val="85000"/>
                </a:schemeClr>
              </a:solidFill>
              <a:round/>
            </a:ln>
            <a:effectLst/>
          </c:spPr>
        </c:majorGridlines>
        <c:numFmt formatCode="&quot;$&quot;\ #,##0" sourceLinked="1"/>
        <c:majorTickMark val="none"/>
        <c:minorTickMark val="none"/>
        <c:tickLblPos val="nextTo"/>
        <c:spPr>
          <a:noFill/>
          <a:ln>
            <a:noFill/>
          </a:ln>
          <a:effectLst/>
        </c:spPr>
        <c:txPr>
          <a:bodyPr rot="-60000000" spcFirstLastPara="1" vertOverflow="ellipsis" vert="horz" wrap="square" anchor="ctr" anchorCtr="1"/>
          <a:lstStyle/>
          <a:p>
            <a:pPr>
              <a:defRPr lang="en-US" sz="1100" b="0" i="0" u="none" strike="noStrike" kern="1200" baseline="0">
                <a:solidFill>
                  <a:schemeClr val="accent1">
                    <a:lumMod val="50000"/>
                  </a:schemeClr>
                </a:solidFill>
                <a:latin typeface="+mn-lt"/>
                <a:ea typeface="+mn-ea"/>
                <a:cs typeface="+mn-cs"/>
              </a:defRPr>
            </a:pPr>
            <a:endParaRPr lang="es-ES"/>
          </a:p>
        </c:txPr>
        <c:crossAx val="63976336"/>
        <c:crosses val="autoZero"/>
        <c:crossBetween val="between"/>
      </c:valAx>
      <c:dTable>
        <c:showHorzBorder val="1"/>
        <c:showVertBorder val="1"/>
        <c:showOutline val="1"/>
        <c:showKeys val="1"/>
        <c:spPr>
          <a:noFill/>
          <a:ln w="9525" cap="flat" cmpd="sng" algn="ctr">
            <a:solidFill>
              <a:schemeClr val="tx1">
                <a:lumMod val="15000"/>
                <a:lumOff val="85000"/>
              </a:schemeClr>
            </a:solidFill>
            <a:round/>
          </a:ln>
          <a:effectLst/>
        </c:spPr>
        <c:txPr>
          <a:bodyPr rot="0" spcFirstLastPara="1" vertOverflow="ellipsis" vert="horz" wrap="square" anchor="ctr" anchorCtr="1"/>
          <a:lstStyle/>
          <a:p>
            <a:pPr rtl="0">
              <a:defRPr lang="en-US" sz="1100" b="0" i="0" u="none" strike="noStrike" kern="1200" baseline="0">
                <a:solidFill>
                  <a:schemeClr val="accent1">
                    <a:lumMod val="50000"/>
                  </a:schemeClr>
                </a:solidFill>
                <a:latin typeface="+mn-lt"/>
                <a:ea typeface="+mn-ea"/>
                <a:cs typeface="+mn-cs"/>
              </a:defRPr>
            </a:pPr>
            <a:endParaRPr lang="es-ES"/>
          </a:p>
        </c:txPr>
      </c:dTable>
      <c:spPr>
        <a:noFill/>
        <a:ln>
          <a:noFill/>
        </a:ln>
        <a:effectLst/>
      </c:spPr>
    </c:plotArea>
    <c:legend>
      <c:legendPos val="b"/>
      <c:overlay val="0"/>
      <c:spPr>
        <a:noFill/>
        <a:ln>
          <a:noFill/>
        </a:ln>
        <a:effectLst/>
      </c:spPr>
      <c:txPr>
        <a:bodyPr rot="0" spcFirstLastPara="1" vertOverflow="ellipsis" vert="horz" wrap="square" anchor="ctr" anchorCtr="1"/>
        <a:lstStyle/>
        <a:p>
          <a:pPr>
            <a:defRPr lang="en-US" sz="1100" b="0" i="0" u="none" strike="noStrike" kern="1200" baseline="0">
              <a:solidFill>
                <a:schemeClr val="accent1">
                  <a:lumMod val="50000"/>
                </a:schemeClr>
              </a:solidFill>
              <a:latin typeface="+mn-lt"/>
              <a:ea typeface="+mn-ea"/>
              <a:cs typeface="+mn-cs"/>
            </a:defRPr>
          </a:pPr>
          <a:endParaRPr lang="es-ES"/>
        </a:p>
      </c:txPr>
    </c:legend>
    <c:plotVisOnly val="1"/>
    <c:dispBlanksAs val="gap"/>
    <c:showDLblsOverMax val="0"/>
  </c:chart>
  <c:spPr>
    <a:noFill/>
    <a:ln>
      <a:noFill/>
    </a:ln>
    <a:effectLst/>
  </c:spPr>
  <c:txPr>
    <a:bodyPr/>
    <a:lstStyle/>
    <a:p>
      <a:pPr>
        <a:defRPr lang="en-US" sz="1100" b="0" i="0" u="none" strike="noStrike" kern="1200" baseline="0">
          <a:solidFill>
            <a:schemeClr val="accent1">
              <a:lumMod val="50000"/>
            </a:schemeClr>
          </a:solidFill>
          <a:latin typeface="+mn-lt"/>
          <a:ea typeface="+mn-ea"/>
          <a:cs typeface="+mn-cs"/>
        </a:defRPr>
      </a:pPr>
      <a:endParaRPr lang="es-ES"/>
    </a:p>
  </c:txPr>
  <c:externalData r:id="rId4">
    <c:autoUpdate val="0"/>
  </c:externalData>
</c:chartSpace>
</file>

<file path=ppt/charts/chart1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0"/>
      <c:rotY val="0"/>
      <c:depthPercent val="100"/>
      <c:rAngAx val="0"/>
    </c:view3D>
    <c:floor>
      <c:thickness val="0"/>
      <c:spPr>
        <a:noFill/>
        <a:ln w="6350" cap="flat" cmpd="sng" algn="ctr">
          <a:noFill/>
          <a:prstDash val="solid"/>
          <a:round/>
        </a:ln>
        <a:effectLst/>
        <a:sp3d/>
      </c:spPr>
    </c:floor>
    <c:sideWall>
      <c:thickness val="0"/>
      <c:spPr>
        <a:noFill/>
        <a:ln>
          <a:noFill/>
        </a:ln>
        <a:effectLst/>
        <a:sp3d/>
      </c:spPr>
    </c:sideWall>
    <c:backWall>
      <c:thickness val="0"/>
      <c:spPr>
        <a:noFill/>
        <a:ln>
          <a:noFill/>
        </a:ln>
        <a:effectLst/>
        <a:sp3d/>
      </c:spPr>
    </c:backWall>
    <c:plotArea>
      <c:layout>
        <c:manualLayout>
          <c:layoutTarget val="inner"/>
          <c:xMode val="edge"/>
          <c:yMode val="edge"/>
          <c:x val="5.5874640669916258E-2"/>
          <c:y val="0.12654386208128021"/>
          <c:w val="0.89186051743532058"/>
          <c:h val="0.79745969661363181"/>
        </c:manualLayout>
      </c:layout>
      <c:pie3DChart>
        <c:varyColors val="1"/>
        <c:dLbls>
          <c:dLblPos val="outEnd"/>
          <c:showLegendKey val="0"/>
          <c:showVal val="1"/>
          <c:showCatName val="0"/>
          <c:showSerName val="0"/>
          <c:showPercent val="0"/>
          <c:showBubbleSize val="0"/>
          <c:showLeaderLines val="0"/>
        </c:dLbls>
      </c:pie3DChart>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solidFill>
      <a:schemeClr val="bg1"/>
    </a:solidFill>
    <a:ln w="12700" cap="flat" cmpd="sng" algn="ctr">
      <a:noFill/>
      <a:prstDash val="solid"/>
      <a:round/>
    </a:ln>
    <a:effectLst/>
    <a:scene3d>
      <a:camera prst="orthographicFront"/>
      <a:lightRig rig="threePt" dir="t"/>
    </a:scene3d>
  </c:spPr>
  <c:txPr>
    <a:bodyPr/>
    <a:lstStyle/>
    <a:p>
      <a:pPr>
        <a:defRPr sz="1000">
          <a:solidFill>
            <a:schemeClr val="accent1">
              <a:lumMod val="50000"/>
            </a:schemeClr>
          </a:solidFill>
          <a:latin typeface="+mn-lt"/>
          <a:cs typeface="Arial" panose="020B0604020202020204" pitchFamily="34" charset="0"/>
        </a:defRPr>
      </a:pPr>
      <a:endParaRPr lang="es-ES"/>
    </a:p>
  </c:txPr>
  <c:externalData r:id="rId3">
    <c:autoUpdate val="0"/>
  </c:externalData>
</c:chartSpace>
</file>

<file path=ppt/charts/chart1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0"/>
      <c:rotY val="0"/>
      <c:depthPercent val="100"/>
      <c:rAngAx val="0"/>
    </c:view3D>
    <c:floor>
      <c:thickness val="0"/>
      <c:spPr>
        <a:noFill/>
        <a:ln w="6350" cap="flat" cmpd="sng" algn="ctr">
          <a:noFill/>
          <a:prstDash val="solid"/>
          <a:round/>
        </a:ln>
        <a:effectLst/>
        <a:sp3d/>
      </c:spPr>
    </c:floor>
    <c:sideWall>
      <c:thickness val="0"/>
      <c:spPr>
        <a:noFill/>
        <a:ln>
          <a:noFill/>
        </a:ln>
        <a:effectLst/>
        <a:sp3d/>
      </c:spPr>
    </c:sideWall>
    <c:backWall>
      <c:thickness val="0"/>
      <c:spPr>
        <a:noFill/>
        <a:ln>
          <a:noFill/>
        </a:ln>
        <a:effectLst/>
        <a:sp3d/>
      </c:spPr>
    </c:backWall>
    <c:plotArea>
      <c:layout>
        <c:manualLayout>
          <c:layoutTarget val="inner"/>
          <c:xMode val="edge"/>
          <c:yMode val="edge"/>
          <c:x val="4.4529192549741782E-2"/>
          <c:y val="7.5319462142114102E-2"/>
          <c:w val="0.95535262002139365"/>
          <c:h val="0.85443819051786518"/>
        </c:manualLayout>
      </c:layout>
      <c:pie3DChart>
        <c:varyColors val="1"/>
        <c:ser>
          <c:idx val="0"/>
          <c:order val="0"/>
          <c:tx>
            <c:strRef>
              <c:f>'Abril 2024'!$G$1</c:f>
              <c:strCache>
                <c:ptCount val="1"/>
                <c:pt idx="0">
                  <c:v>TOTAL 
CARTERA</c:v>
                </c:pt>
              </c:strCache>
            </c:strRef>
          </c:tx>
          <c:spPr>
            <a:scene3d>
              <a:camera prst="orthographicFront"/>
              <a:lightRig rig="threePt" dir="t"/>
            </a:scene3d>
            <a:sp3d>
              <a:bevelT/>
            </a:sp3d>
          </c:spPr>
          <c:explosion val="14"/>
          <c:dPt>
            <c:idx val="0"/>
            <c:bubble3D val="0"/>
            <c:spPr>
              <a:solidFill>
                <a:schemeClr val="accent1"/>
              </a:solidFill>
              <a:ln>
                <a:noFill/>
              </a:ln>
              <a:effectLst/>
              <a:scene3d>
                <a:camera prst="orthographicFront"/>
                <a:lightRig rig="threePt" dir="t"/>
              </a:scene3d>
              <a:sp3d>
                <a:bevelT/>
              </a:sp3d>
            </c:spPr>
            <c:extLst>
              <c:ext xmlns:c16="http://schemas.microsoft.com/office/drawing/2014/chart" uri="{C3380CC4-5D6E-409C-BE32-E72D297353CC}">
                <c16:uniqueId val="{00000001-4962-40EF-BA8D-9076091029F6}"/>
              </c:ext>
            </c:extLst>
          </c:dPt>
          <c:dPt>
            <c:idx val="1"/>
            <c:bubble3D val="0"/>
            <c:spPr>
              <a:solidFill>
                <a:schemeClr val="accent2"/>
              </a:solidFill>
              <a:ln>
                <a:noFill/>
              </a:ln>
              <a:effectLst/>
              <a:scene3d>
                <a:camera prst="orthographicFront"/>
                <a:lightRig rig="threePt" dir="t"/>
              </a:scene3d>
              <a:sp3d>
                <a:bevelT/>
              </a:sp3d>
            </c:spPr>
            <c:extLst>
              <c:ext xmlns:c16="http://schemas.microsoft.com/office/drawing/2014/chart" uri="{C3380CC4-5D6E-409C-BE32-E72D297353CC}">
                <c16:uniqueId val="{00000003-4962-40EF-BA8D-9076091029F6}"/>
              </c:ext>
            </c:extLst>
          </c:dPt>
          <c:dPt>
            <c:idx val="2"/>
            <c:bubble3D val="0"/>
            <c:spPr>
              <a:solidFill>
                <a:schemeClr val="accent3"/>
              </a:solidFill>
              <a:ln>
                <a:noFill/>
              </a:ln>
              <a:effectLst/>
              <a:scene3d>
                <a:camera prst="orthographicFront"/>
                <a:lightRig rig="threePt" dir="t"/>
              </a:scene3d>
              <a:sp3d>
                <a:bevelT/>
              </a:sp3d>
            </c:spPr>
            <c:extLst>
              <c:ext xmlns:c16="http://schemas.microsoft.com/office/drawing/2014/chart" uri="{C3380CC4-5D6E-409C-BE32-E72D297353CC}">
                <c16:uniqueId val="{00000005-4962-40EF-BA8D-9076091029F6}"/>
              </c:ext>
            </c:extLst>
          </c:dPt>
          <c:dPt>
            <c:idx val="3"/>
            <c:bubble3D val="0"/>
            <c:spPr>
              <a:solidFill>
                <a:schemeClr val="accent4"/>
              </a:solidFill>
              <a:ln>
                <a:noFill/>
              </a:ln>
              <a:effectLst/>
              <a:scene3d>
                <a:camera prst="orthographicFront"/>
                <a:lightRig rig="threePt" dir="t"/>
              </a:scene3d>
              <a:sp3d>
                <a:bevelT/>
              </a:sp3d>
            </c:spPr>
            <c:extLst>
              <c:ext xmlns:c16="http://schemas.microsoft.com/office/drawing/2014/chart" uri="{C3380CC4-5D6E-409C-BE32-E72D297353CC}">
                <c16:uniqueId val="{00000007-4962-40EF-BA8D-9076091029F6}"/>
              </c:ext>
            </c:extLst>
          </c:dPt>
          <c:dPt>
            <c:idx val="4"/>
            <c:bubble3D val="0"/>
            <c:spPr>
              <a:solidFill>
                <a:schemeClr val="accent5"/>
              </a:solidFill>
              <a:ln>
                <a:noFill/>
              </a:ln>
              <a:effectLst/>
              <a:scene3d>
                <a:camera prst="orthographicFront"/>
                <a:lightRig rig="threePt" dir="t"/>
              </a:scene3d>
              <a:sp3d>
                <a:bevelT/>
              </a:sp3d>
            </c:spPr>
            <c:extLst>
              <c:ext xmlns:c16="http://schemas.microsoft.com/office/drawing/2014/chart" uri="{C3380CC4-5D6E-409C-BE32-E72D297353CC}">
                <c16:uniqueId val="{00000009-4962-40EF-BA8D-9076091029F6}"/>
              </c:ext>
            </c:extLst>
          </c:dPt>
          <c:dPt>
            <c:idx val="5"/>
            <c:bubble3D val="0"/>
            <c:spPr>
              <a:solidFill>
                <a:schemeClr val="accent6"/>
              </a:solidFill>
              <a:ln>
                <a:noFill/>
              </a:ln>
              <a:effectLst/>
              <a:scene3d>
                <a:camera prst="orthographicFront"/>
                <a:lightRig rig="threePt" dir="t"/>
              </a:scene3d>
              <a:sp3d>
                <a:bevelT/>
              </a:sp3d>
            </c:spPr>
            <c:extLst>
              <c:ext xmlns:c16="http://schemas.microsoft.com/office/drawing/2014/chart" uri="{C3380CC4-5D6E-409C-BE32-E72D297353CC}">
                <c16:uniqueId val="{0000000B-4962-40EF-BA8D-9076091029F6}"/>
              </c:ext>
            </c:extLst>
          </c:dPt>
          <c:dPt>
            <c:idx val="6"/>
            <c:bubble3D val="0"/>
            <c:spPr>
              <a:solidFill>
                <a:schemeClr val="accent1">
                  <a:lumMod val="60000"/>
                </a:schemeClr>
              </a:solidFill>
              <a:ln>
                <a:noFill/>
              </a:ln>
              <a:effectLst/>
              <a:scene3d>
                <a:camera prst="orthographicFront"/>
                <a:lightRig rig="threePt" dir="t"/>
              </a:scene3d>
              <a:sp3d>
                <a:bevelT/>
              </a:sp3d>
            </c:spPr>
            <c:extLst>
              <c:ext xmlns:c16="http://schemas.microsoft.com/office/drawing/2014/chart" uri="{C3380CC4-5D6E-409C-BE32-E72D297353CC}">
                <c16:uniqueId val="{0000000D-4962-40EF-BA8D-9076091029F6}"/>
              </c:ext>
            </c:extLst>
          </c:dPt>
          <c:dLbls>
            <c:dLbl>
              <c:idx val="0"/>
              <c:layout>
                <c:manualLayout>
                  <c:x val="-5.669239326818136E-2"/>
                  <c:y val="-0.10065190164928757"/>
                </c:manualLayout>
              </c:layout>
              <c:tx>
                <c:rich>
                  <a:bodyPr/>
                  <a:lstStyle/>
                  <a:p>
                    <a:fld id="{EC4D186A-5131-417C-A433-9AF77EA2E5F6}" type="CATEGORYNAME">
                      <a:rPr lang="en-US"/>
                      <a:pPr/>
                      <a:t>[NOMBRE DE CATEGORÍA]</a:t>
                    </a:fld>
                    <a:r>
                      <a:rPr lang="en-US" baseline="0"/>
                      <a:t>;</a:t>
                    </a:r>
                    <a:br>
                      <a:rPr lang="en-US" baseline="0"/>
                    </a:br>
                    <a:r>
                      <a:rPr lang="en-US" baseline="0"/>
                      <a:t> </a:t>
                    </a:r>
                    <a:fld id="{2957E979-8B61-4CB6-A205-ACFEF5AED26B}" type="VALUE">
                      <a:rPr lang="en-US" baseline="0"/>
                      <a:pPr/>
                      <a:t>[VALOR]</a:t>
                    </a:fld>
                    <a:r>
                      <a:rPr lang="en-US" baseline="0"/>
                      <a:t>; </a:t>
                    </a:r>
                    <a:br>
                      <a:rPr lang="en-US" baseline="0"/>
                    </a:br>
                    <a:fld id="{05E54C41-8FB4-48D4-AF20-18658508CADF}" type="PERCENTAGE">
                      <a:rPr lang="en-US" baseline="0"/>
                      <a:pPr/>
                      <a:t>[PORCENTAJE]</a:t>
                    </a:fld>
                    <a:endParaRPr lang="en-US" baseline="0"/>
                  </a:p>
                </c:rich>
              </c:tx>
              <c:dLblPos val="bestFit"/>
              <c:showLegendKey val="0"/>
              <c:showVal val="1"/>
              <c:showCatName val="1"/>
              <c:showSerName val="0"/>
              <c:showPercent val="1"/>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1-4962-40EF-BA8D-9076091029F6}"/>
                </c:ext>
              </c:extLst>
            </c:dLbl>
            <c:dLbl>
              <c:idx val="1"/>
              <c:layout>
                <c:manualLayout>
                  <c:x val="-4.3219873791162412E-2"/>
                  <c:y val="8.1606567434982444E-2"/>
                </c:manualLayout>
              </c:layout>
              <c:tx>
                <c:rich>
                  <a:bodyPr/>
                  <a:lstStyle/>
                  <a:p>
                    <a:fld id="{0C518BE0-4D58-4B30-AA26-FA5FF89694B1}" type="CATEGORYNAME">
                      <a:rPr lang="en-US"/>
                      <a:pPr/>
                      <a:t>[NOMBRE DE CATEGORÍA]</a:t>
                    </a:fld>
                    <a:r>
                      <a:rPr lang="en-US" baseline="0"/>
                      <a:t>;</a:t>
                    </a:r>
                    <a:br>
                      <a:rPr lang="en-US" baseline="0"/>
                    </a:br>
                    <a:r>
                      <a:rPr lang="en-US" baseline="0"/>
                      <a:t> </a:t>
                    </a:r>
                    <a:fld id="{2B52C7BD-B504-4122-A9EE-56B295765692}" type="VALUE">
                      <a:rPr lang="en-US" baseline="0"/>
                      <a:pPr/>
                      <a:t>[VALOR]</a:t>
                    </a:fld>
                    <a:r>
                      <a:rPr lang="en-US" baseline="0"/>
                      <a:t>; </a:t>
                    </a:r>
                    <a:br>
                      <a:rPr lang="en-US" baseline="0"/>
                    </a:br>
                    <a:fld id="{C29B83C0-A4B3-4C26-8EC7-180F3144DE32}" type="PERCENTAGE">
                      <a:rPr lang="en-US" baseline="0"/>
                      <a:pPr/>
                      <a:t>[PORCENTAJE]</a:t>
                    </a:fld>
                    <a:endParaRPr lang="en-US" baseline="0"/>
                  </a:p>
                </c:rich>
              </c:tx>
              <c:dLblPos val="bestFit"/>
              <c:showLegendKey val="0"/>
              <c:showVal val="1"/>
              <c:showCatName val="1"/>
              <c:showSerName val="0"/>
              <c:showPercent val="1"/>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3-4962-40EF-BA8D-9076091029F6}"/>
                </c:ext>
              </c:extLst>
            </c:dLbl>
            <c:dLbl>
              <c:idx val="2"/>
              <c:layout>
                <c:manualLayout>
                  <c:x val="-3.609012602847135E-2"/>
                  <c:y val="5.0459232767954684E-3"/>
                </c:manualLayout>
              </c:layout>
              <c:tx>
                <c:rich>
                  <a:bodyPr/>
                  <a:lstStyle/>
                  <a:p>
                    <a:fld id="{994393EC-F997-4B09-AD1F-E4E68DECC3D8}" type="CATEGORYNAME">
                      <a:rPr lang="en-US"/>
                      <a:pPr/>
                      <a:t>[NOMBRE DE CATEGORÍA]</a:t>
                    </a:fld>
                    <a:r>
                      <a:rPr lang="en-US" baseline="0"/>
                      <a:t>; </a:t>
                    </a:r>
                    <a:br>
                      <a:rPr lang="en-US" baseline="0"/>
                    </a:br>
                    <a:fld id="{8D9B7787-BB33-43D5-AE72-50A14071E052}" type="VALUE">
                      <a:rPr lang="en-US" baseline="0"/>
                      <a:pPr/>
                      <a:t>[VALOR]</a:t>
                    </a:fld>
                    <a:r>
                      <a:rPr lang="en-US" baseline="0"/>
                      <a:t>; </a:t>
                    </a:r>
                    <a:br>
                      <a:rPr lang="en-US" baseline="0"/>
                    </a:br>
                    <a:fld id="{E6A16076-B1BF-441B-A1ED-AFED89E1AB3D}" type="PERCENTAGE">
                      <a:rPr lang="en-US" baseline="0"/>
                      <a:pPr/>
                      <a:t>[PORCENTAJE]</a:t>
                    </a:fld>
                    <a:endParaRPr lang="en-US" baseline="0"/>
                  </a:p>
                </c:rich>
              </c:tx>
              <c:dLblPos val="bestFit"/>
              <c:showLegendKey val="0"/>
              <c:showVal val="1"/>
              <c:showCatName val="1"/>
              <c:showSerName val="0"/>
              <c:showPercent val="1"/>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5-4962-40EF-BA8D-9076091029F6}"/>
                </c:ext>
              </c:extLst>
            </c:dLbl>
            <c:dLbl>
              <c:idx val="3"/>
              <c:layout>
                <c:manualLayout>
                  <c:x val="4.0588527253278481E-3"/>
                  <c:y val="-0.11804763089630399"/>
                </c:manualLayout>
              </c:layout>
              <c:tx>
                <c:rich>
                  <a:bodyPr/>
                  <a:lstStyle/>
                  <a:p>
                    <a:fld id="{C9260B86-64CA-4466-BD5C-29A87666B605}" type="CATEGORYNAME">
                      <a:rPr lang="en-US"/>
                      <a:pPr/>
                      <a:t>[NOMBRE DE CATEGORÍA]</a:t>
                    </a:fld>
                    <a:r>
                      <a:rPr lang="en-US" baseline="0"/>
                      <a:t>;</a:t>
                    </a:r>
                    <a:br>
                      <a:rPr lang="en-US" baseline="0"/>
                    </a:br>
                    <a:r>
                      <a:rPr lang="en-US" baseline="0"/>
                      <a:t> </a:t>
                    </a:r>
                    <a:fld id="{540EF9FC-9BDA-487A-8038-950599C87D11}" type="VALUE">
                      <a:rPr lang="en-US" baseline="0"/>
                      <a:pPr/>
                      <a:t>[VALOR]</a:t>
                    </a:fld>
                    <a:r>
                      <a:rPr lang="en-US" baseline="0"/>
                      <a:t>; </a:t>
                    </a:r>
                    <a:br>
                      <a:rPr lang="en-US" baseline="0"/>
                    </a:br>
                    <a:fld id="{7EC9AE0C-3B52-4AB7-9921-B61B0784940D}" type="PERCENTAGE">
                      <a:rPr lang="en-US" baseline="0"/>
                      <a:pPr/>
                      <a:t>[PORCENTAJE]</a:t>
                    </a:fld>
                    <a:endParaRPr lang="en-US" baseline="0"/>
                  </a:p>
                </c:rich>
              </c:tx>
              <c:dLblPos val="bestFit"/>
              <c:showLegendKey val="0"/>
              <c:showVal val="1"/>
              <c:showCatName val="1"/>
              <c:showSerName val="0"/>
              <c:showPercent val="1"/>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7-4962-40EF-BA8D-9076091029F6}"/>
                </c:ext>
              </c:extLst>
            </c:dLbl>
            <c:dLbl>
              <c:idx val="4"/>
              <c:layout>
                <c:manualLayout>
                  <c:x val="2.6115693816801504E-3"/>
                  <c:y val="-5.7516620913815965E-2"/>
                </c:manualLayout>
              </c:layout>
              <c:tx>
                <c:rich>
                  <a:bodyPr/>
                  <a:lstStyle/>
                  <a:p>
                    <a:fld id="{23419E90-8C99-457E-A42E-E1AF6F194394}" type="CATEGORYNAME">
                      <a:rPr lang="en-US"/>
                      <a:pPr/>
                      <a:t>[NOMBRE DE CATEGORÍA]</a:t>
                    </a:fld>
                    <a:r>
                      <a:rPr lang="en-US" baseline="0"/>
                      <a:t>; </a:t>
                    </a:r>
                    <a:br>
                      <a:rPr lang="en-US" baseline="0"/>
                    </a:br>
                    <a:fld id="{8FC70306-A9DF-471B-82DE-6450CE5CC1EA}" type="VALUE">
                      <a:rPr lang="en-US" baseline="0"/>
                      <a:pPr/>
                      <a:t>[VALOR]</a:t>
                    </a:fld>
                    <a:r>
                      <a:rPr lang="en-US" baseline="0"/>
                      <a:t>; </a:t>
                    </a:r>
                    <a:br>
                      <a:rPr lang="en-US" baseline="0"/>
                    </a:br>
                    <a:fld id="{E3C88DFF-F22A-46B9-BEF1-91A8806B5348}" type="PERCENTAGE">
                      <a:rPr lang="en-US" baseline="0"/>
                      <a:pPr/>
                      <a:t>[PORCENTAJE]</a:t>
                    </a:fld>
                    <a:endParaRPr lang="en-US" baseline="0"/>
                  </a:p>
                </c:rich>
              </c:tx>
              <c:dLblPos val="bestFit"/>
              <c:showLegendKey val="0"/>
              <c:showVal val="1"/>
              <c:showCatName val="1"/>
              <c:showSerName val="0"/>
              <c:showPercent val="1"/>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9-4962-40EF-BA8D-9076091029F6}"/>
                </c:ext>
              </c:extLst>
            </c:dLbl>
            <c:dLbl>
              <c:idx val="5"/>
              <c:layout>
                <c:manualLayout>
                  <c:x val="-1.5258402096606286E-2"/>
                  <c:y val="-1.8668102615734612E-2"/>
                </c:manualLayout>
              </c:layout>
              <c:tx>
                <c:rich>
                  <a:bodyPr/>
                  <a:lstStyle/>
                  <a:p>
                    <a:fld id="{9B35D073-8F7A-44D1-A3F9-E92F2EF82429}" type="CATEGORYNAME">
                      <a:rPr lang="en-US"/>
                      <a:pPr/>
                      <a:t>[NOMBRE DE CATEGORÍA]</a:t>
                    </a:fld>
                    <a:r>
                      <a:rPr lang="en-US" baseline="0"/>
                      <a:t>;</a:t>
                    </a:r>
                    <a:br>
                      <a:rPr lang="en-US" baseline="0"/>
                    </a:br>
                    <a:fld id="{A242CC43-E59A-4662-B9A8-C82220827FC5}" type="VALUE">
                      <a:rPr lang="en-US" baseline="0"/>
                      <a:pPr/>
                      <a:t>[VALOR]</a:t>
                    </a:fld>
                    <a:r>
                      <a:rPr lang="en-US" baseline="0"/>
                      <a:t>;</a:t>
                    </a:r>
                    <a:br>
                      <a:rPr lang="en-US" baseline="0"/>
                    </a:br>
                    <a:r>
                      <a:rPr lang="en-US" baseline="0"/>
                      <a:t> </a:t>
                    </a:r>
                    <a:fld id="{F7CE677B-DD53-493C-9191-7375937FB487}" type="PERCENTAGE">
                      <a:rPr lang="en-US" baseline="0"/>
                      <a:pPr/>
                      <a:t>[PORCENTAJE]</a:t>
                    </a:fld>
                    <a:endParaRPr lang="en-US" baseline="0"/>
                  </a:p>
                </c:rich>
              </c:tx>
              <c:dLblPos val="bestFit"/>
              <c:showLegendKey val="0"/>
              <c:showVal val="1"/>
              <c:showCatName val="1"/>
              <c:showSerName val="0"/>
              <c:showPercent val="1"/>
              <c:showBubbleSize val="0"/>
              <c:extLst>
                <c:ext xmlns:c15="http://schemas.microsoft.com/office/drawing/2012/chart" uri="{CE6537A1-D6FC-4f65-9D91-7224C49458BB}">
                  <c15:layout>
                    <c:manualLayout>
                      <c:w val="0.13681369834031273"/>
                      <c:h val="0.10883095426720854"/>
                    </c:manualLayout>
                  </c15:layout>
                  <c15:dlblFieldTable/>
                  <c15:showDataLabelsRange val="0"/>
                </c:ext>
                <c:ext xmlns:c16="http://schemas.microsoft.com/office/drawing/2014/chart" uri="{C3380CC4-5D6E-409C-BE32-E72D297353CC}">
                  <c16:uniqueId val="{0000000B-4962-40EF-BA8D-9076091029F6}"/>
                </c:ext>
              </c:extLst>
            </c:dLbl>
            <c:dLbl>
              <c:idx val="6"/>
              <c:layout>
                <c:manualLayout>
                  <c:x val="3.8371590862297737E-2"/>
                  <c:y val="-1.4633483395691803E-2"/>
                </c:manualLayout>
              </c:layout>
              <c:tx>
                <c:rich>
                  <a:bodyPr/>
                  <a:lstStyle/>
                  <a:p>
                    <a:fld id="{FC2B6BE6-AF1E-4B0B-A0E7-060137C6FA37}" type="CATEGORYNAME">
                      <a:rPr lang="en-US"/>
                      <a:pPr/>
                      <a:t>[NOMBRE DE CATEGORÍA]</a:t>
                    </a:fld>
                    <a:r>
                      <a:rPr lang="en-US" baseline="0"/>
                      <a:t>;</a:t>
                    </a:r>
                    <a:br>
                      <a:rPr lang="en-US" baseline="0"/>
                    </a:br>
                    <a:r>
                      <a:rPr lang="en-US" baseline="0"/>
                      <a:t> </a:t>
                    </a:r>
                    <a:fld id="{EB8A7D67-4231-48DB-9391-BD5EF102CBFB}" type="VALUE">
                      <a:rPr lang="en-US" baseline="0"/>
                      <a:pPr/>
                      <a:t>[VALOR]</a:t>
                    </a:fld>
                    <a:r>
                      <a:rPr lang="en-US" baseline="0"/>
                      <a:t>; </a:t>
                    </a:r>
                    <a:br>
                      <a:rPr lang="en-US" baseline="0"/>
                    </a:br>
                    <a:r>
                      <a:rPr lang="en-US" baseline="0"/>
                      <a:t>0,01%</a:t>
                    </a:r>
                  </a:p>
                </c:rich>
              </c:tx>
              <c:dLblPos val="bestFit"/>
              <c:showLegendKey val="0"/>
              <c:showVal val="1"/>
              <c:showCatName val="1"/>
              <c:showSerName val="0"/>
              <c:showPercent val="1"/>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D-4962-40EF-BA8D-9076091029F6}"/>
                </c:ext>
              </c:extLst>
            </c:dLbl>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Arial" panose="020B0604020202020204" pitchFamily="34" charset="0"/>
                  </a:defRPr>
                </a:pPr>
                <a:endParaRPr lang="es-ES"/>
              </a:p>
            </c:txPr>
            <c:dLblPos val="outEnd"/>
            <c:showLegendKey val="0"/>
            <c:showVal val="1"/>
            <c:showCatName val="1"/>
            <c:showSerName val="0"/>
            <c:showPercent val="1"/>
            <c:showBubbleSize val="0"/>
            <c:showLeaderLines val="1"/>
            <c:leaderLines>
              <c:spPr>
                <a:ln w="6350" cap="flat" cmpd="sng" algn="ctr">
                  <a:solidFill>
                    <a:schemeClr val="tx1"/>
                  </a:solidFill>
                  <a:prstDash val="solid"/>
                  <a:round/>
                </a:ln>
                <a:effectLst/>
              </c:spPr>
            </c:leaderLines>
            <c:extLst>
              <c:ext xmlns:c15="http://schemas.microsoft.com/office/drawing/2012/chart" uri="{CE6537A1-D6FC-4f65-9D91-7224C49458BB}"/>
            </c:extLst>
          </c:dLbls>
          <c:cat>
            <c:strRef>
              <c:f>'Abril 2024'!$A$2:$A$8</c:f>
              <c:strCache>
                <c:ptCount val="7"/>
                <c:pt idx="0">
                  <c:v>USAQUEN</c:v>
                </c:pt>
                <c:pt idx="1">
                  <c:v>CHAPINERO</c:v>
                </c:pt>
                <c:pt idx="2">
                  <c:v>SANTA FÉ</c:v>
                </c:pt>
                <c:pt idx="3">
                  <c:v>SAN CRISTOBAL</c:v>
                </c:pt>
                <c:pt idx="4">
                  <c:v>USME</c:v>
                </c:pt>
                <c:pt idx="5">
                  <c:v>CANDELARIA</c:v>
                </c:pt>
                <c:pt idx="6">
                  <c:v>SUMAPAZ</c:v>
                </c:pt>
              </c:strCache>
            </c:strRef>
          </c:cat>
          <c:val>
            <c:numRef>
              <c:f>'Abril 2024'!$G$2:$G$8</c:f>
              <c:numCache>
                <c:formatCode>"$"\ #,##0</c:formatCode>
                <c:ptCount val="7"/>
                <c:pt idx="0">
                  <c:v>9235.4273724703526</c:v>
                </c:pt>
                <c:pt idx="1">
                  <c:v>4803.6525800199934</c:v>
                </c:pt>
                <c:pt idx="2">
                  <c:v>5346.642459440839</c:v>
                </c:pt>
                <c:pt idx="3">
                  <c:v>3787.5084210988489</c:v>
                </c:pt>
                <c:pt idx="4">
                  <c:v>4116.4796801300236</c:v>
                </c:pt>
                <c:pt idx="5">
                  <c:v>1258.4464568599672</c:v>
                </c:pt>
                <c:pt idx="6">
                  <c:v>4.3845511499999965</c:v>
                </c:pt>
              </c:numCache>
            </c:numRef>
          </c:val>
          <c:extLst>
            <c:ext xmlns:c16="http://schemas.microsoft.com/office/drawing/2014/chart" uri="{C3380CC4-5D6E-409C-BE32-E72D297353CC}">
              <c16:uniqueId val="{0000000E-4962-40EF-BA8D-9076091029F6}"/>
            </c:ext>
          </c:extLst>
        </c:ser>
        <c:dLbls>
          <c:dLblPos val="outEnd"/>
          <c:showLegendKey val="0"/>
          <c:showVal val="1"/>
          <c:showCatName val="0"/>
          <c:showSerName val="0"/>
          <c:showPercent val="0"/>
          <c:showBubbleSize val="0"/>
          <c:showLeaderLines val="1"/>
        </c:dLbls>
      </c:pie3DChart>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w="12700" cap="flat" cmpd="sng" algn="ctr">
      <a:noFill/>
      <a:prstDash val="solid"/>
      <a:round/>
    </a:ln>
    <a:effectLst/>
  </c:spPr>
  <c:txPr>
    <a:bodyPr/>
    <a:lstStyle/>
    <a:p>
      <a:pPr>
        <a:defRPr sz="800">
          <a:latin typeface="Arial" panose="020B0604020202020204" pitchFamily="34" charset="0"/>
          <a:cs typeface="Arial" panose="020B0604020202020204" pitchFamily="34" charset="0"/>
        </a:defRPr>
      </a:pPr>
      <a:endParaRPr lang="es-ES"/>
    </a:p>
  </c:txPr>
  <c:externalData r:id="rId3">
    <c:autoUpdate val="0"/>
  </c:externalData>
  <c:userShapes r:id="rId4"/>
</c:chartSpace>
</file>

<file path=ppt/charts/chart1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0"/>
      <c:rotY val="0"/>
      <c:depthPercent val="100"/>
      <c:rAngAx val="0"/>
    </c:view3D>
    <c:floor>
      <c:thickness val="0"/>
      <c:spPr>
        <a:noFill/>
        <a:ln w="6350" cap="flat" cmpd="sng" algn="ctr">
          <a:noFill/>
          <a:prstDash val="solid"/>
          <a:round/>
        </a:ln>
        <a:effectLst/>
        <a:sp3d/>
      </c:spPr>
    </c:floor>
    <c:sideWall>
      <c:thickness val="0"/>
      <c:spPr>
        <a:noFill/>
        <a:ln>
          <a:noFill/>
        </a:ln>
        <a:effectLst/>
        <a:sp3d/>
      </c:spPr>
    </c:sideWall>
    <c:backWall>
      <c:thickness val="0"/>
      <c:spPr>
        <a:noFill/>
        <a:ln>
          <a:noFill/>
        </a:ln>
        <a:effectLst/>
        <a:sp3d/>
      </c:spPr>
    </c:backWall>
    <c:plotArea>
      <c:layout>
        <c:manualLayout>
          <c:layoutTarget val="inner"/>
          <c:xMode val="edge"/>
          <c:yMode val="edge"/>
          <c:x val="2.095397602894113E-2"/>
          <c:y val="0.13224181484356709"/>
          <c:w val="0.95535262002139365"/>
          <c:h val="0.85443819051786518"/>
        </c:manualLayout>
      </c:layout>
      <c:pie3DChart>
        <c:varyColors val="1"/>
        <c:ser>
          <c:idx val="0"/>
          <c:order val="0"/>
          <c:tx>
            <c:strRef>
              <c:f>'Abr 2024'!$G$1</c:f>
              <c:strCache>
                <c:ptCount val="1"/>
                <c:pt idx="0">
                  <c:v>TOTAL 
CARTERA</c:v>
                </c:pt>
              </c:strCache>
            </c:strRef>
          </c:tx>
          <c:spPr>
            <a:scene3d>
              <a:camera prst="orthographicFront"/>
              <a:lightRig rig="threePt" dir="t"/>
            </a:scene3d>
            <a:sp3d>
              <a:bevelT/>
            </a:sp3d>
          </c:spPr>
          <c:explosion val="14"/>
          <c:dPt>
            <c:idx val="0"/>
            <c:bubble3D val="0"/>
            <c:spPr>
              <a:solidFill>
                <a:schemeClr val="accent1"/>
              </a:solidFill>
              <a:ln>
                <a:noFill/>
              </a:ln>
              <a:effectLst/>
              <a:scene3d>
                <a:camera prst="orthographicFront"/>
                <a:lightRig rig="threePt" dir="t"/>
              </a:scene3d>
              <a:sp3d>
                <a:bevelT/>
              </a:sp3d>
            </c:spPr>
            <c:extLst>
              <c:ext xmlns:c16="http://schemas.microsoft.com/office/drawing/2014/chart" uri="{C3380CC4-5D6E-409C-BE32-E72D297353CC}">
                <c16:uniqueId val="{00000001-D255-4BFD-AD2B-56A0EC97B062}"/>
              </c:ext>
            </c:extLst>
          </c:dPt>
          <c:dPt>
            <c:idx val="1"/>
            <c:bubble3D val="0"/>
            <c:spPr>
              <a:solidFill>
                <a:schemeClr val="accent2"/>
              </a:solidFill>
              <a:ln>
                <a:noFill/>
              </a:ln>
              <a:effectLst/>
              <a:scene3d>
                <a:camera prst="orthographicFront"/>
                <a:lightRig rig="threePt" dir="t"/>
              </a:scene3d>
              <a:sp3d>
                <a:bevelT/>
              </a:sp3d>
            </c:spPr>
            <c:extLst>
              <c:ext xmlns:c16="http://schemas.microsoft.com/office/drawing/2014/chart" uri="{C3380CC4-5D6E-409C-BE32-E72D297353CC}">
                <c16:uniqueId val="{00000003-D255-4BFD-AD2B-56A0EC97B062}"/>
              </c:ext>
            </c:extLst>
          </c:dPt>
          <c:dPt>
            <c:idx val="2"/>
            <c:bubble3D val="0"/>
            <c:spPr>
              <a:solidFill>
                <a:schemeClr val="accent3"/>
              </a:solidFill>
              <a:ln>
                <a:noFill/>
              </a:ln>
              <a:effectLst/>
              <a:scene3d>
                <a:camera prst="orthographicFront"/>
                <a:lightRig rig="threePt" dir="t"/>
              </a:scene3d>
              <a:sp3d>
                <a:bevelT/>
              </a:sp3d>
            </c:spPr>
            <c:extLst>
              <c:ext xmlns:c16="http://schemas.microsoft.com/office/drawing/2014/chart" uri="{C3380CC4-5D6E-409C-BE32-E72D297353CC}">
                <c16:uniqueId val="{00000005-D255-4BFD-AD2B-56A0EC97B062}"/>
              </c:ext>
            </c:extLst>
          </c:dPt>
          <c:dPt>
            <c:idx val="3"/>
            <c:bubble3D val="0"/>
            <c:spPr>
              <a:solidFill>
                <a:schemeClr val="accent4"/>
              </a:solidFill>
              <a:ln>
                <a:noFill/>
              </a:ln>
              <a:effectLst/>
              <a:scene3d>
                <a:camera prst="orthographicFront"/>
                <a:lightRig rig="threePt" dir="t"/>
              </a:scene3d>
              <a:sp3d>
                <a:bevelT/>
              </a:sp3d>
            </c:spPr>
            <c:extLst>
              <c:ext xmlns:c16="http://schemas.microsoft.com/office/drawing/2014/chart" uri="{C3380CC4-5D6E-409C-BE32-E72D297353CC}">
                <c16:uniqueId val="{00000007-D255-4BFD-AD2B-56A0EC97B062}"/>
              </c:ext>
            </c:extLst>
          </c:dPt>
          <c:dPt>
            <c:idx val="4"/>
            <c:bubble3D val="0"/>
            <c:spPr>
              <a:solidFill>
                <a:schemeClr val="accent5"/>
              </a:solidFill>
              <a:ln>
                <a:noFill/>
              </a:ln>
              <a:effectLst/>
              <a:scene3d>
                <a:camera prst="orthographicFront"/>
                <a:lightRig rig="threePt" dir="t"/>
              </a:scene3d>
              <a:sp3d>
                <a:bevelT/>
              </a:sp3d>
            </c:spPr>
            <c:extLst>
              <c:ext xmlns:c16="http://schemas.microsoft.com/office/drawing/2014/chart" uri="{C3380CC4-5D6E-409C-BE32-E72D297353CC}">
                <c16:uniqueId val="{00000009-D255-4BFD-AD2B-56A0EC97B062}"/>
              </c:ext>
            </c:extLst>
          </c:dPt>
          <c:dPt>
            <c:idx val="5"/>
            <c:bubble3D val="0"/>
            <c:spPr>
              <a:solidFill>
                <a:schemeClr val="accent6"/>
              </a:solidFill>
              <a:ln>
                <a:noFill/>
              </a:ln>
              <a:effectLst/>
              <a:scene3d>
                <a:camera prst="orthographicFront"/>
                <a:lightRig rig="threePt" dir="t"/>
              </a:scene3d>
              <a:sp3d>
                <a:bevelT/>
              </a:sp3d>
            </c:spPr>
            <c:extLst>
              <c:ext xmlns:c16="http://schemas.microsoft.com/office/drawing/2014/chart" uri="{C3380CC4-5D6E-409C-BE32-E72D297353CC}">
                <c16:uniqueId val="{0000000B-D255-4BFD-AD2B-56A0EC97B062}"/>
              </c:ext>
            </c:extLst>
          </c:dPt>
          <c:dPt>
            <c:idx val="6"/>
            <c:bubble3D val="0"/>
            <c:spPr>
              <a:solidFill>
                <a:schemeClr val="accent1">
                  <a:lumMod val="60000"/>
                </a:schemeClr>
              </a:solidFill>
              <a:ln>
                <a:noFill/>
              </a:ln>
              <a:effectLst/>
              <a:scene3d>
                <a:camera prst="orthographicFront"/>
                <a:lightRig rig="threePt" dir="t"/>
              </a:scene3d>
              <a:sp3d>
                <a:bevelT/>
              </a:sp3d>
            </c:spPr>
            <c:extLst>
              <c:ext xmlns:c16="http://schemas.microsoft.com/office/drawing/2014/chart" uri="{C3380CC4-5D6E-409C-BE32-E72D297353CC}">
                <c16:uniqueId val="{0000000D-D255-4BFD-AD2B-56A0EC97B062}"/>
              </c:ext>
            </c:extLst>
          </c:dPt>
          <c:dPt>
            <c:idx val="7"/>
            <c:bubble3D val="0"/>
            <c:spPr>
              <a:solidFill>
                <a:schemeClr val="accent2">
                  <a:lumMod val="60000"/>
                </a:schemeClr>
              </a:solidFill>
              <a:ln>
                <a:noFill/>
              </a:ln>
              <a:effectLst/>
              <a:scene3d>
                <a:camera prst="orthographicFront"/>
                <a:lightRig rig="threePt" dir="t"/>
              </a:scene3d>
              <a:sp3d>
                <a:bevelT/>
              </a:sp3d>
            </c:spPr>
            <c:extLst>
              <c:ext xmlns:c16="http://schemas.microsoft.com/office/drawing/2014/chart" uri="{C3380CC4-5D6E-409C-BE32-E72D297353CC}">
                <c16:uniqueId val="{0000000F-D255-4BFD-AD2B-56A0EC97B062}"/>
              </c:ext>
            </c:extLst>
          </c:dPt>
          <c:dLbls>
            <c:dLbl>
              <c:idx val="0"/>
              <c:layout>
                <c:manualLayout>
                  <c:x val="3.188037390043414E-2"/>
                  <c:y val="-2.2400689368157502E-2"/>
                </c:manualLayout>
              </c:layout>
              <c:tx>
                <c:rich>
                  <a:bodyPr/>
                  <a:lstStyle/>
                  <a:p>
                    <a:fld id="{2E8880C4-E9CF-4C3A-9595-5CCA30FBA8E8}" type="CATEGORYNAME">
                      <a:rPr lang="en-US"/>
                      <a:pPr/>
                      <a:t>[NOMBRE DE CATEGORÍA]</a:t>
                    </a:fld>
                    <a:r>
                      <a:rPr lang="en-US" baseline="0"/>
                      <a:t>; </a:t>
                    </a:r>
                    <a:br>
                      <a:rPr lang="en-US" baseline="0"/>
                    </a:br>
                    <a:fld id="{0EFB1D21-5EE4-4A1F-8B15-E563BE99A486}" type="VALUE">
                      <a:rPr lang="en-US" baseline="0"/>
                      <a:pPr/>
                      <a:t>[VALOR]</a:t>
                    </a:fld>
                    <a:r>
                      <a:rPr lang="en-US" baseline="0"/>
                      <a:t>;</a:t>
                    </a:r>
                    <a:br>
                      <a:rPr lang="en-US" baseline="0"/>
                    </a:br>
                    <a:r>
                      <a:rPr lang="en-US" baseline="0"/>
                      <a:t> </a:t>
                    </a:r>
                    <a:fld id="{8B48ADA0-C4B9-4B1E-9E0E-8A577167DB82}" type="PERCENTAGE">
                      <a:rPr lang="en-US" baseline="0"/>
                      <a:pPr/>
                      <a:t>[PORCENTAJE]</a:t>
                    </a:fld>
                    <a:endParaRPr lang="en-US" baseline="0"/>
                  </a:p>
                </c:rich>
              </c:tx>
              <c:dLblPos val="bestFit"/>
              <c:showLegendKey val="0"/>
              <c:showVal val="1"/>
              <c:showCatName val="1"/>
              <c:showSerName val="0"/>
              <c:showPercent val="1"/>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1-D255-4BFD-AD2B-56A0EC97B062}"/>
                </c:ext>
              </c:extLst>
            </c:dLbl>
            <c:dLbl>
              <c:idx val="1"/>
              <c:layout>
                <c:manualLayout>
                  <c:x val="1.7253620466265072E-2"/>
                  <c:y val="-3.4898423917785991E-2"/>
                </c:manualLayout>
              </c:layout>
              <c:tx>
                <c:rich>
                  <a:bodyPr/>
                  <a:lstStyle/>
                  <a:p>
                    <a:fld id="{C13C96B5-4756-47DA-AA7E-F8D9297DB424}" type="CATEGORYNAME">
                      <a:rPr lang="en-US"/>
                      <a:pPr/>
                      <a:t>[NOMBRE DE CATEGORÍA]</a:t>
                    </a:fld>
                    <a:r>
                      <a:rPr lang="en-US" baseline="0"/>
                      <a:t>; </a:t>
                    </a:r>
                    <a:br>
                      <a:rPr lang="en-US" baseline="0"/>
                    </a:br>
                    <a:fld id="{97C70F9D-CF9B-4393-9DD1-08BD6F6ABBE3}" type="VALUE">
                      <a:rPr lang="en-US" baseline="0"/>
                      <a:pPr/>
                      <a:t>[VALOR]</a:t>
                    </a:fld>
                    <a:r>
                      <a:rPr lang="en-US" baseline="0"/>
                      <a:t>;</a:t>
                    </a:r>
                    <a:br>
                      <a:rPr lang="en-US" baseline="0"/>
                    </a:br>
                    <a:fld id="{017225DC-1AEA-409D-9DAD-0E7D3AA382A9}" type="PERCENTAGE">
                      <a:rPr lang="en-US" baseline="0"/>
                      <a:pPr/>
                      <a:t>[PORCENTAJE]</a:t>
                    </a:fld>
                    <a:endParaRPr lang="en-US" baseline="0"/>
                  </a:p>
                </c:rich>
              </c:tx>
              <c:dLblPos val="bestFit"/>
              <c:showLegendKey val="0"/>
              <c:showVal val="1"/>
              <c:showCatName val="1"/>
              <c:showSerName val="0"/>
              <c:showPercent val="1"/>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3-D255-4BFD-AD2B-56A0EC97B062}"/>
                </c:ext>
              </c:extLst>
            </c:dLbl>
            <c:dLbl>
              <c:idx val="2"/>
              <c:layout>
                <c:manualLayout>
                  <c:x val="-3.8293806248885902E-4"/>
                  <c:y val="0.12155295196461603"/>
                </c:manualLayout>
              </c:layout>
              <c:tx>
                <c:rich>
                  <a:bodyPr/>
                  <a:lstStyle/>
                  <a:p>
                    <a:fld id="{76583F87-ACF2-475B-BC17-E3C01C8790CD}" type="CATEGORYNAME">
                      <a:rPr lang="en-US"/>
                      <a:pPr/>
                      <a:t>[NOMBRE DE CATEGORÍA]</a:t>
                    </a:fld>
                    <a:r>
                      <a:rPr lang="en-US" baseline="0"/>
                      <a:t>; </a:t>
                    </a:r>
                    <a:br>
                      <a:rPr lang="en-US" baseline="0"/>
                    </a:br>
                    <a:fld id="{16553DC1-AE4B-4B2E-9FAB-9366D3B3B47B}" type="VALUE">
                      <a:rPr lang="en-US" baseline="0"/>
                      <a:pPr/>
                      <a:t>[VALOR]</a:t>
                    </a:fld>
                    <a:r>
                      <a:rPr lang="en-US" baseline="0"/>
                      <a:t>; </a:t>
                    </a:r>
                    <a:br>
                      <a:rPr lang="en-US" baseline="0"/>
                    </a:br>
                    <a:fld id="{932904D2-6388-4C02-BC7E-F6C587C0196C}" type="PERCENTAGE">
                      <a:rPr lang="en-US" baseline="0"/>
                      <a:pPr/>
                      <a:t>[PORCENTAJE]</a:t>
                    </a:fld>
                    <a:endParaRPr lang="en-US" baseline="0"/>
                  </a:p>
                </c:rich>
              </c:tx>
              <c:dLblPos val="bestFit"/>
              <c:showLegendKey val="0"/>
              <c:showVal val="1"/>
              <c:showCatName val="1"/>
              <c:showSerName val="0"/>
              <c:showPercent val="1"/>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5-D255-4BFD-AD2B-56A0EC97B062}"/>
                </c:ext>
              </c:extLst>
            </c:dLbl>
            <c:dLbl>
              <c:idx val="3"/>
              <c:layout>
                <c:manualLayout>
                  <c:x val="9.2769077466452646E-2"/>
                  <c:y val="-3.0703203480293567E-2"/>
                </c:manualLayout>
              </c:layout>
              <c:tx>
                <c:rich>
                  <a:bodyPr/>
                  <a:lstStyle/>
                  <a:p>
                    <a:fld id="{616152EA-94C7-4635-9120-F53AD7572F46}" type="CATEGORYNAME">
                      <a:rPr lang="en-US"/>
                      <a:pPr/>
                      <a:t>[NOMBRE DE CATEGORÍA]</a:t>
                    </a:fld>
                    <a:r>
                      <a:rPr lang="en-US" baseline="0"/>
                      <a:t>;</a:t>
                    </a:r>
                    <a:br>
                      <a:rPr lang="en-US" baseline="0"/>
                    </a:br>
                    <a:r>
                      <a:rPr lang="en-US" baseline="0"/>
                      <a:t> </a:t>
                    </a:r>
                    <a:fld id="{11172151-E0EF-42D6-91AE-C03B31359310}" type="VALUE">
                      <a:rPr lang="en-US" baseline="0"/>
                      <a:pPr/>
                      <a:t>[VALOR]</a:t>
                    </a:fld>
                    <a:r>
                      <a:rPr lang="en-US" baseline="0"/>
                      <a:t>; </a:t>
                    </a:r>
                    <a:br>
                      <a:rPr lang="en-US" baseline="0"/>
                    </a:br>
                    <a:fld id="{C425C108-ADC8-41ED-89CE-7DEDBF87F170}" type="PERCENTAGE">
                      <a:rPr lang="en-US" baseline="0"/>
                      <a:pPr/>
                      <a:t>[PORCENTAJE]</a:t>
                    </a:fld>
                    <a:endParaRPr lang="en-US" baseline="0"/>
                  </a:p>
                </c:rich>
              </c:tx>
              <c:dLblPos val="bestFit"/>
              <c:showLegendKey val="0"/>
              <c:showVal val="1"/>
              <c:showCatName val="1"/>
              <c:showSerName val="0"/>
              <c:showPercent val="1"/>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7-D255-4BFD-AD2B-56A0EC97B062}"/>
                </c:ext>
              </c:extLst>
            </c:dLbl>
            <c:dLbl>
              <c:idx val="4"/>
              <c:layout>
                <c:manualLayout>
                  <c:x val="0.28063549841021113"/>
                  <c:y val="-1.0374340239093934E-16"/>
                </c:manualLayout>
              </c:layout>
              <c:tx>
                <c:rich>
                  <a:bodyPr/>
                  <a:lstStyle/>
                  <a:p>
                    <a:fld id="{107B64ED-0017-464B-8403-B14EC0F4A955}" type="CATEGORYNAME">
                      <a:rPr lang="en-US"/>
                      <a:pPr/>
                      <a:t>[NOMBRE DE CATEGORÍA]</a:t>
                    </a:fld>
                    <a:r>
                      <a:rPr lang="en-US" baseline="0" dirty="0"/>
                      <a:t>;</a:t>
                    </a:r>
                    <a:br>
                      <a:rPr lang="en-US" baseline="0" dirty="0"/>
                    </a:br>
                    <a:r>
                      <a:rPr lang="en-US" baseline="0" dirty="0"/>
                      <a:t> </a:t>
                    </a:r>
                    <a:fld id="{77720419-91F3-4DEB-BA7C-DD191152390C}" type="VALUE">
                      <a:rPr lang="en-US" baseline="0"/>
                      <a:pPr/>
                      <a:t>[VALOR]</a:t>
                    </a:fld>
                    <a:r>
                      <a:rPr lang="en-US" baseline="0" dirty="0"/>
                      <a:t>; </a:t>
                    </a:r>
                    <a:br>
                      <a:rPr lang="en-US" baseline="0" dirty="0"/>
                    </a:br>
                    <a:fld id="{2A99639D-1EDF-42D0-9E5A-EA3E0F8E3365}" type="PERCENTAGE">
                      <a:rPr lang="en-US" baseline="0"/>
                      <a:pPr/>
                      <a:t>[PORCENTAJE]</a:t>
                    </a:fld>
                    <a:endParaRPr lang="en-US" baseline="0" dirty="0"/>
                  </a:p>
                </c:rich>
              </c:tx>
              <c:dLblPos val="bestFit"/>
              <c:showLegendKey val="1"/>
              <c:showVal val="1"/>
              <c:showCatName val="1"/>
              <c:showSerName val="1"/>
              <c:showPercent val="1"/>
              <c:showBubbleSize val="0"/>
              <c:extLst>
                <c:ext xmlns:c15="http://schemas.microsoft.com/office/drawing/2012/chart" uri="{CE6537A1-D6FC-4f65-9D91-7224C49458BB}">
                  <c15:layout>
                    <c:manualLayout>
                      <c:w val="0.17979395444954335"/>
                      <c:h val="0.12001950725250507"/>
                    </c:manualLayout>
                  </c15:layout>
                  <c15:dlblFieldTable/>
                  <c15:showDataLabelsRange val="0"/>
                </c:ext>
                <c:ext xmlns:c16="http://schemas.microsoft.com/office/drawing/2014/chart" uri="{C3380CC4-5D6E-409C-BE32-E72D297353CC}">
                  <c16:uniqueId val="{00000009-D255-4BFD-AD2B-56A0EC97B062}"/>
                </c:ext>
              </c:extLst>
            </c:dLbl>
            <c:dLbl>
              <c:idx val="5"/>
              <c:layout>
                <c:manualLayout>
                  <c:x val="4.5043725287213732E-2"/>
                  <c:y val="0.10231443759087144"/>
                </c:manualLayout>
              </c:layout>
              <c:tx>
                <c:rich>
                  <a:bodyPr/>
                  <a:lstStyle/>
                  <a:p>
                    <a:fld id="{703F1FD0-BB01-4D70-9D85-BC82847EAA0A}" type="CATEGORYNAME">
                      <a:rPr lang="en-US"/>
                      <a:pPr/>
                      <a:t>[NOMBRE DE CATEGORÍA]</a:t>
                    </a:fld>
                    <a:r>
                      <a:rPr lang="en-US" baseline="0"/>
                      <a:t>; </a:t>
                    </a:r>
                    <a:br>
                      <a:rPr lang="en-US" baseline="0"/>
                    </a:br>
                    <a:fld id="{F7AD1033-5927-4EB9-B52A-3FBDF44D617F}" type="VALUE">
                      <a:rPr lang="en-US" baseline="0"/>
                      <a:pPr/>
                      <a:t>[VALOR]</a:t>
                    </a:fld>
                    <a:r>
                      <a:rPr lang="en-US" baseline="0"/>
                      <a:t>; </a:t>
                    </a:r>
                    <a:br>
                      <a:rPr lang="en-US" baseline="0"/>
                    </a:br>
                    <a:fld id="{FABBA763-C626-44A2-9704-53798721DDDD}" type="PERCENTAGE">
                      <a:rPr lang="en-US" baseline="0"/>
                      <a:pPr/>
                      <a:t>[PORCENTAJE]</a:t>
                    </a:fld>
                    <a:endParaRPr lang="en-US" baseline="0"/>
                  </a:p>
                </c:rich>
              </c:tx>
              <c:showLegendKey val="0"/>
              <c:showVal val="1"/>
              <c:showCatName val="1"/>
              <c:showSerName val="0"/>
              <c:showPercent val="1"/>
              <c:showBubbleSize val="0"/>
              <c:extLst>
                <c:ext xmlns:c15="http://schemas.microsoft.com/office/drawing/2012/chart" uri="{CE6537A1-D6FC-4f65-9D91-7224C49458BB}">
                  <c15:layout>
                    <c:manualLayout>
                      <c:w val="0.1762422294897385"/>
                      <c:h val="0.17547127031656254"/>
                    </c:manualLayout>
                  </c15:layout>
                  <c15:dlblFieldTable/>
                  <c15:showDataLabelsRange val="0"/>
                </c:ext>
                <c:ext xmlns:c16="http://schemas.microsoft.com/office/drawing/2014/chart" uri="{C3380CC4-5D6E-409C-BE32-E72D297353CC}">
                  <c16:uniqueId val="{0000000B-D255-4BFD-AD2B-56A0EC97B062}"/>
                </c:ext>
              </c:extLst>
            </c:dLbl>
            <c:dLbl>
              <c:idx val="6"/>
              <c:layout>
                <c:manualLayout>
                  <c:x val="0"/>
                  <c:y val="-0.17271866727130533"/>
                </c:manualLayout>
              </c:layout>
              <c:tx>
                <c:rich>
                  <a:bodyPr/>
                  <a:lstStyle/>
                  <a:p>
                    <a:fld id="{07B9C199-B65A-44F8-A3E5-132FA2A3D0D1}" type="CATEGORYNAME">
                      <a:rPr lang="en-US"/>
                      <a:pPr/>
                      <a:t>[NOMBRE DE CATEGORÍA]</a:t>
                    </a:fld>
                    <a:r>
                      <a:rPr lang="en-US" baseline="0"/>
                      <a:t>;</a:t>
                    </a:r>
                    <a:br>
                      <a:rPr lang="en-US" baseline="0"/>
                    </a:br>
                    <a:r>
                      <a:rPr lang="en-US" baseline="0"/>
                      <a:t> </a:t>
                    </a:r>
                    <a:fld id="{0233F6D4-0B47-4DB1-8D4C-2CD8FE09A46D}" type="VALUE">
                      <a:rPr lang="en-US" baseline="0"/>
                      <a:pPr/>
                      <a:t>[VALOR]</a:t>
                    </a:fld>
                    <a:r>
                      <a:rPr lang="en-US" baseline="0"/>
                      <a:t>; </a:t>
                    </a:r>
                    <a:br>
                      <a:rPr lang="en-US" baseline="0"/>
                    </a:br>
                    <a:fld id="{2AA7523E-F7F3-4BB7-88E4-87D414552091}" type="PERCENTAGE">
                      <a:rPr lang="en-US" baseline="0"/>
                      <a:pPr/>
                      <a:t>[PORCENTAJE]</a:t>
                    </a:fld>
                    <a:endParaRPr lang="en-US" baseline="0"/>
                  </a:p>
                </c:rich>
              </c:tx>
              <c:dLblPos val="bestFit"/>
              <c:showLegendKey val="0"/>
              <c:showVal val="1"/>
              <c:showCatName val="1"/>
              <c:showSerName val="0"/>
              <c:showPercent val="1"/>
              <c:showBubbleSize val="0"/>
              <c:extLst>
                <c:ext xmlns:c15="http://schemas.microsoft.com/office/drawing/2012/chart" uri="{CE6537A1-D6FC-4f65-9D91-7224C49458BB}">
                  <c15:layout>
                    <c:manualLayout>
                      <c:w val="0.22181754331979336"/>
                      <c:h val="0.18763225019407787"/>
                    </c:manualLayout>
                  </c15:layout>
                  <c15:dlblFieldTable/>
                  <c15:showDataLabelsRange val="0"/>
                </c:ext>
                <c:ext xmlns:c16="http://schemas.microsoft.com/office/drawing/2014/chart" uri="{C3380CC4-5D6E-409C-BE32-E72D297353CC}">
                  <c16:uniqueId val="{0000000D-D255-4BFD-AD2B-56A0EC97B062}"/>
                </c:ext>
              </c:extLst>
            </c:dLbl>
            <c:dLbl>
              <c:idx val="7"/>
              <c:layout>
                <c:manualLayout>
                  <c:x val="0.16943739910350769"/>
                  <c:y val="-3.1722677088816119E-2"/>
                </c:manualLayout>
              </c:layout>
              <c:tx>
                <c:rich>
                  <a:bodyPr/>
                  <a:lstStyle/>
                  <a:p>
                    <a:fld id="{276C94A1-7B0C-4377-92C4-2A5F581FBAE2}" type="CATEGORYNAME">
                      <a:rPr lang="en-US"/>
                      <a:pPr/>
                      <a:t>[NOMBRE DE CATEGORÍA]</a:t>
                    </a:fld>
                    <a:r>
                      <a:rPr lang="en-US" baseline="0"/>
                      <a:t>;</a:t>
                    </a:r>
                    <a:br>
                      <a:rPr lang="en-US" baseline="0"/>
                    </a:br>
                    <a:r>
                      <a:rPr lang="en-US" baseline="0"/>
                      <a:t> </a:t>
                    </a:r>
                    <a:fld id="{C4485C49-3318-4593-9892-6568FFBEA6C6}" type="VALUE">
                      <a:rPr lang="en-US" baseline="0"/>
                      <a:pPr/>
                      <a:t>[VALOR]</a:t>
                    </a:fld>
                    <a:r>
                      <a:rPr lang="en-US" baseline="0"/>
                      <a:t>; </a:t>
                    </a:r>
                    <a:br>
                      <a:rPr lang="en-US" baseline="0"/>
                    </a:br>
                    <a:fld id="{5E10DE2B-1BAA-420E-899A-405EB606DF29}" type="PERCENTAGE">
                      <a:rPr lang="en-US" baseline="0"/>
                      <a:pPr/>
                      <a:t>[PORCENTAJE]</a:t>
                    </a:fld>
                    <a:endParaRPr lang="en-US" baseline="0"/>
                  </a:p>
                </c:rich>
              </c:tx>
              <c:dLblPos val="bestFit"/>
              <c:showLegendKey val="0"/>
              <c:showVal val="1"/>
              <c:showCatName val="1"/>
              <c:showSerName val="0"/>
              <c:showPercent val="1"/>
              <c:showBubbleSize val="0"/>
              <c:extLst>
                <c:ext xmlns:c15="http://schemas.microsoft.com/office/drawing/2012/chart" uri="{CE6537A1-D6FC-4f65-9D91-7224C49458BB}">
                  <c15:layout>
                    <c:manualLayout>
                      <c:w val="0.21589162696382966"/>
                      <c:h val="0.16099219991867214"/>
                    </c:manualLayout>
                  </c15:layout>
                  <c15:dlblFieldTable/>
                  <c15:showDataLabelsRange val="0"/>
                </c:ext>
                <c:ext xmlns:c16="http://schemas.microsoft.com/office/drawing/2014/chart" uri="{C3380CC4-5D6E-409C-BE32-E72D297353CC}">
                  <c16:uniqueId val="{0000000F-D255-4BFD-AD2B-56A0EC97B062}"/>
                </c:ext>
              </c:extLst>
            </c:dLbl>
            <c:spPr>
              <a:noFill/>
              <a:ln>
                <a:noFill/>
              </a:ln>
              <a:effectLst/>
            </c:spPr>
            <c:txPr>
              <a:bodyPr rot="0" spcFirstLastPara="1" vertOverflow="ellipsis" vert="horz" wrap="square" anchor="ctr" anchorCtr="1"/>
              <a:lstStyle/>
              <a:p>
                <a:pPr>
                  <a:defRPr sz="900" b="0" i="0" u="none" strike="noStrike" kern="1200" baseline="0">
                    <a:solidFill>
                      <a:schemeClr val="accent1">
                        <a:lumMod val="50000"/>
                      </a:schemeClr>
                    </a:solidFill>
                    <a:latin typeface="+mn-lt"/>
                    <a:ea typeface="+mn-ea"/>
                    <a:cs typeface="Arial" panose="020B0604020202020204" pitchFamily="34" charset="0"/>
                  </a:defRPr>
                </a:pPr>
                <a:endParaRPr lang="es-ES"/>
              </a:p>
            </c:txPr>
            <c:dLblPos val="outEnd"/>
            <c:showLegendKey val="0"/>
            <c:showVal val="1"/>
            <c:showCatName val="1"/>
            <c:showSerName val="0"/>
            <c:showPercent val="1"/>
            <c:showBubbleSize val="0"/>
            <c:showLeaderLines val="1"/>
            <c:leaderLines>
              <c:spPr>
                <a:ln w="6350" cap="flat" cmpd="sng" algn="ctr">
                  <a:solidFill>
                    <a:schemeClr val="tx1"/>
                  </a:solidFill>
                  <a:prstDash val="solid"/>
                  <a:round/>
                </a:ln>
                <a:effectLst/>
              </c:spPr>
            </c:leaderLines>
            <c:extLst>
              <c:ext xmlns:c15="http://schemas.microsoft.com/office/drawing/2012/chart" uri="{CE6537A1-D6FC-4f65-9D91-7224C49458BB}"/>
            </c:extLst>
          </c:dLbls>
          <c:cat>
            <c:strRef>
              <c:f>'Abr 2024'!$A$2:$A$9</c:f>
              <c:strCache>
                <c:ptCount val="8"/>
                <c:pt idx="0">
                  <c:v>TUNJUELITO</c:v>
                </c:pt>
                <c:pt idx="1">
                  <c:v>BOSA</c:v>
                </c:pt>
                <c:pt idx="2">
                  <c:v>TEUSAQUILLO</c:v>
                </c:pt>
                <c:pt idx="3">
                  <c:v>LOS MARTIRES</c:v>
                </c:pt>
                <c:pt idx="4">
                  <c:v>ANTONIO NARIÑO</c:v>
                </c:pt>
                <c:pt idx="5">
                  <c:v>PUENTE ARANDA</c:v>
                </c:pt>
                <c:pt idx="6">
                  <c:v>RAFAEL URIBE URIBE</c:v>
                </c:pt>
                <c:pt idx="7">
                  <c:v>CIUDAD BOLIVAR</c:v>
                </c:pt>
              </c:strCache>
            </c:strRef>
          </c:cat>
          <c:val>
            <c:numRef>
              <c:f>'Abr 2024'!$G$2:$G$9</c:f>
              <c:numCache>
                <c:formatCode>"$"\ #,##0</c:formatCode>
                <c:ptCount val="8"/>
                <c:pt idx="0">
                  <c:v>2154.5964639499812</c:v>
                </c:pt>
                <c:pt idx="1">
                  <c:v>9123.8225065106653</c:v>
                </c:pt>
                <c:pt idx="2">
                  <c:v>3199.3658831601947</c:v>
                </c:pt>
                <c:pt idx="3">
                  <c:v>5780.9729674001928</c:v>
                </c:pt>
                <c:pt idx="4">
                  <c:v>3373.1375621500265</c:v>
                </c:pt>
                <c:pt idx="5">
                  <c:v>6763.8131721899454</c:v>
                </c:pt>
                <c:pt idx="6">
                  <c:v>6240.2693510700319</c:v>
                </c:pt>
                <c:pt idx="7">
                  <c:v>7505.5741420800059</c:v>
                </c:pt>
              </c:numCache>
            </c:numRef>
          </c:val>
          <c:extLst>
            <c:ext xmlns:c16="http://schemas.microsoft.com/office/drawing/2014/chart" uri="{C3380CC4-5D6E-409C-BE32-E72D297353CC}">
              <c16:uniqueId val="{00000010-D255-4BFD-AD2B-56A0EC97B062}"/>
            </c:ext>
          </c:extLst>
        </c:ser>
        <c:dLbls>
          <c:dLblPos val="outEnd"/>
          <c:showLegendKey val="0"/>
          <c:showVal val="1"/>
          <c:showCatName val="0"/>
          <c:showSerName val="0"/>
          <c:showPercent val="0"/>
          <c:showBubbleSize val="0"/>
          <c:showLeaderLines val="1"/>
        </c:dLbls>
      </c:pie3DChart>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w="12700" cap="flat" cmpd="sng" algn="ctr">
      <a:noFill/>
      <a:prstDash val="solid"/>
      <a:round/>
    </a:ln>
    <a:effectLst/>
  </c:spPr>
  <c:txPr>
    <a:bodyPr/>
    <a:lstStyle/>
    <a:p>
      <a:pPr>
        <a:defRPr sz="800">
          <a:latin typeface="Arial" panose="020B0604020202020204" pitchFamily="34" charset="0"/>
          <a:cs typeface="Arial" panose="020B0604020202020204" pitchFamily="34" charset="0"/>
        </a:defRPr>
      </a:pPr>
      <a:endParaRPr lang="es-ES"/>
    </a:p>
  </c:txPr>
  <c:externalData r:id="rId3">
    <c:autoUpdate val="0"/>
  </c:externalData>
</c:chartSpace>
</file>

<file path=ppt/charts/chart1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0"/>
      <c:rotY val="0"/>
      <c:depthPercent val="100"/>
      <c:rAngAx val="0"/>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manualLayout>
          <c:layoutTarget val="inner"/>
          <c:xMode val="edge"/>
          <c:yMode val="edge"/>
          <c:x val="1.6666666666666666E-2"/>
          <c:y val="0.25083333333333335"/>
          <c:w val="0.93888888888888888"/>
          <c:h val="0.59233741615631375"/>
        </c:manualLayout>
      </c:layout>
      <c:pie3DChart>
        <c:varyColors val="1"/>
        <c:ser>
          <c:idx val="0"/>
          <c:order val="0"/>
          <c:tx>
            <c:strRef>
              <c:f>'Abr 2024'!$G$1</c:f>
              <c:strCache>
                <c:ptCount val="1"/>
                <c:pt idx="0">
                  <c:v>TOTAL 
CARTERA</c:v>
                </c:pt>
              </c:strCache>
            </c:strRef>
          </c:tx>
          <c:dPt>
            <c:idx val="0"/>
            <c:bubble3D val="0"/>
            <c:spPr>
              <a:solidFill>
                <a:schemeClr val="accent1"/>
              </a:solidFill>
              <a:ln w="25400">
                <a:solidFill>
                  <a:schemeClr val="lt1"/>
                </a:solidFill>
              </a:ln>
              <a:effectLst/>
              <a:sp3d contourW="25400">
                <a:contourClr>
                  <a:schemeClr val="lt1"/>
                </a:contourClr>
              </a:sp3d>
            </c:spPr>
            <c:extLst>
              <c:ext xmlns:c16="http://schemas.microsoft.com/office/drawing/2014/chart" uri="{C3380CC4-5D6E-409C-BE32-E72D297353CC}">
                <c16:uniqueId val="{00000001-4097-47D9-AAD3-CACD76F6736E}"/>
              </c:ext>
            </c:extLst>
          </c:dPt>
          <c:dPt>
            <c:idx val="1"/>
            <c:bubble3D val="0"/>
            <c:spPr>
              <a:solidFill>
                <a:schemeClr val="accent2"/>
              </a:solidFill>
              <a:ln w="25400">
                <a:solidFill>
                  <a:schemeClr val="lt1"/>
                </a:solidFill>
              </a:ln>
              <a:effectLst/>
              <a:sp3d contourW="25400">
                <a:contourClr>
                  <a:schemeClr val="lt1"/>
                </a:contourClr>
              </a:sp3d>
            </c:spPr>
            <c:extLst>
              <c:ext xmlns:c16="http://schemas.microsoft.com/office/drawing/2014/chart" uri="{C3380CC4-5D6E-409C-BE32-E72D297353CC}">
                <c16:uniqueId val="{00000003-4097-47D9-AAD3-CACD76F6736E}"/>
              </c:ext>
            </c:extLst>
          </c:dPt>
          <c:dLbls>
            <c:dLbl>
              <c:idx val="0"/>
              <c:layout>
                <c:manualLayout>
                  <c:x val="-6.5441819772538623E-4"/>
                  <c:y val="-0.3484518081073199"/>
                </c:manualLayout>
              </c:layout>
              <c:dLblPos val="bestFit"/>
              <c:showLegendKey val="0"/>
              <c:showVal val="1"/>
              <c:showCatName val="1"/>
              <c:showSerName val="0"/>
              <c:showPercent val="1"/>
              <c:showBubbleSize val="0"/>
              <c:extLst>
                <c:ext xmlns:c15="http://schemas.microsoft.com/office/drawing/2012/chart" uri="{CE6537A1-D6FC-4f65-9D91-7224C49458BB}"/>
                <c:ext xmlns:c16="http://schemas.microsoft.com/office/drawing/2014/chart" uri="{C3380CC4-5D6E-409C-BE32-E72D297353CC}">
                  <c16:uniqueId val="{00000001-4097-47D9-AAD3-CACD76F6736E}"/>
                </c:ext>
              </c:extLst>
            </c:dLbl>
            <c:dLbl>
              <c:idx val="1"/>
              <c:layout>
                <c:manualLayout>
                  <c:x val="-1.8176290463692044E-2"/>
                  <c:y val="-5.9595727617381161E-2"/>
                </c:manualLayout>
              </c:layout>
              <c:dLblPos val="bestFit"/>
              <c:showLegendKey val="0"/>
              <c:showVal val="1"/>
              <c:showCatName val="1"/>
              <c:showSerName val="0"/>
              <c:showPercent val="1"/>
              <c:showBubbleSize val="0"/>
              <c:extLst>
                <c:ext xmlns:c15="http://schemas.microsoft.com/office/drawing/2012/chart" uri="{CE6537A1-D6FC-4f65-9D91-7224C49458BB}"/>
                <c:ext xmlns:c16="http://schemas.microsoft.com/office/drawing/2014/chart" uri="{C3380CC4-5D6E-409C-BE32-E72D297353CC}">
                  <c16:uniqueId val="{00000003-4097-47D9-AAD3-CACD76F6736E}"/>
                </c:ext>
              </c:extLst>
            </c:dLbl>
            <c:spPr>
              <a:noFill/>
              <a:ln>
                <a:noFill/>
              </a:ln>
              <a:effectLst/>
            </c:spPr>
            <c:txPr>
              <a:bodyPr rot="0" spcFirstLastPara="1" vertOverflow="ellipsis" vert="horz" wrap="square" anchor="ctr" anchorCtr="1"/>
              <a:lstStyle/>
              <a:p>
                <a:pPr>
                  <a:defRPr sz="900" b="0" i="0" u="none" strike="noStrike" kern="1200" baseline="0">
                    <a:solidFill>
                      <a:schemeClr val="accent1">
                        <a:lumMod val="50000"/>
                      </a:schemeClr>
                    </a:solidFill>
                    <a:latin typeface="+mn-lt"/>
                    <a:ea typeface="+mn-ea"/>
                    <a:cs typeface="+mn-cs"/>
                  </a:defRPr>
                </a:pPr>
                <a:endParaRPr lang="es-ES"/>
              </a:p>
            </c:txPr>
            <c:dLblPos val="inEnd"/>
            <c:showLegendKey val="0"/>
            <c:showVal val="1"/>
            <c:showCatName val="1"/>
            <c:showSerName val="0"/>
            <c:showPercent val="1"/>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'Abr 2024'!$A$2:$A$3</c:f>
              <c:strCache>
                <c:ptCount val="2"/>
                <c:pt idx="0">
                  <c:v>KENNEDY</c:v>
                </c:pt>
                <c:pt idx="1">
                  <c:v>FONTIBÓN</c:v>
                </c:pt>
              </c:strCache>
            </c:strRef>
          </c:cat>
          <c:val>
            <c:numRef>
              <c:f>'Abr 2024'!$G$2:$G$3</c:f>
              <c:numCache>
                <c:formatCode>"$"\ #,##0</c:formatCode>
                <c:ptCount val="2"/>
                <c:pt idx="0">
                  <c:v>9161.7620230540761</c:v>
                </c:pt>
                <c:pt idx="1">
                  <c:v>4776.4743955196136</c:v>
                </c:pt>
              </c:numCache>
            </c:numRef>
          </c:val>
          <c:extLst>
            <c:ext xmlns:c16="http://schemas.microsoft.com/office/drawing/2014/chart" uri="{C3380CC4-5D6E-409C-BE32-E72D297353CC}">
              <c16:uniqueId val="{00000004-4097-47D9-AAD3-CACD76F6736E}"/>
            </c:ext>
          </c:extLst>
        </c:ser>
        <c:dLbls>
          <c:dLblPos val="inEnd"/>
          <c:showLegendKey val="0"/>
          <c:showVal val="0"/>
          <c:showCatName val="0"/>
          <c:showSerName val="0"/>
          <c:showPercent val="1"/>
          <c:showBubbleSize val="0"/>
          <c:showLeaderLines val="1"/>
        </c:dLbls>
      </c:pie3DChart>
      <c:spPr>
        <a:noFill/>
        <a:ln>
          <a:noFill/>
        </a:ln>
        <a:effectLst/>
      </c:spPr>
    </c:plotArea>
    <c:legend>
      <c:legendPos val="b"/>
      <c:overlay val="0"/>
      <c:spPr>
        <a:noFill/>
        <a:ln>
          <a:noFill/>
        </a:ln>
        <a:effectLst/>
      </c:spPr>
      <c:txPr>
        <a:bodyPr rot="0" spcFirstLastPara="1" vertOverflow="ellipsis" vert="horz" wrap="square" anchor="ctr" anchorCtr="1"/>
        <a:lstStyle/>
        <a:p>
          <a:pPr>
            <a:defRPr sz="900" b="0" i="0" u="none" strike="noStrike" kern="1200" baseline="0">
              <a:solidFill>
                <a:schemeClr val="accent1">
                  <a:lumMod val="50000"/>
                </a:schemeClr>
              </a:solidFill>
              <a:latin typeface="+mn-lt"/>
              <a:ea typeface="+mn-ea"/>
              <a:cs typeface="+mn-cs"/>
            </a:defRPr>
          </a:pPr>
          <a:endParaRPr lang="es-ES"/>
        </a:p>
      </c:txPr>
    </c:legend>
    <c:plotVisOnly val="1"/>
    <c:dispBlanksAs val="gap"/>
    <c:showDLblsOverMax val="0"/>
  </c:chart>
  <c:spPr>
    <a:noFill/>
    <a:ln>
      <a:noFill/>
    </a:ln>
    <a:effectLst/>
  </c:spPr>
  <c:txPr>
    <a:bodyPr/>
    <a:lstStyle/>
    <a:p>
      <a:pPr>
        <a:defRPr>
          <a:solidFill>
            <a:schemeClr val="accent1">
              <a:lumMod val="50000"/>
            </a:schemeClr>
          </a:solidFill>
        </a:defRPr>
      </a:pPr>
      <a:endParaRPr lang="es-ES"/>
    </a:p>
  </c:txPr>
  <c:externalData r:id="rId3">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8"/>
    </mc:Choice>
    <mc:Fallback>
      <c:style val="8"/>
    </mc:Fallback>
  </mc:AlternateContent>
  <c:clrMapOvr bg1="lt1" tx1="dk1" bg2="lt2" tx2="dk2" accent1="accent1" accent2="accent2" accent3="accent3" accent4="accent4" accent5="accent5" accent6="accent6" hlink="hlink" folHlink="folHlink"/>
  <c:chart>
    <c:title>
      <c:tx>
        <c:rich>
          <a:bodyPr rot="0" spcFirstLastPara="1" vertOverflow="ellipsis" vert="horz" wrap="square" anchor="ctr" anchorCtr="1"/>
          <a:lstStyle/>
          <a:p>
            <a:pPr>
              <a:defRPr sz="1800" b="0" i="0" u="none" strike="noStrike" kern="1200" cap="none" spc="50" baseline="0">
                <a:solidFill>
                  <a:schemeClr val="tx1">
                    <a:lumMod val="65000"/>
                    <a:lumOff val="35000"/>
                  </a:schemeClr>
                </a:solidFill>
                <a:latin typeface="+mn-lt"/>
                <a:ea typeface="+mn-ea"/>
                <a:cs typeface="+mn-cs"/>
              </a:defRPr>
            </a:pPr>
            <a:r>
              <a:rPr lang="en-US"/>
              <a:t>TOTAL DE </a:t>
            </a:r>
            <a:r>
              <a:rPr lang="en-US" sz="1800" b="0" i="0" u="none" strike="noStrike" kern="1200" cap="none" spc="50" baseline="0">
                <a:solidFill>
                  <a:sysClr val="windowText" lastClr="000000">
                    <a:lumMod val="65000"/>
                    <a:lumOff val="35000"/>
                  </a:sysClr>
                </a:solidFill>
                <a:latin typeface="+mn-lt"/>
                <a:ea typeface="+mn-ea"/>
                <a:cs typeface="+mn-cs"/>
              </a:rPr>
              <a:t>TONELADAS: </a:t>
            </a:r>
            <a:r>
              <a:rPr lang="es-CO" sz="1800" b="0" i="0" u="none" strike="noStrike" cap="none" baseline="0">
                <a:effectLst/>
              </a:rPr>
              <a:t>643.266,53</a:t>
            </a:r>
            <a:r>
              <a:rPr lang="en-US" sz="1800" b="0" i="0" u="none" strike="noStrike" kern="1200" cap="none" spc="50" baseline="0">
                <a:solidFill>
                  <a:sysClr val="windowText" lastClr="000000">
                    <a:lumMod val="65000"/>
                    <a:lumOff val="35000"/>
                  </a:sysClr>
                </a:solidFill>
                <a:latin typeface="+mn-lt"/>
                <a:ea typeface="+mn-ea"/>
                <a:cs typeface="+mn-cs"/>
              </a:rPr>
              <a:t> </a:t>
            </a:r>
            <a:r>
              <a:rPr lang="es-CO" sz="1800" b="0" i="0" u="none" strike="noStrike" kern="1200" cap="none" spc="50" baseline="0">
                <a:solidFill>
                  <a:sysClr val="windowText" lastClr="000000">
                    <a:lumMod val="65000"/>
                    <a:lumOff val="35000"/>
                  </a:sysClr>
                </a:solidFill>
                <a:latin typeface="+mn-lt"/>
                <a:ea typeface="+mn-ea"/>
                <a:cs typeface="+mn-cs"/>
              </a:rPr>
              <a:t>   </a:t>
            </a:r>
            <a:r>
              <a:rPr lang="en-US" sz="1800" b="0" i="0" u="none" strike="noStrike" kern="1200" cap="none" spc="50" baseline="0">
                <a:solidFill>
                  <a:sysClr val="windowText" lastClr="000000">
                    <a:lumMod val="65000"/>
                    <a:lumOff val="35000"/>
                  </a:sysClr>
                </a:solidFill>
                <a:latin typeface="+mn-lt"/>
                <a:ea typeface="+mn-ea"/>
                <a:cs typeface="+mn-cs"/>
              </a:rPr>
              <a:t> </a:t>
            </a:r>
            <a:r>
              <a:rPr lang="es-CO" sz="1800" b="0" i="0" u="none" strike="noStrike" kern="1200" cap="none" spc="50" baseline="0">
                <a:solidFill>
                  <a:sysClr val="windowText" lastClr="000000">
                    <a:lumMod val="65000"/>
                    <a:lumOff val="35000"/>
                  </a:sysClr>
                </a:solidFill>
                <a:latin typeface="+mn-lt"/>
                <a:ea typeface="+mn-ea"/>
                <a:cs typeface="+mn-cs"/>
              </a:rPr>
              <a:t> </a:t>
            </a:r>
            <a:r>
              <a:rPr lang="en-US" sz="1800" b="0" i="0" u="none" strike="noStrike" kern="1200" cap="none" spc="50" baseline="0">
                <a:solidFill>
                  <a:sysClr val="windowText" lastClr="000000">
                    <a:lumMod val="65000"/>
                    <a:lumOff val="35000"/>
                  </a:sysClr>
                </a:solidFill>
                <a:latin typeface="+mn-lt"/>
                <a:ea typeface="+mn-ea"/>
                <a:cs typeface="+mn-cs"/>
              </a:rPr>
              <a:t> </a:t>
            </a:r>
            <a:endParaRPr lang="es-ES" sz="1800" b="0" i="0" u="none" strike="noStrike" kern="1200" cap="none" spc="50" baseline="0">
              <a:solidFill>
                <a:sysClr val="windowText" lastClr="000000">
                  <a:lumMod val="65000"/>
                  <a:lumOff val="35000"/>
                </a:sysClr>
              </a:solidFill>
              <a:latin typeface="+mn-lt"/>
              <a:ea typeface="+mn-ea"/>
              <a:cs typeface="+mn-cs"/>
            </a:endParaRPr>
          </a:p>
        </c:rich>
      </c:tx>
      <c:layout>
        <c:manualLayout>
          <c:xMode val="edge"/>
          <c:yMode val="edge"/>
          <c:x val="0.51638355693134663"/>
          <c:y val="0.18981481481481483"/>
        </c:manualLayout>
      </c:layout>
      <c:overlay val="0"/>
      <c:spPr>
        <a:noFill/>
        <a:ln>
          <a:noFill/>
        </a:ln>
        <a:effectLst/>
      </c:spPr>
      <c:txPr>
        <a:bodyPr rot="0" spcFirstLastPara="1" vertOverflow="ellipsis" vert="horz" wrap="square" anchor="ctr" anchorCtr="1"/>
        <a:lstStyle/>
        <a:p>
          <a:pPr>
            <a:defRPr sz="1800" b="0" i="0" u="none" strike="noStrike" kern="1200" cap="none" spc="50" baseline="0">
              <a:solidFill>
                <a:schemeClr val="tx1">
                  <a:lumMod val="65000"/>
                  <a:lumOff val="35000"/>
                </a:schemeClr>
              </a:solidFill>
              <a:latin typeface="+mn-lt"/>
              <a:ea typeface="+mn-ea"/>
              <a:cs typeface="+mn-cs"/>
            </a:defRPr>
          </a:pPr>
          <a:endParaRPr lang="es-ES"/>
        </a:p>
      </c:txPr>
    </c:title>
    <c:autoTitleDeleted val="0"/>
    <c:plotArea>
      <c:layout/>
      <c:barChart>
        <c:barDir val="col"/>
        <c:grouping val="clustered"/>
        <c:varyColors val="0"/>
        <c:ser>
          <c:idx val="0"/>
          <c:order val="0"/>
          <c:spPr>
            <a:noFill/>
            <a:ln w="25400" cap="flat" cmpd="sng" algn="ctr">
              <a:solidFill>
                <a:schemeClr val="accent6"/>
              </a:solidFill>
              <a:miter lim="800000"/>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200" b="0" i="0" u="none" strike="noStrike" kern="1200" baseline="0">
                    <a:solidFill>
                      <a:schemeClr val="tx1">
                        <a:lumMod val="65000"/>
                        <a:lumOff val="35000"/>
                      </a:schemeClr>
                    </a:solidFill>
                    <a:latin typeface="+mn-lt"/>
                    <a:ea typeface="+mn-ea"/>
                    <a:cs typeface="+mn-cs"/>
                  </a:defRPr>
                </a:pPr>
                <a:endParaRPr lang="es-E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'[Datos Presentación.xlsx]ORDINARIOS (2)'!$E$8:$I$8</c:f>
              <c:strCache>
                <c:ptCount val="5"/>
                <c:pt idx="0">
                  <c:v>PROMOAMBIENTAL SAS</c:v>
                </c:pt>
                <c:pt idx="1">
                  <c:v>LIME S.A. E.S.P.</c:v>
                </c:pt>
                <c:pt idx="2">
                  <c:v>CIUDAD LIMPIA</c:v>
                </c:pt>
                <c:pt idx="3">
                  <c:v>BOGOTÁ LIMPIA</c:v>
                </c:pt>
                <c:pt idx="4">
                  <c:v>ÁREA LIMPIA</c:v>
                </c:pt>
              </c:strCache>
            </c:strRef>
          </c:cat>
          <c:val>
            <c:numRef>
              <c:f>'[Datos Presentación.xlsx]ORDINARIOS (2)'!$E$130:$I$130</c:f>
              <c:numCache>
                <c:formatCode>#,##0.00</c:formatCode>
                <c:ptCount val="5"/>
                <c:pt idx="0">
                  <c:v>141288.70000000004</c:v>
                </c:pt>
                <c:pt idx="1">
                  <c:v>203746.86000000007</c:v>
                </c:pt>
                <c:pt idx="2">
                  <c:v>123620.86992979005</c:v>
                </c:pt>
                <c:pt idx="3">
                  <c:v>85258.999999999985</c:v>
                </c:pt>
                <c:pt idx="4">
                  <c:v>89351.099999999962</c:v>
                </c:pt>
              </c:numCache>
            </c:numRef>
          </c:val>
          <c:extLst>
            <c:ext xmlns:c16="http://schemas.microsoft.com/office/drawing/2014/chart" uri="{C3380CC4-5D6E-409C-BE32-E72D297353CC}">
              <c16:uniqueId val="{00000000-1199-42AC-BA62-5139254925AF}"/>
            </c:ext>
          </c:extLst>
        </c:ser>
        <c:dLbls>
          <c:dLblPos val="outEnd"/>
          <c:showLegendKey val="0"/>
          <c:showVal val="1"/>
          <c:showCatName val="0"/>
          <c:showSerName val="0"/>
          <c:showPercent val="0"/>
          <c:showBubbleSize val="0"/>
        </c:dLbls>
        <c:gapWidth val="164"/>
        <c:overlap val="-35"/>
        <c:axId val="346253312"/>
        <c:axId val="348202688"/>
      </c:barChart>
      <c:catAx>
        <c:axId val="346253312"/>
        <c:scaling>
          <c:orientation val="minMax"/>
        </c:scaling>
        <c:delete val="0"/>
        <c:axPos val="b"/>
        <c:numFmt formatCode="General" sourceLinked="0"/>
        <c:majorTickMark val="none"/>
        <c:minorTickMark val="none"/>
        <c:tickLblPos val="nextTo"/>
        <c:spPr>
          <a:noFill/>
          <a:ln>
            <a:noFill/>
          </a:ln>
          <a:effectLst/>
        </c:spPr>
        <c:txPr>
          <a:bodyPr rot="-60000000" spcFirstLastPara="1" vertOverflow="ellipsis" vert="horz" wrap="square" anchor="ctr" anchorCtr="1"/>
          <a:lstStyle/>
          <a:p>
            <a:pPr>
              <a:defRPr sz="1200" b="0" i="0" u="none" strike="noStrike" kern="1200" baseline="0">
                <a:solidFill>
                  <a:schemeClr val="tx1">
                    <a:lumMod val="50000"/>
                    <a:lumOff val="50000"/>
                  </a:schemeClr>
                </a:solidFill>
                <a:latin typeface="+mn-lt"/>
                <a:ea typeface="+mn-ea"/>
                <a:cs typeface="+mn-cs"/>
              </a:defRPr>
            </a:pPr>
            <a:endParaRPr lang="es-ES"/>
          </a:p>
        </c:txPr>
        <c:crossAx val="348202688"/>
        <c:crosses val="autoZero"/>
        <c:auto val="1"/>
        <c:lblAlgn val="ctr"/>
        <c:lblOffset val="100"/>
        <c:noMultiLvlLbl val="0"/>
      </c:catAx>
      <c:valAx>
        <c:axId val="348202688"/>
        <c:scaling>
          <c:orientation val="minMax"/>
        </c:scaling>
        <c:delete val="0"/>
        <c:axPos val="l"/>
        <c:numFmt formatCode="#,##0.00"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tx1">
                    <a:lumMod val="50000"/>
                    <a:lumOff val="50000"/>
                  </a:schemeClr>
                </a:solidFill>
                <a:latin typeface="+mn-lt"/>
                <a:ea typeface="+mn-ea"/>
                <a:cs typeface="+mn-cs"/>
              </a:defRPr>
            </a:pPr>
            <a:endParaRPr lang="es-ES"/>
          </a:p>
        </c:txPr>
        <c:crossAx val="346253312"/>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s-ES"/>
    </a:p>
  </c:txPr>
  <c:externalData r:id="rId4">
    <c:autoUpdate val="0"/>
  </c:externalData>
</c:chartSpace>
</file>

<file path=ppt/charts/chart2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0"/>
      <c:rotY val="0"/>
      <c:depthPercent val="100"/>
      <c:rAngAx val="0"/>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pie3DChart>
        <c:varyColors val="1"/>
        <c:ser>
          <c:idx val="0"/>
          <c:order val="0"/>
          <c:dPt>
            <c:idx val="0"/>
            <c:bubble3D val="0"/>
            <c:explosion val="10"/>
            <c:spPr>
              <a:gradFill rotWithShape="1">
                <a:gsLst>
                  <a:gs pos="0">
                    <a:schemeClr val="accent1">
                      <a:satMod val="103000"/>
                      <a:lumMod val="102000"/>
                      <a:tint val="94000"/>
                    </a:schemeClr>
                  </a:gs>
                  <a:gs pos="50000">
                    <a:schemeClr val="accent1">
                      <a:satMod val="110000"/>
                      <a:lumMod val="100000"/>
                      <a:shade val="100000"/>
                    </a:schemeClr>
                  </a:gs>
                  <a:gs pos="100000">
                    <a:schemeClr val="accent1">
                      <a:lumMod val="99000"/>
                      <a:satMod val="120000"/>
                      <a:shade val="78000"/>
                    </a:schemeClr>
                  </a:gs>
                </a:gsLst>
                <a:lin ang="5400000" scaled="0"/>
              </a:gradFill>
              <a:ln>
                <a:noFill/>
              </a:ln>
              <a:effectLst/>
              <a:sp3d/>
            </c:spPr>
            <c:extLst>
              <c:ext xmlns:c16="http://schemas.microsoft.com/office/drawing/2014/chart" uri="{C3380CC4-5D6E-409C-BE32-E72D297353CC}">
                <c16:uniqueId val="{00000001-3733-4987-A74A-1198C52F7C6A}"/>
              </c:ext>
            </c:extLst>
          </c:dPt>
          <c:dPt>
            <c:idx val="1"/>
            <c:bubble3D val="0"/>
            <c:spPr>
              <a:gradFill rotWithShape="1">
                <a:gsLst>
                  <a:gs pos="0">
                    <a:schemeClr val="accent2">
                      <a:satMod val="103000"/>
                      <a:lumMod val="102000"/>
                      <a:tint val="94000"/>
                    </a:schemeClr>
                  </a:gs>
                  <a:gs pos="50000">
                    <a:schemeClr val="accent2">
                      <a:satMod val="110000"/>
                      <a:lumMod val="100000"/>
                      <a:shade val="100000"/>
                    </a:schemeClr>
                  </a:gs>
                  <a:gs pos="100000">
                    <a:schemeClr val="accent2">
                      <a:lumMod val="99000"/>
                      <a:satMod val="120000"/>
                      <a:shade val="78000"/>
                    </a:schemeClr>
                  </a:gs>
                </a:gsLst>
                <a:lin ang="5400000" scaled="0"/>
              </a:gradFill>
              <a:ln>
                <a:noFill/>
              </a:ln>
              <a:effectLst/>
              <a:sp3d/>
            </c:spPr>
            <c:extLst>
              <c:ext xmlns:c16="http://schemas.microsoft.com/office/drawing/2014/chart" uri="{C3380CC4-5D6E-409C-BE32-E72D297353CC}">
                <c16:uniqueId val="{00000003-3733-4987-A74A-1198C52F7C6A}"/>
              </c:ext>
            </c:extLst>
          </c:dPt>
          <c:dLbls>
            <c:dLbl>
              <c:idx val="0"/>
              <c:layout>
                <c:manualLayout>
                  <c:x val="-5.2830187807157904E-2"/>
                  <c:y val="-0.48051911613987358"/>
                </c:manualLayout>
              </c:layout>
              <c:tx>
                <c:rich>
                  <a:bodyPr rot="0" spcFirstLastPara="1" vertOverflow="ellipsis" vert="horz" wrap="square" lIns="38100" tIns="19050" rIns="38100" bIns="19050" anchor="ctr" anchorCtr="1">
                    <a:noAutofit/>
                  </a:bodyPr>
                  <a:lstStyle/>
                  <a:p>
                    <a:pPr>
                      <a:defRPr sz="1100" b="0" i="0" u="none" strike="noStrike" kern="1200" baseline="0">
                        <a:solidFill>
                          <a:schemeClr val="accent1">
                            <a:lumMod val="50000"/>
                          </a:schemeClr>
                        </a:solidFill>
                        <a:latin typeface="+mn-lt"/>
                        <a:ea typeface="+mn-ea"/>
                        <a:cs typeface="+mn-cs"/>
                      </a:defRPr>
                    </a:pPr>
                    <a:fld id="{E61BE629-DEEC-44A3-AFF0-FF85C7B3EC5A}" type="CATEGORYNAME">
                      <a:rPr lang="en-US">
                        <a:solidFill>
                          <a:schemeClr val="accent1">
                            <a:lumMod val="50000"/>
                          </a:schemeClr>
                        </a:solidFill>
                      </a:rPr>
                      <a:pPr>
                        <a:defRPr sz="1100">
                          <a:solidFill>
                            <a:schemeClr val="accent1">
                              <a:lumMod val="50000"/>
                            </a:schemeClr>
                          </a:solidFill>
                        </a:defRPr>
                      </a:pPr>
                      <a:t>[NOMBRE DE CATEGORÍA]</a:t>
                    </a:fld>
                    <a:r>
                      <a:rPr lang="en-US">
                        <a:solidFill>
                          <a:schemeClr val="accent1">
                            <a:lumMod val="50000"/>
                          </a:schemeClr>
                        </a:solidFill>
                      </a:rPr>
                      <a:t>; </a:t>
                    </a:r>
                    <a:fld id="{2E2B976E-F827-42ED-A170-721EBD129EAB}" type="VALUE">
                      <a:rPr lang="en-US">
                        <a:solidFill>
                          <a:schemeClr val="accent1">
                            <a:lumMod val="50000"/>
                          </a:schemeClr>
                        </a:solidFill>
                      </a:rPr>
                      <a:pPr>
                        <a:defRPr sz="1100">
                          <a:solidFill>
                            <a:schemeClr val="accent1">
                              <a:lumMod val="50000"/>
                            </a:schemeClr>
                          </a:solidFill>
                        </a:defRPr>
                      </a:pPr>
                      <a:t>[VALOR]</a:t>
                    </a:fld>
                    <a:r>
                      <a:rPr lang="en-US">
                        <a:solidFill>
                          <a:schemeClr val="accent1">
                            <a:lumMod val="50000"/>
                          </a:schemeClr>
                        </a:solidFill>
                      </a:rPr>
                      <a:t>; </a:t>
                    </a:r>
                    <a:fld id="{7BCA1E46-A471-4BC2-88BE-AAA9B7939BE4}" type="PERCENTAGE">
                      <a:rPr lang="en-US">
                        <a:solidFill>
                          <a:schemeClr val="accent1">
                            <a:lumMod val="50000"/>
                          </a:schemeClr>
                        </a:solidFill>
                      </a:rPr>
                      <a:pPr>
                        <a:defRPr sz="1100">
                          <a:solidFill>
                            <a:schemeClr val="accent1">
                              <a:lumMod val="50000"/>
                            </a:schemeClr>
                          </a:solidFill>
                        </a:defRPr>
                      </a:pPr>
                      <a:t>[PORCENTAJE]</a:t>
                    </a:fld>
                    <a:endParaRPr lang="en-US">
                      <a:solidFill>
                        <a:schemeClr val="accent1">
                          <a:lumMod val="50000"/>
                        </a:schemeClr>
                      </a:solidFill>
                    </a:endParaRPr>
                  </a:p>
                </c:rich>
              </c:tx>
              <c:spPr>
                <a:noFill/>
                <a:ln>
                  <a:noFill/>
                </a:ln>
                <a:effectLst/>
              </c:spPr>
              <c:txPr>
                <a:bodyPr rot="0" spcFirstLastPara="1" vertOverflow="ellipsis" vert="horz" wrap="square" lIns="38100" tIns="19050" rIns="38100" bIns="19050" anchor="ctr" anchorCtr="1">
                  <a:noAutofit/>
                </a:bodyPr>
                <a:lstStyle/>
                <a:p>
                  <a:pPr>
                    <a:defRPr sz="1100" b="0" i="0" u="none" strike="noStrike" kern="1200" baseline="0">
                      <a:solidFill>
                        <a:schemeClr val="accent1">
                          <a:lumMod val="50000"/>
                        </a:schemeClr>
                      </a:solidFill>
                      <a:latin typeface="+mn-lt"/>
                      <a:ea typeface="+mn-ea"/>
                      <a:cs typeface="+mn-cs"/>
                    </a:defRPr>
                  </a:pPr>
                  <a:endParaRPr lang="es-ES"/>
                </a:p>
              </c:txPr>
              <c:dLblPos val="bestFit"/>
              <c:showLegendKey val="0"/>
              <c:showVal val="1"/>
              <c:showCatName val="1"/>
              <c:showSerName val="0"/>
              <c:showPercent val="1"/>
              <c:showBubbleSize val="0"/>
              <c:extLst>
                <c:ext xmlns:c15="http://schemas.microsoft.com/office/drawing/2012/chart" uri="{CE6537A1-D6FC-4f65-9D91-7224C49458BB}">
                  <c15:layout>
                    <c:manualLayout>
                      <c:w val="0.17770748646053111"/>
                      <c:h val="5.9583512742844492E-2"/>
                    </c:manualLayout>
                  </c15:layout>
                  <c15:dlblFieldTable/>
                  <c15:showDataLabelsRange val="0"/>
                </c:ext>
                <c:ext xmlns:c16="http://schemas.microsoft.com/office/drawing/2014/chart" uri="{C3380CC4-5D6E-409C-BE32-E72D297353CC}">
                  <c16:uniqueId val="{00000001-3733-4987-A74A-1198C52F7C6A}"/>
                </c:ext>
              </c:extLst>
            </c:dLbl>
            <c:dLbl>
              <c:idx val="1"/>
              <c:layout>
                <c:manualLayout>
                  <c:x val="-1.8349462877155349E-2"/>
                  <c:y val="1.7265153025164643E-2"/>
                </c:manualLayout>
              </c:layout>
              <c:tx>
                <c:rich>
                  <a:bodyPr rot="0" spcFirstLastPara="1" vertOverflow="ellipsis" vert="horz" wrap="square" lIns="38100" tIns="19050" rIns="38100" bIns="19050" anchor="ctr" anchorCtr="1">
                    <a:noAutofit/>
                  </a:bodyPr>
                  <a:lstStyle/>
                  <a:p>
                    <a:pPr>
                      <a:defRPr sz="1100" b="0" i="0" u="none" strike="noStrike" kern="1200" baseline="0">
                        <a:solidFill>
                          <a:schemeClr val="accent1">
                            <a:lumMod val="50000"/>
                          </a:schemeClr>
                        </a:solidFill>
                        <a:latin typeface="+mn-lt"/>
                        <a:ea typeface="+mn-ea"/>
                        <a:cs typeface="+mn-cs"/>
                      </a:defRPr>
                    </a:pPr>
                    <a:fld id="{824F9B85-2CE5-41DA-B957-DE14ECB5A28E}" type="CATEGORYNAME">
                      <a:rPr lang="en-US">
                        <a:solidFill>
                          <a:schemeClr val="accent1">
                            <a:lumMod val="50000"/>
                          </a:schemeClr>
                        </a:solidFill>
                      </a:rPr>
                      <a:pPr>
                        <a:defRPr sz="1100">
                          <a:solidFill>
                            <a:schemeClr val="accent1">
                              <a:lumMod val="50000"/>
                            </a:schemeClr>
                          </a:solidFill>
                        </a:defRPr>
                      </a:pPr>
                      <a:t>[NOMBRE DE CATEGORÍA]</a:t>
                    </a:fld>
                    <a:r>
                      <a:rPr lang="en-US">
                        <a:solidFill>
                          <a:schemeClr val="accent1">
                            <a:lumMod val="50000"/>
                          </a:schemeClr>
                        </a:solidFill>
                      </a:rPr>
                      <a:t>; </a:t>
                    </a:r>
                    <a:fld id="{E9AA9CF2-7026-4256-B5BC-58F2053B8F37}" type="VALUE">
                      <a:rPr lang="en-US">
                        <a:solidFill>
                          <a:schemeClr val="accent1">
                            <a:lumMod val="50000"/>
                          </a:schemeClr>
                        </a:solidFill>
                      </a:rPr>
                      <a:pPr>
                        <a:defRPr sz="1100">
                          <a:solidFill>
                            <a:schemeClr val="accent1">
                              <a:lumMod val="50000"/>
                            </a:schemeClr>
                          </a:solidFill>
                        </a:defRPr>
                      </a:pPr>
                      <a:t>[VALOR]</a:t>
                    </a:fld>
                    <a:r>
                      <a:rPr lang="en-US">
                        <a:solidFill>
                          <a:schemeClr val="accent1">
                            <a:lumMod val="50000"/>
                          </a:schemeClr>
                        </a:solidFill>
                      </a:rPr>
                      <a:t>; </a:t>
                    </a:r>
                    <a:fld id="{9E4A78D5-3DC6-4054-9C59-20329BD2741D}" type="PERCENTAGE">
                      <a:rPr lang="en-US">
                        <a:solidFill>
                          <a:schemeClr val="accent1">
                            <a:lumMod val="50000"/>
                          </a:schemeClr>
                        </a:solidFill>
                      </a:rPr>
                      <a:pPr>
                        <a:defRPr sz="1100">
                          <a:solidFill>
                            <a:schemeClr val="accent1">
                              <a:lumMod val="50000"/>
                            </a:schemeClr>
                          </a:solidFill>
                        </a:defRPr>
                      </a:pPr>
                      <a:t>[PORCENTAJE]</a:t>
                    </a:fld>
                    <a:endParaRPr lang="en-US">
                      <a:solidFill>
                        <a:schemeClr val="accent1">
                          <a:lumMod val="50000"/>
                        </a:schemeClr>
                      </a:solidFill>
                    </a:endParaRPr>
                  </a:p>
                </c:rich>
              </c:tx>
              <c:spPr>
                <a:noFill/>
                <a:ln>
                  <a:noFill/>
                </a:ln>
                <a:effectLst/>
              </c:spPr>
              <c:txPr>
                <a:bodyPr rot="0" spcFirstLastPara="1" vertOverflow="ellipsis" vert="horz" wrap="square" lIns="38100" tIns="19050" rIns="38100" bIns="19050" anchor="ctr" anchorCtr="1">
                  <a:noAutofit/>
                </a:bodyPr>
                <a:lstStyle/>
                <a:p>
                  <a:pPr>
                    <a:defRPr sz="1100" b="0" i="0" u="none" strike="noStrike" kern="1200" baseline="0">
                      <a:solidFill>
                        <a:schemeClr val="accent1">
                          <a:lumMod val="50000"/>
                        </a:schemeClr>
                      </a:solidFill>
                      <a:latin typeface="+mn-lt"/>
                      <a:ea typeface="+mn-ea"/>
                      <a:cs typeface="+mn-cs"/>
                    </a:defRPr>
                  </a:pPr>
                  <a:endParaRPr lang="es-ES"/>
                </a:p>
              </c:txPr>
              <c:dLblPos val="bestFit"/>
              <c:showLegendKey val="0"/>
              <c:showVal val="1"/>
              <c:showCatName val="1"/>
              <c:showSerName val="0"/>
              <c:showPercent val="1"/>
              <c:showBubbleSize val="0"/>
              <c:extLst>
                <c:ext xmlns:c15="http://schemas.microsoft.com/office/drawing/2012/chart" uri="{CE6537A1-D6FC-4f65-9D91-7224C49458BB}">
                  <c15:layout>
                    <c:manualLayout>
                      <c:w val="0.20156915001009487"/>
                      <c:h val="0.12827588723591637"/>
                    </c:manualLayout>
                  </c15:layout>
                  <c15:dlblFieldTable/>
                  <c15:showDataLabelsRange val="0"/>
                </c:ext>
                <c:ext xmlns:c16="http://schemas.microsoft.com/office/drawing/2014/chart" uri="{C3380CC4-5D6E-409C-BE32-E72D297353CC}">
                  <c16:uniqueId val="{00000003-3733-4987-A74A-1198C52F7C6A}"/>
                </c:ext>
              </c:extLst>
            </c:dLbl>
            <c:spPr>
              <a:no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chemeClr val="accent1">
                        <a:lumMod val="50000"/>
                      </a:schemeClr>
                    </a:solidFill>
                    <a:latin typeface="+mn-lt"/>
                    <a:ea typeface="+mn-ea"/>
                    <a:cs typeface="+mn-cs"/>
                  </a:defRPr>
                </a:pPr>
                <a:endParaRPr lang="es-ES"/>
              </a:p>
            </c:txPr>
            <c:dLblPos val="bestFit"/>
            <c:showLegendKey val="0"/>
            <c:showVal val="1"/>
            <c:showCatName val="1"/>
            <c:showSerName val="0"/>
            <c:showPercent val="1"/>
            <c:showBubbleSize val="0"/>
            <c:showLeaderLines val="1"/>
            <c:leaderLines>
              <c:spPr>
                <a:ln w="9525">
                  <a:solidFill>
                    <a:schemeClr val="tx2">
                      <a:lumMod val="35000"/>
                      <a:lumOff val="65000"/>
                    </a:schemeClr>
                  </a:solidFill>
                </a:ln>
                <a:effectLst/>
              </c:spPr>
            </c:leaderLines>
            <c:extLst>
              <c:ext xmlns:c15="http://schemas.microsoft.com/office/drawing/2012/chart" uri="{CE6537A1-D6FC-4f65-9D91-7224C49458BB}"/>
            </c:extLst>
          </c:dLbls>
          <c:cat>
            <c:strRef>
              <c:f>'Abr 2024'!$A$2:$A$3</c:f>
              <c:strCache>
                <c:ptCount val="2"/>
                <c:pt idx="0">
                  <c:v>ENGATIVÁ</c:v>
                </c:pt>
                <c:pt idx="1">
                  <c:v>BARRIOS UNIDOS</c:v>
                </c:pt>
              </c:strCache>
            </c:strRef>
          </c:cat>
          <c:val>
            <c:numRef>
              <c:f>'Abr 2024'!$G$2:$G$3</c:f>
              <c:numCache>
                <c:formatCode>_-* #,##0_-;\-* #,##0_-;_-* "-"??_-;_-@_-</c:formatCode>
                <c:ptCount val="2"/>
                <c:pt idx="0" formatCode="&quot;$&quot;\ #,##0">
                  <c:v>15481.467099771515</c:v>
                </c:pt>
                <c:pt idx="1">
                  <c:v>8934.9606472112446</c:v>
                </c:pt>
              </c:numCache>
            </c:numRef>
          </c:val>
          <c:extLst>
            <c:ext xmlns:c16="http://schemas.microsoft.com/office/drawing/2014/chart" uri="{C3380CC4-5D6E-409C-BE32-E72D297353CC}">
              <c16:uniqueId val="{00000004-3733-4987-A74A-1198C52F7C6A}"/>
            </c:ext>
          </c:extLst>
        </c:ser>
        <c:dLbls>
          <c:showLegendKey val="0"/>
          <c:showVal val="0"/>
          <c:showCatName val="0"/>
          <c:showSerName val="0"/>
          <c:showPercent val="0"/>
          <c:showBubbleSize val="0"/>
          <c:showLeaderLines val="1"/>
        </c:dLbls>
      </c:pie3DChart>
      <c:spPr>
        <a:noFill/>
        <a:ln>
          <a:noFill/>
        </a:ln>
        <a:effectLst/>
      </c:spPr>
    </c:plotArea>
    <c:legend>
      <c:legendPos val="b"/>
      <c:legendEntry>
        <c:idx val="0"/>
        <c:txPr>
          <a:bodyPr rot="0" spcFirstLastPara="1" vertOverflow="ellipsis" vert="horz" wrap="square" anchor="ctr" anchorCtr="1"/>
          <a:lstStyle/>
          <a:p>
            <a:pPr>
              <a:defRPr sz="900" b="0" i="0" u="none" strike="noStrike" kern="1200" baseline="0">
                <a:solidFill>
                  <a:schemeClr val="accent1">
                    <a:lumMod val="50000"/>
                  </a:schemeClr>
                </a:solidFill>
                <a:latin typeface="+mn-lt"/>
                <a:ea typeface="+mn-ea"/>
                <a:cs typeface="+mn-cs"/>
              </a:defRPr>
            </a:pPr>
            <a:endParaRPr lang="es-ES"/>
          </a:p>
        </c:txPr>
      </c:legendEntry>
      <c:overlay val="0"/>
      <c:spPr>
        <a:noFill/>
        <a:ln>
          <a:noFill/>
        </a:ln>
        <a:effectLst/>
      </c:spPr>
      <c:txPr>
        <a:bodyPr rot="0" spcFirstLastPara="1" vertOverflow="ellipsis" vert="horz" wrap="square" anchor="ctr" anchorCtr="1"/>
        <a:lstStyle/>
        <a:p>
          <a:pPr>
            <a:defRPr sz="900" b="0" i="0" u="none" strike="noStrike" kern="1200" baseline="0">
              <a:solidFill>
                <a:schemeClr val="accent1">
                  <a:lumMod val="50000"/>
                </a:schemeClr>
              </a:solidFill>
              <a:latin typeface="+mn-lt"/>
              <a:ea typeface="+mn-ea"/>
              <a:cs typeface="+mn-cs"/>
            </a:defRPr>
          </a:pPr>
          <a:endParaRPr lang="es-E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s-ES"/>
    </a:p>
  </c:txPr>
  <c:externalData r:id="rId3">
    <c:autoUpdate val="0"/>
  </c:externalData>
</c:chartSpace>
</file>

<file path=ppt/charts/chart2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0"/>
      <c:rotY val="0"/>
      <c:depthPercent val="100"/>
      <c:rAngAx val="0"/>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manualLayout>
          <c:layoutTarget val="inner"/>
          <c:xMode val="edge"/>
          <c:yMode val="edge"/>
          <c:x val="2.2459536307961506E-2"/>
          <c:y val="8.6019204384062214E-2"/>
          <c:w val="0.95535262002139365"/>
          <c:h val="0.85443819051786518"/>
        </c:manualLayout>
      </c:layout>
      <c:pie3DChart>
        <c:varyColors val="1"/>
        <c:ser>
          <c:idx val="0"/>
          <c:order val="0"/>
          <c:tx>
            <c:strRef>
              <c:f>'Abr 2024'!$G$1</c:f>
              <c:strCache>
                <c:ptCount val="1"/>
                <c:pt idx="0">
                  <c:v>TOTAL 
CARTERA</c:v>
                </c:pt>
              </c:strCache>
            </c:strRef>
          </c:tx>
          <c:spPr>
            <a:scene3d>
              <a:camera prst="orthographicFront"/>
              <a:lightRig rig="threePt" dir="t"/>
            </a:scene3d>
            <a:sp3d>
              <a:bevelT/>
            </a:sp3d>
          </c:spPr>
          <c:explosion val="14"/>
          <c:dPt>
            <c:idx val="0"/>
            <c:bubble3D val="0"/>
            <c:explosion val="60"/>
            <c:spPr>
              <a:solidFill>
                <a:schemeClr val="accent1"/>
              </a:solidFill>
              <a:ln w="25400">
                <a:solidFill>
                  <a:schemeClr val="lt1"/>
                </a:solidFill>
              </a:ln>
              <a:effectLst/>
              <a:scene3d>
                <a:camera prst="orthographicFront"/>
                <a:lightRig rig="threePt" dir="t"/>
              </a:scene3d>
              <a:sp3d>
                <a:bevelT/>
              </a:sp3d>
            </c:spPr>
            <c:extLst>
              <c:ext xmlns:c16="http://schemas.microsoft.com/office/drawing/2014/chart" uri="{C3380CC4-5D6E-409C-BE32-E72D297353CC}">
                <c16:uniqueId val="{00000001-3907-4DC5-82DF-72DF0DEEDC9D}"/>
              </c:ext>
            </c:extLst>
          </c:dPt>
          <c:dPt>
            <c:idx val="1"/>
            <c:bubble3D val="0"/>
            <c:spPr>
              <a:solidFill>
                <a:schemeClr val="accent2"/>
              </a:solidFill>
              <a:ln w="25400">
                <a:solidFill>
                  <a:schemeClr val="lt1"/>
                </a:solidFill>
              </a:ln>
              <a:effectLst/>
              <a:scene3d>
                <a:camera prst="orthographicFront"/>
                <a:lightRig rig="threePt" dir="t"/>
              </a:scene3d>
              <a:sp3d>
                <a:bevelT/>
              </a:sp3d>
            </c:spPr>
            <c:extLst>
              <c:ext xmlns:c16="http://schemas.microsoft.com/office/drawing/2014/chart" uri="{C3380CC4-5D6E-409C-BE32-E72D297353CC}">
                <c16:uniqueId val="{00000003-3907-4DC5-82DF-72DF0DEEDC9D}"/>
              </c:ext>
            </c:extLst>
          </c:dPt>
          <c:dPt>
            <c:idx val="2"/>
            <c:bubble3D val="0"/>
            <c:spPr>
              <a:solidFill>
                <a:schemeClr val="accent3"/>
              </a:solidFill>
              <a:ln w="25400">
                <a:solidFill>
                  <a:schemeClr val="lt1"/>
                </a:solidFill>
              </a:ln>
              <a:effectLst/>
              <a:scene3d>
                <a:camera prst="orthographicFront"/>
                <a:lightRig rig="threePt" dir="t"/>
              </a:scene3d>
              <a:sp3d>
                <a:bevelT/>
              </a:sp3d>
            </c:spPr>
            <c:extLst>
              <c:ext xmlns:c16="http://schemas.microsoft.com/office/drawing/2014/chart" uri="{C3380CC4-5D6E-409C-BE32-E72D297353CC}">
                <c16:uniqueId val="{00000005-3907-4DC5-82DF-72DF0DEEDC9D}"/>
              </c:ext>
            </c:extLst>
          </c:dPt>
          <c:dPt>
            <c:idx val="3"/>
            <c:bubble3D val="0"/>
            <c:spPr>
              <a:solidFill>
                <a:schemeClr val="accent4"/>
              </a:solidFill>
              <a:ln w="25400">
                <a:solidFill>
                  <a:schemeClr val="lt1"/>
                </a:solidFill>
              </a:ln>
              <a:effectLst/>
              <a:scene3d>
                <a:camera prst="orthographicFront"/>
                <a:lightRig rig="threePt" dir="t"/>
              </a:scene3d>
              <a:sp3d>
                <a:bevelT/>
              </a:sp3d>
            </c:spPr>
            <c:extLst>
              <c:ext xmlns:c16="http://schemas.microsoft.com/office/drawing/2014/chart" uri="{C3380CC4-5D6E-409C-BE32-E72D297353CC}">
                <c16:uniqueId val="{00000007-3907-4DC5-82DF-72DF0DEEDC9D}"/>
              </c:ext>
            </c:extLst>
          </c:dPt>
          <c:dPt>
            <c:idx val="4"/>
            <c:bubble3D val="0"/>
            <c:spPr>
              <a:solidFill>
                <a:schemeClr val="accent5"/>
              </a:solidFill>
              <a:ln w="25400">
                <a:solidFill>
                  <a:schemeClr val="lt1"/>
                </a:solidFill>
              </a:ln>
              <a:effectLst/>
              <a:scene3d>
                <a:camera prst="orthographicFront"/>
                <a:lightRig rig="threePt" dir="t"/>
              </a:scene3d>
              <a:sp3d>
                <a:bevelT/>
              </a:sp3d>
            </c:spPr>
            <c:extLst>
              <c:ext xmlns:c16="http://schemas.microsoft.com/office/drawing/2014/chart" uri="{C3380CC4-5D6E-409C-BE32-E72D297353CC}">
                <c16:uniqueId val="{00000009-3907-4DC5-82DF-72DF0DEEDC9D}"/>
              </c:ext>
            </c:extLst>
          </c:dPt>
          <c:dPt>
            <c:idx val="5"/>
            <c:bubble3D val="0"/>
            <c:spPr>
              <a:solidFill>
                <a:schemeClr val="accent6"/>
              </a:solidFill>
              <a:ln w="25400">
                <a:solidFill>
                  <a:schemeClr val="lt1"/>
                </a:solidFill>
              </a:ln>
              <a:effectLst/>
              <a:scene3d>
                <a:camera prst="orthographicFront"/>
                <a:lightRig rig="threePt" dir="t"/>
              </a:scene3d>
              <a:sp3d>
                <a:bevelT/>
              </a:sp3d>
            </c:spPr>
            <c:extLst>
              <c:ext xmlns:c16="http://schemas.microsoft.com/office/drawing/2014/chart" uri="{C3380CC4-5D6E-409C-BE32-E72D297353CC}">
                <c16:uniqueId val="{0000000B-3907-4DC5-82DF-72DF0DEEDC9D}"/>
              </c:ext>
            </c:extLst>
          </c:dPt>
          <c:dPt>
            <c:idx val="6"/>
            <c:bubble3D val="0"/>
            <c:spPr>
              <a:solidFill>
                <a:schemeClr val="accent1">
                  <a:lumMod val="60000"/>
                </a:schemeClr>
              </a:solidFill>
              <a:ln w="25400">
                <a:solidFill>
                  <a:schemeClr val="lt1"/>
                </a:solidFill>
              </a:ln>
              <a:effectLst/>
              <a:scene3d>
                <a:camera prst="orthographicFront"/>
                <a:lightRig rig="threePt" dir="t"/>
              </a:scene3d>
              <a:sp3d>
                <a:bevelT/>
              </a:sp3d>
            </c:spPr>
            <c:extLst>
              <c:ext xmlns:c16="http://schemas.microsoft.com/office/drawing/2014/chart" uri="{C3380CC4-5D6E-409C-BE32-E72D297353CC}">
                <c16:uniqueId val="{0000000D-3907-4DC5-82DF-72DF0DEEDC9D}"/>
              </c:ext>
            </c:extLst>
          </c:dPt>
          <c:dLbls>
            <c:dLbl>
              <c:idx val="0"/>
              <c:layout>
                <c:manualLayout>
                  <c:x val="-0.38169680557240182"/>
                  <c:y val="-0.53017931620100367"/>
                </c:manualLayout>
              </c:layout>
              <c:tx>
                <c:rich>
                  <a:bodyPr/>
                  <a:lstStyle/>
                  <a:p>
                    <a:fld id="{9DDDFAEB-05B5-4CC6-8339-CA4F478266AD}" type="CATEGORYNAME">
                      <a:rPr lang="en-US"/>
                      <a:pPr/>
                      <a:t>[NOMBRE DE CATEGORÍA]</a:t>
                    </a:fld>
                    <a:r>
                      <a:rPr lang="en-US" baseline="0"/>
                      <a:t>; </a:t>
                    </a:r>
                    <a:br>
                      <a:rPr lang="en-US" baseline="0"/>
                    </a:br>
                    <a:fld id="{B02B3AAD-8592-4561-971A-6D03996E6C71}" type="VALUE">
                      <a:rPr lang="en-US" baseline="0"/>
                      <a:pPr/>
                      <a:t>[VALOR]</a:t>
                    </a:fld>
                    <a:r>
                      <a:rPr lang="en-US" baseline="0"/>
                      <a:t>; </a:t>
                    </a:r>
                    <a:br>
                      <a:rPr lang="en-US" baseline="0"/>
                    </a:br>
                    <a:fld id="{1852A5E2-6CF4-4131-B79B-EA611B970AA7}" type="PERCENTAGE">
                      <a:rPr lang="en-US" baseline="0"/>
                      <a:pPr/>
                      <a:t>[PORCENTAJE]</a:t>
                    </a:fld>
                    <a:endParaRPr lang="en-US" baseline="0"/>
                  </a:p>
                </c:rich>
              </c:tx>
              <c:dLblPos val="bestFit"/>
              <c:showLegendKey val="0"/>
              <c:showVal val="1"/>
              <c:showCatName val="1"/>
              <c:showSerName val="0"/>
              <c:showPercent val="1"/>
              <c:showBubbleSize val="0"/>
              <c:extLst>
                <c:ext xmlns:c15="http://schemas.microsoft.com/office/drawing/2012/chart" uri="{CE6537A1-D6FC-4f65-9D91-7224C49458BB}">
                  <c15:layout>
                    <c:manualLayout>
                      <c:w val="0.18929920780012185"/>
                      <c:h val="0.22598926726515869"/>
                    </c:manualLayout>
                  </c15:layout>
                  <c15:dlblFieldTable/>
                  <c15:showDataLabelsRange val="0"/>
                </c:ext>
                <c:ext xmlns:c16="http://schemas.microsoft.com/office/drawing/2014/chart" uri="{C3380CC4-5D6E-409C-BE32-E72D297353CC}">
                  <c16:uniqueId val="{00000001-3907-4DC5-82DF-72DF0DEEDC9D}"/>
                </c:ext>
              </c:extLst>
            </c:dLbl>
            <c:dLbl>
              <c:idx val="1"/>
              <c:layout>
                <c:manualLayout>
                  <c:x val="1.0804968447790565E-2"/>
                  <c:y val="-9.7766332695410726E-2"/>
                </c:manualLayout>
              </c:layout>
              <c:dLblPos val="bestFit"/>
              <c:showLegendKey val="0"/>
              <c:showVal val="1"/>
              <c:showCatName val="1"/>
              <c:showSerName val="0"/>
              <c:showPercent val="1"/>
              <c:showBubbleSize val="0"/>
              <c:extLst>
                <c:ext xmlns:c15="http://schemas.microsoft.com/office/drawing/2012/chart" uri="{CE6537A1-D6FC-4f65-9D91-7224C49458BB}"/>
                <c:ext xmlns:c16="http://schemas.microsoft.com/office/drawing/2014/chart" uri="{C3380CC4-5D6E-409C-BE32-E72D297353CC}">
                  <c16:uniqueId val="{00000003-3907-4DC5-82DF-72DF0DEEDC9D}"/>
                </c:ext>
              </c:extLst>
            </c:dLbl>
            <c:dLbl>
              <c:idx val="2"/>
              <c:layout>
                <c:manualLayout>
                  <c:x val="-8.726533359454873E-2"/>
                  <c:y val="-6.0537246613489226E-3"/>
                </c:manualLayout>
              </c:layout>
              <c:dLblPos val="bestFit"/>
              <c:showLegendKey val="0"/>
              <c:showVal val="1"/>
              <c:showCatName val="1"/>
              <c:showSerName val="0"/>
              <c:showPercent val="1"/>
              <c:showBubbleSize val="0"/>
              <c:extLst>
                <c:ext xmlns:c15="http://schemas.microsoft.com/office/drawing/2012/chart" uri="{CE6537A1-D6FC-4f65-9D91-7224C49458BB}"/>
                <c:ext xmlns:c16="http://schemas.microsoft.com/office/drawing/2014/chart" uri="{C3380CC4-5D6E-409C-BE32-E72D297353CC}">
                  <c16:uniqueId val="{00000005-3907-4DC5-82DF-72DF0DEEDC9D}"/>
                </c:ext>
              </c:extLst>
            </c:dLbl>
            <c:dLbl>
              <c:idx val="3"/>
              <c:layout>
                <c:manualLayout>
                  <c:x val="4.0588527253278481E-3"/>
                  <c:y val="-0.11804763089630399"/>
                </c:manualLayout>
              </c:layout>
              <c:dLblPos val="bestFit"/>
              <c:showLegendKey val="0"/>
              <c:showVal val="1"/>
              <c:showCatName val="1"/>
              <c:showSerName val="0"/>
              <c:showPercent val="1"/>
              <c:showBubbleSize val="0"/>
              <c:extLst>
                <c:ext xmlns:c15="http://schemas.microsoft.com/office/drawing/2012/chart" uri="{CE6537A1-D6FC-4f65-9D91-7224C49458BB}"/>
                <c:ext xmlns:c16="http://schemas.microsoft.com/office/drawing/2014/chart" uri="{C3380CC4-5D6E-409C-BE32-E72D297353CC}">
                  <c16:uniqueId val="{00000007-3907-4DC5-82DF-72DF0DEEDC9D}"/>
                </c:ext>
              </c:extLst>
            </c:dLbl>
            <c:dLbl>
              <c:idx val="4"/>
              <c:layout>
                <c:manualLayout>
                  <c:x val="2.6382542714631012E-2"/>
                  <c:y val="9.0805869920233834E-3"/>
                </c:manualLayout>
              </c:layout>
              <c:dLblPos val="bestFit"/>
              <c:showLegendKey val="0"/>
              <c:showVal val="1"/>
              <c:showCatName val="1"/>
              <c:showSerName val="0"/>
              <c:showPercent val="1"/>
              <c:showBubbleSize val="0"/>
              <c:extLst>
                <c:ext xmlns:c15="http://schemas.microsoft.com/office/drawing/2012/chart" uri="{CE6537A1-D6FC-4f65-9D91-7224C49458BB}"/>
                <c:ext xmlns:c16="http://schemas.microsoft.com/office/drawing/2014/chart" uri="{C3380CC4-5D6E-409C-BE32-E72D297353CC}">
                  <c16:uniqueId val="{00000009-3907-4DC5-82DF-72DF0DEEDC9D}"/>
                </c:ext>
              </c:extLst>
            </c:dLbl>
            <c:dLbl>
              <c:idx val="5"/>
              <c:layout>
                <c:manualLayout>
                  <c:x val="2.0295062613395762E-3"/>
                  <c:y val="9.0807061598316714E-3"/>
                </c:manualLayout>
              </c:layout>
              <c:dLblPos val="bestFit"/>
              <c:showLegendKey val="0"/>
              <c:showVal val="1"/>
              <c:showCatName val="1"/>
              <c:showSerName val="0"/>
              <c:showPercent val="1"/>
              <c:showBubbleSize val="0"/>
              <c:extLst>
                <c:ext xmlns:c15="http://schemas.microsoft.com/office/drawing/2012/chart" uri="{CE6537A1-D6FC-4f65-9D91-7224C49458BB}">
                  <c15:layout>
                    <c:manualLayout>
                      <c:w val="0.13681369834031273"/>
                      <c:h val="0.10883095426720854"/>
                    </c:manualLayout>
                  </c15:layout>
                </c:ext>
                <c:ext xmlns:c16="http://schemas.microsoft.com/office/drawing/2014/chart" uri="{C3380CC4-5D6E-409C-BE32-E72D297353CC}">
                  <c16:uniqueId val="{0000000B-3907-4DC5-82DF-72DF0DEEDC9D}"/>
                </c:ext>
              </c:extLst>
            </c:dLbl>
            <c:dLbl>
              <c:idx val="6"/>
              <c:layout>
                <c:manualLayout>
                  <c:x val="8.1177054506556962E-3"/>
                  <c:y val="2.421489864539569E-2"/>
                </c:manualLayout>
              </c:layout>
              <c:dLblPos val="bestFit"/>
              <c:showLegendKey val="0"/>
              <c:showVal val="1"/>
              <c:showCatName val="1"/>
              <c:showSerName val="0"/>
              <c:showPercent val="1"/>
              <c:showBubbleSize val="0"/>
              <c:extLst>
                <c:ext xmlns:c15="http://schemas.microsoft.com/office/drawing/2012/chart" uri="{CE6537A1-D6FC-4f65-9D91-7224C49458BB}"/>
                <c:ext xmlns:c16="http://schemas.microsoft.com/office/drawing/2014/chart" uri="{C3380CC4-5D6E-409C-BE32-E72D297353CC}">
                  <c16:uniqueId val="{0000000D-3907-4DC5-82DF-72DF0DEEDC9D}"/>
                </c:ext>
              </c:extLst>
            </c:dLbl>
            <c:spPr>
              <a:noFill/>
              <a:ln>
                <a:noFill/>
              </a:ln>
              <a:effectLst/>
            </c:spPr>
            <c:txPr>
              <a:bodyPr rot="0" vert="horz"/>
              <a:lstStyle/>
              <a:p>
                <a:pPr>
                  <a:defRPr sz="1000" b="0">
                    <a:solidFill>
                      <a:schemeClr val="accent1">
                        <a:lumMod val="50000"/>
                      </a:schemeClr>
                    </a:solidFill>
                    <a:latin typeface="+mn-lt"/>
                  </a:defRPr>
                </a:pPr>
                <a:endParaRPr lang="es-ES"/>
              </a:p>
            </c:txPr>
            <c:dLblPos val="outEnd"/>
            <c:showLegendKey val="0"/>
            <c:showVal val="1"/>
            <c:showCatName val="1"/>
            <c:showSerName val="0"/>
            <c:showPercent val="1"/>
            <c:showBubbleSize val="0"/>
            <c:showLeaderLines val="1"/>
            <c:extLst>
              <c:ext xmlns:c15="http://schemas.microsoft.com/office/drawing/2012/chart" uri="{CE6537A1-D6FC-4f65-9D91-7224C49458BB}"/>
            </c:extLst>
          </c:dLbls>
          <c:cat>
            <c:strRef>
              <c:f>'Abr 2024'!$A$2</c:f>
              <c:strCache>
                <c:ptCount val="1"/>
                <c:pt idx="0">
                  <c:v>SUBA</c:v>
                </c:pt>
              </c:strCache>
            </c:strRef>
          </c:cat>
          <c:val>
            <c:numRef>
              <c:f>'Abr 2024'!$G$2</c:f>
              <c:numCache>
                <c:formatCode>"$"\ #,##0</c:formatCode>
                <c:ptCount val="1"/>
                <c:pt idx="0">
                  <c:v>11527.219492046312</c:v>
                </c:pt>
              </c:numCache>
            </c:numRef>
          </c:val>
          <c:extLst>
            <c:ext xmlns:c16="http://schemas.microsoft.com/office/drawing/2014/chart" uri="{C3380CC4-5D6E-409C-BE32-E72D297353CC}">
              <c16:uniqueId val="{0000000E-3907-4DC5-82DF-72DF0DEEDC9D}"/>
            </c:ext>
          </c:extLst>
        </c:ser>
        <c:dLbls>
          <c:dLblPos val="outEnd"/>
          <c:showLegendKey val="0"/>
          <c:showVal val="1"/>
          <c:showCatName val="0"/>
          <c:showSerName val="0"/>
          <c:showPercent val="0"/>
          <c:showBubbleSize val="0"/>
          <c:showLeaderLines val="1"/>
        </c:dLbls>
      </c:pie3DChart>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w="12700" cap="flat" cmpd="sng" algn="ctr">
      <a:noFill/>
      <a:round/>
    </a:ln>
    <a:effectLst/>
    <a:scene3d>
      <a:camera prst="orthographicFront"/>
      <a:lightRig rig="threePt" dir="t"/>
    </a:scene3d>
    <a:sp3d>
      <a:bevelT/>
    </a:sp3d>
  </c:spPr>
  <c:txPr>
    <a:bodyPr/>
    <a:lstStyle/>
    <a:p>
      <a:pPr>
        <a:defRPr sz="800">
          <a:latin typeface="Arial" panose="020B0604020202020204" pitchFamily="34" charset="0"/>
          <a:cs typeface="Arial" panose="020B0604020202020204" pitchFamily="34" charset="0"/>
        </a:defRPr>
      </a:pPr>
      <a:endParaRPr lang="es-ES"/>
    </a:p>
  </c:txPr>
  <c:externalData r:id="rId1">
    <c:autoUpdate val="0"/>
  </c:externalData>
</c:chartSpace>
</file>

<file path=ppt/charts/chart2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0"/>
      <c:rotY val="0"/>
      <c:depthPercent val="100"/>
      <c:rAngAx val="0"/>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pie3DChart>
        <c:varyColors val="1"/>
        <c:ser>
          <c:idx val="0"/>
          <c:order val="0"/>
          <c:spPr>
            <a:scene3d>
              <a:camera prst="orthographicFront"/>
              <a:lightRig rig="threePt" dir="t"/>
            </a:scene3d>
            <a:sp3d>
              <a:bevelT/>
              <a:contourClr>
                <a:srgbClr val="000000"/>
              </a:contourClr>
            </a:sp3d>
          </c:spPr>
          <c:dPt>
            <c:idx val="0"/>
            <c:bubble3D val="0"/>
            <c:explosion val="7"/>
            <c:spPr>
              <a:solidFill>
                <a:schemeClr val="accent1"/>
              </a:solidFill>
              <a:ln w="25400">
                <a:solidFill>
                  <a:schemeClr val="lt1"/>
                </a:solidFill>
              </a:ln>
              <a:effectLst/>
              <a:scene3d>
                <a:camera prst="orthographicFront"/>
                <a:lightRig rig="threePt" dir="t"/>
              </a:scene3d>
              <a:sp3d contourW="25400">
                <a:bevelT/>
                <a:contourClr>
                  <a:schemeClr val="lt1"/>
                </a:contourClr>
              </a:sp3d>
            </c:spPr>
            <c:extLst>
              <c:ext xmlns:c16="http://schemas.microsoft.com/office/drawing/2014/chart" uri="{C3380CC4-5D6E-409C-BE32-E72D297353CC}">
                <c16:uniqueId val="{00000001-AA84-4A45-B993-D4E5E0171EF6}"/>
              </c:ext>
            </c:extLst>
          </c:dPt>
          <c:dPt>
            <c:idx val="1"/>
            <c:bubble3D val="0"/>
            <c:spPr>
              <a:solidFill>
                <a:schemeClr val="accent2"/>
              </a:solidFill>
              <a:ln w="25400">
                <a:solidFill>
                  <a:schemeClr val="lt1"/>
                </a:solidFill>
              </a:ln>
              <a:effectLst/>
              <a:scene3d>
                <a:camera prst="orthographicFront"/>
                <a:lightRig rig="threePt" dir="t"/>
              </a:scene3d>
              <a:sp3d contourW="25400">
                <a:bevelT/>
                <a:contourClr>
                  <a:schemeClr val="lt1"/>
                </a:contourClr>
              </a:sp3d>
            </c:spPr>
            <c:extLst>
              <c:ext xmlns:c16="http://schemas.microsoft.com/office/drawing/2014/chart" uri="{C3380CC4-5D6E-409C-BE32-E72D297353CC}">
                <c16:uniqueId val="{00000003-AA84-4A45-B993-D4E5E0171EF6}"/>
              </c:ext>
            </c:extLst>
          </c:dPt>
          <c:dLbls>
            <c:dLbl>
              <c:idx val="0"/>
              <c:layout>
                <c:manualLayout>
                  <c:x val="7.4641106466823703E-2"/>
                  <c:y val="-4.5907240436441933E-2"/>
                </c:manualLayout>
              </c:layout>
              <c:dLblPos val="bestFit"/>
              <c:showLegendKey val="0"/>
              <c:showVal val="1"/>
              <c:showCatName val="1"/>
              <c:showSerName val="0"/>
              <c:showPercent val="1"/>
              <c:showBubbleSize val="0"/>
              <c:extLst>
                <c:ext xmlns:c15="http://schemas.microsoft.com/office/drawing/2012/chart" uri="{CE6537A1-D6FC-4f65-9D91-7224C49458BB}"/>
                <c:ext xmlns:c16="http://schemas.microsoft.com/office/drawing/2014/chart" uri="{C3380CC4-5D6E-409C-BE32-E72D297353CC}">
                  <c16:uniqueId val="{00000001-AA84-4A45-B993-D4E5E0171EF6}"/>
                </c:ext>
              </c:extLst>
            </c:dLbl>
            <c:dLbl>
              <c:idx val="1"/>
              <c:layout>
                <c:manualLayout>
                  <c:x val="-8.6034152592998847E-2"/>
                  <c:y val="-0.15146499737026689"/>
                </c:manualLayout>
              </c:layout>
              <c:dLblPos val="bestFit"/>
              <c:showLegendKey val="0"/>
              <c:showVal val="1"/>
              <c:showCatName val="1"/>
              <c:showSerName val="0"/>
              <c:showPercent val="1"/>
              <c:showBubbleSize val="0"/>
              <c:extLst>
                <c:ext xmlns:c15="http://schemas.microsoft.com/office/drawing/2012/chart" uri="{CE6537A1-D6FC-4f65-9D91-7224C49458BB}"/>
                <c:ext xmlns:c16="http://schemas.microsoft.com/office/drawing/2014/chart" uri="{C3380CC4-5D6E-409C-BE32-E72D297353CC}">
                  <c16:uniqueId val="{00000003-AA84-4A45-B993-D4E5E0171EF6}"/>
                </c:ext>
              </c:extLst>
            </c:dLbl>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accent1">
                        <a:lumMod val="50000"/>
                      </a:schemeClr>
                    </a:solidFill>
                    <a:latin typeface="Arial" panose="020B0604020202020204" pitchFamily="34" charset="0"/>
                    <a:ea typeface="+mn-ea"/>
                    <a:cs typeface="Arial" panose="020B0604020202020204" pitchFamily="34" charset="0"/>
                  </a:defRPr>
                </a:pPr>
                <a:endParaRPr lang="es-ES"/>
              </a:p>
            </c:txPr>
            <c:showLegendKey val="0"/>
            <c:showVal val="0"/>
            <c:showCatName val="1"/>
            <c:showSerName val="0"/>
            <c:showPercent val="1"/>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'Abril 2024'!$K$1:$L$1</c:f>
              <c:strCache>
                <c:ptCount val="2"/>
                <c:pt idx="0">
                  <c:v>CARTERA VIGENCIA</c:v>
                </c:pt>
                <c:pt idx="1">
                  <c:v>CARTERA VENCIDA</c:v>
                </c:pt>
              </c:strCache>
            </c:strRef>
          </c:cat>
          <c:val>
            <c:numRef>
              <c:f>'Abril 2024'!$K$2:$L$2</c:f>
              <c:numCache>
                <c:formatCode>"$"\ #,##0</c:formatCode>
                <c:ptCount val="2"/>
                <c:pt idx="0">
                  <c:v>13140.426930970189</c:v>
                </c:pt>
                <c:pt idx="1">
                  <c:v>15412.114590199835</c:v>
                </c:pt>
              </c:numCache>
            </c:numRef>
          </c:val>
          <c:extLst>
            <c:ext xmlns:c16="http://schemas.microsoft.com/office/drawing/2014/chart" uri="{C3380CC4-5D6E-409C-BE32-E72D297353CC}">
              <c16:uniqueId val="{00000004-AA84-4A45-B993-D4E5E0171EF6}"/>
            </c:ext>
          </c:extLst>
        </c:ser>
        <c:ser>
          <c:idx val="1"/>
          <c:order val="1"/>
          <c:dPt>
            <c:idx val="0"/>
            <c:bubble3D val="0"/>
            <c:spPr>
              <a:solidFill>
                <a:schemeClr val="accent1"/>
              </a:solidFill>
              <a:ln w="25400">
                <a:solidFill>
                  <a:schemeClr val="lt1"/>
                </a:solidFill>
              </a:ln>
              <a:effectLst/>
              <a:sp3d contourW="25400">
                <a:contourClr>
                  <a:schemeClr val="lt1"/>
                </a:contourClr>
              </a:sp3d>
            </c:spPr>
            <c:extLst>
              <c:ext xmlns:c16="http://schemas.microsoft.com/office/drawing/2014/chart" uri="{C3380CC4-5D6E-409C-BE32-E72D297353CC}">
                <c16:uniqueId val="{00000006-AA84-4A45-B993-D4E5E0171EF6}"/>
              </c:ext>
            </c:extLst>
          </c:dPt>
          <c:dPt>
            <c:idx val="1"/>
            <c:bubble3D val="0"/>
            <c:spPr>
              <a:solidFill>
                <a:schemeClr val="accent2"/>
              </a:solidFill>
              <a:ln w="25400">
                <a:solidFill>
                  <a:schemeClr val="lt1"/>
                </a:solidFill>
              </a:ln>
              <a:effectLst/>
              <a:sp3d contourW="25400">
                <a:contourClr>
                  <a:schemeClr val="lt1"/>
                </a:contourClr>
              </a:sp3d>
            </c:spPr>
            <c:extLst>
              <c:ext xmlns:c16="http://schemas.microsoft.com/office/drawing/2014/chart" uri="{C3380CC4-5D6E-409C-BE32-E72D297353CC}">
                <c16:uniqueId val="{00000008-AA84-4A45-B993-D4E5E0171EF6}"/>
              </c:ext>
            </c:extLst>
          </c:dPt>
          <c:cat>
            <c:strRef>
              <c:f>'Abril 2024'!$K$1:$L$1</c:f>
              <c:strCache>
                <c:ptCount val="2"/>
                <c:pt idx="0">
                  <c:v>CARTERA VIGENCIA</c:v>
                </c:pt>
                <c:pt idx="1">
                  <c:v>CARTERA VENCIDA</c:v>
                </c:pt>
              </c:strCache>
            </c:strRef>
          </c:cat>
          <c:val>
            <c:numRef>
              <c:f>'Abril 2024'!$K$3:$L$3</c:f>
              <c:numCache>
                <c:formatCode>0.00%</c:formatCode>
                <c:ptCount val="2"/>
                <c:pt idx="0">
                  <c:v>0.46021916897405918</c:v>
                </c:pt>
                <c:pt idx="1">
                  <c:v>0.53978083102594077</c:v>
                </c:pt>
              </c:numCache>
            </c:numRef>
          </c:val>
          <c:extLst>
            <c:ext xmlns:c16="http://schemas.microsoft.com/office/drawing/2014/chart" uri="{C3380CC4-5D6E-409C-BE32-E72D297353CC}">
              <c16:uniqueId val="{00000009-AA84-4A45-B993-D4E5E0171EF6}"/>
            </c:ext>
          </c:extLst>
        </c:ser>
        <c:dLbls>
          <c:showLegendKey val="0"/>
          <c:showVal val="0"/>
          <c:showCatName val="0"/>
          <c:showSerName val="0"/>
          <c:showPercent val="0"/>
          <c:showBubbleSize val="0"/>
          <c:showLeaderLines val="1"/>
        </c:dLbls>
      </c:pie3DChart>
      <c:spPr>
        <a:noFill/>
        <a:ln>
          <a:noFill/>
        </a:ln>
        <a:effectLst/>
      </c:spPr>
    </c:plotArea>
    <c:legend>
      <c:legendPos val="b"/>
      <c:overlay val="0"/>
      <c:spPr>
        <a:noFill/>
        <a:ln>
          <a:noFill/>
        </a:ln>
        <a:effectLst/>
      </c:spPr>
      <c:txPr>
        <a:bodyPr rot="0" spcFirstLastPara="1" vertOverflow="ellipsis" vert="horz" wrap="square" anchor="ctr" anchorCtr="1"/>
        <a:lstStyle/>
        <a:p>
          <a:pPr>
            <a:defRPr sz="900" b="0" i="0" u="none" strike="noStrike" kern="1200" baseline="0">
              <a:solidFill>
                <a:schemeClr val="accent1">
                  <a:lumMod val="50000"/>
                </a:schemeClr>
              </a:solidFill>
              <a:latin typeface="+mn-lt"/>
              <a:ea typeface="+mn-ea"/>
              <a:cs typeface="+mn-cs"/>
            </a:defRPr>
          </a:pPr>
          <a:endParaRPr lang="es-E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s-ES"/>
    </a:p>
  </c:txPr>
  <c:externalData r:id="rId3">
    <c:autoUpdate val="0"/>
  </c:externalData>
</c:chartSpace>
</file>

<file path=ppt/charts/chart2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0"/>
      <c:rotY val="0"/>
      <c:depthPercent val="100"/>
      <c:rAngAx val="0"/>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manualLayout>
          <c:layoutTarget val="inner"/>
          <c:xMode val="edge"/>
          <c:yMode val="edge"/>
          <c:x val="7.4215738787352187E-2"/>
          <c:y val="8.164677185456104E-2"/>
          <c:w val="0.84278163725500932"/>
          <c:h val="0.78814196475540232"/>
        </c:manualLayout>
      </c:layout>
      <c:pie3DChart>
        <c:varyColors val="1"/>
        <c:ser>
          <c:idx val="0"/>
          <c:order val="0"/>
          <c:spPr>
            <a:scene3d>
              <a:camera prst="orthographicFront"/>
              <a:lightRig rig="threePt" dir="t"/>
            </a:scene3d>
            <a:sp3d>
              <a:bevelT/>
              <a:contourClr>
                <a:srgbClr val="000000"/>
              </a:contourClr>
            </a:sp3d>
          </c:spPr>
          <c:dPt>
            <c:idx val="0"/>
            <c:bubble3D val="0"/>
            <c:explosion val="7"/>
            <c:spPr>
              <a:solidFill>
                <a:schemeClr val="accent1"/>
              </a:solidFill>
              <a:ln w="25400">
                <a:solidFill>
                  <a:schemeClr val="lt1"/>
                </a:solidFill>
              </a:ln>
              <a:effectLst/>
              <a:scene3d>
                <a:camera prst="orthographicFront"/>
                <a:lightRig rig="threePt" dir="t"/>
              </a:scene3d>
              <a:sp3d contourW="25400">
                <a:bevelT/>
                <a:contourClr>
                  <a:schemeClr val="lt1"/>
                </a:contourClr>
              </a:sp3d>
            </c:spPr>
            <c:extLst>
              <c:ext xmlns:c16="http://schemas.microsoft.com/office/drawing/2014/chart" uri="{C3380CC4-5D6E-409C-BE32-E72D297353CC}">
                <c16:uniqueId val="{00000001-ADA0-4682-9663-23F151274E70}"/>
              </c:ext>
            </c:extLst>
          </c:dPt>
          <c:dPt>
            <c:idx val="1"/>
            <c:bubble3D val="0"/>
            <c:spPr>
              <a:solidFill>
                <a:schemeClr val="accent2"/>
              </a:solidFill>
              <a:ln w="25400">
                <a:solidFill>
                  <a:schemeClr val="lt1"/>
                </a:solidFill>
              </a:ln>
              <a:effectLst/>
              <a:scene3d>
                <a:camera prst="orthographicFront"/>
                <a:lightRig rig="threePt" dir="t"/>
              </a:scene3d>
              <a:sp3d contourW="25400">
                <a:bevelT/>
                <a:contourClr>
                  <a:schemeClr val="lt1"/>
                </a:contourClr>
              </a:sp3d>
            </c:spPr>
            <c:extLst>
              <c:ext xmlns:c16="http://schemas.microsoft.com/office/drawing/2014/chart" uri="{C3380CC4-5D6E-409C-BE32-E72D297353CC}">
                <c16:uniqueId val="{00000003-ADA0-4682-9663-23F151274E70}"/>
              </c:ext>
            </c:extLst>
          </c:dPt>
          <c:dLbls>
            <c:dLbl>
              <c:idx val="0"/>
              <c:layout>
                <c:manualLayout>
                  <c:x val="7.4641106466823703E-2"/>
                  <c:y val="-4.5907240436441933E-2"/>
                </c:manualLayout>
              </c:layout>
              <c:dLblPos val="bestFit"/>
              <c:showLegendKey val="0"/>
              <c:showVal val="1"/>
              <c:showCatName val="1"/>
              <c:showSerName val="0"/>
              <c:showPercent val="1"/>
              <c:showBubbleSize val="0"/>
              <c:extLst>
                <c:ext xmlns:c15="http://schemas.microsoft.com/office/drawing/2012/chart" uri="{CE6537A1-D6FC-4f65-9D91-7224C49458BB}"/>
                <c:ext xmlns:c16="http://schemas.microsoft.com/office/drawing/2014/chart" uri="{C3380CC4-5D6E-409C-BE32-E72D297353CC}">
                  <c16:uniqueId val="{00000001-ADA0-4682-9663-23F151274E70}"/>
                </c:ext>
              </c:extLst>
            </c:dLbl>
            <c:dLbl>
              <c:idx val="1"/>
              <c:layout>
                <c:manualLayout>
                  <c:x val="2.9289617234287534E-2"/>
                  <c:y val="-0.39345140811826468"/>
                </c:manualLayout>
              </c:layout>
              <c:dLblPos val="bestFit"/>
              <c:showLegendKey val="0"/>
              <c:showVal val="1"/>
              <c:showCatName val="1"/>
              <c:showSerName val="0"/>
              <c:showPercent val="1"/>
              <c:showBubbleSize val="0"/>
              <c:extLst>
                <c:ext xmlns:c15="http://schemas.microsoft.com/office/drawing/2012/chart" uri="{CE6537A1-D6FC-4f65-9D91-7224C49458BB}"/>
                <c:ext xmlns:c16="http://schemas.microsoft.com/office/drawing/2014/chart" uri="{C3380CC4-5D6E-409C-BE32-E72D297353CC}">
                  <c16:uniqueId val="{00000003-ADA0-4682-9663-23F151274E70}"/>
                </c:ext>
              </c:extLst>
            </c:dLbl>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accent1">
                        <a:lumMod val="50000"/>
                      </a:schemeClr>
                    </a:solidFill>
                    <a:latin typeface="+mn-lt"/>
                    <a:ea typeface="+mn-ea"/>
                    <a:cs typeface="Arial" panose="020B0604020202020204" pitchFamily="34" charset="0"/>
                  </a:defRPr>
                </a:pPr>
                <a:endParaRPr lang="es-ES"/>
              </a:p>
            </c:txPr>
            <c:showLegendKey val="0"/>
            <c:showVal val="0"/>
            <c:showCatName val="1"/>
            <c:showSerName val="0"/>
            <c:showPercent val="1"/>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'Abr 2024'!$K$1:$L$1</c:f>
              <c:strCache>
                <c:ptCount val="2"/>
                <c:pt idx="0">
                  <c:v>CARTERA VIGENCIA</c:v>
                </c:pt>
                <c:pt idx="1">
                  <c:v>CARTERA VENCIDA</c:v>
                </c:pt>
              </c:strCache>
            </c:strRef>
          </c:cat>
          <c:val>
            <c:numRef>
              <c:f>'Abr 2024'!$K$2:$L$2</c:f>
              <c:numCache>
                <c:formatCode>"$"\ #,##0</c:formatCode>
                <c:ptCount val="2"/>
                <c:pt idx="0">
                  <c:v>18354.292939400275</c:v>
                </c:pt>
                <c:pt idx="1">
                  <c:v>25787.259109110768</c:v>
                </c:pt>
              </c:numCache>
            </c:numRef>
          </c:val>
          <c:extLst>
            <c:ext xmlns:c16="http://schemas.microsoft.com/office/drawing/2014/chart" uri="{C3380CC4-5D6E-409C-BE32-E72D297353CC}">
              <c16:uniqueId val="{00000004-ADA0-4682-9663-23F151274E70}"/>
            </c:ext>
          </c:extLst>
        </c:ser>
        <c:ser>
          <c:idx val="1"/>
          <c:order val="1"/>
          <c:dPt>
            <c:idx val="0"/>
            <c:bubble3D val="0"/>
            <c:spPr>
              <a:solidFill>
                <a:schemeClr val="accent1"/>
              </a:solidFill>
              <a:ln w="25400">
                <a:solidFill>
                  <a:schemeClr val="lt1"/>
                </a:solidFill>
              </a:ln>
              <a:effectLst/>
              <a:sp3d contourW="25400">
                <a:contourClr>
                  <a:schemeClr val="lt1"/>
                </a:contourClr>
              </a:sp3d>
            </c:spPr>
            <c:extLst>
              <c:ext xmlns:c16="http://schemas.microsoft.com/office/drawing/2014/chart" uri="{C3380CC4-5D6E-409C-BE32-E72D297353CC}">
                <c16:uniqueId val="{00000006-ADA0-4682-9663-23F151274E70}"/>
              </c:ext>
            </c:extLst>
          </c:dPt>
          <c:dPt>
            <c:idx val="1"/>
            <c:bubble3D val="0"/>
            <c:spPr>
              <a:solidFill>
                <a:schemeClr val="accent2"/>
              </a:solidFill>
              <a:ln w="25400">
                <a:solidFill>
                  <a:schemeClr val="lt1"/>
                </a:solidFill>
              </a:ln>
              <a:effectLst/>
              <a:sp3d contourW="25400">
                <a:contourClr>
                  <a:schemeClr val="lt1"/>
                </a:contourClr>
              </a:sp3d>
            </c:spPr>
            <c:extLst>
              <c:ext xmlns:c16="http://schemas.microsoft.com/office/drawing/2014/chart" uri="{C3380CC4-5D6E-409C-BE32-E72D297353CC}">
                <c16:uniqueId val="{00000008-ADA0-4682-9663-23F151274E70}"/>
              </c:ext>
            </c:extLst>
          </c:dPt>
          <c:cat>
            <c:strRef>
              <c:f>'Abr 2024'!$K$1:$L$1</c:f>
              <c:strCache>
                <c:ptCount val="2"/>
                <c:pt idx="0">
                  <c:v>CARTERA VIGENCIA</c:v>
                </c:pt>
                <c:pt idx="1">
                  <c:v>CARTERA VENCIDA</c:v>
                </c:pt>
              </c:strCache>
            </c:strRef>
          </c:cat>
          <c:val>
            <c:numRef>
              <c:f>'Abr 2024'!$K$3:$L$3</c:f>
              <c:numCache>
                <c:formatCode>0.00%</c:formatCode>
                <c:ptCount val="2"/>
                <c:pt idx="0">
                  <c:v>0.41580533732092434</c:v>
                </c:pt>
                <c:pt idx="1">
                  <c:v>0.5841946626790756</c:v>
                </c:pt>
              </c:numCache>
            </c:numRef>
          </c:val>
          <c:extLst>
            <c:ext xmlns:c16="http://schemas.microsoft.com/office/drawing/2014/chart" uri="{C3380CC4-5D6E-409C-BE32-E72D297353CC}">
              <c16:uniqueId val="{00000009-ADA0-4682-9663-23F151274E70}"/>
            </c:ext>
          </c:extLst>
        </c:ser>
        <c:dLbls>
          <c:showLegendKey val="0"/>
          <c:showVal val="0"/>
          <c:showCatName val="0"/>
          <c:showSerName val="0"/>
          <c:showPercent val="0"/>
          <c:showBubbleSize val="0"/>
          <c:showLeaderLines val="1"/>
        </c:dLbls>
      </c:pie3DChart>
      <c:spPr>
        <a:noFill/>
        <a:ln>
          <a:noFill/>
        </a:ln>
        <a:effectLst/>
      </c:spPr>
    </c:plotArea>
    <c:legend>
      <c:legendPos val="b"/>
      <c:overlay val="0"/>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mn-cs"/>
            </a:defRPr>
          </a:pPr>
          <a:endParaRPr lang="es-E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s-ES"/>
    </a:p>
  </c:txPr>
  <c:externalData r:id="rId3">
    <c:autoUpdate val="0"/>
  </c:externalData>
</c:chartSpace>
</file>

<file path=ppt/charts/chart2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view3D>
      <c:rotX val="30"/>
      <c:rotY val="0"/>
      <c:depthPercent val="100"/>
      <c:rAngAx val="0"/>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manualLayout>
          <c:layoutTarget val="inner"/>
          <c:xMode val="edge"/>
          <c:yMode val="edge"/>
          <c:x val="7.2751257925637816E-2"/>
          <c:y val="8.1798886703494958E-2"/>
          <c:w val="0.84278163725500932"/>
          <c:h val="0.79027331926191591"/>
        </c:manualLayout>
      </c:layout>
      <c:pie3DChart>
        <c:varyColors val="1"/>
        <c:ser>
          <c:idx val="0"/>
          <c:order val="0"/>
          <c:spPr>
            <a:scene3d>
              <a:camera prst="orthographicFront"/>
              <a:lightRig rig="threePt" dir="t"/>
            </a:scene3d>
            <a:sp3d>
              <a:bevelT/>
              <a:contourClr>
                <a:srgbClr val="000000"/>
              </a:contourClr>
            </a:sp3d>
          </c:spPr>
          <c:dPt>
            <c:idx val="0"/>
            <c:bubble3D val="0"/>
            <c:explosion val="7"/>
            <c:spPr>
              <a:solidFill>
                <a:schemeClr val="accent1"/>
              </a:solidFill>
              <a:ln w="25400">
                <a:solidFill>
                  <a:schemeClr val="lt1"/>
                </a:solidFill>
              </a:ln>
              <a:effectLst/>
              <a:scene3d>
                <a:camera prst="orthographicFront"/>
                <a:lightRig rig="threePt" dir="t"/>
              </a:scene3d>
              <a:sp3d contourW="25400">
                <a:bevelT/>
                <a:contourClr>
                  <a:schemeClr val="lt1"/>
                </a:contourClr>
              </a:sp3d>
            </c:spPr>
            <c:extLst>
              <c:ext xmlns:c16="http://schemas.microsoft.com/office/drawing/2014/chart" uri="{C3380CC4-5D6E-409C-BE32-E72D297353CC}">
                <c16:uniqueId val="{00000001-991C-4745-9973-C3BAE7F27CAC}"/>
              </c:ext>
            </c:extLst>
          </c:dPt>
          <c:dPt>
            <c:idx val="1"/>
            <c:bubble3D val="0"/>
            <c:spPr>
              <a:solidFill>
                <a:schemeClr val="accent2"/>
              </a:solidFill>
              <a:ln w="25400">
                <a:solidFill>
                  <a:schemeClr val="lt1"/>
                </a:solidFill>
              </a:ln>
              <a:effectLst/>
              <a:scene3d>
                <a:camera prst="orthographicFront"/>
                <a:lightRig rig="threePt" dir="t"/>
              </a:scene3d>
              <a:sp3d contourW="25400">
                <a:bevelT/>
                <a:contourClr>
                  <a:schemeClr val="lt1"/>
                </a:contourClr>
              </a:sp3d>
            </c:spPr>
            <c:extLst>
              <c:ext xmlns:c16="http://schemas.microsoft.com/office/drawing/2014/chart" uri="{C3380CC4-5D6E-409C-BE32-E72D297353CC}">
                <c16:uniqueId val="{00000003-991C-4745-9973-C3BAE7F27CAC}"/>
              </c:ext>
            </c:extLst>
          </c:dPt>
          <c:dLbls>
            <c:dLbl>
              <c:idx val="0"/>
              <c:layout>
                <c:manualLayout>
                  <c:x val="7.4641106466823703E-2"/>
                  <c:y val="-4.5907240436441933E-2"/>
                </c:manualLayout>
              </c:layout>
              <c:dLblPos val="bestFit"/>
              <c:showLegendKey val="0"/>
              <c:showVal val="1"/>
              <c:showCatName val="1"/>
              <c:showSerName val="0"/>
              <c:showPercent val="1"/>
              <c:showBubbleSize val="0"/>
              <c:extLst>
                <c:ext xmlns:c15="http://schemas.microsoft.com/office/drawing/2012/chart" uri="{CE6537A1-D6FC-4f65-9D91-7224C49458BB}"/>
                <c:ext xmlns:c16="http://schemas.microsoft.com/office/drawing/2014/chart" uri="{C3380CC4-5D6E-409C-BE32-E72D297353CC}">
                  <c16:uniqueId val="{00000001-991C-4745-9973-C3BAE7F27CAC}"/>
                </c:ext>
              </c:extLst>
            </c:dLbl>
            <c:dLbl>
              <c:idx val="1"/>
              <c:layout>
                <c:manualLayout>
                  <c:x val="-8.6034152592998847E-2"/>
                  <c:y val="-0.15146499737026689"/>
                </c:manualLayout>
              </c:layout>
              <c:dLblPos val="bestFit"/>
              <c:showLegendKey val="0"/>
              <c:showVal val="1"/>
              <c:showCatName val="1"/>
              <c:showSerName val="0"/>
              <c:showPercent val="1"/>
              <c:showBubbleSize val="0"/>
              <c:extLst>
                <c:ext xmlns:c15="http://schemas.microsoft.com/office/drawing/2012/chart" uri="{CE6537A1-D6FC-4f65-9D91-7224C49458BB}"/>
                <c:ext xmlns:c16="http://schemas.microsoft.com/office/drawing/2014/chart" uri="{C3380CC4-5D6E-409C-BE32-E72D297353CC}">
                  <c16:uniqueId val="{00000003-991C-4745-9973-C3BAE7F27CAC}"/>
                </c:ext>
              </c:extLst>
            </c:dLbl>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accent1">
                        <a:lumMod val="50000"/>
                      </a:schemeClr>
                    </a:solidFill>
                    <a:latin typeface="Arial" panose="020B0604020202020204" pitchFamily="34" charset="0"/>
                    <a:ea typeface="+mn-ea"/>
                    <a:cs typeface="Arial" panose="020B0604020202020204" pitchFamily="34" charset="0"/>
                  </a:defRPr>
                </a:pPr>
                <a:endParaRPr lang="es-ES"/>
              </a:p>
            </c:txPr>
            <c:showLegendKey val="0"/>
            <c:showVal val="0"/>
            <c:showCatName val="1"/>
            <c:showSerName val="0"/>
            <c:showPercent val="1"/>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'Abr 2024'!$K$1:$L$1</c:f>
              <c:strCache>
                <c:ptCount val="2"/>
                <c:pt idx="0">
                  <c:v>CARTERA VIGENCIA</c:v>
                </c:pt>
                <c:pt idx="1">
                  <c:v>CARTERA VENCIDA</c:v>
                </c:pt>
              </c:strCache>
            </c:strRef>
          </c:cat>
          <c:val>
            <c:numRef>
              <c:f>'Abr 2024'!$K$2:$L$2</c:f>
              <c:numCache>
                <c:formatCode>"$"\ #,##0</c:formatCode>
                <c:ptCount val="2"/>
                <c:pt idx="0">
                  <c:v>8789.8342354993056</c:v>
                </c:pt>
                <c:pt idx="1">
                  <c:v>5148.4021830743804</c:v>
                </c:pt>
              </c:numCache>
            </c:numRef>
          </c:val>
          <c:extLst>
            <c:ext xmlns:c16="http://schemas.microsoft.com/office/drawing/2014/chart" uri="{C3380CC4-5D6E-409C-BE32-E72D297353CC}">
              <c16:uniqueId val="{00000004-991C-4745-9973-C3BAE7F27CAC}"/>
            </c:ext>
          </c:extLst>
        </c:ser>
        <c:ser>
          <c:idx val="1"/>
          <c:order val="1"/>
          <c:dPt>
            <c:idx val="0"/>
            <c:bubble3D val="0"/>
            <c:spPr>
              <a:solidFill>
                <a:schemeClr val="accent1"/>
              </a:solidFill>
              <a:ln w="25400">
                <a:solidFill>
                  <a:schemeClr val="lt1"/>
                </a:solidFill>
              </a:ln>
              <a:effectLst/>
              <a:sp3d contourW="25400">
                <a:contourClr>
                  <a:schemeClr val="lt1"/>
                </a:contourClr>
              </a:sp3d>
            </c:spPr>
            <c:extLst>
              <c:ext xmlns:c16="http://schemas.microsoft.com/office/drawing/2014/chart" uri="{C3380CC4-5D6E-409C-BE32-E72D297353CC}">
                <c16:uniqueId val="{00000006-991C-4745-9973-C3BAE7F27CAC}"/>
              </c:ext>
            </c:extLst>
          </c:dPt>
          <c:dPt>
            <c:idx val="1"/>
            <c:bubble3D val="0"/>
            <c:spPr>
              <a:solidFill>
                <a:schemeClr val="accent2"/>
              </a:solidFill>
              <a:ln w="25400">
                <a:solidFill>
                  <a:schemeClr val="lt1"/>
                </a:solidFill>
              </a:ln>
              <a:effectLst/>
              <a:sp3d contourW="25400">
                <a:contourClr>
                  <a:schemeClr val="lt1"/>
                </a:contourClr>
              </a:sp3d>
            </c:spPr>
            <c:extLst>
              <c:ext xmlns:c16="http://schemas.microsoft.com/office/drawing/2014/chart" uri="{C3380CC4-5D6E-409C-BE32-E72D297353CC}">
                <c16:uniqueId val="{00000008-991C-4745-9973-C3BAE7F27CAC}"/>
              </c:ext>
            </c:extLst>
          </c:dPt>
          <c:cat>
            <c:strRef>
              <c:f>'Abr 2024'!$K$1:$L$1</c:f>
              <c:strCache>
                <c:ptCount val="2"/>
                <c:pt idx="0">
                  <c:v>CARTERA VIGENCIA</c:v>
                </c:pt>
                <c:pt idx="1">
                  <c:v>CARTERA VENCIDA</c:v>
                </c:pt>
              </c:strCache>
            </c:strRef>
          </c:cat>
          <c:val>
            <c:numRef>
              <c:f>'Abr 2024'!$K$3:$L$3</c:f>
              <c:numCache>
                <c:formatCode>0.00%</c:formatCode>
                <c:ptCount val="2"/>
                <c:pt idx="0">
                  <c:v>0.63062743173061908</c:v>
                </c:pt>
                <c:pt idx="1">
                  <c:v>0.36937256826938092</c:v>
                </c:pt>
              </c:numCache>
            </c:numRef>
          </c:val>
          <c:extLst>
            <c:ext xmlns:c16="http://schemas.microsoft.com/office/drawing/2014/chart" uri="{C3380CC4-5D6E-409C-BE32-E72D297353CC}">
              <c16:uniqueId val="{00000009-991C-4745-9973-C3BAE7F27CAC}"/>
            </c:ext>
          </c:extLst>
        </c:ser>
        <c:dLbls>
          <c:showLegendKey val="0"/>
          <c:showVal val="0"/>
          <c:showCatName val="0"/>
          <c:showSerName val="0"/>
          <c:showPercent val="0"/>
          <c:showBubbleSize val="0"/>
          <c:showLeaderLines val="1"/>
        </c:dLbls>
      </c:pie3DChart>
      <c:spPr>
        <a:noFill/>
        <a:ln>
          <a:noFill/>
        </a:ln>
        <a:effectLst/>
      </c:spPr>
    </c:plotArea>
    <c:legend>
      <c:legendPos val="b"/>
      <c:overlay val="0"/>
      <c:spPr>
        <a:noFill/>
        <a:ln>
          <a:noFill/>
        </a:ln>
        <a:effectLst/>
      </c:spPr>
      <c:txPr>
        <a:bodyPr rot="0" spcFirstLastPara="1" vertOverflow="ellipsis" vert="horz" wrap="square" anchor="ctr" anchorCtr="1"/>
        <a:lstStyle/>
        <a:p>
          <a:pPr>
            <a:defRPr sz="900" b="0" i="0" u="none" strike="noStrike" kern="1200" baseline="0">
              <a:solidFill>
                <a:schemeClr val="accent1">
                  <a:lumMod val="50000"/>
                </a:schemeClr>
              </a:solidFill>
              <a:latin typeface="+mn-lt"/>
              <a:ea typeface="+mn-ea"/>
              <a:cs typeface="+mn-cs"/>
            </a:defRPr>
          </a:pPr>
          <a:endParaRPr lang="es-E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s-ES"/>
    </a:p>
  </c:txPr>
  <c:externalData r:id="rId3">
    <c:autoUpdate val="0"/>
  </c:externalData>
</c:chartSpace>
</file>

<file path=ppt/charts/chart2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view3D>
      <c:rotX val="30"/>
      <c:rotY val="0"/>
      <c:depthPercent val="100"/>
      <c:rAngAx val="0"/>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pie3DChart>
        <c:varyColors val="1"/>
        <c:ser>
          <c:idx val="0"/>
          <c:order val="0"/>
          <c:spPr>
            <a:scene3d>
              <a:camera prst="orthographicFront"/>
              <a:lightRig rig="threePt" dir="t"/>
            </a:scene3d>
            <a:sp3d>
              <a:bevelT/>
              <a:contourClr>
                <a:srgbClr val="000000"/>
              </a:contourClr>
            </a:sp3d>
          </c:spPr>
          <c:dPt>
            <c:idx val="0"/>
            <c:bubble3D val="0"/>
            <c:explosion val="7"/>
            <c:spPr>
              <a:solidFill>
                <a:schemeClr val="accent1"/>
              </a:solidFill>
              <a:ln w="25400">
                <a:solidFill>
                  <a:schemeClr val="lt1"/>
                </a:solidFill>
              </a:ln>
              <a:effectLst/>
              <a:scene3d>
                <a:camera prst="orthographicFront"/>
                <a:lightRig rig="threePt" dir="t"/>
              </a:scene3d>
              <a:sp3d contourW="25400">
                <a:bevelT/>
                <a:contourClr>
                  <a:schemeClr val="lt1"/>
                </a:contourClr>
              </a:sp3d>
            </c:spPr>
            <c:extLst>
              <c:ext xmlns:c16="http://schemas.microsoft.com/office/drawing/2014/chart" uri="{C3380CC4-5D6E-409C-BE32-E72D297353CC}">
                <c16:uniqueId val="{00000001-3AC7-4C55-B44E-8F201348B643}"/>
              </c:ext>
            </c:extLst>
          </c:dPt>
          <c:dPt>
            <c:idx val="1"/>
            <c:bubble3D val="0"/>
            <c:spPr>
              <a:solidFill>
                <a:schemeClr val="accent2"/>
              </a:solidFill>
              <a:ln w="25400">
                <a:solidFill>
                  <a:schemeClr val="lt1"/>
                </a:solidFill>
              </a:ln>
              <a:effectLst/>
              <a:scene3d>
                <a:camera prst="orthographicFront"/>
                <a:lightRig rig="threePt" dir="t"/>
              </a:scene3d>
              <a:sp3d contourW="25400">
                <a:bevelT/>
                <a:contourClr>
                  <a:schemeClr val="lt1"/>
                </a:contourClr>
              </a:sp3d>
            </c:spPr>
            <c:extLst>
              <c:ext xmlns:c16="http://schemas.microsoft.com/office/drawing/2014/chart" uri="{C3380CC4-5D6E-409C-BE32-E72D297353CC}">
                <c16:uniqueId val="{00000003-3AC7-4C55-B44E-8F201348B643}"/>
              </c:ext>
            </c:extLst>
          </c:dPt>
          <c:dLbls>
            <c:dLbl>
              <c:idx val="0"/>
              <c:layout>
                <c:manualLayout>
                  <c:x val="4.3934425851431189E-2"/>
                  <c:y val="6.7019770008064625E-2"/>
                </c:manualLayout>
              </c:layout>
              <c:dLblPos val="bestFit"/>
              <c:showLegendKey val="0"/>
              <c:showVal val="1"/>
              <c:showCatName val="1"/>
              <c:showSerName val="0"/>
              <c:showPercent val="1"/>
              <c:showBubbleSize val="0"/>
              <c:extLst>
                <c:ext xmlns:c15="http://schemas.microsoft.com/office/drawing/2012/chart" uri="{CE6537A1-D6FC-4f65-9D91-7224C49458BB}"/>
                <c:ext xmlns:c16="http://schemas.microsoft.com/office/drawing/2014/chart" uri="{C3380CC4-5D6E-409C-BE32-E72D297353CC}">
                  <c16:uniqueId val="{00000001-3AC7-4C55-B44E-8F201348B643}"/>
                </c:ext>
              </c:extLst>
            </c:dLbl>
            <c:dLbl>
              <c:idx val="1"/>
              <c:layout>
                <c:manualLayout>
                  <c:x val="-8.6034152592998847E-2"/>
                  <c:y val="-0.15146499737026689"/>
                </c:manualLayout>
              </c:layout>
              <c:dLblPos val="bestFit"/>
              <c:showLegendKey val="0"/>
              <c:showVal val="1"/>
              <c:showCatName val="1"/>
              <c:showSerName val="0"/>
              <c:showPercent val="1"/>
              <c:showBubbleSize val="0"/>
              <c:extLst>
                <c:ext xmlns:c15="http://schemas.microsoft.com/office/drawing/2012/chart" uri="{CE6537A1-D6FC-4f65-9D91-7224C49458BB}"/>
                <c:ext xmlns:c16="http://schemas.microsoft.com/office/drawing/2014/chart" uri="{C3380CC4-5D6E-409C-BE32-E72D297353CC}">
                  <c16:uniqueId val="{00000003-3AC7-4C55-B44E-8F201348B643}"/>
                </c:ext>
              </c:extLst>
            </c:dLbl>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accent1">
                        <a:lumMod val="50000"/>
                      </a:schemeClr>
                    </a:solidFill>
                    <a:latin typeface="+mn-lt"/>
                    <a:ea typeface="+mn-ea"/>
                    <a:cs typeface="Arial" panose="020B0604020202020204" pitchFamily="34" charset="0"/>
                  </a:defRPr>
                </a:pPr>
                <a:endParaRPr lang="es-ES"/>
              </a:p>
            </c:txPr>
            <c:showLegendKey val="0"/>
            <c:showVal val="0"/>
            <c:showCatName val="1"/>
            <c:showSerName val="0"/>
            <c:showPercent val="1"/>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'Abr 2024'!$K$1:$L$1</c:f>
              <c:strCache>
                <c:ptCount val="2"/>
                <c:pt idx="0">
                  <c:v>CARTERA VIGENCIA</c:v>
                </c:pt>
                <c:pt idx="1">
                  <c:v>CARTERA VENCIDA</c:v>
                </c:pt>
              </c:strCache>
            </c:strRef>
          </c:cat>
          <c:val>
            <c:numRef>
              <c:f>'Abr 2024'!$K$2:$L$2</c:f>
              <c:numCache>
                <c:formatCode>"$"\ #,##0</c:formatCode>
                <c:ptCount val="2"/>
                <c:pt idx="0">
                  <c:v>9940.3644507869521</c:v>
                </c:pt>
                <c:pt idx="1">
                  <c:v>14476.063296195807</c:v>
                </c:pt>
              </c:numCache>
            </c:numRef>
          </c:val>
          <c:extLst>
            <c:ext xmlns:c16="http://schemas.microsoft.com/office/drawing/2014/chart" uri="{C3380CC4-5D6E-409C-BE32-E72D297353CC}">
              <c16:uniqueId val="{00000004-3AC7-4C55-B44E-8F201348B643}"/>
            </c:ext>
          </c:extLst>
        </c:ser>
        <c:ser>
          <c:idx val="1"/>
          <c:order val="1"/>
          <c:dPt>
            <c:idx val="0"/>
            <c:bubble3D val="0"/>
            <c:spPr>
              <a:solidFill>
                <a:schemeClr val="accent1"/>
              </a:solidFill>
              <a:ln w="25400">
                <a:solidFill>
                  <a:schemeClr val="lt1"/>
                </a:solidFill>
              </a:ln>
              <a:effectLst/>
              <a:sp3d contourW="25400">
                <a:contourClr>
                  <a:schemeClr val="lt1"/>
                </a:contourClr>
              </a:sp3d>
            </c:spPr>
            <c:extLst>
              <c:ext xmlns:c16="http://schemas.microsoft.com/office/drawing/2014/chart" uri="{C3380CC4-5D6E-409C-BE32-E72D297353CC}">
                <c16:uniqueId val="{00000006-3AC7-4C55-B44E-8F201348B643}"/>
              </c:ext>
            </c:extLst>
          </c:dPt>
          <c:dPt>
            <c:idx val="1"/>
            <c:bubble3D val="0"/>
            <c:spPr>
              <a:solidFill>
                <a:schemeClr val="accent2"/>
              </a:solidFill>
              <a:ln w="25400">
                <a:solidFill>
                  <a:schemeClr val="lt1"/>
                </a:solidFill>
              </a:ln>
              <a:effectLst/>
              <a:sp3d contourW="25400">
                <a:contourClr>
                  <a:schemeClr val="lt1"/>
                </a:contourClr>
              </a:sp3d>
            </c:spPr>
            <c:extLst>
              <c:ext xmlns:c16="http://schemas.microsoft.com/office/drawing/2014/chart" uri="{C3380CC4-5D6E-409C-BE32-E72D297353CC}">
                <c16:uniqueId val="{00000008-3AC7-4C55-B44E-8F201348B643}"/>
              </c:ext>
            </c:extLst>
          </c:dPt>
          <c:cat>
            <c:strRef>
              <c:f>'Abr 2024'!$K$1:$L$1</c:f>
              <c:strCache>
                <c:ptCount val="2"/>
                <c:pt idx="0">
                  <c:v>CARTERA VIGENCIA</c:v>
                </c:pt>
                <c:pt idx="1">
                  <c:v>CARTERA VENCIDA</c:v>
                </c:pt>
              </c:strCache>
            </c:strRef>
          </c:cat>
          <c:val>
            <c:numRef>
              <c:f>'Abr 2024'!$K$3:$L$3</c:f>
              <c:numCache>
                <c:formatCode>0.00%</c:formatCode>
                <c:ptCount val="2"/>
                <c:pt idx="0">
                  <c:v>0.40711788611318567</c:v>
                </c:pt>
                <c:pt idx="1">
                  <c:v>0.59288211388681444</c:v>
                </c:pt>
              </c:numCache>
            </c:numRef>
          </c:val>
          <c:extLst>
            <c:ext xmlns:c16="http://schemas.microsoft.com/office/drawing/2014/chart" uri="{C3380CC4-5D6E-409C-BE32-E72D297353CC}">
              <c16:uniqueId val="{00000009-3AC7-4C55-B44E-8F201348B643}"/>
            </c:ext>
          </c:extLst>
        </c:ser>
        <c:dLbls>
          <c:showLegendKey val="0"/>
          <c:showVal val="0"/>
          <c:showCatName val="0"/>
          <c:showSerName val="0"/>
          <c:showPercent val="0"/>
          <c:showBubbleSize val="0"/>
          <c:showLeaderLines val="1"/>
        </c:dLbls>
      </c:pie3DChart>
      <c:spPr>
        <a:noFill/>
        <a:ln>
          <a:noFill/>
        </a:ln>
        <a:effectLst/>
      </c:spPr>
    </c:plotArea>
    <c:legend>
      <c:legendPos val="b"/>
      <c:overlay val="0"/>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mn-cs"/>
            </a:defRPr>
          </a:pPr>
          <a:endParaRPr lang="es-E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s-ES"/>
    </a:p>
  </c:txPr>
  <c:externalData r:id="rId3">
    <c:autoUpdate val="0"/>
  </c:externalData>
</c:chartSpace>
</file>

<file path=ppt/charts/chart2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20"/>
      <c:rotY val="0"/>
      <c:depthPercent val="100"/>
      <c:rAngAx val="0"/>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pie3DChart>
        <c:varyColors val="1"/>
        <c:ser>
          <c:idx val="0"/>
          <c:order val="0"/>
          <c:spPr>
            <a:scene3d>
              <a:camera prst="orthographicFront"/>
              <a:lightRig rig="threePt" dir="t"/>
            </a:scene3d>
            <a:sp3d>
              <a:bevelT/>
              <a:contourClr>
                <a:srgbClr val="000000"/>
              </a:contourClr>
            </a:sp3d>
          </c:spPr>
          <c:dPt>
            <c:idx val="0"/>
            <c:bubble3D val="0"/>
            <c:explosion val="4"/>
            <c:spPr>
              <a:solidFill>
                <a:schemeClr val="accent1"/>
              </a:solidFill>
              <a:ln w="25400">
                <a:solidFill>
                  <a:schemeClr val="lt1"/>
                </a:solidFill>
              </a:ln>
              <a:effectLst/>
              <a:scene3d>
                <a:camera prst="orthographicFront"/>
                <a:lightRig rig="threePt" dir="t"/>
              </a:scene3d>
              <a:sp3d contourW="25400">
                <a:bevelT/>
                <a:contourClr>
                  <a:schemeClr val="lt1"/>
                </a:contourClr>
              </a:sp3d>
            </c:spPr>
            <c:extLst>
              <c:ext xmlns:c16="http://schemas.microsoft.com/office/drawing/2014/chart" uri="{C3380CC4-5D6E-409C-BE32-E72D297353CC}">
                <c16:uniqueId val="{00000001-9A24-414B-9230-22BC7B765987}"/>
              </c:ext>
            </c:extLst>
          </c:dPt>
          <c:dPt>
            <c:idx val="1"/>
            <c:bubble3D val="0"/>
            <c:spPr>
              <a:solidFill>
                <a:schemeClr val="accent2"/>
              </a:solidFill>
              <a:ln w="25400">
                <a:solidFill>
                  <a:schemeClr val="lt1"/>
                </a:solidFill>
              </a:ln>
              <a:effectLst/>
              <a:scene3d>
                <a:camera prst="orthographicFront"/>
                <a:lightRig rig="threePt" dir="t"/>
              </a:scene3d>
              <a:sp3d contourW="25400">
                <a:bevelT/>
                <a:contourClr>
                  <a:schemeClr val="lt1"/>
                </a:contourClr>
              </a:sp3d>
            </c:spPr>
            <c:extLst>
              <c:ext xmlns:c16="http://schemas.microsoft.com/office/drawing/2014/chart" uri="{C3380CC4-5D6E-409C-BE32-E72D297353CC}">
                <c16:uniqueId val="{00000003-9A24-414B-9230-22BC7B765987}"/>
              </c:ext>
            </c:extLst>
          </c:dPt>
          <c:dLbls>
            <c:dLbl>
              <c:idx val="0"/>
              <c:layout>
                <c:manualLayout>
                  <c:x val="-4.9518675449885516E-2"/>
                  <c:y val="-0.40172310613188844"/>
                </c:manualLayout>
              </c:layout>
              <c:spPr>
                <a:noFill/>
                <a:ln>
                  <a:noFill/>
                </a:ln>
                <a:effectLst/>
              </c:spPr>
              <c:txPr>
                <a:bodyPr rot="0" spcFirstLastPara="1" vertOverflow="ellipsis" vert="horz" wrap="square" lIns="38100" tIns="19050" rIns="38100" bIns="19050" anchor="ctr" anchorCtr="1">
                  <a:noAutofit/>
                </a:bodyPr>
                <a:lstStyle/>
                <a:p>
                  <a:pPr>
                    <a:defRPr sz="1100" b="0" i="0" u="none" strike="noStrike" kern="1200" baseline="0">
                      <a:solidFill>
                        <a:schemeClr val="accent1">
                          <a:lumMod val="50000"/>
                        </a:schemeClr>
                      </a:solidFill>
                      <a:latin typeface="+mn-lt"/>
                      <a:ea typeface="+mn-ea"/>
                      <a:cs typeface="Arial" panose="020B0604020202020204" pitchFamily="34" charset="0"/>
                    </a:defRPr>
                  </a:pPr>
                  <a:endParaRPr lang="es-ES"/>
                </a:p>
              </c:txPr>
              <c:dLblPos val="bestFit"/>
              <c:showLegendKey val="0"/>
              <c:showVal val="1"/>
              <c:showCatName val="1"/>
              <c:showSerName val="0"/>
              <c:showPercent val="1"/>
              <c:showBubbleSize val="0"/>
              <c:extLst>
                <c:ext xmlns:c15="http://schemas.microsoft.com/office/drawing/2012/chart" uri="{CE6537A1-D6FC-4f65-9D91-7224C49458BB}">
                  <c15:layout>
                    <c:manualLayout>
                      <c:w val="9.8140346114818228E-2"/>
                      <c:h val="0.13203612549159477"/>
                    </c:manualLayout>
                  </c15:layout>
                </c:ext>
                <c:ext xmlns:c16="http://schemas.microsoft.com/office/drawing/2014/chart" uri="{C3380CC4-5D6E-409C-BE32-E72D297353CC}">
                  <c16:uniqueId val="{00000001-9A24-414B-9230-22BC7B765987}"/>
                </c:ext>
              </c:extLst>
            </c:dLbl>
            <c:dLbl>
              <c:idx val="1"/>
              <c:layout>
                <c:manualLayout>
                  <c:x val="-8.3832651387671694E-2"/>
                  <c:y val="8.0281153580945841E-2"/>
                </c:manualLayout>
              </c:layout>
              <c:spPr>
                <a:noFill/>
                <a:ln>
                  <a:noFill/>
                </a:ln>
                <a:effectLst/>
              </c:spPr>
              <c:txPr>
                <a:bodyPr rot="0" spcFirstLastPara="1" vertOverflow="ellipsis" vert="horz" wrap="square" lIns="38100" tIns="19050" rIns="38100" bIns="19050" anchor="ctr" anchorCtr="1">
                  <a:noAutofit/>
                </a:bodyPr>
                <a:lstStyle/>
                <a:p>
                  <a:pPr>
                    <a:defRPr sz="1100" b="0" i="0" u="none" strike="noStrike" kern="1200" baseline="0">
                      <a:solidFill>
                        <a:schemeClr val="accent1">
                          <a:lumMod val="50000"/>
                        </a:schemeClr>
                      </a:solidFill>
                      <a:latin typeface="+mn-lt"/>
                      <a:ea typeface="+mn-ea"/>
                      <a:cs typeface="Arial" panose="020B0604020202020204" pitchFamily="34" charset="0"/>
                    </a:defRPr>
                  </a:pPr>
                  <a:endParaRPr lang="es-ES"/>
                </a:p>
              </c:txPr>
              <c:dLblPos val="bestFit"/>
              <c:showLegendKey val="0"/>
              <c:showVal val="1"/>
              <c:showCatName val="1"/>
              <c:showSerName val="0"/>
              <c:showPercent val="1"/>
              <c:showBubbleSize val="0"/>
              <c:extLst>
                <c:ext xmlns:c15="http://schemas.microsoft.com/office/drawing/2012/chart" uri="{CE6537A1-D6FC-4f65-9D91-7224C49458BB}">
                  <c15:layout>
                    <c:manualLayout>
                      <c:w val="8.1093537266859264E-2"/>
                      <c:h val="0.1928201237867625"/>
                    </c:manualLayout>
                  </c15:layout>
                </c:ext>
                <c:ext xmlns:c16="http://schemas.microsoft.com/office/drawing/2014/chart" uri="{C3380CC4-5D6E-409C-BE32-E72D297353CC}">
                  <c16:uniqueId val="{00000003-9A24-414B-9230-22BC7B765987}"/>
                </c:ext>
              </c:extLst>
            </c:dLbl>
            <c:spPr>
              <a:no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chemeClr val="accent1">
                        <a:lumMod val="50000"/>
                      </a:schemeClr>
                    </a:solidFill>
                    <a:latin typeface="+mn-lt"/>
                    <a:ea typeface="+mn-ea"/>
                    <a:cs typeface="Arial" panose="020B0604020202020204" pitchFamily="34" charset="0"/>
                  </a:defRPr>
                </a:pPr>
                <a:endParaRPr lang="es-ES"/>
              </a:p>
            </c:txPr>
            <c:dLblPos val="bestFit"/>
            <c:showLegendKey val="0"/>
            <c:showVal val="1"/>
            <c:showCatName val="1"/>
            <c:showSerName val="0"/>
            <c:showPercent val="1"/>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'Abr 2024'!$Q$1:$R$1</c:f>
              <c:strCache>
                <c:ptCount val="2"/>
                <c:pt idx="0">
                  <c:v>CARTERA
VIGENCIA</c:v>
                </c:pt>
                <c:pt idx="1">
                  <c:v>CARTERA
 VENCIDA</c:v>
                </c:pt>
              </c:strCache>
            </c:strRef>
          </c:cat>
          <c:val>
            <c:numRef>
              <c:f>'Abr 2024'!$Q$2:$R$2</c:f>
              <c:numCache>
                <c:formatCode>"$"\ #,##0</c:formatCode>
                <c:ptCount val="2"/>
                <c:pt idx="0">
                  <c:v>7274.404411150851</c:v>
                </c:pt>
                <c:pt idx="1">
                  <c:v>4252.8150808954606</c:v>
                </c:pt>
              </c:numCache>
            </c:numRef>
          </c:val>
          <c:extLst>
            <c:ext xmlns:c16="http://schemas.microsoft.com/office/drawing/2014/chart" uri="{C3380CC4-5D6E-409C-BE32-E72D297353CC}">
              <c16:uniqueId val="{00000004-9A24-414B-9230-22BC7B765987}"/>
            </c:ext>
          </c:extLst>
        </c:ser>
        <c:ser>
          <c:idx val="1"/>
          <c:order val="1"/>
          <c:dPt>
            <c:idx val="0"/>
            <c:bubble3D val="0"/>
            <c:spPr>
              <a:solidFill>
                <a:schemeClr val="accent1"/>
              </a:solidFill>
              <a:ln w="25400">
                <a:solidFill>
                  <a:schemeClr val="lt1"/>
                </a:solidFill>
              </a:ln>
              <a:effectLst/>
              <a:sp3d contourW="25400">
                <a:contourClr>
                  <a:schemeClr val="lt1"/>
                </a:contourClr>
              </a:sp3d>
            </c:spPr>
            <c:extLst>
              <c:ext xmlns:c16="http://schemas.microsoft.com/office/drawing/2014/chart" uri="{C3380CC4-5D6E-409C-BE32-E72D297353CC}">
                <c16:uniqueId val="{00000006-9A24-414B-9230-22BC7B765987}"/>
              </c:ext>
            </c:extLst>
          </c:dPt>
          <c:dPt>
            <c:idx val="1"/>
            <c:bubble3D val="0"/>
            <c:spPr>
              <a:solidFill>
                <a:schemeClr val="accent2"/>
              </a:solidFill>
              <a:ln w="25400">
                <a:solidFill>
                  <a:schemeClr val="lt1"/>
                </a:solidFill>
              </a:ln>
              <a:effectLst/>
              <a:sp3d contourW="25400">
                <a:contourClr>
                  <a:schemeClr val="lt1"/>
                </a:contourClr>
              </a:sp3d>
            </c:spPr>
            <c:extLst>
              <c:ext xmlns:c16="http://schemas.microsoft.com/office/drawing/2014/chart" uri="{C3380CC4-5D6E-409C-BE32-E72D297353CC}">
                <c16:uniqueId val="{00000008-9A24-414B-9230-22BC7B765987}"/>
              </c:ext>
            </c:extLst>
          </c:dPt>
          <c:dLbls>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mn-cs"/>
                  </a:defRPr>
                </a:pPr>
                <a:endParaRPr lang="es-ES"/>
              </a:p>
            </c:txPr>
            <c:dLblPos val="bestFit"/>
            <c:showLegendKey val="0"/>
            <c:showVal val="1"/>
            <c:showCatName val="0"/>
            <c:showSerName val="0"/>
            <c:showPercent val="0"/>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'Abr 2024'!$Q$1:$R$1</c:f>
              <c:strCache>
                <c:ptCount val="2"/>
                <c:pt idx="0">
                  <c:v>CARTERA
VIGENCIA</c:v>
                </c:pt>
                <c:pt idx="1">
                  <c:v>CARTERA
 VENCIDA</c:v>
                </c:pt>
              </c:strCache>
            </c:strRef>
          </c:cat>
          <c:val>
            <c:numRef>
              <c:f>'Abr 2024'!$Q$3:$R$3</c:f>
              <c:numCache>
                <c:formatCode>0%</c:formatCode>
                <c:ptCount val="2"/>
                <c:pt idx="0">
                  <c:v>0.63106323395421871</c:v>
                </c:pt>
                <c:pt idx="1">
                  <c:v>0.36893676604578135</c:v>
                </c:pt>
              </c:numCache>
            </c:numRef>
          </c:val>
          <c:extLst>
            <c:ext xmlns:c16="http://schemas.microsoft.com/office/drawing/2014/chart" uri="{C3380CC4-5D6E-409C-BE32-E72D297353CC}">
              <c16:uniqueId val="{00000009-9A24-414B-9230-22BC7B765987}"/>
            </c:ext>
          </c:extLst>
        </c:ser>
        <c:dLbls>
          <c:dLblPos val="bestFit"/>
          <c:showLegendKey val="0"/>
          <c:showVal val="1"/>
          <c:showCatName val="0"/>
          <c:showSerName val="0"/>
          <c:showPercent val="0"/>
          <c:showBubbleSize val="0"/>
          <c:showLeaderLines val="1"/>
        </c:dLbls>
      </c:pie3DChart>
      <c:spPr>
        <a:noFill/>
        <a:ln>
          <a:noFill/>
        </a:ln>
        <a:effectLst/>
      </c:spPr>
    </c:plotArea>
    <c:legend>
      <c:legendPos val="b"/>
      <c:overlay val="0"/>
      <c:spPr>
        <a:noFill/>
        <a:ln>
          <a:noFill/>
        </a:ln>
        <a:effectLst/>
      </c:spPr>
      <c:txPr>
        <a:bodyPr rot="0" spcFirstLastPara="1" vertOverflow="ellipsis" vert="horz" wrap="square" anchor="ctr" anchorCtr="1"/>
        <a:lstStyle/>
        <a:p>
          <a:pPr rtl="0">
            <a:defRPr sz="1000" b="0" i="0" u="none" strike="noStrike" kern="1200" baseline="0">
              <a:solidFill>
                <a:schemeClr val="accent1">
                  <a:lumMod val="50000"/>
                </a:schemeClr>
              </a:solidFill>
              <a:latin typeface="+mn-lt"/>
              <a:ea typeface="+mn-ea"/>
              <a:cs typeface="Arial" panose="020B0604020202020204" pitchFamily="34" charset="0"/>
            </a:defRPr>
          </a:pPr>
          <a:endParaRPr lang="es-E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s-ES"/>
    </a:p>
  </c:txPr>
  <c:externalData r:id="rId3">
    <c:autoUpdate val="0"/>
  </c:externalData>
</c:chartSpace>
</file>

<file path=ppt/charts/chart2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'Abril 2024'!$P$38</c:f>
              <c:strCache>
                <c:ptCount val="1"/>
                <c:pt idx="0">
                  <c:v>FACTURACIÓN CONJUNTA</c:v>
                </c:pt>
              </c:strCache>
            </c:strRef>
          </c:tx>
          <c:spPr>
            <a:solidFill>
              <a:schemeClr val="accent1"/>
            </a:solidFill>
            <a:ln>
              <a:noFill/>
            </a:ln>
            <a:effectLst/>
            <a:scene3d>
              <a:camera prst="orthographicFront"/>
              <a:lightRig rig="balanced" dir="t">
                <a:rot lat="0" lon="0" rev="8700000"/>
              </a:lightRig>
            </a:scene3d>
            <a:sp3d>
              <a:bevelT w="190500" h="38100"/>
            </a:sp3d>
          </c:spPr>
          <c:invertIfNegative val="0"/>
          <c:dLbls>
            <c:spPr>
              <a:noFill/>
              <a:ln>
                <a:noFill/>
              </a:ln>
              <a:effectLst/>
            </c:spPr>
            <c:txPr>
              <a:bodyPr rot="0" spcFirstLastPara="1" vertOverflow="ellipsis" vert="horz" wrap="square" anchor="ctr" anchorCtr="1"/>
              <a:lstStyle/>
              <a:p>
                <a:pPr>
                  <a:defRPr sz="900" b="0" i="0" u="none" strike="noStrike" kern="1200" baseline="0">
                    <a:solidFill>
                      <a:schemeClr val="accent1">
                        <a:lumMod val="50000"/>
                      </a:schemeClr>
                    </a:solidFill>
                    <a:latin typeface="+mn-lt"/>
                    <a:ea typeface="+mn-ea"/>
                    <a:cs typeface="+mn-cs"/>
                  </a:defRPr>
                </a:pPr>
                <a:endParaRPr lang="es-E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'Abril 2024'!$O$39:$O$48</c:f>
              <c:strCache>
                <c:ptCount val="10"/>
                <c:pt idx="0">
                  <c:v>0 meses</c:v>
                </c:pt>
                <c:pt idx="1">
                  <c:v>1 mes</c:v>
                </c:pt>
                <c:pt idx="2">
                  <c:v>2 meses</c:v>
                </c:pt>
                <c:pt idx="3">
                  <c:v>3 meses</c:v>
                </c:pt>
                <c:pt idx="4">
                  <c:v>4 meses</c:v>
                </c:pt>
                <c:pt idx="5">
                  <c:v>5 meses</c:v>
                </c:pt>
                <c:pt idx="6">
                  <c:v>6 meses</c:v>
                </c:pt>
                <c:pt idx="7">
                  <c:v>7 a 12 meses</c:v>
                </c:pt>
                <c:pt idx="8">
                  <c:v>13 a 24 meses</c:v>
                </c:pt>
                <c:pt idx="9">
                  <c:v>Más de 24 meses</c:v>
                </c:pt>
              </c:strCache>
            </c:strRef>
          </c:cat>
          <c:val>
            <c:numRef>
              <c:f>'Abril 2024'!$P$39:$P$48</c:f>
              <c:numCache>
                <c:formatCode>"$"\ #,##0</c:formatCode>
                <c:ptCount val="10"/>
                <c:pt idx="0">
                  <c:v>11972.659356254499</c:v>
                </c:pt>
                <c:pt idx="1">
                  <c:v>860.84654385000988</c:v>
                </c:pt>
                <c:pt idx="2">
                  <c:v>347.68517526000028</c:v>
                </c:pt>
                <c:pt idx="3">
                  <c:v>245.64564494000066</c:v>
                </c:pt>
                <c:pt idx="4">
                  <c:v>179.35623618000065</c:v>
                </c:pt>
                <c:pt idx="5">
                  <c:v>138.64288502999992</c:v>
                </c:pt>
                <c:pt idx="6">
                  <c:v>91.42568113999998</c:v>
                </c:pt>
                <c:pt idx="7">
                  <c:v>614.92000544000007</c:v>
                </c:pt>
                <c:pt idx="8">
                  <c:v>1279.1736780600013</c:v>
                </c:pt>
                <c:pt idx="9">
                  <c:v>7958.8434813400072</c:v>
                </c:pt>
              </c:numCache>
            </c:numRef>
          </c:val>
          <c:extLst>
            <c:ext xmlns:c16="http://schemas.microsoft.com/office/drawing/2014/chart" uri="{C3380CC4-5D6E-409C-BE32-E72D297353CC}">
              <c16:uniqueId val="{00000000-13B0-4A64-9E3C-FB014A38DE8B}"/>
            </c:ext>
          </c:extLst>
        </c:ser>
        <c:ser>
          <c:idx val="1"/>
          <c:order val="1"/>
          <c:tx>
            <c:strRef>
              <c:f>'Abril 2024'!$Q$38</c:f>
              <c:strCache>
                <c:ptCount val="1"/>
                <c:pt idx="0">
                  <c:v>FACTURACIÓN DIRECTA</c:v>
                </c:pt>
              </c:strCache>
            </c:strRef>
          </c:tx>
          <c:spPr>
            <a:solidFill>
              <a:schemeClr val="accent2"/>
            </a:solidFill>
            <a:ln>
              <a:noFill/>
            </a:ln>
            <a:effectLst/>
            <a:scene3d>
              <a:camera prst="orthographicFront"/>
              <a:lightRig rig="threePt" dir="t"/>
            </a:scene3d>
            <a:sp3d>
              <a:bevelT w="190500" h="38100"/>
            </a:sp3d>
          </c:spPr>
          <c:invertIfNegative val="0"/>
          <c:dPt>
            <c:idx val="0"/>
            <c:invertIfNegative val="0"/>
            <c:bubble3D val="0"/>
            <c:extLst>
              <c:ext xmlns:c16="http://schemas.microsoft.com/office/drawing/2014/chart" uri="{C3380CC4-5D6E-409C-BE32-E72D297353CC}">
                <c16:uniqueId val="{00000001-13B0-4A64-9E3C-FB014A38DE8B}"/>
              </c:ext>
            </c:extLst>
          </c:dPt>
          <c:dPt>
            <c:idx val="1"/>
            <c:invertIfNegative val="0"/>
            <c:bubble3D val="0"/>
            <c:extLst>
              <c:ext xmlns:c16="http://schemas.microsoft.com/office/drawing/2014/chart" uri="{C3380CC4-5D6E-409C-BE32-E72D297353CC}">
                <c16:uniqueId val="{00000002-13B0-4A64-9E3C-FB014A38DE8B}"/>
              </c:ext>
            </c:extLst>
          </c:dPt>
          <c:dPt>
            <c:idx val="2"/>
            <c:invertIfNegative val="0"/>
            <c:bubble3D val="0"/>
            <c:extLst>
              <c:ext xmlns:c16="http://schemas.microsoft.com/office/drawing/2014/chart" uri="{C3380CC4-5D6E-409C-BE32-E72D297353CC}">
                <c16:uniqueId val="{00000003-13B0-4A64-9E3C-FB014A38DE8B}"/>
              </c:ext>
            </c:extLst>
          </c:dPt>
          <c:dPt>
            <c:idx val="3"/>
            <c:invertIfNegative val="0"/>
            <c:bubble3D val="0"/>
            <c:extLst>
              <c:ext xmlns:c16="http://schemas.microsoft.com/office/drawing/2014/chart" uri="{C3380CC4-5D6E-409C-BE32-E72D297353CC}">
                <c16:uniqueId val="{00000004-13B0-4A64-9E3C-FB014A38DE8B}"/>
              </c:ext>
            </c:extLst>
          </c:dPt>
          <c:dPt>
            <c:idx val="4"/>
            <c:invertIfNegative val="0"/>
            <c:bubble3D val="0"/>
            <c:extLst>
              <c:ext xmlns:c16="http://schemas.microsoft.com/office/drawing/2014/chart" uri="{C3380CC4-5D6E-409C-BE32-E72D297353CC}">
                <c16:uniqueId val="{00000005-13B0-4A64-9E3C-FB014A38DE8B}"/>
              </c:ext>
            </c:extLst>
          </c:dPt>
          <c:dPt>
            <c:idx val="5"/>
            <c:invertIfNegative val="0"/>
            <c:bubble3D val="0"/>
            <c:extLst>
              <c:ext xmlns:c16="http://schemas.microsoft.com/office/drawing/2014/chart" uri="{C3380CC4-5D6E-409C-BE32-E72D297353CC}">
                <c16:uniqueId val="{00000006-13B0-4A64-9E3C-FB014A38DE8B}"/>
              </c:ext>
            </c:extLst>
          </c:dPt>
          <c:dPt>
            <c:idx val="6"/>
            <c:invertIfNegative val="0"/>
            <c:bubble3D val="0"/>
            <c:extLst>
              <c:ext xmlns:c16="http://schemas.microsoft.com/office/drawing/2014/chart" uri="{C3380CC4-5D6E-409C-BE32-E72D297353CC}">
                <c16:uniqueId val="{00000007-13B0-4A64-9E3C-FB014A38DE8B}"/>
              </c:ext>
            </c:extLst>
          </c:dPt>
          <c:dPt>
            <c:idx val="7"/>
            <c:invertIfNegative val="0"/>
            <c:bubble3D val="0"/>
            <c:extLst>
              <c:ext xmlns:c16="http://schemas.microsoft.com/office/drawing/2014/chart" uri="{C3380CC4-5D6E-409C-BE32-E72D297353CC}">
                <c16:uniqueId val="{00000008-13B0-4A64-9E3C-FB014A38DE8B}"/>
              </c:ext>
            </c:extLst>
          </c:dPt>
          <c:dPt>
            <c:idx val="8"/>
            <c:invertIfNegative val="0"/>
            <c:bubble3D val="0"/>
            <c:extLst>
              <c:ext xmlns:c16="http://schemas.microsoft.com/office/drawing/2014/chart" uri="{C3380CC4-5D6E-409C-BE32-E72D297353CC}">
                <c16:uniqueId val="{00000009-13B0-4A64-9E3C-FB014A38DE8B}"/>
              </c:ext>
            </c:extLst>
          </c:dPt>
          <c:dPt>
            <c:idx val="9"/>
            <c:invertIfNegative val="0"/>
            <c:bubble3D val="0"/>
            <c:extLst>
              <c:ext xmlns:c16="http://schemas.microsoft.com/office/drawing/2014/chart" uri="{C3380CC4-5D6E-409C-BE32-E72D297353CC}">
                <c16:uniqueId val="{0000000A-13B0-4A64-9E3C-FB014A38DE8B}"/>
              </c:ext>
            </c:extLst>
          </c:dPt>
          <c:dLbls>
            <c:spPr>
              <a:noFill/>
              <a:ln>
                <a:noFill/>
              </a:ln>
              <a:effectLst/>
            </c:spPr>
            <c:txPr>
              <a:bodyPr rot="0" spcFirstLastPara="1" vertOverflow="ellipsis" vert="horz" wrap="square" anchor="ctr" anchorCtr="1"/>
              <a:lstStyle/>
              <a:p>
                <a:pPr>
                  <a:defRPr sz="900" b="0" i="0" u="none" strike="noStrike" kern="1200" baseline="0">
                    <a:solidFill>
                      <a:schemeClr val="accent1">
                        <a:lumMod val="50000"/>
                      </a:schemeClr>
                    </a:solidFill>
                    <a:latin typeface="+mn-lt"/>
                    <a:ea typeface="+mn-ea"/>
                    <a:cs typeface="+mn-cs"/>
                  </a:defRPr>
                </a:pPr>
                <a:endParaRPr lang="es-E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'Abril 2024'!$O$39:$O$48</c:f>
              <c:strCache>
                <c:ptCount val="10"/>
                <c:pt idx="0">
                  <c:v>0 meses</c:v>
                </c:pt>
                <c:pt idx="1">
                  <c:v>1 mes</c:v>
                </c:pt>
                <c:pt idx="2">
                  <c:v>2 meses</c:v>
                </c:pt>
                <c:pt idx="3">
                  <c:v>3 meses</c:v>
                </c:pt>
                <c:pt idx="4">
                  <c:v>4 meses</c:v>
                </c:pt>
                <c:pt idx="5">
                  <c:v>5 meses</c:v>
                </c:pt>
                <c:pt idx="6">
                  <c:v>6 meses</c:v>
                </c:pt>
                <c:pt idx="7">
                  <c:v>7 a 12 meses</c:v>
                </c:pt>
                <c:pt idx="8">
                  <c:v>13 a 24 meses</c:v>
                </c:pt>
                <c:pt idx="9">
                  <c:v>Más de 24 meses</c:v>
                </c:pt>
              </c:strCache>
            </c:strRef>
          </c:cat>
          <c:val>
            <c:numRef>
              <c:f>'Abril 2024'!$Q$39:$Q$48</c:f>
              <c:numCache>
                <c:formatCode>"$"\ #,##0</c:formatCode>
                <c:ptCount val="10"/>
                <c:pt idx="0">
                  <c:v>653.2662638500135</c:v>
                </c:pt>
                <c:pt idx="1">
                  <c:v>338.39836493999815</c:v>
                </c:pt>
                <c:pt idx="2">
                  <c:v>190.04250151000008</c:v>
                </c:pt>
                <c:pt idx="3">
                  <c:v>189.55328503999974</c:v>
                </c:pt>
                <c:pt idx="4">
                  <c:v>104.43990599999999</c:v>
                </c:pt>
                <c:pt idx="5">
                  <c:v>86.529909999999987</c:v>
                </c:pt>
                <c:pt idx="6">
                  <c:v>97.689720000000037</c:v>
                </c:pt>
                <c:pt idx="7">
                  <c:v>272.64246843999882</c:v>
                </c:pt>
                <c:pt idx="8">
                  <c:v>545.93971182000075</c:v>
                </c:pt>
                <c:pt idx="9">
                  <c:v>2384.8407020699956</c:v>
                </c:pt>
              </c:numCache>
            </c:numRef>
          </c:val>
          <c:extLst>
            <c:ext xmlns:c16="http://schemas.microsoft.com/office/drawing/2014/chart" uri="{C3380CC4-5D6E-409C-BE32-E72D297353CC}">
              <c16:uniqueId val="{0000000B-13B0-4A64-9E3C-FB014A38DE8B}"/>
            </c:ext>
          </c:extLst>
        </c:ser>
        <c:dLbls>
          <c:dLblPos val="outEnd"/>
          <c:showLegendKey val="0"/>
          <c:showVal val="1"/>
          <c:showCatName val="0"/>
          <c:showSerName val="0"/>
          <c:showPercent val="0"/>
          <c:showBubbleSize val="0"/>
        </c:dLbls>
        <c:gapWidth val="50"/>
        <c:overlap val="-27"/>
        <c:axId val="467168288"/>
        <c:axId val="467169464"/>
      </c:barChart>
      <c:catAx>
        <c:axId val="467168288"/>
        <c:scaling>
          <c:orientation val="minMax"/>
        </c:scaling>
        <c:delete val="0"/>
        <c:axPos val="b"/>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accent1">
                    <a:lumMod val="50000"/>
                  </a:schemeClr>
                </a:solidFill>
                <a:latin typeface="+mn-lt"/>
                <a:ea typeface="+mn-ea"/>
                <a:cs typeface="+mn-cs"/>
              </a:defRPr>
            </a:pPr>
            <a:endParaRPr lang="es-ES"/>
          </a:p>
        </c:txPr>
        <c:crossAx val="467169464"/>
        <c:crosses val="autoZero"/>
        <c:auto val="1"/>
        <c:lblAlgn val="ctr"/>
        <c:lblOffset val="100"/>
        <c:noMultiLvlLbl val="0"/>
      </c:catAx>
      <c:valAx>
        <c:axId val="467169464"/>
        <c:scaling>
          <c:orientation val="minMax"/>
        </c:scaling>
        <c:delete val="0"/>
        <c:axPos val="l"/>
        <c:majorGridlines>
          <c:spPr>
            <a:ln w="9525" cap="flat" cmpd="sng" algn="ctr">
              <a:solidFill>
                <a:schemeClr val="tx1">
                  <a:lumMod val="15000"/>
                  <a:lumOff val="85000"/>
                </a:schemeClr>
              </a:solidFill>
              <a:round/>
            </a:ln>
            <a:effectLst/>
          </c:spPr>
        </c:majorGridlines>
        <c:numFmt formatCode="&quot;$&quot;\ #,##0" sourceLinked="1"/>
        <c:majorTickMark val="out"/>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accent1">
                    <a:lumMod val="50000"/>
                  </a:schemeClr>
                </a:solidFill>
                <a:latin typeface="+mn-lt"/>
                <a:ea typeface="+mn-ea"/>
                <a:cs typeface="+mn-cs"/>
              </a:defRPr>
            </a:pPr>
            <a:endParaRPr lang="es-ES"/>
          </a:p>
        </c:txPr>
        <c:crossAx val="467168288"/>
        <c:crosses val="autoZero"/>
        <c:crossBetween val="between"/>
      </c:valAx>
      <c:dTable>
        <c:showHorzBorder val="1"/>
        <c:showVertBorder val="1"/>
        <c:showOutline val="1"/>
        <c:showKeys val="1"/>
        <c:spPr>
          <a:noFill/>
          <a:ln w="9525" cap="flat" cmpd="sng" algn="ctr">
            <a:solidFill>
              <a:schemeClr val="tx1">
                <a:lumMod val="15000"/>
                <a:lumOff val="85000"/>
              </a:schemeClr>
            </a:solidFill>
            <a:round/>
          </a:ln>
          <a:effectLst/>
        </c:spPr>
        <c:txPr>
          <a:bodyPr rot="0" spcFirstLastPara="1" vertOverflow="ellipsis" vert="horz" wrap="square" anchor="ctr" anchorCtr="1"/>
          <a:lstStyle/>
          <a:p>
            <a:pPr rtl="0">
              <a:defRPr sz="900" b="0" i="0" u="none" strike="noStrike" kern="1200" baseline="0">
                <a:solidFill>
                  <a:schemeClr val="accent1">
                    <a:lumMod val="50000"/>
                  </a:schemeClr>
                </a:solidFill>
                <a:latin typeface="+mn-lt"/>
                <a:ea typeface="+mn-ea"/>
                <a:cs typeface="+mn-cs"/>
              </a:defRPr>
            </a:pPr>
            <a:endParaRPr lang="es-ES"/>
          </a:p>
        </c:txPr>
      </c:dTable>
      <c:spPr>
        <a:noFill/>
        <a:ln>
          <a:noFill/>
        </a:ln>
        <a:effectLst/>
      </c:spPr>
    </c:plotArea>
    <c:plotVisOnly val="1"/>
    <c:dispBlanksAs val="gap"/>
    <c:showDLblsOverMax val="0"/>
  </c:chart>
  <c:spPr>
    <a:noFill/>
    <a:ln>
      <a:noFill/>
    </a:ln>
    <a:effectLst/>
  </c:spPr>
  <c:txPr>
    <a:bodyPr/>
    <a:lstStyle/>
    <a:p>
      <a:pPr>
        <a:defRPr>
          <a:solidFill>
            <a:schemeClr val="accent1">
              <a:lumMod val="50000"/>
            </a:schemeClr>
          </a:solidFill>
        </a:defRPr>
      </a:pPr>
      <a:endParaRPr lang="es-ES"/>
    </a:p>
  </c:txPr>
  <c:externalData r:id="rId3">
    <c:autoUpdate val="0"/>
  </c:externalData>
</c:chartSpace>
</file>

<file path=ppt/charts/chart2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'Abr 2024'!$O$39</c:f>
              <c:strCache>
                <c:ptCount val="1"/>
                <c:pt idx="0">
                  <c:v>FACTURACIÓN CONJUNTA</c:v>
                </c:pt>
              </c:strCache>
            </c:strRef>
          </c:tx>
          <c:spPr>
            <a:solidFill>
              <a:schemeClr val="accent1"/>
            </a:solidFill>
            <a:ln>
              <a:noFill/>
            </a:ln>
            <a:effectLst/>
            <a:scene3d>
              <a:camera prst="orthographicFront"/>
              <a:lightRig rig="balanced" dir="t">
                <a:rot lat="0" lon="0" rev="8700000"/>
              </a:lightRig>
            </a:scene3d>
            <a:sp3d>
              <a:bevelT w="190500" h="38100"/>
            </a:sp3d>
          </c:spPr>
          <c:invertIfNegative val="0"/>
          <c:dLbls>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accent1">
                        <a:lumMod val="50000"/>
                      </a:schemeClr>
                    </a:solidFill>
                    <a:latin typeface="+mn-lt"/>
                    <a:ea typeface="+mn-ea"/>
                    <a:cs typeface="+mn-cs"/>
                  </a:defRPr>
                </a:pPr>
                <a:endParaRPr lang="es-E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'Abr 2024'!$N$40:$N$49</c:f>
              <c:strCache>
                <c:ptCount val="10"/>
                <c:pt idx="0">
                  <c:v>0 meses</c:v>
                </c:pt>
                <c:pt idx="1">
                  <c:v>1 mes</c:v>
                </c:pt>
                <c:pt idx="2">
                  <c:v>2 meses</c:v>
                </c:pt>
                <c:pt idx="3">
                  <c:v>3 meses</c:v>
                </c:pt>
                <c:pt idx="4">
                  <c:v>4 meses</c:v>
                </c:pt>
                <c:pt idx="5">
                  <c:v>5 meses</c:v>
                </c:pt>
                <c:pt idx="6">
                  <c:v>6 meses</c:v>
                </c:pt>
                <c:pt idx="7">
                  <c:v>7 a 12 meses</c:v>
                </c:pt>
                <c:pt idx="8">
                  <c:v>13 a 24 meses</c:v>
                </c:pt>
                <c:pt idx="9">
                  <c:v>Más de 24 meses</c:v>
                </c:pt>
              </c:strCache>
            </c:strRef>
          </c:cat>
          <c:val>
            <c:numRef>
              <c:f>'Abr 2024'!$O$40:$O$49</c:f>
              <c:numCache>
                <c:formatCode>_-* #,##0_-;\-* #,##0_-;_-* "-"??_-;_-@_-</c:formatCode>
                <c:ptCount val="10"/>
                <c:pt idx="0">
                  <c:v>15765.416016696974</c:v>
                </c:pt>
                <c:pt idx="1">
                  <c:v>14.090369999999979</c:v>
                </c:pt>
                <c:pt idx="2">
                  <c:v>1995.3439849800006</c:v>
                </c:pt>
                <c:pt idx="3">
                  <c:v>0.74865999999999999</c:v>
                </c:pt>
                <c:pt idx="4">
                  <c:v>833.3123464999959</c:v>
                </c:pt>
                <c:pt idx="5">
                  <c:v>0.37459999999999999</c:v>
                </c:pt>
                <c:pt idx="6">
                  <c:v>451.46152980999619</c:v>
                </c:pt>
                <c:pt idx="7">
                  <c:v>1019.1583468399947</c:v>
                </c:pt>
                <c:pt idx="8">
                  <c:v>2596.9076197900104</c:v>
                </c:pt>
                <c:pt idx="9">
                  <c:v>9857.180640979801</c:v>
                </c:pt>
              </c:numCache>
            </c:numRef>
          </c:val>
          <c:extLst>
            <c:ext xmlns:c16="http://schemas.microsoft.com/office/drawing/2014/chart" uri="{C3380CC4-5D6E-409C-BE32-E72D297353CC}">
              <c16:uniqueId val="{00000000-473F-4136-B75D-F03FEE61201E}"/>
            </c:ext>
          </c:extLst>
        </c:ser>
        <c:ser>
          <c:idx val="1"/>
          <c:order val="1"/>
          <c:tx>
            <c:strRef>
              <c:f>'Abr 2024'!$P$39</c:f>
              <c:strCache>
                <c:ptCount val="1"/>
                <c:pt idx="0">
                  <c:v>FACTURACIÓN DIRECTA</c:v>
                </c:pt>
              </c:strCache>
            </c:strRef>
          </c:tx>
          <c:spPr>
            <a:solidFill>
              <a:schemeClr val="accent2"/>
            </a:solidFill>
            <a:ln>
              <a:noFill/>
            </a:ln>
            <a:effectLst/>
            <a:scene3d>
              <a:camera prst="orthographicFront"/>
              <a:lightRig rig="balanced" dir="t">
                <a:rot lat="0" lon="0" rev="8700000"/>
              </a:lightRig>
            </a:scene3d>
            <a:sp3d>
              <a:bevelT w="190500" h="38100"/>
            </a:sp3d>
          </c:spPr>
          <c:invertIfNegative val="0"/>
          <c:dLbls>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1">
                        <a:lumMod val="75000"/>
                        <a:lumOff val="25000"/>
                      </a:schemeClr>
                    </a:solidFill>
                    <a:latin typeface="+mn-lt"/>
                    <a:ea typeface="+mn-ea"/>
                    <a:cs typeface="Arial" panose="020B0604020202020204" pitchFamily="34" charset="0"/>
                  </a:defRPr>
                </a:pPr>
                <a:endParaRPr lang="es-E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'Abr 2024'!$N$40:$N$49</c:f>
              <c:strCache>
                <c:ptCount val="10"/>
                <c:pt idx="0">
                  <c:v>0 meses</c:v>
                </c:pt>
                <c:pt idx="1">
                  <c:v>1 mes</c:v>
                </c:pt>
                <c:pt idx="2">
                  <c:v>2 meses</c:v>
                </c:pt>
                <c:pt idx="3">
                  <c:v>3 meses</c:v>
                </c:pt>
                <c:pt idx="4">
                  <c:v>4 meses</c:v>
                </c:pt>
                <c:pt idx="5">
                  <c:v>5 meses</c:v>
                </c:pt>
                <c:pt idx="6">
                  <c:v>6 meses</c:v>
                </c:pt>
                <c:pt idx="7">
                  <c:v>7 a 12 meses</c:v>
                </c:pt>
                <c:pt idx="8">
                  <c:v>13 a 24 meses</c:v>
                </c:pt>
                <c:pt idx="9">
                  <c:v>Más de 24 meses</c:v>
                </c:pt>
              </c:strCache>
            </c:strRef>
          </c:cat>
          <c:val>
            <c:numRef>
              <c:f>'Abr 2024'!$P$40:$P$49</c:f>
              <c:numCache>
                <c:formatCode>"$"\ #,##0</c:formatCode>
                <c:ptCount val="10"/>
                <c:pt idx="0">
                  <c:v>438.62245673999905</c:v>
                </c:pt>
                <c:pt idx="1">
                  <c:v>2.0182360800000003</c:v>
                </c:pt>
                <c:pt idx="2">
                  <c:v>217.74986588000047</c:v>
                </c:pt>
                <c:pt idx="3">
                  <c:v>3.7428600000000007</c:v>
                </c:pt>
                <c:pt idx="4">
                  <c:v>79.244717010000016</c:v>
                </c:pt>
                <c:pt idx="5">
                  <c:v>-1.3651766700000001</c:v>
                </c:pt>
                <c:pt idx="6">
                  <c:v>101.64683453000004</c:v>
                </c:pt>
                <c:pt idx="7">
                  <c:v>548.35863476999975</c:v>
                </c:pt>
                <c:pt idx="8">
                  <c:v>463.08521070999956</c:v>
                </c:pt>
                <c:pt idx="9">
                  <c:v>9754.4542938698651</c:v>
                </c:pt>
              </c:numCache>
            </c:numRef>
          </c:val>
          <c:extLst>
            <c:ext xmlns:c16="http://schemas.microsoft.com/office/drawing/2014/chart" uri="{C3380CC4-5D6E-409C-BE32-E72D297353CC}">
              <c16:uniqueId val="{00000001-473F-4136-B75D-F03FEE61201E}"/>
            </c:ext>
          </c:extLst>
        </c:ser>
        <c:dLbls>
          <c:dLblPos val="outEnd"/>
          <c:showLegendKey val="0"/>
          <c:showVal val="1"/>
          <c:showCatName val="0"/>
          <c:showSerName val="0"/>
          <c:showPercent val="0"/>
          <c:showBubbleSize val="0"/>
        </c:dLbls>
        <c:gapWidth val="50"/>
        <c:overlap val="-27"/>
        <c:axId val="336490424"/>
        <c:axId val="336493168"/>
      </c:barChart>
      <c:catAx>
        <c:axId val="336490424"/>
        <c:scaling>
          <c:orientation val="minMax"/>
        </c:scaling>
        <c:delete val="0"/>
        <c:axPos val="b"/>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s-ES"/>
          </a:p>
        </c:txPr>
        <c:crossAx val="336493168"/>
        <c:crosses val="autoZero"/>
        <c:auto val="1"/>
        <c:lblAlgn val="ctr"/>
        <c:lblOffset val="100"/>
        <c:noMultiLvlLbl val="0"/>
      </c:catAx>
      <c:valAx>
        <c:axId val="336493168"/>
        <c:scaling>
          <c:orientation val="minMax"/>
        </c:scaling>
        <c:delete val="0"/>
        <c:axPos val="l"/>
        <c:majorGridlines>
          <c:spPr>
            <a:ln w="9525" cap="flat" cmpd="sng" algn="ctr">
              <a:solidFill>
                <a:schemeClr val="tx1">
                  <a:lumMod val="15000"/>
                  <a:lumOff val="85000"/>
                </a:schemeClr>
              </a:solidFill>
              <a:round/>
            </a:ln>
            <a:effectLst/>
          </c:spPr>
        </c:majorGridlines>
        <c:numFmt formatCode="_-* #,##0_-;\-* #,##0_-;_-* &quot;-&quot;??_-;_-@_-" sourceLinked="1"/>
        <c:majorTickMark val="out"/>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mn-cs"/>
              </a:defRPr>
            </a:pPr>
            <a:endParaRPr lang="es-ES"/>
          </a:p>
        </c:txPr>
        <c:crossAx val="336490424"/>
        <c:crosses val="autoZero"/>
        <c:crossBetween val="between"/>
      </c:valAx>
      <c:dTable>
        <c:showHorzBorder val="1"/>
        <c:showVertBorder val="1"/>
        <c:showOutline val="1"/>
        <c:showKeys val="1"/>
        <c:spPr>
          <a:noFill/>
          <a:ln w="9525" cap="flat" cmpd="sng" algn="ctr">
            <a:solidFill>
              <a:schemeClr val="tx1">
                <a:lumMod val="15000"/>
                <a:lumOff val="85000"/>
              </a:schemeClr>
            </a:solidFill>
            <a:round/>
          </a:ln>
          <a:effectLst/>
        </c:spPr>
        <c:txPr>
          <a:bodyPr rot="0" spcFirstLastPara="1" vertOverflow="ellipsis" vert="horz" wrap="square" anchor="ctr" anchorCtr="1"/>
          <a:lstStyle/>
          <a:p>
            <a:pPr rtl="0">
              <a:defRPr sz="1000" b="0" i="0" u="none" strike="noStrike" kern="1200" baseline="0">
                <a:solidFill>
                  <a:schemeClr val="accent1">
                    <a:lumMod val="50000"/>
                  </a:schemeClr>
                </a:solidFill>
                <a:latin typeface="+mn-lt"/>
                <a:ea typeface="+mn-ea"/>
                <a:cs typeface="+mn-cs"/>
              </a:defRPr>
            </a:pPr>
            <a:endParaRPr lang="es-ES"/>
          </a:p>
        </c:txPr>
      </c:dTable>
      <c:spPr>
        <a:noFill/>
        <a:ln>
          <a:noFill/>
        </a:ln>
        <a:effectLst/>
      </c:spPr>
    </c:plotArea>
    <c:plotVisOnly val="1"/>
    <c:dispBlanksAs val="gap"/>
    <c:showDLblsOverMax val="0"/>
  </c:chart>
  <c:spPr>
    <a:noFill/>
    <a:ln>
      <a:noFill/>
    </a:ln>
    <a:effectLst/>
  </c:spPr>
  <c:txPr>
    <a:bodyPr/>
    <a:lstStyle/>
    <a:p>
      <a:pPr>
        <a:defRPr/>
      </a:pPr>
      <a:endParaRPr lang="es-ES"/>
    </a:p>
  </c:txPr>
  <c:externalData r:id="rId3">
    <c:autoUpdate val="0"/>
  </c:externalData>
</c:chartSpace>
</file>

<file path=ppt/charts/chart2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'Abr 2024'!$O$33</c:f>
              <c:strCache>
                <c:ptCount val="1"/>
                <c:pt idx="0">
                  <c:v>FACTURACIÓN CONJUNTA</c:v>
                </c:pt>
              </c:strCache>
            </c:strRef>
          </c:tx>
          <c:spPr>
            <a:solidFill>
              <a:schemeClr val="accent1"/>
            </a:solidFill>
            <a:ln>
              <a:noFill/>
            </a:ln>
            <a:effectLst/>
            <a:scene3d>
              <a:camera prst="orthographicFront"/>
              <a:lightRig rig="balanced" dir="t">
                <a:rot lat="0" lon="0" rev="8700000"/>
              </a:lightRig>
            </a:scene3d>
            <a:sp3d>
              <a:bevelT w="190500" h="38100"/>
            </a:sp3d>
          </c:spPr>
          <c:invertIfNegative val="0"/>
          <c:dLbls>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1">
                        <a:lumMod val="75000"/>
                        <a:lumOff val="25000"/>
                      </a:schemeClr>
                    </a:solidFill>
                    <a:latin typeface="+mn-lt"/>
                    <a:ea typeface="+mn-ea"/>
                    <a:cs typeface="+mn-cs"/>
                  </a:defRPr>
                </a:pPr>
                <a:endParaRPr lang="es-E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'Abr 2024'!$N$34:$N$43</c:f>
              <c:strCache>
                <c:ptCount val="10"/>
                <c:pt idx="0">
                  <c:v>0 meses</c:v>
                </c:pt>
                <c:pt idx="1">
                  <c:v>1 mes</c:v>
                </c:pt>
                <c:pt idx="2">
                  <c:v>2 meses</c:v>
                </c:pt>
                <c:pt idx="3">
                  <c:v>3 meses</c:v>
                </c:pt>
                <c:pt idx="4">
                  <c:v>4 meses</c:v>
                </c:pt>
                <c:pt idx="5">
                  <c:v>5 meses</c:v>
                </c:pt>
                <c:pt idx="6">
                  <c:v>6 meses</c:v>
                </c:pt>
                <c:pt idx="7">
                  <c:v>7 a 12 meses</c:v>
                </c:pt>
                <c:pt idx="8">
                  <c:v>13 a 24 meses</c:v>
                </c:pt>
                <c:pt idx="9">
                  <c:v>Más de 24 meses</c:v>
                </c:pt>
              </c:strCache>
            </c:strRef>
          </c:cat>
          <c:val>
            <c:numRef>
              <c:f>'Abr 2024'!$O$34:$O$43</c:f>
              <c:numCache>
                <c:formatCode>_-* #,##0_-;\-* #,##0_-;_-* "-"??_-;_-@_-</c:formatCode>
                <c:ptCount val="10"/>
                <c:pt idx="0">
                  <c:v>6805.4087842818653</c:v>
                </c:pt>
                <c:pt idx="1">
                  <c:v>454.2476097999986</c:v>
                </c:pt>
                <c:pt idx="2">
                  <c:v>159.13538859000073</c:v>
                </c:pt>
                <c:pt idx="3">
                  <c:v>115.84224864000008</c:v>
                </c:pt>
                <c:pt idx="4">
                  <c:v>129.80980999999997</c:v>
                </c:pt>
                <c:pt idx="5">
                  <c:v>79.318998999999948</c:v>
                </c:pt>
                <c:pt idx="6">
                  <c:v>72.306752519999947</c:v>
                </c:pt>
                <c:pt idx="7">
                  <c:v>534.69755575000011</c:v>
                </c:pt>
                <c:pt idx="8">
                  <c:v>616.25456910999799</c:v>
                </c:pt>
                <c:pt idx="9">
                  <c:v>2655.1075045300204</c:v>
                </c:pt>
              </c:numCache>
            </c:numRef>
          </c:val>
          <c:extLst>
            <c:ext xmlns:c16="http://schemas.microsoft.com/office/drawing/2014/chart" uri="{C3380CC4-5D6E-409C-BE32-E72D297353CC}">
              <c16:uniqueId val="{00000000-5E6C-4980-9B9F-B6BDAEC51F85}"/>
            </c:ext>
          </c:extLst>
        </c:ser>
        <c:ser>
          <c:idx val="1"/>
          <c:order val="1"/>
          <c:tx>
            <c:strRef>
              <c:f>'Abr 2024'!$P$33</c:f>
              <c:strCache>
                <c:ptCount val="1"/>
                <c:pt idx="0">
                  <c:v>FACTURACIÓN DIRECTA</c:v>
                </c:pt>
              </c:strCache>
            </c:strRef>
          </c:tx>
          <c:spPr>
            <a:solidFill>
              <a:schemeClr val="accent2"/>
            </a:solidFill>
            <a:ln>
              <a:noFill/>
            </a:ln>
            <a:effectLst/>
            <a:scene3d>
              <a:camera prst="orthographicFront"/>
              <a:lightRig rig="balanced" dir="t">
                <a:rot lat="0" lon="0" rev="8700000"/>
              </a:lightRig>
            </a:scene3d>
            <a:sp3d>
              <a:bevelT w="190500" h="38100"/>
            </a:sp3d>
          </c:spPr>
          <c:invertIfNegative val="0"/>
          <c:dLbls>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accent1">
                        <a:lumMod val="50000"/>
                      </a:schemeClr>
                    </a:solidFill>
                    <a:latin typeface="+mn-lt"/>
                    <a:ea typeface="+mn-ea"/>
                    <a:cs typeface="Arial" panose="020B0604020202020204" pitchFamily="34" charset="0"/>
                  </a:defRPr>
                </a:pPr>
                <a:endParaRPr lang="es-E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'Abr 2024'!$N$34:$N$43</c:f>
              <c:strCache>
                <c:ptCount val="10"/>
                <c:pt idx="0">
                  <c:v>0 meses</c:v>
                </c:pt>
                <c:pt idx="1">
                  <c:v>1 mes</c:v>
                </c:pt>
                <c:pt idx="2">
                  <c:v>2 meses</c:v>
                </c:pt>
                <c:pt idx="3">
                  <c:v>3 meses</c:v>
                </c:pt>
                <c:pt idx="4">
                  <c:v>4 meses</c:v>
                </c:pt>
                <c:pt idx="5">
                  <c:v>5 meses</c:v>
                </c:pt>
                <c:pt idx="6">
                  <c:v>6 meses</c:v>
                </c:pt>
                <c:pt idx="7">
                  <c:v>7 a 12 meses</c:v>
                </c:pt>
                <c:pt idx="8">
                  <c:v>13 a 24 meses</c:v>
                </c:pt>
                <c:pt idx="9">
                  <c:v>Más de 24 meses</c:v>
                </c:pt>
              </c:strCache>
            </c:strRef>
          </c:cat>
          <c:val>
            <c:numRef>
              <c:f>'Abr 2024'!$P$34:$P$43</c:f>
              <c:numCache>
                <c:formatCode>"$"\ #,##0</c:formatCode>
                <c:ptCount val="10"/>
                <c:pt idx="0">
                  <c:v>1129.6964498300047</c:v>
                </c:pt>
                <c:pt idx="1">
                  <c:v>107.80141651999999</c:v>
                </c:pt>
                <c:pt idx="2">
                  <c:v>156.51003000000017</c:v>
                </c:pt>
                <c:pt idx="3">
                  <c:v>78.091526999999942</c:v>
                </c:pt>
                <c:pt idx="4">
                  <c:v>30.39659000000001</c:v>
                </c:pt>
                <c:pt idx="5">
                  <c:v>20.123250000000002</c:v>
                </c:pt>
                <c:pt idx="6">
                  <c:v>54.853699999999961</c:v>
                </c:pt>
                <c:pt idx="7">
                  <c:v>84.478049999999982</c:v>
                </c:pt>
                <c:pt idx="8">
                  <c:v>300.25921299999999</c:v>
                </c:pt>
                <c:pt idx="9">
                  <c:v>353.89697000000001</c:v>
                </c:pt>
              </c:numCache>
            </c:numRef>
          </c:val>
          <c:extLst>
            <c:ext xmlns:c16="http://schemas.microsoft.com/office/drawing/2014/chart" uri="{C3380CC4-5D6E-409C-BE32-E72D297353CC}">
              <c16:uniqueId val="{00000001-5E6C-4980-9B9F-B6BDAEC51F85}"/>
            </c:ext>
          </c:extLst>
        </c:ser>
        <c:dLbls>
          <c:dLblPos val="outEnd"/>
          <c:showLegendKey val="0"/>
          <c:showVal val="1"/>
          <c:showCatName val="0"/>
          <c:showSerName val="0"/>
          <c:showPercent val="0"/>
          <c:showBubbleSize val="0"/>
        </c:dLbls>
        <c:gapWidth val="50"/>
        <c:overlap val="-27"/>
        <c:axId val="429414576"/>
        <c:axId val="429415360"/>
      </c:barChart>
      <c:catAx>
        <c:axId val="429414576"/>
        <c:scaling>
          <c:orientation val="minMax"/>
        </c:scaling>
        <c:delete val="0"/>
        <c:axPos val="b"/>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s-ES"/>
          </a:p>
        </c:txPr>
        <c:crossAx val="429415360"/>
        <c:crosses val="autoZero"/>
        <c:auto val="1"/>
        <c:lblAlgn val="ctr"/>
        <c:lblOffset val="100"/>
        <c:noMultiLvlLbl val="0"/>
      </c:catAx>
      <c:valAx>
        <c:axId val="429415360"/>
        <c:scaling>
          <c:orientation val="minMax"/>
        </c:scaling>
        <c:delete val="0"/>
        <c:axPos val="l"/>
        <c:majorGridlines>
          <c:spPr>
            <a:ln w="9525" cap="flat" cmpd="sng" algn="ctr">
              <a:solidFill>
                <a:schemeClr val="tx1">
                  <a:lumMod val="15000"/>
                  <a:lumOff val="85000"/>
                </a:schemeClr>
              </a:solidFill>
              <a:round/>
            </a:ln>
            <a:effectLst/>
          </c:spPr>
        </c:majorGridlines>
        <c:numFmt formatCode="_-* #,##0_-;\-* #,##0_-;_-* &quot;-&quot;??_-;_-@_-" sourceLinked="1"/>
        <c:majorTickMark val="out"/>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mn-cs"/>
              </a:defRPr>
            </a:pPr>
            <a:endParaRPr lang="es-ES"/>
          </a:p>
        </c:txPr>
        <c:crossAx val="429414576"/>
        <c:crosses val="autoZero"/>
        <c:crossBetween val="between"/>
      </c:valAx>
      <c:dTable>
        <c:showHorzBorder val="1"/>
        <c:showVertBorder val="1"/>
        <c:showOutline val="1"/>
        <c:showKeys val="1"/>
        <c:spPr>
          <a:noFill/>
          <a:ln w="9525" cap="flat" cmpd="sng" algn="ctr">
            <a:solidFill>
              <a:schemeClr val="tx1">
                <a:lumMod val="15000"/>
                <a:lumOff val="85000"/>
              </a:schemeClr>
            </a:solidFill>
            <a:round/>
          </a:ln>
          <a:effectLst/>
        </c:spPr>
        <c:txPr>
          <a:bodyPr rot="0" spcFirstLastPara="1" vertOverflow="ellipsis" vert="horz" wrap="square" anchor="ctr" anchorCtr="1"/>
          <a:lstStyle/>
          <a:p>
            <a:pPr rtl="0">
              <a:defRPr sz="1000" b="0" i="0" u="none" strike="noStrike" kern="1200" baseline="0">
                <a:solidFill>
                  <a:schemeClr val="accent1">
                    <a:lumMod val="50000"/>
                  </a:schemeClr>
                </a:solidFill>
                <a:latin typeface="+mn-lt"/>
                <a:ea typeface="+mn-ea"/>
                <a:cs typeface="+mn-cs"/>
              </a:defRPr>
            </a:pPr>
            <a:endParaRPr lang="es-ES"/>
          </a:p>
        </c:txPr>
      </c:dTable>
      <c:spPr>
        <a:noFill/>
        <a:ln>
          <a:noFill/>
        </a:ln>
        <a:effectLst/>
      </c:spPr>
    </c:plotArea>
    <c:plotVisOnly val="1"/>
    <c:dispBlanksAs val="gap"/>
    <c:showDLblsOverMax val="0"/>
  </c:chart>
  <c:spPr>
    <a:noFill/>
    <a:ln>
      <a:noFill/>
    </a:ln>
    <a:effectLst/>
  </c:spPr>
  <c:txPr>
    <a:bodyPr/>
    <a:lstStyle/>
    <a:p>
      <a:pPr>
        <a:defRPr/>
      </a:pPr>
      <a:endParaRPr lang="es-ES"/>
    </a:p>
  </c:txPr>
  <c:externalData r:id="rId3">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8"/>
    </mc:Choice>
    <mc:Fallback>
      <c:style val="8"/>
    </mc:Fallback>
  </mc:AlternateContent>
  <c:chart>
    <c:title>
      <c:tx>
        <c:rich>
          <a:bodyPr rot="0" spcFirstLastPara="1" vertOverflow="ellipsis" vert="horz" wrap="square" anchor="ctr" anchorCtr="1"/>
          <a:lstStyle/>
          <a:p>
            <a:pPr>
              <a:defRPr sz="1800" b="0" i="0" u="none" strike="noStrike" kern="1200" cap="none" spc="50" baseline="0">
                <a:solidFill>
                  <a:schemeClr val="tx1">
                    <a:lumMod val="65000"/>
                    <a:lumOff val="35000"/>
                  </a:schemeClr>
                </a:solidFill>
                <a:latin typeface="+mn-lt"/>
                <a:ea typeface="+mn-ea"/>
                <a:cs typeface="+mn-cs"/>
              </a:defRPr>
            </a:pPr>
            <a:r>
              <a:rPr lang="en-US"/>
              <a:t>TOTAL DE TONELADAS : </a:t>
            </a:r>
            <a:r>
              <a:rPr lang="es-CO" sz="1800" b="0" i="0" u="none" strike="noStrike" cap="none" baseline="0">
                <a:effectLst/>
              </a:rPr>
              <a:t>1.552.170,06</a:t>
            </a:r>
            <a:r>
              <a:rPr lang="es-CO" sz="1800" b="0" i="0" u="none" strike="noStrike" cap="none" baseline="0"/>
              <a:t> </a:t>
            </a:r>
            <a:endParaRPr lang="es-ES"/>
          </a:p>
        </c:rich>
      </c:tx>
      <c:layout>
        <c:manualLayout>
          <c:xMode val="edge"/>
          <c:yMode val="edge"/>
          <c:x val="0.51638355693134663"/>
          <c:y val="0.18981481481481483"/>
        </c:manualLayout>
      </c:layout>
      <c:overlay val="0"/>
      <c:spPr>
        <a:noFill/>
        <a:ln>
          <a:noFill/>
        </a:ln>
        <a:effectLst/>
      </c:spPr>
      <c:txPr>
        <a:bodyPr rot="0" spcFirstLastPara="1" vertOverflow="ellipsis" vert="horz" wrap="square" anchor="ctr" anchorCtr="1"/>
        <a:lstStyle/>
        <a:p>
          <a:pPr>
            <a:defRPr sz="1800" b="0" i="0" u="none" strike="noStrike" kern="1200" cap="none" spc="50" baseline="0">
              <a:solidFill>
                <a:schemeClr val="tx1">
                  <a:lumMod val="65000"/>
                  <a:lumOff val="35000"/>
                </a:schemeClr>
              </a:solidFill>
              <a:latin typeface="+mn-lt"/>
              <a:ea typeface="+mn-ea"/>
              <a:cs typeface="+mn-cs"/>
            </a:defRPr>
          </a:pPr>
          <a:endParaRPr lang="es-ES"/>
        </a:p>
      </c:txPr>
    </c:title>
    <c:autoTitleDeleted val="0"/>
    <c:plotArea>
      <c:layout/>
      <c:barChart>
        <c:barDir val="col"/>
        <c:grouping val="clustered"/>
        <c:varyColors val="0"/>
        <c:ser>
          <c:idx val="0"/>
          <c:order val="0"/>
          <c:spPr>
            <a:noFill/>
            <a:ln w="25400" cap="flat" cmpd="sng" algn="ctr">
              <a:solidFill>
                <a:schemeClr val="accent6"/>
              </a:solidFill>
              <a:miter lim="800000"/>
            </a:ln>
            <a:effectLst/>
          </c:spPr>
          <c:invertIfNegative val="0"/>
          <c:dLbls>
            <c:dLbl>
              <c:idx val="3"/>
              <c:layout>
                <c:manualLayout>
                  <c:x val="-1.3394057551998381E-16"/>
                  <c:y val="-3.7037037037037035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57CF-490A-8B24-F15C2A384219}"/>
                </c:ext>
              </c:extLst>
            </c:dLbl>
            <c:dLbl>
              <c:idx val="4"/>
              <c:layout>
                <c:manualLayout>
                  <c:x val="0"/>
                  <c:y val="-1.8518518518518604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57CF-490A-8B24-F15C2A384219}"/>
                </c:ext>
              </c:extLst>
            </c:dLbl>
            <c:spPr>
              <a:noFill/>
              <a:ln>
                <a:noFill/>
              </a:ln>
              <a:effectLst/>
            </c:spPr>
            <c:txPr>
              <a:bodyPr rot="0" spcFirstLastPara="1" vertOverflow="ellipsis" vert="horz" wrap="square" lIns="38100" tIns="19050" rIns="38100" bIns="19050" anchor="ctr" anchorCtr="1">
                <a:spAutoFit/>
              </a:bodyPr>
              <a:lstStyle/>
              <a:p>
                <a:pPr>
                  <a:defRPr sz="1200" b="0" i="0" u="none" strike="noStrike" kern="1200" baseline="0">
                    <a:solidFill>
                      <a:schemeClr val="tx1">
                        <a:lumMod val="65000"/>
                        <a:lumOff val="35000"/>
                      </a:schemeClr>
                    </a:solidFill>
                    <a:latin typeface="+mn-lt"/>
                    <a:ea typeface="+mn-ea"/>
                    <a:cs typeface="+mn-cs"/>
                  </a:defRPr>
                </a:pPr>
                <a:endParaRPr lang="es-ES"/>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'[Datos Presentación.xlsx]ARROJO_CLANDESTINO 2018-2023'!$C$7:$G$7</c:f>
              <c:strCache>
                <c:ptCount val="5"/>
                <c:pt idx="0">
                  <c:v>PROMOAMBIENTAL SAS</c:v>
                </c:pt>
                <c:pt idx="1">
                  <c:v>LIME S.A. E.S.P.</c:v>
                </c:pt>
                <c:pt idx="2">
                  <c:v>CIUDAD LIMPIA</c:v>
                </c:pt>
                <c:pt idx="3">
                  <c:v>BOGOTÁ LIMPIA</c:v>
                </c:pt>
                <c:pt idx="4">
                  <c:v>ÁREA LIMPIA</c:v>
                </c:pt>
              </c:strCache>
            </c:strRef>
          </c:cat>
          <c:val>
            <c:numRef>
              <c:f>'[Datos Presentación.xlsx]ARROJO_CLANDESTINO 2018-2023'!$C$94:$G$94</c:f>
              <c:numCache>
                <c:formatCode>#,##0.00</c:formatCode>
                <c:ptCount val="5"/>
                <c:pt idx="0">
                  <c:v>193632.17199999999</c:v>
                </c:pt>
                <c:pt idx="1">
                  <c:v>713109.11699999985</c:v>
                </c:pt>
                <c:pt idx="2">
                  <c:v>274576.51200000005</c:v>
                </c:pt>
                <c:pt idx="3">
                  <c:v>163996.17699999997</c:v>
                </c:pt>
                <c:pt idx="4">
                  <c:v>206856.07700000002</c:v>
                </c:pt>
              </c:numCache>
            </c:numRef>
          </c:val>
          <c:extLst>
            <c:ext xmlns:c16="http://schemas.microsoft.com/office/drawing/2014/chart" uri="{C3380CC4-5D6E-409C-BE32-E72D297353CC}">
              <c16:uniqueId val="{00000002-57CF-490A-8B24-F15C2A384219}"/>
            </c:ext>
          </c:extLst>
        </c:ser>
        <c:dLbls>
          <c:showLegendKey val="0"/>
          <c:showVal val="0"/>
          <c:showCatName val="0"/>
          <c:showSerName val="0"/>
          <c:showPercent val="0"/>
          <c:showBubbleSize val="0"/>
        </c:dLbls>
        <c:gapWidth val="164"/>
        <c:overlap val="-35"/>
        <c:axId val="346254336"/>
        <c:axId val="348204416"/>
      </c:barChart>
      <c:catAx>
        <c:axId val="346254336"/>
        <c:scaling>
          <c:orientation val="minMax"/>
        </c:scaling>
        <c:delete val="0"/>
        <c:axPos val="b"/>
        <c:numFmt formatCode="General" sourceLinked="0"/>
        <c:majorTickMark val="none"/>
        <c:minorTickMark val="none"/>
        <c:tickLblPos val="nextTo"/>
        <c:spPr>
          <a:noFill/>
          <a:ln>
            <a:noFill/>
          </a:ln>
          <a:effectLst/>
        </c:spPr>
        <c:txPr>
          <a:bodyPr rot="-60000000" spcFirstLastPara="1" vertOverflow="ellipsis" vert="horz" wrap="square" anchor="ctr" anchorCtr="1"/>
          <a:lstStyle/>
          <a:p>
            <a:pPr>
              <a:defRPr sz="1200" b="1" i="0" u="none" strike="noStrike" kern="1200" baseline="0">
                <a:solidFill>
                  <a:schemeClr val="tx1">
                    <a:lumMod val="50000"/>
                    <a:lumOff val="50000"/>
                  </a:schemeClr>
                </a:solidFill>
                <a:latin typeface="+mn-lt"/>
                <a:ea typeface="+mn-ea"/>
                <a:cs typeface="+mn-cs"/>
              </a:defRPr>
            </a:pPr>
            <a:endParaRPr lang="es-ES"/>
          </a:p>
        </c:txPr>
        <c:crossAx val="348204416"/>
        <c:crosses val="autoZero"/>
        <c:auto val="1"/>
        <c:lblAlgn val="ctr"/>
        <c:lblOffset val="100"/>
        <c:noMultiLvlLbl val="0"/>
      </c:catAx>
      <c:valAx>
        <c:axId val="348204416"/>
        <c:scaling>
          <c:orientation val="minMax"/>
        </c:scaling>
        <c:delete val="0"/>
        <c:axPos val="l"/>
        <c:numFmt formatCode="#,##0.00"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tx1">
                    <a:lumMod val="50000"/>
                    <a:lumOff val="50000"/>
                  </a:schemeClr>
                </a:solidFill>
                <a:latin typeface="+mn-lt"/>
                <a:ea typeface="+mn-ea"/>
                <a:cs typeface="+mn-cs"/>
              </a:defRPr>
            </a:pPr>
            <a:endParaRPr lang="es-ES"/>
          </a:p>
        </c:txPr>
        <c:crossAx val="346254336"/>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s-ES"/>
    </a:p>
  </c:txPr>
  <c:externalData r:id="rId3">
    <c:autoUpdate val="0"/>
  </c:externalData>
</c:chartSpace>
</file>

<file path=ppt/charts/chart3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9397396177382492"/>
          <c:y val="1.230137560749371E-2"/>
          <c:w val="0.78260452111354095"/>
          <c:h val="0.73840776055506185"/>
        </c:manualLayout>
      </c:layout>
      <c:barChart>
        <c:barDir val="col"/>
        <c:grouping val="clustered"/>
        <c:varyColors val="0"/>
        <c:ser>
          <c:idx val="3"/>
          <c:order val="0"/>
          <c:tx>
            <c:strRef>
              <c:f>'Abr 2024'!$P$33</c:f>
              <c:strCache>
                <c:ptCount val="1"/>
                <c:pt idx="0">
                  <c:v>FACTURACIÓN DIRECTA</c:v>
                </c:pt>
              </c:strCache>
            </c:strRef>
          </c:tx>
          <c:spPr>
            <a:solidFill>
              <a:schemeClr val="accent2"/>
            </a:solidFill>
            <a:scene3d>
              <a:camera prst="orthographicFront"/>
              <a:lightRig rig="balanced" dir="t">
                <a:rot lat="0" lon="0" rev="8700000"/>
              </a:lightRig>
            </a:scene3d>
            <a:sp3d>
              <a:bevelT w="190500" h="38100"/>
            </a:sp3d>
          </c:spPr>
          <c:invertIfNegative val="0"/>
          <c:cat>
            <c:strRef>
              <c:f>'Abr 2024'!$N$34:$N$43</c:f>
              <c:strCache>
                <c:ptCount val="10"/>
                <c:pt idx="0">
                  <c:v>0 meses</c:v>
                </c:pt>
                <c:pt idx="1">
                  <c:v>1 mes</c:v>
                </c:pt>
                <c:pt idx="2">
                  <c:v>2 meses</c:v>
                </c:pt>
                <c:pt idx="3">
                  <c:v>3 meses</c:v>
                </c:pt>
                <c:pt idx="4">
                  <c:v>4 meses</c:v>
                </c:pt>
                <c:pt idx="5">
                  <c:v>5 meses</c:v>
                </c:pt>
                <c:pt idx="6">
                  <c:v>6 meses</c:v>
                </c:pt>
                <c:pt idx="7">
                  <c:v>7 a 12 meses</c:v>
                </c:pt>
                <c:pt idx="8">
                  <c:v>13 a 24 meses</c:v>
                </c:pt>
                <c:pt idx="9">
                  <c:v>Más de 24 meses</c:v>
                </c:pt>
              </c:strCache>
            </c:strRef>
          </c:cat>
          <c:val>
            <c:numRef>
              <c:f>'Abr 2024'!$P$34:$P$43</c:f>
              <c:numCache>
                <c:formatCode>"$"\ #,##0</c:formatCode>
                <c:ptCount val="10"/>
                <c:pt idx="0">
                  <c:v>67.658389170000007</c:v>
                </c:pt>
                <c:pt idx="1">
                  <c:v>2.3350599999999995</c:v>
                </c:pt>
                <c:pt idx="2">
                  <c:v>116.28741181000001</c:v>
                </c:pt>
                <c:pt idx="3">
                  <c:v>0.50029999999999997</c:v>
                </c:pt>
                <c:pt idx="4">
                  <c:v>51.680145090000011</c:v>
                </c:pt>
                <c:pt idx="5">
                  <c:v>1.17153</c:v>
                </c:pt>
                <c:pt idx="6">
                  <c:v>67.769563560000023</c:v>
                </c:pt>
                <c:pt idx="7">
                  <c:v>315.70365931000015</c:v>
                </c:pt>
                <c:pt idx="8">
                  <c:v>528.23271450000061</c:v>
                </c:pt>
                <c:pt idx="9">
                  <c:v>5678.6001418000187</c:v>
                </c:pt>
              </c:numCache>
            </c:numRef>
          </c:val>
          <c:extLst>
            <c:ext xmlns:c16="http://schemas.microsoft.com/office/drawing/2014/chart" uri="{C3380CC4-5D6E-409C-BE32-E72D297353CC}">
              <c16:uniqueId val="{00000000-263D-4DFE-B590-FD7E29414AFC}"/>
            </c:ext>
          </c:extLst>
        </c:ser>
        <c:ser>
          <c:idx val="0"/>
          <c:order val="1"/>
          <c:tx>
            <c:strRef>
              <c:f>'Abr 2024'!$O$33</c:f>
              <c:strCache>
                <c:ptCount val="1"/>
                <c:pt idx="0">
                  <c:v>FACTURACIÓN CONJUNTA</c:v>
                </c:pt>
              </c:strCache>
            </c:strRef>
          </c:tx>
          <c:spPr>
            <a:solidFill>
              <a:schemeClr val="accent1"/>
            </a:solidFill>
            <a:ln>
              <a:noFill/>
            </a:ln>
            <a:effectLst/>
            <a:scene3d>
              <a:camera prst="orthographicFront"/>
              <a:lightRig rig="balanced" dir="t">
                <a:rot lat="0" lon="0" rev="8700000"/>
              </a:lightRig>
            </a:scene3d>
            <a:sp3d>
              <a:bevelT w="190500" h="38100"/>
            </a:sp3d>
          </c:spPr>
          <c:invertIfNegative val="0"/>
          <c:dLbls>
            <c:dLbl>
              <c:idx val="1"/>
              <c:layout>
                <c:manualLayout>
                  <c:x val="-1.3174603375856681E-2"/>
                  <c:y val="-1.8142076745587685E-2"/>
                </c:manualLayout>
              </c:layout>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263D-4DFE-B590-FD7E29414AFC}"/>
                </c:ext>
              </c:extLst>
            </c:dLbl>
            <c:dLbl>
              <c:idx val="9"/>
              <c:layout>
                <c:manualLayout>
                  <c:x val="1.7566137834475574E-2"/>
                  <c:y val="-2.8221008270914099E-2"/>
                </c:manualLayout>
              </c:layout>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263D-4DFE-B590-FD7E29414AFC}"/>
                </c:ext>
              </c:extLst>
            </c:dLbl>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mn-cs"/>
                  </a:defRPr>
                </a:pPr>
                <a:endParaRPr lang="es-E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'Abr 2024'!$N$34:$N$43</c:f>
              <c:strCache>
                <c:ptCount val="10"/>
                <c:pt idx="0">
                  <c:v>0 meses</c:v>
                </c:pt>
                <c:pt idx="1">
                  <c:v>1 mes</c:v>
                </c:pt>
                <c:pt idx="2">
                  <c:v>2 meses</c:v>
                </c:pt>
                <c:pt idx="3">
                  <c:v>3 meses</c:v>
                </c:pt>
                <c:pt idx="4">
                  <c:v>4 meses</c:v>
                </c:pt>
                <c:pt idx="5">
                  <c:v>5 meses</c:v>
                </c:pt>
                <c:pt idx="6">
                  <c:v>6 meses</c:v>
                </c:pt>
                <c:pt idx="7">
                  <c:v>7 a 12 meses</c:v>
                </c:pt>
                <c:pt idx="8">
                  <c:v>13 a 24 meses</c:v>
                </c:pt>
                <c:pt idx="9">
                  <c:v>Más de 24 meses</c:v>
                </c:pt>
              </c:strCache>
            </c:strRef>
          </c:cat>
          <c:val>
            <c:numRef>
              <c:f>'Abr 2024'!$O$34:$O$43</c:f>
              <c:numCache>
                <c:formatCode>"$"\ #,##0</c:formatCode>
                <c:ptCount val="10"/>
                <c:pt idx="0">
                  <c:v>9468.5866083255696</c:v>
                </c:pt>
                <c:pt idx="1">
                  <c:v>6.0389948199999983</c:v>
                </c:pt>
                <c:pt idx="2">
                  <c:v>764.07144921999918</c:v>
                </c:pt>
                <c:pt idx="3">
                  <c:v>0.57367000000000001</c:v>
                </c:pt>
                <c:pt idx="4">
                  <c:v>278.21534836000131</c:v>
                </c:pt>
                <c:pt idx="5">
                  <c:v>0</c:v>
                </c:pt>
                <c:pt idx="6">
                  <c:v>173.04318059999954</c:v>
                </c:pt>
                <c:pt idx="7">
                  <c:v>406.46890759000092</c:v>
                </c:pt>
                <c:pt idx="8">
                  <c:v>699.50816759999918</c:v>
                </c:pt>
                <c:pt idx="9">
                  <c:v>5789.9825052200495</c:v>
                </c:pt>
              </c:numCache>
            </c:numRef>
          </c:val>
          <c:extLst>
            <c:ext xmlns:c16="http://schemas.microsoft.com/office/drawing/2014/chart" uri="{C3380CC4-5D6E-409C-BE32-E72D297353CC}">
              <c16:uniqueId val="{00000003-263D-4DFE-B590-FD7E29414AFC}"/>
            </c:ext>
          </c:extLst>
        </c:ser>
        <c:dLbls>
          <c:showLegendKey val="0"/>
          <c:showVal val="0"/>
          <c:showCatName val="0"/>
          <c:showSerName val="0"/>
          <c:showPercent val="0"/>
          <c:showBubbleSize val="0"/>
        </c:dLbls>
        <c:gapWidth val="219"/>
        <c:overlap val="-27"/>
        <c:axId val="1251015888"/>
        <c:axId val="1251023792"/>
      </c:barChart>
      <c:catAx>
        <c:axId val="1251015888"/>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ysClr val="windowText" lastClr="000000"/>
                </a:solidFill>
                <a:latin typeface="+mn-lt"/>
                <a:ea typeface="+mn-ea"/>
                <a:cs typeface="+mn-cs"/>
              </a:defRPr>
            </a:pPr>
            <a:endParaRPr lang="es-ES"/>
          </a:p>
        </c:txPr>
        <c:crossAx val="1251023792"/>
        <c:crosses val="autoZero"/>
        <c:auto val="1"/>
        <c:lblAlgn val="ctr"/>
        <c:lblOffset val="100"/>
        <c:noMultiLvlLbl val="0"/>
      </c:catAx>
      <c:valAx>
        <c:axId val="1251023792"/>
        <c:scaling>
          <c:orientation val="minMax"/>
        </c:scaling>
        <c:delete val="0"/>
        <c:axPos val="l"/>
        <c:majorGridlines>
          <c:spPr>
            <a:ln w="9525" cap="flat" cmpd="sng" algn="ctr">
              <a:solidFill>
                <a:schemeClr val="tx1">
                  <a:lumMod val="15000"/>
                  <a:lumOff val="85000"/>
                </a:schemeClr>
              </a:solidFill>
              <a:round/>
            </a:ln>
            <a:effectLst/>
          </c:spPr>
        </c:majorGridlines>
        <c:numFmt formatCode="&quot;$&quot;\ #,##0" sourceLinked="1"/>
        <c:majorTickMark val="none"/>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mn-cs"/>
              </a:defRPr>
            </a:pPr>
            <a:endParaRPr lang="es-ES"/>
          </a:p>
        </c:txPr>
        <c:crossAx val="1251015888"/>
        <c:crosses val="autoZero"/>
        <c:crossBetween val="between"/>
      </c:valAx>
      <c:dTable>
        <c:showHorzBorder val="1"/>
        <c:showVertBorder val="1"/>
        <c:showOutline val="1"/>
        <c:showKeys val="1"/>
        <c:spPr>
          <a:noFill/>
          <a:ln w="9525" cap="flat" cmpd="sng" algn="ctr">
            <a:solidFill>
              <a:schemeClr val="tx1">
                <a:lumMod val="15000"/>
                <a:lumOff val="85000"/>
              </a:schemeClr>
            </a:solidFill>
            <a:round/>
          </a:ln>
          <a:effectLst/>
        </c:spPr>
        <c:txPr>
          <a:bodyPr rot="0" spcFirstLastPara="1" vertOverflow="ellipsis" vert="horz" wrap="square" anchor="ctr" anchorCtr="1"/>
          <a:lstStyle/>
          <a:p>
            <a:pPr rtl="0">
              <a:defRPr sz="1000" b="0" i="0" u="none" strike="noStrike" kern="1200" baseline="0">
                <a:solidFill>
                  <a:schemeClr val="accent1">
                    <a:lumMod val="50000"/>
                  </a:schemeClr>
                </a:solidFill>
                <a:latin typeface="+mn-lt"/>
                <a:ea typeface="+mn-ea"/>
                <a:cs typeface="+mn-cs"/>
              </a:defRPr>
            </a:pPr>
            <a:endParaRPr lang="es-ES"/>
          </a:p>
        </c:txPr>
      </c:dTable>
    </c:plotArea>
    <c:plotVisOnly val="1"/>
    <c:dispBlanksAs val="gap"/>
    <c:showDLblsOverMax val="0"/>
  </c:chart>
  <c:txPr>
    <a:bodyPr/>
    <a:lstStyle/>
    <a:p>
      <a:pPr>
        <a:defRPr>
          <a:solidFill>
            <a:sysClr val="windowText" lastClr="000000"/>
          </a:solidFill>
        </a:defRPr>
      </a:pPr>
      <a:endParaRPr lang="es-ES"/>
    </a:p>
  </c:txPr>
  <c:externalData r:id="rId1">
    <c:autoUpdate val="0"/>
  </c:externalData>
</c:chartSpace>
</file>

<file path=ppt/charts/chart3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'Abr 2024'!$O$32</c:f>
              <c:strCache>
                <c:ptCount val="1"/>
                <c:pt idx="0">
                  <c:v>FACTURACIÓN CONJUNTA</c:v>
                </c:pt>
              </c:strCache>
            </c:strRef>
          </c:tx>
          <c:spPr>
            <a:solidFill>
              <a:schemeClr val="accent1"/>
            </a:solidFill>
            <a:ln>
              <a:noFill/>
            </a:ln>
            <a:effectLst/>
            <a:scene3d>
              <a:camera prst="orthographicFront"/>
              <a:lightRig rig="balanced" dir="t">
                <a:rot lat="0" lon="0" rev="8700000"/>
              </a:lightRig>
            </a:scene3d>
            <a:sp3d>
              <a:bevelT w="190500" h="38100"/>
            </a:sp3d>
          </c:spPr>
          <c:invertIfNegative val="0"/>
          <c:dLbls>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mn-cs"/>
                  </a:defRPr>
                </a:pPr>
                <a:endParaRPr lang="es-E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'Abr 2024'!$N$33:$N$42</c:f>
              <c:strCache>
                <c:ptCount val="10"/>
                <c:pt idx="0">
                  <c:v>0 meses</c:v>
                </c:pt>
                <c:pt idx="1">
                  <c:v>1 mes</c:v>
                </c:pt>
                <c:pt idx="2">
                  <c:v>2 meses</c:v>
                </c:pt>
                <c:pt idx="3">
                  <c:v>3 meses</c:v>
                </c:pt>
                <c:pt idx="4">
                  <c:v>4 meses</c:v>
                </c:pt>
                <c:pt idx="5">
                  <c:v>5 meses</c:v>
                </c:pt>
                <c:pt idx="6">
                  <c:v>6 meses</c:v>
                </c:pt>
                <c:pt idx="7">
                  <c:v>7 a 12 meses</c:v>
                </c:pt>
                <c:pt idx="8">
                  <c:v>13 a 24 meses</c:v>
                </c:pt>
                <c:pt idx="9">
                  <c:v>Más de 24 meses</c:v>
                </c:pt>
              </c:strCache>
            </c:strRef>
          </c:cat>
          <c:val>
            <c:numRef>
              <c:f>'Abr 2024'!$O$33:$O$42</c:f>
              <c:numCache>
                <c:formatCode>_-* #,##0_-;\-* #,##0_-;_-* "-"??_-;_-@_-</c:formatCode>
                <c:ptCount val="10"/>
                <c:pt idx="0">
                  <c:v>6581.4484403101987</c:v>
                </c:pt>
                <c:pt idx="1">
                  <c:v>380.91504054000234</c:v>
                </c:pt>
                <c:pt idx="2">
                  <c:v>122.68395266999966</c:v>
                </c:pt>
                <c:pt idx="3">
                  <c:v>81.0891426499998</c:v>
                </c:pt>
                <c:pt idx="4">
                  <c:v>84.724689999999853</c:v>
                </c:pt>
                <c:pt idx="5">
                  <c:v>57.030386179999901</c:v>
                </c:pt>
                <c:pt idx="6">
                  <c:v>52.049305000000039</c:v>
                </c:pt>
                <c:pt idx="7">
                  <c:v>302.89578699999981</c:v>
                </c:pt>
                <c:pt idx="8">
                  <c:v>421.77483599999988</c:v>
                </c:pt>
                <c:pt idx="9">
                  <c:v>2066.8653530000074</c:v>
                </c:pt>
              </c:numCache>
            </c:numRef>
          </c:val>
          <c:extLst>
            <c:ext xmlns:c16="http://schemas.microsoft.com/office/drawing/2014/chart" uri="{C3380CC4-5D6E-409C-BE32-E72D297353CC}">
              <c16:uniqueId val="{00000000-2D45-4B55-AC4E-56E120FB25D5}"/>
            </c:ext>
          </c:extLst>
        </c:ser>
        <c:ser>
          <c:idx val="1"/>
          <c:order val="1"/>
          <c:tx>
            <c:strRef>
              <c:f>'Abr 2024'!$P$32</c:f>
              <c:strCache>
                <c:ptCount val="1"/>
                <c:pt idx="0">
                  <c:v>FACTURACIÓN DIRECTA</c:v>
                </c:pt>
              </c:strCache>
            </c:strRef>
          </c:tx>
          <c:spPr>
            <a:solidFill>
              <a:schemeClr val="accent2"/>
            </a:solidFill>
            <a:ln>
              <a:noFill/>
            </a:ln>
            <a:effectLst/>
            <a:scene3d>
              <a:camera prst="orthographicFront"/>
              <a:lightRig rig="balanced" dir="t">
                <a:rot lat="0" lon="0" rev="8700000"/>
              </a:lightRig>
            </a:scene3d>
            <a:sp3d>
              <a:bevelT w="190500" h="38100"/>
            </a:sp3d>
          </c:spPr>
          <c:invertIfNegative val="0"/>
          <c:dLbls>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mn-cs"/>
                  </a:defRPr>
                </a:pPr>
                <a:endParaRPr lang="es-E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'Abr 2024'!$N$33:$N$42</c:f>
              <c:strCache>
                <c:ptCount val="10"/>
                <c:pt idx="0">
                  <c:v>0 meses</c:v>
                </c:pt>
                <c:pt idx="1">
                  <c:v>1 mes</c:v>
                </c:pt>
                <c:pt idx="2">
                  <c:v>2 meses</c:v>
                </c:pt>
                <c:pt idx="3">
                  <c:v>3 meses</c:v>
                </c:pt>
                <c:pt idx="4">
                  <c:v>4 meses</c:v>
                </c:pt>
                <c:pt idx="5">
                  <c:v>5 meses</c:v>
                </c:pt>
                <c:pt idx="6">
                  <c:v>6 meses</c:v>
                </c:pt>
                <c:pt idx="7">
                  <c:v>7 a 12 meses</c:v>
                </c:pt>
                <c:pt idx="8">
                  <c:v>13 a 24 meses</c:v>
                </c:pt>
                <c:pt idx="9">
                  <c:v>Más de 24 meses</c:v>
                </c:pt>
              </c:strCache>
            </c:strRef>
          </c:cat>
          <c:val>
            <c:numRef>
              <c:f>'Abr 2024'!$P$33:$P$42</c:f>
              <c:numCache>
                <c:formatCode>"$"\ #,##0</c:formatCode>
                <c:ptCount val="10"/>
                <c:pt idx="0">
                  <c:v>56.78469468999922</c:v>
                </c:pt>
                <c:pt idx="1">
                  <c:v>47.243170000000028</c:v>
                </c:pt>
                <c:pt idx="2">
                  <c:v>53.566319999999997</c:v>
                </c:pt>
                <c:pt idx="3">
                  <c:v>31.689870000000003</c:v>
                </c:pt>
                <c:pt idx="4">
                  <c:v>29.869439999999997</c:v>
                </c:pt>
                <c:pt idx="5">
                  <c:v>8.0527899999999999</c:v>
                </c:pt>
                <c:pt idx="6">
                  <c:v>36.314619999999991</c:v>
                </c:pt>
                <c:pt idx="7">
                  <c:v>164.64899400000016</c:v>
                </c:pt>
                <c:pt idx="8">
                  <c:v>142.60784000000012</c:v>
                </c:pt>
                <c:pt idx="9">
                  <c:v>804.96481999999901</c:v>
                </c:pt>
              </c:numCache>
            </c:numRef>
          </c:val>
          <c:extLst>
            <c:ext xmlns:c16="http://schemas.microsoft.com/office/drawing/2014/chart" uri="{C3380CC4-5D6E-409C-BE32-E72D297353CC}">
              <c16:uniqueId val="{00000001-2D45-4B55-AC4E-56E120FB25D5}"/>
            </c:ext>
          </c:extLst>
        </c:ser>
        <c:dLbls>
          <c:showLegendKey val="0"/>
          <c:showVal val="0"/>
          <c:showCatName val="0"/>
          <c:showSerName val="0"/>
          <c:showPercent val="0"/>
          <c:showBubbleSize val="0"/>
        </c:dLbls>
        <c:gapWidth val="219"/>
        <c:overlap val="-27"/>
        <c:axId val="425826720"/>
        <c:axId val="425819272"/>
      </c:barChart>
      <c:catAx>
        <c:axId val="425826720"/>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ysClr val="windowText" lastClr="000000"/>
                </a:solidFill>
                <a:latin typeface="+mn-lt"/>
                <a:ea typeface="+mn-ea"/>
                <a:cs typeface="+mn-cs"/>
              </a:defRPr>
            </a:pPr>
            <a:endParaRPr lang="es-ES"/>
          </a:p>
        </c:txPr>
        <c:crossAx val="425819272"/>
        <c:crosses val="autoZero"/>
        <c:auto val="1"/>
        <c:lblAlgn val="ctr"/>
        <c:lblOffset val="100"/>
        <c:noMultiLvlLbl val="0"/>
      </c:catAx>
      <c:valAx>
        <c:axId val="425819272"/>
        <c:scaling>
          <c:orientation val="minMax"/>
        </c:scaling>
        <c:delete val="0"/>
        <c:axPos val="l"/>
        <c:majorGridlines>
          <c:spPr>
            <a:ln w="9525" cap="flat" cmpd="sng" algn="ctr">
              <a:solidFill>
                <a:schemeClr val="tx1">
                  <a:lumMod val="15000"/>
                  <a:lumOff val="85000"/>
                </a:schemeClr>
              </a:solidFill>
              <a:round/>
            </a:ln>
            <a:effectLst/>
          </c:spPr>
        </c:majorGridlines>
        <c:numFmt formatCode="_-* #,##0_-;\-* #,##0_-;_-* &quot;-&quot;??_-;_-@_-" sourceLinked="1"/>
        <c:majorTickMark val="none"/>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mn-cs"/>
              </a:defRPr>
            </a:pPr>
            <a:endParaRPr lang="es-ES"/>
          </a:p>
        </c:txPr>
        <c:crossAx val="425826720"/>
        <c:crosses val="autoZero"/>
        <c:crossBetween val="between"/>
      </c:valAx>
      <c:dTable>
        <c:showHorzBorder val="1"/>
        <c:showVertBorder val="1"/>
        <c:showOutline val="1"/>
        <c:showKeys val="1"/>
        <c:spPr>
          <a:noFill/>
          <a:ln w="9525" cap="flat" cmpd="sng" algn="ctr">
            <a:solidFill>
              <a:schemeClr val="tx1">
                <a:lumMod val="15000"/>
                <a:lumOff val="85000"/>
              </a:schemeClr>
            </a:solidFill>
            <a:round/>
          </a:ln>
          <a:effectLst/>
        </c:spPr>
        <c:txPr>
          <a:bodyPr rot="0" spcFirstLastPara="1" vertOverflow="ellipsis" vert="horz" wrap="square" anchor="ctr" anchorCtr="1"/>
          <a:lstStyle/>
          <a:p>
            <a:pPr rtl="0">
              <a:defRPr sz="1000" b="0" i="0" u="none" strike="noStrike" kern="1200" baseline="0">
                <a:solidFill>
                  <a:schemeClr val="accent1">
                    <a:lumMod val="50000"/>
                  </a:schemeClr>
                </a:solidFill>
                <a:latin typeface="+mn-lt"/>
                <a:ea typeface="+mn-ea"/>
                <a:cs typeface="+mn-cs"/>
              </a:defRPr>
            </a:pPr>
            <a:endParaRPr lang="es-ES"/>
          </a:p>
        </c:txPr>
      </c:dTable>
      <c:spPr>
        <a:noFill/>
        <a:ln>
          <a:noFill/>
        </a:ln>
        <a:effectLst/>
      </c:spPr>
    </c:plotArea>
    <c:legend>
      <c:legendPos val="b"/>
      <c:overlay val="0"/>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mn-cs"/>
            </a:defRPr>
          </a:pPr>
          <a:endParaRPr lang="es-ES"/>
        </a:p>
      </c:txPr>
    </c:legend>
    <c:plotVisOnly val="1"/>
    <c:dispBlanksAs val="gap"/>
    <c:showDLblsOverMax val="0"/>
  </c:chart>
  <c:spPr>
    <a:noFill/>
    <a:ln>
      <a:noFill/>
    </a:ln>
    <a:effectLst/>
  </c:spPr>
  <c:txPr>
    <a:bodyPr/>
    <a:lstStyle/>
    <a:p>
      <a:pPr>
        <a:defRPr>
          <a:solidFill>
            <a:sysClr val="windowText" lastClr="000000"/>
          </a:solidFill>
        </a:defRPr>
      </a:pPr>
      <a:endParaRPr lang="es-ES"/>
    </a:p>
  </c:txPr>
  <c:externalData r:id="rId3">
    <c:autoUpdate val="0"/>
  </c:externalData>
</c:chartSpace>
</file>

<file path=ppt/charts/chart3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0"/>
      <c:rotY val="0"/>
      <c:depthPercent val="100"/>
      <c:rAngAx val="0"/>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pie3DChart>
        <c:varyColors val="1"/>
        <c:ser>
          <c:idx val="0"/>
          <c:order val="0"/>
          <c:tx>
            <c:strRef>
              <c:f>'Abril 2024'!$N$28:$N$29</c:f>
              <c:strCache>
                <c:ptCount val="2"/>
                <c:pt idx="0">
                  <c:v>CARTERA</c:v>
                </c:pt>
                <c:pt idx="1">
                  <c:v>FACTURACIÓN
CONJUNTA</c:v>
                </c:pt>
              </c:strCache>
            </c:strRef>
          </c:tx>
          <c:spPr>
            <a:scene3d>
              <a:camera prst="orthographicFront"/>
              <a:lightRig rig="threePt" dir="t"/>
            </a:scene3d>
            <a:sp3d>
              <a:bevelT/>
              <a:contourClr>
                <a:srgbClr val="000000"/>
              </a:contourClr>
            </a:sp3d>
          </c:spPr>
          <c:dPt>
            <c:idx val="0"/>
            <c:bubble3D val="0"/>
            <c:explosion val="13"/>
            <c:spPr>
              <a:solidFill>
                <a:schemeClr val="accent1"/>
              </a:solidFill>
              <a:ln w="25400">
                <a:solidFill>
                  <a:schemeClr val="lt1"/>
                </a:solidFill>
              </a:ln>
              <a:effectLst/>
              <a:scene3d>
                <a:camera prst="orthographicFront"/>
                <a:lightRig rig="threePt" dir="t"/>
              </a:scene3d>
              <a:sp3d contourW="25400">
                <a:bevelT/>
                <a:contourClr>
                  <a:schemeClr val="lt1"/>
                </a:contourClr>
              </a:sp3d>
            </c:spPr>
            <c:extLst>
              <c:ext xmlns:c16="http://schemas.microsoft.com/office/drawing/2014/chart" uri="{C3380CC4-5D6E-409C-BE32-E72D297353CC}">
                <c16:uniqueId val="{00000001-08A1-45BA-A99A-639D451FB2B3}"/>
              </c:ext>
            </c:extLst>
          </c:dPt>
          <c:dPt>
            <c:idx val="1"/>
            <c:bubble3D val="0"/>
            <c:spPr>
              <a:solidFill>
                <a:schemeClr val="accent2"/>
              </a:solidFill>
              <a:ln w="25400">
                <a:solidFill>
                  <a:schemeClr val="lt1"/>
                </a:solidFill>
              </a:ln>
              <a:effectLst/>
              <a:scene3d>
                <a:camera prst="orthographicFront"/>
                <a:lightRig rig="threePt" dir="t"/>
              </a:scene3d>
              <a:sp3d contourW="25400">
                <a:bevelT/>
                <a:contourClr>
                  <a:schemeClr val="lt1"/>
                </a:contourClr>
              </a:sp3d>
            </c:spPr>
            <c:extLst>
              <c:ext xmlns:c16="http://schemas.microsoft.com/office/drawing/2014/chart" uri="{C3380CC4-5D6E-409C-BE32-E72D297353CC}">
                <c16:uniqueId val="{00000003-08A1-45BA-A99A-639D451FB2B3}"/>
              </c:ext>
            </c:extLst>
          </c:dPt>
          <c:dLbls>
            <c:dLbl>
              <c:idx val="0"/>
              <c:layout>
                <c:manualLayout>
                  <c:x val="8.2404791813474682E-2"/>
                  <c:y val="-0.13074724266024124"/>
                </c:manualLayout>
              </c:layout>
              <c:spPr>
                <a:noFill/>
                <a:ln>
                  <a:noFill/>
                </a:ln>
                <a:effectLst/>
              </c:spPr>
              <c:txPr>
                <a:bodyPr rot="0" spcFirstLastPara="1" vertOverflow="ellipsis" vert="horz" wrap="square" lIns="38100" tIns="19050" rIns="38100" bIns="19050" anchor="ctr" anchorCtr="1">
                  <a:noAutofit/>
                </a:bodyPr>
                <a:lstStyle/>
                <a:p>
                  <a:pPr>
                    <a:defRPr sz="1000" b="0" i="0" u="none" strike="noStrike" kern="1200" baseline="0">
                      <a:solidFill>
                        <a:schemeClr val="accent1">
                          <a:lumMod val="50000"/>
                        </a:schemeClr>
                      </a:solidFill>
                      <a:latin typeface="+mn-lt"/>
                      <a:ea typeface="+mn-ea"/>
                      <a:cs typeface="Arial" panose="020B0604020202020204" pitchFamily="34" charset="0"/>
                    </a:defRPr>
                  </a:pPr>
                  <a:endParaRPr lang="es-ES"/>
                </a:p>
              </c:txPr>
              <c:dLblPos val="bestFit"/>
              <c:showLegendKey val="0"/>
              <c:showVal val="1"/>
              <c:showCatName val="1"/>
              <c:showSerName val="0"/>
              <c:showPercent val="1"/>
              <c:showBubbleSize val="0"/>
              <c:extLst>
                <c:ext xmlns:c15="http://schemas.microsoft.com/office/drawing/2012/chart" uri="{CE6537A1-D6FC-4f65-9D91-7224C49458BB}">
                  <c15:layout>
                    <c:manualLayout>
                      <c:w val="0.13612181745764268"/>
                      <c:h val="0.26784848615234569"/>
                    </c:manualLayout>
                  </c15:layout>
                </c:ext>
                <c:ext xmlns:c16="http://schemas.microsoft.com/office/drawing/2014/chart" uri="{C3380CC4-5D6E-409C-BE32-E72D297353CC}">
                  <c16:uniqueId val="{00000001-08A1-45BA-A99A-639D451FB2B3}"/>
                </c:ext>
              </c:extLst>
            </c:dLbl>
            <c:dLbl>
              <c:idx val="1"/>
              <c:layout>
                <c:manualLayout>
                  <c:x val="-8.1486668130491477E-2"/>
                  <c:y val="-4.0919379186208311E-2"/>
                </c:manualLayout>
              </c:layout>
              <c:spPr>
                <a:noFill/>
                <a:ln>
                  <a:noFill/>
                </a:ln>
                <a:effectLst/>
              </c:spPr>
              <c:txPr>
                <a:bodyPr rot="0" spcFirstLastPara="1" vertOverflow="ellipsis" vert="horz" wrap="square" lIns="38100" tIns="19050" rIns="38100" bIns="19050" anchor="ctr" anchorCtr="1">
                  <a:noAutofit/>
                </a:bodyPr>
                <a:lstStyle/>
                <a:p>
                  <a:pPr>
                    <a:defRPr sz="1000" b="0" i="0" u="none" strike="noStrike" kern="1200" baseline="0">
                      <a:solidFill>
                        <a:schemeClr val="accent1">
                          <a:lumMod val="50000"/>
                        </a:schemeClr>
                      </a:solidFill>
                      <a:latin typeface="+mn-lt"/>
                      <a:ea typeface="+mn-ea"/>
                      <a:cs typeface="Arial" panose="020B0604020202020204" pitchFamily="34" charset="0"/>
                    </a:defRPr>
                  </a:pPr>
                  <a:endParaRPr lang="es-ES"/>
                </a:p>
              </c:txPr>
              <c:dLblPos val="bestFit"/>
              <c:showLegendKey val="0"/>
              <c:showVal val="1"/>
              <c:showCatName val="1"/>
              <c:showSerName val="0"/>
              <c:showPercent val="1"/>
              <c:showBubbleSize val="0"/>
              <c:extLst>
                <c:ext xmlns:c15="http://schemas.microsoft.com/office/drawing/2012/chart" uri="{CE6537A1-D6FC-4f65-9D91-7224C49458BB}">
                  <c15:layout>
                    <c:manualLayout>
                      <c:w val="0.16647242051941949"/>
                      <c:h val="0.21214090042023431"/>
                    </c:manualLayout>
                  </c15:layout>
                </c:ext>
                <c:ext xmlns:c16="http://schemas.microsoft.com/office/drawing/2014/chart" uri="{C3380CC4-5D6E-409C-BE32-E72D297353CC}">
                  <c16:uniqueId val="{00000003-08A1-45BA-A99A-639D451FB2B3}"/>
                </c:ext>
              </c:extLst>
            </c:dLbl>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accent1">
                        <a:lumMod val="50000"/>
                      </a:schemeClr>
                    </a:solidFill>
                    <a:latin typeface="+mn-lt"/>
                    <a:ea typeface="+mn-ea"/>
                    <a:cs typeface="Arial" panose="020B0604020202020204" pitchFamily="34" charset="0"/>
                  </a:defRPr>
                </a:pPr>
                <a:endParaRPr lang="es-ES"/>
              </a:p>
            </c:txPr>
            <c:dLblPos val="bestFit"/>
            <c:showLegendKey val="0"/>
            <c:showVal val="1"/>
            <c:showCatName val="1"/>
            <c:showSerName val="0"/>
            <c:showPercent val="1"/>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'Abril 2024'!$M$30:$M$31</c:f>
              <c:strCache>
                <c:ptCount val="2"/>
                <c:pt idx="0">
                  <c:v>CARTERA VENCIDA</c:v>
                </c:pt>
                <c:pt idx="1">
                  <c:v>CARTERA VIGENCIA</c:v>
                </c:pt>
              </c:strCache>
            </c:strRef>
          </c:cat>
          <c:val>
            <c:numRef>
              <c:f>'Abril 2024'!$N$30:$N$31</c:f>
              <c:numCache>
                <c:formatCode>_-* #,##0_-;\-* #,##0_-;_-* "-"??_-;_-@_-</c:formatCode>
                <c:ptCount val="2"/>
                <c:pt idx="0">
                  <c:v>11601.12012030935</c:v>
                </c:pt>
                <c:pt idx="1">
                  <c:v>12088.07856718517</c:v>
                </c:pt>
              </c:numCache>
            </c:numRef>
          </c:val>
          <c:extLst>
            <c:ext xmlns:c16="http://schemas.microsoft.com/office/drawing/2014/chart" uri="{C3380CC4-5D6E-409C-BE32-E72D297353CC}">
              <c16:uniqueId val="{00000004-08A1-45BA-A99A-639D451FB2B3}"/>
            </c:ext>
          </c:extLst>
        </c:ser>
        <c:dLbls>
          <c:showLegendKey val="0"/>
          <c:showVal val="0"/>
          <c:showCatName val="0"/>
          <c:showSerName val="0"/>
          <c:showPercent val="0"/>
          <c:showBubbleSize val="0"/>
          <c:showLeaderLines val="1"/>
        </c:dLbls>
      </c:pie3DChart>
      <c:spPr>
        <a:noFill/>
        <a:ln>
          <a:noFill/>
        </a:ln>
        <a:effectLst/>
      </c:spPr>
    </c:plotArea>
    <c:legend>
      <c:legendPos val="b"/>
      <c:overlay val="0"/>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mn-cs"/>
            </a:defRPr>
          </a:pPr>
          <a:endParaRPr lang="es-E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w="9525" cap="flat" cmpd="sng" algn="ctr">
      <a:noFill/>
      <a:round/>
    </a:ln>
    <a:effectLst/>
  </c:spPr>
  <c:txPr>
    <a:bodyPr/>
    <a:lstStyle/>
    <a:p>
      <a:pPr>
        <a:defRPr/>
      </a:pPr>
      <a:endParaRPr lang="es-ES"/>
    </a:p>
  </c:txPr>
  <c:externalData r:id="rId3">
    <c:autoUpdate val="0"/>
  </c:externalData>
</c:chartSpace>
</file>

<file path=ppt/charts/chart3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0"/>
      <c:rotY val="0"/>
      <c:depthPercent val="100"/>
      <c:rAngAx val="0"/>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manualLayout>
          <c:layoutTarget val="inner"/>
          <c:xMode val="edge"/>
          <c:yMode val="edge"/>
          <c:x val="8.6693473876876578E-2"/>
          <c:y val="0.14819533372124213"/>
          <c:w val="0.82177434318334475"/>
          <c:h val="0.71789657309563293"/>
        </c:manualLayout>
      </c:layout>
      <c:pie3DChart>
        <c:varyColors val="1"/>
        <c:ser>
          <c:idx val="0"/>
          <c:order val="0"/>
          <c:spPr>
            <a:scene3d>
              <a:camera prst="orthographicFront"/>
              <a:lightRig rig="threePt" dir="t"/>
            </a:scene3d>
            <a:sp3d>
              <a:bevelT/>
              <a:contourClr>
                <a:srgbClr val="000000"/>
              </a:contourClr>
            </a:sp3d>
          </c:spPr>
          <c:dPt>
            <c:idx val="0"/>
            <c:bubble3D val="0"/>
            <c:explosion val="29"/>
            <c:spPr>
              <a:solidFill>
                <a:schemeClr val="accent1"/>
              </a:solidFill>
              <a:ln w="25400">
                <a:solidFill>
                  <a:schemeClr val="lt1"/>
                </a:solidFill>
              </a:ln>
              <a:effectLst/>
              <a:scene3d>
                <a:camera prst="orthographicFront"/>
                <a:lightRig rig="threePt" dir="t"/>
              </a:scene3d>
              <a:sp3d contourW="25400">
                <a:bevelT/>
                <a:contourClr>
                  <a:schemeClr val="lt1"/>
                </a:contourClr>
              </a:sp3d>
            </c:spPr>
            <c:extLst>
              <c:ext xmlns:c16="http://schemas.microsoft.com/office/drawing/2014/chart" uri="{C3380CC4-5D6E-409C-BE32-E72D297353CC}">
                <c16:uniqueId val="{00000001-FB14-4E76-B576-F14B0DB2528E}"/>
              </c:ext>
            </c:extLst>
          </c:dPt>
          <c:dPt>
            <c:idx val="1"/>
            <c:bubble3D val="0"/>
            <c:spPr>
              <a:solidFill>
                <a:schemeClr val="accent2"/>
              </a:solidFill>
              <a:ln w="25400">
                <a:solidFill>
                  <a:schemeClr val="lt1"/>
                </a:solidFill>
              </a:ln>
              <a:effectLst/>
              <a:scene3d>
                <a:camera prst="orthographicFront"/>
                <a:lightRig rig="threePt" dir="t"/>
              </a:scene3d>
              <a:sp3d contourW="25400">
                <a:bevelT/>
                <a:contourClr>
                  <a:schemeClr val="lt1"/>
                </a:contourClr>
              </a:sp3d>
            </c:spPr>
            <c:extLst>
              <c:ext xmlns:c16="http://schemas.microsoft.com/office/drawing/2014/chart" uri="{C3380CC4-5D6E-409C-BE32-E72D297353CC}">
                <c16:uniqueId val="{00000003-FB14-4E76-B576-F14B0DB2528E}"/>
              </c:ext>
            </c:extLst>
          </c:dPt>
          <c:dLbls>
            <c:dLbl>
              <c:idx val="0"/>
              <c:layout>
                <c:manualLayout>
                  <c:x val="0.21943722659667553"/>
                  <c:y val="-0.14023694954797317"/>
                </c:manualLayout>
              </c:layout>
              <c:dLblPos val="bestFit"/>
              <c:showLegendKey val="0"/>
              <c:showVal val="1"/>
              <c:showCatName val="1"/>
              <c:showSerName val="0"/>
              <c:showPercent val="1"/>
              <c:showBubbleSize val="0"/>
              <c:extLst>
                <c:ext xmlns:c15="http://schemas.microsoft.com/office/drawing/2012/chart" uri="{CE6537A1-D6FC-4f65-9D91-7224C49458BB}"/>
                <c:ext xmlns:c16="http://schemas.microsoft.com/office/drawing/2014/chart" uri="{C3380CC4-5D6E-409C-BE32-E72D297353CC}">
                  <c16:uniqueId val="{00000001-FB14-4E76-B576-F14B0DB2528E}"/>
                </c:ext>
              </c:extLst>
            </c:dLbl>
            <c:dLbl>
              <c:idx val="1"/>
              <c:layout>
                <c:manualLayout>
                  <c:x val="-0.23602034120734908"/>
                  <c:y val="0.19902923592884222"/>
                </c:manualLayout>
              </c:layout>
              <c:dLblPos val="bestFit"/>
              <c:showLegendKey val="0"/>
              <c:showVal val="1"/>
              <c:showCatName val="1"/>
              <c:showSerName val="0"/>
              <c:showPercent val="1"/>
              <c:showBubbleSize val="0"/>
              <c:extLst>
                <c:ext xmlns:c15="http://schemas.microsoft.com/office/drawing/2012/chart" uri="{CE6537A1-D6FC-4f65-9D91-7224C49458BB}"/>
                <c:ext xmlns:c16="http://schemas.microsoft.com/office/drawing/2014/chart" uri="{C3380CC4-5D6E-409C-BE32-E72D297353CC}">
                  <c16:uniqueId val="{00000003-FB14-4E76-B576-F14B0DB2528E}"/>
                </c:ext>
              </c:extLst>
            </c:dLbl>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accent1">
                        <a:lumMod val="50000"/>
                      </a:schemeClr>
                    </a:solidFill>
                    <a:latin typeface="+mn-lt"/>
                    <a:ea typeface="+mn-ea"/>
                    <a:cs typeface="Arial" panose="020B0604020202020204" pitchFamily="34" charset="0"/>
                  </a:defRPr>
                </a:pPr>
                <a:endParaRPr lang="es-ES"/>
              </a:p>
            </c:txPr>
            <c:showLegendKey val="0"/>
            <c:showVal val="0"/>
            <c:showCatName val="1"/>
            <c:showSerName val="0"/>
            <c:showPercent val="1"/>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'Abril 2024'!$M$30:$M$31</c:f>
              <c:strCache>
                <c:ptCount val="2"/>
                <c:pt idx="0">
                  <c:v>CARTERA VENCIDA</c:v>
                </c:pt>
                <c:pt idx="1">
                  <c:v>CARTERA VIGENCIA</c:v>
                </c:pt>
              </c:strCache>
            </c:strRef>
          </c:cat>
          <c:val>
            <c:numRef>
              <c:f>'Abril 2024'!$O$30:$O$31</c:f>
              <c:numCache>
                <c:formatCode>_-* #,##0_-;\-* #,##0_-;_-* "-"??_-;_-@_-</c:formatCode>
                <c:ptCount val="2"/>
                <c:pt idx="0">
                  <c:v>3810.9944698899935</c:v>
                </c:pt>
                <c:pt idx="1">
                  <c:v>1052.3483637800132</c:v>
                </c:pt>
              </c:numCache>
            </c:numRef>
          </c:val>
          <c:extLst>
            <c:ext xmlns:c16="http://schemas.microsoft.com/office/drawing/2014/chart" uri="{C3380CC4-5D6E-409C-BE32-E72D297353CC}">
              <c16:uniqueId val="{00000004-FB14-4E76-B576-F14B0DB2528E}"/>
            </c:ext>
          </c:extLst>
        </c:ser>
        <c:dLbls>
          <c:showLegendKey val="0"/>
          <c:showVal val="0"/>
          <c:showCatName val="0"/>
          <c:showSerName val="0"/>
          <c:showPercent val="0"/>
          <c:showBubbleSize val="0"/>
          <c:showLeaderLines val="1"/>
        </c:dLbls>
      </c:pie3DChart>
      <c:spPr>
        <a:noFill/>
        <a:ln>
          <a:noFill/>
        </a:ln>
        <a:effectLst/>
      </c:spPr>
    </c:plotArea>
    <c:legend>
      <c:legendPos val="b"/>
      <c:overlay val="0"/>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mn-cs"/>
            </a:defRPr>
          </a:pPr>
          <a:endParaRPr lang="es-E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w="9525" cap="flat" cmpd="sng" algn="ctr">
      <a:noFill/>
      <a:round/>
    </a:ln>
    <a:effectLst/>
  </c:spPr>
  <c:txPr>
    <a:bodyPr/>
    <a:lstStyle/>
    <a:p>
      <a:pPr>
        <a:defRPr/>
      </a:pPr>
      <a:endParaRPr lang="es-ES"/>
    </a:p>
  </c:txPr>
  <c:externalData r:id="rId3">
    <c:autoUpdate val="0"/>
  </c:externalData>
</c:chartSpace>
</file>

<file path=ppt/charts/chart3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0"/>
      <c:rotY val="0"/>
      <c:depthPercent val="100"/>
      <c:rAngAx val="0"/>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pie3DChart>
        <c:varyColors val="1"/>
        <c:ser>
          <c:idx val="0"/>
          <c:order val="0"/>
          <c:tx>
            <c:strRef>
              <c:f>'Abr 2024'!$O$178:$O$179</c:f>
              <c:strCache>
                <c:ptCount val="2"/>
                <c:pt idx="0">
                  <c:v>FACTURACIÓN</c:v>
                </c:pt>
                <c:pt idx="1">
                  <c:v>CONJUNTA ($)</c:v>
                </c:pt>
              </c:strCache>
            </c:strRef>
          </c:tx>
          <c:spPr>
            <a:scene3d>
              <a:camera prst="orthographicFront"/>
              <a:lightRig rig="threePt" dir="t"/>
            </a:scene3d>
            <a:sp3d>
              <a:bevelT/>
              <a:contourClr>
                <a:srgbClr val="000000"/>
              </a:contourClr>
            </a:sp3d>
          </c:spPr>
          <c:dPt>
            <c:idx val="0"/>
            <c:bubble3D val="0"/>
            <c:explosion val="13"/>
            <c:spPr>
              <a:solidFill>
                <a:schemeClr val="accent1"/>
              </a:solidFill>
              <a:ln w="25400">
                <a:solidFill>
                  <a:schemeClr val="lt1"/>
                </a:solidFill>
              </a:ln>
              <a:effectLst/>
              <a:scene3d>
                <a:camera prst="orthographicFront"/>
                <a:lightRig rig="threePt" dir="t"/>
              </a:scene3d>
              <a:sp3d contourW="25400">
                <a:bevelT/>
                <a:contourClr>
                  <a:schemeClr val="lt1"/>
                </a:contourClr>
              </a:sp3d>
            </c:spPr>
            <c:extLst>
              <c:ext xmlns:c16="http://schemas.microsoft.com/office/drawing/2014/chart" uri="{C3380CC4-5D6E-409C-BE32-E72D297353CC}">
                <c16:uniqueId val="{00000001-5F35-4C99-AC75-62E47C7D523D}"/>
              </c:ext>
            </c:extLst>
          </c:dPt>
          <c:dPt>
            <c:idx val="1"/>
            <c:bubble3D val="0"/>
            <c:spPr>
              <a:solidFill>
                <a:schemeClr val="accent2"/>
              </a:solidFill>
              <a:ln w="25400">
                <a:solidFill>
                  <a:schemeClr val="lt1"/>
                </a:solidFill>
              </a:ln>
              <a:effectLst/>
              <a:scene3d>
                <a:camera prst="orthographicFront"/>
                <a:lightRig rig="threePt" dir="t"/>
              </a:scene3d>
              <a:sp3d contourW="25400">
                <a:bevelT/>
                <a:contourClr>
                  <a:schemeClr val="lt1"/>
                </a:contourClr>
              </a:sp3d>
            </c:spPr>
            <c:extLst>
              <c:ext xmlns:c16="http://schemas.microsoft.com/office/drawing/2014/chart" uri="{C3380CC4-5D6E-409C-BE32-E72D297353CC}">
                <c16:uniqueId val="{00000003-5F35-4C99-AC75-62E47C7D523D}"/>
              </c:ext>
            </c:extLst>
          </c:dPt>
          <c:dLbls>
            <c:dLbl>
              <c:idx val="0"/>
              <c:layout>
                <c:manualLayout>
                  <c:x val="1.3662839020122487E-2"/>
                  <c:y val="-0.22910797608632252"/>
                </c:manualLayout>
              </c:layout>
              <c:spPr>
                <a:noFill/>
                <a:ln>
                  <a:noFill/>
                </a:ln>
                <a:effectLst/>
              </c:spPr>
              <c:txPr>
                <a:bodyPr rot="0" spcFirstLastPara="1" vertOverflow="ellipsis" vert="horz" wrap="square" lIns="38100" tIns="19050" rIns="38100" bIns="19050" anchor="ctr" anchorCtr="1">
                  <a:noAutofit/>
                </a:bodyPr>
                <a:lstStyle/>
                <a:p>
                  <a:pPr>
                    <a:defRPr sz="1000" b="0" i="0" u="none" strike="noStrike" kern="1200" baseline="0">
                      <a:solidFill>
                        <a:schemeClr val="accent1">
                          <a:lumMod val="50000"/>
                        </a:schemeClr>
                      </a:solidFill>
                      <a:latin typeface="+mn-lt"/>
                      <a:ea typeface="+mn-ea"/>
                      <a:cs typeface="Arial" panose="020B0604020202020204" pitchFamily="34" charset="0"/>
                    </a:defRPr>
                  </a:pPr>
                  <a:endParaRPr lang="es-ES"/>
                </a:p>
              </c:txPr>
              <c:dLblPos val="bestFit"/>
              <c:showLegendKey val="0"/>
              <c:showVal val="1"/>
              <c:showCatName val="1"/>
              <c:showSerName val="0"/>
              <c:showPercent val="1"/>
              <c:showBubbleSize val="0"/>
              <c:extLst>
                <c:ext xmlns:c15="http://schemas.microsoft.com/office/drawing/2012/chart" uri="{CE6537A1-D6FC-4f65-9D91-7224C49458BB}">
                  <c15:layout>
                    <c:manualLayout>
                      <c:w val="0.13352777777777777"/>
                      <c:h val="0.18041666666666667"/>
                    </c:manualLayout>
                  </c15:layout>
                </c:ext>
                <c:ext xmlns:c16="http://schemas.microsoft.com/office/drawing/2014/chart" uri="{C3380CC4-5D6E-409C-BE32-E72D297353CC}">
                  <c16:uniqueId val="{00000001-5F35-4C99-AC75-62E47C7D523D}"/>
                </c:ext>
              </c:extLst>
            </c:dLbl>
            <c:dLbl>
              <c:idx val="1"/>
              <c:layout>
                <c:manualLayout>
                  <c:x val="-9.3159819881464226E-2"/>
                  <c:y val="-3.3633404687119055E-2"/>
                </c:manualLayout>
              </c:layout>
              <c:spPr>
                <a:noFill/>
                <a:ln>
                  <a:noFill/>
                </a:ln>
                <a:effectLst/>
              </c:spPr>
              <c:txPr>
                <a:bodyPr rot="0" spcFirstLastPara="1" vertOverflow="ellipsis" vert="horz" wrap="square" lIns="38100" tIns="19050" rIns="38100" bIns="19050" anchor="ctr" anchorCtr="1">
                  <a:noAutofit/>
                </a:bodyPr>
                <a:lstStyle/>
                <a:p>
                  <a:pPr>
                    <a:defRPr sz="1000" b="0" i="0" u="none" strike="noStrike" kern="1200" baseline="0">
                      <a:solidFill>
                        <a:schemeClr val="accent1">
                          <a:lumMod val="50000"/>
                        </a:schemeClr>
                      </a:solidFill>
                      <a:latin typeface="+mn-lt"/>
                      <a:ea typeface="+mn-ea"/>
                      <a:cs typeface="Arial" panose="020B0604020202020204" pitchFamily="34" charset="0"/>
                    </a:defRPr>
                  </a:pPr>
                  <a:endParaRPr lang="es-ES"/>
                </a:p>
              </c:txPr>
              <c:dLblPos val="bestFit"/>
              <c:showLegendKey val="0"/>
              <c:showVal val="1"/>
              <c:showCatName val="1"/>
              <c:showSerName val="0"/>
              <c:showPercent val="1"/>
              <c:showBubbleSize val="0"/>
              <c:extLst>
                <c:ext xmlns:c15="http://schemas.microsoft.com/office/drawing/2012/chart" uri="{CE6537A1-D6FC-4f65-9D91-7224C49458BB}">
                  <c15:layout>
                    <c:manualLayout>
                      <c:w val="0.14312611701747399"/>
                      <c:h val="0.22671284941841283"/>
                    </c:manualLayout>
                  </c15:layout>
                </c:ext>
                <c:ext xmlns:c16="http://schemas.microsoft.com/office/drawing/2014/chart" uri="{C3380CC4-5D6E-409C-BE32-E72D297353CC}">
                  <c16:uniqueId val="{00000003-5F35-4C99-AC75-62E47C7D523D}"/>
                </c:ext>
              </c:extLst>
            </c:dLbl>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accent1">
                        <a:lumMod val="50000"/>
                      </a:schemeClr>
                    </a:solidFill>
                    <a:latin typeface="+mn-lt"/>
                    <a:ea typeface="+mn-ea"/>
                    <a:cs typeface="Arial" panose="020B0604020202020204" pitchFamily="34" charset="0"/>
                  </a:defRPr>
                </a:pPr>
                <a:endParaRPr lang="es-ES"/>
              </a:p>
            </c:txPr>
            <c:dLblPos val="bestFit"/>
            <c:showLegendKey val="0"/>
            <c:showVal val="1"/>
            <c:showCatName val="1"/>
            <c:showSerName val="0"/>
            <c:showPercent val="1"/>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'Abr 2024'!$N$180:$N$181</c:f>
              <c:strCache>
                <c:ptCount val="2"/>
                <c:pt idx="0">
                  <c:v>VENCIDA</c:v>
                </c:pt>
                <c:pt idx="1">
                  <c:v>VIGENCIA</c:v>
                </c:pt>
              </c:strCache>
            </c:strRef>
          </c:cat>
          <c:val>
            <c:numRef>
              <c:f>'Abr 2024'!$O$180:$O$181</c:f>
              <c:numCache>
                <c:formatCode>_-* #,##0_-;\-* #,##0_-;_-* "-"??_-;_-@_-</c:formatCode>
                <c:ptCount val="2"/>
                <c:pt idx="0">
                  <c:v>15149.600304359337</c:v>
                </c:pt>
                <c:pt idx="1">
                  <c:v>17384.393811237438</c:v>
                </c:pt>
              </c:numCache>
            </c:numRef>
          </c:val>
          <c:extLst>
            <c:ext xmlns:c16="http://schemas.microsoft.com/office/drawing/2014/chart" uri="{C3380CC4-5D6E-409C-BE32-E72D297353CC}">
              <c16:uniqueId val="{00000004-5F35-4C99-AC75-62E47C7D523D}"/>
            </c:ext>
          </c:extLst>
        </c:ser>
        <c:dLbls>
          <c:showLegendKey val="0"/>
          <c:showVal val="0"/>
          <c:showCatName val="0"/>
          <c:showSerName val="0"/>
          <c:showPercent val="0"/>
          <c:showBubbleSize val="0"/>
          <c:showLeaderLines val="1"/>
        </c:dLbls>
      </c:pie3DChart>
      <c:spPr>
        <a:noFill/>
        <a:ln>
          <a:noFill/>
        </a:ln>
        <a:effectLst/>
      </c:spPr>
    </c:plotArea>
    <c:legend>
      <c:legendPos val="b"/>
      <c:overlay val="0"/>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mn-cs"/>
            </a:defRPr>
          </a:pPr>
          <a:endParaRPr lang="es-E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w="9525" cap="flat" cmpd="sng" algn="ctr">
      <a:noFill/>
      <a:round/>
    </a:ln>
    <a:effectLst/>
  </c:spPr>
  <c:txPr>
    <a:bodyPr/>
    <a:lstStyle/>
    <a:p>
      <a:pPr>
        <a:defRPr/>
      </a:pPr>
      <a:endParaRPr lang="es-ES"/>
    </a:p>
  </c:txPr>
  <c:externalData r:id="rId3">
    <c:autoUpdate val="0"/>
  </c:externalData>
</c:chartSpace>
</file>

<file path=ppt/charts/chart3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0"/>
      <c:rotY val="0"/>
      <c:depthPercent val="100"/>
      <c:rAngAx val="0"/>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pie3DChart>
        <c:varyColors val="1"/>
        <c:ser>
          <c:idx val="0"/>
          <c:order val="0"/>
          <c:spPr>
            <a:scene3d>
              <a:camera prst="orthographicFront"/>
              <a:lightRig rig="threePt" dir="t"/>
            </a:scene3d>
            <a:sp3d>
              <a:bevelT/>
              <a:contourClr>
                <a:srgbClr val="000000"/>
              </a:contourClr>
            </a:sp3d>
          </c:spPr>
          <c:dPt>
            <c:idx val="0"/>
            <c:bubble3D val="0"/>
            <c:explosion val="29"/>
            <c:spPr>
              <a:solidFill>
                <a:schemeClr val="accent1"/>
              </a:solidFill>
              <a:ln w="25400">
                <a:solidFill>
                  <a:schemeClr val="lt1"/>
                </a:solidFill>
              </a:ln>
              <a:effectLst/>
              <a:scene3d>
                <a:camera prst="orthographicFront"/>
                <a:lightRig rig="threePt" dir="t"/>
              </a:scene3d>
              <a:sp3d contourW="25400">
                <a:bevelT/>
                <a:contourClr>
                  <a:schemeClr val="lt1"/>
                </a:contourClr>
              </a:sp3d>
            </c:spPr>
            <c:extLst>
              <c:ext xmlns:c16="http://schemas.microsoft.com/office/drawing/2014/chart" uri="{C3380CC4-5D6E-409C-BE32-E72D297353CC}">
                <c16:uniqueId val="{00000001-DD83-4EC9-B463-D6E15C8143E4}"/>
              </c:ext>
            </c:extLst>
          </c:dPt>
          <c:dPt>
            <c:idx val="1"/>
            <c:bubble3D val="0"/>
            <c:spPr>
              <a:solidFill>
                <a:schemeClr val="accent2"/>
              </a:solidFill>
              <a:ln w="25400">
                <a:solidFill>
                  <a:schemeClr val="lt1"/>
                </a:solidFill>
              </a:ln>
              <a:effectLst/>
              <a:scene3d>
                <a:camera prst="orthographicFront"/>
                <a:lightRig rig="threePt" dir="t"/>
              </a:scene3d>
              <a:sp3d contourW="25400">
                <a:bevelT/>
                <a:contourClr>
                  <a:schemeClr val="lt1"/>
                </a:contourClr>
              </a:sp3d>
            </c:spPr>
            <c:extLst>
              <c:ext xmlns:c16="http://schemas.microsoft.com/office/drawing/2014/chart" uri="{C3380CC4-5D6E-409C-BE32-E72D297353CC}">
                <c16:uniqueId val="{00000003-DD83-4EC9-B463-D6E15C8143E4}"/>
              </c:ext>
            </c:extLst>
          </c:dPt>
          <c:dLbls>
            <c:dLbl>
              <c:idx val="0"/>
              <c:layout>
                <c:manualLayout>
                  <c:x val="0.21943722659667553"/>
                  <c:y val="-0.14023694954797317"/>
                </c:manualLayout>
              </c:layout>
              <c:dLblPos val="bestFit"/>
              <c:showLegendKey val="0"/>
              <c:showVal val="1"/>
              <c:showCatName val="1"/>
              <c:showSerName val="0"/>
              <c:showPercent val="1"/>
              <c:showBubbleSize val="0"/>
              <c:extLst>
                <c:ext xmlns:c15="http://schemas.microsoft.com/office/drawing/2012/chart" uri="{CE6537A1-D6FC-4f65-9D91-7224C49458BB}"/>
                <c:ext xmlns:c16="http://schemas.microsoft.com/office/drawing/2014/chart" uri="{C3380CC4-5D6E-409C-BE32-E72D297353CC}">
                  <c16:uniqueId val="{00000001-DD83-4EC9-B463-D6E15C8143E4}"/>
                </c:ext>
              </c:extLst>
            </c:dLbl>
            <c:dLbl>
              <c:idx val="1"/>
              <c:layout>
                <c:manualLayout>
                  <c:x val="-0.23602034120734908"/>
                  <c:y val="0.19902923592884222"/>
                </c:manualLayout>
              </c:layout>
              <c:dLblPos val="bestFit"/>
              <c:showLegendKey val="0"/>
              <c:showVal val="1"/>
              <c:showCatName val="1"/>
              <c:showSerName val="0"/>
              <c:showPercent val="1"/>
              <c:showBubbleSize val="0"/>
              <c:extLst>
                <c:ext xmlns:c15="http://schemas.microsoft.com/office/drawing/2012/chart" uri="{CE6537A1-D6FC-4f65-9D91-7224C49458BB}"/>
                <c:ext xmlns:c16="http://schemas.microsoft.com/office/drawing/2014/chart" uri="{C3380CC4-5D6E-409C-BE32-E72D297353CC}">
                  <c16:uniqueId val="{00000003-DD83-4EC9-B463-D6E15C8143E4}"/>
                </c:ext>
              </c:extLst>
            </c:dLbl>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accent1">
                        <a:lumMod val="50000"/>
                      </a:schemeClr>
                    </a:solidFill>
                    <a:latin typeface="+mn-lt"/>
                    <a:ea typeface="+mn-ea"/>
                    <a:cs typeface="Arial" panose="020B0604020202020204" pitchFamily="34" charset="0"/>
                  </a:defRPr>
                </a:pPr>
                <a:endParaRPr lang="es-ES"/>
              </a:p>
            </c:txPr>
            <c:showLegendKey val="0"/>
            <c:showVal val="0"/>
            <c:showCatName val="1"/>
            <c:showSerName val="0"/>
            <c:showPercent val="1"/>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'Abr 2024'!$N$180:$N$181</c:f>
              <c:strCache>
                <c:ptCount val="2"/>
                <c:pt idx="0">
                  <c:v>VENCIDA</c:v>
                </c:pt>
                <c:pt idx="1">
                  <c:v>VIGENCIA</c:v>
                </c:pt>
              </c:strCache>
            </c:strRef>
          </c:cat>
          <c:val>
            <c:numRef>
              <c:f>'Abr 2024'!$P$180:$P$181</c:f>
              <c:numCache>
                <c:formatCode>_-* #,##0_-;\-* #,##0_-;_-* "-"??_-;_-@_-</c:formatCode>
                <c:ptCount val="2"/>
                <c:pt idx="0">
                  <c:v>10637.658804749859</c:v>
                </c:pt>
                <c:pt idx="1">
                  <c:v>969.89912817000572</c:v>
                </c:pt>
              </c:numCache>
            </c:numRef>
          </c:val>
          <c:extLst>
            <c:ext xmlns:c16="http://schemas.microsoft.com/office/drawing/2014/chart" uri="{C3380CC4-5D6E-409C-BE32-E72D297353CC}">
              <c16:uniqueId val="{00000004-DD83-4EC9-B463-D6E15C8143E4}"/>
            </c:ext>
          </c:extLst>
        </c:ser>
        <c:dLbls>
          <c:showLegendKey val="0"/>
          <c:showVal val="0"/>
          <c:showCatName val="0"/>
          <c:showSerName val="0"/>
          <c:showPercent val="0"/>
          <c:showBubbleSize val="0"/>
          <c:showLeaderLines val="1"/>
        </c:dLbls>
      </c:pie3DChart>
      <c:spPr>
        <a:noFill/>
        <a:ln>
          <a:noFill/>
        </a:ln>
        <a:effectLst/>
      </c:spPr>
    </c:plotArea>
    <c:legend>
      <c:legendPos val="b"/>
      <c:overlay val="0"/>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mn-cs"/>
            </a:defRPr>
          </a:pPr>
          <a:endParaRPr lang="es-E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w="9525" cap="flat" cmpd="sng" algn="ctr">
      <a:noFill/>
      <a:round/>
    </a:ln>
    <a:effectLst/>
  </c:spPr>
  <c:txPr>
    <a:bodyPr/>
    <a:lstStyle/>
    <a:p>
      <a:pPr>
        <a:defRPr/>
      </a:pPr>
      <a:endParaRPr lang="es-ES"/>
    </a:p>
  </c:txPr>
  <c:externalData r:id="rId3">
    <c:autoUpdate val="0"/>
  </c:externalData>
</c:chartSpace>
</file>

<file path=ppt/charts/chart3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0"/>
      <c:rotY val="0"/>
      <c:depthPercent val="100"/>
      <c:rAngAx val="0"/>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pie3DChart>
        <c:varyColors val="1"/>
        <c:ser>
          <c:idx val="0"/>
          <c:order val="0"/>
          <c:tx>
            <c:strRef>
              <c:f>'Abr 2024'!$O$168:$O$169</c:f>
              <c:strCache>
                <c:ptCount val="2"/>
                <c:pt idx="0">
                  <c:v>FACTURACIÓN</c:v>
                </c:pt>
                <c:pt idx="1">
                  <c:v>CONJUNTA </c:v>
                </c:pt>
              </c:strCache>
            </c:strRef>
          </c:tx>
          <c:spPr>
            <a:scene3d>
              <a:camera prst="orthographicFront"/>
              <a:lightRig rig="threePt" dir="t"/>
            </a:scene3d>
            <a:sp3d>
              <a:bevelT/>
              <a:contourClr>
                <a:srgbClr val="000000"/>
              </a:contourClr>
            </a:sp3d>
          </c:spPr>
          <c:dPt>
            <c:idx val="0"/>
            <c:bubble3D val="0"/>
            <c:explosion val="13"/>
            <c:spPr>
              <a:solidFill>
                <a:schemeClr val="accent1"/>
              </a:solidFill>
              <a:ln w="25400">
                <a:solidFill>
                  <a:schemeClr val="lt1"/>
                </a:solidFill>
              </a:ln>
              <a:effectLst/>
              <a:scene3d>
                <a:camera prst="orthographicFront"/>
                <a:lightRig rig="threePt" dir="t"/>
              </a:scene3d>
              <a:sp3d contourW="25400">
                <a:bevelT/>
                <a:contourClr>
                  <a:schemeClr val="lt1"/>
                </a:contourClr>
              </a:sp3d>
            </c:spPr>
            <c:extLst>
              <c:ext xmlns:c16="http://schemas.microsoft.com/office/drawing/2014/chart" uri="{C3380CC4-5D6E-409C-BE32-E72D297353CC}">
                <c16:uniqueId val="{00000001-6EA2-474E-BE71-6E036151B9C0}"/>
              </c:ext>
            </c:extLst>
          </c:dPt>
          <c:dPt>
            <c:idx val="1"/>
            <c:bubble3D val="0"/>
            <c:spPr>
              <a:solidFill>
                <a:schemeClr val="accent2"/>
              </a:solidFill>
              <a:ln w="25400">
                <a:solidFill>
                  <a:schemeClr val="lt1"/>
                </a:solidFill>
              </a:ln>
              <a:effectLst/>
              <a:scene3d>
                <a:camera prst="orthographicFront"/>
                <a:lightRig rig="threePt" dir="t"/>
              </a:scene3d>
              <a:sp3d contourW="25400">
                <a:bevelT/>
                <a:contourClr>
                  <a:schemeClr val="lt1"/>
                </a:contourClr>
              </a:sp3d>
            </c:spPr>
            <c:extLst>
              <c:ext xmlns:c16="http://schemas.microsoft.com/office/drawing/2014/chart" uri="{C3380CC4-5D6E-409C-BE32-E72D297353CC}">
                <c16:uniqueId val="{00000003-6EA2-474E-BE71-6E036151B9C0}"/>
              </c:ext>
            </c:extLst>
          </c:dPt>
          <c:dLbls>
            <c:dLbl>
              <c:idx val="0"/>
              <c:layout>
                <c:manualLayout>
                  <c:x val="1.3662839020122487E-2"/>
                  <c:y val="-0.22910797608632252"/>
                </c:manualLayout>
              </c:layout>
              <c:spPr>
                <a:noFill/>
                <a:ln>
                  <a:noFill/>
                </a:ln>
                <a:effectLst/>
              </c:spPr>
              <c:txPr>
                <a:bodyPr rot="0" spcFirstLastPara="1" vertOverflow="ellipsis" vert="horz" wrap="square" lIns="38100" tIns="19050" rIns="38100" bIns="19050" anchor="ctr" anchorCtr="1">
                  <a:noAutofit/>
                </a:bodyPr>
                <a:lstStyle/>
                <a:p>
                  <a:pPr>
                    <a:defRPr sz="1000" b="0" i="0" u="none" strike="noStrike" kern="1200" baseline="0">
                      <a:solidFill>
                        <a:schemeClr val="accent1">
                          <a:lumMod val="50000"/>
                        </a:schemeClr>
                      </a:solidFill>
                      <a:latin typeface="+mn-lt"/>
                      <a:ea typeface="+mn-ea"/>
                      <a:cs typeface="Arial" panose="020B0604020202020204" pitchFamily="34" charset="0"/>
                    </a:defRPr>
                  </a:pPr>
                  <a:endParaRPr lang="es-ES"/>
                </a:p>
              </c:txPr>
              <c:dLblPos val="bestFit"/>
              <c:showLegendKey val="0"/>
              <c:showVal val="1"/>
              <c:showCatName val="1"/>
              <c:showSerName val="0"/>
              <c:showPercent val="1"/>
              <c:showBubbleSize val="0"/>
              <c:extLst>
                <c:ext xmlns:c15="http://schemas.microsoft.com/office/drawing/2012/chart" uri="{CE6537A1-D6FC-4f65-9D91-7224C49458BB}">
                  <c15:layout>
                    <c:manualLayout>
                      <c:w val="0.13352777777777777"/>
                      <c:h val="0.18041666666666667"/>
                    </c:manualLayout>
                  </c15:layout>
                </c:ext>
                <c:ext xmlns:c16="http://schemas.microsoft.com/office/drawing/2014/chart" uri="{C3380CC4-5D6E-409C-BE32-E72D297353CC}">
                  <c16:uniqueId val="{00000001-6EA2-474E-BE71-6E036151B9C0}"/>
                </c:ext>
              </c:extLst>
            </c:dLbl>
            <c:dLbl>
              <c:idx val="1"/>
              <c:layout>
                <c:manualLayout>
                  <c:x val="-9.8347878390201218E-2"/>
                  <c:y val="-3.3633347914843993E-2"/>
                </c:manualLayout>
              </c:layout>
              <c:spPr>
                <a:noFill/>
                <a:ln>
                  <a:noFill/>
                </a:ln>
                <a:effectLst/>
              </c:spPr>
              <c:txPr>
                <a:bodyPr rot="0" spcFirstLastPara="1" vertOverflow="ellipsis" vert="horz" wrap="square" lIns="38100" tIns="19050" rIns="38100" bIns="19050" anchor="ctr" anchorCtr="1">
                  <a:noAutofit/>
                </a:bodyPr>
                <a:lstStyle/>
                <a:p>
                  <a:pPr>
                    <a:defRPr sz="1000" b="0" i="0" u="none" strike="noStrike" kern="1200" baseline="0">
                      <a:solidFill>
                        <a:schemeClr val="accent1">
                          <a:lumMod val="50000"/>
                        </a:schemeClr>
                      </a:solidFill>
                      <a:latin typeface="+mn-lt"/>
                      <a:ea typeface="+mn-ea"/>
                      <a:cs typeface="Arial" panose="020B0604020202020204" pitchFamily="34" charset="0"/>
                    </a:defRPr>
                  </a:pPr>
                  <a:endParaRPr lang="es-ES"/>
                </a:p>
              </c:txPr>
              <c:dLblPos val="bestFit"/>
              <c:showLegendKey val="0"/>
              <c:showVal val="1"/>
              <c:showCatName val="1"/>
              <c:showSerName val="0"/>
              <c:showPercent val="1"/>
              <c:showBubbleSize val="0"/>
              <c:extLst>
                <c:ext xmlns:c15="http://schemas.microsoft.com/office/drawing/2012/chart" uri="{CE6537A1-D6FC-4f65-9D91-7224C49458BB}">
                  <c15:layout>
                    <c:manualLayout>
                      <c:w val="0.13275000000000001"/>
                      <c:h val="0.22671296296296295"/>
                    </c:manualLayout>
                  </c15:layout>
                </c:ext>
                <c:ext xmlns:c16="http://schemas.microsoft.com/office/drawing/2014/chart" uri="{C3380CC4-5D6E-409C-BE32-E72D297353CC}">
                  <c16:uniqueId val="{00000003-6EA2-474E-BE71-6E036151B9C0}"/>
                </c:ext>
              </c:extLst>
            </c:dLbl>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accent1">
                        <a:lumMod val="50000"/>
                      </a:schemeClr>
                    </a:solidFill>
                    <a:latin typeface="+mn-lt"/>
                    <a:ea typeface="+mn-ea"/>
                    <a:cs typeface="Arial" panose="020B0604020202020204" pitchFamily="34" charset="0"/>
                  </a:defRPr>
                </a:pPr>
                <a:endParaRPr lang="es-ES"/>
              </a:p>
            </c:txPr>
            <c:dLblPos val="bestFit"/>
            <c:showLegendKey val="0"/>
            <c:showVal val="1"/>
            <c:showCatName val="1"/>
            <c:showSerName val="0"/>
            <c:showPercent val="1"/>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'Abr 2024'!$N$170:$N$171</c:f>
              <c:strCache>
                <c:ptCount val="2"/>
                <c:pt idx="0">
                  <c:v>VENCIDA</c:v>
                </c:pt>
                <c:pt idx="1">
                  <c:v>VIGENCIA</c:v>
                </c:pt>
              </c:strCache>
            </c:strRef>
          </c:cat>
          <c:val>
            <c:numRef>
              <c:f>'Abr 2024'!$O$170:$O$171</c:f>
              <c:numCache>
                <c:formatCode>_-* #,##0_-;\-* #,##0_-;_-* "-"??_-;_-@_-</c:formatCode>
                <c:ptCount val="2"/>
                <c:pt idx="0">
                  <c:v>4132.9951739100607</c:v>
                </c:pt>
                <c:pt idx="1">
                  <c:v>7489.1340483118229</c:v>
                </c:pt>
              </c:numCache>
            </c:numRef>
          </c:val>
          <c:extLst>
            <c:ext xmlns:c16="http://schemas.microsoft.com/office/drawing/2014/chart" uri="{C3380CC4-5D6E-409C-BE32-E72D297353CC}">
              <c16:uniqueId val="{00000004-6EA2-474E-BE71-6E036151B9C0}"/>
            </c:ext>
          </c:extLst>
        </c:ser>
        <c:dLbls>
          <c:showLegendKey val="0"/>
          <c:showVal val="0"/>
          <c:showCatName val="0"/>
          <c:showSerName val="0"/>
          <c:showPercent val="0"/>
          <c:showBubbleSize val="0"/>
          <c:showLeaderLines val="1"/>
        </c:dLbls>
      </c:pie3DChart>
      <c:spPr>
        <a:noFill/>
        <a:ln>
          <a:noFill/>
        </a:ln>
        <a:effectLst/>
      </c:spPr>
    </c:plotArea>
    <c:legend>
      <c:legendPos val="b"/>
      <c:overlay val="0"/>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mn-cs"/>
            </a:defRPr>
          </a:pPr>
          <a:endParaRPr lang="es-E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w="9525" cap="flat" cmpd="sng" algn="ctr">
      <a:noFill/>
      <a:round/>
    </a:ln>
    <a:effectLst/>
  </c:spPr>
  <c:txPr>
    <a:bodyPr/>
    <a:lstStyle/>
    <a:p>
      <a:pPr>
        <a:defRPr/>
      </a:pPr>
      <a:endParaRPr lang="es-ES"/>
    </a:p>
  </c:txPr>
  <c:externalData r:id="rId3">
    <c:autoUpdate val="0"/>
  </c:externalData>
</c:chartSpace>
</file>

<file path=ppt/charts/chart3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0"/>
      <c:rotY val="0"/>
      <c:depthPercent val="100"/>
      <c:rAngAx val="0"/>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pie3DChart>
        <c:varyColors val="1"/>
        <c:ser>
          <c:idx val="0"/>
          <c:order val="0"/>
          <c:spPr>
            <a:scene3d>
              <a:camera prst="orthographicFront"/>
              <a:lightRig rig="threePt" dir="t"/>
            </a:scene3d>
            <a:sp3d>
              <a:bevelT/>
              <a:contourClr>
                <a:srgbClr val="000000"/>
              </a:contourClr>
            </a:sp3d>
          </c:spPr>
          <c:dPt>
            <c:idx val="0"/>
            <c:bubble3D val="0"/>
            <c:explosion val="29"/>
            <c:spPr>
              <a:solidFill>
                <a:schemeClr val="accent1"/>
              </a:solidFill>
              <a:ln w="25400">
                <a:solidFill>
                  <a:schemeClr val="lt1"/>
                </a:solidFill>
              </a:ln>
              <a:effectLst/>
              <a:scene3d>
                <a:camera prst="orthographicFront"/>
                <a:lightRig rig="threePt" dir="t"/>
              </a:scene3d>
              <a:sp3d contourW="25400">
                <a:bevelT/>
                <a:contourClr>
                  <a:schemeClr val="lt1"/>
                </a:contourClr>
              </a:sp3d>
            </c:spPr>
            <c:extLst>
              <c:ext xmlns:c16="http://schemas.microsoft.com/office/drawing/2014/chart" uri="{C3380CC4-5D6E-409C-BE32-E72D297353CC}">
                <c16:uniqueId val="{00000001-40B6-4DA6-A4DA-103D4F173B20}"/>
              </c:ext>
            </c:extLst>
          </c:dPt>
          <c:dPt>
            <c:idx val="1"/>
            <c:bubble3D val="0"/>
            <c:spPr>
              <a:solidFill>
                <a:schemeClr val="accent2"/>
              </a:solidFill>
              <a:ln w="25400">
                <a:solidFill>
                  <a:schemeClr val="lt1"/>
                </a:solidFill>
              </a:ln>
              <a:effectLst/>
              <a:scene3d>
                <a:camera prst="orthographicFront"/>
                <a:lightRig rig="threePt" dir="t"/>
              </a:scene3d>
              <a:sp3d contourW="25400">
                <a:bevelT/>
                <a:contourClr>
                  <a:schemeClr val="lt1"/>
                </a:contourClr>
              </a:sp3d>
            </c:spPr>
            <c:extLst>
              <c:ext xmlns:c16="http://schemas.microsoft.com/office/drawing/2014/chart" uri="{C3380CC4-5D6E-409C-BE32-E72D297353CC}">
                <c16:uniqueId val="{00000003-40B6-4DA6-A4DA-103D4F173B20}"/>
              </c:ext>
            </c:extLst>
          </c:dPt>
          <c:dLbls>
            <c:dLbl>
              <c:idx val="0"/>
              <c:layout>
                <c:manualLayout>
                  <c:x val="0.21943722659667553"/>
                  <c:y val="-0.14023694954797317"/>
                </c:manualLayout>
              </c:layout>
              <c:dLblPos val="bestFit"/>
              <c:showLegendKey val="0"/>
              <c:showVal val="1"/>
              <c:showCatName val="1"/>
              <c:showSerName val="0"/>
              <c:showPercent val="1"/>
              <c:showBubbleSize val="0"/>
              <c:extLst>
                <c:ext xmlns:c15="http://schemas.microsoft.com/office/drawing/2012/chart" uri="{CE6537A1-D6FC-4f65-9D91-7224C49458BB}"/>
                <c:ext xmlns:c16="http://schemas.microsoft.com/office/drawing/2014/chart" uri="{C3380CC4-5D6E-409C-BE32-E72D297353CC}">
                  <c16:uniqueId val="{00000001-40B6-4DA6-A4DA-103D4F173B20}"/>
                </c:ext>
              </c:extLst>
            </c:dLbl>
            <c:dLbl>
              <c:idx val="1"/>
              <c:layout>
                <c:manualLayout>
                  <c:x val="-0.23602034120734908"/>
                  <c:y val="0.19902923592884222"/>
                </c:manualLayout>
              </c:layout>
              <c:dLblPos val="bestFit"/>
              <c:showLegendKey val="0"/>
              <c:showVal val="1"/>
              <c:showCatName val="1"/>
              <c:showSerName val="0"/>
              <c:showPercent val="1"/>
              <c:showBubbleSize val="0"/>
              <c:extLst>
                <c:ext xmlns:c15="http://schemas.microsoft.com/office/drawing/2012/chart" uri="{CE6537A1-D6FC-4f65-9D91-7224C49458BB}"/>
                <c:ext xmlns:c16="http://schemas.microsoft.com/office/drawing/2014/chart" uri="{C3380CC4-5D6E-409C-BE32-E72D297353CC}">
                  <c16:uniqueId val="{00000003-40B6-4DA6-A4DA-103D4F173B20}"/>
                </c:ext>
              </c:extLst>
            </c:dLbl>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accent1">
                        <a:lumMod val="50000"/>
                      </a:schemeClr>
                    </a:solidFill>
                    <a:latin typeface="+mn-lt"/>
                    <a:ea typeface="+mn-ea"/>
                    <a:cs typeface="Arial" panose="020B0604020202020204" pitchFamily="34" charset="0"/>
                  </a:defRPr>
                </a:pPr>
                <a:endParaRPr lang="es-ES"/>
              </a:p>
            </c:txPr>
            <c:showLegendKey val="0"/>
            <c:showVal val="0"/>
            <c:showCatName val="1"/>
            <c:showSerName val="0"/>
            <c:showPercent val="1"/>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'Abr 2024'!$N$170:$N$171</c:f>
              <c:strCache>
                <c:ptCount val="2"/>
                <c:pt idx="0">
                  <c:v>VENCIDA</c:v>
                </c:pt>
                <c:pt idx="1">
                  <c:v>VIGENCIA</c:v>
                </c:pt>
              </c:strCache>
            </c:strRef>
          </c:cat>
          <c:val>
            <c:numRef>
              <c:f>'Abr 2024'!$P$170:$P$171</c:f>
              <c:numCache>
                <c:formatCode>_-* #,##0_-;\-* #,##0_-;_-* "-"??_-;_-@_-</c:formatCode>
                <c:ptCount val="2"/>
                <c:pt idx="0">
                  <c:v>1015.4070091599993</c:v>
                </c:pt>
                <c:pt idx="1">
                  <c:v>1300.700187190005</c:v>
                </c:pt>
              </c:numCache>
            </c:numRef>
          </c:val>
          <c:extLst>
            <c:ext xmlns:c16="http://schemas.microsoft.com/office/drawing/2014/chart" uri="{C3380CC4-5D6E-409C-BE32-E72D297353CC}">
              <c16:uniqueId val="{00000004-40B6-4DA6-A4DA-103D4F173B20}"/>
            </c:ext>
          </c:extLst>
        </c:ser>
        <c:dLbls>
          <c:showLegendKey val="0"/>
          <c:showVal val="0"/>
          <c:showCatName val="0"/>
          <c:showSerName val="0"/>
          <c:showPercent val="0"/>
          <c:showBubbleSize val="0"/>
          <c:showLeaderLines val="1"/>
        </c:dLbls>
      </c:pie3DChart>
      <c:spPr>
        <a:noFill/>
        <a:ln>
          <a:noFill/>
        </a:ln>
        <a:effectLst/>
      </c:spPr>
    </c:plotArea>
    <c:legend>
      <c:legendPos val="b"/>
      <c:overlay val="0"/>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mn-cs"/>
            </a:defRPr>
          </a:pPr>
          <a:endParaRPr lang="es-E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w="9525" cap="flat" cmpd="sng" algn="ctr">
      <a:noFill/>
      <a:round/>
    </a:ln>
    <a:effectLst/>
  </c:spPr>
  <c:txPr>
    <a:bodyPr/>
    <a:lstStyle/>
    <a:p>
      <a:pPr>
        <a:defRPr/>
      </a:pPr>
      <a:endParaRPr lang="es-ES"/>
    </a:p>
  </c:txPr>
  <c:externalData r:id="rId3">
    <c:autoUpdate val="0"/>
  </c:externalData>
</c:chartSpace>
</file>

<file path=ppt/charts/chart3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0"/>
      <c:rotY val="0"/>
      <c:depthPercent val="100"/>
      <c:rAngAx val="0"/>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pie3DChart>
        <c:varyColors val="1"/>
        <c:dLbls>
          <c:showLegendKey val="0"/>
          <c:showVal val="0"/>
          <c:showCatName val="0"/>
          <c:showSerName val="0"/>
          <c:showPercent val="0"/>
          <c:showBubbleSize val="0"/>
          <c:showLeaderLines val="0"/>
        </c:dLbls>
      </c:pie3DChart>
      <c:spPr>
        <a:noFill/>
        <a:ln>
          <a:noFill/>
        </a:ln>
        <a:effectLst/>
      </c:spPr>
    </c:plotArea>
    <c:legend>
      <c:legendPos val="b"/>
      <c:overlay val="0"/>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Arial" panose="020B0604020202020204" pitchFamily="34" charset="0"/>
            </a:defRPr>
          </a:pPr>
          <a:endParaRPr lang="es-E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w="9525" cap="flat" cmpd="sng" algn="ctr">
      <a:noFill/>
      <a:round/>
    </a:ln>
    <a:effectLst/>
  </c:spPr>
  <c:txPr>
    <a:bodyPr/>
    <a:lstStyle/>
    <a:p>
      <a:pPr>
        <a:defRPr b="1">
          <a:solidFill>
            <a:sysClr val="windowText" lastClr="000000"/>
          </a:solidFill>
          <a:latin typeface="Arial" panose="020B0604020202020204" pitchFamily="34" charset="0"/>
          <a:cs typeface="Arial" panose="020B0604020202020204" pitchFamily="34" charset="0"/>
        </a:defRPr>
      </a:pPr>
      <a:endParaRPr lang="es-ES"/>
    </a:p>
  </c:txPr>
  <c:externalData r:id="rId3">
    <c:autoUpdate val="0"/>
  </c:externalData>
</c:chartSpace>
</file>

<file path=ppt/charts/chart3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0"/>
      <c:rotY val="0"/>
      <c:depthPercent val="100"/>
      <c:rAngAx val="0"/>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pie3DChart>
        <c:varyColors val="1"/>
        <c:ser>
          <c:idx val="0"/>
          <c:order val="0"/>
          <c:tx>
            <c:strRef>
              <c:f>'Abr 2024'!$O$168:$O$169</c:f>
              <c:strCache>
                <c:ptCount val="2"/>
                <c:pt idx="0">
                  <c:v>FACTURAC</c:v>
                </c:pt>
                <c:pt idx="1">
                  <c:v>CONJUNTA</c:v>
                </c:pt>
              </c:strCache>
            </c:strRef>
          </c:tx>
          <c:spPr>
            <a:scene3d>
              <a:camera prst="orthographicFront"/>
              <a:lightRig rig="threePt" dir="t"/>
            </a:scene3d>
            <a:sp3d>
              <a:bevelT/>
              <a:contourClr>
                <a:srgbClr val="000000"/>
              </a:contourClr>
            </a:sp3d>
          </c:spPr>
          <c:dPt>
            <c:idx val="0"/>
            <c:bubble3D val="0"/>
            <c:explosion val="11"/>
            <c:spPr>
              <a:solidFill>
                <a:schemeClr val="accent1"/>
              </a:solidFill>
              <a:ln w="25400">
                <a:solidFill>
                  <a:schemeClr val="lt1"/>
                </a:solidFill>
              </a:ln>
              <a:effectLst/>
              <a:scene3d>
                <a:camera prst="orthographicFront"/>
                <a:lightRig rig="threePt" dir="t"/>
              </a:scene3d>
              <a:sp3d contourW="25400">
                <a:bevelT/>
                <a:contourClr>
                  <a:schemeClr val="lt1"/>
                </a:contourClr>
              </a:sp3d>
            </c:spPr>
            <c:extLst>
              <c:ext xmlns:c16="http://schemas.microsoft.com/office/drawing/2014/chart" uri="{C3380CC4-5D6E-409C-BE32-E72D297353CC}">
                <c16:uniqueId val="{00000001-882D-4D06-B6EE-516AD674F17F}"/>
              </c:ext>
            </c:extLst>
          </c:dPt>
          <c:dPt>
            <c:idx val="1"/>
            <c:bubble3D val="0"/>
            <c:spPr>
              <a:solidFill>
                <a:schemeClr val="accent2"/>
              </a:solidFill>
              <a:ln w="25400">
                <a:solidFill>
                  <a:schemeClr val="lt1"/>
                </a:solidFill>
              </a:ln>
              <a:effectLst/>
              <a:scene3d>
                <a:camera prst="orthographicFront"/>
                <a:lightRig rig="threePt" dir="t"/>
              </a:scene3d>
              <a:sp3d contourW="25400">
                <a:bevelT/>
                <a:contourClr>
                  <a:schemeClr val="lt1"/>
                </a:contourClr>
              </a:sp3d>
            </c:spPr>
            <c:extLst>
              <c:ext xmlns:c16="http://schemas.microsoft.com/office/drawing/2014/chart" uri="{C3380CC4-5D6E-409C-BE32-E72D297353CC}">
                <c16:uniqueId val="{00000003-882D-4D06-B6EE-516AD674F17F}"/>
              </c:ext>
            </c:extLst>
          </c:dPt>
          <c:dLbls>
            <c:dLbl>
              <c:idx val="0"/>
              <c:layout>
                <c:manualLayout>
                  <c:x val="7.7471099811583108E-2"/>
                  <c:y val="1.4381763923345198E-7"/>
                </c:manualLayout>
              </c:layout>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Arial" panose="020B0604020202020204" pitchFamily="34" charset="0"/>
                    </a:defRPr>
                  </a:pPr>
                  <a:endParaRPr lang="es-ES"/>
                </a:p>
              </c:txPr>
              <c:dLblPos val="bestFit"/>
              <c:showLegendKey val="0"/>
              <c:showVal val="1"/>
              <c:showCatName val="1"/>
              <c:showSerName val="0"/>
              <c:showPercent val="1"/>
              <c:showBubbleSize val="0"/>
              <c:extLst>
                <c:ext xmlns:c15="http://schemas.microsoft.com/office/drawing/2012/chart" uri="{CE6537A1-D6FC-4f65-9D91-7224C49458BB}">
                  <c15:layout>
                    <c:manualLayout>
                      <c:w val="0.11081496474382709"/>
                      <c:h val="0.22661201596375793"/>
                    </c:manualLayout>
                  </c15:layout>
                </c:ext>
                <c:ext xmlns:c16="http://schemas.microsoft.com/office/drawing/2014/chart" uri="{C3380CC4-5D6E-409C-BE32-E72D297353CC}">
                  <c16:uniqueId val="{00000001-882D-4D06-B6EE-516AD674F17F}"/>
                </c:ext>
              </c:extLst>
            </c:dLbl>
            <c:dLbl>
              <c:idx val="1"/>
              <c:layout>
                <c:manualLayout>
                  <c:x val="-4.2306173327080185E-2"/>
                  <c:y val="5.4267428900154603E-2"/>
                </c:manualLayout>
              </c:layout>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Arial" panose="020B0604020202020204" pitchFamily="34" charset="0"/>
                    </a:defRPr>
                  </a:pPr>
                  <a:endParaRPr lang="es-ES"/>
                </a:p>
              </c:txPr>
              <c:dLblPos val="bestFit"/>
              <c:showLegendKey val="0"/>
              <c:showVal val="1"/>
              <c:showCatName val="1"/>
              <c:showSerName val="0"/>
              <c:showPercent val="1"/>
              <c:showBubbleSize val="0"/>
              <c:extLst>
                <c:ext xmlns:c15="http://schemas.microsoft.com/office/drawing/2012/chart" uri="{CE6537A1-D6FC-4f65-9D91-7224C49458BB}">
                  <c15:layout>
                    <c:manualLayout>
                      <c:w val="0.12854754440961338"/>
                      <c:h val="0.25218279221946566"/>
                    </c:manualLayout>
                  </c15:layout>
                </c:ext>
                <c:ext xmlns:c16="http://schemas.microsoft.com/office/drawing/2014/chart" uri="{C3380CC4-5D6E-409C-BE32-E72D297353CC}">
                  <c16:uniqueId val="{00000003-882D-4D06-B6EE-516AD674F17F}"/>
                </c:ext>
              </c:extLst>
            </c:dLbl>
            <c:spPr>
              <a:noFill/>
              <a:ln>
                <a:noFill/>
              </a:ln>
              <a:effectLst/>
            </c:spPr>
            <c:txPr>
              <a:bodyPr rot="0" spcFirstLastPara="1" vertOverflow="ellipsis" vert="horz" wrap="square" anchor="ctr" anchorCtr="1"/>
              <a:lstStyle/>
              <a:p>
                <a:pPr>
                  <a:defRPr sz="1000" b="0" i="0" u="none" strike="noStrike" kern="1200" baseline="0">
                    <a:solidFill>
                      <a:sysClr val="windowText" lastClr="000000"/>
                    </a:solidFill>
                    <a:latin typeface="+mn-lt"/>
                    <a:ea typeface="+mn-ea"/>
                    <a:cs typeface="Arial" panose="020B0604020202020204" pitchFamily="34" charset="0"/>
                  </a:defRPr>
                </a:pPr>
                <a:endParaRPr lang="es-ES"/>
              </a:p>
            </c:txPr>
            <c:dLblPos val="bestFit"/>
            <c:showLegendKey val="0"/>
            <c:showVal val="1"/>
            <c:showCatName val="1"/>
            <c:showSerName val="0"/>
            <c:showPercent val="1"/>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'Abr 2024'!$N$170:$N$171</c:f>
              <c:strCache>
                <c:ptCount val="2"/>
                <c:pt idx="0">
                  <c:v>CARTERA VENCIDA</c:v>
                </c:pt>
                <c:pt idx="1">
                  <c:v>CARTERA VIGENCIA</c:v>
                </c:pt>
              </c:strCache>
            </c:strRef>
          </c:cat>
          <c:val>
            <c:numRef>
              <c:f>'Abr 2024'!$O$170:$O$171</c:f>
              <c:numCache>
                <c:formatCode>_-* #,##0_-;\-* #,##0_-;_-* "-"??_-;_-@_-</c:formatCode>
                <c:ptCount val="2"/>
                <c:pt idx="0">
                  <c:v>8064.8510366699393</c:v>
                </c:pt>
                <c:pt idx="1">
                  <c:v>9521.6377950656806</c:v>
                </c:pt>
              </c:numCache>
            </c:numRef>
          </c:val>
          <c:extLst>
            <c:ext xmlns:c16="http://schemas.microsoft.com/office/drawing/2014/chart" uri="{C3380CC4-5D6E-409C-BE32-E72D297353CC}">
              <c16:uniqueId val="{00000004-882D-4D06-B6EE-516AD674F17F}"/>
            </c:ext>
          </c:extLst>
        </c:ser>
        <c:dLbls>
          <c:showLegendKey val="0"/>
          <c:showVal val="0"/>
          <c:showCatName val="0"/>
          <c:showSerName val="0"/>
          <c:showPercent val="0"/>
          <c:showBubbleSize val="0"/>
          <c:showLeaderLines val="1"/>
        </c:dLbls>
      </c:pie3DChart>
      <c:spPr>
        <a:noFill/>
        <a:ln>
          <a:noFill/>
        </a:ln>
        <a:effectLst/>
      </c:spPr>
    </c:plotArea>
    <c:legend>
      <c:legendPos val="b"/>
      <c:overlay val="0"/>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Arial" panose="020B0604020202020204" pitchFamily="34" charset="0"/>
            </a:defRPr>
          </a:pPr>
          <a:endParaRPr lang="es-E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w="9525" cap="flat" cmpd="sng" algn="ctr">
      <a:noFill/>
      <a:round/>
    </a:ln>
    <a:effectLst/>
  </c:spPr>
  <c:txPr>
    <a:bodyPr/>
    <a:lstStyle/>
    <a:p>
      <a:pPr>
        <a:defRPr b="1">
          <a:solidFill>
            <a:sysClr val="windowText" lastClr="000000"/>
          </a:solidFill>
          <a:latin typeface="Arial" panose="020B0604020202020204" pitchFamily="34" charset="0"/>
          <a:cs typeface="Arial" panose="020B0604020202020204" pitchFamily="34" charset="0"/>
        </a:defRPr>
      </a:pPr>
      <a:endParaRPr lang="es-ES"/>
    </a:p>
  </c:txPr>
  <c:externalData r:id="rId3">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8"/>
    </mc:Choice>
    <mc:Fallback>
      <c:style val="8"/>
    </mc:Fallback>
  </mc:AlternateContent>
  <c:clrMapOvr bg1="lt1" tx1="dk1" bg2="lt2" tx2="dk2" accent1="accent1" accent2="accent2" accent3="accent3" accent4="accent4" accent5="accent5" accent6="accent6" hlink="hlink" folHlink="folHlink"/>
  <c:chart>
    <c:title>
      <c:tx>
        <c:rich>
          <a:bodyPr rot="0" spcFirstLastPara="1" vertOverflow="ellipsis" vert="horz" wrap="square" anchor="ctr" anchorCtr="1"/>
          <a:lstStyle/>
          <a:p>
            <a:pPr>
              <a:defRPr sz="1800" b="0" i="0" u="none" strike="noStrike" kern="1200" cap="none" spc="50" baseline="0">
                <a:solidFill>
                  <a:schemeClr val="tx1">
                    <a:lumMod val="65000"/>
                    <a:lumOff val="35000"/>
                  </a:schemeClr>
                </a:solidFill>
                <a:latin typeface="+mn-lt"/>
                <a:ea typeface="+mn-ea"/>
                <a:cs typeface="+mn-cs"/>
              </a:defRPr>
            </a:pPr>
            <a:r>
              <a:rPr lang="en-US"/>
              <a:t>TOTAL DE </a:t>
            </a:r>
            <a:r>
              <a:rPr lang="en-US" sz="1800" b="0" i="0" u="none" strike="noStrike" kern="1200" cap="none" spc="50" baseline="0">
                <a:solidFill>
                  <a:sysClr val="windowText" lastClr="000000">
                    <a:lumMod val="65000"/>
                    <a:lumOff val="35000"/>
                  </a:sysClr>
                </a:solidFill>
                <a:latin typeface="+mn-lt"/>
                <a:ea typeface="+mn-ea"/>
                <a:cs typeface="+mn-cs"/>
              </a:rPr>
              <a:t>TONELADAS: 85.658,74</a:t>
            </a:r>
            <a:r>
              <a:rPr lang="es-CO" sz="1800" b="0" i="0" u="none" strike="noStrike" cap="none" baseline="0"/>
              <a:t> </a:t>
            </a:r>
            <a:r>
              <a:rPr lang="es-CO" sz="1800" b="0" i="0" u="none" strike="noStrike" kern="1200" cap="none" spc="50" baseline="0">
                <a:solidFill>
                  <a:sysClr val="windowText" lastClr="000000">
                    <a:lumMod val="65000"/>
                    <a:lumOff val="35000"/>
                  </a:sysClr>
                </a:solidFill>
                <a:latin typeface="+mn-lt"/>
                <a:ea typeface="+mn-ea"/>
                <a:cs typeface="+mn-cs"/>
              </a:rPr>
              <a:t>         </a:t>
            </a:r>
            <a:endParaRPr lang="es-ES" sz="1800" b="0" i="0" u="none" strike="noStrike" kern="1200" cap="none" spc="50" baseline="0">
              <a:solidFill>
                <a:sysClr val="windowText" lastClr="000000">
                  <a:lumMod val="65000"/>
                  <a:lumOff val="35000"/>
                </a:sysClr>
              </a:solidFill>
              <a:latin typeface="+mn-lt"/>
              <a:ea typeface="+mn-ea"/>
              <a:cs typeface="+mn-cs"/>
            </a:endParaRPr>
          </a:p>
        </c:rich>
      </c:tx>
      <c:layout>
        <c:manualLayout>
          <c:xMode val="edge"/>
          <c:yMode val="edge"/>
          <c:x val="0.54823256725702996"/>
          <c:y val="9.9353451806623916E-2"/>
        </c:manualLayout>
      </c:layout>
      <c:overlay val="0"/>
      <c:spPr>
        <a:noFill/>
        <a:ln>
          <a:noFill/>
        </a:ln>
        <a:effectLst/>
      </c:spPr>
      <c:txPr>
        <a:bodyPr rot="0" spcFirstLastPara="1" vertOverflow="ellipsis" vert="horz" wrap="square" anchor="ctr" anchorCtr="1"/>
        <a:lstStyle/>
        <a:p>
          <a:pPr>
            <a:defRPr sz="1800" b="0" i="0" u="none" strike="noStrike" kern="1200" cap="none" spc="50" baseline="0">
              <a:solidFill>
                <a:schemeClr val="tx1">
                  <a:lumMod val="65000"/>
                  <a:lumOff val="35000"/>
                </a:schemeClr>
              </a:solidFill>
              <a:latin typeface="+mn-lt"/>
              <a:ea typeface="+mn-ea"/>
              <a:cs typeface="+mn-cs"/>
            </a:defRPr>
          </a:pPr>
          <a:endParaRPr lang="es-ES"/>
        </a:p>
      </c:txPr>
    </c:title>
    <c:autoTitleDeleted val="0"/>
    <c:plotArea>
      <c:layout>
        <c:manualLayout>
          <c:layoutTarget val="inner"/>
          <c:xMode val="edge"/>
          <c:yMode val="edge"/>
          <c:x val="6.2748115181451652E-2"/>
          <c:y val="0.16271724040666222"/>
          <c:w val="0.91734624486633021"/>
          <c:h val="0.68003058585372211"/>
        </c:manualLayout>
      </c:layout>
      <c:barChart>
        <c:barDir val="col"/>
        <c:grouping val="clustered"/>
        <c:varyColors val="0"/>
        <c:ser>
          <c:idx val="0"/>
          <c:order val="0"/>
          <c:spPr>
            <a:noFill/>
            <a:ln w="25400" cap="flat" cmpd="sng" algn="ctr">
              <a:solidFill>
                <a:schemeClr val="accent6"/>
              </a:solidFill>
              <a:miter lim="800000"/>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1">
                        <a:lumMod val="65000"/>
                        <a:lumOff val="35000"/>
                      </a:schemeClr>
                    </a:solidFill>
                    <a:latin typeface="+mn-lt"/>
                    <a:ea typeface="+mn-ea"/>
                    <a:cs typeface="+mn-cs"/>
                  </a:defRPr>
                </a:pPr>
                <a:endParaRPr lang="es-E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'[Datos Presentación.xlsx]ARROJO_CLANDESTINO 2018-2023'!$C$113:$G$113</c:f>
              <c:strCache>
                <c:ptCount val="5"/>
                <c:pt idx="0">
                  <c:v>PROMOAMBIENTAL SAS</c:v>
                </c:pt>
                <c:pt idx="1">
                  <c:v>LIME S.A. E.S.P.</c:v>
                </c:pt>
                <c:pt idx="2">
                  <c:v>CIUDAD LIMPIA</c:v>
                </c:pt>
                <c:pt idx="3">
                  <c:v>BOGOTÁ LIMPIA</c:v>
                </c:pt>
                <c:pt idx="4">
                  <c:v>ÁREA LIMPIA</c:v>
                </c:pt>
              </c:strCache>
            </c:strRef>
          </c:cat>
          <c:val>
            <c:numRef>
              <c:f>'[Datos Presentación.xlsx]ARROJO_CLANDESTINO 2018-2023'!$C$129:$G$129</c:f>
              <c:numCache>
                <c:formatCode>#,##0.00</c:formatCode>
                <c:ptCount val="5"/>
                <c:pt idx="0">
                  <c:v>10704.130000000001</c:v>
                </c:pt>
                <c:pt idx="1">
                  <c:v>41569.910000000011</c:v>
                </c:pt>
                <c:pt idx="2">
                  <c:v>15188.750000000002</c:v>
                </c:pt>
                <c:pt idx="3">
                  <c:v>8466.3499999999985</c:v>
                </c:pt>
                <c:pt idx="4">
                  <c:v>9729.6</c:v>
                </c:pt>
              </c:numCache>
            </c:numRef>
          </c:val>
          <c:extLst>
            <c:ext xmlns:c16="http://schemas.microsoft.com/office/drawing/2014/chart" uri="{C3380CC4-5D6E-409C-BE32-E72D297353CC}">
              <c16:uniqueId val="{00000000-7D4A-4564-90FB-54A1CAB965DF}"/>
            </c:ext>
          </c:extLst>
        </c:ser>
        <c:dLbls>
          <c:showLegendKey val="0"/>
          <c:showVal val="0"/>
          <c:showCatName val="0"/>
          <c:showSerName val="0"/>
          <c:showPercent val="0"/>
          <c:showBubbleSize val="0"/>
        </c:dLbls>
        <c:gapWidth val="164"/>
        <c:overlap val="-35"/>
        <c:axId val="346254336"/>
        <c:axId val="348204416"/>
      </c:barChart>
      <c:catAx>
        <c:axId val="346254336"/>
        <c:scaling>
          <c:orientation val="minMax"/>
        </c:scaling>
        <c:delete val="0"/>
        <c:axPos val="b"/>
        <c:numFmt formatCode="General" sourceLinked="0"/>
        <c:majorTickMark val="none"/>
        <c:minorTickMark val="none"/>
        <c:tickLblPos val="nextTo"/>
        <c:spPr>
          <a:noFill/>
          <a:ln>
            <a:noFill/>
          </a:ln>
          <a:effectLst/>
        </c:spPr>
        <c:txPr>
          <a:bodyPr rot="-60000000" spcFirstLastPara="1" vertOverflow="ellipsis" vert="horz" wrap="square" anchor="ctr" anchorCtr="1"/>
          <a:lstStyle/>
          <a:p>
            <a:pPr>
              <a:defRPr sz="1200" b="1" i="0" u="none" strike="noStrike" kern="1200" baseline="0">
                <a:solidFill>
                  <a:schemeClr val="tx1">
                    <a:lumMod val="50000"/>
                    <a:lumOff val="50000"/>
                  </a:schemeClr>
                </a:solidFill>
                <a:latin typeface="+mn-lt"/>
                <a:ea typeface="+mn-ea"/>
                <a:cs typeface="+mn-cs"/>
              </a:defRPr>
            </a:pPr>
            <a:endParaRPr lang="es-ES"/>
          </a:p>
        </c:txPr>
        <c:crossAx val="348204416"/>
        <c:crosses val="autoZero"/>
        <c:auto val="1"/>
        <c:lblAlgn val="ctr"/>
        <c:lblOffset val="100"/>
        <c:noMultiLvlLbl val="0"/>
      </c:catAx>
      <c:valAx>
        <c:axId val="348204416"/>
        <c:scaling>
          <c:orientation val="minMax"/>
        </c:scaling>
        <c:delete val="0"/>
        <c:axPos val="l"/>
        <c:numFmt formatCode="#,##0.00"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tx1">
                    <a:lumMod val="50000"/>
                    <a:lumOff val="50000"/>
                  </a:schemeClr>
                </a:solidFill>
                <a:latin typeface="+mn-lt"/>
                <a:ea typeface="+mn-ea"/>
                <a:cs typeface="+mn-cs"/>
              </a:defRPr>
            </a:pPr>
            <a:endParaRPr lang="es-ES"/>
          </a:p>
        </c:txPr>
        <c:crossAx val="346254336"/>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s-ES"/>
    </a:p>
  </c:txPr>
  <c:externalData r:id="rId4">
    <c:autoUpdate val="0"/>
  </c:externalData>
</c:chartSpace>
</file>

<file path=ppt/charts/chart4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0"/>
      <c:rotY val="0"/>
      <c:depthPercent val="100"/>
      <c:rAngAx val="0"/>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pie3DChart>
        <c:varyColors val="1"/>
        <c:ser>
          <c:idx val="0"/>
          <c:order val="0"/>
          <c:spPr>
            <a:scene3d>
              <a:camera prst="orthographicFront"/>
              <a:lightRig rig="threePt" dir="t"/>
            </a:scene3d>
            <a:sp3d>
              <a:bevelT/>
              <a:contourClr>
                <a:srgbClr val="000000"/>
              </a:contourClr>
            </a:sp3d>
          </c:spPr>
          <c:dPt>
            <c:idx val="0"/>
            <c:bubble3D val="0"/>
            <c:explosion val="6"/>
            <c:spPr>
              <a:solidFill>
                <a:schemeClr val="accent1"/>
              </a:solidFill>
              <a:ln w="25400">
                <a:solidFill>
                  <a:schemeClr val="lt1"/>
                </a:solidFill>
              </a:ln>
              <a:effectLst/>
              <a:scene3d>
                <a:camera prst="orthographicFront"/>
                <a:lightRig rig="threePt" dir="t"/>
              </a:scene3d>
              <a:sp3d contourW="25400">
                <a:bevelT/>
                <a:contourClr>
                  <a:schemeClr val="lt1"/>
                </a:contourClr>
              </a:sp3d>
            </c:spPr>
            <c:extLst>
              <c:ext xmlns:c16="http://schemas.microsoft.com/office/drawing/2014/chart" uri="{C3380CC4-5D6E-409C-BE32-E72D297353CC}">
                <c16:uniqueId val="{00000001-8908-4C0A-A719-0A89CD8232CC}"/>
              </c:ext>
            </c:extLst>
          </c:dPt>
          <c:dPt>
            <c:idx val="1"/>
            <c:bubble3D val="0"/>
            <c:spPr>
              <a:solidFill>
                <a:schemeClr val="accent2"/>
              </a:solidFill>
              <a:ln w="25400">
                <a:solidFill>
                  <a:schemeClr val="lt1"/>
                </a:solidFill>
              </a:ln>
              <a:effectLst/>
              <a:scene3d>
                <a:camera prst="orthographicFront"/>
                <a:lightRig rig="threePt" dir="t"/>
              </a:scene3d>
              <a:sp3d contourW="25400">
                <a:bevelT/>
                <a:contourClr>
                  <a:schemeClr val="lt1"/>
                </a:contourClr>
              </a:sp3d>
            </c:spPr>
            <c:extLst>
              <c:ext xmlns:c16="http://schemas.microsoft.com/office/drawing/2014/chart" uri="{C3380CC4-5D6E-409C-BE32-E72D297353CC}">
                <c16:uniqueId val="{00000003-8908-4C0A-A719-0A89CD8232CC}"/>
              </c:ext>
            </c:extLst>
          </c:dPt>
          <c:dLbls>
            <c:dLbl>
              <c:idx val="0"/>
              <c:layout>
                <c:manualLayout>
                  <c:x val="0.20205483350725736"/>
                  <c:y val="-0.1242301679503177"/>
                </c:manualLayout>
              </c:layout>
              <c:dLblPos val="bestFit"/>
              <c:showLegendKey val="0"/>
              <c:showVal val="1"/>
              <c:showCatName val="1"/>
              <c:showSerName val="0"/>
              <c:showPercent val="1"/>
              <c:showBubbleSize val="0"/>
              <c:extLst>
                <c:ext xmlns:c15="http://schemas.microsoft.com/office/drawing/2012/chart" uri="{CE6537A1-D6FC-4f65-9D91-7224C49458BB}">
                  <c15:layout>
                    <c:manualLayout>
                      <c:w val="0.13464142283419389"/>
                      <c:h val="0.19125683060109289"/>
                    </c:manualLayout>
                  </c15:layout>
                </c:ext>
                <c:ext xmlns:c16="http://schemas.microsoft.com/office/drawing/2014/chart" uri="{C3380CC4-5D6E-409C-BE32-E72D297353CC}">
                  <c16:uniqueId val="{00000001-8908-4C0A-A719-0A89CD8232CC}"/>
                </c:ext>
              </c:extLst>
            </c:dLbl>
            <c:dLbl>
              <c:idx val="1"/>
              <c:layout>
                <c:manualLayout>
                  <c:x val="-0.1382859672661399"/>
                  <c:y val="-1.5073935430202426E-3"/>
                </c:manualLayout>
              </c:layout>
              <c:dLblPos val="bestFit"/>
              <c:showLegendKey val="0"/>
              <c:showVal val="1"/>
              <c:showCatName val="1"/>
              <c:showSerName val="0"/>
              <c:showPercent val="1"/>
              <c:showBubbleSize val="0"/>
              <c:extLst>
                <c:ext xmlns:c15="http://schemas.microsoft.com/office/drawing/2012/chart" uri="{CE6537A1-D6FC-4f65-9D91-7224C49458BB}">
                  <c15:layout>
                    <c:manualLayout>
                      <c:w val="0.15274813539873783"/>
                      <c:h val="0.22040072859744991"/>
                    </c:manualLayout>
                  </c15:layout>
                </c:ext>
                <c:ext xmlns:c16="http://schemas.microsoft.com/office/drawing/2014/chart" uri="{C3380CC4-5D6E-409C-BE32-E72D297353CC}">
                  <c16:uniqueId val="{00000003-8908-4C0A-A719-0A89CD8232CC}"/>
                </c:ext>
              </c:extLst>
            </c:dLbl>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Arial" panose="020B0604020202020204" pitchFamily="34" charset="0"/>
                  </a:defRPr>
                </a:pPr>
                <a:endParaRPr lang="es-ES"/>
              </a:p>
            </c:txPr>
            <c:dLblPos val="bestFit"/>
            <c:showLegendKey val="0"/>
            <c:showVal val="1"/>
            <c:showCatName val="1"/>
            <c:showSerName val="0"/>
            <c:showPercent val="1"/>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'Abr 2024'!$N$170:$N$171</c:f>
              <c:strCache>
                <c:ptCount val="2"/>
                <c:pt idx="0">
                  <c:v>CARTERA VENCIDA</c:v>
                </c:pt>
                <c:pt idx="1">
                  <c:v>CARTERA VIGENCIA</c:v>
                </c:pt>
              </c:strCache>
            </c:strRef>
          </c:cat>
          <c:val>
            <c:numRef>
              <c:f>'Abr 2024'!$P$170:$P$171</c:f>
              <c:numCache>
                <c:formatCode>_-* #,##0_-;\-* #,##0_-;_-* "-"??_-;_-@_-</c:formatCode>
                <c:ptCount val="2"/>
                <c:pt idx="0">
                  <c:v>6411.212259520019</c:v>
                </c:pt>
                <c:pt idx="1">
                  <c:v>418.72665571999977</c:v>
                </c:pt>
              </c:numCache>
            </c:numRef>
          </c:val>
          <c:extLst>
            <c:ext xmlns:c16="http://schemas.microsoft.com/office/drawing/2014/chart" uri="{C3380CC4-5D6E-409C-BE32-E72D297353CC}">
              <c16:uniqueId val="{00000004-8908-4C0A-A719-0A89CD8232CC}"/>
            </c:ext>
          </c:extLst>
        </c:ser>
        <c:dLbls>
          <c:showLegendKey val="0"/>
          <c:showVal val="0"/>
          <c:showCatName val="0"/>
          <c:showSerName val="0"/>
          <c:showPercent val="0"/>
          <c:showBubbleSize val="0"/>
          <c:showLeaderLines val="1"/>
        </c:dLbls>
      </c:pie3DChart>
      <c:spPr>
        <a:noFill/>
        <a:ln>
          <a:noFill/>
        </a:ln>
        <a:effectLst/>
      </c:spPr>
    </c:plotArea>
    <c:legend>
      <c:legendPos val="b"/>
      <c:overlay val="0"/>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Arial" panose="020B0604020202020204" pitchFamily="34" charset="0"/>
            </a:defRPr>
          </a:pPr>
          <a:endParaRPr lang="es-E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w="9525" cap="flat" cmpd="sng" algn="ctr">
      <a:noFill/>
      <a:round/>
    </a:ln>
    <a:effectLst/>
  </c:spPr>
  <c:txPr>
    <a:bodyPr/>
    <a:lstStyle/>
    <a:p>
      <a:pPr>
        <a:defRPr sz="1000" b="1">
          <a:solidFill>
            <a:sysClr val="windowText" lastClr="000000"/>
          </a:solidFill>
          <a:latin typeface="Arial" panose="020B0604020202020204" pitchFamily="34" charset="0"/>
          <a:cs typeface="Arial" panose="020B0604020202020204" pitchFamily="34" charset="0"/>
        </a:defRPr>
      </a:pPr>
      <a:endParaRPr lang="es-ES"/>
    </a:p>
  </c:txPr>
  <c:externalData r:id="rId3">
    <c:autoUpdate val="0"/>
  </c:externalData>
</c:chartSpace>
</file>

<file path=ppt/charts/chart4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0"/>
      <c:rotY val="0"/>
      <c:depthPercent val="100"/>
      <c:rAngAx val="0"/>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pie3DChart>
        <c:varyColors val="1"/>
        <c:dLbls>
          <c:dLblPos val="outEnd"/>
          <c:showLegendKey val="0"/>
          <c:showVal val="1"/>
          <c:showCatName val="0"/>
          <c:showSerName val="0"/>
          <c:showPercent val="0"/>
          <c:showBubbleSize val="0"/>
          <c:showLeaderLines val="0"/>
        </c:dLbls>
      </c:pie3DChart>
      <c:spPr>
        <a:noFill/>
        <a:ln w="25400">
          <a:noFill/>
        </a:ln>
        <a:effectLst/>
      </c:spPr>
    </c:plotArea>
    <c:plotVisOnly val="1"/>
    <c:dispBlanksAs val="gap"/>
    <c:showDLblsOverMax val="0"/>
  </c:chart>
  <c:spPr>
    <a:noFill/>
    <a:ln>
      <a:noFill/>
    </a:ln>
    <a:effectLst/>
  </c:spPr>
  <c:txPr>
    <a:bodyPr/>
    <a:lstStyle/>
    <a:p>
      <a:pPr>
        <a:defRPr sz="1400">
          <a:solidFill>
            <a:schemeClr val="accent1">
              <a:lumMod val="50000"/>
            </a:schemeClr>
          </a:solidFill>
          <a:latin typeface="+mn-lt"/>
        </a:defRPr>
      </a:pPr>
      <a:endParaRPr lang="es-ES"/>
    </a:p>
  </c:txPr>
  <c:externalData r:id="rId1">
    <c:autoUpdate val="0"/>
  </c:externalData>
  <c:userShapes r:id="rId2"/>
</c:chartSpace>
</file>

<file path=ppt/charts/chart4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0"/>
      <c:rotY val="0"/>
      <c:depthPercent val="100"/>
      <c:rAngAx val="0"/>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pie3DChart>
        <c:varyColors val="1"/>
        <c:ser>
          <c:idx val="0"/>
          <c:order val="0"/>
          <c:tx>
            <c:strRef>
              <c:f>'Abr 2024'!$O$167:$O$168</c:f>
              <c:strCache>
                <c:ptCount val="2"/>
                <c:pt idx="0">
                  <c:v>FACTURAC</c:v>
                </c:pt>
                <c:pt idx="1">
                  <c:v>CONJUNTA</c:v>
                </c:pt>
              </c:strCache>
            </c:strRef>
          </c:tx>
          <c:spPr>
            <a:ln>
              <a:noFill/>
            </a:ln>
            <a:scene3d>
              <a:camera prst="orthographicFront"/>
              <a:lightRig rig="threePt" dir="t"/>
            </a:scene3d>
            <a:sp3d>
              <a:bevelT/>
              <a:contourClr>
                <a:srgbClr val="000000"/>
              </a:contourClr>
            </a:sp3d>
          </c:spPr>
          <c:dPt>
            <c:idx val="0"/>
            <c:bubble3D val="0"/>
            <c:explosion val="11"/>
            <c:spPr>
              <a:solidFill>
                <a:schemeClr val="accent1"/>
              </a:solidFill>
              <a:ln w="25400">
                <a:noFill/>
              </a:ln>
              <a:effectLst/>
              <a:scene3d>
                <a:camera prst="orthographicFront"/>
                <a:lightRig rig="threePt" dir="t"/>
              </a:scene3d>
              <a:sp3d>
                <a:bevelT/>
                <a:contourClr>
                  <a:schemeClr val="lt1"/>
                </a:contourClr>
              </a:sp3d>
            </c:spPr>
            <c:extLst>
              <c:ext xmlns:c16="http://schemas.microsoft.com/office/drawing/2014/chart" uri="{C3380CC4-5D6E-409C-BE32-E72D297353CC}">
                <c16:uniqueId val="{00000001-8935-4FEC-944C-D2556DDB5AC0}"/>
              </c:ext>
            </c:extLst>
          </c:dPt>
          <c:dPt>
            <c:idx val="1"/>
            <c:bubble3D val="0"/>
            <c:spPr>
              <a:solidFill>
                <a:schemeClr val="accent2"/>
              </a:solidFill>
              <a:ln w="25400">
                <a:noFill/>
              </a:ln>
              <a:effectLst/>
              <a:scene3d>
                <a:camera prst="orthographicFront"/>
                <a:lightRig rig="threePt" dir="t"/>
              </a:scene3d>
              <a:sp3d>
                <a:bevelT/>
                <a:contourClr>
                  <a:schemeClr val="lt1"/>
                </a:contourClr>
              </a:sp3d>
            </c:spPr>
            <c:extLst>
              <c:ext xmlns:c16="http://schemas.microsoft.com/office/drawing/2014/chart" uri="{C3380CC4-5D6E-409C-BE32-E72D297353CC}">
                <c16:uniqueId val="{00000003-8935-4FEC-944C-D2556DDB5AC0}"/>
              </c:ext>
            </c:extLst>
          </c:dPt>
          <c:dLbls>
            <c:dLbl>
              <c:idx val="0"/>
              <c:layout>
                <c:manualLayout>
                  <c:x val="-1.0303194859263277E-2"/>
                  <c:y val="-7.8006112249667428E-2"/>
                </c:manualLayout>
              </c:layout>
              <c:dLblPos val="bestFit"/>
              <c:showLegendKey val="0"/>
              <c:showVal val="1"/>
              <c:showCatName val="1"/>
              <c:showSerName val="0"/>
              <c:showPercent val="1"/>
              <c:showBubbleSize val="0"/>
              <c:extLst>
                <c:ext xmlns:c15="http://schemas.microsoft.com/office/drawing/2012/chart" uri="{CE6537A1-D6FC-4f65-9D91-7224C49458BB}">
                  <c15:layout>
                    <c:manualLayout>
                      <c:w val="0.11081496474382709"/>
                      <c:h val="0.22661201596375793"/>
                    </c:manualLayout>
                  </c15:layout>
                </c:ext>
                <c:ext xmlns:c16="http://schemas.microsoft.com/office/drawing/2014/chart" uri="{C3380CC4-5D6E-409C-BE32-E72D297353CC}">
                  <c16:uniqueId val="{00000001-8935-4FEC-944C-D2556DDB5AC0}"/>
                </c:ext>
              </c:extLst>
            </c:dLbl>
            <c:dLbl>
              <c:idx val="1"/>
              <c:layout>
                <c:manualLayout>
                  <c:x val="-4.2306173327080185E-2"/>
                  <c:y val="5.4267428900154603E-2"/>
                </c:manualLayout>
              </c:layout>
              <c:dLblPos val="bestFit"/>
              <c:showLegendKey val="0"/>
              <c:showVal val="1"/>
              <c:showCatName val="1"/>
              <c:showSerName val="0"/>
              <c:showPercent val="1"/>
              <c:showBubbleSize val="0"/>
              <c:extLst>
                <c:ext xmlns:c15="http://schemas.microsoft.com/office/drawing/2012/chart" uri="{CE6537A1-D6FC-4f65-9D91-7224C49458BB}">
                  <c15:layout>
                    <c:manualLayout>
                      <c:w val="0.12854754440961338"/>
                      <c:h val="0.25218279221946566"/>
                    </c:manualLayout>
                  </c15:layout>
                </c:ext>
                <c:ext xmlns:c16="http://schemas.microsoft.com/office/drawing/2014/chart" uri="{C3380CC4-5D6E-409C-BE32-E72D297353CC}">
                  <c16:uniqueId val="{00000003-8935-4FEC-944C-D2556DDB5AC0}"/>
                </c:ext>
              </c:extLst>
            </c:dLbl>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Arial" panose="020B0604020202020204" pitchFamily="34" charset="0"/>
                  </a:defRPr>
                </a:pPr>
                <a:endParaRPr lang="es-ES"/>
              </a:p>
            </c:txPr>
            <c:dLblPos val="bestFit"/>
            <c:showLegendKey val="0"/>
            <c:showVal val="1"/>
            <c:showCatName val="1"/>
            <c:showSerName val="0"/>
            <c:showPercent val="1"/>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'Abr 2024'!$N$169:$N$170</c:f>
              <c:strCache>
                <c:ptCount val="2"/>
                <c:pt idx="0">
                  <c:v>VENCIDA</c:v>
                </c:pt>
                <c:pt idx="1">
                  <c:v>VIGENCIA</c:v>
                </c:pt>
              </c:strCache>
            </c:strRef>
          </c:cat>
          <c:val>
            <c:numRef>
              <c:f>'Abr 2024'!$O$169:$O$170</c:f>
              <c:numCache>
                <c:formatCode>_-* #,##0_-;\-* #,##0_-;_-* "-"??_-;_-@_-</c:formatCode>
                <c:ptCount val="2"/>
                <c:pt idx="0">
                  <c:v>3165.9648461099678</c:v>
                </c:pt>
                <c:pt idx="1">
                  <c:v>6985.5120872402395</c:v>
                </c:pt>
              </c:numCache>
            </c:numRef>
          </c:val>
          <c:extLst>
            <c:ext xmlns:c16="http://schemas.microsoft.com/office/drawing/2014/chart" uri="{C3380CC4-5D6E-409C-BE32-E72D297353CC}">
              <c16:uniqueId val="{00000004-8935-4FEC-944C-D2556DDB5AC0}"/>
            </c:ext>
          </c:extLst>
        </c:ser>
        <c:dLbls>
          <c:showLegendKey val="0"/>
          <c:showVal val="0"/>
          <c:showCatName val="0"/>
          <c:showSerName val="0"/>
          <c:showPercent val="0"/>
          <c:showBubbleSize val="0"/>
          <c:showLeaderLines val="1"/>
        </c:dLbls>
      </c:pie3DChart>
      <c:spPr>
        <a:noFill/>
        <a:ln>
          <a:noFill/>
        </a:ln>
        <a:effectLst/>
      </c:spPr>
    </c:plotArea>
    <c:legend>
      <c:legendPos val="b"/>
      <c:overlay val="0"/>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Arial" panose="020B0604020202020204" pitchFamily="34" charset="0"/>
            </a:defRPr>
          </a:pPr>
          <a:endParaRPr lang="es-E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w="9525" cap="flat" cmpd="sng" algn="ctr">
      <a:noFill/>
      <a:round/>
    </a:ln>
    <a:effectLst/>
  </c:spPr>
  <c:txPr>
    <a:bodyPr/>
    <a:lstStyle/>
    <a:p>
      <a:pPr>
        <a:defRPr b="1">
          <a:solidFill>
            <a:sysClr val="windowText" lastClr="000000"/>
          </a:solidFill>
          <a:latin typeface="Arial" panose="020B0604020202020204" pitchFamily="34" charset="0"/>
          <a:cs typeface="Arial" panose="020B0604020202020204" pitchFamily="34" charset="0"/>
        </a:defRPr>
      </a:pPr>
      <a:endParaRPr lang="es-ES"/>
    </a:p>
  </c:txPr>
  <c:externalData r:id="rId3">
    <c:autoUpdate val="0"/>
  </c:externalData>
</c:chartSpace>
</file>

<file path=ppt/charts/chart4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0"/>
      <c:rotY val="0"/>
      <c:depthPercent val="100"/>
      <c:rAngAx val="0"/>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pie3DChart>
        <c:varyColors val="1"/>
        <c:ser>
          <c:idx val="0"/>
          <c:order val="0"/>
          <c:spPr>
            <a:scene3d>
              <a:camera prst="orthographicFront"/>
              <a:lightRig rig="threePt" dir="t"/>
            </a:scene3d>
            <a:sp3d>
              <a:bevelT/>
              <a:contourClr>
                <a:srgbClr val="000000"/>
              </a:contourClr>
            </a:sp3d>
          </c:spPr>
          <c:dPt>
            <c:idx val="0"/>
            <c:bubble3D val="0"/>
            <c:explosion val="6"/>
            <c:spPr>
              <a:solidFill>
                <a:schemeClr val="accent1"/>
              </a:solidFill>
              <a:ln w="25400">
                <a:solidFill>
                  <a:schemeClr val="lt1"/>
                </a:solidFill>
              </a:ln>
              <a:effectLst/>
              <a:scene3d>
                <a:camera prst="orthographicFront"/>
                <a:lightRig rig="threePt" dir="t"/>
              </a:scene3d>
              <a:sp3d contourW="25400">
                <a:bevelT/>
                <a:contourClr>
                  <a:schemeClr val="lt1"/>
                </a:contourClr>
              </a:sp3d>
            </c:spPr>
            <c:extLst>
              <c:ext xmlns:c16="http://schemas.microsoft.com/office/drawing/2014/chart" uri="{C3380CC4-5D6E-409C-BE32-E72D297353CC}">
                <c16:uniqueId val="{00000001-A580-4C24-BFA1-9A425D64BC41}"/>
              </c:ext>
            </c:extLst>
          </c:dPt>
          <c:dPt>
            <c:idx val="1"/>
            <c:bubble3D val="0"/>
            <c:spPr>
              <a:solidFill>
                <a:schemeClr val="accent2"/>
              </a:solidFill>
              <a:ln w="25400">
                <a:solidFill>
                  <a:schemeClr val="lt1"/>
                </a:solidFill>
              </a:ln>
              <a:effectLst/>
              <a:scene3d>
                <a:camera prst="orthographicFront"/>
                <a:lightRig rig="threePt" dir="t"/>
              </a:scene3d>
              <a:sp3d contourW="25400">
                <a:bevelT/>
                <a:contourClr>
                  <a:schemeClr val="lt1"/>
                </a:contourClr>
              </a:sp3d>
            </c:spPr>
            <c:extLst>
              <c:ext xmlns:c16="http://schemas.microsoft.com/office/drawing/2014/chart" uri="{C3380CC4-5D6E-409C-BE32-E72D297353CC}">
                <c16:uniqueId val="{00000003-A580-4C24-BFA1-9A425D64BC41}"/>
              </c:ext>
            </c:extLst>
          </c:dPt>
          <c:dLbls>
            <c:dLbl>
              <c:idx val="0"/>
              <c:layout>
                <c:manualLayout>
                  <c:x val="0.20205483350725736"/>
                  <c:y val="-0.1242301679503177"/>
                </c:manualLayout>
              </c:layout>
              <c:dLblPos val="bestFit"/>
              <c:showLegendKey val="0"/>
              <c:showVal val="1"/>
              <c:showCatName val="1"/>
              <c:showSerName val="0"/>
              <c:showPercent val="1"/>
              <c:showBubbleSize val="0"/>
              <c:extLst>
                <c:ext xmlns:c15="http://schemas.microsoft.com/office/drawing/2012/chart" uri="{CE6537A1-D6FC-4f65-9D91-7224C49458BB}">
                  <c15:layout>
                    <c:manualLayout>
                      <c:w val="0.13464142283419389"/>
                      <c:h val="0.19125683060109289"/>
                    </c:manualLayout>
                  </c15:layout>
                </c:ext>
                <c:ext xmlns:c16="http://schemas.microsoft.com/office/drawing/2014/chart" uri="{C3380CC4-5D6E-409C-BE32-E72D297353CC}">
                  <c16:uniqueId val="{00000001-A580-4C24-BFA1-9A425D64BC41}"/>
                </c:ext>
              </c:extLst>
            </c:dLbl>
            <c:dLbl>
              <c:idx val="1"/>
              <c:layout>
                <c:manualLayout>
                  <c:x val="-0.1382859672661399"/>
                  <c:y val="-1.5073935430202426E-3"/>
                </c:manualLayout>
              </c:layout>
              <c:dLblPos val="bestFit"/>
              <c:showLegendKey val="0"/>
              <c:showVal val="1"/>
              <c:showCatName val="1"/>
              <c:showSerName val="0"/>
              <c:showPercent val="1"/>
              <c:showBubbleSize val="0"/>
              <c:extLst>
                <c:ext xmlns:c15="http://schemas.microsoft.com/office/drawing/2012/chart" uri="{CE6537A1-D6FC-4f65-9D91-7224C49458BB}">
                  <c15:layout>
                    <c:manualLayout>
                      <c:w val="0.15274813539873783"/>
                      <c:h val="0.22040072859744991"/>
                    </c:manualLayout>
                  </c15:layout>
                </c:ext>
                <c:ext xmlns:c16="http://schemas.microsoft.com/office/drawing/2014/chart" uri="{C3380CC4-5D6E-409C-BE32-E72D297353CC}">
                  <c16:uniqueId val="{00000003-A580-4C24-BFA1-9A425D64BC41}"/>
                </c:ext>
              </c:extLst>
            </c:dLbl>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Arial" panose="020B0604020202020204" pitchFamily="34" charset="0"/>
                  </a:defRPr>
                </a:pPr>
                <a:endParaRPr lang="es-ES"/>
              </a:p>
            </c:txPr>
            <c:dLblPos val="bestFit"/>
            <c:showLegendKey val="0"/>
            <c:showVal val="1"/>
            <c:showCatName val="1"/>
            <c:showSerName val="0"/>
            <c:showPercent val="1"/>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'Abr 2024'!$N$169:$N$170</c:f>
              <c:strCache>
                <c:ptCount val="2"/>
                <c:pt idx="0">
                  <c:v>VENCIDA</c:v>
                </c:pt>
                <c:pt idx="1">
                  <c:v>VIGENCIA</c:v>
                </c:pt>
              </c:strCache>
            </c:strRef>
          </c:cat>
          <c:val>
            <c:numRef>
              <c:f>'Abr 2024'!$P$169:$P$170</c:f>
              <c:numCache>
                <c:formatCode>_-* #,##0_-;\-* #,##0_-;_-* "-"??_-;_-@_-</c:formatCode>
                <c:ptCount val="2"/>
                <c:pt idx="0">
                  <c:v>1086.8502347799993</c:v>
                </c:pt>
                <c:pt idx="1">
                  <c:v>288.89232390999939</c:v>
                </c:pt>
              </c:numCache>
            </c:numRef>
          </c:val>
          <c:extLst>
            <c:ext xmlns:c16="http://schemas.microsoft.com/office/drawing/2014/chart" uri="{C3380CC4-5D6E-409C-BE32-E72D297353CC}">
              <c16:uniqueId val="{00000004-A580-4C24-BFA1-9A425D64BC41}"/>
            </c:ext>
          </c:extLst>
        </c:ser>
        <c:dLbls>
          <c:showLegendKey val="0"/>
          <c:showVal val="0"/>
          <c:showCatName val="0"/>
          <c:showSerName val="0"/>
          <c:showPercent val="0"/>
          <c:showBubbleSize val="0"/>
          <c:showLeaderLines val="1"/>
        </c:dLbls>
      </c:pie3DChart>
      <c:spPr>
        <a:noFill/>
        <a:ln>
          <a:noFill/>
        </a:ln>
        <a:effectLst/>
      </c:spPr>
    </c:plotArea>
    <c:legend>
      <c:legendPos val="b"/>
      <c:overlay val="0"/>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Arial" panose="020B0604020202020204" pitchFamily="34" charset="0"/>
            </a:defRPr>
          </a:pPr>
          <a:endParaRPr lang="es-E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w="9525" cap="flat" cmpd="sng" algn="ctr">
      <a:noFill/>
      <a:round/>
    </a:ln>
    <a:effectLst/>
  </c:spPr>
  <c:txPr>
    <a:bodyPr/>
    <a:lstStyle/>
    <a:p>
      <a:pPr>
        <a:defRPr sz="1000" b="1">
          <a:solidFill>
            <a:sysClr val="windowText" lastClr="000000"/>
          </a:solidFill>
          <a:latin typeface="Arial" panose="020B0604020202020204" pitchFamily="34" charset="0"/>
          <a:cs typeface="Arial" panose="020B0604020202020204" pitchFamily="34" charset="0"/>
        </a:defRPr>
      </a:pPr>
      <a:endParaRPr lang="es-ES"/>
    </a:p>
  </c:txPr>
  <c:externalData r:id="rId3">
    <c:autoUpdate val="0"/>
  </c:externalData>
</c:chartSpace>
</file>

<file path=ppt/charts/chart4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barChart>
        <c:barDir val="col"/>
        <c:grouping val="clustered"/>
        <c:varyColors val="0"/>
        <c:ser>
          <c:idx val="0"/>
          <c:order val="0"/>
          <c:tx>
            <c:strRef>
              <c:f>'Abril 2024'!$E$92</c:f>
              <c:strCache>
                <c:ptCount val="1"/>
                <c:pt idx="0">
                  <c:v>Cartera Total</c:v>
                </c:pt>
              </c:strCache>
            </c:strRef>
          </c:tx>
          <c:spPr>
            <a:solidFill>
              <a:schemeClr val="accent1"/>
            </a:solidFill>
            <a:ln>
              <a:noFill/>
            </a:ln>
            <a:effectLst/>
            <a:scene3d>
              <a:camera prst="orthographicFront"/>
              <a:lightRig rig="threePt" dir="t"/>
            </a:scene3d>
            <a:sp3d>
              <a:bevelT/>
            </a:sp3d>
          </c:spPr>
          <c:invertIfNegative val="0"/>
          <c:dLbls>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Arial" panose="020B0604020202020204" pitchFamily="34" charset="0"/>
                  </a:defRPr>
                </a:pPr>
                <a:endParaRPr lang="es-ES"/>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'Abril 2024'!$D$161:$D$166</c:f>
              <c:numCache>
                <c:formatCode>mmm\-yyyy</c:formatCode>
                <c:ptCount val="6"/>
                <c:pt idx="0">
                  <c:v>45231</c:v>
                </c:pt>
                <c:pt idx="1">
                  <c:v>45261</c:v>
                </c:pt>
                <c:pt idx="2">
                  <c:v>45292</c:v>
                </c:pt>
                <c:pt idx="3">
                  <c:v>45323</c:v>
                </c:pt>
                <c:pt idx="4">
                  <c:v>45352</c:v>
                </c:pt>
                <c:pt idx="5">
                  <c:v>45383</c:v>
                </c:pt>
              </c:numCache>
            </c:numRef>
          </c:cat>
          <c:val>
            <c:numRef>
              <c:f>'Abril 2024'!$E$161:$E$166</c:f>
              <c:numCache>
                <c:formatCode>"$"#,##0_);[Red]\("$"#,##0\)</c:formatCode>
                <c:ptCount val="6"/>
                <c:pt idx="0">
                  <c:v>26589483589</c:v>
                </c:pt>
                <c:pt idx="1">
                  <c:v>25053247963</c:v>
                </c:pt>
                <c:pt idx="2">
                  <c:v>26638100331</c:v>
                </c:pt>
                <c:pt idx="3">
                  <c:v>26898817283</c:v>
                </c:pt>
                <c:pt idx="4">
                  <c:v>24449854018</c:v>
                </c:pt>
                <c:pt idx="5">
                  <c:v>28552541521.170216</c:v>
                </c:pt>
              </c:numCache>
            </c:numRef>
          </c:val>
          <c:extLst>
            <c:ext xmlns:c16="http://schemas.microsoft.com/office/drawing/2014/chart" uri="{C3380CC4-5D6E-409C-BE32-E72D297353CC}">
              <c16:uniqueId val="{00000000-2AED-43A1-AFFF-3000C49FE428}"/>
            </c:ext>
          </c:extLst>
        </c:ser>
        <c:ser>
          <c:idx val="1"/>
          <c:order val="1"/>
          <c:tx>
            <c:strRef>
              <c:f>'Abril 2024'!$F$92</c:f>
              <c:strCache>
                <c:ptCount val="1"/>
                <c:pt idx="0">
                  <c:v>Cartera  Vigencia</c:v>
                </c:pt>
              </c:strCache>
            </c:strRef>
          </c:tx>
          <c:spPr>
            <a:solidFill>
              <a:schemeClr val="accent2"/>
            </a:solidFill>
            <a:ln>
              <a:noFill/>
            </a:ln>
            <a:effectLst/>
            <a:scene3d>
              <a:camera prst="orthographicFront"/>
              <a:lightRig rig="threePt" dir="t"/>
            </a:scene3d>
            <a:sp3d>
              <a:bevelT/>
            </a:sp3d>
          </c:spPr>
          <c:invertIfNegative val="0"/>
          <c:dLbls>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Arial" panose="020B0604020202020204" pitchFamily="34" charset="0"/>
                  </a:defRPr>
                </a:pPr>
                <a:endParaRPr lang="es-ES"/>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'Abril 2024'!$D$161:$D$166</c:f>
              <c:numCache>
                <c:formatCode>mmm\-yyyy</c:formatCode>
                <c:ptCount val="6"/>
                <c:pt idx="0">
                  <c:v>45231</c:v>
                </c:pt>
                <c:pt idx="1">
                  <c:v>45261</c:v>
                </c:pt>
                <c:pt idx="2">
                  <c:v>45292</c:v>
                </c:pt>
                <c:pt idx="3">
                  <c:v>45323</c:v>
                </c:pt>
                <c:pt idx="4">
                  <c:v>45352</c:v>
                </c:pt>
                <c:pt idx="5">
                  <c:v>45383</c:v>
                </c:pt>
              </c:numCache>
            </c:numRef>
          </c:cat>
          <c:val>
            <c:numRef>
              <c:f>'Abril 2024'!$F$161:$F$166</c:f>
              <c:numCache>
                <c:formatCode>"$"#,##0_);[Red]\("$"#,##0\)</c:formatCode>
                <c:ptCount val="6"/>
                <c:pt idx="0">
                  <c:v>11074047189</c:v>
                </c:pt>
                <c:pt idx="1">
                  <c:v>10664670236</c:v>
                </c:pt>
                <c:pt idx="2">
                  <c:v>12461314331</c:v>
                </c:pt>
                <c:pt idx="3">
                  <c:v>12642583367</c:v>
                </c:pt>
                <c:pt idx="4">
                  <c:v>10421571621</c:v>
                </c:pt>
                <c:pt idx="5">
                  <c:v>13140426930.970942</c:v>
                </c:pt>
              </c:numCache>
            </c:numRef>
          </c:val>
          <c:extLst>
            <c:ext xmlns:c16="http://schemas.microsoft.com/office/drawing/2014/chart" uri="{C3380CC4-5D6E-409C-BE32-E72D297353CC}">
              <c16:uniqueId val="{00000001-2AED-43A1-AFFF-3000C49FE428}"/>
            </c:ext>
          </c:extLst>
        </c:ser>
        <c:ser>
          <c:idx val="2"/>
          <c:order val="2"/>
          <c:tx>
            <c:strRef>
              <c:f>'Abril 2024'!$G$92</c:f>
              <c:strCache>
                <c:ptCount val="1"/>
                <c:pt idx="0">
                  <c:v>Cartera  Vencida</c:v>
                </c:pt>
              </c:strCache>
            </c:strRef>
          </c:tx>
          <c:spPr>
            <a:solidFill>
              <a:schemeClr val="accent3"/>
            </a:solidFill>
            <a:ln>
              <a:noFill/>
            </a:ln>
            <a:effectLst/>
            <a:scene3d>
              <a:camera prst="orthographicFront"/>
              <a:lightRig rig="threePt" dir="t"/>
            </a:scene3d>
            <a:sp3d>
              <a:bevelT/>
            </a:sp3d>
          </c:spPr>
          <c:invertIfNegative val="0"/>
          <c:dLbls>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Arial" panose="020B0604020202020204" pitchFamily="34" charset="0"/>
                  </a:defRPr>
                </a:pPr>
                <a:endParaRPr lang="es-ES"/>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'Abril 2024'!$D$161:$D$166</c:f>
              <c:numCache>
                <c:formatCode>mmm\-yyyy</c:formatCode>
                <c:ptCount val="6"/>
                <c:pt idx="0">
                  <c:v>45231</c:v>
                </c:pt>
                <c:pt idx="1">
                  <c:v>45261</c:v>
                </c:pt>
                <c:pt idx="2">
                  <c:v>45292</c:v>
                </c:pt>
                <c:pt idx="3">
                  <c:v>45323</c:v>
                </c:pt>
                <c:pt idx="4">
                  <c:v>45352</c:v>
                </c:pt>
                <c:pt idx="5">
                  <c:v>45383</c:v>
                </c:pt>
              </c:numCache>
            </c:numRef>
          </c:cat>
          <c:val>
            <c:numRef>
              <c:f>'Abril 2024'!$G$161:$G$166</c:f>
              <c:numCache>
                <c:formatCode>"$"#,##0_);[Red]\("$"#,##0\)</c:formatCode>
                <c:ptCount val="6"/>
                <c:pt idx="0">
                  <c:v>15515436399</c:v>
                </c:pt>
                <c:pt idx="1">
                  <c:v>14388577727</c:v>
                </c:pt>
                <c:pt idx="2">
                  <c:v>14176786000</c:v>
                </c:pt>
                <c:pt idx="3">
                  <c:v>14256233916</c:v>
                </c:pt>
                <c:pt idx="4">
                  <c:v>14028282397</c:v>
                </c:pt>
                <c:pt idx="5">
                  <c:v>15412114590.199268</c:v>
                </c:pt>
              </c:numCache>
            </c:numRef>
          </c:val>
          <c:extLst>
            <c:ext xmlns:c16="http://schemas.microsoft.com/office/drawing/2014/chart" uri="{C3380CC4-5D6E-409C-BE32-E72D297353CC}">
              <c16:uniqueId val="{00000002-2AED-43A1-AFFF-3000C49FE428}"/>
            </c:ext>
          </c:extLst>
        </c:ser>
        <c:dLbls>
          <c:showLegendKey val="0"/>
          <c:showVal val="0"/>
          <c:showCatName val="0"/>
          <c:showSerName val="0"/>
          <c:showPercent val="0"/>
          <c:showBubbleSize val="0"/>
        </c:dLbls>
        <c:gapWidth val="150"/>
        <c:axId val="729609024"/>
        <c:axId val="729608632"/>
      </c:barChart>
      <c:dateAx>
        <c:axId val="729609024"/>
        <c:scaling>
          <c:orientation val="minMax"/>
        </c:scaling>
        <c:delete val="0"/>
        <c:axPos val="b"/>
        <c:numFmt formatCode="mmm\-yyyy" sourceLinked="1"/>
        <c:majorTickMark val="out"/>
        <c:minorTickMark val="none"/>
        <c:tickLblPos val="nextTo"/>
        <c:spPr>
          <a:noFill/>
          <a:ln w="6350" cap="flat" cmpd="sng" algn="ctr">
            <a:solidFill>
              <a:schemeClr val="tx1">
                <a:tint val="75000"/>
              </a:schemeClr>
            </a:solidFill>
            <a:prstDash val="solid"/>
            <a:round/>
          </a:ln>
          <a:effectLst/>
        </c:spPr>
        <c:txPr>
          <a:bodyPr rot="-6000000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Arial" panose="020B0604020202020204" pitchFamily="34" charset="0"/>
              </a:defRPr>
            </a:pPr>
            <a:endParaRPr lang="es-ES"/>
          </a:p>
        </c:txPr>
        <c:crossAx val="729608632"/>
        <c:crosses val="autoZero"/>
        <c:auto val="1"/>
        <c:lblOffset val="100"/>
        <c:baseTimeUnit val="months"/>
      </c:dateAx>
      <c:valAx>
        <c:axId val="729608632"/>
        <c:scaling>
          <c:orientation val="minMax"/>
        </c:scaling>
        <c:delete val="0"/>
        <c:axPos val="l"/>
        <c:majorGridlines>
          <c:spPr>
            <a:ln w="6350" cap="flat" cmpd="sng" algn="ctr">
              <a:solidFill>
                <a:schemeClr val="tx1">
                  <a:tint val="75000"/>
                </a:schemeClr>
              </a:solidFill>
              <a:prstDash val="solid"/>
              <a:round/>
            </a:ln>
            <a:effectLst/>
          </c:spPr>
        </c:majorGridlines>
        <c:numFmt formatCode="&quot;$&quot;#,##0_);[Red]\(&quot;$&quot;#,##0\)" sourceLinked="1"/>
        <c:majorTickMark val="out"/>
        <c:minorTickMark val="none"/>
        <c:tickLblPos val="nextTo"/>
        <c:spPr>
          <a:noFill/>
          <a:ln w="6350" cap="flat" cmpd="sng" algn="ctr">
            <a:solidFill>
              <a:schemeClr val="tx1">
                <a:tint val="75000"/>
              </a:schemeClr>
            </a:solidFill>
            <a:prstDash val="solid"/>
            <a:round/>
          </a:ln>
          <a:effectLst/>
        </c:spPr>
        <c:txPr>
          <a:bodyPr rot="-6000000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Arial" panose="020B0604020202020204" pitchFamily="34" charset="0"/>
              </a:defRPr>
            </a:pPr>
            <a:endParaRPr lang="es-ES"/>
          </a:p>
        </c:txPr>
        <c:crossAx val="729609024"/>
        <c:crosses val="autoZero"/>
        <c:crossBetween val="between"/>
        <c:dispUnits>
          <c:builtInUnit val="millions"/>
          <c:dispUnitsLbl>
            <c:layout>
              <c:manualLayout>
                <c:xMode val="edge"/>
                <c:yMode val="edge"/>
                <c:x val="1.324433195316769E-2"/>
                <c:y val="0.33518545602965938"/>
              </c:manualLayout>
            </c:layout>
            <c:tx>
              <c:rich>
                <a:bodyPr rot="-5400000" spcFirstLastPara="1" vertOverflow="ellipsis" vert="horz" wrap="square" anchor="ctr" anchorCtr="1"/>
                <a:lstStyle/>
                <a:p>
                  <a:pPr>
                    <a:defRPr sz="1000" b="1" i="0" u="none" strike="noStrike" kern="1200" baseline="0">
                      <a:solidFill>
                        <a:schemeClr val="accent1">
                          <a:lumMod val="50000"/>
                        </a:schemeClr>
                      </a:solidFill>
                      <a:latin typeface="+mn-lt"/>
                      <a:ea typeface="+mn-ea"/>
                      <a:cs typeface="Arial" panose="020B0604020202020204" pitchFamily="34" charset="0"/>
                    </a:defRPr>
                  </a:pPr>
                  <a:r>
                    <a:rPr lang="es-CO"/>
                    <a:t>Millones $</a:t>
                  </a:r>
                </a:p>
              </c:rich>
            </c:tx>
            <c:spPr>
              <a:noFill/>
              <a:ln>
                <a:noFill/>
              </a:ln>
              <a:effectLst/>
            </c:spPr>
            <c:txPr>
              <a:bodyPr rot="-5400000" spcFirstLastPara="1" vertOverflow="ellipsis" vert="horz" wrap="square" anchor="ctr" anchorCtr="1"/>
              <a:lstStyle/>
              <a:p>
                <a:pPr>
                  <a:defRPr sz="1000" b="1" i="0" u="none" strike="noStrike" kern="1200" baseline="0">
                    <a:solidFill>
                      <a:schemeClr val="accent1">
                        <a:lumMod val="50000"/>
                      </a:schemeClr>
                    </a:solidFill>
                    <a:latin typeface="+mn-lt"/>
                    <a:ea typeface="+mn-ea"/>
                    <a:cs typeface="Arial" panose="020B0604020202020204" pitchFamily="34" charset="0"/>
                  </a:defRPr>
                </a:pPr>
                <a:endParaRPr lang="es-ES"/>
              </a:p>
            </c:txPr>
          </c:dispUnitsLbl>
        </c:dispUnits>
      </c:valAx>
      <c:spPr>
        <a:noFill/>
        <a:ln>
          <a:noFill/>
        </a:ln>
        <a:effectLst/>
      </c:spPr>
    </c:plotArea>
    <c:legend>
      <c:legendPos val="b"/>
      <c:overlay val="0"/>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Arial" panose="020B0604020202020204" pitchFamily="34" charset="0"/>
            </a:defRPr>
          </a:pPr>
          <a:endParaRPr lang="es-ES"/>
        </a:p>
      </c:txPr>
    </c:legend>
    <c:plotVisOnly val="1"/>
    <c:dispBlanksAs val="gap"/>
    <c:showDLblsOverMax val="0"/>
  </c:chart>
  <c:spPr>
    <a:noFill/>
    <a:ln w="12700" cap="flat" cmpd="sng" algn="ctr">
      <a:noFill/>
      <a:prstDash val="solid"/>
      <a:round/>
    </a:ln>
    <a:effectLst/>
  </c:spPr>
  <c:txPr>
    <a:bodyPr/>
    <a:lstStyle/>
    <a:p>
      <a:pPr>
        <a:defRPr sz="1000">
          <a:solidFill>
            <a:schemeClr val="accent1">
              <a:lumMod val="50000"/>
            </a:schemeClr>
          </a:solidFill>
          <a:latin typeface="+mn-lt"/>
          <a:cs typeface="Arial" panose="020B0604020202020204" pitchFamily="34" charset="0"/>
        </a:defRPr>
      </a:pPr>
      <a:endParaRPr lang="es-ES"/>
    </a:p>
  </c:txPr>
  <c:externalData r:id="rId3">
    <c:autoUpdate val="0"/>
  </c:externalData>
</c:chartSpace>
</file>

<file path=ppt/charts/chart4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'Abr 2024'!$E$93</c:f>
              <c:strCache>
                <c:ptCount val="1"/>
                <c:pt idx="0">
                  <c:v>Cartera
Total</c:v>
                </c:pt>
              </c:strCache>
            </c:strRef>
          </c:tx>
          <c:spPr>
            <a:solidFill>
              <a:schemeClr val="accent1"/>
            </a:solidFill>
            <a:ln>
              <a:noFill/>
            </a:ln>
            <a:effectLst/>
            <a:scene3d>
              <a:camera prst="orthographicFront"/>
              <a:lightRig rig="threePt" dir="t"/>
            </a:scene3d>
            <a:sp3d>
              <a:bevelT/>
            </a:sp3d>
          </c:spPr>
          <c:invertIfNegative val="0"/>
          <c:dLbls>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Arial" panose="020B0604020202020204" pitchFamily="34" charset="0"/>
                  </a:defRPr>
                </a:pPr>
                <a:endParaRPr lang="es-E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'Abr 2024'!$D$162:$D$167</c:f>
              <c:numCache>
                <c:formatCode>mmm\-yyyy</c:formatCode>
                <c:ptCount val="6"/>
                <c:pt idx="0">
                  <c:v>45231</c:v>
                </c:pt>
                <c:pt idx="1">
                  <c:v>45261</c:v>
                </c:pt>
                <c:pt idx="2">
                  <c:v>45292</c:v>
                </c:pt>
                <c:pt idx="3">
                  <c:v>45323</c:v>
                </c:pt>
                <c:pt idx="4">
                  <c:v>45352</c:v>
                </c:pt>
                <c:pt idx="5">
                  <c:v>45383</c:v>
                </c:pt>
              </c:numCache>
            </c:numRef>
          </c:cat>
          <c:val>
            <c:numRef>
              <c:f>'Abr 2024'!$E$162:$E$167</c:f>
              <c:numCache>
                <c:formatCode>"$"#,##0_);[Red]\("$"#,##0\)</c:formatCode>
                <c:ptCount val="6"/>
                <c:pt idx="0">
                  <c:v>41141913452</c:v>
                </c:pt>
                <c:pt idx="1">
                  <c:v>38634291219</c:v>
                </c:pt>
                <c:pt idx="2">
                  <c:v>41331642379</c:v>
                </c:pt>
                <c:pt idx="3">
                  <c:v>42525276931</c:v>
                </c:pt>
                <c:pt idx="4">
                  <c:v>43513111493</c:v>
                </c:pt>
                <c:pt idx="5">
                  <c:v>44141552048.511421</c:v>
                </c:pt>
              </c:numCache>
            </c:numRef>
          </c:val>
          <c:extLst>
            <c:ext xmlns:c16="http://schemas.microsoft.com/office/drawing/2014/chart" uri="{C3380CC4-5D6E-409C-BE32-E72D297353CC}">
              <c16:uniqueId val="{00000000-679E-4B14-8A45-57CB5A0F7043}"/>
            </c:ext>
          </c:extLst>
        </c:ser>
        <c:ser>
          <c:idx val="1"/>
          <c:order val="1"/>
          <c:tx>
            <c:strRef>
              <c:f>'Abr 2024'!$F$93</c:f>
              <c:strCache>
                <c:ptCount val="1"/>
                <c:pt idx="0">
                  <c:v>Cartera
Vigencia</c:v>
                </c:pt>
              </c:strCache>
            </c:strRef>
          </c:tx>
          <c:spPr>
            <a:solidFill>
              <a:schemeClr val="accent2"/>
            </a:solidFill>
            <a:ln>
              <a:noFill/>
            </a:ln>
            <a:effectLst/>
            <a:scene3d>
              <a:camera prst="orthographicFront"/>
              <a:lightRig rig="threePt" dir="t"/>
            </a:scene3d>
            <a:sp3d>
              <a:bevelT/>
            </a:sp3d>
          </c:spPr>
          <c:invertIfNegative val="0"/>
          <c:dLbls>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Arial" panose="020B0604020202020204" pitchFamily="34" charset="0"/>
                  </a:defRPr>
                </a:pPr>
                <a:endParaRPr lang="es-ES"/>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'Abr 2024'!$D$162:$D$167</c:f>
              <c:numCache>
                <c:formatCode>mmm\-yyyy</c:formatCode>
                <c:ptCount val="6"/>
                <c:pt idx="0">
                  <c:v>45231</c:v>
                </c:pt>
                <c:pt idx="1">
                  <c:v>45261</c:v>
                </c:pt>
                <c:pt idx="2">
                  <c:v>45292</c:v>
                </c:pt>
                <c:pt idx="3">
                  <c:v>45323</c:v>
                </c:pt>
                <c:pt idx="4">
                  <c:v>45352</c:v>
                </c:pt>
                <c:pt idx="5">
                  <c:v>45383</c:v>
                </c:pt>
              </c:numCache>
            </c:numRef>
          </c:cat>
          <c:val>
            <c:numRef>
              <c:f>'Abr 2024'!$F$162:$F$167</c:f>
              <c:numCache>
                <c:formatCode>"$"#,##0_);[Red]\("$"#,##0\)</c:formatCode>
                <c:ptCount val="6"/>
                <c:pt idx="0">
                  <c:v>17799823149</c:v>
                </c:pt>
                <c:pt idx="1">
                  <c:v>15075148636</c:v>
                </c:pt>
                <c:pt idx="2">
                  <c:v>16736857345</c:v>
                </c:pt>
                <c:pt idx="3">
                  <c:v>17272730597</c:v>
                </c:pt>
                <c:pt idx="4">
                  <c:v>18108832920</c:v>
                </c:pt>
                <c:pt idx="5">
                  <c:v>18354292939.400249</c:v>
                </c:pt>
              </c:numCache>
            </c:numRef>
          </c:val>
          <c:extLst>
            <c:ext xmlns:c16="http://schemas.microsoft.com/office/drawing/2014/chart" uri="{C3380CC4-5D6E-409C-BE32-E72D297353CC}">
              <c16:uniqueId val="{00000001-679E-4B14-8A45-57CB5A0F7043}"/>
            </c:ext>
          </c:extLst>
        </c:ser>
        <c:ser>
          <c:idx val="2"/>
          <c:order val="2"/>
          <c:tx>
            <c:strRef>
              <c:f>'Abr 2024'!$G$93</c:f>
              <c:strCache>
                <c:ptCount val="1"/>
                <c:pt idx="0">
                  <c:v>Cartera
Vencida</c:v>
                </c:pt>
              </c:strCache>
            </c:strRef>
          </c:tx>
          <c:spPr>
            <a:solidFill>
              <a:schemeClr val="accent3"/>
            </a:solidFill>
            <a:ln>
              <a:noFill/>
            </a:ln>
            <a:effectLst/>
            <a:scene3d>
              <a:camera prst="orthographicFront"/>
              <a:lightRig rig="threePt" dir="t"/>
            </a:scene3d>
            <a:sp3d>
              <a:bevelT/>
            </a:sp3d>
          </c:spPr>
          <c:invertIfNegative val="0"/>
          <c:dLbls>
            <c:dLbl>
              <c:idx val="2"/>
              <c:layout>
                <c:manualLayout>
                  <c:x val="-8.2670488958877604E-17"/>
                  <c:y val="-2.8922631959508421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679E-4B14-8A45-57CB5A0F7043}"/>
                </c:ext>
              </c:extLst>
            </c:dLbl>
            <c:dLbl>
              <c:idx val="4"/>
              <c:layout>
                <c:manualLayout>
                  <c:x val="8.2670488958877604E-17"/>
                  <c:y val="-4.0491684743311641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679E-4B14-8A45-57CB5A0F7043}"/>
                </c:ext>
              </c:extLst>
            </c:dLbl>
            <c:numFmt formatCode="#,##0" sourceLinked="0"/>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Arial" panose="020B0604020202020204" pitchFamily="34" charset="0"/>
                  </a:defRPr>
                </a:pPr>
                <a:endParaRPr lang="es-ES"/>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'Abr 2024'!$D$162:$D$167</c:f>
              <c:numCache>
                <c:formatCode>mmm\-yyyy</c:formatCode>
                <c:ptCount val="6"/>
                <c:pt idx="0">
                  <c:v>45231</c:v>
                </c:pt>
                <c:pt idx="1">
                  <c:v>45261</c:v>
                </c:pt>
                <c:pt idx="2">
                  <c:v>45292</c:v>
                </c:pt>
                <c:pt idx="3">
                  <c:v>45323</c:v>
                </c:pt>
                <c:pt idx="4">
                  <c:v>45352</c:v>
                </c:pt>
                <c:pt idx="5">
                  <c:v>45383</c:v>
                </c:pt>
              </c:numCache>
            </c:numRef>
          </c:cat>
          <c:val>
            <c:numRef>
              <c:f>'Abr 2024'!$G$162:$G$167</c:f>
              <c:numCache>
                <c:formatCode>"$"#,##0_);[Red]\("$"#,##0\)</c:formatCode>
                <c:ptCount val="6"/>
                <c:pt idx="0">
                  <c:v>23342090303</c:v>
                </c:pt>
                <c:pt idx="1">
                  <c:v>23559142583</c:v>
                </c:pt>
                <c:pt idx="2">
                  <c:v>24594785034</c:v>
                </c:pt>
                <c:pt idx="3">
                  <c:v>25252546334</c:v>
                </c:pt>
                <c:pt idx="4">
                  <c:v>25404278574</c:v>
                </c:pt>
                <c:pt idx="5">
                  <c:v>25787259109.111168</c:v>
                </c:pt>
              </c:numCache>
            </c:numRef>
          </c:val>
          <c:extLst>
            <c:ext xmlns:c16="http://schemas.microsoft.com/office/drawing/2014/chart" uri="{C3380CC4-5D6E-409C-BE32-E72D297353CC}">
              <c16:uniqueId val="{00000004-679E-4B14-8A45-57CB5A0F7043}"/>
            </c:ext>
          </c:extLst>
        </c:ser>
        <c:dLbls>
          <c:showLegendKey val="0"/>
          <c:showVal val="0"/>
          <c:showCatName val="0"/>
          <c:showSerName val="0"/>
          <c:showPercent val="0"/>
          <c:showBubbleSize val="0"/>
        </c:dLbls>
        <c:gapWidth val="150"/>
        <c:axId val="336487680"/>
        <c:axId val="336490032"/>
      </c:barChart>
      <c:dateAx>
        <c:axId val="336487680"/>
        <c:scaling>
          <c:orientation val="minMax"/>
        </c:scaling>
        <c:delete val="0"/>
        <c:axPos val="b"/>
        <c:numFmt formatCode="mmm/yyyy" sourceLinked="0"/>
        <c:majorTickMark val="out"/>
        <c:minorTickMark val="none"/>
        <c:tickLblPos val="nextTo"/>
        <c:spPr>
          <a:noFill/>
          <a:ln w="6350" cap="flat" cmpd="sng" algn="ctr">
            <a:solidFill>
              <a:schemeClr val="tx1">
                <a:tint val="75000"/>
              </a:schemeClr>
            </a:solidFill>
            <a:prstDash val="solid"/>
            <a:round/>
          </a:ln>
          <a:effectLst/>
        </c:spPr>
        <c:txPr>
          <a:bodyPr rot="-6000000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Arial" panose="020B0604020202020204" pitchFamily="34" charset="0"/>
              </a:defRPr>
            </a:pPr>
            <a:endParaRPr lang="es-ES"/>
          </a:p>
        </c:txPr>
        <c:crossAx val="336490032"/>
        <c:crosses val="autoZero"/>
        <c:auto val="1"/>
        <c:lblOffset val="100"/>
        <c:baseTimeUnit val="months"/>
      </c:dateAx>
      <c:valAx>
        <c:axId val="336490032"/>
        <c:scaling>
          <c:orientation val="minMax"/>
        </c:scaling>
        <c:delete val="0"/>
        <c:axPos val="l"/>
        <c:majorGridlines>
          <c:spPr>
            <a:ln w="6350" cap="flat" cmpd="sng" algn="ctr">
              <a:solidFill>
                <a:schemeClr val="tx1">
                  <a:tint val="75000"/>
                </a:schemeClr>
              </a:solidFill>
              <a:prstDash val="solid"/>
              <a:round/>
            </a:ln>
            <a:effectLst/>
          </c:spPr>
        </c:majorGridlines>
        <c:numFmt formatCode="&quot;$&quot;#,##0_);[Red]\(&quot;$&quot;#,##0\)" sourceLinked="1"/>
        <c:majorTickMark val="out"/>
        <c:minorTickMark val="none"/>
        <c:tickLblPos val="nextTo"/>
        <c:spPr>
          <a:noFill/>
          <a:ln w="6350" cap="flat" cmpd="sng" algn="ctr">
            <a:solidFill>
              <a:schemeClr val="tx1">
                <a:tint val="75000"/>
              </a:schemeClr>
            </a:solidFill>
            <a:prstDash val="solid"/>
            <a:round/>
          </a:ln>
          <a:effectLst/>
        </c:spPr>
        <c:txPr>
          <a:bodyPr rot="-6000000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Arial" panose="020B0604020202020204" pitchFamily="34" charset="0"/>
              </a:defRPr>
            </a:pPr>
            <a:endParaRPr lang="es-ES"/>
          </a:p>
        </c:txPr>
        <c:crossAx val="336487680"/>
        <c:crosses val="autoZero"/>
        <c:crossBetween val="between"/>
        <c:dispUnits>
          <c:builtInUnit val="millions"/>
          <c:dispUnitsLbl>
            <c:layout>
              <c:manualLayout>
                <c:xMode val="edge"/>
                <c:yMode val="edge"/>
                <c:x val="2.0012507817385866E-2"/>
                <c:y val="0.43021792210614196"/>
              </c:manualLayout>
            </c:layout>
            <c:tx>
              <c:rich>
                <a:bodyPr rot="-5400000" spcFirstLastPara="1" vertOverflow="ellipsis" vert="horz" wrap="square" anchor="ctr" anchorCtr="1"/>
                <a:lstStyle/>
                <a:p>
                  <a:pPr>
                    <a:defRPr sz="1000" b="1" i="0" u="none" strike="noStrike" kern="1200" baseline="0">
                      <a:solidFill>
                        <a:schemeClr val="accent1">
                          <a:lumMod val="50000"/>
                        </a:schemeClr>
                      </a:solidFill>
                      <a:latin typeface="+mn-lt"/>
                      <a:ea typeface="+mn-ea"/>
                      <a:cs typeface="Arial" panose="020B0604020202020204" pitchFamily="34" charset="0"/>
                    </a:defRPr>
                  </a:pPr>
                  <a:r>
                    <a:rPr lang="es-CO"/>
                    <a:t>Millones $</a:t>
                  </a:r>
                </a:p>
              </c:rich>
            </c:tx>
            <c:spPr>
              <a:noFill/>
              <a:ln>
                <a:noFill/>
              </a:ln>
              <a:effectLst/>
            </c:spPr>
            <c:txPr>
              <a:bodyPr rot="-5400000" spcFirstLastPara="1" vertOverflow="ellipsis" vert="horz" wrap="square" anchor="ctr" anchorCtr="1"/>
              <a:lstStyle/>
              <a:p>
                <a:pPr>
                  <a:defRPr sz="1000" b="1" i="0" u="none" strike="noStrike" kern="1200" baseline="0">
                    <a:solidFill>
                      <a:schemeClr val="accent1">
                        <a:lumMod val="50000"/>
                      </a:schemeClr>
                    </a:solidFill>
                    <a:latin typeface="+mn-lt"/>
                    <a:ea typeface="+mn-ea"/>
                    <a:cs typeface="Arial" panose="020B0604020202020204" pitchFamily="34" charset="0"/>
                  </a:defRPr>
                </a:pPr>
                <a:endParaRPr lang="es-ES"/>
              </a:p>
            </c:txPr>
          </c:dispUnitsLbl>
        </c:dispUnits>
      </c:valAx>
      <c:spPr>
        <a:noFill/>
        <a:ln>
          <a:noFill/>
        </a:ln>
        <a:effectLst/>
      </c:spPr>
    </c:plotArea>
    <c:legend>
      <c:legendPos val="b"/>
      <c:overlay val="0"/>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Arial" panose="020B0604020202020204" pitchFamily="34" charset="0"/>
            </a:defRPr>
          </a:pPr>
          <a:endParaRPr lang="es-ES"/>
        </a:p>
      </c:txPr>
    </c:legend>
    <c:plotVisOnly val="1"/>
    <c:dispBlanksAs val="gap"/>
    <c:showDLblsOverMax val="0"/>
  </c:chart>
  <c:spPr>
    <a:noFill/>
    <a:ln w="12700" cap="flat" cmpd="sng" algn="ctr">
      <a:noFill/>
      <a:prstDash val="solid"/>
      <a:round/>
    </a:ln>
    <a:effectLst/>
  </c:spPr>
  <c:txPr>
    <a:bodyPr/>
    <a:lstStyle/>
    <a:p>
      <a:pPr>
        <a:defRPr sz="1000">
          <a:solidFill>
            <a:schemeClr val="accent1">
              <a:lumMod val="50000"/>
            </a:schemeClr>
          </a:solidFill>
          <a:latin typeface="+mn-lt"/>
          <a:cs typeface="Arial" panose="020B0604020202020204" pitchFamily="34" charset="0"/>
        </a:defRPr>
      </a:pPr>
      <a:endParaRPr lang="es-ES"/>
    </a:p>
  </c:txPr>
  <c:externalData r:id="rId3">
    <c:autoUpdate val="0"/>
  </c:externalData>
</c:chartSpace>
</file>

<file path=ppt/charts/chart4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3476425504622372"/>
          <c:y val="8.0452086346349566E-2"/>
          <c:w val="0.83377198908026806"/>
          <c:h val="0.79184697150951366"/>
        </c:manualLayout>
      </c:layout>
      <c:barChart>
        <c:barDir val="col"/>
        <c:grouping val="clustered"/>
        <c:varyColors val="0"/>
        <c:ser>
          <c:idx val="0"/>
          <c:order val="0"/>
          <c:tx>
            <c:strRef>
              <c:f>'Abr 2024'!$E$83:$E$84</c:f>
              <c:strCache>
                <c:ptCount val="2"/>
                <c:pt idx="0">
                  <c:v>Cartera </c:v>
                </c:pt>
              </c:strCache>
            </c:strRef>
          </c:tx>
          <c:spPr>
            <a:solidFill>
              <a:schemeClr val="accent1"/>
            </a:solidFill>
            <a:ln>
              <a:noFill/>
            </a:ln>
            <a:effectLst/>
            <a:scene3d>
              <a:camera prst="orthographicFront"/>
              <a:lightRig rig="threePt" dir="t"/>
            </a:scene3d>
            <a:sp3d>
              <a:bevelT/>
            </a:sp3d>
          </c:spPr>
          <c:invertIfNegative val="0"/>
          <c:dLbls>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Arial" panose="020B0604020202020204" pitchFamily="34" charset="0"/>
                  </a:defRPr>
                </a:pPr>
                <a:endParaRPr lang="es-ES"/>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'Abr 2024'!$D$153:$D$158</c:f>
              <c:numCache>
                <c:formatCode>mmm\-yyyy</c:formatCode>
                <c:ptCount val="6"/>
                <c:pt idx="0">
                  <c:v>45231</c:v>
                </c:pt>
                <c:pt idx="1">
                  <c:v>45261</c:v>
                </c:pt>
                <c:pt idx="2">
                  <c:v>45292</c:v>
                </c:pt>
                <c:pt idx="3">
                  <c:v>45323</c:v>
                </c:pt>
                <c:pt idx="4">
                  <c:v>45352</c:v>
                </c:pt>
                <c:pt idx="5">
                  <c:v>45383</c:v>
                </c:pt>
              </c:numCache>
            </c:numRef>
          </c:cat>
          <c:val>
            <c:numRef>
              <c:f>'Abr 2024'!$E$153:$E$158</c:f>
              <c:numCache>
                <c:formatCode>_-"$"\ * #,##0_-;\-"$"\ * #,##0_-;_-"$"\ * "-"??_-;_-@_-</c:formatCode>
                <c:ptCount val="6"/>
                <c:pt idx="0">
                  <c:v>12658161884</c:v>
                </c:pt>
                <c:pt idx="1">
                  <c:v>12046027860</c:v>
                </c:pt>
                <c:pt idx="2">
                  <c:v>12720076151</c:v>
                </c:pt>
                <c:pt idx="3">
                  <c:v>12721722353</c:v>
                </c:pt>
                <c:pt idx="4">
                  <c:v>13706806800</c:v>
                </c:pt>
                <c:pt idx="5">
                  <c:v>13938236418.567768</c:v>
                </c:pt>
              </c:numCache>
            </c:numRef>
          </c:val>
          <c:extLst>
            <c:ext xmlns:c16="http://schemas.microsoft.com/office/drawing/2014/chart" uri="{C3380CC4-5D6E-409C-BE32-E72D297353CC}">
              <c16:uniqueId val="{00000000-1E71-438D-9EED-1D32790A25E0}"/>
            </c:ext>
          </c:extLst>
        </c:ser>
        <c:ser>
          <c:idx val="1"/>
          <c:order val="1"/>
          <c:tx>
            <c:strRef>
              <c:f>'Abr 2024'!$F$83:$F$84</c:f>
              <c:strCache>
                <c:ptCount val="2"/>
                <c:pt idx="0">
                  <c:v>Cartera Vigencia</c:v>
                </c:pt>
              </c:strCache>
            </c:strRef>
          </c:tx>
          <c:spPr>
            <a:solidFill>
              <a:schemeClr val="accent2"/>
            </a:solidFill>
            <a:ln>
              <a:noFill/>
            </a:ln>
            <a:effectLst/>
            <a:scene3d>
              <a:camera prst="orthographicFront"/>
              <a:lightRig rig="threePt" dir="t"/>
            </a:scene3d>
            <a:sp3d>
              <a:bevelT/>
            </a:sp3d>
          </c:spPr>
          <c:invertIfNegative val="0"/>
          <c:dLbls>
            <c:dLbl>
              <c:idx val="5"/>
              <c:layout>
                <c:manualLayout>
                  <c:x val="6.1409626547267232E-3"/>
                  <c:y val="-3.3257747543461828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1E71-438D-9EED-1D32790A25E0}"/>
                </c:ext>
              </c:extLst>
            </c:dLbl>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Arial" panose="020B0604020202020204" pitchFamily="34" charset="0"/>
                  </a:defRPr>
                </a:pPr>
                <a:endParaRPr lang="es-ES"/>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'Abr 2024'!$D$153:$D$158</c:f>
              <c:numCache>
                <c:formatCode>mmm\-yyyy</c:formatCode>
                <c:ptCount val="6"/>
                <c:pt idx="0">
                  <c:v>45231</c:v>
                </c:pt>
                <c:pt idx="1">
                  <c:v>45261</c:v>
                </c:pt>
                <c:pt idx="2">
                  <c:v>45292</c:v>
                </c:pt>
                <c:pt idx="3">
                  <c:v>45323</c:v>
                </c:pt>
                <c:pt idx="4">
                  <c:v>45352</c:v>
                </c:pt>
                <c:pt idx="5">
                  <c:v>45383</c:v>
                </c:pt>
              </c:numCache>
            </c:numRef>
          </c:cat>
          <c:val>
            <c:numRef>
              <c:f>'Abr 2024'!$F$153:$F$158</c:f>
              <c:numCache>
                <c:formatCode>_-"$"\ * #,##0_-;\-"$"\ * #,##0_-;_-"$"\ * "-"??_-;_-@_-</c:formatCode>
                <c:ptCount val="6"/>
                <c:pt idx="0">
                  <c:v>7307524408</c:v>
                </c:pt>
                <c:pt idx="1">
                  <c:v>7044394768</c:v>
                </c:pt>
                <c:pt idx="2">
                  <c:v>8186482694</c:v>
                </c:pt>
                <c:pt idx="3">
                  <c:v>8059425391</c:v>
                </c:pt>
                <c:pt idx="4">
                  <c:v>8630153107</c:v>
                </c:pt>
                <c:pt idx="5">
                  <c:v>8789834235.4944286</c:v>
                </c:pt>
              </c:numCache>
            </c:numRef>
          </c:val>
          <c:extLst>
            <c:ext xmlns:c16="http://schemas.microsoft.com/office/drawing/2014/chart" uri="{C3380CC4-5D6E-409C-BE32-E72D297353CC}">
              <c16:uniqueId val="{00000002-1E71-438D-9EED-1D32790A25E0}"/>
            </c:ext>
          </c:extLst>
        </c:ser>
        <c:ser>
          <c:idx val="2"/>
          <c:order val="2"/>
          <c:tx>
            <c:strRef>
              <c:f>'Abr 2024'!$G$83:$G$84</c:f>
              <c:strCache>
                <c:ptCount val="2"/>
                <c:pt idx="0">
                  <c:v>Cartera Vencida</c:v>
                </c:pt>
              </c:strCache>
            </c:strRef>
          </c:tx>
          <c:spPr>
            <a:solidFill>
              <a:schemeClr val="accent3"/>
            </a:solidFill>
            <a:ln>
              <a:noFill/>
            </a:ln>
            <a:effectLst/>
            <a:scene3d>
              <a:camera prst="orthographicFront"/>
              <a:lightRig rig="threePt" dir="t"/>
            </a:scene3d>
            <a:sp3d>
              <a:bevelT/>
            </a:sp3d>
          </c:spPr>
          <c:invertIfNegative val="0"/>
          <c:dLbls>
            <c:dLbl>
              <c:idx val="2"/>
              <c:layout>
                <c:manualLayout>
                  <c:x val="4.0939751031511739E-3"/>
                  <c:y val="-2.4187452758881331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1E71-438D-9EED-1D32790A25E0}"/>
                </c:ext>
              </c:extLst>
            </c:dLbl>
            <c:dLbl>
              <c:idx val="4"/>
              <c:layout>
                <c:manualLayout>
                  <c:x val="1.0234937757878121E-2"/>
                  <c:y val="-2.7210884353741607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4-1E71-438D-9EED-1D32790A25E0}"/>
                </c:ext>
              </c:extLst>
            </c:dLbl>
            <c:dLbl>
              <c:idx val="5"/>
              <c:layout>
                <c:manualLayout>
                  <c:x val="1.0234937757878121E-2"/>
                  <c:y val="-1.8140589569161109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5-1E71-438D-9EED-1D32790A25E0}"/>
                </c:ext>
              </c:extLst>
            </c:dLbl>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Arial" panose="020B0604020202020204" pitchFamily="34" charset="0"/>
                  </a:defRPr>
                </a:pPr>
                <a:endParaRPr lang="es-ES"/>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'Abr 2024'!$D$153:$D$158</c:f>
              <c:numCache>
                <c:formatCode>mmm\-yyyy</c:formatCode>
                <c:ptCount val="6"/>
                <c:pt idx="0">
                  <c:v>45231</c:v>
                </c:pt>
                <c:pt idx="1">
                  <c:v>45261</c:v>
                </c:pt>
                <c:pt idx="2">
                  <c:v>45292</c:v>
                </c:pt>
                <c:pt idx="3">
                  <c:v>45323</c:v>
                </c:pt>
                <c:pt idx="4">
                  <c:v>45352</c:v>
                </c:pt>
                <c:pt idx="5">
                  <c:v>45383</c:v>
                </c:pt>
              </c:numCache>
            </c:numRef>
          </c:cat>
          <c:val>
            <c:numRef>
              <c:f>'Abr 2024'!$G$153:$G$158</c:f>
              <c:numCache>
                <c:formatCode>_-"$"\ * #,##0_-;\-"$"\ * #,##0_-;_-"$"\ * "-"??_-;_-@_-</c:formatCode>
                <c:ptCount val="6"/>
                <c:pt idx="0">
                  <c:v>5350637476</c:v>
                </c:pt>
                <c:pt idx="1">
                  <c:v>5001633092</c:v>
                </c:pt>
                <c:pt idx="2">
                  <c:v>4533593457</c:v>
                </c:pt>
                <c:pt idx="3">
                  <c:v>4662296962</c:v>
                </c:pt>
                <c:pt idx="4">
                  <c:v>5076653693</c:v>
                </c:pt>
                <c:pt idx="5">
                  <c:v>5148402183.0733395</c:v>
                </c:pt>
              </c:numCache>
            </c:numRef>
          </c:val>
          <c:extLst>
            <c:ext xmlns:c16="http://schemas.microsoft.com/office/drawing/2014/chart" uri="{C3380CC4-5D6E-409C-BE32-E72D297353CC}">
              <c16:uniqueId val="{00000006-1E71-438D-9EED-1D32790A25E0}"/>
            </c:ext>
          </c:extLst>
        </c:ser>
        <c:dLbls>
          <c:showLegendKey val="0"/>
          <c:showVal val="0"/>
          <c:showCatName val="0"/>
          <c:showSerName val="0"/>
          <c:showPercent val="0"/>
          <c:showBubbleSize val="0"/>
        </c:dLbls>
        <c:gapWidth val="150"/>
        <c:axId val="429347632"/>
        <c:axId val="429348024"/>
      </c:barChart>
      <c:dateAx>
        <c:axId val="429347632"/>
        <c:scaling>
          <c:orientation val="minMax"/>
        </c:scaling>
        <c:delete val="0"/>
        <c:axPos val="b"/>
        <c:numFmt formatCode="mmm\-yyyy" sourceLinked="1"/>
        <c:majorTickMark val="out"/>
        <c:minorTickMark val="none"/>
        <c:tickLblPos val="nextTo"/>
        <c:spPr>
          <a:noFill/>
          <a:ln w="6350" cap="flat" cmpd="sng" algn="ctr">
            <a:solidFill>
              <a:schemeClr val="tx1">
                <a:tint val="75000"/>
              </a:schemeClr>
            </a:solidFill>
            <a:prstDash val="solid"/>
            <a:round/>
          </a:ln>
          <a:effectLst/>
        </c:spPr>
        <c:txPr>
          <a:bodyPr rot="-6000000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Arial" panose="020B0604020202020204" pitchFamily="34" charset="0"/>
              </a:defRPr>
            </a:pPr>
            <a:endParaRPr lang="es-ES"/>
          </a:p>
        </c:txPr>
        <c:crossAx val="429348024"/>
        <c:crosses val="autoZero"/>
        <c:auto val="1"/>
        <c:lblOffset val="100"/>
        <c:baseTimeUnit val="months"/>
      </c:dateAx>
      <c:valAx>
        <c:axId val="429348024"/>
        <c:scaling>
          <c:orientation val="minMax"/>
        </c:scaling>
        <c:delete val="0"/>
        <c:axPos val="l"/>
        <c:majorGridlines>
          <c:spPr>
            <a:ln w="6350" cap="flat" cmpd="sng" algn="ctr">
              <a:solidFill>
                <a:schemeClr val="tx1">
                  <a:tint val="75000"/>
                </a:schemeClr>
              </a:solidFill>
              <a:prstDash val="solid"/>
              <a:round/>
            </a:ln>
            <a:effectLst/>
          </c:spPr>
        </c:majorGridlines>
        <c:numFmt formatCode="_-&quot;$&quot;\ * #,##0_-;\-&quot;$&quot;\ * #,##0_-;_-&quot;$&quot;\ * &quot;-&quot;??_-;_-@_-" sourceLinked="1"/>
        <c:majorTickMark val="out"/>
        <c:minorTickMark val="none"/>
        <c:tickLblPos val="nextTo"/>
        <c:spPr>
          <a:noFill/>
          <a:ln w="6350" cap="flat" cmpd="sng" algn="ctr">
            <a:solidFill>
              <a:schemeClr val="tx1">
                <a:tint val="75000"/>
              </a:schemeClr>
            </a:solidFill>
            <a:prstDash val="solid"/>
            <a:round/>
          </a:ln>
          <a:effectLst/>
        </c:spPr>
        <c:txPr>
          <a:bodyPr rot="-6000000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Arial" panose="020B0604020202020204" pitchFamily="34" charset="0"/>
              </a:defRPr>
            </a:pPr>
            <a:endParaRPr lang="es-ES"/>
          </a:p>
        </c:txPr>
        <c:crossAx val="429347632"/>
        <c:crosses val="autoZero"/>
        <c:crossBetween val="between"/>
        <c:dispUnits>
          <c:builtInUnit val="millions"/>
          <c:dispUnitsLbl>
            <c:layout>
              <c:manualLayout>
                <c:xMode val="edge"/>
                <c:yMode val="edge"/>
                <c:x val="2.0012507817385866E-2"/>
                <c:y val="0.43021792210614196"/>
              </c:manualLayout>
            </c:layout>
            <c:tx>
              <c:rich>
                <a:bodyPr rot="-5400000" spcFirstLastPara="1" vertOverflow="ellipsis" vert="horz" wrap="square" anchor="ctr" anchorCtr="1"/>
                <a:lstStyle/>
                <a:p>
                  <a:pPr>
                    <a:defRPr sz="1000" b="1" i="0" u="none" strike="noStrike" kern="1200" baseline="0">
                      <a:solidFill>
                        <a:schemeClr val="accent1">
                          <a:lumMod val="50000"/>
                        </a:schemeClr>
                      </a:solidFill>
                      <a:latin typeface="+mn-lt"/>
                      <a:ea typeface="+mn-ea"/>
                      <a:cs typeface="Arial" panose="020B0604020202020204" pitchFamily="34" charset="0"/>
                    </a:defRPr>
                  </a:pPr>
                  <a:r>
                    <a:rPr lang="es-CO"/>
                    <a:t>Millones $</a:t>
                  </a:r>
                </a:p>
              </c:rich>
            </c:tx>
            <c:spPr>
              <a:noFill/>
              <a:ln>
                <a:noFill/>
              </a:ln>
              <a:effectLst/>
            </c:spPr>
            <c:txPr>
              <a:bodyPr rot="-5400000" spcFirstLastPara="1" vertOverflow="ellipsis" vert="horz" wrap="square" anchor="ctr" anchorCtr="1"/>
              <a:lstStyle/>
              <a:p>
                <a:pPr>
                  <a:defRPr sz="1000" b="1" i="0" u="none" strike="noStrike" kern="1200" baseline="0">
                    <a:solidFill>
                      <a:schemeClr val="accent1">
                        <a:lumMod val="50000"/>
                      </a:schemeClr>
                    </a:solidFill>
                    <a:latin typeface="+mn-lt"/>
                    <a:ea typeface="+mn-ea"/>
                    <a:cs typeface="Arial" panose="020B0604020202020204" pitchFamily="34" charset="0"/>
                  </a:defRPr>
                </a:pPr>
                <a:endParaRPr lang="es-ES"/>
              </a:p>
            </c:txPr>
          </c:dispUnitsLbl>
        </c:dispUnits>
      </c:valAx>
      <c:spPr>
        <a:noFill/>
        <a:ln>
          <a:noFill/>
        </a:ln>
        <a:effectLst/>
      </c:spPr>
    </c:plotArea>
    <c:legend>
      <c:legendPos val="b"/>
      <c:overlay val="0"/>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Arial" panose="020B0604020202020204" pitchFamily="34" charset="0"/>
            </a:defRPr>
          </a:pPr>
          <a:endParaRPr lang="es-ES"/>
        </a:p>
      </c:txPr>
    </c:legend>
    <c:plotVisOnly val="1"/>
    <c:dispBlanksAs val="gap"/>
    <c:showDLblsOverMax val="0"/>
  </c:chart>
  <c:spPr>
    <a:noFill/>
    <a:ln w="12700" cap="flat" cmpd="sng" algn="ctr">
      <a:noFill/>
      <a:prstDash val="solid"/>
      <a:round/>
    </a:ln>
    <a:effectLst/>
  </c:spPr>
  <c:txPr>
    <a:bodyPr/>
    <a:lstStyle/>
    <a:p>
      <a:pPr>
        <a:defRPr sz="1000">
          <a:solidFill>
            <a:schemeClr val="accent1">
              <a:lumMod val="50000"/>
            </a:schemeClr>
          </a:solidFill>
          <a:latin typeface="+mn-lt"/>
          <a:cs typeface="Arial" panose="020B0604020202020204" pitchFamily="34" charset="0"/>
        </a:defRPr>
      </a:pPr>
      <a:endParaRPr lang="es-ES"/>
    </a:p>
  </c:txPr>
  <c:externalData r:id="rId3">
    <c:autoUpdate val="0"/>
  </c:externalData>
</c:chartSpace>
</file>

<file path=ppt/charts/chart4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'Abr 2024'!$E$83:$E$84</c:f>
              <c:strCache>
                <c:ptCount val="2"/>
                <c:pt idx="0">
                  <c:v>Cartera </c:v>
                </c:pt>
                <c:pt idx="1">
                  <c:v>Total</c:v>
                </c:pt>
              </c:strCache>
            </c:strRef>
          </c:tx>
          <c:spPr>
            <a:solidFill>
              <a:schemeClr val="accent1"/>
            </a:solidFill>
            <a:ln>
              <a:noFill/>
            </a:ln>
            <a:effectLst/>
            <a:scene3d>
              <a:camera prst="orthographicFront"/>
              <a:lightRig rig="threePt" dir="t"/>
            </a:scene3d>
            <a:sp3d>
              <a:bevelT/>
            </a:sp3d>
          </c:spPr>
          <c:invertIfNegative val="0"/>
          <c:dLbls>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Arial" panose="020B0604020202020204" pitchFamily="34" charset="0"/>
                  </a:defRPr>
                </a:pPr>
                <a:endParaRPr lang="es-E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'Abr 2024'!$D$153:$D$158</c:f>
              <c:numCache>
                <c:formatCode>mmm\-yyyy</c:formatCode>
                <c:ptCount val="6"/>
                <c:pt idx="0">
                  <c:v>45231</c:v>
                </c:pt>
                <c:pt idx="1">
                  <c:v>45261</c:v>
                </c:pt>
                <c:pt idx="2">
                  <c:v>45292</c:v>
                </c:pt>
                <c:pt idx="3">
                  <c:v>45323</c:v>
                </c:pt>
                <c:pt idx="4">
                  <c:v>45352</c:v>
                </c:pt>
                <c:pt idx="5">
                  <c:v>45383</c:v>
                </c:pt>
              </c:numCache>
            </c:numRef>
          </c:cat>
          <c:val>
            <c:numRef>
              <c:f>'Abr 2024'!$E$153:$E$158</c:f>
              <c:numCache>
                <c:formatCode>"$"#,##0_);[Red]\("$"#,##0\)</c:formatCode>
                <c:ptCount val="6"/>
                <c:pt idx="0">
                  <c:v>22220498330</c:v>
                </c:pt>
                <c:pt idx="1">
                  <c:v>22036353490</c:v>
                </c:pt>
                <c:pt idx="2">
                  <c:v>22257369413</c:v>
                </c:pt>
                <c:pt idx="3">
                  <c:v>23032784420</c:v>
                </c:pt>
                <c:pt idx="4">
                  <c:v>23909899562</c:v>
                </c:pt>
                <c:pt idx="5">
                  <c:v>24416427746.976383</c:v>
                </c:pt>
              </c:numCache>
            </c:numRef>
          </c:val>
          <c:extLst>
            <c:ext xmlns:c16="http://schemas.microsoft.com/office/drawing/2014/chart" uri="{C3380CC4-5D6E-409C-BE32-E72D297353CC}">
              <c16:uniqueId val="{00000000-F3A2-4C2F-92DE-168AE56A82D9}"/>
            </c:ext>
          </c:extLst>
        </c:ser>
        <c:ser>
          <c:idx val="1"/>
          <c:order val="1"/>
          <c:tx>
            <c:strRef>
              <c:f>'Abr 2024'!$F$83:$F$84</c:f>
              <c:strCache>
                <c:ptCount val="2"/>
                <c:pt idx="0">
                  <c:v>Cartera</c:v>
                </c:pt>
                <c:pt idx="1">
                  <c:v>Vigencia</c:v>
                </c:pt>
              </c:strCache>
            </c:strRef>
          </c:tx>
          <c:spPr>
            <a:solidFill>
              <a:schemeClr val="accent2"/>
            </a:solidFill>
            <a:ln>
              <a:noFill/>
            </a:ln>
            <a:effectLst/>
            <a:scene3d>
              <a:camera prst="orthographicFront"/>
              <a:lightRig rig="threePt" dir="t"/>
            </a:scene3d>
            <a:sp3d>
              <a:bevelT/>
            </a:sp3d>
          </c:spPr>
          <c:invertIfNegative val="0"/>
          <c:dLbls>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Arial" panose="020B0604020202020204" pitchFamily="34" charset="0"/>
                  </a:defRPr>
                </a:pPr>
                <a:endParaRPr lang="es-ES"/>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'Abr 2024'!$D$153:$D$158</c:f>
              <c:numCache>
                <c:formatCode>mmm\-yyyy</c:formatCode>
                <c:ptCount val="6"/>
                <c:pt idx="0">
                  <c:v>45231</c:v>
                </c:pt>
                <c:pt idx="1">
                  <c:v>45261</c:v>
                </c:pt>
                <c:pt idx="2">
                  <c:v>45292</c:v>
                </c:pt>
                <c:pt idx="3">
                  <c:v>45323</c:v>
                </c:pt>
                <c:pt idx="4">
                  <c:v>45352</c:v>
                </c:pt>
                <c:pt idx="5">
                  <c:v>45383</c:v>
                </c:pt>
              </c:numCache>
            </c:numRef>
          </c:cat>
          <c:val>
            <c:numRef>
              <c:f>'Abr 2024'!$F$153:$F$158</c:f>
              <c:numCache>
                <c:formatCode>"$"#,##0_);[Red]\("$"#,##0\)</c:formatCode>
                <c:ptCount val="6"/>
                <c:pt idx="0">
                  <c:v>8417258793</c:v>
                </c:pt>
                <c:pt idx="1">
                  <c:v>8079526921</c:v>
                </c:pt>
                <c:pt idx="2">
                  <c:v>8245262740</c:v>
                </c:pt>
                <c:pt idx="3">
                  <c:v>8774205951</c:v>
                </c:pt>
                <c:pt idx="4">
                  <c:v>9636516866</c:v>
                </c:pt>
                <c:pt idx="5">
                  <c:v>9940364450.7875118</c:v>
                </c:pt>
              </c:numCache>
            </c:numRef>
          </c:val>
          <c:extLst>
            <c:ext xmlns:c16="http://schemas.microsoft.com/office/drawing/2014/chart" uri="{C3380CC4-5D6E-409C-BE32-E72D297353CC}">
              <c16:uniqueId val="{00000001-F3A2-4C2F-92DE-168AE56A82D9}"/>
            </c:ext>
          </c:extLst>
        </c:ser>
        <c:ser>
          <c:idx val="2"/>
          <c:order val="2"/>
          <c:tx>
            <c:strRef>
              <c:f>'Abr 2024'!$G$83:$G$84</c:f>
              <c:strCache>
                <c:ptCount val="2"/>
                <c:pt idx="0">
                  <c:v>Cartera</c:v>
                </c:pt>
                <c:pt idx="1">
                  <c:v> Vencida</c:v>
                </c:pt>
              </c:strCache>
            </c:strRef>
          </c:tx>
          <c:spPr>
            <a:solidFill>
              <a:schemeClr val="accent3"/>
            </a:solidFill>
            <a:ln>
              <a:noFill/>
            </a:ln>
            <a:effectLst/>
            <a:scene3d>
              <a:camera prst="orthographicFront"/>
              <a:lightRig rig="threePt" dir="t"/>
            </a:scene3d>
            <a:sp3d>
              <a:bevelT/>
            </a:sp3d>
          </c:spPr>
          <c:invertIfNegative val="0"/>
          <c:dLbls>
            <c:dLbl>
              <c:idx val="2"/>
              <c:layout>
                <c:manualLayout>
                  <c:x val="-8.2670488958877604E-17"/>
                  <c:y val="-2.8922631959508421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F3A2-4C2F-92DE-168AE56A82D9}"/>
                </c:ext>
              </c:extLst>
            </c:dLbl>
            <c:dLbl>
              <c:idx val="4"/>
              <c:layout>
                <c:manualLayout>
                  <c:x val="8.2670488958877604E-17"/>
                  <c:y val="-4.0491684743311641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F3A2-4C2F-92DE-168AE56A82D9}"/>
                </c:ext>
              </c:extLst>
            </c:dLbl>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Arial" panose="020B0604020202020204" pitchFamily="34" charset="0"/>
                  </a:defRPr>
                </a:pPr>
                <a:endParaRPr lang="es-ES"/>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'Abr 2024'!$D$153:$D$158</c:f>
              <c:numCache>
                <c:formatCode>mmm\-yyyy</c:formatCode>
                <c:ptCount val="6"/>
                <c:pt idx="0">
                  <c:v>45231</c:v>
                </c:pt>
                <c:pt idx="1">
                  <c:v>45261</c:v>
                </c:pt>
                <c:pt idx="2">
                  <c:v>45292</c:v>
                </c:pt>
                <c:pt idx="3">
                  <c:v>45323</c:v>
                </c:pt>
                <c:pt idx="4">
                  <c:v>45352</c:v>
                </c:pt>
                <c:pt idx="5">
                  <c:v>45383</c:v>
                </c:pt>
              </c:numCache>
            </c:numRef>
          </c:cat>
          <c:val>
            <c:numRef>
              <c:f>'Abr 2024'!$G$153:$G$158</c:f>
              <c:numCache>
                <c:formatCode>"$"#,##0_);[Red]\("$"#,##0\)</c:formatCode>
                <c:ptCount val="6"/>
                <c:pt idx="0">
                  <c:v>13803239537</c:v>
                </c:pt>
                <c:pt idx="1">
                  <c:v>13956826568</c:v>
                </c:pt>
                <c:pt idx="2">
                  <c:v>14012106672</c:v>
                </c:pt>
                <c:pt idx="3">
                  <c:v>14258578468</c:v>
                </c:pt>
                <c:pt idx="4">
                  <c:v>14273382696</c:v>
                </c:pt>
                <c:pt idx="5">
                  <c:v>14476063296.188873</c:v>
                </c:pt>
              </c:numCache>
            </c:numRef>
          </c:val>
          <c:extLst>
            <c:ext xmlns:c16="http://schemas.microsoft.com/office/drawing/2014/chart" uri="{C3380CC4-5D6E-409C-BE32-E72D297353CC}">
              <c16:uniqueId val="{00000004-F3A2-4C2F-92DE-168AE56A82D9}"/>
            </c:ext>
          </c:extLst>
        </c:ser>
        <c:dLbls>
          <c:showLegendKey val="0"/>
          <c:showVal val="0"/>
          <c:showCatName val="0"/>
          <c:showSerName val="0"/>
          <c:showPercent val="0"/>
          <c:showBubbleSize val="0"/>
        </c:dLbls>
        <c:gapWidth val="150"/>
        <c:axId val="336487680"/>
        <c:axId val="336490032"/>
      </c:barChart>
      <c:dateAx>
        <c:axId val="336487680"/>
        <c:scaling>
          <c:orientation val="minMax"/>
        </c:scaling>
        <c:delete val="0"/>
        <c:axPos val="b"/>
        <c:numFmt formatCode="mmm/yyyy" sourceLinked="0"/>
        <c:majorTickMark val="out"/>
        <c:minorTickMark val="none"/>
        <c:tickLblPos val="nextTo"/>
        <c:spPr>
          <a:noFill/>
          <a:ln w="6350" cap="flat" cmpd="sng" algn="ctr">
            <a:solidFill>
              <a:schemeClr val="tx1">
                <a:tint val="75000"/>
              </a:schemeClr>
            </a:solidFill>
            <a:prstDash val="solid"/>
            <a:round/>
          </a:ln>
          <a:effectLst/>
        </c:spPr>
        <c:txPr>
          <a:bodyPr rot="-6000000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Arial" panose="020B0604020202020204" pitchFamily="34" charset="0"/>
              </a:defRPr>
            </a:pPr>
            <a:endParaRPr lang="es-ES"/>
          </a:p>
        </c:txPr>
        <c:crossAx val="336490032"/>
        <c:crosses val="autoZero"/>
        <c:auto val="1"/>
        <c:lblOffset val="100"/>
        <c:baseTimeUnit val="months"/>
      </c:dateAx>
      <c:valAx>
        <c:axId val="336490032"/>
        <c:scaling>
          <c:orientation val="minMax"/>
        </c:scaling>
        <c:delete val="0"/>
        <c:axPos val="l"/>
        <c:majorGridlines>
          <c:spPr>
            <a:ln w="6350" cap="flat" cmpd="sng" algn="ctr">
              <a:solidFill>
                <a:schemeClr val="tx1">
                  <a:tint val="75000"/>
                </a:schemeClr>
              </a:solidFill>
              <a:prstDash val="solid"/>
              <a:round/>
            </a:ln>
            <a:effectLst/>
          </c:spPr>
        </c:majorGridlines>
        <c:numFmt formatCode="&quot;$&quot;#,##0_);[Red]\(&quot;$&quot;#,##0\)" sourceLinked="1"/>
        <c:majorTickMark val="out"/>
        <c:minorTickMark val="none"/>
        <c:tickLblPos val="nextTo"/>
        <c:spPr>
          <a:noFill/>
          <a:ln w="6350" cap="flat" cmpd="sng" algn="ctr">
            <a:solidFill>
              <a:schemeClr val="tx1">
                <a:tint val="75000"/>
              </a:schemeClr>
            </a:solidFill>
            <a:prstDash val="solid"/>
            <a:round/>
          </a:ln>
          <a:effectLst/>
        </c:spPr>
        <c:txPr>
          <a:bodyPr rot="-6000000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Arial" panose="020B0604020202020204" pitchFamily="34" charset="0"/>
              </a:defRPr>
            </a:pPr>
            <a:endParaRPr lang="es-ES"/>
          </a:p>
        </c:txPr>
        <c:crossAx val="336487680"/>
        <c:crosses val="autoZero"/>
        <c:crossBetween val="between"/>
        <c:dispUnits>
          <c:builtInUnit val="millions"/>
          <c:dispUnitsLbl>
            <c:layout>
              <c:manualLayout>
                <c:xMode val="edge"/>
                <c:yMode val="edge"/>
                <c:x val="2.0012507817385866E-2"/>
                <c:y val="0.43021792210614196"/>
              </c:manualLayout>
            </c:layout>
            <c:tx>
              <c:rich>
                <a:bodyPr rot="-5400000" spcFirstLastPara="1" vertOverflow="ellipsis" vert="horz" wrap="square" anchor="ctr" anchorCtr="1"/>
                <a:lstStyle/>
                <a:p>
                  <a:pPr>
                    <a:defRPr sz="1000" b="1" i="0" u="none" strike="noStrike" kern="1200" baseline="0">
                      <a:solidFill>
                        <a:schemeClr val="accent1">
                          <a:lumMod val="50000"/>
                        </a:schemeClr>
                      </a:solidFill>
                      <a:latin typeface="+mn-lt"/>
                      <a:ea typeface="+mn-ea"/>
                      <a:cs typeface="Arial" panose="020B0604020202020204" pitchFamily="34" charset="0"/>
                    </a:defRPr>
                  </a:pPr>
                  <a:r>
                    <a:rPr lang="es-CO"/>
                    <a:t>Millones $</a:t>
                  </a:r>
                </a:p>
              </c:rich>
            </c:tx>
            <c:spPr>
              <a:noFill/>
              <a:ln>
                <a:noFill/>
              </a:ln>
              <a:effectLst/>
            </c:spPr>
            <c:txPr>
              <a:bodyPr rot="-5400000" spcFirstLastPara="1" vertOverflow="ellipsis" vert="horz" wrap="square" anchor="ctr" anchorCtr="1"/>
              <a:lstStyle/>
              <a:p>
                <a:pPr>
                  <a:defRPr sz="1000" b="1" i="0" u="none" strike="noStrike" kern="1200" baseline="0">
                    <a:solidFill>
                      <a:schemeClr val="accent1">
                        <a:lumMod val="50000"/>
                      </a:schemeClr>
                    </a:solidFill>
                    <a:latin typeface="+mn-lt"/>
                    <a:ea typeface="+mn-ea"/>
                    <a:cs typeface="Arial" panose="020B0604020202020204" pitchFamily="34" charset="0"/>
                  </a:defRPr>
                </a:pPr>
                <a:endParaRPr lang="es-ES"/>
              </a:p>
            </c:txPr>
          </c:dispUnitsLbl>
        </c:dispUnits>
      </c:valAx>
      <c:spPr>
        <a:noFill/>
        <a:ln>
          <a:noFill/>
        </a:ln>
        <a:effectLst/>
      </c:spPr>
    </c:plotArea>
    <c:legend>
      <c:legendPos val="b"/>
      <c:overlay val="0"/>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Arial" panose="020B0604020202020204" pitchFamily="34" charset="0"/>
            </a:defRPr>
          </a:pPr>
          <a:endParaRPr lang="es-ES"/>
        </a:p>
      </c:txPr>
    </c:legend>
    <c:plotVisOnly val="1"/>
    <c:dispBlanksAs val="gap"/>
    <c:showDLblsOverMax val="0"/>
  </c:chart>
  <c:spPr>
    <a:noFill/>
    <a:ln w="12700" cap="flat" cmpd="sng" algn="ctr">
      <a:noFill/>
      <a:prstDash val="solid"/>
      <a:round/>
    </a:ln>
    <a:effectLst/>
  </c:spPr>
  <c:txPr>
    <a:bodyPr/>
    <a:lstStyle/>
    <a:p>
      <a:pPr>
        <a:defRPr sz="1000">
          <a:solidFill>
            <a:schemeClr val="accent1">
              <a:lumMod val="50000"/>
            </a:schemeClr>
          </a:solidFill>
          <a:latin typeface="+mn-lt"/>
          <a:cs typeface="Arial" panose="020B0604020202020204" pitchFamily="34" charset="0"/>
        </a:defRPr>
      </a:pPr>
      <a:endParaRPr lang="es-ES"/>
    </a:p>
  </c:txPr>
  <c:externalData r:id="rId3">
    <c:autoUpdate val="0"/>
  </c:externalData>
</c:chartSpace>
</file>

<file path=ppt/charts/chart4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'Abr 2024'!$E$81:$E$82</c:f>
              <c:strCache>
                <c:ptCount val="2"/>
                <c:pt idx="0">
                  <c:v>Cartera </c:v>
                </c:pt>
                <c:pt idx="1">
                  <c:v>Total</c:v>
                </c:pt>
              </c:strCache>
            </c:strRef>
          </c:tx>
          <c:spPr>
            <a:solidFill>
              <a:schemeClr val="accent1"/>
            </a:solidFill>
            <a:ln>
              <a:noFill/>
            </a:ln>
            <a:effectLst/>
            <a:scene3d>
              <a:camera prst="orthographicFront"/>
              <a:lightRig rig="threePt" dir="t"/>
            </a:scene3d>
            <a:sp3d>
              <a:bevelT/>
            </a:sp3d>
          </c:spPr>
          <c:invertIfNegative val="0"/>
          <c:dLbls>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Arial" panose="020B0604020202020204" pitchFamily="34" charset="0"/>
                  </a:defRPr>
                </a:pPr>
                <a:endParaRPr lang="es-ES"/>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'Abr 2024'!$D$151:$D$156</c:f>
              <c:numCache>
                <c:formatCode>mmm\-yyyy</c:formatCode>
                <c:ptCount val="6"/>
                <c:pt idx="0">
                  <c:v>45231</c:v>
                </c:pt>
                <c:pt idx="1">
                  <c:v>45261</c:v>
                </c:pt>
                <c:pt idx="2">
                  <c:v>45292</c:v>
                </c:pt>
                <c:pt idx="3">
                  <c:v>45323</c:v>
                </c:pt>
                <c:pt idx="4">
                  <c:v>45352</c:v>
                </c:pt>
                <c:pt idx="5">
                  <c:v>45383</c:v>
                </c:pt>
              </c:numCache>
            </c:numRef>
          </c:cat>
          <c:val>
            <c:numRef>
              <c:f>'Abr 2024'!$E$151:$E$156</c:f>
              <c:numCache>
                <c:formatCode>"$"#,##0_);[Red]\("$"#,##0\)</c:formatCode>
                <c:ptCount val="6"/>
                <c:pt idx="0">
                  <c:v>10030833030</c:v>
                </c:pt>
                <c:pt idx="1">
                  <c:v>10613331586</c:v>
                </c:pt>
                <c:pt idx="2">
                  <c:v>10956013534</c:v>
                </c:pt>
                <c:pt idx="3">
                  <c:v>10672454339</c:v>
                </c:pt>
                <c:pt idx="4">
                  <c:v>11507338880</c:v>
                </c:pt>
                <c:pt idx="5">
                  <c:v>11527219492.044518</c:v>
                </c:pt>
              </c:numCache>
            </c:numRef>
          </c:val>
          <c:extLst>
            <c:ext xmlns:c16="http://schemas.microsoft.com/office/drawing/2014/chart" uri="{C3380CC4-5D6E-409C-BE32-E72D297353CC}">
              <c16:uniqueId val="{00000000-1064-4345-9B6D-ABE2535545EA}"/>
            </c:ext>
          </c:extLst>
        </c:ser>
        <c:ser>
          <c:idx val="1"/>
          <c:order val="1"/>
          <c:tx>
            <c:strRef>
              <c:f>'Abr 2024'!$F$81:$F$82</c:f>
              <c:strCache>
                <c:ptCount val="2"/>
                <c:pt idx="0">
                  <c:v>Cartera</c:v>
                </c:pt>
                <c:pt idx="1">
                  <c:v>Vigencia</c:v>
                </c:pt>
              </c:strCache>
            </c:strRef>
          </c:tx>
          <c:spPr>
            <a:solidFill>
              <a:schemeClr val="accent2"/>
            </a:solidFill>
            <a:ln>
              <a:noFill/>
            </a:ln>
            <a:effectLst/>
            <a:scene3d>
              <a:camera prst="orthographicFront"/>
              <a:lightRig rig="threePt" dir="t"/>
            </a:scene3d>
            <a:sp3d>
              <a:bevelT/>
            </a:sp3d>
          </c:spPr>
          <c:invertIfNegative val="0"/>
          <c:dLbls>
            <c:dLbl>
              <c:idx val="0"/>
              <c:layout>
                <c:manualLayout>
                  <c:x val="-1.8285333852041702E-3"/>
                  <c:y val="-5.0830889540566963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1064-4345-9B6D-ABE2535545EA}"/>
                </c:ext>
              </c:extLst>
            </c:dLbl>
            <c:dLbl>
              <c:idx val="1"/>
              <c:layout>
                <c:manualLayout>
                  <c:x val="7.3141335408166809E-3"/>
                  <c:y val="-3.9100684261974585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1064-4345-9B6D-ABE2535545EA}"/>
                </c:ext>
              </c:extLst>
            </c:dLbl>
            <c:dLbl>
              <c:idx val="2"/>
              <c:layout>
                <c:manualLayout>
                  <c:x val="1.8285333852041702E-3"/>
                  <c:y val="-6.647116324535679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1064-4345-9B6D-ABE2535545EA}"/>
                </c:ext>
              </c:extLst>
            </c:dLbl>
            <c:dLbl>
              <c:idx val="3"/>
              <c:layout>
                <c:manualLayout>
                  <c:x val="1.8285333852041702E-3"/>
                  <c:y val="-4.6920821114369501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4-1064-4345-9B6D-ABE2535545EA}"/>
                </c:ext>
              </c:extLst>
            </c:dLbl>
            <c:dLbl>
              <c:idx val="4"/>
              <c:layout>
                <c:manualLayout>
                  <c:x val="3.6570667704083405E-3"/>
                  <c:y val="-1.5640273704789907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5-1064-4345-9B6D-ABE2535545EA}"/>
                </c:ext>
              </c:extLst>
            </c:dLbl>
            <c:dLbl>
              <c:idx val="5"/>
              <c:layout>
                <c:manualLayout>
                  <c:x val="9.1426669260207174E-3"/>
                  <c:y val="-2.7370478983382209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6-1064-4345-9B6D-ABE2535545EA}"/>
                </c:ext>
              </c:extLst>
            </c:dLbl>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Arial" panose="020B0604020202020204" pitchFamily="34" charset="0"/>
                  </a:defRPr>
                </a:pPr>
                <a:endParaRPr lang="es-ES"/>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'Abr 2024'!$D$151:$D$156</c:f>
              <c:numCache>
                <c:formatCode>mmm\-yyyy</c:formatCode>
                <c:ptCount val="6"/>
                <c:pt idx="0">
                  <c:v>45231</c:v>
                </c:pt>
                <c:pt idx="1">
                  <c:v>45261</c:v>
                </c:pt>
                <c:pt idx="2">
                  <c:v>45292</c:v>
                </c:pt>
                <c:pt idx="3">
                  <c:v>45323</c:v>
                </c:pt>
                <c:pt idx="4">
                  <c:v>45352</c:v>
                </c:pt>
                <c:pt idx="5">
                  <c:v>45383</c:v>
                </c:pt>
              </c:numCache>
            </c:numRef>
          </c:cat>
          <c:val>
            <c:numRef>
              <c:f>'Abr 2024'!$F$151:$F$156</c:f>
              <c:numCache>
                <c:formatCode>"$"#,##0_);[Red]\("$"#,##0\)</c:formatCode>
                <c:ptCount val="6"/>
                <c:pt idx="0">
                  <c:v>6094226620</c:v>
                </c:pt>
                <c:pt idx="1">
                  <c:v>6753069918</c:v>
                </c:pt>
                <c:pt idx="2">
                  <c:v>7083320689</c:v>
                </c:pt>
                <c:pt idx="3">
                  <c:v>6719592283</c:v>
                </c:pt>
                <c:pt idx="4">
                  <c:v>7145233483</c:v>
                </c:pt>
                <c:pt idx="5">
                  <c:v>7274404411.1507168</c:v>
                </c:pt>
              </c:numCache>
            </c:numRef>
          </c:val>
          <c:extLst>
            <c:ext xmlns:c16="http://schemas.microsoft.com/office/drawing/2014/chart" uri="{C3380CC4-5D6E-409C-BE32-E72D297353CC}">
              <c16:uniqueId val="{00000007-1064-4345-9B6D-ABE2535545EA}"/>
            </c:ext>
          </c:extLst>
        </c:ser>
        <c:ser>
          <c:idx val="2"/>
          <c:order val="2"/>
          <c:tx>
            <c:strRef>
              <c:f>'Abr 2024'!$G$81:$G$82</c:f>
              <c:strCache>
                <c:ptCount val="2"/>
                <c:pt idx="0">
                  <c:v>Cartera</c:v>
                </c:pt>
                <c:pt idx="1">
                  <c:v> Vencida</c:v>
                </c:pt>
              </c:strCache>
            </c:strRef>
          </c:tx>
          <c:spPr>
            <a:solidFill>
              <a:schemeClr val="accent3"/>
            </a:solidFill>
            <a:ln>
              <a:noFill/>
            </a:ln>
            <a:effectLst/>
            <a:scene3d>
              <a:camera prst="orthographicFront"/>
              <a:lightRig rig="threePt" dir="t"/>
            </a:scene3d>
            <a:sp3d>
              <a:bevelT/>
            </a:sp3d>
          </c:spPr>
          <c:invertIfNegative val="0"/>
          <c:dLbls>
            <c:dLbl>
              <c:idx val="4"/>
              <c:layout>
                <c:manualLayout>
                  <c:x val="5.4856001556125101E-3"/>
                  <c:y val="1.5640273704789834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8-1064-4345-9B6D-ABE2535545EA}"/>
                </c:ext>
              </c:extLst>
            </c:dLbl>
            <c:dLbl>
              <c:idx val="5"/>
              <c:layout>
                <c:manualLayout>
                  <c:x val="5.4856001556125101E-3"/>
                  <c:y val="0"/>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9-1064-4345-9B6D-ABE2535545EA}"/>
                </c:ext>
              </c:extLst>
            </c:dLbl>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Arial" panose="020B0604020202020204" pitchFamily="34" charset="0"/>
                  </a:defRPr>
                </a:pPr>
                <a:endParaRPr lang="es-ES"/>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'Abr 2024'!$D$151:$D$156</c:f>
              <c:numCache>
                <c:formatCode>mmm\-yyyy</c:formatCode>
                <c:ptCount val="6"/>
                <c:pt idx="0">
                  <c:v>45231</c:v>
                </c:pt>
                <c:pt idx="1">
                  <c:v>45261</c:v>
                </c:pt>
                <c:pt idx="2">
                  <c:v>45292</c:v>
                </c:pt>
                <c:pt idx="3">
                  <c:v>45323</c:v>
                </c:pt>
                <c:pt idx="4">
                  <c:v>45352</c:v>
                </c:pt>
                <c:pt idx="5">
                  <c:v>45383</c:v>
                </c:pt>
              </c:numCache>
            </c:numRef>
          </c:cat>
          <c:val>
            <c:numRef>
              <c:f>'Abr 2024'!$G$151:$G$156</c:f>
              <c:numCache>
                <c:formatCode>"$"#,##0_);[Red]\("$"#,##0\)</c:formatCode>
                <c:ptCount val="6"/>
                <c:pt idx="0">
                  <c:v>3936606411</c:v>
                </c:pt>
                <c:pt idx="1">
                  <c:v>3860261668</c:v>
                </c:pt>
                <c:pt idx="2">
                  <c:v>3872692845</c:v>
                </c:pt>
                <c:pt idx="3">
                  <c:v>3952862056</c:v>
                </c:pt>
                <c:pt idx="4">
                  <c:v>4362105397</c:v>
                </c:pt>
                <c:pt idx="5">
                  <c:v>4252815080.8938017</c:v>
                </c:pt>
              </c:numCache>
            </c:numRef>
          </c:val>
          <c:extLst>
            <c:ext xmlns:c16="http://schemas.microsoft.com/office/drawing/2014/chart" uri="{C3380CC4-5D6E-409C-BE32-E72D297353CC}">
              <c16:uniqueId val="{0000000A-1064-4345-9B6D-ABE2535545EA}"/>
            </c:ext>
          </c:extLst>
        </c:ser>
        <c:dLbls>
          <c:showLegendKey val="0"/>
          <c:showVal val="0"/>
          <c:showCatName val="0"/>
          <c:showSerName val="0"/>
          <c:showPercent val="0"/>
          <c:showBubbleSize val="0"/>
        </c:dLbls>
        <c:gapWidth val="150"/>
        <c:axId val="425825936"/>
        <c:axId val="425821624"/>
      </c:barChart>
      <c:dateAx>
        <c:axId val="425825936"/>
        <c:scaling>
          <c:orientation val="minMax"/>
        </c:scaling>
        <c:delete val="0"/>
        <c:axPos val="b"/>
        <c:numFmt formatCode="mmm\-yyyy" sourceLinked="1"/>
        <c:majorTickMark val="out"/>
        <c:minorTickMark val="none"/>
        <c:tickLblPos val="nextTo"/>
        <c:spPr>
          <a:noFill/>
          <a:ln w="6350" cap="flat" cmpd="sng" algn="ctr">
            <a:solidFill>
              <a:schemeClr val="tx1">
                <a:tint val="75000"/>
              </a:schemeClr>
            </a:solidFill>
            <a:prstDash val="solid"/>
            <a:round/>
          </a:ln>
          <a:effectLst/>
        </c:spPr>
        <c:txPr>
          <a:bodyPr rot="-6000000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Arial" panose="020B0604020202020204" pitchFamily="34" charset="0"/>
              </a:defRPr>
            </a:pPr>
            <a:endParaRPr lang="es-ES"/>
          </a:p>
        </c:txPr>
        <c:crossAx val="425821624"/>
        <c:crosses val="autoZero"/>
        <c:auto val="1"/>
        <c:lblOffset val="100"/>
        <c:baseTimeUnit val="months"/>
      </c:dateAx>
      <c:valAx>
        <c:axId val="425821624"/>
        <c:scaling>
          <c:orientation val="minMax"/>
        </c:scaling>
        <c:delete val="0"/>
        <c:axPos val="l"/>
        <c:majorGridlines>
          <c:spPr>
            <a:ln w="6350" cap="flat" cmpd="sng" algn="ctr">
              <a:solidFill>
                <a:schemeClr val="tx1">
                  <a:tint val="75000"/>
                </a:schemeClr>
              </a:solidFill>
              <a:prstDash val="solid"/>
              <a:round/>
            </a:ln>
            <a:effectLst/>
          </c:spPr>
        </c:majorGridlines>
        <c:numFmt formatCode="&quot;$&quot;#,##0_);[Red]\(&quot;$&quot;#,##0\)" sourceLinked="1"/>
        <c:majorTickMark val="out"/>
        <c:minorTickMark val="none"/>
        <c:tickLblPos val="nextTo"/>
        <c:spPr>
          <a:noFill/>
          <a:ln w="6350" cap="flat" cmpd="sng" algn="ctr">
            <a:solidFill>
              <a:schemeClr val="tx1">
                <a:tint val="75000"/>
              </a:schemeClr>
            </a:solidFill>
            <a:prstDash val="solid"/>
            <a:round/>
          </a:ln>
          <a:effectLst/>
        </c:spPr>
        <c:txPr>
          <a:bodyPr rot="-6000000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Arial" panose="020B0604020202020204" pitchFamily="34" charset="0"/>
              </a:defRPr>
            </a:pPr>
            <a:endParaRPr lang="es-ES"/>
          </a:p>
        </c:txPr>
        <c:crossAx val="425825936"/>
        <c:crosses val="autoZero"/>
        <c:crossBetween val="between"/>
        <c:dispUnits>
          <c:builtInUnit val="millions"/>
          <c:dispUnitsLbl>
            <c:layout>
              <c:manualLayout>
                <c:xMode val="edge"/>
                <c:yMode val="edge"/>
                <c:x val="2.0012507817385866E-2"/>
                <c:y val="0.43021792210614196"/>
              </c:manualLayout>
            </c:layout>
            <c:tx>
              <c:rich>
                <a:bodyPr rot="-5400000" spcFirstLastPara="1" vertOverflow="ellipsis" vert="horz" wrap="square" anchor="ctr" anchorCtr="1"/>
                <a:lstStyle/>
                <a:p>
                  <a:pPr>
                    <a:defRPr sz="1000" b="1" i="0" u="none" strike="noStrike" kern="1200" baseline="0">
                      <a:solidFill>
                        <a:schemeClr val="accent1">
                          <a:lumMod val="50000"/>
                        </a:schemeClr>
                      </a:solidFill>
                      <a:latin typeface="+mn-lt"/>
                      <a:ea typeface="+mn-ea"/>
                      <a:cs typeface="Arial" panose="020B0604020202020204" pitchFamily="34" charset="0"/>
                    </a:defRPr>
                  </a:pPr>
                  <a:r>
                    <a:rPr lang="es-CO"/>
                    <a:t>Millones $</a:t>
                  </a:r>
                </a:p>
              </c:rich>
            </c:tx>
            <c:spPr>
              <a:noFill/>
              <a:ln>
                <a:noFill/>
              </a:ln>
              <a:effectLst/>
            </c:spPr>
            <c:txPr>
              <a:bodyPr rot="-5400000" spcFirstLastPara="1" vertOverflow="ellipsis" vert="horz" wrap="square" anchor="ctr" anchorCtr="1"/>
              <a:lstStyle/>
              <a:p>
                <a:pPr>
                  <a:defRPr sz="1000" b="1" i="0" u="none" strike="noStrike" kern="1200" baseline="0">
                    <a:solidFill>
                      <a:schemeClr val="accent1">
                        <a:lumMod val="50000"/>
                      </a:schemeClr>
                    </a:solidFill>
                    <a:latin typeface="+mn-lt"/>
                    <a:ea typeface="+mn-ea"/>
                    <a:cs typeface="Arial" panose="020B0604020202020204" pitchFamily="34" charset="0"/>
                  </a:defRPr>
                </a:pPr>
                <a:endParaRPr lang="es-ES"/>
              </a:p>
            </c:txPr>
          </c:dispUnitsLbl>
        </c:dispUnits>
      </c:valAx>
      <c:spPr>
        <a:noFill/>
        <a:ln>
          <a:noFill/>
        </a:ln>
        <a:effectLst/>
      </c:spPr>
    </c:plotArea>
    <c:legend>
      <c:legendPos val="b"/>
      <c:layout>
        <c:manualLayout>
          <c:xMode val="edge"/>
          <c:yMode val="edge"/>
          <c:x val="0.25245667779672382"/>
          <c:y val="0.90583416075923062"/>
          <c:w val="0.54811396859846662"/>
          <c:h val="7.0705428683584634E-2"/>
        </c:manualLayout>
      </c:layout>
      <c:overlay val="0"/>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Arial" panose="020B0604020202020204" pitchFamily="34" charset="0"/>
            </a:defRPr>
          </a:pPr>
          <a:endParaRPr lang="es-ES"/>
        </a:p>
      </c:txPr>
    </c:legend>
    <c:plotVisOnly val="1"/>
    <c:dispBlanksAs val="gap"/>
    <c:showDLblsOverMax val="0"/>
  </c:chart>
  <c:spPr>
    <a:noFill/>
    <a:ln w="12700" cap="flat" cmpd="sng" algn="ctr">
      <a:noFill/>
      <a:prstDash val="solid"/>
      <a:round/>
    </a:ln>
    <a:effectLst/>
  </c:spPr>
  <c:txPr>
    <a:bodyPr/>
    <a:lstStyle/>
    <a:p>
      <a:pPr>
        <a:defRPr sz="1000">
          <a:solidFill>
            <a:schemeClr val="accent1">
              <a:lumMod val="50000"/>
            </a:schemeClr>
          </a:solidFill>
          <a:latin typeface="+mn-lt"/>
          <a:cs typeface="Arial" panose="020B0604020202020204" pitchFamily="34" charset="0"/>
        </a:defRPr>
      </a:pPr>
      <a:endParaRPr lang="es-ES"/>
    </a:p>
  </c:txPr>
  <c:externalData r:id="rId3">
    <c:autoUpdate val="0"/>
  </c:externalData>
</c:chartSpace>
</file>

<file path=ppt/charts/chart4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Hoja4!$B$21</c:f>
              <c:strCache>
                <c:ptCount val="1"/>
                <c:pt idx="0">
                  <c:v>Cantidad PQR </c:v>
                </c:pt>
              </c:strCache>
            </c:strRef>
          </c:tx>
          <c:spPr>
            <a:solidFill>
              <a:schemeClr val="accent1"/>
            </a:solidFill>
            <a:ln>
              <a:noFill/>
            </a:ln>
            <a:effectLst/>
            <a:scene3d>
              <a:camera prst="orthographicFront"/>
              <a:lightRig rig="threePt" dir="t"/>
            </a:scene3d>
            <a:sp3d>
              <a:bevelT w="190500" h="38100"/>
            </a:sp3d>
          </c:spPr>
          <c:invertIfNegative val="0"/>
          <c:cat>
            <c:strRef>
              <c:f>Hoja4!$A$22:$A$26</c:f>
              <c:strCache>
                <c:ptCount val="5"/>
                <c:pt idx="0">
                  <c:v>Promoambiental</c:v>
                </c:pt>
                <c:pt idx="1">
                  <c:v>Lime</c:v>
                </c:pt>
                <c:pt idx="2">
                  <c:v>Ciudad Limpia</c:v>
                </c:pt>
                <c:pt idx="3">
                  <c:v>Bogota Limpia</c:v>
                </c:pt>
                <c:pt idx="4">
                  <c:v>Area Limpia </c:v>
                </c:pt>
              </c:strCache>
            </c:strRef>
          </c:cat>
          <c:val>
            <c:numRef>
              <c:f>Hoja4!$B$22:$B$26</c:f>
              <c:numCache>
                <c:formatCode>#,##0</c:formatCode>
                <c:ptCount val="5"/>
                <c:pt idx="0">
                  <c:v>353600</c:v>
                </c:pt>
                <c:pt idx="1">
                  <c:v>416587</c:v>
                </c:pt>
                <c:pt idx="2">
                  <c:v>260031</c:v>
                </c:pt>
                <c:pt idx="3">
                  <c:v>261506</c:v>
                </c:pt>
                <c:pt idx="4">
                  <c:v>199895</c:v>
                </c:pt>
              </c:numCache>
            </c:numRef>
          </c:val>
          <c:extLst>
            <c:ext xmlns:c16="http://schemas.microsoft.com/office/drawing/2014/chart" uri="{C3380CC4-5D6E-409C-BE32-E72D297353CC}">
              <c16:uniqueId val="{00000000-94FD-44B3-ACB3-ABF919433A08}"/>
            </c:ext>
          </c:extLst>
        </c:ser>
        <c:dLbls>
          <c:showLegendKey val="0"/>
          <c:showVal val="0"/>
          <c:showCatName val="0"/>
          <c:showSerName val="0"/>
          <c:showPercent val="0"/>
          <c:showBubbleSize val="0"/>
        </c:dLbls>
        <c:gapWidth val="267"/>
        <c:overlap val="-43"/>
        <c:axId val="337295856"/>
        <c:axId val="337306672"/>
      </c:barChart>
      <c:catAx>
        <c:axId val="337295856"/>
        <c:scaling>
          <c:orientation val="minMax"/>
        </c:scaling>
        <c:delete val="0"/>
        <c:axPos val="b"/>
        <c:majorGridlines>
          <c:spPr>
            <a:ln w="9525" cap="flat" cmpd="sng" algn="ctr">
              <a:solidFill>
                <a:schemeClr val="dk1">
                  <a:lumMod val="15000"/>
                  <a:lumOff val="85000"/>
                </a:schemeClr>
              </a:solidFill>
              <a:round/>
            </a:ln>
            <a:effectLst/>
          </c:spPr>
        </c:majorGridlines>
        <c:numFmt formatCode="General" sourceLinked="1"/>
        <c:majorTickMark val="none"/>
        <c:minorTickMark val="none"/>
        <c:tickLblPos val="nextTo"/>
        <c:spPr>
          <a:noFill/>
          <a:ln w="9525" cap="flat" cmpd="sng" algn="ctr">
            <a:solidFill>
              <a:schemeClr val="dk1">
                <a:lumMod val="15000"/>
                <a:lumOff val="85000"/>
              </a:schemeClr>
            </a:solidFill>
            <a:round/>
          </a:ln>
          <a:effectLst/>
        </c:spPr>
        <c:txPr>
          <a:bodyPr rot="-60000000" spcFirstLastPara="1" vertOverflow="ellipsis" vert="horz" wrap="square" anchor="ctr" anchorCtr="1"/>
          <a:lstStyle/>
          <a:p>
            <a:pPr>
              <a:defRPr sz="1000" b="0" i="0" u="none" strike="noStrike" kern="1200" cap="none" spc="0" normalizeH="0" baseline="0">
                <a:solidFill>
                  <a:schemeClr val="accent1">
                    <a:lumMod val="50000"/>
                  </a:schemeClr>
                </a:solidFill>
                <a:latin typeface="+mn-lt"/>
                <a:ea typeface="+mn-ea"/>
                <a:cs typeface="+mn-cs"/>
              </a:defRPr>
            </a:pPr>
            <a:endParaRPr lang="es-ES"/>
          </a:p>
        </c:txPr>
        <c:crossAx val="337306672"/>
        <c:crosses val="autoZero"/>
        <c:auto val="1"/>
        <c:lblAlgn val="ctr"/>
        <c:lblOffset val="100"/>
        <c:noMultiLvlLbl val="0"/>
      </c:catAx>
      <c:valAx>
        <c:axId val="337306672"/>
        <c:scaling>
          <c:orientation val="minMax"/>
        </c:scaling>
        <c:delete val="0"/>
        <c:axPos val="l"/>
        <c:majorGridlines>
          <c:spPr>
            <a:ln w="9525" cap="flat" cmpd="sng" algn="ctr">
              <a:solidFill>
                <a:schemeClr val="dk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mn-cs"/>
              </a:defRPr>
            </a:pPr>
            <a:endParaRPr lang="es-ES"/>
          </a:p>
        </c:txPr>
        <c:crossAx val="337295856"/>
        <c:crosses val="autoZero"/>
        <c:crossBetween val="between"/>
      </c:valAx>
      <c:dTable>
        <c:showHorzBorder val="1"/>
        <c:showVertBorder val="1"/>
        <c:showOutline val="1"/>
        <c:showKeys val="1"/>
        <c:spPr>
          <a:noFill/>
          <a:ln w="9525" cap="flat" cmpd="sng" algn="ctr">
            <a:solidFill>
              <a:schemeClr val="dk1">
                <a:lumMod val="15000"/>
                <a:lumOff val="85000"/>
              </a:schemeClr>
            </a:solidFill>
            <a:round/>
          </a:ln>
          <a:effectLst/>
        </c:spPr>
        <c:txPr>
          <a:bodyPr rot="0" spcFirstLastPara="1" vertOverflow="ellipsis" vert="horz" wrap="square" anchor="ctr" anchorCtr="1"/>
          <a:lstStyle/>
          <a:p>
            <a:pPr rtl="0">
              <a:defRPr sz="1000" b="0" i="0" u="none" strike="noStrike" kern="1200" baseline="0">
                <a:solidFill>
                  <a:schemeClr val="accent1">
                    <a:lumMod val="50000"/>
                  </a:schemeClr>
                </a:solidFill>
                <a:latin typeface="+mn-lt"/>
                <a:ea typeface="+mn-ea"/>
                <a:cs typeface="+mn-cs"/>
              </a:defRPr>
            </a:pPr>
            <a:endParaRPr lang="es-ES"/>
          </a:p>
        </c:txPr>
      </c:dTable>
      <c:spPr>
        <a:pattFill prst="ltDnDiag">
          <a:fgClr>
            <a:schemeClr val="dk1">
              <a:lumMod val="15000"/>
              <a:lumOff val="85000"/>
            </a:schemeClr>
          </a:fgClr>
          <a:bgClr>
            <a:schemeClr val="lt1"/>
          </a:bgClr>
        </a:patt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solidFill>
      <a:schemeClr val="lt1"/>
    </a:solidFill>
    <a:ln w="9525" cap="flat" cmpd="sng" algn="ctr">
      <a:solidFill>
        <a:schemeClr val="dk1">
          <a:lumMod val="15000"/>
          <a:lumOff val="85000"/>
        </a:schemeClr>
      </a:solidFill>
      <a:round/>
    </a:ln>
    <a:effectLst/>
  </c:spPr>
  <c:txPr>
    <a:bodyPr/>
    <a:lstStyle/>
    <a:p>
      <a:pPr>
        <a:defRPr sz="1000">
          <a:solidFill>
            <a:schemeClr val="accent1">
              <a:lumMod val="50000"/>
            </a:schemeClr>
          </a:solidFill>
          <a:latin typeface="+mn-lt"/>
        </a:defRPr>
      </a:pPr>
      <a:endParaRPr lang="es-ES"/>
    </a:p>
  </c:txPr>
  <c:externalData r:id="rId3">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pivotSource>
    <c:name>[OPERATIVOS ESPECIALES ABR 2024.xlsx]TD ASES!TablaDinámica10</c:name>
    <c:fmtId val="5"/>
  </c:pivotSource>
  <c:chart>
    <c:title>
      <c:tx>
        <c:rich>
          <a:bodyPr rot="0" spcFirstLastPara="1" vertOverflow="ellipsis" vert="horz" wrap="square" anchor="ctr" anchorCtr="1"/>
          <a:lstStyle/>
          <a:p>
            <a:pPr>
              <a:defRPr sz="1320" b="0" i="0" u="none" strike="noStrike" kern="1200" spc="0" baseline="0">
                <a:solidFill>
                  <a:schemeClr val="tx1">
                    <a:lumMod val="65000"/>
                    <a:lumOff val="35000"/>
                  </a:schemeClr>
                </a:solidFill>
                <a:latin typeface="+mn-lt"/>
                <a:ea typeface="+mn-ea"/>
                <a:cs typeface="+mn-cs"/>
              </a:defRPr>
            </a:pPr>
            <a:r>
              <a:rPr lang="es-CO"/>
              <a:t>CANTIDAD DE VERIFICACIONES POR LOCALIDAD - ABRIL DE 2024</a:t>
            </a:r>
          </a:p>
        </c:rich>
      </c:tx>
      <c:overlay val="0"/>
      <c:spPr>
        <a:noFill/>
        <a:ln>
          <a:noFill/>
        </a:ln>
        <a:effectLst/>
      </c:spPr>
      <c:txPr>
        <a:bodyPr rot="0" spcFirstLastPara="1" vertOverflow="ellipsis" vert="horz" wrap="square" anchor="ctr" anchorCtr="1"/>
        <a:lstStyle/>
        <a:p>
          <a:pPr>
            <a:defRPr sz="1320" b="0" i="0" u="none" strike="noStrike" kern="1200" spc="0" baseline="0">
              <a:solidFill>
                <a:schemeClr val="tx1">
                  <a:lumMod val="65000"/>
                  <a:lumOff val="35000"/>
                </a:schemeClr>
              </a:solidFill>
              <a:latin typeface="+mn-lt"/>
              <a:ea typeface="+mn-ea"/>
              <a:cs typeface="+mn-cs"/>
            </a:defRPr>
          </a:pPr>
          <a:endParaRPr lang="es-ES"/>
        </a:p>
      </c:txPr>
    </c:title>
    <c:autoTitleDeleted val="0"/>
    <c:pivotFmts>
      <c:pivotFmt>
        <c:idx val="0"/>
        <c:spPr>
          <a:solidFill>
            <a:schemeClr val="accent6"/>
          </a:solidFill>
          <a:ln>
            <a:noFill/>
          </a:ln>
          <a:effectLst/>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mn-cs"/>
                </a:defRPr>
              </a:pPr>
              <a:endParaRPr lang="es-ES"/>
            </a:p>
          </c:txPr>
          <c:showLegendKey val="0"/>
          <c:showVal val="1"/>
          <c:showCatName val="0"/>
          <c:showSerName val="0"/>
          <c:showPercent val="0"/>
          <c:showBubbleSize val="0"/>
          <c:extLst>
            <c:ext xmlns:c15="http://schemas.microsoft.com/office/drawing/2012/chart" uri="{CE6537A1-D6FC-4f65-9D91-7224C49458BB}"/>
          </c:extLst>
        </c:dLbl>
      </c:pivotFmt>
      <c:pivotFmt>
        <c:idx val="1"/>
        <c:spPr>
          <a:solidFill>
            <a:schemeClr val="accent6"/>
          </a:solidFill>
          <a:ln>
            <a:noFill/>
          </a:ln>
          <a:effectLst/>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mn-cs"/>
                </a:defRPr>
              </a:pPr>
              <a:endParaRPr lang="es-ES"/>
            </a:p>
          </c:txPr>
          <c:showLegendKey val="0"/>
          <c:showVal val="1"/>
          <c:showCatName val="0"/>
          <c:showSerName val="0"/>
          <c:showPercent val="0"/>
          <c:showBubbleSize val="0"/>
          <c:extLst>
            <c:ext xmlns:c15="http://schemas.microsoft.com/office/drawing/2012/chart" uri="{CE6537A1-D6FC-4f65-9D91-7224C49458BB}"/>
          </c:extLst>
        </c:dLbl>
      </c:pivotFmt>
      <c:pivotFmt>
        <c:idx val="2"/>
        <c:spPr>
          <a:solidFill>
            <a:schemeClr val="accent6"/>
          </a:solidFill>
          <a:ln>
            <a:noFill/>
          </a:ln>
          <a:effectLst/>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mn-cs"/>
                </a:defRPr>
              </a:pPr>
              <a:endParaRPr lang="es-ES"/>
            </a:p>
          </c:txPr>
          <c:showLegendKey val="0"/>
          <c:showVal val="1"/>
          <c:showCatName val="0"/>
          <c:showSerName val="0"/>
          <c:showPercent val="0"/>
          <c:showBubbleSize val="0"/>
          <c:extLst>
            <c:ext xmlns:c15="http://schemas.microsoft.com/office/drawing/2012/chart" uri="{CE6537A1-D6FC-4f65-9D91-7224C49458BB}"/>
          </c:extLst>
        </c:dLbl>
      </c:pivotFmt>
    </c:pivotFmts>
    <c:plotArea>
      <c:layout/>
      <c:barChart>
        <c:barDir val="col"/>
        <c:grouping val="clustered"/>
        <c:varyColors val="0"/>
        <c:ser>
          <c:idx val="0"/>
          <c:order val="0"/>
          <c:tx>
            <c:strRef>
              <c:f>'TD ASES'!$W$14</c:f>
              <c:strCache>
                <c:ptCount val="1"/>
                <c:pt idx="0">
                  <c:v>Total</c:v>
                </c:pt>
              </c:strCache>
            </c:strRef>
          </c:tx>
          <c:spPr>
            <a:solidFill>
              <a:schemeClr val="accent6"/>
            </a:solidFill>
            <a:ln>
              <a:noFill/>
            </a:ln>
            <a:effectLst/>
          </c:spPr>
          <c:invertIfNegative val="0"/>
          <c:dLbls>
            <c:spPr>
              <a:noFill/>
              <a:ln>
                <a:noFill/>
              </a:ln>
              <a:effectLst/>
            </c:spPr>
            <c:txPr>
              <a:bodyPr rot="0" spcFirstLastPara="1" vertOverflow="ellipsis" vert="horz" wrap="square" anchor="ctr" anchorCtr="1"/>
              <a:lstStyle/>
              <a:p>
                <a:pPr>
                  <a:defRPr sz="1100" b="0" i="0" u="none" strike="noStrike" kern="1200" baseline="0">
                    <a:solidFill>
                      <a:schemeClr val="tx1">
                        <a:lumMod val="75000"/>
                        <a:lumOff val="25000"/>
                      </a:schemeClr>
                    </a:solidFill>
                    <a:latin typeface="+mn-lt"/>
                    <a:ea typeface="+mn-ea"/>
                    <a:cs typeface="+mn-cs"/>
                  </a:defRPr>
                </a:pPr>
                <a:endParaRPr lang="es-E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multiLvlStrRef>
              <c:f>'TD ASES'!$V$15:$V$40</c:f>
              <c:multiLvlStrCache>
                <c:ptCount val="20"/>
                <c:lvl>
                  <c:pt idx="0">
                    <c:v>SUBA</c:v>
                  </c:pt>
                  <c:pt idx="1">
                    <c:v>ENGATIVÁ</c:v>
                  </c:pt>
                  <c:pt idx="2">
                    <c:v>BARRIOS UNIDOS</c:v>
                  </c:pt>
                  <c:pt idx="3">
                    <c:v>KENNEDY</c:v>
                  </c:pt>
                  <c:pt idx="4">
                    <c:v>FONTIBÓN</c:v>
                  </c:pt>
                  <c:pt idx="5">
                    <c:v>BOSA</c:v>
                  </c:pt>
                  <c:pt idx="6">
                    <c:v>PUENTE ARANDA</c:v>
                  </c:pt>
                  <c:pt idx="7">
                    <c:v>ANTONIO NARIÑO</c:v>
                  </c:pt>
                  <c:pt idx="8">
                    <c:v>RAFAEL URIBE URIBE</c:v>
                  </c:pt>
                  <c:pt idx="9">
                    <c:v>LOS MÁRTIRES</c:v>
                  </c:pt>
                  <c:pt idx="10">
                    <c:v>CIUDAD BOLÍVAR</c:v>
                  </c:pt>
                  <c:pt idx="11">
                    <c:v>TEUSAQUILLO</c:v>
                  </c:pt>
                  <c:pt idx="12">
                    <c:v>TUNJUELITO</c:v>
                  </c:pt>
                  <c:pt idx="13">
                    <c:v>SAN CRISTÓBAL</c:v>
                  </c:pt>
                  <c:pt idx="14">
                    <c:v>SANTA FE</c:v>
                  </c:pt>
                  <c:pt idx="15">
                    <c:v>USAQUÉN</c:v>
                  </c:pt>
                  <c:pt idx="16">
                    <c:v>CHAPINERO</c:v>
                  </c:pt>
                  <c:pt idx="17">
                    <c:v>USME</c:v>
                  </c:pt>
                  <c:pt idx="18">
                    <c:v>LA CANDELARIA</c:v>
                  </c:pt>
                  <c:pt idx="19">
                    <c:v>SUMAPAZ</c:v>
                  </c:pt>
                </c:lvl>
                <c:lvl>
                  <c:pt idx="0">
                    <c:v>ÁREA LIMPIA S.A.S. E.S.P.</c:v>
                  </c:pt>
                  <c:pt idx="1">
                    <c:v>BOGOTÁ LIMPIA S.A.S</c:v>
                  </c:pt>
                  <c:pt idx="3">
                    <c:v>CIUDAD LIMPIA S.A. ESP</c:v>
                  </c:pt>
                  <c:pt idx="5">
                    <c:v>LIMPIEZA METROPOLITANA S.A. ESP</c:v>
                  </c:pt>
                  <c:pt idx="13">
                    <c:v>PROMOAMBIENTAL SAS ESP</c:v>
                  </c:pt>
                </c:lvl>
              </c:multiLvlStrCache>
            </c:multiLvlStrRef>
          </c:cat>
          <c:val>
            <c:numRef>
              <c:f>'TD ASES'!$W$15:$W$40</c:f>
              <c:numCache>
                <c:formatCode>General</c:formatCode>
                <c:ptCount val="20"/>
                <c:pt idx="0">
                  <c:v>486</c:v>
                </c:pt>
                <c:pt idx="1">
                  <c:v>285</c:v>
                </c:pt>
                <c:pt idx="2">
                  <c:v>80</c:v>
                </c:pt>
                <c:pt idx="3">
                  <c:v>201</c:v>
                </c:pt>
                <c:pt idx="4">
                  <c:v>152</c:v>
                </c:pt>
                <c:pt idx="5">
                  <c:v>104</c:v>
                </c:pt>
                <c:pt idx="6">
                  <c:v>77</c:v>
                </c:pt>
                <c:pt idx="7">
                  <c:v>71</c:v>
                </c:pt>
                <c:pt idx="8">
                  <c:v>63</c:v>
                </c:pt>
                <c:pt idx="9">
                  <c:v>60</c:v>
                </c:pt>
                <c:pt idx="10">
                  <c:v>49</c:v>
                </c:pt>
                <c:pt idx="11">
                  <c:v>40</c:v>
                </c:pt>
                <c:pt idx="12">
                  <c:v>35</c:v>
                </c:pt>
                <c:pt idx="13">
                  <c:v>128</c:v>
                </c:pt>
                <c:pt idx="14">
                  <c:v>101</c:v>
                </c:pt>
                <c:pt idx="15">
                  <c:v>91</c:v>
                </c:pt>
                <c:pt idx="16">
                  <c:v>75</c:v>
                </c:pt>
                <c:pt idx="17">
                  <c:v>60</c:v>
                </c:pt>
                <c:pt idx="18">
                  <c:v>25</c:v>
                </c:pt>
                <c:pt idx="19">
                  <c:v>2</c:v>
                </c:pt>
              </c:numCache>
            </c:numRef>
          </c:val>
          <c:extLst>
            <c:ext xmlns:c16="http://schemas.microsoft.com/office/drawing/2014/chart" uri="{C3380CC4-5D6E-409C-BE32-E72D297353CC}">
              <c16:uniqueId val="{00000000-56C9-4463-88C4-717BA13200A6}"/>
            </c:ext>
          </c:extLst>
        </c:ser>
        <c:dLbls>
          <c:showLegendKey val="0"/>
          <c:showVal val="0"/>
          <c:showCatName val="0"/>
          <c:showSerName val="0"/>
          <c:showPercent val="0"/>
          <c:showBubbleSize val="0"/>
        </c:dLbls>
        <c:gapWidth val="219"/>
        <c:overlap val="-27"/>
        <c:axId val="761070863"/>
        <c:axId val="761069423"/>
      </c:barChart>
      <c:catAx>
        <c:axId val="761070863"/>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00" b="0" i="0" u="none" strike="noStrike" kern="1200" baseline="0">
                <a:solidFill>
                  <a:schemeClr val="tx1">
                    <a:lumMod val="65000"/>
                    <a:lumOff val="35000"/>
                  </a:schemeClr>
                </a:solidFill>
                <a:latin typeface="+mn-lt"/>
                <a:ea typeface="+mn-ea"/>
                <a:cs typeface="+mn-cs"/>
              </a:defRPr>
            </a:pPr>
            <a:endParaRPr lang="es-ES"/>
          </a:p>
        </c:txPr>
        <c:crossAx val="761069423"/>
        <c:crosses val="autoZero"/>
        <c:auto val="1"/>
        <c:lblAlgn val="ctr"/>
        <c:lblOffset val="100"/>
        <c:noMultiLvlLbl val="0"/>
      </c:catAx>
      <c:valAx>
        <c:axId val="761069423"/>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00" b="0" i="0" u="none" strike="noStrike" kern="1200" baseline="0">
                <a:solidFill>
                  <a:schemeClr val="tx1">
                    <a:lumMod val="65000"/>
                    <a:lumOff val="35000"/>
                  </a:schemeClr>
                </a:solidFill>
                <a:latin typeface="+mn-lt"/>
                <a:ea typeface="+mn-ea"/>
                <a:cs typeface="+mn-cs"/>
              </a:defRPr>
            </a:pPr>
            <a:endParaRPr lang="es-ES"/>
          </a:p>
        </c:txPr>
        <c:crossAx val="761070863"/>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100"/>
      </a:pPr>
      <a:endParaRPr lang="es-ES"/>
    </a:p>
  </c:txPr>
  <c:externalData r:id="rId3">
    <c:autoUpdate val="0"/>
  </c:externalData>
  <c:extLst>
    <c:ext xmlns:c14="http://schemas.microsoft.com/office/drawing/2007/8/2/chart" uri="{781A3756-C4B2-4CAC-9D66-4F8BD8637D16}">
      <c14:pivotOptions>
        <c14:dropZoneFilter val="1"/>
        <c14:dropZoneCategories val="1"/>
        <c14:dropZoneData val="1"/>
        <c14:dropZonesVisible val="1"/>
      </c14:pivotOptions>
    </c:ext>
    <c:ext xmlns:c16="http://schemas.microsoft.com/office/drawing/2014/chart" uri="{E28EC0CA-F0BB-4C9C-879D-F8772B89E7AC}">
      <c16:pivotOptions16>
        <c16:showExpandCollapseFieldButtons val="1"/>
      </c16:pivotOptions16>
    </c:ext>
  </c:extLst>
</c:chartSpace>
</file>

<file path=ppt/charts/chart5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'Grafico Aprovechamiento'!$B$1</c:f>
              <c:strCache>
                <c:ptCount val="1"/>
                <c:pt idx="0">
                  <c:v>Valor Total Reconocido a abril de 2024</c:v>
                </c:pt>
              </c:strCache>
            </c:strRef>
          </c:tx>
          <c:spPr>
            <a:solidFill>
              <a:schemeClr val="accent5"/>
            </a:solidFill>
            <a:ln w="25400">
              <a:noFill/>
            </a:ln>
            <a:scene3d>
              <a:camera prst="orthographicFront"/>
              <a:lightRig rig="threePt" dir="t"/>
            </a:scene3d>
            <a:sp3d>
              <a:bevelT w="190500" h="38100"/>
            </a:sp3d>
          </c:spPr>
          <c:invertIfNegative val="0"/>
          <c:dLbls>
            <c:spPr>
              <a:noFill/>
              <a:ln w="25400">
                <a:noFill/>
              </a:ln>
            </c:spPr>
            <c:txPr>
              <a:bodyPr rot="0" vert="horz"/>
              <a:lstStyle/>
              <a:p>
                <a:pPr>
                  <a:defRPr/>
                </a:pPr>
                <a:endParaRPr lang="es-ES"/>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'Grafico Aprovechamiento'!$A$2:$A$6</c:f>
              <c:strCache>
                <c:ptCount val="5"/>
                <c:pt idx="0">
                  <c:v>Promo</c:v>
                </c:pt>
                <c:pt idx="1">
                  <c:v>Lime</c:v>
                </c:pt>
                <c:pt idx="2">
                  <c:v>Ciudad L.</c:v>
                </c:pt>
                <c:pt idx="3">
                  <c:v>Bogotá L.</c:v>
                </c:pt>
                <c:pt idx="4">
                  <c:v>Área L.</c:v>
                </c:pt>
              </c:strCache>
            </c:strRef>
          </c:cat>
          <c:val>
            <c:numRef>
              <c:f>'Grafico Aprovechamiento'!$B$2:$B$6</c:f>
              <c:numCache>
                <c:formatCode>"$"\ #,##0</c:formatCode>
                <c:ptCount val="5"/>
                <c:pt idx="0">
                  <c:v>231801.05712521085</c:v>
                </c:pt>
                <c:pt idx="1">
                  <c:v>294153.32602400001</c:v>
                </c:pt>
                <c:pt idx="2">
                  <c:v>174142.71554595002</c:v>
                </c:pt>
                <c:pt idx="3">
                  <c:v>116553.69675959348</c:v>
                </c:pt>
                <c:pt idx="4">
                  <c:v>135141.80898</c:v>
                </c:pt>
              </c:numCache>
            </c:numRef>
          </c:val>
          <c:extLst>
            <c:ext xmlns:c16="http://schemas.microsoft.com/office/drawing/2014/chart" uri="{C3380CC4-5D6E-409C-BE32-E72D297353CC}">
              <c16:uniqueId val="{00000000-5F4C-4DFC-9697-D1DE25641169}"/>
            </c:ext>
          </c:extLst>
        </c:ser>
        <c:dLbls>
          <c:showLegendKey val="0"/>
          <c:showVal val="0"/>
          <c:showCatName val="0"/>
          <c:showSerName val="0"/>
          <c:showPercent val="0"/>
          <c:showBubbleSize val="0"/>
        </c:dLbls>
        <c:gapWidth val="75"/>
        <c:axId val="359910367"/>
        <c:axId val="1"/>
      </c:barChart>
      <c:catAx>
        <c:axId val="359910367"/>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vert="horz"/>
          <a:lstStyle/>
          <a:p>
            <a:pPr>
              <a:defRPr/>
            </a:pPr>
            <a:endParaRPr lang="es-ES"/>
          </a:p>
        </c:txPr>
        <c:crossAx val="1"/>
        <c:crosses val="autoZero"/>
        <c:auto val="1"/>
        <c:lblAlgn val="ctr"/>
        <c:lblOffset val="100"/>
        <c:noMultiLvlLbl val="0"/>
      </c:catAx>
      <c:valAx>
        <c:axId val="1"/>
        <c:scaling>
          <c:orientation val="minMax"/>
        </c:scaling>
        <c:delete val="0"/>
        <c:axPos val="l"/>
        <c:numFmt formatCode="&quot;$&quot;\ #,##0" sourceLinked="1"/>
        <c:majorTickMark val="none"/>
        <c:minorTickMark val="none"/>
        <c:tickLblPos val="nextTo"/>
        <c:spPr>
          <a:ln w="6350">
            <a:noFill/>
          </a:ln>
        </c:spPr>
        <c:txPr>
          <a:bodyPr rot="-60000000" vert="horz"/>
          <a:lstStyle/>
          <a:p>
            <a:pPr>
              <a:defRPr/>
            </a:pPr>
            <a:endParaRPr lang="es-ES"/>
          </a:p>
        </c:txPr>
        <c:crossAx val="359910367"/>
        <c:crosses val="autoZero"/>
        <c:crossBetween val="between"/>
      </c:valAx>
      <c:spPr>
        <a:noFill/>
        <a:ln w="25400">
          <a:noFill/>
        </a:ln>
      </c:spPr>
    </c:plotArea>
    <c:legend>
      <c:legendPos val="b"/>
      <c:overlay val="0"/>
      <c:spPr>
        <a:noFill/>
        <a:ln w="25400">
          <a:noFill/>
        </a:ln>
      </c:spPr>
      <c:txPr>
        <a:bodyPr rot="0" vert="horz"/>
        <a:lstStyle/>
        <a:p>
          <a:pPr>
            <a:defRPr/>
          </a:pPr>
          <a:endParaRPr lang="es-ES"/>
        </a:p>
      </c:txPr>
    </c:legend>
    <c:plotVisOnly val="1"/>
    <c:dispBlanksAs val="gap"/>
    <c:showDLblsOverMax val="0"/>
  </c:chart>
  <c:spPr>
    <a:solidFill>
      <a:schemeClr val="bg1"/>
    </a:solidFill>
    <a:ln w="9525" cap="flat" cmpd="sng" algn="ctr">
      <a:solidFill>
        <a:schemeClr val="tx1">
          <a:lumMod val="15000"/>
          <a:lumOff val="85000"/>
        </a:schemeClr>
      </a:solidFill>
      <a:round/>
    </a:ln>
    <a:effectLst/>
  </c:spPr>
  <c:txPr>
    <a:bodyPr/>
    <a:lstStyle/>
    <a:p>
      <a:pPr>
        <a:defRPr sz="1100">
          <a:solidFill>
            <a:schemeClr val="accent1">
              <a:lumMod val="50000"/>
            </a:schemeClr>
          </a:solidFill>
        </a:defRPr>
      </a:pPr>
      <a:endParaRPr lang="es-ES"/>
    </a:p>
  </c:txPr>
  <c:externalData r:id="rId1">
    <c:autoUpdate val="0"/>
  </c:externalData>
</c:chartSpace>
</file>

<file path=ppt/charts/chart5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barChart>
        <c:barDir val="col"/>
        <c:grouping val="clustered"/>
        <c:varyColors val="0"/>
        <c:ser>
          <c:idx val="0"/>
          <c:order val="0"/>
          <c:tx>
            <c:strRef>
              <c:f>'PAGOS APROVECHAMIENTO'!$B$2</c:f>
              <c:strCache>
                <c:ptCount val="1"/>
                <c:pt idx="0">
                  <c:v>VALOR BRUTO ($)</c:v>
                </c:pt>
              </c:strCache>
            </c:strRef>
          </c:tx>
          <c:spPr>
            <a:gradFill rotWithShape="1">
              <a:gsLst>
                <a:gs pos="0">
                  <a:schemeClr val="accent1">
                    <a:satMod val="103000"/>
                    <a:lumMod val="102000"/>
                    <a:tint val="94000"/>
                  </a:schemeClr>
                </a:gs>
                <a:gs pos="50000">
                  <a:schemeClr val="accent1">
                    <a:satMod val="110000"/>
                    <a:lumMod val="100000"/>
                    <a:shade val="100000"/>
                  </a:schemeClr>
                </a:gs>
                <a:gs pos="100000">
                  <a:schemeClr val="accent1">
                    <a:lumMod val="99000"/>
                    <a:satMod val="120000"/>
                    <a:shade val="78000"/>
                  </a:schemeClr>
                </a:gs>
              </a:gsLst>
              <a:lin ang="5400000" scaled="0"/>
            </a:gradFill>
            <a:ln>
              <a:noFill/>
            </a:ln>
            <a:effectLst/>
            <a:scene3d>
              <a:camera prst="orthographicFront"/>
              <a:lightRig rig="threePt" dir="t"/>
            </a:scene3d>
            <a:sp3d>
              <a:bevelT w="190500" h="38100"/>
            </a:sp3d>
          </c:spPr>
          <c:invertIfNegative val="0"/>
          <c:cat>
            <c:strRef>
              <c:f>'PAGOS APROVECHAMIENTO'!$K$2:$K$6</c:f>
              <c:strCache>
                <c:ptCount val="5"/>
                <c:pt idx="0">
                  <c:v>PROMOAMBIENTAL</c:v>
                </c:pt>
                <c:pt idx="1">
                  <c:v>LIME</c:v>
                </c:pt>
                <c:pt idx="2">
                  <c:v>CIUDAD LIMPIA</c:v>
                </c:pt>
                <c:pt idx="3">
                  <c:v>BOGOTÁ LIMPIA</c:v>
                </c:pt>
                <c:pt idx="4">
                  <c:v>ÁREA LIMPIA</c:v>
                </c:pt>
              </c:strCache>
            </c:strRef>
          </c:cat>
          <c:val>
            <c:numRef>
              <c:f>'PAGOS APROVECHAMIENTO'!$Q$2:$Q$6</c:f>
              <c:numCache>
                <c:formatCode>"$"\ #,###,,;[Red]\-"$"\ #,###,,</c:formatCode>
                <c:ptCount val="5"/>
                <c:pt idx="0">
                  <c:v>231591567837.42001</c:v>
                </c:pt>
                <c:pt idx="1">
                  <c:v>304166704670.37848</c:v>
                </c:pt>
                <c:pt idx="2">
                  <c:v>170036093967.42001</c:v>
                </c:pt>
                <c:pt idx="3">
                  <c:v>123517819156.76001</c:v>
                </c:pt>
                <c:pt idx="4">
                  <c:v>143475083839.22003</c:v>
                </c:pt>
              </c:numCache>
            </c:numRef>
          </c:val>
          <c:extLst>
            <c:ext xmlns:c16="http://schemas.microsoft.com/office/drawing/2014/chart" uri="{C3380CC4-5D6E-409C-BE32-E72D297353CC}">
              <c16:uniqueId val="{00000000-9798-468C-AABD-81E27219B495}"/>
            </c:ext>
          </c:extLst>
        </c:ser>
        <c:ser>
          <c:idx val="1"/>
          <c:order val="1"/>
          <c:tx>
            <c:strRef>
              <c:f>'PAGOS APROVECHAMIENTO'!$B$3</c:f>
              <c:strCache>
                <c:ptCount val="1"/>
                <c:pt idx="0">
                  <c:v>VALOR NETO ($)</c:v>
                </c:pt>
              </c:strCache>
            </c:strRef>
          </c:tx>
          <c:spPr>
            <a:gradFill rotWithShape="1">
              <a:gsLst>
                <a:gs pos="0">
                  <a:schemeClr val="accent2">
                    <a:satMod val="103000"/>
                    <a:lumMod val="102000"/>
                    <a:tint val="94000"/>
                  </a:schemeClr>
                </a:gs>
                <a:gs pos="50000">
                  <a:schemeClr val="accent2">
                    <a:satMod val="110000"/>
                    <a:lumMod val="100000"/>
                    <a:shade val="100000"/>
                  </a:schemeClr>
                </a:gs>
                <a:gs pos="100000">
                  <a:schemeClr val="accent2">
                    <a:lumMod val="99000"/>
                    <a:satMod val="120000"/>
                    <a:shade val="78000"/>
                  </a:schemeClr>
                </a:gs>
              </a:gsLst>
              <a:lin ang="5400000" scaled="0"/>
            </a:gradFill>
            <a:ln>
              <a:noFill/>
            </a:ln>
            <a:effectLst/>
            <a:scene3d>
              <a:camera prst="orthographicFront"/>
              <a:lightRig rig="threePt" dir="t"/>
            </a:scene3d>
            <a:sp3d>
              <a:bevelT w="190500" h="38100"/>
            </a:sp3d>
          </c:spPr>
          <c:invertIfNegative val="0"/>
          <c:cat>
            <c:strRef>
              <c:f>'PAGOS APROVECHAMIENTO'!$K$2:$K$6</c:f>
              <c:strCache>
                <c:ptCount val="5"/>
                <c:pt idx="0">
                  <c:v>PROMOAMBIENTAL</c:v>
                </c:pt>
                <c:pt idx="1">
                  <c:v>LIME</c:v>
                </c:pt>
                <c:pt idx="2">
                  <c:v>CIUDAD LIMPIA</c:v>
                </c:pt>
                <c:pt idx="3">
                  <c:v>BOGOTÁ LIMPIA</c:v>
                </c:pt>
                <c:pt idx="4">
                  <c:v>ÁREA LIMPIA</c:v>
                </c:pt>
              </c:strCache>
            </c:strRef>
          </c:cat>
          <c:val>
            <c:numRef>
              <c:f>'PAGOS APROVECHAMIENTO'!$R$2:$R$6</c:f>
              <c:numCache>
                <c:formatCode>"$"\ #,###,,;[Red]\-"$"\ #,###,,</c:formatCode>
                <c:ptCount val="5"/>
                <c:pt idx="0">
                  <c:v>229087105230.30301</c:v>
                </c:pt>
                <c:pt idx="1">
                  <c:v>297388786681.73883</c:v>
                </c:pt>
                <c:pt idx="2">
                  <c:v>168227465678.26001</c:v>
                </c:pt>
                <c:pt idx="3">
                  <c:v>122172041071.59995</c:v>
                </c:pt>
                <c:pt idx="4">
                  <c:v>141899084168.97003</c:v>
                </c:pt>
              </c:numCache>
            </c:numRef>
          </c:val>
          <c:extLst>
            <c:ext xmlns:c16="http://schemas.microsoft.com/office/drawing/2014/chart" uri="{C3380CC4-5D6E-409C-BE32-E72D297353CC}">
              <c16:uniqueId val="{00000001-9798-468C-AABD-81E27219B495}"/>
            </c:ext>
          </c:extLst>
        </c:ser>
        <c:dLbls>
          <c:showLegendKey val="0"/>
          <c:showVal val="0"/>
          <c:showCatName val="0"/>
          <c:showSerName val="0"/>
          <c:showPercent val="0"/>
          <c:showBubbleSize val="0"/>
        </c:dLbls>
        <c:gapWidth val="100"/>
        <c:overlap val="-24"/>
        <c:axId val="359893087"/>
        <c:axId val="1"/>
      </c:barChart>
      <c:catAx>
        <c:axId val="359893087"/>
        <c:scaling>
          <c:orientation val="minMax"/>
        </c:scaling>
        <c:delete val="1"/>
        <c:axPos val="b"/>
        <c:numFmt formatCode="General" sourceLinked="1"/>
        <c:majorTickMark val="out"/>
        <c:minorTickMark val="none"/>
        <c:tickLblPos val="nextTo"/>
        <c:crossAx val="1"/>
        <c:crosses val="autoZero"/>
        <c:auto val="1"/>
        <c:lblAlgn val="ctr"/>
        <c:lblOffset val="100"/>
        <c:noMultiLvlLbl val="0"/>
      </c:catAx>
      <c:valAx>
        <c:axId val="1"/>
        <c:scaling>
          <c:orientation val="minMax"/>
        </c:scaling>
        <c:delete val="0"/>
        <c:axPos val="l"/>
        <c:majorGridlines>
          <c:spPr>
            <a:ln w="9525" cap="flat" cmpd="sng" algn="ctr">
              <a:solidFill>
                <a:schemeClr val="tx2">
                  <a:lumMod val="15000"/>
                  <a:lumOff val="85000"/>
                </a:schemeClr>
              </a:solidFill>
              <a:round/>
            </a:ln>
            <a:effectLst/>
          </c:spPr>
        </c:majorGridlines>
        <c:numFmt formatCode="&quot;$&quot;\ #,###,,;[Red]\-&quot;$&quot;\ #,###,," sourceLinked="1"/>
        <c:majorTickMark val="none"/>
        <c:minorTickMark val="none"/>
        <c:tickLblPos val="nextTo"/>
        <c:spPr>
          <a:noFill/>
          <a:ln>
            <a:noFill/>
          </a:ln>
          <a:effectLst/>
        </c:spPr>
        <c:txPr>
          <a:bodyPr rot="-60000000" vert="horz"/>
          <a:lstStyle/>
          <a:p>
            <a:pPr>
              <a:defRPr/>
            </a:pPr>
            <a:endParaRPr lang="es-ES"/>
          </a:p>
        </c:txPr>
        <c:crossAx val="359893087"/>
        <c:crosses val="autoZero"/>
        <c:crossBetween val="between"/>
      </c:valAx>
      <c:dTable>
        <c:showHorzBorder val="1"/>
        <c:showVertBorder val="1"/>
        <c:showOutline val="1"/>
        <c:showKeys val="1"/>
        <c:spPr>
          <a:noFill/>
          <a:ln w="9525">
            <a:solidFill>
              <a:schemeClr val="tx2">
                <a:lumMod val="15000"/>
                <a:lumOff val="85000"/>
              </a:schemeClr>
            </a:solidFill>
          </a:ln>
          <a:effectLst/>
        </c:spPr>
      </c:dTable>
      <c:spPr>
        <a:noFill/>
        <a:ln w="25400">
          <a:noFill/>
        </a:ln>
      </c:spPr>
    </c:plotArea>
    <c:legend>
      <c:legendPos val="b"/>
      <c:overlay val="0"/>
      <c:spPr>
        <a:noFill/>
        <a:ln>
          <a:noFill/>
        </a:ln>
        <a:effectLst/>
      </c:spPr>
      <c:txPr>
        <a:bodyPr rot="0" vert="horz"/>
        <a:lstStyle/>
        <a:p>
          <a:pPr>
            <a:defRPr/>
          </a:pPr>
          <a:endParaRPr lang="es-ES"/>
        </a:p>
      </c:txPr>
    </c:legend>
    <c:plotVisOnly val="1"/>
    <c:dispBlanksAs val="gap"/>
    <c:showDLblsOverMax val="0"/>
  </c:chart>
  <c:spPr>
    <a:solidFill>
      <a:schemeClr val="bg1"/>
    </a:solidFill>
    <a:ln w="9525" cap="flat" cmpd="sng" algn="ctr">
      <a:noFill/>
      <a:round/>
    </a:ln>
    <a:effectLst/>
    <a:scene3d>
      <a:camera prst="orthographicFront"/>
      <a:lightRig rig="threePt" dir="t"/>
    </a:scene3d>
  </c:spPr>
  <c:txPr>
    <a:bodyPr/>
    <a:lstStyle/>
    <a:p>
      <a:pPr>
        <a:defRPr>
          <a:solidFill>
            <a:schemeClr val="accent1">
              <a:lumMod val="50000"/>
            </a:schemeClr>
          </a:solidFill>
        </a:defRPr>
      </a:pPr>
      <a:endParaRPr lang="es-ES"/>
    </a:p>
  </c:txPr>
  <c:externalData r:id="rId1">
    <c:autoUpdate val="0"/>
  </c:externalData>
</c:chartSpace>
</file>

<file path=ppt/charts/chart5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col"/>
        <c:grouping val="clustered"/>
        <c:varyColors val="0"/>
        <c:ser>
          <c:idx val="0"/>
          <c:order val="0"/>
          <c:tx>
            <c:strRef>
              <c:f>Diapositiva!$B$33</c:f>
              <c:strCache>
                <c:ptCount val="1"/>
                <c:pt idx="0">
                  <c:v>VALOR RECAUDO DEL IAT GIRADO AL DISTRITO</c:v>
                </c:pt>
              </c:strCache>
            </c:strRef>
          </c:tx>
          <c:spPr>
            <a:gradFill rotWithShape="1">
              <a:gsLst>
                <a:gs pos="0">
                  <a:schemeClr val="accent1">
                    <a:satMod val="103000"/>
                    <a:lumMod val="102000"/>
                    <a:tint val="94000"/>
                  </a:schemeClr>
                </a:gs>
                <a:gs pos="50000">
                  <a:schemeClr val="accent1">
                    <a:satMod val="110000"/>
                    <a:lumMod val="100000"/>
                    <a:shade val="100000"/>
                  </a:schemeClr>
                </a:gs>
                <a:gs pos="100000">
                  <a:schemeClr val="accent1">
                    <a:lumMod val="99000"/>
                    <a:satMod val="120000"/>
                    <a:shade val="78000"/>
                  </a:schemeClr>
                </a:gs>
              </a:gsLst>
              <a:lin ang="5400000" scaled="0"/>
            </a:gradFill>
            <a:ln>
              <a:noFill/>
            </a:ln>
            <a:effectLst>
              <a:outerShdw blurRad="57150" dist="19050" dir="5400000" algn="ctr" rotWithShape="0">
                <a:srgbClr val="000000">
                  <a:alpha val="63000"/>
                </a:srgbClr>
              </a:outerShdw>
            </a:effectLst>
            <a:scene3d>
              <a:camera prst="orthographicFront"/>
              <a:lightRig rig="threePt" dir="t"/>
            </a:scene3d>
            <a:sp3d>
              <a:bevelT w="190500" h="38100"/>
            </a:sp3d>
          </c:spPr>
          <c:invertIfNegative val="0"/>
          <c:dLbls>
            <c:spPr>
              <a:noFill/>
              <a:ln>
                <a:noFill/>
              </a:ln>
              <a:effectLst/>
            </c:spPr>
            <c:txPr>
              <a:bodyPr rot="0" spcFirstLastPara="1" vertOverflow="ellipsis" vert="horz" wrap="square" anchor="ctr" anchorCtr="1"/>
              <a:lstStyle/>
              <a:p>
                <a:pPr>
                  <a:defRPr sz="1100" b="0" i="0" u="none" strike="noStrike" kern="1200" baseline="0">
                    <a:solidFill>
                      <a:schemeClr val="accent1">
                        <a:lumMod val="50000"/>
                      </a:schemeClr>
                    </a:solidFill>
                    <a:latin typeface="+mn-lt"/>
                    <a:ea typeface="+mn-ea"/>
                    <a:cs typeface="+mn-cs"/>
                  </a:defRPr>
                </a:pPr>
                <a:endParaRPr lang="es-E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Diapositiva!$A$34:$A$38</c:f>
              <c:strCache>
                <c:ptCount val="5"/>
                <c:pt idx="0">
                  <c:v>PROMOAMBIENTAL DISTRITO SAS E.S.P.</c:v>
                </c:pt>
                <c:pt idx="1">
                  <c:v>LIMPIEZA METROPOLITANA SA E.S.P.</c:v>
                </c:pt>
                <c:pt idx="2">
                  <c:v>CIUDAD LIMPIA BOGOTÁ SA E.S.P.</c:v>
                </c:pt>
                <c:pt idx="3">
                  <c:v>BOGOTÁ LIMPIA SAS E.S.P.</c:v>
                </c:pt>
                <c:pt idx="4">
                  <c:v>ÁREA LIMPIA DISTRITO CAPITAL SAS E.S.P.</c:v>
                </c:pt>
              </c:strCache>
            </c:strRef>
          </c:cat>
          <c:val>
            <c:numRef>
              <c:f>Diapositiva!$B$34:$B$38</c:f>
              <c:numCache>
                <c:formatCode>_("$"* #,##0.00_);_("$"* \(#,##0.00\);_("$"* "-"??_);_(@_)</c:formatCode>
                <c:ptCount val="5"/>
                <c:pt idx="0">
                  <c:v>15047.660761939995</c:v>
                </c:pt>
                <c:pt idx="1">
                  <c:v>21848.83275401</c:v>
                </c:pt>
                <c:pt idx="2">
                  <c:v>13769.245436929998</c:v>
                </c:pt>
                <c:pt idx="3">
                  <c:v>9594.7072443300003</c:v>
                </c:pt>
                <c:pt idx="4">
                  <c:v>9863.69615204</c:v>
                </c:pt>
              </c:numCache>
            </c:numRef>
          </c:val>
          <c:extLst>
            <c:ext xmlns:c16="http://schemas.microsoft.com/office/drawing/2014/chart" uri="{C3380CC4-5D6E-409C-BE32-E72D297353CC}">
              <c16:uniqueId val="{00000000-0DAB-42A1-A410-B80816D9E76C}"/>
            </c:ext>
          </c:extLst>
        </c:ser>
        <c:ser>
          <c:idx val="1"/>
          <c:order val="1"/>
          <c:tx>
            <c:strRef>
              <c:f>Diapositiva!$C$33</c:f>
              <c:strCache>
                <c:ptCount val="1"/>
                <c:pt idx="0">
                  <c:v> RENDIMIENTOS DE LA SUBBOLSA IAT GIRADOS AL DISTRITO </c:v>
                </c:pt>
              </c:strCache>
            </c:strRef>
          </c:tx>
          <c:spPr>
            <a:gradFill rotWithShape="1">
              <a:gsLst>
                <a:gs pos="0">
                  <a:schemeClr val="accent2">
                    <a:satMod val="103000"/>
                    <a:lumMod val="102000"/>
                    <a:tint val="94000"/>
                  </a:schemeClr>
                </a:gs>
                <a:gs pos="50000">
                  <a:schemeClr val="accent2">
                    <a:satMod val="110000"/>
                    <a:lumMod val="100000"/>
                    <a:shade val="100000"/>
                  </a:schemeClr>
                </a:gs>
                <a:gs pos="100000">
                  <a:schemeClr val="accent2">
                    <a:lumMod val="99000"/>
                    <a:satMod val="120000"/>
                    <a:shade val="78000"/>
                  </a:schemeClr>
                </a:gs>
              </a:gsLst>
              <a:lin ang="5400000" scaled="0"/>
            </a:gradFill>
            <a:ln>
              <a:noFill/>
            </a:ln>
            <a:effectLst>
              <a:outerShdw blurRad="57150" dist="19050" dir="5400000" algn="ctr" rotWithShape="0">
                <a:srgbClr val="000000">
                  <a:alpha val="63000"/>
                </a:srgbClr>
              </a:outerShdw>
            </a:effectLst>
          </c:spPr>
          <c:invertIfNegative val="0"/>
          <c:dLbls>
            <c:spPr>
              <a:noFill/>
              <a:ln>
                <a:noFill/>
              </a:ln>
              <a:effectLst/>
            </c:spPr>
            <c:txPr>
              <a:bodyPr rot="0" spcFirstLastPara="1" vertOverflow="ellipsis" vert="horz" wrap="square" anchor="ctr" anchorCtr="1"/>
              <a:lstStyle/>
              <a:p>
                <a:pPr>
                  <a:defRPr sz="1100" b="0" i="0" u="none" strike="noStrike" kern="1200" baseline="0">
                    <a:solidFill>
                      <a:schemeClr val="accent1">
                        <a:lumMod val="50000"/>
                      </a:schemeClr>
                    </a:solidFill>
                    <a:latin typeface="+mn-lt"/>
                    <a:ea typeface="+mn-ea"/>
                    <a:cs typeface="+mn-cs"/>
                  </a:defRPr>
                </a:pPr>
                <a:endParaRPr lang="es-E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Diapositiva!$A$34:$A$38</c:f>
              <c:strCache>
                <c:ptCount val="5"/>
                <c:pt idx="0">
                  <c:v>PROMOAMBIENTAL DISTRITO SAS E.S.P.</c:v>
                </c:pt>
                <c:pt idx="1">
                  <c:v>LIMPIEZA METROPOLITANA SA E.S.P.</c:v>
                </c:pt>
                <c:pt idx="2">
                  <c:v>CIUDAD LIMPIA BOGOTÁ SA E.S.P.</c:v>
                </c:pt>
                <c:pt idx="3">
                  <c:v>BOGOTÁ LIMPIA SAS E.S.P.</c:v>
                </c:pt>
                <c:pt idx="4">
                  <c:v>ÁREA LIMPIA DISTRITO CAPITAL SAS E.S.P.</c:v>
                </c:pt>
              </c:strCache>
            </c:strRef>
          </c:cat>
          <c:val>
            <c:numRef>
              <c:f>Diapositiva!$C$34:$C$38</c:f>
              <c:numCache>
                <c:formatCode>_("$"* #,##0.00_);_("$"* \(#,##0.00\);_("$"* "-"??_);_(@_)</c:formatCode>
                <c:ptCount val="5"/>
                <c:pt idx="0">
                  <c:v>60.472751079999988</c:v>
                </c:pt>
                <c:pt idx="1">
                  <c:v>83.984000949999995</c:v>
                </c:pt>
                <c:pt idx="2">
                  <c:v>52.05963126000001</c:v>
                </c:pt>
                <c:pt idx="3">
                  <c:v>36.70177279</c:v>
                </c:pt>
                <c:pt idx="4">
                  <c:v>35.897643039999991</c:v>
                </c:pt>
              </c:numCache>
            </c:numRef>
          </c:val>
          <c:extLst>
            <c:ext xmlns:c16="http://schemas.microsoft.com/office/drawing/2014/chart" uri="{C3380CC4-5D6E-409C-BE32-E72D297353CC}">
              <c16:uniqueId val="{00000001-0DAB-42A1-A410-B80816D9E76C}"/>
            </c:ext>
          </c:extLst>
        </c:ser>
        <c:dLbls>
          <c:showLegendKey val="0"/>
          <c:showVal val="0"/>
          <c:showCatName val="0"/>
          <c:showSerName val="0"/>
          <c:showPercent val="0"/>
          <c:showBubbleSize val="0"/>
        </c:dLbls>
        <c:gapWidth val="100"/>
        <c:overlap val="-24"/>
        <c:axId val="621437888"/>
        <c:axId val="621437056"/>
      </c:barChart>
      <c:catAx>
        <c:axId val="621437888"/>
        <c:scaling>
          <c:orientation val="minMax"/>
        </c:scaling>
        <c:delete val="0"/>
        <c:axPos val="b"/>
        <c:numFmt formatCode="General" sourceLinked="1"/>
        <c:majorTickMark val="none"/>
        <c:minorTickMark val="none"/>
        <c:tickLblPos val="nextTo"/>
        <c:spPr>
          <a:noFill/>
          <a:ln w="12700" cap="flat" cmpd="sng" algn="ctr">
            <a:solidFill>
              <a:schemeClr val="tx1">
                <a:lumMod val="15000"/>
                <a:lumOff val="85000"/>
              </a:schemeClr>
            </a:solidFill>
            <a:round/>
          </a:ln>
          <a:effectLst/>
        </c:spPr>
        <c:txPr>
          <a:bodyPr rot="-60000000" spcFirstLastPara="1" vertOverflow="ellipsis" vert="horz" wrap="square" anchor="ctr" anchorCtr="1"/>
          <a:lstStyle/>
          <a:p>
            <a:pPr>
              <a:defRPr sz="1100" b="0" i="0" u="none" strike="noStrike" kern="1200" baseline="0">
                <a:solidFill>
                  <a:schemeClr val="accent1">
                    <a:lumMod val="50000"/>
                  </a:schemeClr>
                </a:solidFill>
                <a:latin typeface="+mn-lt"/>
                <a:ea typeface="+mn-ea"/>
                <a:cs typeface="+mn-cs"/>
              </a:defRPr>
            </a:pPr>
            <a:endParaRPr lang="es-ES"/>
          </a:p>
        </c:txPr>
        <c:crossAx val="621437056"/>
        <c:crosses val="autoZero"/>
        <c:auto val="1"/>
        <c:lblAlgn val="ctr"/>
        <c:lblOffset val="100"/>
        <c:noMultiLvlLbl val="0"/>
      </c:catAx>
      <c:valAx>
        <c:axId val="621437056"/>
        <c:scaling>
          <c:orientation val="minMax"/>
        </c:scaling>
        <c:delete val="0"/>
        <c:axPos val="l"/>
        <c:majorGridlines>
          <c:spPr>
            <a:ln w="9525" cap="flat" cmpd="sng" algn="ctr">
              <a:solidFill>
                <a:schemeClr val="tx1">
                  <a:lumMod val="15000"/>
                  <a:lumOff val="85000"/>
                </a:schemeClr>
              </a:solidFill>
              <a:round/>
            </a:ln>
            <a:effectLst/>
          </c:spPr>
        </c:majorGridlines>
        <c:numFmt formatCode="_(&quot;$&quot;* #,##0.00_);_(&quot;$&quot;* \(#,##0.00\);_(&quot;$&quot;* &quot;-&quot;??_);_(@_)" sourceLinked="1"/>
        <c:majorTickMark val="none"/>
        <c:minorTickMark val="none"/>
        <c:tickLblPos val="nextTo"/>
        <c:spPr>
          <a:noFill/>
          <a:ln>
            <a:noFill/>
          </a:ln>
          <a:effectLst/>
        </c:spPr>
        <c:txPr>
          <a:bodyPr rot="-60000000" spcFirstLastPara="1" vertOverflow="ellipsis" vert="horz" wrap="square" anchor="ctr" anchorCtr="1"/>
          <a:lstStyle/>
          <a:p>
            <a:pPr>
              <a:defRPr sz="1100" b="0" i="0" u="none" strike="noStrike" kern="1200" baseline="0">
                <a:solidFill>
                  <a:schemeClr val="accent1">
                    <a:lumMod val="50000"/>
                  </a:schemeClr>
                </a:solidFill>
                <a:latin typeface="+mn-lt"/>
                <a:ea typeface="+mn-ea"/>
                <a:cs typeface="+mn-cs"/>
              </a:defRPr>
            </a:pPr>
            <a:endParaRPr lang="es-ES"/>
          </a:p>
        </c:txPr>
        <c:crossAx val="621437888"/>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100" b="0" i="0" u="none" strike="noStrike" kern="1200" baseline="0">
              <a:solidFill>
                <a:schemeClr val="accent1">
                  <a:lumMod val="50000"/>
                </a:schemeClr>
              </a:solidFill>
              <a:latin typeface="+mn-lt"/>
              <a:ea typeface="+mn-ea"/>
              <a:cs typeface="+mn-cs"/>
            </a:defRPr>
          </a:pPr>
          <a:endParaRPr lang="es-ES"/>
        </a:p>
      </c:txPr>
    </c:legend>
    <c:plotVisOnly val="1"/>
    <c:dispBlanksAs val="gap"/>
    <c:showDLblsOverMax val="0"/>
  </c:chart>
  <c:spPr>
    <a:noFill/>
    <a:ln>
      <a:noFill/>
    </a:ln>
    <a:effectLst/>
  </c:spPr>
  <c:txPr>
    <a:bodyPr/>
    <a:lstStyle/>
    <a:p>
      <a:pPr>
        <a:defRPr sz="1100">
          <a:solidFill>
            <a:schemeClr val="accent1">
              <a:lumMod val="50000"/>
            </a:schemeClr>
          </a:solidFill>
        </a:defRPr>
      </a:pPr>
      <a:endParaRPr lang="es-ES"/>
    </a:p>
  </c:txPr>
  <c:externalData r:id="rId4">
    <c:autoUpdate val="0"/>
  </c:externalData>
</c:chartSpace>
</file>

<file path=ppt/charts/chart5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400" b="0" i="0" u="none" strike="noStrike" kern="1200" spc="0" baseline="0">
                <a:solidFill>
                  <a:schemeClr val="tx1">
                    <a:lumMod val="65000"/>
                    <a:lumOff val="35000"/>
                  </a:schemeClr>
                </a:solidFill>
                <a:latin typeface="+mn-lt"/>
                <a:ea typeface="+mn-ea"/>
                <a:cs typeface="+mn-cs"/>
              </a:defRPr>
            </a:pPr>
            <a:r>
              <a:rPr lang="es-CO" b="1">
                <a:solidFill>
                  <a:schemeClr val="accent1">
                    <a:lumMod val="50000"/>
                  </a:schemeClr>
                </a:solidFill>
              </a:rPr>
              <a:t>CONSOLIDADO</a:t>
            </a:r>
            <a:r>
              <a:rPr lang="es-CO" b="1" baseline="0">
                <a:solidFill>
                  <a:schemeClr val="accent1">
                    <a:lumMod val="50000"/>
                  </a:schemeClr>
                </a:solidFill>
              </a:rPr>
              <a:t> SAC - ABRIL 2024</a:t>
            </a:r>
            <a:endParaRPr lang="es-CO" b="1">
              <a:solidFill>
                <a:schemeClr val="accent1">
                  <a:lumMod val="50000"/>
                </a:schemeClr>
              </a:solidFill>
            </a:endParaRPr>
          </a:p>
        </c:rich>
      </c:tx>
      <c:layout>
        <c:manualLayout>
          <c:xMode val="edge"/>
          <c:yMode val="edge"/>
          <c:x val="0.48760932421847847"/>
          <c:y val="2.6569571742028831E-2"/>
        </c:manualLayout>
      </c:layout>
      <c:overlay val="0"/>
      <c:spPr>
        <a:noFill/>
        <a:ln>
          <a:noFill/>
        </a:ln>
        <a:effectLst/>
      </c:spPr>
      <c:txPr>
        <a:bodyPr rot="0" spcFirstLastPara="1" vertOverflow="ellipsis" vert="horz" wrap="square" anchor="ctr" anchorCtr="1"/>
        <a:lstStyle/>
        <a:p>
          <a:pPr>
            <a:defRPr sz="1400" b="0" i="0" u="none" strike="noStrike" kern="1200" spc="0" baseline="0">
              <a:solidFill>
                <a:schemeClr val="tx1">
                  <a:lumMod val="65000"/>
                  <a:lumOff val="35000"/>
                </a:schemeClr>
              </a:solidFill>
              <a:latin typeface="+mn-lt"/>
              <a:ea typeface="+mn-ea"/>
              <a:cs typeface="+mn-cs"/>
            </a:defRPr>
          </a:pPr>
          <a:endParaRPr lang="es-ES"/>
        </a:p>
      </c:txPr>
    </c:title>
    <c:autoTitleDeleted val="0"/>
    <c:view3D>
      <c:rotX val="15"/>
      <c:rotY val="20"/>
      <c:depthPercent val="100"/>
      <c:rAngAx val="1"/>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manualLayout>
          <c:layoutTarget val="inner"/>
          <c:xMode val="edge"/>
          <c:yMode val="edge"/>
          <c:x val="0.30600060742844115"/>
          <c:y val="4.7866362946089605E-2"/>
          <c:w val="0.68110295249477537"/>
          <c:h val="0.57252476697815957"/>
        </c:manualLayout>
      </c:layout>
      <c:bar3DChart>
        <c:barDir val="col"/>
        <c:grouping val="clustered"/>
        <c:varyColors val="0"/>
        <c:ser>
          <c:idx val="0"/>
          <c:order val="0"/>
          <c:tx>
            <c:strRef>
              <c:f>'Graf Estados'!$B$15</c:f>
              <c:strCache>
                <c:ptCount val="1"/>
                <c:pt idx="0">
                  <c:v>ABIERTA</c:v>
                </c:pt>
              </c:strCache>
            </c:strRef>
          </c:tx>
          <c:spPr>
            <a:solidFill>
              <a:schemeClr val="accent1"/>
            </a:solidFill>
            <a:ln>
              <a:noFill/>
            </a:ln>
            <a:effectLst/>
            <a:scene3d>
              <a:camera prst="orthographicFront"/>
              <a:lightRig rig="threePt" dir="t"/>
            </a:scene3d>
            <a:sp3d>
              <a:bevelT w="152400" h="50800" prst="softRound"/>
            </a:sp3d>
          </c:spPr>
          <c:invertIfNegative val="0"/>
          <c:dLbls>
            <c:spPr>
              <a:noFill/>
              <a:ln>
                <a:noFill/>
              </a:ln>
              <a:effectLst/>
            </c:spPr>
            <c:txPr>
              <a:bodyPr rot="0" spcFirstLastPara="1" vertOverflow="ellipsis" vert="horz" wrap="square" lIns="38100" tIns="19050" rIns="38100" bIns="19050" anchor="ctr" anchorCtr="1">
                <a:spAutoFit/>
              </a:bodyPr>
              <a:lstStyle/>
              <a:p>
                <a:pPr>
                  <a:defRPr sz="1100" b="1" i="0" u="none" strike="noStrike" kern="1200" baseline="0">
                    <a:solidFill>
                      <a:schemeClr val="accent1">
                        <a:lumMod val="50000"/>
                      </a:schemeClr>
                    </a:solidFill>
                    <a:latin typeface="Arial" panose="020B0604020202020204" pitchFamily="34" charset="0"/>
                    <a:ea typeface="+mn-ea"/>
                    <a:cs typeface="Arial" panose="020B0604020202020204" pitchFamily="34" charset="0"/>
                  </a:defRPr>
                </a:pPr>
                <a:endParaRPr lang="es-E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'Graf Estados'!$A$16:$A$20</c:f>
              <c:strCache>
                <c:ptCount val="5"/>
                <c:pt idx="0">
                  <c:v>PROMOAMBIENTAL</c:v>
                </c:pt>
                <c:pt idx="1">
                  <c:v>LIME</c:v>
                </c:pt>
                <c:pt idx="2">
                  <c:v>CIUDAD LIMPIA</c:v>
                </c:pt>
                <c:pt idx="3">
                  <c:v>BOGOTÁ LIMPIA</c:v>
                </c:pt>
                <c:pt idx="4">
                  <c:v>ÁREA LIMPIA</c:v>
                </c:pt>
              </c:strCache>
            </c:strRef>
          </c:cat>
          <c:val>
            <c:numRef>
              <c:f>'Graf Estados'!$B$16:$B$20</c:f>
              <c:numCache>
                <c:formatCode>General</c:formatCode>
                <c:ptCount val="5"/>
                <c:pt idx="0">
                  <c:v>20</c:v>
                </c:pt>
                <c:pt idx="1">
                  <c:v>6</c:v>
                </c:pt>
                <c:pt idx="2">
                  <c:v>6</c:v>
                </c:pt>
                <c:pt idx="3">
                  <c:v>10</c:v>
                </c:pt>
                <c:pt idx="4">
                  <c:v>7</c:v>
                </c:pt>
              </c:numCache>
            </c:numRef>
          </c:val>
          <c:extLst>
            <c:ext xmlns:c16="http://schemas.microsoft.com/office/drawing/2014/chart" uri="{C3380CC4-5D6E-409C-BE32-E72D297353CC}">
              <c16:uniqueId val="{00000000-A457-40D3-B04F-06D58EA4411B}"/>
            </c:ext>
          </c:extLst>
        </c:ser>
        <c:ser>
          <c:idx val="1"/>
          <c:order val="1"/>
          <c:tx>
            <c:strRef>
              <c:f>'Graf Estados'!$C$15</c:f>
              <c:strCache>
                <c:ptCount val="1"/>
                <c:pt idx="0">
                  <c:v>ABIERTA CON INFORME DE INCUMPLIMIENTO</c:v>
                </c:pt>
              </c:strCache>
            </c:strRef>
          </c:tx>
          <c:spPr>
            <a:solidFill>
              <a:schemeClr val="accent2"/>
            </a:solidFill>
            <a:ln>
              <a:noFill/>
            </a:ln>
            <a:effectLst/>
            <a:scene3d>
              <a:camera prst="orthographicFront"/>
              <a:lightRig rig="threePt" dir="t"/>
            </a:scene3d>
            <a:sp3d>
              <a:bevelT w="152400" h="50800" prst="softRound"/>
            </a:sp3d>
          </c:spPr>
          <c:invertIfNegative val="0"/>
          <c:dLbls>
            <c:spPr>
              <a:noFill/>
              <a:ln>
                <a:noFill/>
              </a:ln>
              <a:effectLst/>
            </c:spPr>
            <c:txPr>
              <a:bodyPr rot="0" spcFirstLastPara="1" vertOverflow="ellipsis" vert="horz" wrap="square" lIns="38100" tIns="19050" rIns="38100" bIns="19050" anchor="ctr" anchorCtr="1">
                <a:spAutoFit/>
              </a:bodyPr>
              <a:lstStyle/>
              <a:p>
                <a:pPr>
                  <a:defRPr sz="1100" b="1" i="0" u="none" strike="noStrike" kern="1200" baseline="0">
                    <a:solidFill>
                      <a:schemeClr val="accent1">
                        <a:lumMod val="50000"/>
                      </a:schemeClr>
                    </a:solidFill>
                    <a:latin typeface="Arial" panose="020B0604020202020204" pitchFamily="34" charset="0"/>
                    <a:ea typeface="+mn-ea"/>
                    <a:cs typeface="Arial" panose="020B0604020202020204" pitchFamily="34" charset="0"/>
                  </a:defRPr>
                </a:pPr>
                <a:endParaRPr lang="es-E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'Graf Estados'!$A$16:$A$20</c:f>
              <c:strCache>
                <c:ptCount val="5"/>
                <c:pt idx="0">
                  <c:v>PROMOAMBIENTAL</c:v>
                </c:pt>
                <c:pt idx="1">
                  <c:v>LIME</c:v>
                </c:pt>
                <c:pt idx="2">
                  <c:v>CIUDAD LIMPIA</c:v>
                </c:pt>
                <c:pt idx="3">
                  <c:v>BOGOTÁ LIMPIA</c:v>
                </c:pt>
                <c:pt idx="4">
                  <c:v>ÁREA LIMPIA</c:v>
                </c:pt>
              </c:strCache>
            </c:strRef>
          </c:cat>
          <c:val>
            <c:numRef>
              <c:f>'Graf Estados'!$C$16:$C$20</c:f>
              <c:numCache>
                <c:formatCode>General</c:formatCode>
                <c:ptCount val="5"/>
                <c:pt idx="0">
                  <c:v>13</c:v>
                </c:pt>
                <c:pt idx="2">
                  <c:v>3</c:v>
                </c:pt>
                <c:pt idx="3">
                  <c:v>1</c:v>
                </c:pt>
                <c:pt idx="4">
                  <c:v>10</c:v>
                </c:pt>
              </c:numCache>
            </c:numRef>
          </c:val>
          <c:extLst>
            <c:ext xmlns:c16="http://schemas.microsoft.com/office/drawing/2014/chart" uri="{C3380CC4-5D6E-409C-BE32-E72D297353CC}">
              <c16:uniqueId val="{00000001-A457-40D3-B04F-06D58EA4411B}"/>
            </c:ext>
          </c:extLst>
        </c:ser>
        <c:ser>
          <c:idx val="2"/>
          <c:order val="2"/>
          <c:tx>
            <c:strRef>
              <c:f>'Graf Estados'!$D$15</c:f>
              <c:strCache>
                <c:ptCount val="1"/>
                <c:pt idx="0">
                  <c:v>ANULADA</c:v>
                </c:pt>
              </c:strCache>
            </c:strRef>
          </c:tx>
          <c:spPr>
            <a:solidFill>
              <a:schemeClr val="accent3"/>
            </a:solidFill>
            <a:ln>
              <a:noFill/>
            </a:ln>
            <a:effectLst/>
            <a:scene3d>
              <a:camera prst="orthographicFront"/>
              <a:lightRig rig="threePt" dir="t"/>
            </a:scene3d>
            <a:sp3d>
              <a:bevelT w="152400" h="50800" prst="softRound"/>
            </a:sp3d>
          </c:spPr>
          <c:invertIfNegative val="0"/>
          <c:dLbls>
            <c:spPr>
              <a:noFill/>
              <a:ln>
                <a:noFill/>
              </a:ln>
              <a:effectLst/>
            </c:spPr>
            <c:txPr>
              <a:bodyPr rot="0" spcFirstLastPara="1" vertOverflow="ellipsis" vert="horz" wrap="square" lIns="38100" tIns="19050" rIns="38100" bIns="19050" anchor="ctr" anchorCtr="1">
                <a:spAutoFit/>
              </a:bodyPr>
              <a:lstStyle/>
              <a:p>
                <a:pPr>
                  <a:defRPr sz="1100" b="1" i="0" u="none" strike="noStrike" kern="1200" baseline="0">
                    <a:solidFill>
                      <a:schemeClr val="accent1">
                        <a:lumMod val="50000"/>
                      </a:schemeClr>
                    </a:solidFill>
                    <a:latin typeface="Arial" panose="020B0604020202020204" pitchFamily="34" charset="0"/>
                    <a:ea typeface="+mn-ea"/>
                    <a:cs typeface="Arial" panose="020B0604020202020204" pitchFamily="34" charset="0"/>
                  </a:defRPr>
                </a:pPr>
                <a:endParaRPr lang="es-E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'Graf Estados'!$A$16:$A$20</c:f>
              <c:strCache>
                <c:ptCount val="5"/>
                <c:pt idx="0">
                  <c:v>PROMOAMBIENTAL</c:v>
                </c:pt>
                <c:pt idx="1">
                  <c:v>LIME</c:v>
                </c:pt>
                <c:pt idx="2">
                  <c:v>CIUDAD LIMPIA</c:v>
                </c:pt>
                <c:pt idx="3">
                  <c:v>BOGOTÁ LIMPIA</c:v>
                </c:pt>
                <c:pt idx="4">
                  <c:v>ÁREA LIMPIA</c:v>
                </c:pt>
              </c:strCache>
            </c:strRef>
          </c:cat>
          <c:val>
            <c:numRef>
              <c:f>'Graf Estados'!$D$16:$D$20</c:f>
              <c:numCache>
                <c:formatCode>General</c:formatCode>
                <c:ptCount val="5"/>
                <c:pt idx="0">
                  <c:v>5</c:v>
                </c:pt>
                <c:pt idx="1">
                  <c:v>5</c:v>
                </c:pt>
                <c:pt idx="2">
                  <c:v>1</c:v>
                </c:pt>
                <c:pt idx="3">
                  <c:v>3</c:v>
                </c:pt>
                <c:pt idx="4">
                  <c:v>1</c:v>
                </c:pt>
              </c:numCache>
            </c:numRef>
          </c:val>
          <c:extLst>
            <c:ext xmlns:c16="http://schemas.microsoft.com/office/drawing/2014/chart" uri="{C3380CC4-5D6E-409C-BE32-E72D297353CC}">
              <c16:uniqueId val="{00000002-A457-40D3-B04F-06D58EA4411B}"/>
            </c:ext>
          </c:extLst>
        </c:ser>
        <c:ser>
          <c:idx val="3"/>
          <c:order val="3"/>
          <c:tx>
            <c:strRef>
              <c:f>'Graf Estados'!$E$15</c:f>
              <c:strCache>
                <c:ptCount val="1"/>
                <c:pt idx="0">
                  <c:v>CERRADA</c:v>
                </c:pt>
              </c:strCache>
            </c:strRef>
          </c:tx>
          <c:spPr>
            <a:solidFill>
              <a:schemeClr val="accent6"/>
            </a:solidFill>
            <a:ln>
              <a:noFill/>
            </a:ln>
            <a:effectLst/>
            <a:scene3d>
              <a:camera prst="orthographicFront"/>
              <a:lightRig rig="threePt" dir="t"/>
            </a:scene3d>
            <a:sp3d>
              <a:bevelT w="152400" h="50800" prst="softRound"/>
            </a:sp3d>
          </c:spPr>
          <c:invertIfNegative val="0"/>
          <c:dLbls>
            <c:spPr>
              <a:noFill/>
              <a:ln>
                <a:noFill/>
              </a:ln>
              <a:effectLst/>
            </c:spPr>
            <c:txPr>
              <a:bodyPr rot="0" spcFirstLastPara="1" vertOverflow="ellipsis" vert="horz" wrap="square" lIns="38100" tIns="19050" rIns="38100" bIns="19050" anchor="ctr" anchorCtr="1">
                <a:spAutoFit/>
              </a:bodyPr>
              <a:lstStyle/>
              <a:p>
                <a:pPr>
                  <a:defRPr sz="1100" b="1" i="0" u="none" strike="noStrike" kern="1200" baseline="0">
                    <a:solidFill>
                      <a:schemeClr val="accent1">
                        <a:lumMod val="50000"/>
                      </a:schemeClr>
                    </a:solidFill>
                    <a:latin typeface="Arial" panose="020B0604020202020204" pitchFamily="34" charset="0"/>
                    <a:ea typeface="+mn-ea"/>
                    <a:cs typeface="Arial" panose="020B0604020202020204" pitchFamily="34" charset="0"/>
                  </a:defRPr>
                </a:pPr>
                <a:endParaRPr lang="es-E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'Graf Estados'!$A$16:$A$20</c:f>
              <c:strCache>
                <c:ptCount val="5"/>
                <c:pt idx="0">
                  <c:v>PROMOAMBIENTAL</c:v>
                </c:pt>
                <c:pt idx="1">
                  <c:v>LIME</c:v>
                </c:pt>
                <c:pt idx="2">
                  <c:v>CIUDAD LIMPIA</c:v>
                </c:pt>
                <c:pt idx="3">
                  <c:v>BOGOTÁ LIMPIA</c:v>
                </c:pt>
                <c:pt idx="4">
                  <c:v>ÁREA LIMPIA</c:v>
                </c:pt>
              </c:strCache>
            </c:strRef>
          </c:cat>
          <c:val>
            <c:numRef>
              <c:f>'Graf Estados'!$E$16:$E$20</c:f>
              <c:numCache>
                <c:formatCode>General</c:formatCode>
                <c:ptCount val="5"/>
                <c:pt idx="0">
                  <c:v>297</c:v>
                </c:pt>
                <c:pt idx="1">
                  <c:v>181</c:v>
                </c:pt>
                <c:pt idx="2">
                  <c:v>143</c:v>
                </c:pt>
                <c:pt idx="3">
                  <c:v>187</c:v>
                </c:pt>
                <c:pt idx="4">
                  <c:v>148</c:v>
                </c:pt>
              </c:numCache>
            </c:numRef>
          </c:val>
          <c:extLst>
            <c:ext xmlns:c16="http://schemas.microsoft.com/office/drawing/2014/chart" uri="{C3380CC4-5D6E-409C-BE32-E72D297353CC}">
              <c16:uniqueId val="{00000003-A457-40D3-B04F-06D58EA4411B}"/>
            </c:ext>
          </c:extLst>
        </c:ser>
        <c:ser>
          <c:idx val="4"/>
          <c:order val="4"/>
          <c:tx>
            <c:strRef>
              <c:f>'Graf Estados'!$F$15</c:f>
              <c:strCache>
                <c:ptCount val="1"/>
                <c:pt idx="0">
                  <c:v>ABIERTA CON INFORME DESESTIMADO</c:v>
                </c:pt>
              </c:strCache>
            </c:strRef>
          </c:tx>
          <c:spPr>
            <a:solidFill>
              <a:schemeClr val="accent5"/>
            </a:solidFill>
            <a:ln>
              <a:noFill/>
            </a:ln>
            <a:effectLst/>
            <a:sp3d/>
          </c:spPr>
          <c:invertIfNegative val="0"/>
          <c:dLbls>
            <c:spPr>
              <a:noFill/>
              <a:ln>
                <a:noFill/>
              </a:ln>
              <a:effectLst/>
            </c:spPr>
            <c:txPr>
              <a:bodyPr rot="0" spcFirstLastPara="1" vertOverflow="ellipsis" vert="horz" wrap="square" lIns="38100" tIns="19050" rIns="38100" bIns="19050" anchor="ctr" anchorCtr="0">
                <a:spAutoFit/>
              </a:bodyPr>
              <a:lstStyle/>
              <a:p>
                <a:pPr algn="ctr">
                  <a:defRPr lang="en-US" sz="1100" b="1" i="0" u="none" strike="noStrike" kern="1200" baseline="0">
                    <a:solidFill>
                      <a:schemeClr val="accent1">
                        <a:lumMod val="50000"/>
                      </a:schemeClr>
                    </a:solidFill>
                    <a:latin typeface="Arial" panose="020B0604020202020204" pitchFamily="34" charset="0"/>
                    <a:ea typeface="+mn-ea"/>
                    <a:cs typeface="Arial" panose="020B0604020202020204" pitchFamily="34" charset="0"/>
                  </a:defRPr>
                </a:pPr>
                <a:endParaRPr lang="es-E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'Graf Estados'!$A$16:$A$20</c:f>
              <c:strCache>
                <c:ptCount val="5"/>
                <c:pt idx="0">
                  <c:v>PROMOAMBIENTAL</c:v>
                </c:pt>
                <c:pt idx="1">
                  <c:v>LIME</c:v>
                </c:pt>
                <c:pt idx="2">
                  <c:v>CIUDAD LIMPIA</c:v>
                </c:pt>
                <c:pt idx="3">
                  <c:v>BOGOTÁ LIMPIA</c:v>
                </c:pt>
                <c:pt idx="4">
                  <c:v>ÁREA LIMPIA</c:v>
                </c:pt>
              </c:strCache>
            </c:strRef>
          </c:cat>
          <c:val>
            <c:numRef>
              <c:f>'Graf Estados'!$F$16:$F$20</c:f>
              <c:numCache>
                <c:formatCode>General</c:formatCode>
                <c:ptCount val="5"/>
                <c:pt idx="0">
                  <c:v>4</c:v>
                </c:pt>
                <c:pt idx="3">
                  <c:v>1</c:v>
                </c:pt>
                <c:pt idx="4">
                  <c:v>2</c:v>
                </c:pt>
              </c:numCache>
            </c:numRef>
          </c:val>
          <c:extLst>
            <c:ext xmlns:c16="http://schemas.microsoft.com/office/drawing/2014/chart" uri="{C3380CC4-5D6E-409C-BE32-E72D297353CC}">
              <c16:uniqueId val="{00000004-A457-40D3-B04F-06D58EA4411B}"/>
            </c:ext>
          </c:extLst>
        </c:ser>
        <c:ser>
          <c:idx val="5"/>
          <c:order val="5"/>
          <c:tx>
            <c:strRef>
              <c:f>'Graf Estados'!$G$15</c:f>
              <c:strCache>
                <c:ptCount val="1"/>
                <c:pt idx="0">
                  <c:v>ABIERTA CON INFORME DE CESE INCUMPLIMIENTO</c:v>
                </c:pt>
              </c:strCache>
            </c:strRef>
          </c:tx>
          <c:spPr>
            <a:solidFill>
              <a:schemeClr val="accent6"/>
            </a:solidFill>
            <a:ln>
              <a:noFill/>
            </a:ln>
            <a:effectLst/>
            <a:sp3d/>
          </c:spPr>
          <c:invertIfNegative val="0"/>
          <c:dLbls>
            <c:spPr>
              <a:noFill/>
              <a:ln>
                <a:noFill/>
              </a:ln>
              <a:effectLst/>
            </c:spPr>
            <c:txPr>
              <a:bodyPr rot="0" spcFirstLastPara="1" vertOverflow="ellipsis" vert="horz" wrap="square" lIns="38100" tIns="19050" rIns="38100" bIns="19050" anchor="ctr" anchorCtr="0">
                <a:spAutoFit/>
              </a:bodyPr>
              <a:lstStyle/>
              <a:p>
                <a:pPr algn="ctr">
                  <a:defRPr lang="en-US" sz="1100" b="1" i="0" u="none" strike="noStrike" kern="1200" baseline="0">
                    <a:solidFill>
                      <a:schemeClr val="accent1">
                        <a:lumMod val="50000"/>
                      </a:schemeClr>
                    </a:solidFill>
                    <a:latin typeface="Arial" panose="020B0604020202020204" pitchFamily="34" charset="0"/>
                    <a:ea typeface="+mn-ea"/>
                    <a:cs typeface="Arial" panose="020B0604020202020204" pitchFamily="34" charset="0"/>
                  </a:defRPr>
                </a:pPr>
                <a:endParaRPr lang="es-E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'Graf Estados'!$A$16:$A$20</c:f>
              <c:strCache>
                <c:ptCount val="5"/>
                <c:pt idx="0">
                  <c:v>PROMOAMBIENTAL</c:v>
                </c:pt>
                <c:pt idx="1">
                  <c:v>LIME</c:v>
                </c:pt>
                <c:pt idx="2">
                  <c:v>CIUDAD LIMPIA</c:v>
                </c:pt>
                <c:pt idx="3">
                  <c:v>BOGOTÁ LIMPIA</c:v>
                </c:pt>
                <c:pt idx="4">
                  <c:v>ÁREA LIMPIA</c:v>
                </c:pt>
              </c:strCache>
            </c:strRef>
          </c:cat>
          <c:val>
            <c:numRef>
              <c:f>'Graf Estados'!$G$16:$G$20</c:f>
              <c:numCache>
                <c:formatCode>General</c:formatCode>
                <c:ptCount val="5"/>
                <c:pt idx="0">
                  <c:v>4</c:v>
                </c:pt>
              </c:numCache>
            </c:numRef>
          </c:val>
          <c:extLst>
            <c:ext xmlns:c16="http://schemas.microsoft.com/office/drawing/2014/chart" uri="{C3380CC4-5D6E-409C-BE32-E72D297353CC}">
              <c16:uniqueId val="{00000005-A457-40D3-B04F-06D58EA4411B}"/>
            </c:ext>
          </c:extLst>
        </c:ser>
        <c:dLbls>
          <c:showLegendKey val="0"/>
          <c:showVal val="0"/>
          <c:showCatName val="0"/>
          <c:showSerName val="0"/>
          <c:showPercent val="0"/>
          <c:showBubbleSize val="0"/>
        </c:dLbls>
        <c:gapWidth val="150"/>
        <c:shape val="box"/>
        <c:axId val="986510719"/>
        <c:axId val="986529439"/>
        <c:axId val="0"/>
      </c:bar3DChart>
      <c:catAx>
        <c:axId val="986510719"/>
        <c:scaling>
          <c:orientation val="minMax"/>
        </c:scaling>
        <c:delete val="0"/>
        <c:axPos val="b"/>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s-ES"/>
          </a:p>
        </c:txPr>
        <c:crossAx val="986529439"/>
        <c:crosses val="autoZero"/>
        <c:auto val="1"/>
        <c:lblAlgn val="ctr"/>
        <c:lblOffset val="100"/>
        <c:noMultiLvlLbl val="0"/>
      </c:catAx>
      <c:valAx>
        <c:axId val="986529439"/>
        <c:scaling>
          <c:orientation val="minMax"/>
        </c:scaling>
        <c:delete val="1"/>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crossAx val="986510719"/>
        <c:crosses val="autoZero"/>
        <c:crossBetween val="between"/>
      </c:valAx>
      <c:dTable>
        <c:showHorzBorder val="1"/>
        <c:showVertBorder val="1"/>
        <c:showOutline val="1"/>
        <c:showKeys val="1"/>
        <c:spPr>
          <a:noFill/>
          <a:ln w="9525" cap="flat" cmpd="sng" algn="ctr">
            <a:solidFill>
              <a:schemeClr val="tx1">
                <a:lumMod val="15000"/>
                <a:lumOff val="85000"/>
              </a:schemeClr>
            </a:solidFill>
            <a:round/>
          </a:ln>
          <a:effectLst/>
        </c:spPr>
        <c:txPr>
          <a:bodyPr rot="0" spcFirstLastPara="1" vertOverflow="ellipsis" vert="horz" wrap="square" anchor="ctr" anchorCtr="1"/>
          <a:lstStyle/>
          <a:p>
            <a:pPr rtl="0">
              <a:defRPr sz="900" b="0" i="0" u="none" strike="noStrike" kern="1200" baseline="0">
                <a:solidFill>
                  <a:schemeClr val="tx1">
                    <a:lumMod val="65000"/>
                    <a:lumOff val="35000"/>
                  </a:schemeClr>
                </a:solidFill>
                <a:latin typeface="+mn-lt"/>
                <a:ea typeface="+mn-ea"/>
                <a:cs typeface="+mn-cs"/>
              </a:defRPr>
            </a:pPr>
            <a:endParaRPr lang="es-ES"/>
          </a:p>
        </c:txPr>
      </c:dTable>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s-ES"/>
    </a:p>
  </c:txPr>
  <c:externalData r:id="rId3">
    <c:autoUpdate val="0"/>
  </c:externalData>
  <c:userShapes r:id="rId4"/>
</c:chartSpace>
</file>

<file path=ppt/charts/chart5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pivotSource>
    <c:name>[DATOS SAC -Abril.xlsx]Graf Tipol!TablaDinámica6</c:name>
    <c:fmtId val="76"/>
  </c:pivotSource>
  <c:chart>
    <c:autoTitleDeleted val="1"/>
    <c:pivotFmts>
      <c:pivotFmt>
        <c:idx val="0"/>
        <c:spPr>
          <a:solidFill>
            <a:schemeClr val="accent1"/>
          </a:solidFill>
          <a:ln>
            <a:noFill/>
          </a:ln>
          <a:effectLst/>
          <a:scene3d>
            <a:camera prst="orthographicFront"/>
            <a:lightRig rig="threePt" dir="t"/>
          </a:scene3d>
          <a:sp3d>
            <a:bevelT w="152400" h="50800" prst="softRound"/>
          </a:sp3d>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1000" b="1" i="0" u="none" strike="noStrike" kern="1200" baseline="0">
                  <a:solidFill>
                    <a:schemeClr val="accent1"/>
                  </a:solidFill>
                  <a:latin typeface="Arial" panose="020B0604020202020204" pitchFamily="34" charset="0"/>
                  <a:ea typeface="+mn-ea"/>
                  <a:cs typeface="Arial" panose="020B0604020202020204" pitchFamily="34" charset="0"/>
                </a:defRPr>
              </a:pPr>
              <a:endParaRPr lang="es-ES"/>
            </a:p>
          </c:txPr>
          <c:showLegendKey val="0"/>
          <c:showVal val="1"/>
          <c:showCatName val="0"/>
          <c:showSerName val="0"/>
          <c:showPercent val="0"/>
          <c:showBubbleSize val="0"/>
          <c:extLst>
            <c:ext xmlns:c15="http://schemas.microsoft.com/office/drawing/2012/chart" uri="{CE6537A1-D6FC-4f65-9D91-7224C49458BB}"/>
          </c:extLst>
        </c:dLbl>
      </c:pivotFmt>
      <c:pivotFmt>
        <c:idx val="1"/>
        <c:spPr>
          <a:solidFill>
            <a:schemeClr val="accent1">
              <a:lumMod val="40000"/>
              <a:lumOff val="60000"/>
            </a:schemeClr>
          </a:solidFill>
          <a:ln>
            <a:noFill/>
          </a:ln>
          <a:effectLst/>
          <a:scene3d>
            <a:camera prst="orthographicFront"/>
            <a:lightRig rig="threePt" dir="t"/>
          </a:scene3d>
          <a:sp3d>
            <a:bevelT w="152400" h="50800" prst="softRound"/>
          </a:sp3d>
        </c:spPr>
      </c:pivotFmt>
      <c:pivotFmt>
        <c:idx val="2"/>
        <c:spPr>
          <a:solidFill>
            <a:srgbClr val="FF0000"/>
          </a:solidFill>
          <a:ln>
            <a:noFill/>
          </a:ln>
          <a:effectLst/>
          <a:scene3d>
            <a:camera prst="orthographicFront"/>
            <a:lightRig rig="threePt" dir="t"/>
          </a:scene3d>
          <a:sp3d>
            <a:bevelT w="152400" h="50800" prst="softRound"/>
          </a:sp3d>
        </c:spPr>
      </c:pivotFmt>
      <c:pivotFmt>
        <c:idx val="3"/>
        <c:spPr>
          <a:solidFill>
            <a:schemeClr val="accent6"/>
          </a:solidFill>
          <a:ln>
            <a:noFill/>
          </a:ln>
          <a:effectLst/>
          <a:scene3d>
            <a:camera prst="orthographicFront"/>
            <a:lightRig rig="threePt" dir="t"/>
          </a:scene3d>
          <a:sp3d>
            <a:bevelT w="152400" h="50800" prst="softRound"/>
          </a:sp3d>
        </c:spPr>
      </c:pivotFmt>
      <c:pivotFmt>
        <c:idx val="4"/>
        <c:spPr>
          <a:solidFill>
            <a:srgbClr val="CC6600"/>
          </a:solidFill>
          <a:ln>
            <a:noFill/>
          </a:ln>
          <a:effectLst/>
          <a:scene3d>
            <a:camera prst="orthographicFront"/>
            <a:lightRig rig="threePt" dir="t"/>
          </a:scene3d>
          <a:sp3d>
            <a:bevelT w="152400" h="50800" prst="softRound"/>
          </a:sp3d>
        </c:spPr>
      </c:pivotFmt>
      <c:pivotFmt>
        <c:idx val="5"/>
        <c:spPr>
          <a:solidFill>
            <a:srgbClr val="7030A0"/>
          </a:solidFill>
          <a:ln>
            <a:noFill/>
          </a:ln>
          <a:effectLst/>
          <a:scene3d>
            <a:camera prst="orthographicFront"/>
            <a:lightRig rig="threePt" dir="t"/>
          </a:scene3d>
          <a:sp3d>
            <a:bevelT w="152400" h="50800" prst="softRound"/>
          </a:sp3d>
        </c:spPr>
      </c:pivotFmt>
      <c:pivotFmt>
        <c:idx val="6"/>
        <c:spPr>
          <a:solidFill>
            <a:srgbClr val="0070C0"/>
          </a:solidFill>
          <a:ln>
            <a:noFill/>
          </a:ln>
          <a:effectLst/>
          <a:scene3d>
            <a:camera prst="orthographicFront"/>
            <a:lightRig rig="threePt" dir="t"/>
          </a:scene3d>
          <a:sp3d>
            <a:bevelT w="152400" h="50800" prst="softRound"/>
          </a:sp3d>
        </c:spPr>
      </c:pivotFmt>
      <c:pivotFmt>
        <c:idx val="7"/>
        <c:spPr>
          <a:solidFill>
            <a:schemeClr val="accent4">
              <a:lumMod val="40000"/>
              <a:lumOff val="60000"/>
            </a:schemeClr>
          </a:solidFill>
          <a:ln>
            <a:noFill/>
          </a:ln>
          <a:effectLst/>
          <a:scene3d>
            <a:camera prst="orthographicFront"/>
            <a:lightRig rig="threePt" dir="t"/>
          </a:scene3d>
          <a:sp3d>
            <a:bevelT w="152400" h="50800" prst="softRound"/>
          </a:sp3d>
        </c:spPr>
      </c:pivotFmt>
      <c:pivotFmt>
        <c:idx val="8"/>
        <c:spPr>
          <a:solidFill>
            <a:schemeClr val="accent6">
              <a:lumMod val="50000"/>
            </a:schemeClr>
          </a:solidFill>
          <a:ln>
            <a:noFill/>
          </a:ln>
          <a:effectLst/>
          <a:scene3d>
            <a:camera prst="orthographicFront"/>
            <a:lightRig rig="threePt" dir="t"/>
          </a:scene3d>
          <a:sp3d>
            <a:bevelT w="152400" h="50800" prst="softRound"/>
          </a:sp3d>
        </c:spPr>
      </c:pivotFmt>
      <c:pivotFmt>
        <c:idx val="9"/>
        <c:spPr>
          <a:solidFill>
            <a:schemeClr val="accent3"/>
          </a:solidFill>
          <a:ln>
            <a:noFill/>
          </a:ln>
          <a:effectLst/>
          <a:scene3d>
            <a:camera prst="orthographicFront"/>
            <a:lightRig rig="threePt" dir="t"/>
          </a:scene3d>
          <a:sp3d>
            <a:bevelT w="152400" h="50800" prst="softRound"/>
          </a:sp3d>
        </c:spPr>
      </c:pivotFmt>
      <c:pivotFmt>
        <c:idx val="10"/>
        <c:spPr>
          <a:solidFill>
            <a:schemeClr val="accent2">
              <a:lumMod val="40000"/>
              <a:lumOff val="60000"/>
            </a:schemeClr>
          </a:solidFill>
          <a:ln>
            <a:noFill/>
          </a:ln>
          <a:effectLst/>
          <a:scene3d>
            <a:camera prst="orthographicFront"/>
            <a:lightRig rig="threePt" dir="t"/>
          </a:scene3d>
          <a:sp3d>
            <a:bevelT w="152400" h="50800" prst="softRound"/>
          </a:sp3d>
        </c:spPr>
      </c:pivotFmt>
      <c:pivotFmt>
        <c:idx val="11"/>
        <c:spPr>
          <a:solidFill>
            <a:srgbClr val="FF0000"/>
          </a:solidFill>
          <a:ln>
            <a:noFill/>
          </a:ln>
          <a:effectLst/>
          <a:scene3d>
            <a:camera prst="orthographicFront"/>
            <a:lightRig rig="threePt" dir="t"/>
          </a:scene3d>
          <a:sp3d>
            <a:bevelT w="152400" h="50800" prst="softRound"/>
          </a:sp3d>
        </c:spPr>
      </c:pivotFmt>
      <c:pivotFmt>
        <c:idx val="12"/>
        <c:spPr>
          <a:solidFill>
            <a:schemeClr val="accent1"/>
          </a:solidFill>
          <a:ln>
            <a:noFill/>
          </a:ln>
          <a:effectLst/>
          <a:scene3d>
            <a:camera prst="orthographicFront"/>
            <a:lightRig rig="threePt" dir="t"/>
          </a:scene3d>
          <a:sp3d>
            <a:bevelT w="152400" h="50800" prst="softRound"/>
          </a:sp3d>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1000" b="1" i="0" u="none" strike="noStrike" kern="1200" baseline="0">
                  <a:solidFill>
                    <a:schemeClr val="accent1"/>
                  </a:solidFill>
                  <a:latin typeface="Arial" panose="020B0604020202020204" pitchFamily="34" charset="0"/>
                  <a:ea typeface="+mn-ea"/>
                  <a:cs typeface="Arial" panose="020B0604020202020204" pitchFamily="34" charset="0"/>
                </a:defRPr>
              </a:pPr>
              <a:endParaRPr lang="es-ES"/>
            </a:p>
          </c:txPr>
          <c:showLegendKey val="0"/>
          <c:showVal val="1"/>
          <c:showCatName val="0"/>
          <c:showSerName val="0"/>
          <c:showPercent val="0"/>
          <c:showBubbleSize val="0"/>
          <c:extLst>
            <c:ext xmlns:c15="http://schemas.microsoft.com/office/drawing/2012/chart" uri="{CE6537A1-D6FC-4f65-9D91-7224C49458BB}"/>
          </c:extLst>
        </c:dLbl>
      </c:pivotFmt>
      <c:pivotFmt>
        <c:idx val="13"/>
        <c:spPr>
          <a:solidFill>
            <a:schemeClr val="accent1">
              <a:lumMod val="40000"/>
              <a:lumOff val="60000"/>
            </a:schemeClr>
          </a:solidFill>
          <a:ln>
            <a:noFill/>
          </a:ln>
          <a:effectLst/>
          <a:scene3d>
            <a:camera prst="orthographicFront"/>
            <a:lightRig rig="threePt" dir="t"/>
          </a:scene3d>
          <a:sp3d>
            <a:bevelT w="152400" h="50800" prst="softRound"/>
          </a:sp3d>
        </c:spPr>
      </c:pivotFmt>
      <c:pivotFmt>
        <c:idx val="14"/>
        <c:spPr>
          <a:solidFill>
            <a:schemeClr val="accent2">
              <a:lumMod val="40000"/>
              <a:lumOff val="60000"/>
            </a:schemeClr>
          </a:solidFill>
          <a:ln>
            <a:noFill/>
          </a:ln>
          <a:effectLst/>
          <a:scene3d>
            <a:camera prst="orthographicFront"/>
            <a:lightRig rig="threePt" dir="t"/>
          </a:scene3d>
          <a:sp3d>
            <a:bevelT w="152400" h="50800" prst="softRound"/>
          </a:sp3d>
        </c:spPr>
      </c:pivotFmt>
      <c:pivotFmt>
        <c:idx val="15"/>
        <c:spPr>
          <a:solidFill>
            <a:schemeClr val="accent3"/>
          </a:solidFill>
          <a:ln>
            <a:noFill/>
          </a:ln>
          <a:effectLst/>
          <a:scene3d>
            <a:camera prst="orthographicFront"/>
            <a:lightRig rig="threePt" dir="t"/>
          </a:scene3d>
          <a:sp3d>
            <a:bevelT w="152400" h="50800" prst="softRound"/>
          </a:sp3d>
        </c:spPr>
      </c:pivotFmt>
      <c:pivotFmt>
        <c:idx val="16"/>
        <c:spPr>
          <a:solidFill>
            <a:schemeClr val="accent6">
              <a:lumMod val="50000"/>
            </a:schemeClr>
          </a:solidFill>
          <a:ln>
            <a:noFill/>
          </a:ln>
          <a:effectLst/>
          <a:scene3d>
            <a:camera prst="orthographicFront"/>
            <a:lightRig rig="threePt" dir="t"/>
          </a:scene3d>
          <a:sp3d>
            <a:bevelT w="152400" h="50800" prst="softRound"/>
          </a:sp3d>
        </c:spPr>
      </c:pivotFmt>
      <c:pivotFmt>
        <c:idx val="17"/>
        <c:spPr>
          <a:solidFill>
            <a:schemeClr val="accent4">
              <a:lumMod val="40000"/>
              <a:lumOff val="60000"/>
            </a:schemeClr>
          </a:solidFill>
          <a:ln>
            <a:noFill/>
          </a:ln>
          <a:effectLst/>
          <a:scene3d>
            <a:camera prst="orthographicFront"/>
            <a:lightRig rig="threePt" dir="t"/>
          </a:scene3d>
          <a:sp3d>
            <a:bevelT w="152400" h="50800" prst="softRound"/>
          </a:sp3d>
        </c:spPr>
      </c:pivotFmt>
      <c:pivotFmt>
        <c:idx val="18"/>
        <c:spPr>
          <a:solidFill>
            <a:srgbClr val="7030A0"/>
          </a:solidFill>
          <a:ln>
            <a:noFill/>
          </a:ln>
          <a:effectLst/>
          <a:scene3d>
            <a:camera prst="orthographicFront"/>
            <a:lightRig rig="threePt" dir="t"/>
          </a:scene3d>
          <a:sp3d>
            <a:bevelT w="152400" h="50800" prst="softRound"/>
          </a:sp3d>
        </c:spPr>
      </c:pivotFmt>
      <c:pivotFmt>
        <c:idx val="19"/>
        <c:spPr>
          <a:solidFill>
            <a:srgbClr val="CC6600"/>
          </a:solidFill>
          <a:ln>
            <a:noFill/>
          </a:ln>
          <a:effectLst/>
          <a:scene3d>
            <a:camera prst="orthographicFront"/>
            <a:lightRig rig="threePt" dir="t"/>
          </a:scene3d>
          <a:sp3d>
            <a:bevelT w="152400" h="50800" prst="softRound"/>
          </a:sp3d>
        </c:spPr>
      </c:pivotFmt>
      <c:pivotFmt>
        <c:idx val="20"/>
        <c:spPr>
          <a:solidFill>
            <a:schemeClr val="accent6"/>
          </a:solidFill>
          <a:ln>
            <a:noFill/>
          </a:ln>
          <a:effectLst/>
          <a:scene3d>
            <a:camera prst="orthographicFront"/>
            <a:lightRig rig="threePt" dir="t"/>
          </a:scene3d>
          <a:sp3d>
            <a:bevelT w="152400" h="50800" prst="softRound"/>
          </a:sp3d>
        </c:spPr>
      </c:pivotFmt>
      <c:pivotFmt>
        <c:idx val="21"/>
        <c:spPr>
          <a:solidFill>
            <a:srgbClr val="FF0000"/>
          </a:solidFill>
          <a:ln>
            <a:noFill/>
          </a:ln>
          <a:effectLst/>
          <a:scene3d>
            <a:camera prst="orthographicFront"/>
            <a:lightRig rig="threePt" dir="t"/>
          </a:scene3d>
          <a:sp3d>
            <a:bevelT w="152400" h="50800" prst="softRound"/>
          </a:sp3d>
        </c:spPr>
      </c:pivotFmt>
      <c:pivotFmt>
        <c:idx val="22"/>
        <c:spPr>
          <a:solidFill>
            <a:srgbClr val="0070C0"/>
          </a:solidFill>
          <a:ln>
            <a:noFill/>
          </a:ln>
          <a:effectLst/>
          <a:scene3d>
            <a:camera prst="orthographicFront"/>
            <a:lightRig rig="threePt" dir="t"/>
          </a:scene3d>
          <a:sp3d>
            <a:bevelT w="152400" h="50800" prst="softRound"/>
          </a:sp3d>
        </c:spPr>
      </c:pivotFmt>
      <c:pivotFmt>
        <c:idx val="23"/>
        <c:spPr>
          <a:solidFill>
            <a:schemeClr val="accent1"/>
          </a:solidFill>
          <a:ln>
            <a:noFill/>
          </a:ln>
          <a:effectLst/>
          <a:scene3d>
            <a:camera prst="orthographicFront"/>
            <a:lightRig rig="threePt" dir="t"/>
          </a:scene3d>
          <a:sp3d>
            <a:bevelT w="152400" h="50800" prst="softRound"/>
          </a:sp3d>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1000" b="1" i="0" u="none" strike="noStrike" kern="1200" baseline="0">
                  <a:solidFill>
                    <a:schemeClr val="accent1"/>
                  </a:solidFill>
                  <a:latin typeface="Arial" panose="020B0604020202020204" pitchFamily="34" charset="0"/>
                  <a:ea typeface="+mn-ea"/>
                  <a:cs typeface="Arial" panose="020B0604020202020204" pitchFamily="34" charset="0"/>
                </a:defRPr>
              </a:pPr>
              <a:endParaRPr lang="es-ES"/>
            </a:p>
          </c:txPr>
          <c:showLegendKey val="0"/>
          <c:showVal val="1"/>
          <c:showCatName val="0"/>
          <c:showSerName val="0"/>
          <c:showPercent val="0"/>
          <c:showBubbleSize val="0"/>
          <c:extLst>
            <c:ext xmlns:c15="http://schemas.microsoft.com/office/drawing/2012/chart" uri="{CE6537A1-D6FC-4f65-9D91-7224C49458BB}"/>
          </c:extLst>
        </c:dLbl>
      </c:pivotFmt>
      <c:pivotFmt>
        <c:idx val="24"/>
        <c:spPr>
          <a:solidFill>
            <a:schemeClr val="accent1">
              <a:lumMod val="40000"/>
              <a:lumOff val="60000"/>
            </a:schemeClr>
          </a:solidFill>
          <a:ln>
            <a:noFill/>
          </a:ln>
          <a:effectLst/>
          <a:scene3d>
            <a:camera prst="orthographicFront"/>
            <a:lightRig rig="threePt" dir="t"/>
          </a:scene3d>
          <a:sp3d>
            <a:bevelT w="152400" h="50800" prst="softRound"/>
          </a:sp3d>
        </c:spPr>
      </c:pivotFmt>
      <c:pivotFmt>
        <c:idx val="25"/>
        <c:spPr>
          <a:solidFill>
            <a:schemeClr val="accent2">
              <a:lumMod val="40000"/>
              <a:lumOff val="60000"/>
            </a:schemeClr>
          </a:solidFill>
          <a:ln>
            <a:noFill/>
          </a:ln>
          <a:effectLst/>
          <a:scene3d>
            <a:camera prst="orthographicFront"/>
            <a:lightRig rig="threePt" dir="t"/>
          </a:scene3d>
          <a:sp3d>
            <a:bevelT w="152400" h="50800" prst="softRound"/>
          </a:sp3d>
        </c:spPr>
      </c:pivotFmt>
      <c:pivotFmt>
        <c:idx val="26"/>
        <c:spPr>
          <a:solidFill>
            <a:schemeClr val="accent3"/>
          </a:solidFill>
          <a:ln>
            <a:noFill/>
          </a:ln>
          <a:effectLst/>
          <a:scene3d>
            <a:camera prst="orthographicFront"/>
            <a:lightRig rig="threePt" dir="t"/>
          </a:scene3d>
          <a:sp3d>
            <a:bevelT w="152400" h="50800" prst="softRound"/>
          </a:sp3d>
        </c:spPr>
      </c:pivotFmt>
      <c:pivotFmt>
        <c:idx val="27"/>
        <c:spPr>
          <a:solidFill>
            <a:schemeClr val="accent6">
              <a:lumMod val="50000"/>
            </a:schemeClr>
          </a:solidFill>
          <a:ln>
            <a:noFill/>
          </a:ln>
          <a:effectLst/>
          <a:scene3d>
            <a:camera prst="orthographicFront"/>
            <a:lightRig rig="threePt" dir="t"/>
          </a:scene3d>
          <a:sp3d>
            <a:bevelT w="152400" h="50800" prst="softRound"/>
          </a:sp3d>
        </c:spPr>
      </c:pivotFmt>
      <c:pivotFmt>
        <c:idx val="28"/>
        <c:spPr>
          <a:solidFill>
            <a:schemeClr val="accent4">
              <a:lumMod val="40000"/>
              <a:lumOff val="60000"/>
            </a:schemeClr>
          </a:solidFill>
          <a:ln>
            <a:noFill/>
          </a:ln>
          <a:effectLst/>
          <a:scene3d>
            <a:camera prst="orthographicFront"/>
            <a:lightRig rig="threePt" dir="t"/>
          </a:scene3d>
          <a:sp3d>
            <a:bevelT w="152400" h="50800" prst="softRound"/>
          </a:sp3d>
        </c:spPr>
      </c:pivotFmt>
      <c:pivotFmt>
        <c:idx val="29"/>
        <c:spPr>
          <a:solidFill>
            <a:srgbClr val="7030A0"/>
          </a:solidFill>
          <a:ln>
            <a:noFill/>
          </a:ln>
          <a:effectLst/>
          <a:scene3d>
            <a:camera prst="orthographicFront"/>
            <a:lightRig rig="threePt" dir="t"/>
          </a:scene3d>
          <a:sp3d>
            <a:bevelT w="152400" h="50800" prst="softRound"/>
          </a:sp3d>
        </c:spPr>
      </c:pivotFmt>
      <c:pivotFmt>
        <c:idx val="30"/>
        <c:spPr>
          <a:solidFill>
            <a:srgbClr val="CC6600"/>
          </a:solidFill>
          <a:ln>
            <a:noFill/>
          </a:ln>
          <a:effectLst/>
          <a:scene3d>
            <a:camera prst="orthographicFront"/>
            <a:lightRig rig="threePt" dir="t"/>
          </a:scene3d>
          <a:sp3d>
            <a:bevelT w="152400" h="50800" prst="softRound"/>
          </a:sp3d>
        </c:spPr>
      </c:pivotFmt>
      <c:pivotFmt>
        <c:idx val="31"/>
        <c:spPr>
          <a:solidFill>
            <a:schemeClr val="accent6"/>
          </a:solidFill>
          <a:ln>
            <a:noFill/>
          </a:ln>
          <a:effectLst/>
          <a:scene3d>
            <a:camera prst="orthographicFront"/>
            <a:lightRig rig="threePt" dir="t"/>
          </a:scene3d>
          <a:sp3d>
            <a:bevelT w="152400" h="50800" prst="softRound"/>
          </a:sp3d>
        </c:spPr>
      </c:pivotFmt>
      <c:pivotFmt>
        <c:idx val="32"/>
        <c:spPr>
          <a:solidFill>
            <a:srgbClr val="FF0000"/>
          </a:solidFill>
          <a:ln>
            <a:noFill/>
          </a:ln>
          <a:effectLst/>
          <a:scene3d>
            <a:camera prst="orthographicFront"/>
            <a:lightRig rig="threePt" dir="t"/>
          </a:scene3d>
          <a:sp3d>
            <a:bevelT w="152400" h="50800" prst="softRound"/>
          </a:sp3d>
        </c:spPr>
      </c:pivotFmt>
      <c:pivotFmt>
        <c:idx val="33"/>
        <c:spPr>
          <a:solidFill>
            <a:srgbClr val="0070C0"/>
          </a:solidFill>
          <a:ln>
            <a:noFill/>
          </a:ln>
          <a:effectLst/>
          <a:scene3d>
            <a:camera prst="orthographicFront"/>
            <a:lightRig rig="threePt" dir="t"/>
          </a:scene3d>
          <a:sp3d>
            <a:bevelT w="152400" h="50800" prst="softRound"/>
          </a:sp3d>
        </c:spPr>
      </c:pivotFmt>
    </c:pivotFmts>
    <c:view3D>
      <c:rotX val="15"/>
      <c:rotY val="20"/>
      <c:depthPercent val="100"/>
      <c:rAngAx val="1"/>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manualLayout>
          <c:layoutTarget val="inner"/>
          <c:xMode val="edge"/>
          <c:yMode val="edge"/>
          <c:x val="0.49639270289883247"/>
          <c:y val="3.212851775071858E-2"/>
          <c:w val="0.46933256645524574"/>
          <c:h val="0.90011457714776955"/>
        </c:manualLayout>
      </c:layout>
      <c:bar3DChart>
        <c:barDir val="bar"/>
        <c:grouping val="clustered"/>
        <c:varyColors val="0"/>
        <c:ser>
          <c:idx val="0"/>
          <c:order val="0"/>
          <c:tx>
            <c:strRef>
              <c:f>'Graf Tipol'!$B$3</c:f>
              <c:strCache>
                <c:ptCount val="1"/>
                <c:pt idx="0">
                  <c:v>Total</c:v>
                </c:pt>
              </c:strCache>
            </c:strRef>
          </c:tx>
          <c:spPr>
            <a:solidFill>
              <a:schemeClr val="accent1"/>
            </a:solidFill>
            <a:ln>
              <a:noFill/>
            </a:ln>
            <a:effectLst/>
            <a:scene3d>
              <a:camera prst="orthographicFront"/>
              <a:lightRig rig="threePt" dir="t"/>
            </a:scene3d>
            <a:sp3d>
              <a:bevelT w="152400" h="50800" prst="softRound"/>
            </a:sp3d>
          </c:spPr>
          <c:invertIfNegative val="0"/>
          <c:dPt>
            <c:idx val="0"/>
            <c:invertIfNegative val="0"/>
            <c:bubble3D val="0"/>
            <c:spPr>
              <a:solidFill>
                <a:schemeClr val="accent1">
                  <a:lumMod val="40000"/>
                  <a:lumOff val="60000"/>
                </a:schemeClr>
              </a:solidFill>
              <a:ln>
                <a:noFill/>
              </a:ln>
              <a:effectLst/>
              <a:scene3d>
                <a:camera prst="orthographicFront"/>
                <a:lightRig rig="threePt" dir="t"/>
              </a:scene3d>
              <a:sp3d>
                <a:bevelT w="152400" h="50800" prst="softRound"/>
              </a:sp3d>
            </c:spPr>
            <c:extLst>
              <c:ext xmlns:c16="http://schemas.microsoft.com/office/drawing/2014/chart" uri="{C3380CC4-5D6E-409C-BE32-E72D297353CC}">
                <c16:uniqueId val="{00000001-A820-4995-B88C-0D5701619997}"/>
              </c:ext>
            </c:extLst>
          </c:dPt>
          <c:dPt>
            <c:idx val="2"/>
            <c:invertIfNegative val="0"/>
            <c:bubble3D val="0"/>
            <c:extLst>
              <c:ext xmlns:c16="http://schemas.microsoft.com/office/drawing/2014/chart" uri="{C3380CC4-5D6E-409C-BE32-E72D297353CC}">
                <c16:uniqueId val="{00000002-A820-4995-B88C-0D5701619997}"/>
              </c:ext>
            </c:extLst>
          </c:dPt>
          <c:dPt>
            <c:idx val="3"/>
            <c:invertIfNegative val="0"/>
            <c:bubble3D val="0"/>
            <c:spPr>
              <a:solidFill>
                <a:schemeClr val="accent2">
                  <a:lumMod val="40000"/>
                  <a:lumOff val="60000"/>
                </a:schemeClr>
              </a:solidFill>
              <a:ln>
                <a:noFill/>
              </a:ln>
              <a:effectLst/>
              <a:scene3d>
                <a:camera prst="orthographicFront"/>
                <a:lightRig rig="threePt" dir="t"/>
              </a:scene3d>
              <a:sp3d>
                <a:bevelT w="152400" h="50800" prst="softRound"/>
              </a:sp3d>
            </c:spPr>
            <c:extLst>
              <c:ext xmlns:c16="http://schemas.microsoft.com/office/drawing/2014/chart" uri="{C3380CC4-5D6E-409C-BE32-E72D297353CC}">
                <c16:uniqueId val="{00000004-A820-4995-B88C-0D5701619997}"/>
              </c:ext>
            </c:extLst>
          </c:dPt>
          <c:dPt>
            <c:idx val="4"/>
            <c:invertIfNegative val="0"/>
            <c:bubble3D val="0"/>
            <c:spPr>
              <a:solidFill>
                <a:schemeClr val="accent3"/>
              </a:solidFill>
              <a:ln>
                <a:noFill/>
              </a:ln>
              <a:effectLst/>
              <a:scene3d>
                <a:camera prst="orthographicFront"/>
                <a:lightRig rig="threePt" dir="t"/>
              </a:scene3d>
              <a:sp3d>
                <a:bevelT w="152400" h="50800" prst="softRound"/>
              </a:sp3d>
            </c:spPr>
            <c:extLst>
              <c:ext xmlns:c16="http://schemas.microsoft.com/office/drawing/2014/chart" uri="{C3380CC4-5D6E-409C-BE32-E72D297353CC}">
                <c16:uniqueId val="{00000006-A820-4995-B88C-0D5701619997}"/>
              </c:ext>
            </c:extLst>
          </c:dPt>
          <c:dPt>
            <c:idx val="5"/>
            <c:invertIfNegative val="0"/>
            <c:bubble3D val="0"/>
            <c:extLst>
              <c:ext xmlns:c16="http://schemas.microsoft.com/office/drawing/2014/chart" uri="{C3380CC4-5D6E-409C-BE32-E72D297353CC}">
                <c16:uniqueId val="{00000007-A820-4995-B88C-0D5701619997}"/>
              </c:ext>
            </c:extLst>
          </c:dPt>
          <c:dPt>
            <c:idx val="6"/>
            <c:invertIfNegative val="0"/>
            <c:bubble3D val="0"/>
            <c:spPr>
              <a:solidFill>
                <a:schemeClr val="accent6">
                  <a:lumMod val="50000"/>
                </a:schemeClr>
              </a:solidFill>
              <a:ln>
                <a:noFill/>
              </a:ln>
              <a:effectLst/>
              <a:scene3d>
                <a:camera prst="orthographicFront"/>
                <a:lightRig rig="threePt" dir="t"/>
              </a:scene3d>
              <a:sp3d>
                <a:bevelT w="152400" h="50800" prst="softRound"/>
              </a:sp3d>
            </c:spPr>
            <c:extLst>
              <c:ext xmlns:c16="http://schemas.microsoft.com/office/drawing/2014/chart" uri="{C3380CC4-5D6E-409C-BE32-E72D297353CC}">
                <c16:uniqueId val="{00000009-A820-4995-B88C-0D5701619997}"/>
              </c:ext>
            </c:extLst>
          </c:dPt>
          <c:dPt>
            <c:idx val="7"/>
            <c:invertIfNegative val="0"/>
            <c:bubble3D val="0"/>
            <c:spPr>
              <a:solidFill>
                <a:schemeClr val="accent4">
                  <a:lumMod val="40000"/>
                  <a:lumOff val="60000"/>
                </a:schemeClr>
              </a:solidFill>
              <a:ln>
                <a:noFill/>
              </a:ln>
              <a:effectLst/>
              <a:scene3d>
                <a:camera prst="orthographicFront"/>
                <a:lightRig rig="threePt" dir="t"/>
              </a:scene3d>
              <a:sp3d>
                <a:bevelT w="152400" h="50800" prst="softRound"/>
              </a:sp3d>
            </c:spPr>
            <c:extLst>
              <c:ext xmlns:c16="http://schemas.microsoft.com/office/drawing/2014/chart" uri="{C3380CC4-5D6E-409C-BE32-E72D297353CC}">
                <c16:uniqueId val="{0000000B-A820-4995-B88C-0D5701619997}"/>
              </c:ext>
            </c:extLst>
          </c:dPt>
          <c:dPt>
            <c:idx val="8"/>
            <c:invertIfNegative val="0"/>
            <c:bubble3D val="0"/>
            <c:extLst>
              <c:ext xmlns:c16="http://schemas.microsoft.com/office/drawing/2014/chart" uri="{C3380CC4-5D6E-409C-BE32-E72D297353CC}">
                <c16:uniqueId val="{0000000C-A820-4995-B88C-0D5701619997}"/>
              </c:ext>
            </c:extLst>
          </c:dPt>
          <c:dPt>
            <c:idx val="9"/>
            <c:invertIfNegative val="0"/>
            <c:bubble3D val="0"/>
            <c:spPr>
              <a:solidFill>
                <a:srgbClr val="7030A0"/>
              </a:solidFill>
              <a:ln>
                <a:noFill/>
              </a:ln>
              <a:effectLst/>
              <a:scene3d>
                <a:camera prst="orthographicFront"/>
                <a:lightRig rig="threePt" dir="t"/>
              </a:scene3d>
              <a:sp3d>
                <a:bevelT w="152400" h="50800" prst="softRound"/>
              </a:sp3d>
            </c:spPr>
            <c:extLst>
              <c:ext xmlns:c16="http://schemas.microsoft.com/office/drawing/2014/chart" uri="{C3380CC4-5D6E-409C-BE32-E72D297353CC}">
                <c16:uniqueId val="{0000000E-A820-4995-B88C-0D5701619997}"/>
              </c:ext>
            </c:extLst>
          </c:dPt>
          <c:dPt>
            <c:idx val="10"/>
            <c:invertIfNegative val="0"/>
            <c:bubble3D val="0"/>
            <c:spPr>
              <a:solidFill>
                <a:srgbClr val="CC6600"/>
              </a:solidFill>
              <a:ln>
                <a:noFill/>
              </a:ln>
              <a:effectLst/>
              <a:scene3d>
                <a:camera prst="orthographicFront"/>
                <a:lightRig rig="threePt" dir="t"/>
              </a:scene3d>
              <a:sp3d>
                <a:bevelT w="152400" h="50800" prst="softRound"/>
              </a:sp3d>
            </c:spPr>
            <c:extLst>
              <c:ext xmlns:c16="http://schemas.microsoft.com/office/drawing/2014/chart" uri="{C3380CC4-5D6E-409C-BE32-E72D297353CC}">
                <c16:uniqueId val="{00000010-A820-4995-B88C-0D5701619997}"/>
              </c:ext>
            </c:extLst>
          </c:dPt>
          <c:dPt>
            <c:idx val="11"/>
            <c:invertIfNegative val="0"/>
            <c:bubble3D val="0"/>
            <c:spPr>
              <a:solidFill>
                <a:schemeClr val="accent6"/>
              </a:solidFill>
              <a:ln>
                <a:noFill/>
              </a:ln>
              <a:effectLst/>
              <a:scene3d>
                <a:camera prst="orthographicFront"/>
                <a:lightRig rig="threePt" dir="t"/>
              </a:scene3d>
              <a:sp3d>
                <a:bevelT w="152400" h="50800" prst="softRound"/>
              </a:sp3d>
            </c:spPr>
            <c:extLst>
              <c:ext xmlns:c16="http://schemas.microsoft.com/office/drawing/2014/chart" uri="{C3380CC4-5D6E-409C-BE32-E72D297353CC}">
                <c16:uniqueId val="{00000012-A820-4995-B88C-0D5701619997}"/>
              </c:ext>
            </c:extLst>
          </c:dPt>
          <c:dPt>
            <c:idx val="12"/>
            <c:invertIfNegative val="0"/>
            <c:bubble3D val="0"/>
            <c:extLst>
              <c:ext xmlns:c16="http://schemas.microsoft.com/office/drawing/2014/chart" uri="{C3380CC4-5D6E-409C-BE32-E72D297353CC}">
                <c16:uniqueId val="{00000013-A820-4995-B88C-0D5701619997}"/>
              </c:ext>
            </c:extLst>
          </c:dPt>
          <c:dPt>
            <c:idx val="13"/>
            <c:invertIfNegative val="0"/>
            <c:bubble3D val="0"/>
            <c:extLst>
              <c:ext xmlns:c16="http://schemas.microsoft.com/office/drawing/2014/chart" uri="{C3380CC4-5D6E-409C-BE32-E72D297353CC}">
                <c16:uniqueId val="{00000014-A820-4995-B88C-0D5701619997}"/>
              </c:ext>
            </c:extLst>
          </c:dPt>
          <c:dPt>
            <c:idx val="14"/>
            <c:invertIfNegative val="0"/>
            <c:bubble3D val="0"/>
            <c:extLst>
              <c:ext xmlns:c16="http://schemas.microsoft.com/office/drawing/2014/chart" uri="{C3380CC4-5D6E-409C-BE32-E72D297353CC}">
                <c16:uniqueId val="{00000015-A820-4995-B88C-0D5701619997}"/>
              </c:ext>
            </c:extLst>
          </c:dPt>
          <c:dPt>
            <c:idx val="15"/>
            <c:invertIfNegative val="0"/>
            <c:bubble3D val="0"/>
            <c:spPr>
              <a:solidFill>
                <a:srgbClr val="FF0000"/>
              </a:solidFill>
              <a:ln>
                <a:noFill/>
              </a:ln>
              <a:effectLst/>
              <a:scene3d>
                <a:camera prst="orthographicFront"/>
                <a:lightRig rig="threePt" dir="t"/>
              </a:scene3d>
              <a:sp3d>
                <a:bevelT w="152400" h="50800" prst="softRound"/>
              </a:sp3d>
            </c:spPr>
            <c:extLst>
              <c:ext xmlns:c16="http://schemas.microsoft.com/office/drawing/2014/chart" uri="{C3380CC4-5D6E-409C-BE32-E72D297353CC}">
                <c16:uniqueId val="{00000017-A820-4995-B88C-0D5701619997}"/>
              </c:ext>
            </c:extLst>
          </c:dPt>
          <c:dPt>
            <c:idx val="16"/>
            <c:invertIfNegative val="0"/>
            <c:bubble3D val="0"/>
            <c:spPr>
              <a:solidFill>
                <a:srgbClr val="0070C0"/>
              </a:solidFill>
              <a:ln>
                <a:noFill/>
              </a:ln>
              <a:effectLst/>
              <a:scene3d>
                <a:camera prst="orthographicFront"/>
                <a:lightRig rig="threePt" dir="t"/>
              </a:scene3d>
              <a:sp3d>
                <a:bevelT w="152400" h="50800" prst="softRound"/>
              </a:sp3d>
            </c:spPr>
            <c:extLst>
              <c:ext xmlns:c16="http://schemas.microsoft.com/office/drawing/2014/chart" uri="{C3380CC4-5D6E-409C-BE32-E72D297353CC}">
                <c16:uniqueId val="{00000019-A820-4995-B88C-0D5701619997}"/>
              </c:ext>
            </c:extLst>
          </c:dPt>
          <c:dLbls>
            <c:spPr>
              <a:noFill/>
              <a:ln>
                <a:noFill/>
              </a:ln>
              <a:effectLst/>
            </c:spPr>
            <c:txPr>
              <a:bodyPr rot="0" spcFirstLastPara="1" vertOverflow="ellipsis" vert="horz" wrap="square" lIns="38100" tIns="19050" rIns="38100" bIns="19050" anchor="ctr" anchorCtr="1">
                <a:spAutoFit/>
              </a:bodyPr>
              <a:lstStyle/>
              <a:p>
                <a:pPr>
                  <a:defRPr sz="1000" b="1" i="0" u="none" strike="noStrike" kern="1200" baseline="0">
                    <a:solidFill>
                      <a:schemeClr val="tx1"/>
                    </a:solidFill>
                    <a:latin typeface="Arial" panose="020B0604020202020204" pitchFamily="34" charset="0"/>
                    <a:ea typeface="+mn-ea"/>
                    <a:cs typeface="Arial" panose="020B0604020202020204" pitchFamily="34" charset="0"/>
                  </a:defRPr>
                </a:pPr>
                <a:endParaRPr lang="es-E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'Graf Tipol'!$A$4:$A$20</c:f>
              <c:strCache>
                <c:ptCount val="16"/>
                <c:pt idx="0">
                  <c:v>VEHÍCULOS</c:v>
                </c:pt>
                <c:pt idx="1">
                  <c:v>SIGAB</c:v>
                </c:pt>
                <c:pt idx="2">
                  <c:v>RECOLECCIÓN Y TRANSPORTE</c:v>
                </c:pt>
                <c:pt idx="3">
                  <c:v>PUNTOS CRITICOS Y ARROJOS CLANDESTINOS</c:v>
                </c:pt>
                <c:pt idx="4">
                  <c:v>PAGINA WEB</c:v>
                </c:pt>
                <c:pt idx="5">
                  <c:v>INFORMACIÓN</c:v>
                </c:pt>
                <c:pt idx="6">
                  <c:v>FINANCIERO</c:v>
                </c:pt>
                <c:pt idx="7">
                  <c:v>DOTACIÓN</c:v>
                </c:pt>
                <c:pt idx="8">
                  <c:v>DERRAME DE LIXIVIADOS</c:v>
                </c:pt>
                <c:pt idx="9">
                  <c:v>CONTENERIZACIÓN</c:v>
                </c:pt>
                <c:pt idx="10">
                  <c:v>CLUS</c:v>
                </c:pt>
                <c:pt idx="11">
                  <c:v>CESTAS</c:v>
                </c:pt>
                <c:pt idx="12">
                  <c:v>CARACTERISTICAS DE LAS BASES DE OPERACIÓN </c:v>
                </c:pt>
                <c:pt idx="13">
                  <c:v>CARACTER AMBIENTAL </c:v>
                </c:pt>
                <c:pt idx="14">
                  <c:v>BARRIDO Y LIMPIEZA</c:v>
                </c:pt>
                <c:pt idx="15">
                  <c:v>ANULADA</c:v>
                </c:pt>
              </c:strCache>
            </c:strRef>
          </c:cat>
          <c:val>
            <c:numRef>
              <c:f>'Graf Tipol'!$B$4:$B$20</c:f>
              <c:numCache>
                <c:formatCode>General</c:formatCode>
                <c:ptCount val="16"/>
                <c:pt idx="0">
                  <c:v>119</c:v>
                </c:pt>
                <c:pt idx="1">
                  <c:v>30</c:v>
                </c:pt>
                <c:pt idx="2">
                  <c:v>252</c:v>
                </c:pt>
                <c:pt idx="3">
                  <c:v>18</c:v>
                </c:pt>
                <c:pt idx="4">
                  <c:v>8</c:v>
                </c:pt>
                <c:pt idx="5">
                  <c:v>161</c:v>
                </c:pt>
                <c:pt idx="6">
                  <c:v>21</c:v>
                </c:pt>
                <c:pt idx="7">
                  <c:v>1</c:v>
                </c:pt>
                <c:pt idx="8">
                  <c:v>87</c:v>
                </c:pt>
                <c:pt idx="9">
                  <c:v>144</c:v>
                </c:pt>
                <c:pt idx="10">
                  <c:v>49</c:v>
                </c:pt>
                <c:pt idx="11">
                  <c:v>1</c:v>
                </c:pt>
                <c:pt idx="12">
                  <c:v>3</c:v>
                </c:pt>
                <c:pt idx="13">
                  <c:v>5</c:v>
                </c:pt>
                <c:pt idx="14">
                  <c:v>142</c:v>
                </c:pt>
                <c:pt idx="15">
                  <c:v>15</c:v>
                </c:pt>
              </c:numCache>
            </c:numRef>
          </c:val>
          <c:extLst>
            <c:ext xmlns:c16="http://schemas.microsoft.com/office/drawing/2014/chart" uri="{C3380CC4-5D6E-409C-BE32-E72D297353CC}">
              <c16:uniqueId val="{0000001A-A820-4995-B88C-0D5701619997}"/>
            </c:ext>
          </c:extLst>
        </c:ser>
        <c:dLbls>
          <c:showLegendKey val="0"/>
          <c:showVal val="0"/>
          <c:showCatName val="0"/>
          <c:showSerName val="0"/>
          <c:showPercent val="0"/>
          <c:showBubbleSize val="0"/>
        </c:dLbls>
        <c:gapWidth val="150"/>
        <c:shape val="box"/>
        <c:axId val="1707364975"/>
        <c:axId val="1707366223"/>
        <c:axId val="0"/>
      </c:bar3DChart>
      <c:catAx>
        <c:axId val="1707364975"/>
        <c:scaling>
          <c:orientation val="minMax"/>
        </c:scaling>
        <c:delete val="0"/>
        <c:axPos val="l"/>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900" b="1" i="0" u="none" strike="noStrike" kern="1200" baseline="0">
                <a:solidFill>
                  <a:schemeClr val="tx1"/>
                </a:solidFill>
                <a:latin typeface="Arial" panose="020B0604020202020204" pitchFamily="34" charset="0"/>
                <a:ea typeface="+mn-ea"/>
                <a:cs typeface="Arial" panose="020B0604020202020204" pitchFamily="34" charset="0"/>
              </a:defRPr>
            </a:pPr>
            <a:endParaRPr lang="es-ES"/>
          </a:p>
        </c:txPr>
        <c:crossAx val="1707366223"/>
        <c:crosses val="autoZero"/>
        <c:auto val="1"/>
        <c:lblAlgn val="ctr"/>
        <c:lblOffset val="100"/>
        <c:noMultiLvlLbl val="0"/>
      </c:catAx>
      <c:valAx>
        <c:axId val="1707366223"/>
        <c:scaling>
          <c:orientation val="minMax"/>
        </c:scaling>
        <c:delete val="1"/>
        <c:axPos val="b"/>
        <c:majorGridlines>
          <c:spPr>
            <a:ln w="9525" cap="flat" cmpd="sng" algn="ctr">
              <a:solidFill>
                <a:schemeClr val="accent1">
                  <a:lumMod val="20000"/>
                  <a:lumOff val="80000"/>
                </a:schemeClr>
              </a:solidFill>
              <a:round/>
            </a:ln>
            <a:effectLst/>
          </c:spPr>
        </c:majorGridlines>
        <c:numFmt formatCode="General" sourceLinked="1"/>
        <c:majorTickMark val="none"/>
        <c:minorTickMark val="none"/>
        <c:tickLblPos val="nextTo"/>
        <c:crossAx val="1707364975"/>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s-ES"/>
    </a:p>
  </c:txPr>
  <c:externalData r:id="rId3">
    <c:autoUpdate val="0"/>
  </c:externalData>
  <c:extLst>
    <c:ext xmlns:c14="http://schemas.microsoft.com/office/drawing/2007/8/2/chart" uri="{781A3756-C4B2-4CAC-9D66-4F8BD8637D16}">
      <c14:pivotOptions>
        <c14:dropZoneFilter val="1"/>
        <c14:dropZoneCategories val="1"/>
        <c14:dropZonesVisible val="1"/>
      </c14:pivotOptions>
    </c:ext>
    <c:ext xmlns:c16="http://schemas.microsoft.com/office/drawing/2014/chart" uri="{E28EC0CA-F0BB-4C9C-879D-F8772B89E7AC}">
      <c16:pivotOptions16>
        <c16:showExpandCollapseFieldButtons val="1"/>
      </c16:pivotOptions16>
    </c:ext>
  </c:extLst>
</c:chartSpace>
</file>

<file path=ppt/charts/chart5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400" b="0" i="0" u="none" strike="noStrike" kern="1200" spc="0" baseline="0">
                <a:solidFill>
                  <a:schemeClr val="tx1"/>
                </a:solidFill>
                <a:latin typeface="+mn-lt"/>
                <a:ea typeface="+mn-ea"/>
                <a:cs typeface="+mn-cs"/>
              </a:defRPr>
            </a:pPr>
            <a:r>
              <a:rPr lang="es-CO" b="1">
                <a:solidFill>
                  <a:schemeClr val="tx1"/>
                </a:solidFill>
              </a:rPr>
              <a:t>CONSOLIDADO</a:t>
            </a:r>
            <a:r>
              <a:rPr lang="es-CO" b="1" baseline="0">
                <a:solidFill>
                  <a:schemeClr val="tx1"/>
                </a:solidFill>
              </a:rPr>
              <a:t> POR AÑO</a:t>
            </a:r>
            <a:endParaRPr lang="es-CO" b="1">
              <a:solidFill>
                <a:schemeClr val="tx1"/>
              </a:solidFill>
            </a:endParaRPr>
          </a:p>
        </c:rich>
      </c:tx>
      <c:overlay val="0"/>
      <c:spPr>
        <a:noFill/>
        <a:ln>
          <a:noFill/>
        </a:ln>
        <a:effectLst/>
      </c:spPr>
      <c:txPr>
        <a:bodyPr rot="0" spcFirstLastPara="1" vertOverflow="ellipsis" vert="horz" wrap="square" anchor="ctr" anchorCtr="1"/>
        <a:lstStyle/>
        <a:p>
          <a:pPr>
            <a:defRPr sz="1400" b="0" i="0" u="none" strike="noStrike" kern="1200" spc="0" baseline="0">
              <a:solidFill>
                <a:schemeClr val="tx1"/>
              </a:solidFill>
              <a:latin typeface="+mn-lt"/>
              <a:ea typeface="+mn-ea"/>
              <a:cs typeface="+mn-cs"/>
            </a:defRPr>
          </a:pPr>
          <a:endParaRPr lang="es-ES"/>
        </a:p>
      </c:txPr>
    </c:title>
    <c:autoTitleDeleted val="0"/>
    <c:plotArea>
      <c:layout>
        <c:manualLayout>
          <c:layoutTarget val="inner"/>
          <c:xMode val="edge"/>
          <c:yMode val="edge"/>
          <c:x val="4.4890563763631208E-2"/>
          <c:y val="0.12670082345327482"/>
          <c:w val="0.93780094717206297"/>
          <c:h val="0.71591077202980935"/>
        </c:manualLayout>
      </c:layout>
      <c:barChart>
        <c:barDir val="col"/>
        <c:grouping val="clustered"/>
        <c:varyColors val="0"/>
        <c:ser>
          <c:idx val="0"/>
          <c:order val="0"/>
          <c:tx>
            <c:strRef>
              <c:f>'CONSOLIDADO POR AÑO'!$B$16</c:f>
              <c:strCache>
                <c:ptCount val="1"/>
                <c:pt idx="0">
                  <c:v>PROMOAMBIENTAL</c:v>
                </c:pt>
              </c:strCache>
            </c:strRef>
          </c:tx>
          <c:spPr>
            <a:solidFill>
              <a:schemeClr val="accent1"/>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00" b="1" i="0" u="none" strike="noStrike" kern="1200" baseline="0">
                    <a:solidFill>
                      <a:schemeClr val="tx1"/>
                    </a:solidFill>
                    <a:latin typeface="+mn-lt"/>
                    <a:ea typeface="+mn-ea"/>
                    <a:cs typeface="+mn-cs"/>
                  </a:defRPr>
                </a:pPr>
                <a:endParaRPr lang="es-E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'CONSOLIDADO POR AÑO'!$A$17:$A$23</c:f>
              <c:numCache>
                <c:formatCode>General</c:formatCode>
                <c:ptCount val="7"/>
                <c:pt idx="0">
                  <c:v>2018</c:v>
                </c:pt>
                <c:pt idx="1">
                  <c:v>2019</c:v>
                </c:pt>
                <c:pt idx="2">
                  <c:v>2020</c:v>
                </c:pt>
                <c:pt idx="3">
                  <c:v>2021</c:v>
                </c:pt>
                <c:pt idx="4">
                  <c:v>2022</c:v>
                </c:pt>
                <c:pt idx="5">
                  <c:v>2023</c:v>
                </c:pt>
                <c:pt idx="6">
                  <c:v>2024</c:v>
                </c:pt>
              </c:numCache>
            </c:numRef>
          </c:cat>
          <c:val>
            <c:numRef>
              <c:f>'CONSOLIDADO POR AÑO'!$B$17:$B$23</c:f>
              <c:numCache>
                <c:formatCode>General</c:formatCode>
                <c:ptCount val="7"/>
                <c:pt idx="0">
                  <c:v>30</c:v>
                </c:pt>
                <c:pt idx="1">
                  <c:v>47</c:v>
                </c:pt>
                <c:pt idx="2">
                  <c:v>36</c:v>
                </c:pt>
                <c:pt idx="3">
                  <c:v>35</c:v>
                </c:pt>
                <c:pt idx="4">
                  <c:v>52</c:v>
                </c:pt>
                <c:pt idx="5">
                  <c:v>102</c:v>
                </c:pt>
                <c:pt idx="6">
                  <c:v>36</c:v>
                </c:pt>
              </c:numCache>
            </c:numRef>
          </c:val>
          <c:extLst>
            <c:ext xmlns:c16="http://schemas.microsoft.com/office/drawing/2014/chart" uri="{C3380CC4-5D6E-409C-BE32-E72D297353CC}">
              <c16:uniqueId val="{00000000-4F84-494D-BEB7-144165338A7E}"/>
            </c:ext>
          </c:extLst>
        </c:ser>
        <c:ser>
          <c:idx val="1"/>
          <c:order val="1"/>
          <c:tx>
            <c:strRef>
              <c:f>'CONSOLIDADO POR AÑO'!$C$16</c:f>
              <c:strCache>
                <c:ptCount val="1"/>
                <c:pt idx="0">
                  <c:v>LIME</c:v>
                </c:pt>
              </c:strCache>
            </c:strRef>
          </c:tx>
          <c:spPr>
            <a:solidFill>
              <a:schemeClr val="accent2"/>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00" b="1" i="0" u="none" strike="noStrike" kern="1200" baseline="0">
                    <a:solidFill>
                      <a:schemeClr val="tx1"/>
                    </a:solidFill>
                    <a:latin typeface="+mn-lt"/>
                    <a:ea typeface="+mn-ea"/>
                    <a:cs typeface="+mn-cs"/>
                  </a:defRPr>
                </a:pPr>
                <a:endParaRPr lang="es-E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'CONSOLIDADO POR AÑO'!$A$17:$A$23</c:f>
              <c:numCache>
                <c:formatCode>General</c:formatCode>
                <c:ptCount val="7"/>
                <c:pt idx="0">
                  <c:v>2018</c:v>
                </c:pt>
                <c:pt idx="1">
                  <c:v>2019</c:v>
                </c:pt>
                <c:pt idx="2">
                  <c:v>2020</c:v>
                </c:pt>
                <c:pt idx="3">
                  <c:v>2021</c:v>
                </c:pt>
                <c:pt idx="4">
                  <c:v>2022</c:v>
                </c:pt>
                <c:pt idx="5">
                  <c:v>2023</c:v>
                </c:pt>
                <c:pt idx="6">
                  <c:v>2024</c:v>
                </c:pt>
              </c:numCache>
            </c:numRef>
          </c:cat>
          <c:val>
            <c:numRef>
              <c:f>'CONSOLIDADO POR AÑO'!$C$17:$C$23</c:f>
              <c:numCache>
                <c:formatCode>General</c:formatCode>
                <c:ptCount val="7"/>
                <c:pt idx="0">
                  <c:v>24</c:v>
                </c:pt>
                <c:pt idx="1">
                  <c:v>33</c:v>
                </c:pt>
                <c:pt idx="2">
                  <c:v>29</c:v>
                </c:pt>
                <c:pt idx="3">
                  <c:v>24</c:v>
                </c:pt>
                <c:pt idx="4">
                  <c:v>22</c:v>
                </c:pt>
                <c:pt idx="5">
                  <c:v>35</c:v>
                </c:pt>
                <c:pt idx="6">
                  <c:v>20</c:v>
                </c:pt>
              </c:numCache>
            </c:numRef>
          </c:val>
          <c:extLst>
            <c:ext xmlns:c16="http://schemas.microsoft.com/office/drawing/2014/chart" uri="{C3380CC4-5D6E-409C-BE32-E72D297353CC}">
              <c16:uniqueId val="{00000001-4F84-494D-BEB7-144165338A7E}"/>
            </c:ext>
          </c:extLst>
        </c:ser>
        <c:ser>
          <c:idx val="2"/>
          <c:order val="2"/>
          <c:tx>
            <c:strRef>
              <c:f>'CONSOLIDADO POR AÑO'!$D$16</c:f>
              <c:strCache>
                <c:ptCount val="1"/>
                <c:pt idx="0">
                  <c:v>CIUDAD LIMPIA</c:v>
                </c:pt>
              </c:strCache>
            </c:strRef>
          </c:tx>
          <c:spPr>
            <a:solidFill>
              <a:schemeClr val="accent3"/>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00" b="1" i="0" u="none" strike="noStrike" kern="1200" baseline="0">
                    <a:solidFill>
                      <a:schemeClr val="tx1"/>
                    </a:solidFill>
                    <a:latin typeface="+mn-lt"/>
                    <a:ea typeface="+mn-ea"/>
                    <a:cs typeface="+mn-cs"/>
                  </a:defRPr>
                </a:pPr>
                <a:endParaRPr lang="es-E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'CONSOLIDADO POR AÑO'!$A$17:$A$23</c:f>
              <c:numCache>
                <c:formatCode>General</c:formatCode>
                <c:ptCount val="7"/>
                <c:pt idx="0">
                  <c:v>2018</c:v>
                </c:pt>
                <c:pt idx="1">
                  <c:v>2019</c:v>
                </c:pt>
                <c:pt idx="2">
                  <c:v>2020</c:v>
                </c:pt>
                <c:pt idx="3">
                  <c:v>2021</c:v>
                </c:pt>
                <c:pt idx="4">
                  <c:v>2022</c:v>
                </c:pt>
                <c:pt idx="5">
                  <c:v>2023</c:v>
                </c:pt>
                <c:pt idx="6">
                  <c:v>2024</c:v>
                </c:pt>
              </c:numCache>
            </c:numRef>
          </c:cat>
          <c:val>
            <c:numRef>
              <c:f>'CONSOLIDADO POR AÑO'!$D$17:$D$23</c:f>
              <c:numCache>
                <c:formatCode>General</c:formatCode>
                <c:ptCount val="7"/>
                <c:pt idx="0">
                  <c:v>14</c:v>
                </c:pt>
                <c:pt idx="1">
                  <c:v>23</c:v>
                </c:pt>
                <c:pt idx="2">
                  <c:v>22</c:v>
                </c:pt>
                <c:pt idx="3">
                  <c:v>23</c:v>
                </c:pt>
                <c:pt idx="4">
                  <c:v>24</c:v>
                </c:pt>
                <c:pt idx="5">
                  <c:v>34</c:v>
                </c:pt>
                <c:pt idx="6">
                  <c:v>12</c:v>
                </c:pt>
              </c:numCache>
            </c:numRef>
          </c:val>
          <c:extLst>
            <c:ext xmlns:c16="http://schemas.microsoft.com/office/drawing/2014/chart" uri="{C3380CC4-5D6E-409C-BE32-E72D297353CC}">
              <c16:uniqueId val="{00000002-4F84-494D-BEB7-144165338A7E}"/>
            </c:ext>
          </c:extLst>
        </c:ser>
        <c:ser>
          <c:idx val="3"/>
          <c:order val="3"/>
          <c:tx>
            <c:strRef>
              <c:f>'CONSOLIDADO POR AÑO'!$E$16</c:f>
              <c:strCache>
                <c:ptCount val="1"/>
                <c:pt idx="0">
                  <c:v>BOGOTÁ LIMPIA</c:v>
                </c:pt>
              </c:strCache>
            </c:strRef>
          </c:tx>
          <c:spPr>
            <a:solidFill>
              <a:schemeClr val="accent4"/>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00" b="1" i="0" u="none" strike="noStrike" kern="1200" baseline="0">
                    <a:solidFill>
                      <a:schemeClr val="tx1"/>
                    </a:solidFill>
                    <a:latin typeface="+mn-lt"/>
                    <a:ea typeface="+mn-ea"/>
                    <a:cs typeface="+mn-cs"/>
                  </a:defRPr>
                </a:pPr>
                <a:endParaRPr lang="es-E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'CONSOLIDADO POR AÑO'!$A$17:$A$23</c:f>
              <c:numCache>
                <c:formatCode>General</c:formatCode>
                <c:ptCount val="7"/>
                <c:pt idx="0">
                  <c:v>2018</c:v>
                </c:pt>
                <c:pt idx="1">
                  <c:v>2019</c:v>
                </c:pt>
                <c:pt idx="2">
                  <c:v>2020</c:v>
                </c:pt>
                <c:pt idx="3">
                  <c:v>2021</c:v>
                </c:pt>
                <c:pt idx="4">
                  <c:v>2022</c:v>
                </c:pt>
                <c:pt idx="5">
                  <c:v>2023</c:v>
                </c:pt>
                <c:pt idx="6">
                  <c:v>2024</c:v>
                </c:pt>
              </c:numCache>
            </c:numRef>
          </c:cat>
          <c:val>
            <c:numRef>
              <c:f>'CONSOLIDADO POR AÑO'!$E$17:$E$23</c:f>
              <c:numCache>
                <c:formatCode>General</c:formatCode>
                <c:ptCount val="7"/>
                <c:pt idx="0">
                  <c:v>18</c:v>
                </c:pt>
                <c:pt idx="1">
                  <c:v>35</c:v>
                </c:pt>
                <c:pt idx="2">
                  <c:v>48</c:v>
                </c:pt>
                <c:pt idx="3">
                  <c:v>30</c:v>
                </c:pt>
                <c:pt idx="4">
                  <c:v>16</c:v>
                </c:pt>
                <c:pt idx="5">
                  <c:v>36</c:v>
                </c:pt>
                <c:pt idx="6">
                  <c:v>15</c:v>
                </c:pt>
              </c:numCache>
            </c:numRef>
          </c:val>
          <c:extLst>
            <c:ext xmlns:c16="http://schemas.microsoft.com/office/drawing/2014/chart" uri="{C3380CC4-5D6E-409C-BE32-E72D297353CC}">
              <c16:uniqueId val="{00000003-4F84-494D-BEB7-144165338A7E}"/>
            </c:ext>
          </c:extLst>
        </c:ser>
        <c:ser>
          <c:idx val="4"/>
          <c:order val="4"/>
          <c:tx>
            <c:strRef>
              <c:f>'CONSOLIDADO POR AÑO'!$F$16</c:f>
              <c:strCache>
                <c:ptCount val="1"/>
                <c:pt idx="0">
                  <c:v>ÁREA LIMPIA</c:v>
                </c:pt>
              </c:strCache>
            </c:strRef>
          </c:tx>
          <c:spPr>
            <a:solidFill>
              <a:schemeClr val="accent5"/>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00" b="1" i="0" u="none" strike="noStrike" kern="1200" baseline="0">
                    <a:solidFill>
                      <a:schemeClr val="tx1"/>
                    </a:solidFill>
                    <a:latin typeface="+mn-lt"/>
                    <a:ea typeface="+mn-ea"/>
                    <a:cs typeface="+mn-cs"/>
                  </a:defRPr>
                </a:pPr>
                <a:endParaRPr lang="es-E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'CONSOLIDADO POR AÑO'!$A$17:$A$23</c:f>
              <c:numCache>
                <c:formatCode>General</c:formatCode>
                <c:ptCount val="7"/>
                <c:pt idx="0">
                  <c:v>2018</c:v>
                </c:pt>
                <c:pt idx="1">
                  <c:v>2019</c:v>
                </c:pt>
                <c:pt idx="2">
                  <c:v>2020</c:v>
                </c:pt>
                <c:pt idx="3">
                  <c:v>2021</c:v>
                </c:pt>
                <c:pt idx="4">
                  <c:v>2022</c:v>
                </c:pt>
                <c:pt idx="5">
                  <c:v>2023</c:v>
                </c:pt>
                <c:pt idx="6">
                  <c:v>2024</c:v>
                </c:pt>
              </c:numCache>
            </c:numRef>
          </c:cat>
          <c:val>
            <c:numRef>
              <c:f>'CONSOLIDADO POR AÑO'!$F$17:$F$23</c:f>
              <c:numCache>
                <c:formatCode>General</c:formatCode>
                <c:ptCount val="7"/>
                <c:pt idx="0">
                  <c:v>29</c:v>
                </c:pt>
                <c:pt idx="1">
                  <c:v>26</c:v>
                </c:pt>
                <c:pt idx="2">
                  <c:v>24</c:v>
                </c:pt>
                <c:pt idx="3">
                  <c:v>15</c:v>
                </c:pt>
                <c:pt idx="4">
                  <c:v>24</c:v>
                </c:pt>
                <c:pt idx="5">
                  <c:v>32</c:v>
                </c:pt>
                <c:pt idx="6">
                  <c:v>16</c:v>
                </c:pt>
              </c:numCache>
            </c:numRef>
          </c:val>
          <c:extLst>
            <c:ext xmlns:c16="http://schemas.microsoft.com/office/drawing/2014/chart" uri="{C3380CC4-5D6E-409C-BE32-E72D297353CC}">
              <c16:uniqueId val="{00000004-4F84-494D-BEB7-144165338A7E}"/>
            </c:ext>
          </c:extLst>
        </c:ser>
        <c:dLbls>
          <c:showLegendKey val="0"/>
          <c:showVal val="0"/>
          <c:showCatName val="0"/>
          <c:showSerName val="0"/>
          <c:showPercent val="0"/>
          <c:showBubbleSize val="0"/>
        </c:dLbls>
        <c:gapWidth val="219"/>
        <c:overlap val="-27"/>
        <c:axId val="2004897743"/>
        <c:axId val="2004885263"/>
      </c:barChart>
      <c:catAx>
        <c:axId val="2004897743"/>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1" i="0" u="none" strike="noStrike" kern="1200" baseline="0">
                <a:solidFill>
                  <a:schemeClr val="tx1"/>
                </a:solidFill>
                <a:latin typeface="+mn-lt"/>
                <a:ea typeface="+mn-ea"/>
                <a:cs typeface="+mn-cs"/>
              </a:defRPr>
            </a:pPr>
            <a:endParaRPr lang="es-ES"/>
          </a:p>
        </c:txPr>
        <c:crossAx val="2004885263"/>
        <c:crosses val="autoZero"/>
        <c:auto val="1"/>
        <c:lblAlgn val="ctr"/>
        <c:lblOffset val="100"/>
        <c:noMultiLvlLbl val="0"/>
      </c:catAx>
      <c:valAx>
        <c:axId val="2004885263"/>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s-ES"/>
          </a:p>
        </c:txPr>
        <c:crossAx val="2004897743"/>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000" b="1" i="0" u="none" strike="noStrike" kern="1200" baseline="0">
              <a:solidFill>
                <a:schemeClr val="tx1"/>
              </a:solidFill>
              <a:latin typeface="+mn-lt"/>
              <a:ea typeface="+mn-ea"/>
              <a:cs typeface="+mn-cs"/>
            </a:defRPr>
          </a:pPr>
          <a:endParaRPr lang="es-ES"/>
        </a:p>
      </c:txPr>
    </c:legend>
    <c:plotVisOnly val="1"/>
    <c:dispBlanksAs val="gap"/>
    <c:showDLblsOverMax val="0"/>
  </c:chart>
  <c:spPr>
    <a:noFill/>
    <a:ln>
      <a:noFill/>
    </a:ln>
    <a:effectLst/>
  </c:spPr>
  <c:txPr>
    <a:bodyPr/>
    <a:lstStyle/>
    <a:p>
      <a:pPr>
        <a:defRPr/>
      </a:pPr>
      <a:endParaRPr lang="es-ES"/>
    </a:p>
  </c:txPr>
  <c:externalData r:id="rId3">
    <c:autoUpdate val="0"/>
  </c:externalData>
  <c:userShapes r:id="rId4"/>
</c:chartSpace>
</file>

<file path=ppt/charts/chart5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400" b="1" i="0" u="none" strike="noStrike" kern="1200" spc="0" baseline="0">
                <a:solidFill>
                  <a:schemeClr val="tx1"/>
                </a:solidFill>
                <a:latin typeface="+mn-lt"/>
                <a:ea typeface="+mn-ea"/>
                <a:cs typeface="+mn-cs"/>
              </a:defRPr>
            </a:pPr>
            <a:r>
              <a:rPr lang="es-CO" b="1">
                <a:solidFill>
                  <a:schemeClr val="tx1"/>
                </a:solidFill>
              </a:rPr>
              <a:t>ESTADO</a:t>
            </a:r>
            <a:r>
              <a:rPr lang="es-CO" b="1" baseline="0">
                <a:solidFill>
                  <a:schemeClr val="tx1"/>
                </a:solidFill>
              </a:rPr>
              <a:t> DE INFORMES DE INCUMPLIMIENTO POR CONCEPTO DE MULTAS - ABRIL</a:t>
            </a:r>
            <a:endParaRPr lang="es-CO" b="1">
              <a:solidFill>
                <a:schemeClr val="tx1"/>
              </a:solidFill>
            </a:endParaRPr>
          </a:p>
        </c:rich>
      </c:tx>
      <c:overlay val="0"/>
      <c:spPr>
        <a:noFill/>
        <a:ln>
          <a:noFill/>
        </a:ln>
        <a:effectLst/>
      </c:spPr>
      <c:txPr>
        <a:bodyPr rot="0" spcFirstLastPara="1" vertOverflow="ellipsis" vert="horz" wrap="square" anchor="ctr" anchorCtr="1"/>
        <a:lstStyle/>
        <a:p>
          <a:pPr>
            <a:defRPr sz="1400" b="1" i="0" u="none" strike="noStrike" kern="1200" spc="0" baseline="0">
              <a:solidFill>
                <a:schemeClr val="tx1"/>
              </a:solidFill>
              <a:latin typeface="+mn-lt"/>
              <a:ea typeface="+mn-ea"/>
              <a:cs typeface="+mn-cs"/>
            </a:defRPr>
          </a:pPr>
          <a:endParaRPr lang="es-ES"/>
        </a:p>
      </c:txPr>
    </c:title>
    <c:autoTitleDeleted val="0"/>
    <c:plotArea>
      <c:layout/>
      <c:barChart>
        <c:barDir val="col"/>
        <c:grouping val="clustered"/>
        <c:varyColors val="0"/>
        <c:ser>
          <c:idx val="0"/>
          <c:order val="0"/>
          <c:tx>
            <c:strRef>
              <c:f>'Graf Mult'!$C$75</c:f>
              <c:strCache>
                <c:ptCount val="1"/>
                <c:pt idx="0">
                  <c:v>AB. INFORME DE POSIBLE INCUMPLIMIENTO</c:v>
                </c:pt>
              </c:strCache>
            </c:strRef>
          </c:tx>
          <c:spPr>
            <a:solidFill>
              <a:schemeClr val="accent1"/>
            </a:solidFill>
            <a:ln>
              <a:noFill/>
            </a:ln>
            <a:effectLst/>
            <a:scene3d>
              <a:camera prst="orthographicFront"/>
              <a:lightRig rig="threePt" dir="t"/>
            </a:scene3d>
            <a:sp3d>
              <a:bevelT/>
              <a:bevelB/>
            </a:sp3d>
          </c:spPr>
          <c:invertIfNegative val="0"/>
          <c:dLbls>
            <c:spPr>
              <a:noFill/>
              <a:ln>
                <a:noFill/>
              </a:ln>
              <a:effectLst/>
            </c:spPr>
            <c:txPr>
              <a:bodyPr rot="0" spcFirstLastPara="1" vertOverflow="ellipsis" vert="horz" wrap="square" lIns="38100" tIns="19050" rIns="38100" bIns="19050" anchor="ctr" anchorCtr="1">
                <a:spAutoFit/>
              </a:bodyPr>
              <a:lstStyle/>
              <a:p>
                <a:pPr>
                  <a:defRPr sz="1100" b="1" i="0" u="none" strike="noStrike" kern="1200" baseline="0">
                    <a:solidFill>
                      <a:schemeClr val="tx1"/>
                    </a:solidFill>
                    <a:latin typeface="+mn-lt"/>
                    <a:ea typeface="+mn-ea"/>
                    <a:cs typeface="+mn-cs"/>
                  </a:defRPr>
                </a:pPr>
                <a:endParaRPr lang="es-E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'Graf Mult'!$B$76:$B$80</c:f>
              <c:strCache>
                <c:ptCount val="5"/>
                <c:pt idx="0">
                  <c:v>PROMOAMBIENTAL</c:v>
                </c:pt>
                <c:pt idx="1">
                  <c:v>LIME</c:v>
                </c:pt>
                <c:pt idx="2">
                  <c:v>CIUDAD LIMPIA</c:v>
                </c:pt>
                <c:pt idx="3">
                  <c:v>BOGOTÁ LIMPIA</c:v>
                </c:pt>
                <c:pt idx="4">
                  <c:v>ÁREA LIMPIA</c:v>
                </c:pt>
              </c:strCache>
            </c:strRef>
          </c:cat>
          <c:val>
            <c:numRef>
              <c:f>'Graf Mult'!$C$76:$C$80</c:f>
              <c:numCache>
                <c:formatCode>General</c:formatCode>
                <c:ptCount val="5"/>
                <c:pt idx="0">
                  <c:v>13</c:v>
                </c:pt>
                <c:pt idx="2">
                  <c:v>3</c:v>
                </c:pt>
                <c:pt idx="3">
                  <c:v>1</c:v>
                </c:pt>
                <c:pt idx="4">
                  <c:v>10</c:v>
                </c:pt>
              </c:numCache>
            </c:numRef>
          </c:val>
          <c:extLst>
            <c:ext xmlns:c16="http://schemas.microsoft.com/office/drawing/2014/chart" uri="{C3380CC4-5D6E-409C-BE32-E72D297353CC}">
              <c16:uniqueId val="{00000000-3770-4C73-A7A1-E474CDE41F22}"/>
            </c:ext>
          </c:extLst>
        </c:ser>
        <c:ser>
          <c:idx val="1"/>
          <c:order val="1"/>
          <c:tx>
            <c:strRef>
              <c:f>'Graf Mult'!$D$75</c:f>
              <c:strCache>
                <c:ptCount val="1"/>
                <c:pt idx="0">
                  <c:v>CERRADA POR  ACTO ADMINISTRATIVO</c:v>
                </c:pt>
              </c:strCache>
            </c:strRef>
          </c:tx>
          <c:spPr>
            <a:solidFill>
              <a:schemeClr val="accent2"/>
            </a:solidFill>
            <a:ln>
              <a:noFill/>
            </a:ln>
            <a:effectLst/>
            <a:scene3d>
              <a:camera prst="orthographicFront"/>
              <a:lightRig rig="threePt" dir="t"/>
            </a:scene3d>
            <a:sp3d>
              <a:bevelT/>
              <a:bevelB/>
            </a:sp3d>
          </c:spPr>
          <c:invertIfNegative val="0"/>
          <c:dLbls>
            <c:spPr>
              <a:noFill/>
              <a:ln>
                <a:noFill/>
              </a:ln>
              <a:effectLst/>
            </c:spPr>
            <c:txPr>
              <a:bodyPr rot="0" spcFirstLastPara="1" vertOverflow="ellipsis" vert="horz" wrap="square" lIns="38100" tIns="19050" rIns="38100" bIns="19050" anchor="ctr" anchorCtr="1">
                <a:spAutoFit/>
              </a:bodyPr>
              <a:lstStyle/>
              <a:p>
                <a:pPr>
                  <a:defRPr sz="1100" b="1" i="0" u="none" strike="noStrike" kern="1200" baseline="0">
                    <a:solidFill>
                      <a:schemeClr val="tx1"/>
                    </a:solidFill>
                    <a:latin typeface="+mn-lt"/>
                    <a:ea typeface="+mn-ea"/>
                    <a:cs typeface="+mn-cs"/>
                  </a:defRPr>
                </a:pPr>
                <a:endParaRPr lang="es-E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'Graf Mult'!$B$76:$B$80</c:f>
              <c:strCache>
                <c:ptCount val="5"/>
                <c:pt idx="0">
                  <c:v>PROMOAMBIENTAL</c:v>
                </c:pt>
                <c:pt idx="1">
                  <c:v>LIME</c:v>
                </c:pt>
                <c:pt idx="2">
                  <c:v>CIUDAD LIMPIA</c:v>
                </c:pt>
                <c:pt idx="3">
                  <c:v>BOGOTÁ LIMPIA</c:v>
                </c:pt>
                <c:pt idx="4">
                  <c:v>ÁREA LIMPIA</c:v>
                </c:pt>
              </c:strCache>
            </c:strRef>
          </c:cat>
          <c:val>
            <c:numRef>
              <c:f>'Graf Mult'!$D$76:$D$80</c:f>
              <c:numCache>
                <c:formatCode>General</c:formatCode>
                <c:ptCount val="5"/>
                <c:pt idx="0">
                  <c:v>9</c:v>
                </c:pt>
                <c:pt idx="1">
                  <c:v>1</c:v>
                </c:pt>
                <c:pt idx="4">
                  <c:v>1</c:v>
                </c:pt>
              </c:numCache>
            </c:numRef>
          </c:val>
          <c:extLst>
            <c:ext xmlns:c16="http://schemas.microsoft.com/office/drawing/2014/chart" uri="{C3380CC4-5D6E-409C-BE32-E72D297353CC}">
              <c16:uniqueId val="{00000001-3770-4C73-A7A1-E474CDE41F22}"/>
            </c:ext>
          </c:extLst>
        </c:ser>
        <c:ser>
          <c:idx val="2"/>
          <c:order val="2"/>
          <c:tx>
            <c:strRef>
              <c:f>'Graf Mult'!$E$75</c:f>
              <c:strCache>
                <c:ptCount val="1"/>
                <c:pt idx="0">
                  <c:v> CESE INCUMPLIMIENTO</c:v>
                </c:pt>
              </c:strCache>
            </c:strRef>
          </c:tx>
          <c:spPr>
            <a:solidFill>
              <a:schemeClr val="accent3"/>
            </a:solidFill>
            <a:ln>
              <a:noFill/>
            </a:ln>
            <a:effectLst/>
            <a:scene3d>
              <a:camera prst="orthographicFront"/>
              <a:lightRig rig="threePt" dir="t"/>
            </a:scene3d>
            <a:sp3d>
              <a:bevelT/>
              <a:bevelB/>
            </a:sp3d>
          </c:spPr>
          <c:invertIfNegative val="0"/>
          <c:dLbls>
            <c:spPr>
              <a:noFill/>
              <a:ln>
                <a:noFill/>
              </a:ln>
              <a:effectLst/>
            </c:spPr>
            <c:txPr>
              <a:bodyPr rot="0" spcFirstLastPara="1" vertOverflow="ellipsis" vert="horz" wrap="square" lIns="38100" tIns="19050" rIns="38100" bIns="19050" anchor="ctr" anchorCtr="1">
                <a:spAutoFit/>
              </a:bodyPr>
              <a:lstStyle/>
              <a:p>
                <a:pPr>
                  <a:defRPr sz="900" b="1" i="0" u="none" strike="noStrike" kern="1200" baseline="0">
                    <a:solidFill>
                      <a:schemeClr val="tx1"/>
                    </a:solidFill>
                    <a:latin typeface="+mn-lt"/>
                    <a:ea typeface="+mn-ea"/>
                    <a:cs typeface="+mn-cs"/>
                  </a:defRPr>
                </a:pPr>
                <a:endParaRPr lang="es-E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'Graf Mult'!$B$76:$B$80</c:f>
              <c:strCache>
                <c:ptCount val="5"/>
                <c:pt idx="0">
                  <c:v>PROMOAMBIENTAL</c:v>
                </c:pt>
                <c:pt idx="1">
                  <c:v>LIME</c:v>
                </c:pt>
                <c:pt idx="2">
                  <c:v>CIUDAD LIMPIA</c:v>
                </c:pt>
                <c:pt idx="3">
                  <c:v>BOGOTÁ LIMPIA</c:v>
                </c:pt>
                <c:pt idx="4">
                  <c:v>ÁREA LIMPIA</c:v>
                </c:pt>
              </c:strCache>
            </c:strRef>
          </c:cat>
          <c:val>
            <c:numRef>
              <c:f>'Graf Mult'!$E$76:$E$80</c:f>
              <c:numCache>
                <c:formatCode>General</c:formatCode>
                <c:ptCount val="5"/>
                <c:pt idx="0">
                  <c:v>15</c:v>
                </c:pt>
                <c:pt idx="3">
                  <c:v>6</c:v>
                </c:pt>
              </c:numCache>
            </c:numRef>
          </c:val>
          <c:extLst>
            <c:ext xmlns:c16="http://schemas.microsoft.com/office/drawing/2014/chart" uri="{C3380CC4-5D6E-409C-BE32-E72D297353CC}">
              <c16:uniqueId val="{00000002-3770-4C73-A7A1-E474CDE41F22}"/>
            </c:ext>
          </c:extLst>
        </c:ser>
        <c:ser>
          <c:idx val="3"/>
          <c:order val="3"/>
          <c:tx>
            <c:strRef>
              <c:f>'Graf Mult'!$F$75</c:f>
              <c:strCache>
                <c:ptCount val="1"/>
                <c:pt idx="0">
                  <c:v>DESESTIMADO</c:v>
                </c:pt>
              </c:strCache>
            </c:strRef>
          </c:tx>
          <c:spPr>
            <a:solidFill>
              <a:schemeClr val="accent4"/>
            </a:solidFill>
            <a:ln>
              <a:noFill/>
            </a:ln>
            <a:effectLst/>
            <a:scene3d>
              <a:camera prst="orthographicFront"/>
              <a:lightRig rig="threePt" dir="t"/>
            </a:scene3d>
            <a:sp3d>
              <a:bevelT/>
              <a:bevelB/>
            </a:sp3d>
          </c:spPr>
          <c:invertIfNegative val="0"/>
          <c:dLbls>
            <c:spPr>
              <a:noFill/>
              <a:ln>
                <a:noFill/>
              </a:ln>
              <a:effectLst/>
            </c:spPr>
            <c:txPr>
              <a:bodyPr rot="0" spcFirstLastPara="1" vertOverflow="ellipsis" vert="horz" wrap="square" lIns="38100" tIns="19050" rIns="38100" bIns="19050" anchor="ctr" anchorCtr="1">
                <a:spAutoFit/>
              </a:bodyPr>
              <a:lstStyle/>
              <a:p>
                <a:pPr>
                  <a:defRPr sz="1100" b="1" i="0" u="none" strike="noStrike" kern="1200" baseline="0">
                    <a:solidFill>
                      <a:schemeClr val="tx1"/>
                    </a:solidFill>
                    <a:latin typeface="+mn-lt"/>
                    <a:ea typeface="+mn-ea"/>
                    <a:cs typeface="+mn-cs"/>
                  </a:defRPr>
                </a:pPr>
                <a:endParaRPr lang="es-E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'Graf Mult'!$B$76:$B$80</c:f>
              <c:strCache>
                <c:ptCount val="5"/>
                <c:pt idx="0">
                  <c:v>PROMOAMBIENTAL</c:v>
                </c:pt>
                <c:pt idx="1">
                  <c:v>LIME</c:v>
                </c:pt>
                <c:pt idx="2">
                  <c:v>CIUDAD LIMPIA</c:v>
                </c:pt>
                <c:pt idx="3">
                  <c:v>BOGOTÁ LIMPIA</c:v>
                </c:pt>
                <c:pt idx="4">
                  <c:v>ÁREA LIMPIA</c:v>
                </c:pt>
              </c:strCache>
            </c:strRef>
          </c:cat>
          <c:val>
            <c:numRef>
              <c:f>'Graf Mult'!$F$76:$F$80</c:f>
              <c:numCache>
                <c:formatCode>General</c:formatCode>
                <c:ptCount val="5"/>
                <c:pt idx="0">
                  <c:v>7</c:v>
                </c:pt>
                <c:pt idx="3">
                  <c:v>1</c:v>
                </c:pt>
                <c:pt idx="4">
                  <c:v>3</c:v>
                </c:pt>
              </c:numCache>
            </c:numRef>
          </c:val>
          <c:extLst>
            <c:ext xmlns:c16="http://schemas.microsoft.com/office/drawing/2014/chart" uri="{C3380CC4-5D6E-409C-BE32-E72D297353CC}">
              <c16:uniqueId val="{00000003-3770-4C73-A7A1-E474CDE41F22}"/>
            </c:ext>
          </c:extLst>
        </c:ser>
        <c:dLbls>
          <c:showLegendKey val="0"/>
          <c:showVal val="0"/>
          <c:showCatName val="0"/>
          <c:showSerName val="0"/>
          <c:showPercent val="0"/>
          <c:showBubbleSize val="0"/>
        </c:dLbls>
        <c:gapWidth val="219"/>
        <c:overlap val="-27"/>
        <c:axId val="362570223"/>
        <c:axId val="365765087"/>
      </c:barChart>
      <c:catAx>
        <c:axId val="362570223"/>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1" i="0" u="none" strike="noStrike" kern="1200" baseline="0">
                <a:solidFill>
                  <a:schemeClr val="tx1"/>
                </a:solidFill>
                <a:latin typeface="+mn-lt"/>
                <a:ea typeface="+mn-ea"/>
                <a:cs typeface="+mn-cs"/>
              </a:defRPr>
            </a:pPr>
            <a:endParaRPr lang="es-ES"/>
          </a:p>
        </c:txPr>
        <c:crossAx val="365765087"/>
        <c:crosses val="autoZero"/>
        <c:auto val="1"/>
        <c:lblAlgn val="ctr"/>
        <c:lblOffset val="100"/>
        <c:noMultiLvlLbl val="0"/>
      </c:catAx>
      <c:valAx>
        <c:axId val="365765087"/>
        <c:scaling>
          <c:orientation val="minMax"/>
        </c:scaling>
        <c:delete val="1"/>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crossAx val="362570223"/>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000" b="1" i="0" u="none" strike="noStrike" kern="1200" baseline="0">
              <a:solidFill>
                <a:schemeClr val="tx1"/>
              </a:solidFill>
              <a:latin typeface="+mn-lt"/>
              <a:ea typeface="+mn-ea"/>
              <a:cs typeface="+mn-cs"/>
            </a:defRPr>
          </a:pPr>
          <a:endParaRPr lang="es-E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s-ES"/>
    </a:p>
  </c:txPr>
  <c:externalData r:id="rId3">
    <c:autoUpdate val="0"/>
  </c:externalData>
  <c:userShapes r:id="rId4"/>
</c:chartSpace>
</file>

<file path=ppt/charts/chart5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400" b="1" i="0" u="none" strike="noStrike" kern="1200" spc="0" baseline="0">
                <a:solidFill>
                  <a:schemeClr val="tx1"/>
                </a:solidFill>
                <a:latin typeface="+mn-lt"/>
                <a:ea typeface="+mn-ea"/>
                <a:cs typeface="+mn-cs"/>
              </a:defRPr>
            </a:pPr>
            <a:r>
              <a:rPr lang="es-CO" b="1">
                <a:solidFill>
                  <a:schemeClr val="tx1"/>
                </a:solidFill>
              </a:rPr>
              <a:t>PENAL</a:t>
            </a:r>
            <a:r>
              <a:rPr lang="es-CO" b="1" baseline="0">
                <a:solidFill>
                  <a:schemeClr val="tx1"/>
                </a:solidFill>
              </a:rPr>
              <a:t> PECUNIARIA ABRIL 2024</a:t>
            </a:r>
            <a:endParaRPr lang="es-CO" b="1">
              <a:solidFill>
                <a:schemeClr val="tx1"/>
              </a:solidFill>
            </a:endParaRPr>
          </a:p>
        </c:rich>
      </c:tx>
      <c:overlay val="0"/>
      <c:spPr>
        <a:noFill/>
        <a:ln>
          <a:noFill/>
        </a:ln>
        <a:effectLst/>
      </c:spPr>
      <c:txPr>
        <a:bodyPr rot="0" spcFirstLastPara="1" vertOverflow="ellipsis" vert="horz" wrap="square" anchor="ctr" anchorCtr="1"/>
        <a:lstStyle/>
        <a:p>
          <a:pPr>
            <a:defRPr sz="1400" b="1" i="0" u="none" strike="noStrike" kern="1200" spc="0" baseline="0">
              <a:solidFill>
                <a:schemeClr val="tx1"/>
              </a:solidFill>
              <a:latin typeface="+mn-lt"/>
              <a:ea typeface="+mn-ea"/>
              <a:cs typeface="+mn-cs"/>
            </a:defRPr>
          </a:pPr>
          <a:endParaRPr lang="es-ES"/>
        </a:p>
      </c:txPr>
    </c:title>
    <c:autoTitleDeleted val="0"/>
    <c:plotArea>
      <c:layout>
        <c:manualLayout>
          <c:layoutTarget val="inner"/>
          <c:xMode val="edge"/>
          <c:yMode val="edge"/>
          <c:x val="0.10999008557252922"/>
          <c:y val="0.12442813269776819"/>
          <c:w val="0.79548464885715298"/>
          <c:h val="0.7078142316261925"/>
        </c:manualLayout>
      </c:layout>
      <c:barChart>
        <c:barDir val="col"/>
        <c:grouping val="clustered"/>
        <c:varyColors val="0"/>
        <c:ser>
          <c:idx val="0"/>
          <c:order val="0"/>
          <c:tx>
            <c:strRef>
              <c:f>'Graf PP'!$B$13</c:f>
              <c:strCache>
                <c:ptCount val="1"/>
                <c:pt idx="0">
                  <c:v>ABIERTA</c:v>
                </c:pt>
              </c:strCache>
            </c:strRef>
          </c:tx>
          <c:spPr>
            <a:solidFill>
              <a:schemeClr val="accent1"/>
            </a:solidFill>
            <a:ln>
              <a:noFill/>
            </a:ln>
            <a:effectLst/>
            <a:scene3d>
              <a:camera prst="orthographicFront"/>
              <a:lightRig rig="threePt" dir="t"/>
            </a:scene3d>
            <a:sp3d>
              <a:bevelT/>
              <a:bevelB/>
            </a:sp3d>
          </c:spPr>
          <c:invertIfNegative val="0"/>
          <c:dLbls>
            <c:spPr>
              <a:noFill/>
              <a:ln>
                <a:noFill/>
              </a:ln>
              <a:effectLst/>
            </c:spPr>
            <c:txPr>
              <a:bodyPr rot="0" spcFirstLastPara="1" vertOverflow="ellipsis" vert="horz" wrap="square" lIns="38100" tIns="19050" rIns="38100" bIns="19050" anchor="ctr" anchorCtr="1">
                <a:spAutoFit/>
              </a:bodyPr>
              <a:lstStyle/>
              <a:p>
                <a:pPr>
                  <a:defRPr sz="1100" b="1" i="0" u="none" strike="noStrike" kern="1200" baseline="0">
                    <a:solidFill>
                      <a:schemeClr val="tx1"/>
                    </a:solidFill>
                    <a:latin typeface="+mn-lt"/>
                    <a:ea typeface="+mn-ea"/>
                    <a:cs typeface="+mn-cs"/>
                  </a:defRPr>
                </a:pPr>
                <a:endParaRPr lang="es-E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'Graf PP'!$A$14:$A$19</c:f>
              <c:strCache>
                <c:ptCount val="5"/>
                <c:pt idx="0">
                  <c:v>Promoambiental</c:v>
                </c:pt>
                <c:pt idx="1">
                  <c:v>LIME</c:v>
                </c:pt>
                <c:pt idx="2">
                  <c:v>Ciudad Limpia</c:v>
                </c:pt>
                <c:pt idx="3">
                  <c:v>Bogotá Limpia</c:v>
                </c:pt>
                <c:pt idx="4">
                  <c:v>Área Limpia</c:v>
                </c:pt>
              </c:strCache>
            </c:strRef>
          </c:cat>
          <c:val>
            <c:numRef>
              <c:f>'Graf PP'!$B$14:$B$19</c:f>
              <c:numCache>
                <c:formatCode>General</c:formatCode>
                <c:ptCount val="6"/>
                <c:pt idx="0">
                  <c:v>25</c:v>
                </c:pt>
                <c:pt idx="1">
                  <c:v>5</c:v>
                </c:pt>
                <c:pt idx="2">
                  <c:v>11</c:v>
                </c:pt>
                <c:pt idx="3">
                  <c:v>19</c:v>
                </c:pt>
                <c:pt idx="4">
                  <c:v>20</c:v>
                </c:pt>
              </c:numCache>
            </c:numRef>
          </c:val>
          <c:extLst>
            <c:ext xmlns:c16="http://schemas.microsoft.com/office/drawing/2014/chart" uri="{C3380CC4-5D6E-409C-BE32-E72D297353CC}">
              <c16:uniqueId val="{00000000-86C3-4F6E-B3E9-BAB10C165073}"/>
            </c:ext>
          </c:extLst>
        </c:ser>
        <c:ser>
          <c:idx val="1"/>
          <c:order val="1"/>
          <c:tx>
            <c:strRef>
              <c:f>'Graf PP'!$C$13</c:f>
              <c:strCache>
                <c:ptCount val="1"/>
                <c:pt idx="0">
                  <c:v>CERRADA POR ACTO ADMINISTRATIVO</c:v>
                </c:pt>
              </c:strCache>
            </c:strRef>
          </c:tx>
          <c:spPr>
            <a:solidFill>
              <a:schemeClr val="accent2"/>
            </a:solidFill>
            <a:ln>
              <a:noFill/>
            </a:ln>
            <a:effectLst/>
            <a:scene3d>
              <a:camera prst="orthographicFront"/>
              <a:lightRig rig="threePt" dir="t"/>
            </a:scene3d>
            <a:sp3d>
              <a:bevelT/>
              <a:bevelB/>
            </a:sp3d>
          </c:spPr>
          <c:invertIfNegative val="0"/>
          <c:dLbls>
            <c:spPr>
              <a:noFill/>
              <a:ln>
                <a:noFill/>
              </a:ln>
              <a:effectLst/>
            </c:spPr>
            <c:txPr>
              <a:bodyPr rot="0" spcFirstLastPara="1" vertOverflow="ellipsis" vert="horz" wrap="square" lIns="38100" tIns="19050" rIns="38100" bIns="19050" anchor="ctr" anchorCtr="0">
                <a:spAutoFit/>
              </a:bodyPr>
              <a:lstStyle/>
              <a:p>
                <a:pPr algn="ctr">
                  <a:defRPr lang="en-US" sz="1100" b="1" i="0" u="none" strike="noStrike" kern="1200" baseline="0">
                    <a:solidFill>
                      <a:schemeClr val="tx1"/>
                    </a:solidFill>
                    <a:latin typeface="+mn-lt"/>
                    <a:ea typeface="+mn-ea"/>
                    <a:cs typeface="+mn-cs"/>
                  </a:defRPr>
                </a:pPr>
                <a:endParaRPr lang="es-E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'Graf PP'!$A$14:$A$19</c:f>
              <c:strCache>
                <c:ptCount val="5"/>
                <c:pt idx="0">
                  <c:v>Promoambiental</c:v>
                </c:pt>
                <c:pt idx="1">
                  <c:v>LIME</c:v>
                </c:pt>
                <c:pt idx="2">
                  <c:v>Ciudad Limpia</c:v>
                </c:pt>
                <c:pt idx="3">
                  <c:v>Bogotá Limpia</c:v>
                </c:pt>
                <c:pt idx="4">
                  <c:v>Área Limpia</c:v>
                </c:pt>
              </c:strCache>
            </c:strRef>
          </c:cat>
          <c:val>
            <c:numRef>
              <c:f>'Graf PP'!$C$14:$C$19</c:f>
              <c:numCache>
                <c:formatCode>General</c:formatCode>
                <c:ptCount val="6"/>
                <c:pt idx="0">
                  <c:v>4</c:v>
                </c:pt>
                <c:pt idx="2">
                  <c:v>14</c:v>
                </c:pt>
              </c:numCache>
            </c:numRef>
          </c:val>
          <c:extLst>
            <c:ext xmlns:c16="http://schemas.microsoft.com/office/drawing/2014/chart" uri="{C3380CC4-5D6E-409C-BE32-E72D297353CC}">
              <c16:uniqueId val="{00000001-86C3-4F6E-B3E9-BAB10C165073}"/>
            </c:ext>
          </c:extLst>
        </c:ser>
        <c:ser>
          <c:idx val="2"/>
          <c:order val="2"/>
          <c:tx>
            <c:strRef>
              <c:f>'Graf PP'!$D$13</c:f>
              <c:strCache>
                <c:ptCount val="1"/>
                <c:pt idx="0">
                  <c:v>DESESTIMADO</c:v>
                </c:pt>
              </c:strCache>
            </c:strRef>
          </c:tx>
          <c:spPr>
            <a:solidFill>
              <a:schemeClr val="accent3"/>
            </a:solidFill>
            <a:ln>
              <a:noFill/>
            </a:ln>
            <a:effectLst/>
            <a:scene3d>
              <a:camera prst="orthographicFront"/>
              <a:lightRig rig="threePt" dir="t"/>
            </a:scene3d>
            <a:sp3d>
              <a:bevelT/>
              <a:bevelB/>
            </a:sp3d>
          </c:spPr>
          <c:invertIfNegative val="0"/>
          <c:dLbls>
            <c:spPr>
              <a:noFill/>
              <a:ln>
                <a:noFill/>
              </a:ln>
              <a:effectLst/>
            </c:spPr>
            <c:txPr>
              <a:bodyPr rot="0" spcFirstLastPara="1" vertOverflow="ellipsis" vert="horz" wrap="square" lIns="38100" tIns="19050" rIns="38100" bIns="19050" anchor="ctr" anchorCtr="0">
                <a:spAutoFit/>
              </a:bodyPr>
              <a:lstStyle/>
              <a:p>
                <a:pPr algn="ctr">
                  <a:defRPr lang="en-US" sz="1100" b="1" i="0" u="none" strike="noStrike" kern="1200" baseline="0">
                    <a:solidFill>
                      <a:schemeClr val="tx1"/>
                    </a:solidFill>
                    <a:latin typeface="+mn-lt"/>
                    <a:ea typeface="+mn-ea"/>
                    <a:cs typeface="+mn-cs"/>
                  </a:defRPr>
                </a:pPr>
                <a:endParaRPr lang="es-E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'Graf PP'!$A$14:$A$19</c:f>
              <c:strCache>
                <c:ptCount val="5"/>
                <c:pt idx="0">
                  <c:v>Promoambiental</c:v>
                </c:pt>
                <c:pt idx="1">
                  <c:v>LIME</c:v>
                </c:pt>
                <c:pt idx="2">
                  <c:v>Ciudad Limpia</c:v>
                </c:pt>
                <c:pt idx="3">
                  <c:v>Bogotá Limpia</c:v>
                </c:pt>
                <c:pt idx="4">
                  <c:v>Área Limpia</c:v>
                </c:pt>
              </c:strCache>
            </c:strRef>
          </c:cat>
          <c:val>
            <c:numRef>
              <c:f>'Graf PP'!$D$14:$D$19</c:f>
              <c:numCache>
                <c:formatCode>General</c:formatCode>
                <c:ptCount val="6"/>
                <c:pt idx="0">
                  <c:v>3</c:v>
                </c:pt>
                <c:pt idx="2">
                  <c:v>2</c:v>
                </c:pt>
              </c:numCache>
            </c:numRef>
          </c:val>
          <c:extLst>
            <c:ext xmlns:c16="http://schemas.microsoft.com/office/drawing/2014/chart" uri="{C3380CC4-5D6E-409C-BE32-E72D297353CC}">
              <c16:uniqueId val="{00000002-86C3-4F6E-B3E9-BAB10C165073}"/>
            </c:ext>
          </c:extLst>
        </c:ser>
        <c:dLbls>
          <c:showLegendKey val="0"/>
          <c:showVal val="0"/>
          <c:showCatName val="0"/>
          <c:showSerName val="0"/>
          <c:showPercent val="0"/>
          <c:showBubbleSize val="0"/>
        </c:dLbls>
        <c:gapWidth val="219"/>
        <c:overlap val="-27"/>
        <c:axId val="133058095"/>
        <c:axId val="1961375231"/>
      </c:barChart>
      <c:catAx>
        <c:axId val="133058095"/>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50" b="1" i="0" u="none" strike="noStrike" kern="1200" baseline="0">
                <a:solidFill>
                  <a:schemeClr val="tx1"/>
                </a:solidFill>
                <a:latin typeface="+mn-lt"/>
                <a:ea typeface="+mn-ea"/>
                <a:cs typeface="+mn-cs"/>
              </a:defRPr>
            </a:pPr>
            <a:endParaRPr lang="es-ES"/>
          </a:p>
        </c:txPr>
        <c:crossAx val="1961375231"/>
        <c:crosses val="autoZero"/>
        <c:auto val="1"/>
        <c:lblAlgn val="ctr"/>
        <c:lblOffset val="100"/>
        <c:noMultiLvlLbl val="0"/>
      </c:catAx>
      <c:valAx>
        <c:axId val="1961375231"/>
        <c:scaling>
          <c:orientation val="minMax"/>
        </c:scaling>
        <c:delete val="1"/>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crossAx val="133058095"/>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900" b="1" i="0" u="none" strike="noStrike" kern="1200" baseline="0">
              <a:solidFill>
                <a:sysClr val="windowText" lastClr="000000"/>
              </a:solidFill>
              <a:latin typeface="+mn-lt"/>
              <a:ea typeface="+mn-ea"/>
              <a:cs typeface="+mn-cs"/>
            </a:defRPr>
          </a:pPr>
          <a:endParaRPr lang="es-ES"/>
        </a:p>
      </c:txPr>
    </c:legend>
    <c:plotVisOnly val="1"/>
    <c:dispBlanksAs val="gap"/>
    <c:showDLblsOverMax val="0"/>
  </c:chart>
  <c:spPr>
    <a:noFill/>
    <a:ln>
      <a:noFill/>
    </a:ln>
    <a:effectLst/>
  </c:spPr>
  <c:txPr>
    <a:bodyPr/>
    <a:lstStyle/>
    <a:p>
      <a:pPr>
        <a:defRPr/>
      </a:pPr>
      <a:endParaRPr lang="es-ES"/>
    </a:p>
  </c:txPr>
  <c:externalData r:id="rId3">
    <c:autoUpdate val="0"/>
  </c:externalData>
  <c:userShapes r:id="rId4"/>
</c:chartSpace>
</file>

<file path=ppt/charts/chart5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15"/>
      <c:rotY val="20"/>
      <c:depthPercent val="100"/>
      <c:rAngAx val="1"/>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bar3DChart>
        <c:barDir val="col"/>
        <c:grouping val="clustered"/>
        <c:varyColors val="0"/>
        <c:ser>
          <c:idx val="0"/>
          <c:order val="0"/>
          <c:tx>
            <c:strRef>
              <c:f>'[graficas solicitudes de descuento.xlsx]Hoja3'!$A$3</c:f>
              <c:strCache>
                <c:ptCount val="1"/>
                <c:pt idx="0">
                  <c:v>ABIERTO - ESCALADO A LA UNIDAD Y LA SSPD</c:v>
                </c:pt>
              </c:strCache>
            </c:strRef>
          </c:tx>
          <c:spPr>
            <a:solidFill>
              <a:schemeClr val="accent6"/>
            </a:solidFill>
            <a:ln>
              <a:noFill/>
            </a:ln>
            <a:effectLst/>
            <a:sp3d/>
          </c:spPr>
          <c:invertIfNegative val="0"/>
          <c:dLbls>
            <c:dLbl>
              <c:idx val="0"/>
              <c:spPr>
                <a:noFill/>
                <a:ln>
                  <a:noFill/>
                </a:ln>
                <a:effectLst/>
              </c:spPr>
              <c:txPr>
                <a:bodyPr rot="0" spcFirstLastPara="1" vertOverflow="ellipsis" vert="horz" wrap="square" lIns="38100" tIns="19050" rIns="38100" bIns="19050" anchor="ctr" anchorCtr="1">
                  <a:noAutofit/>
                </a:bodyPr>
                <a:lstStyle/>
                <a:p>
                  <a:pPr>
                    <a:defRPr sz="1200" b="0" i="0" u="none" strike="noStrike" kern="1200" baseline="0">
                      <a:solidFill>
                        <a:schemeClr val="tx1">
                          <a:lumMod val="75000"/>
                          <a:lumOff val="25000"/>
                        </a:schemeClr>
                      </a:solidFill>
                      <a:latin typeface="+mn-lt"/>
                      <a:ea typeface="+mn-ea"/>
                      <a:cs typeface="+mn-cs"/>
                    </a:defRPr>
                  </a:pPr>
                  <a:endParaRPr lang="es-ES"/>
                </a:p>
              </c:txPr>
              <c:showLegendKey val="0"/>
              <c:showVal val="1"/>
              <c:showCatName val="0"/>
              <c:showSerName val="0"/>
              <c:showPercent val="0"/>
              <c:showBubbleSize val="0"/>
              <c:extLst>
                <c:ext xmlns:c15="http://schemas.microsoft.com/office/drawing/2012/chart" uri="{CE6537A1-D6FC-4f65-9D91-7224C49458BB}">
                  <c15:layout>
                    <c:manualLayout>
                      <c:w val="6.8017736735007356E-2"/>
                      <c:h val="6.3194732391662928E-2"/>
                    </c:manualLayout>
                  </c15:layout>
                </c:ext>
                <c:ext xmlns:c16="http://schemas.microsoft.com/office/drawing/2014/chart" uri="{C3380CC4-5D6E-409C-BE32-E72D297353CC}">
                  <c16:uniqueId val="{00000000-DA87-4A66-BD38-A7DC810A7F9E}"/>
                </c:ext>
              </c:extLst>
            </c:dLbl>
            <c:spPr>
              <a:noFill/>
              <a:ln>
                <a:noFill/>
              </a:ln>
              <a:effectLst/>
            </c:spPr>
            <c:txPr>
              <a:bodyPr rot="0" spcFirstLastPara="1" vertOverflow="ellipsis" vert="horz" wrap="square" lIns="38100" tIns="19050" rIns="38100" bIns="19050" anchor="ctr" anchorCtr="1">
                <a:spAutoFit/>
              </a:bodyPr>
              <a:lstStyle/>
              <a:p>
                <a:pPr>
                  <a:defRPr sz="1200" b="0" i="0" u="none" strike="noStrike" kern="1200" baseline="0">
                    <a:solidFill>
                      <a:schemeClr val="tx1">
                        <a:lumMod val="75000"/>
                        <a:lumOff val="25000"/>
                      </a:schemeClr>
                    </a:solidFill>
                    <a:latin typeface="+mn-lt"/>
                    <a:ea typeface="+mn-ea"/>
                    <a:cs typeface="+mn-cs"/>
                  </a:defRPr>
                </a:pPr>
                <a:endParaRPr lang="es-E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a:solidFill>
                        <a:schemeClr val="tx1">
                          <a:lumMod val="35000"/>
                          <a:lumOff val="65000"/>
                        </a:schemeClr>
                      </a:solidFill>
                    </a:ln>
                    <a:effectLst/>
                  </c:spPr>
                </c15:leaderLines>
              </c:ext>
            </c:extLst>
          </c:dLbls>
          <c:cat>
            <c:strRef>
              <c:f>'[graficas solicitudes de descuento.xlsx]Hoja3'!$B$2:$F$2</c:f>
              <c:strCache>
                <c:ptCount val="5"/>
                <c:pt idx="0">
                  <c:v>PROMOAMBIENTAL</c:v>
                </c:pt>
                <c:pt idx="1">
                  <c:v>LIME</c:v>
                </c:pt>
                <c:pt idx="2">
                  <c:v>CIUDAD LIMPIA</c:v>
                </c:pt>
                <c:pt idx="3">
                  <c:v>BOGOTÁ LIMPIA</c:v>
                </c:pt>
                <c:pt idx="4">
                  <c:v>ÁREA LIMPIA</c:v>
                </c:pt>
              </c:strCache>
            </c:strRef>
          </c:cat>
          <c:val>
            <c:numRef>
              <c:f>'[graficas solicitudes de descuento.xlsx]Hoja3'!$B$3:$F$3</c:f>
              <c:numCache>
                <c:formatCode>General</c:formatCode>
                <c:ptCount val="5"/>
                <c:pt idx="0">
                  <c:v>12789</c:v>
                </c:pt>
                <c:pt idx="1">
                  <c:v>1</c:v>
                </c:pt>
                <c:pt idx="2">
                  <c:v>203</c:v>
                </c:pt>
                <c:pt idx="3">
                  <c:v>35</c:v>
                </c:pt>
                <c:pt idx="4">
                  <c:v>22</c:v>
                </c:pt>
              </c:numCache>
            </c:numRef>
          </c:val>
          <c:extLst>
            <c:ext xmlns:c16="http://schemas.microsoft.com/office/drawing/2014/chart" uri="{C3380CC4-5D6E-409C-BE32-E72D297353CC}">
              <c16:uniqueId val="{00000000-02D9-4D99-80AE-CF00AD0DB815}"/>
            </c:ext>
          </c:extLst>
        </c:ser>
        <c:ser>
          <c:idx val="1"/>
          <c:order val="1"/>
          <c:tx>
            <c:strRef>
              <c:f>'[graficas solicitudes de descuento.xlsx]Hoja3'!$A$4</c:f>
              <c:strCache>
                <c:ptCount val="1"/>
                <c:pt idx="0">
                  <c:v>ABIERTO - REVISIÓN INTERVENTORÍA</c:v>
                </c:pt>
              </c:strCache>
            </c:strRef>
          </c:tx>
          <c:spPr>
            <a:solidFill>
              <a:schemeClr val="accent5"/>
            </a:solidFill>
            <a:ln>
              <a:noFill/>
            </a:ln>
            <a:effectLst/>
            <a:sp3d/>
          </c:spPr>
          <c:invertIfNegative val="0"/>
          <c:dLbls>
            <c:dLbl>
              <c:idx val="0"/>
              <c:layout>
                <c:manualLayout>
                  <c:x val="9.3725227784458957E-3"/>
                  <c:y val="-2.0121097774502578E-2"/>
                </c:manualLayout>
              </c:layout>
              <c:spPr>
                <a:no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chemeClr val="tx1">
                          <a:lumMod val="75000"/>
                          <a:lumOff val="25000"/>
                        </a:schemeClr>
                      </a:solidFill>
                      <a:latin typeface="+mn-lt"/>
                      <a:ea typeface="+mn-ea"/>
                      <a:cs typeface="+mn-cs"/>
                    </a:defRPr>
                  </a:pPr>
                  <a:endParaRPr lang="es-E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DA87-4A66-BD38-A7DC810A7F9E}"/>
                </c:ext>
              </c:extLst>
            </c:dLbl>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mn-cs"/>
                  </a:defRPr>
                </a:pPr>
                <a:endParaRPr lang="es-E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a:solidFill>
                        <a:schemeClr val="tx1">
                          <a:lumMod val="35000"/>
                          <a:lumOff val="65000"/>
                        </a:schemeClr>
                      </a:solidFill>
                    </a:ln>
                    <a:effectLst/>
                  </c:spPr>
                </c15:leaderLines>
              </c:ext>
            </c:extLst>
          </c:dLbls>
          <c:cat>
            <c:strRef>
              <c:f>'[graficas solicitudes de descuento.xlsx]Hoja3'!$B$2:$F$2</c:f>
              <c:strCache>
                <c:ptCount val="5"/>
                <c:pt idx="0">
                  <c:v>PROMOAMBIENTAL</c:v>
                </c:pt>
                <c:pt idx="1">
                  <c:v>LIME</c:v>
                </c:pt>
                <c:pt idx="2">
                  <c:v>CIUDAD LIMPIA</c:v>
                </c:pt>
                <c:pt idx="3">
                  <c:v>BOGOTÁ LIMPIA</c:v>
                </c:pt>
                <c:pt idx="4">
                  <c:v>ÁREA LIMPIA</c:v>
                </c:pt>
              </c:strCache>
            </c:strRef>
          </c:cat>
          <c:val>
            <c:numRef>
              <c:f>'[graficas solicitudes de descuento.xlsx]Hoja3'!$B$4:$F$4</c:f>
              <c:numCache>
                <c:formatCode>General</c:formatCode>
                <c:ptCount val="5"/>
                <c:pt idx="0">
                  <c:v>97</c:v>
                </c:pt>
                <c:pt idx="2">
                  <c:v>55</c:v>
                </c:pt>
                <c:pt idx="4">
                  <c:v>51</c:v>
                </c:pt>
              </c:numCache>
            </c:numRef>
          </c:val>
          <c:extLst>
            <c:ext xmlns:c16="http://schemas.microsoft.com/office/drawing/2014/chart" uri="{C3380CC4-5D6E-409C-BE32-E72D297353CC}">
              <c16:uniqueId val="{00000001-02D9-4D99-80AE-CF00AD0DB815}"/>
            </c:ext>
          </c:extLst>
        </c:ser>
        <c:ser>
          <c:idx val="2"/>
          <c:order val="2"/>
          <c:tx>
            <c:strRef>
              <c:f>'[graficas solicitudes de descuento.xlsx]Hoja3'!$A$5</c:f>
              <c:strCache>
                <c:ptCount val="1"/>
                <c:pt idx="0">
                  <c:v>CERRADO</c:v>
                </c:pt>
              </c:strCache>
            </c:strRef>
          </c:tx>
          <c:spPr>
            <a:solidFill>
              <a:schemeClr val="accent4"/>
            </a:solidFill>
            <a:ln>
              <a:noFill/>
            </a:ln>
            <a:effectLst/>
            <a:sp3d/>
          </c:spPr>
          <c:invertIfNegative val="0"/>
          <c:dLbls>
            <c:dLbl>
              <c:idx val="0"/>
              <c:layout>
                <c:manualLayout>
                  <c:x val="0"/>
                  <c:y val="-1.7246655235287834E-2"/>
                </c:manualLayout>
              </c:layout>
              <c:spPr>
                <a:no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chemeClr val="tx1">
                          <a:lumMod val="75000"/>
                          <a:lumOff val="25000"/>
                        </a:schemeClr>
                      </a:solidFill>
                      <a:latin typeface="+mn-lt"/>
                      <a:ea typeface="+mn-ea"/>
                      <a:cs typeface="+mn-cs"/>
                    </a:defRPr>
                  </a:pPr>
                  <a:endParaRPr lang="es-E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DA87-4A66-BD38-A7DC810A7F9E}"/>
                </c:ext>
              </c:extLst>
            </c:dLbl>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mn-cs"/>
                  </a:defRPr>
                </a:pPr>
                <a:endParaRPr lang="es-E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a:solidFill>
                        <a:schemeClr val="tx1">
                          <a:lumMod val="35000"/>
                          <a:lumOff val="65000"/>
                        </a:schemeClr>
                      </a:solidFill>
                    </a:ln>
                    <a:effectLst/>
                  </c:spPr>
                </c15:leaderLines>
              </c:ext>
            </c:extLst>
          </c:dLbls>
          <c:cat>
            <c:strRef>
              <c:f>'[graficas solicitudes de descuento.xlsx]Hoja3'!$B$2:$F$2</c:f>
              <c:strCache>
                <c:ptCount val="5"/>
                <c:pt idx="0">
                  <c:v>PROMOAMBIENTAL</c:v>
                </c:pt>
                <c:pt idx="1">
                  <c:v>LIME</c:v>
                </c:pt>
                <c:pt idx="2">
                  <c:v>CIUDAD LIMPIA</c:v>
                </c:pt>
                <c:pt idx="3">
                  <c:v>BOGOTÁ LIMPIA</c:v>
                </c:pt>
                <c:pt idx="4">
                  <c:v>ÁREA LIMPIA</c:v>
                </c:pt>
              </c:strCache>
            </c:strRef>
          </c:cat>
          <c:val>
            <c:numRef>
              <c:f>'[graficas solicitudes de descuento.xlsx]Hoja3'!$B$5:$F$5</c:f>
              <c:numCache>
                <c:formatCode>General</c:formatCode>
                <c:ptCount val="5"/>
                <c:pt idx="0">
                  <c:v>124</c:v>
                </c:pt>
                <c:pt idx="1">
                  <c:v>3</c:v>
                </c:pt>
                <c:pt idx="2">
                  <c:v>1</c:v>
                </c:pt>
                <c:pt idx="3">
                  <c:v>1</c:v>
                </c:pt>
                <c:pt idx="4">
                  <c:v>74</c:v>
                </c:pt>
              </c:numCache>
            </c:numRef>
          </c:val>
          <c:extLst>
            <c:ext xmlns:c16="http://schemas.microsoft.com/office/drawing/2014/chart" uri="{C3380CC4-5D6E-409C-BE32-E72D297353CC}">
              <c16:uniqueId val="{00000002-02D9-4D99-80AE-CF00AD0DB815}"/>
            </c:ext>
          </c:extLst>
        </c:ser>
        <c:ser>
          <c:idx val="3"/>
          <c:order val="3"/>
          <c:tx>
            <c:strRef>
              <c:f>'[graficas solicitudes de descuento.xlsx]Hoja3'!$A$6</c:f>
              <c:strCache>
                <c:ptCount val="1"/>
                <c:pt idx="0">
                  <c:v>ABIERTO - GESTION CONCESIONARIO</c:v>
                </c:pt>
              </c:strCache>
            </c:strRef>
          </c:tx>
          <c:spPr>
            <a:solidFill>
              <a:schemeClr val="accent6">
                <a:lumMod val="60000"/>
              </a:schemeClr>
            </a:solidFill>
            <a:ln>
              <a:noFill/>
            </a:ln>
            <a:effectLst/>
            <a:sp3d/>
          </c:spPr>
          <c:invertIfNegative val="0"/>
          <c:dLbls>
            <c:spPr>
              <a:no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chemeClr val="tx1">
                        <a:lumMod val="75000"/>
                        <a:lumOff val="25000"/>
                      </a:schemeClr>
                    </a:solidFill>
                    <a:latin typeface="+mn-lt"/>
                    <a:ea typeface="+mn-ea"/>
                    <a:cs typeface="+mn-cs"/>
                  </a:defRPr>
                </a:pPr>
                <a:endParaRPr lang="es-E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a:solidFill>
                        <a:schemeClr val="tx1">
                          <a:lumMod val="35000"/>
                          <a:lumOff val="65000"/>
                        </a:schemeClr>
                      </a:solidFill>
                    </a:ln>
                    <a:effectLst/>
                  </c:spPr>
                </c15:leaderLines>
              </c:ext>
            </c:extLst>
          </c:dLbls>
          <c:cat>
            <c:strRef>
              <c:f>'[graficas solicitudes de descuento.xlsx]Hoja3'!$B$2:$F$2</c:f>
              <c:strCache>
                <c:ptCount val="5"/>
                <c:pt idx="0">
                  <c:v>PROMOAMBIENTAL</c:v>
                </c:pt>
                <c:pt idx="1">
                  <c:v>LIME</c:v>
                </c:pt>
                <c:pt idx="2">
                  <c:v>CIUDAD LIMPIA</c:v>
                </c:pt>
                <c:pt idx="3">
                  <c:v>BOGOTÁ LIMPIA</c:v>
                </c:pt>
                <c:pt idx="4">
                  <c:v>ÁREA LIMPIA</c:v>
                </c:pt>
              </c:strCache>
            </c:strRef>
          </c:cat>
          <c:val>
            <c:numRef>
              <c:f>'[graficas solicitudes de descuento.xlsx]Hoja3'!$B$6:$F$6</c:f>
              <c:numCache>
                <c:formatCode>General</c:formatCode>
                <c:ptCount val="5"/>
                <c:pt idx="0">
                  <c:v>20</c:v>
                </c:pt>
                <c:pt idx="2">
                  <c:v>1</c:v>
                </c:pt>
                <c:pt idx="3">
                  <c:v>58</c:v>
                </c:pt>
                <c:pt idx="4">
                  <c:v>1</c:v>
                </c:pt>
              </c:numCache>
            </c:numRef>
          </c:val>
          <c:extLst>
            <c:ext xmlns:c16="http://schemas.microsoft.com/office/drawing/2014/chart" uri="{C3380CC4-5D6E-409C-BE32-E72D297353CC}">
              <c16:uniqueId val="{00000003-02D9-4D99-80AE-CF00AD0DB815}"/>
            </c:ext>
          </c:extLst>
        </c:ser>
        <c:dLbls>
          <c:showLegendKey val="0"/>
          <c:showVal val="1"/>
          <c:showCatName val="0"/>
          <c:showSerName val="0"/>
          <c:showPercent val="0"/>
          <c:showBubbleSize val="0"/>
        </c:dLbls>
        <c:gapWidth val="150"/>
        <c:shape val="box"/>
        <c:axId val="2092409648"/>
        <c:axId val="185013760"/>
        <c:axId val="0"/>
      </c:bar3DChart>
      <c:catAx>
        <c:axId val="2092409648"/>
        <c:scaling>
          <c:orientation val="minMax"/>
        </c:scaling>
        <c:delete val="0"/>
        <c:axPos val="b"/>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cap="none" spc="0" normalizeH="0" baseline="0">
                <a:solidFill>
                  <a:schemeClr val="tx1">
                    <a:lumMod val="65000"/>
                    <a:lumOff val="35000"/>
                  </a:schemeClr>
                </a:solidFill>
                <a:latin typeface="+mn-lt"/>
                <a:ea typeface="+mn-ea"/>
                <a:cs typeface="+mn-cs"/>
              </a:defRPr>
            </a:pPr>
            <a:endParaRPr lang="es-ES"/>
          </a:p>
        </c:txPr>
        <c:crossAx val="185013760"/>
        <c:crosses val="autoZero"/>
        <c:auto val="1"/>
        <c:lblAlgn val="ctr"/>
        <c:lblOffset val="100"/>
        <c:noMultiLvlLbl val="0"/>
      </c:catAx>
      <c:valAx>
        <c:axId val="185013760"/>
        <c:scaling>
          <c:orientation val="minMax"/>
          <c:max val="10000"/>
        </c:scaling>
        <c:delete val="0"/>
        <c:axPos val="l"/>
        <c:majorGridlines>
          <c:spPr>
            <a:ln w="9525" cap="flat" cmpd="sng" algn="ctr">
              <a:solidFill>
                <a:schemeClr val="tx1">
                  <a:lumMod val="15000"/>
                  <a:lumOff val="85000"/>
                </a:schemeClr>
              </a:solidFill>
              <a:round/>
            </a:ln>
            <a:effectLst/>
          </c:spPr>
        </c:majorGridlines>
        <c:minorGridlines>
          <c:spPr>
            <a:ln w="9525" cap="flat" cmpd="sng" algn="ctr">
              <a:solidFill>
                <a:schemeClr val="tx1">
                  <a:lumMod val="5000"/>
                  <a:lumOff val="95000"/>
                </a:schemeClr>
              </a:solidFill>
              <a:round/>
            </a:ln>
            <a:effectLst/>
          </c:spPr>
        </c:min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s-ES"/>
          </a:p>
        </c:txPr>
        <c:crossAx val="2092409648"/>
        <c:crosses val="autoZero"/>
        <c:crossBetween val="between"/>
        <c:majorUnit val="1000"/>
        <c:minorUnit val="1000"/>
      </c:valAx>
      <c:spPr>
        <a:noFill/>
        <a:ln>
          <a:noFill/>
        </a:ln>
        <a:effectLst/>
      </c:spPr>
    </c:plotArea>
    <c:legend>
      <c:legendPos val="b"/>
      <c:overlay val="0"/>
      <c:spPr>
        <a:noFill/>
        <a:ln>
          <a:noFill/>
        </a:ln>
        <a:effectLst/>
      </c:spPr>
      <c:txPr>
        <a:bodyPr rot="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s-ES"/>
        </a:p>
      </c:txPr>
    </c:legend>
    <c:plotVisOnly val="1"/>
    <c:dispBlanksAs val="gap"/>
    <c:showDLblsOverMax val="0"/>
  </c:chart>
  <c:spPr>
    <a:noFill/>
    <a:ln>
      <a:noFill/>
    </a:ln>
    <a:effectLst/>
  </c:spPr>
  <c:txPr>
    <a:bodyPr/>
    <a:lstStyle/>
    <a:p>
      <a:pPr>
        <a:defRPr/>
      </a:pPr>
      <a:endParaRPr lang="es-ES"/>
    </a:p>
  </c:txPr>
  <c:externalData r:id="rId3">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barChart>
        <c:barDir val="col"/>
        <c:grouping val="clustered"/>
        <c:varyColors val="0"/>
        <c:ser>
          <c:idx val="0"/>
          <c:order val="0"/>
          <c:tx>
            <c:strRef>
              <c:f>Grafica1!$D$29</c:f>
              <c:strCache>
                <c:ptCount val="1"/>
                <c:pt idx="0">
                  <c:v>vr. total facturación a abril de 2024</c:v>
                </c:pt>
              </c:strCache>
            </c:strRef>
          </c:tx>
          <c:spPr>
            <a:solidFill>
              <a:schemeClr val="accent1"/>
            </a:solidFill>
            <a:ln>
              <a:noFill/>
            </a:ln>
            <a:effectLst/>
            <a:scene3d>
              <a:camera prst="orthographicFront"/>
              <a:lightRig rig="threePt" dir="t"/>
            </a:scene3d>
            <a:sp3d>
              <a:bevelT w="190500" h="38100"/>
            </a:sp3d>
          </c:spPr>
          <c:invertIfNegative val="0"/>
          <c:cat>
            <c:strRef>
              <c:f>Grafica1!$C$40:$C$44</c:f>
              <c:strCache>
                <c:ptCount val="5"/>
                <c:pt idx="0">
                  <c:v>Promoambiental</c:v>
                </c:pt>
                <c:pt idx="1">
                  <c:v>Lime</c:v>
                </c:pt>
                <c:pt idx="2">
                  <c:v>Ciudad limpia</c:v>
                </c:pt>
                <c:pt idx="3">
                  <c:v>Bogotá limpia</c:v>
                </c:pt>
                <c:pt idx="4">
                  <c:v>Área limpia</c:v>
                </c:pt>
              </c:strCache>
            </c:strRef>
          </c:cat>
          <c:val>
            <c:numRef>
              <c:f>Grafica1!$D$40:$D$44</c:f>
              <c:numCache>
                <c:formatCode>"$"#,##0_);[Red]\("$"#,##0\)</c:formatCode>
                <c:ptCount val="5"/>
                <c:pt idx="0">
                  <c:v>2252008.03423869</c:v>
                </c:pt>
                <c:pt idx="1">
                  <c:v>1899408.2107692403</c:v>
                </c:pt>
                <c:pt idx="2">
                  <c:v>1125350.4594312699</c:v>
                </c:pt>
                <c:pt idx="3">
                  <c:v>993674.30414204998</c:v>
                </c:pt>
                <c:pt idx="4">
                  <c:v>1017220.65763297</c:v>
                </c:pt>
              </c:numCache>
            </c:numRef>
          </c:val>
          <c:extLst>
            <c:ext xmlns:c16="http://schemas.microsoft.com/office/drawing/2014/chart" uri="{C3380CC4-5D6E-409C-BE32-E72D297353CC}">
              <c16:uniqueId val="{00000000-3C73-44DE-80D8-D4FCFECDF321}"/>
            </c:ext>
          </c:extLst>
        </c:ser>
        <c:ser>
          <c:idx val="1"/>
          <c:order val="1"/>
          <c:tx>
            <c:strRef>
              <c:f>Grafica1!$E$29</c:f>
              <c:strCache>
                <c:ptCount val="1"/>
                <c:pt idx="0">
                  <c:v>vr. total recaudo a abril de 2024</c:v>
                </c:pt>
              </c:strCache>
            </c:strRef>
          </c:tx>
          <c:spPr>
            <a:solidFill>
              <a:schemeClr val="accent2"/>
            </a:solidFill>
            <a:ln>
              <a:noFill/>
            </a:ln>
            <a:effectLst/>
            <a:scene3d>
              <a:camera prst="orthographicFront"/>
              <a:lightRig rig="threePt" dir="t"/>
            </a:scene3d>
            <a:sp3d>
              <a:bevelT w="190500" h="38100"/>
            </a:sp3d>
          </c:spPr>
          <c:invertIfNegative val="0"/>
          <c:cat>
            <c:strRef>
              <c:f>Grafica1!$C$40:$C$44</c:f>
              <c:strCache>
                <c:ptCount val="5"/>
                <c:pt idx="0">
                  <c:v>Promoambiental</c:v>
                </c:pt>
                <c:pt idx="1">
                  <c:v>Lime</c:v>
                </c:pt>
                <c:pt idx="2">
                  <c:v>Ciudad limpia</c:v>
                </c:pt>
                <c:pt idx="3">
                  <c:v>Bogotá limpia</c:v>
                </c:pt>
                <c:pt idx="4">
                  <c:v>Área limpia</c:v>
                </c:pt>
              </c:strCache>
            </c:strRef>
          </c:cat>
          <c:val>
            <c:numRef>
              <c:f>Grafica1!$E$40:$E$44</c:f>
              <c:numCache>
                <c:formatCode>"$"#,##0_);[Red]\("$"#,##0\)</c:formatCode>
                <c:ptCount val="5"/>
                <c:pt idx="0">
                  <c:v>1231510.129557</c:v>
                </c:pt>
                <c:pt idx="1">
                  <c:v>1201483.754917</c:v>
                </c:pt>
                <c:pt idx="2">
                  <c:v>854474.07593699999</c:v>
                </c:pt>
                <c:pt idx="3">
                  <c:v>654035.43727500003</c:v>
                </c:pt>
                <c:pt idx="4">
                  <c:v>768990.06749100005</c:v>
                </c:pt>
              </c:numCache>
            </c:numRef>
          </c:val>
          <c:extLst>
            <c:ext xmlns:c16="http://schemas.microsoft.com/office/drawing/2014/chart" uri="{C3380CC4-5D6E-409C-BE32-E72D297353CC}">
              <c16:uniqueId val="{00000001-3C73-44DE-80D8-D4FCFECDF321}"/>
            </c:ext>
          </c:extLst>
        </c:ser>
        <c:ser>
          <c:idx val="2"/>
          <c:order val="2"/>
          <c:tx>
            <c:strRef>
              <c:f>Grafica1!$F$29</c:f>
              <c:strCache>
                <c:ptCount val="1"/>
                <c:pt idx="0">
                  <c:v>% recaudo</c:v>
                </c:pt>
              </c:strCache>
            </c:strRef>
          </c:tx>
          <c:spPr>
            <a:solidFill>
              <a:schemeClr val="accent3"/>
            </a:solidFill>
            <a:ln>
              <a:noFill/>
            </a:ln>
            <a:effectLst/>
          </c:spPr>
          <c:invertIfNegative val="0"/>
          <c:cat>
            <c:strRef>
              <c:f>Grafica1!$C$40:$C$44</c:f>
              <c:strCache>
                <c:ptCount val="5"/>
                <c:pt idx="0">
                  <c:v>Promoambiental</c:v>
                </c:pt>
                <c:pt idx="1">
                  <c:v>Lime</c:v>
                </c:pt>
                <c:pt idx="2">
                  <c:v>Ciudad limpia</c:v>
                </c:pt>
                <c:pt idx="3">
                  <c:v>Bogotá limpia</c:v>
                </c:pt>
                <c:pt idx="4">
                  <c:v>Área limpia</c:v>
                </c:pt>
              </c:strCache>
            </c:strRef>
          </c:cat>
          <c:val>
            <c:numRef>
              <c:f>Grafica1!$F$40:$F$44</c:f>
              <c:numCache>
                <c:formatCode>0.00%</c:formatCode>
                <c:ptCount val="5"/>
                <c:pt idx="0">
                  <c:v>0.54684979397656641</c:v>
                </c:pt>
                <c:pt idx="1">
                  <c:v>0.63255689224930312</c:v>
                </c:pt>
                <c:pt idx="2">
                  <c:v>0.75929597644527058</c:v>
                </c:pt>
                <c:pt idx="3">
                  <c:v>0.65819900398823528</c:v>
                </c:pt>
                <c:pt idx="4">
                  <c:v>0.75597173702744869</c:v>
                </c:pt>
              </c:numCache>
            </c:numRef>
          </c:val>
          <c:extLst>
            <c:ext xmlns:c16="http://schemas.microsoft.com/office/drawing/2014/chart" uri="{C3380CC4-5D6E-409C-BE32-E72D297353CC}">
              <c16:uniqueId val="{00000002-3C73-44DE-80D8-D4FCFECDF321}"/>
            </c:ext>
          </c:extLst>
        </c:ser>
        <c:dLbls>
          <c:showLegendKey val="0"/>
          <c:showVal val="0"/>
          <c:showCatName val="0"/>
          <c:showSerName val="0"/>
          <c:showPercent val="0"/>
          <c:showBubbleSize val="0"/>
        </c:dLbls>
        <c:gapWidth val="247"/>
        <c:axId val="359909407"/>
        <c:axId val="1"/>
      </c:barChart>
      <c:catAx>
        <c:axId val="359909407"/>
        <c:scaling>
          <c:orientation val="minMax"/>
        </c:scaling>
        <c:delete val="0"/>
        <c:axPos val="b"/>
        <c:majorGridlines>
          <c:spPr>
            <a:ln w="9525" cap="flat" cmpd="sng" algn="ctr">
              <a:solidFill>
                <a:schemeClr val="dk1">
                  <a:lumMod val="15000"/>
                  <a:lumOff val="85000"/>
                </a:schemeClr>
              </a:solidFill>
              <a:round/>
            </a:ln>
            <a:effectLst/>
          </c:spPr>
        </c:majorGridlines>
        <c:numFmt formatCode="General" sourceLinked="1"/>
        <c:majorTickMark val="out"/>
        <c:minorTickMark val="none"/>
        <c:tickLblPos val="nextTo"/>
        <c:spPr>
          <a:noFill/>
          <a:ln w="9525" cap="flat" cmpd="sng" algn="ctr">
            <a:solidFill>
              <a:schemeClr val="dk1">
                <a:lumMod val="15000"/>
                <a:lumOff val="85000"/>
              </a:schemeClr>
            </a:solidFill>
            <a:round/>
          </a:ln>
          <a:effectLst/>
        </c:spPr>
        <c:txPr>
          <a:bodyPr rot="-60000000" vert="horz"/>
          <a:lstStyle/>
          <a:p>
            <a:pPr>
              <a:defRPr/>
            </a:pPr>
            <a:endParaRPr lang="es-ES"/>
          </a:p>
        </c:txPr>
        <c:crossAx val="1"/>
        <c:crosses val="autoZero"/>
        <c:auto val="1"/>
        <c:lblAlgn val="ctr"/>
        <c:lblOffset val="100"/>
        <c:noMultiLvlLbl val="0"/>
      </c:catAx>
      <c:valAx>
        <c:axId val="1"/>
        <c:scaling>
          <c:orientation val="minMax"/>
        </c:scaling>
        <c:delete val="0"/>
        <c:axPos val="l"/>
        <c:majorGridlines>
          <c:spPr>
            <a:ln w="9525" cap="flat" cmpd="sng" algn="ctr">
              <a:solidFill>
                <a:schemeClr val="dk1">
                  <a:lumMod val="15000"/>
                  <a:lumOff val="85000"/>
                </a:schemeClr>
              </a:solidFill>
              <a:round/>
            </a:ln>
            <a:effectLst/>
          </c:spPr>
        </c:majorGridlines>
        <c:numFmt formatCode="&quot;$&quot;#,##0_);[Red]\(&quot;$&quot;#,##0\)" sourceLinked="1"/>
        <c:majorTickMark val="none"/>
        <c:minorTickMark val="none"/>
        <c:tickLblPos val="nextTo"/>
        <c:spPr>
          <a:noFill/>
          <a:ln>
            <a:noFill/>
          </a:ln>
          <a:effectLst/>
        </c:spPr>
        <c:txPr>
          <a:bodyPr rot="-60000000" vert="horz"/>
          <a:lstStyle/>
          <a:p>
            <a:pPr>
              <a:defRPr/>
            </a:pPr>
            <a:endParaRPr lang="es-ES"/>
          </a:p>
        </c:txPr>
        <c:crossAx val="359909407"/>
        <c:crosses val="autoZero"/>
        <c:crossBetween val="between"/>
      </c:valAx>
      <c:dTable>
        <c:showHorzBorder val="1"/>
        <c:showVertBorder val="1"/>
        <c:showOutline val="1"/>
        <c:showKeys val="1"/>
        <c:spPr>
          <a:noFill/>
          <a:ln w="9525" cap="flat" cmpd="sng" algn="ctr">
            <a:solidFill>
              <a:schemeClr val="dk1">
                <a:lumMod val="15000"/>
                <a:lumOff val="85000"/>
              </a:schemeClr>
            </a:solidFill>
            <a:round/>
          </a:ln>
          <a:effectLst/>
        </c:spPr>
      </c:dTable>
      <c:spPr>
        <a:pattFill prst="ltDnDiag">
          <a:fgClr>
            <a:schemeClr val="dk1">
              <a:lumMod val="15000"/>
              <a:lumOff val="85000"/>
            </a:schemeClr>
          </a:fgClr>
          <a:bgClr>
            <a:schemeClr val="lt1"/>
          </a:bgClr>
        </a:pattFill>
        <a:ln>
          <a:noFill/>
        </a:ln>
        <a:effectLst/>
      </c:spPr>
    </c:plotArea>
    <c:plotVisOnly val="1"/>
    <c:dispBlanksAs val="gap"/>
    <c:showDLblsOverMax val="0"/>
  </c:chart>
  <c:spPr>
    <a:solidFill>
      <a:schemeClr val="lt1"/>
    </a:solidFill>
    <a:ln w="9525" cap="flat" cmpd="sng" algn="ctr">
      <a:solidFill>
        <a:schemeClr val="dk1">
          <a:lumMod val="15000"/>
          <a:lumOff val="85000"/>
        </a:schemeClr>
      </a:solidFill>
      <a:round/>
    </a:ln>
    <a:effectLst/>
  </c:spPr>
  <c:txPr>
    <a:bodyPr/>
    <a:lstStyle/>
    <a:p>
      <a:pPr>
        <a:defRPr sz="1100">
          <a:solidFill>
            <a:schemeClr val="accent1">
              <a:lumMod val="50000"/>
            </a:schemeClr>
          </a:solidFill>
        </a:defRPr>
      </a:pPr>
      <a:endParaRPr lang="es-ES"/>
    </a:p>
  </c:txPr>
  <c:externalData r:id="rId1">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barChart>
        <c:barDir val="col"/>
        <c:grouping val="clustered"/>
        <c:varyColors val="0"/>
        <c:ser>
          <c:idx val="0"/>
          <c:order val="0"/>
          <c:tx>
            <c:strRef>
              <c:f>Grafica2!$K$13</c:f>
              <c:strCache>
                <c:ptCount val="1"/>
                <c:pt idx="0">
                  <c:v> 2.018 </c:v>
                </c:pt>
              </c:strCache>
            </c:strRef>
          </c:tx>
          <c:spPr>
            <a:solidFill>
              <a:schemeClr val="accent1"/>
            </a:solidFill>
            <a:ln>
              <a:noFill/>
            </a:ln>
            <a:effectLst/>
            <a:scene3d>
              <a:camera prst="orthographicFront"/>
              <a:lightRig rig="threePt" dir="t"/>
            </a:scene3d>
            <a:sp3d>
              <a:bevelT w="190500" h="38100"/>
            </a:sp3d>
          </c:spPr>
          <c:invertIfNegative val="0"/>
          <c:cat>
            <c:strRef>
              <c:f>Grafica2!$J$14:$J$18</c:f>
              <c:strCache>
                <c:ptCount val="5"/>
                <c:pt idx="0">
                  <c:v>ASE1</c:v>
                </c:pt>
                <c:pt idx="1">
                  <c:v>ASE2</c:v>
                </c:pt>
                <c:pt idx="2">
                  <c:v>ASE3</c:v>
                </c:pt>
                <c:pt idx="3">
                  <c:v>ASE4</c:v>
                </c:pt>
                <c:pt idx="4">
                  <c:v>ASE5</c:v>
                </c:pt>
              </c:strCache>
            </c:strRef>
          </c:cat>
          <c:val>
            <c:numRef>
              <c:f>Grafica2!$K$14:$K$18</c:f>
              <c:numCache>
                <c:formatCode>_(* #,##0_);_(* \(#,##0\);_(* "-"_);_(@_)</c:formatCode>
                <c:ptCount val="5"/>
                <c:pt idx="0">
                  <c:v>108506.055594</c:v>
                </c:pt>
                <c:pt idx="1">
                  <c:v>110432.71239099999</c:v>
                </c:pt>
                <c:pt idx="2">
                  <c:v>73218.188118999999</c:v>
                </c:pt>
                <c:pt idx="3">
                  <c:v>60330.645611</c:v>
                </c:pt>
                <c:pt idx="4">
                  <c:v>71228.914147000003</c:v>
                </c:pt>
              </c:numCache>
            </c:numRef>
          </c:val>
          <c:extLst>
            <c:ext xmlns:c16="http://schemas.microsoft.com/office/drawing/2014/chart" uri="{C3380CC4-5D6E-409C-BE32-E72D297353CC}">
              <c16:uniqueId val="{00000000-4B51-4E95-9F7E-ED2864DDF4B5}"/>
            </c:ext>
          </c:extLst>
        </c:ser>
        <c:ser>
          <c:idx val="1"/>
          <c:order val="1"/>
          <c:tx>
            <c:strRef>
              <c:f>Grafica2!$L$13</c:f>
              <c:strCache>
                <c:ptCount val="1"/>
                <c:pt idx="0">
                  <c:v> 2.019 </c:v>
                </c:pt>
              </c:strCache>
            </c:strRef>
          </c:tx>
          <c:spPr>
            <a:solidFill>
              <a:srgbClr val="FFC000"/>
            </a:solidFill>
            <a:ln>
              <a:noFill/>
            </a:ln>
            <a:effectLst/>
            <a:scene3d>
              <a:camera prst="orthographicFront"/>
              <a:lightRig rig="threePt" dir="t"/>
            </a:scene3d>
            <a:sp3d>
              <a:bevelT w="190500" h="38100"/>
            </a:sp3d>
          </c:spPr>
          <c:invertIfNegative val="0"/>
          <c:cat>
            <c:strRef>
              <c:f>Grafica2!$J$14:$J$18</c:f>
              <c:strCache>
                <c:ptCount val="5"/>
                <c:pt idx="0">
                  <c:v>ASE1</c:v>
                </c:pt>
                <c:pt idx="1">
                  <c:v>ASE2</c:v>
                </c:pt>
                <c:pt idx="2">
                  <c:v>ASE3</c:v>
                </c:pt>
                <c:pt idx="3">
                  <c:v>ASE4</c:v>
                </c:pt>
                <c:pt idx="4">
                  <c:v>ASE5</c:v>
                </c:pt>
              </c:strCache>
            </c:strRef>
          </c:cat>
          <c:val>
            <c:numRef>
              <c:f>Grafica2!$L$14:$L$18</c:f>
              <c:numCache>
                <c:formatCode>_(* #,##0_);_(* \(#,##0\);_(* "-"_);_(@_)</c:formatCode>
                <c:ptCount val="5"/>
                <c:pt idx="0">
                  <c:v>243709.84134099999</c:v>
                </c:pt>
                <c:pt idx="1">
                  <c:v>233040.420962</c:v>
                </c:pt>
                <c:pt idx="2">
                  <c:v>140380.26575600001</c:v>
                </c:pt>
                <c:pt idx="3">
                  <c:v>111528.029068</c:v>
                </c:pt>
                <c:pt idx="4">
                  <c:v>141492.087573</c:v>
                </c:pt>
              </c:numCache>
            </c:numRef>
          </c:val>
          <c:extLst>
            <c:ext xmlns:c16="http://schemas.microsoft.com/office/drawing/2014/chart" uri="{C3380CC4-5D6E-409C-BE32-E72D297353CC}">
              <c16:uniqueId val="{00000001-4B51-4E95-9F7E-ED2864DDF4B5}"/>
            </c:ext>
          </c:extLst>
        </c:ser>
        <c:ser>
          <c:idx val="2"/>
          <c:order val="2"/>
          <c:tx>
            <c:strRef>
              <c:f>Grafica2!$M$13</c:f>
              <c:strCache>
                <c:ptCount val="1"/>
                <c:pt idx="0">
                  <c:v> 2.020 </c:v>
                </c:pt>
              </c:strCache>
            </c:strRef>
          </c:tx>
          <c:spPr>
            <a:solidFill>
              <a:schemeClr val="accent3"/>
            </a:solidFill>
            <a:ln>
              <a:noFill/>
            </a:ln>
            <a:effectLst/>
            <a:scene3d>
              <a:camera prst="orthographicFront"/>
              <a:lightRig rig="threePt" dir="t"/>
            </a:scene3d>
            <a:sp3d>
              <a:bevelT w="190500" h="38100"/>
            </a:sp3d>
          </c:spPr>
          <c:invertIfNegative val="0"/>
          <c:cat>
            <c:strRef>
              <c:f>Grafica2!$J$14:$J$18</c:f>
              <c:strCache>
                <c:ptCount val="5"/>
                <c:pt idx="0">
                  <c:v>ASE1</c:v>
                </c:pt>
                <c:pt idx="1">
                  <c:v>ASE2</c:v>
                </c:pt>
                <c:pt idx="2">
                  <c:v>ASE3</c:v>
                </c:pt>
                <c:pt idx="3">
                  <c:v>ASE4</c:v>
                </c:pt>
                <c:pt idx="4">
                  <c:v>ASE5</c:v>
                </c:pt>
              </c:strCache>
            </c:strRef>
          </c:cat>
          <c:val>
            <c:numRef>
              <c:f>Grafica2!$M$14:$M$18</c:f>
              <c:numCache>
                <c:formatCode>_(* #,##0_);_(* \(#,##0\);_(* "-"_);_(@_)</c:formatCode>
                <c:ptCount val="5"/>
                <c:pt idx="0">
                  <c:v>416872.94853885006</c:v>
                </c:pt>
                <c:pt idx="1">
                  <c:v>296489.27691754</c:v>
                </c:pt>
                <c:pt idx="2">
                  <c:v>173729.01391499999</c:v>
                </c:pt>
                <c:pt idx="3">
                  <c:v>152586.41966122997</c:v>
                </c:pt>
                <c:pt idx="4">
                  <c:v>178325.00704497</c:v>
                </c:pt>
              </c:numCache>
            </c:numRef>
          </c:val>
          <c:extLst>
            <c:ext xmlns:c16="http://schemas.microsoft.com/office/drawing/2014/chart" uri="{C3380CC4-5D6E-409C-BE32-E72D297353CC}">
              <c16:uniqueId val="{00000002-4B51-4E95-9F7E-ED2864DDF4B5}"/>
            </c:ext>
          </c:extLst>
        </c:ser>
        <c:ser>
          <c:idx val="3"/>
          <c:order val="3"/>
          <c:tx>
            <c:strRef>
              <c:f>Grafica2!$N$13</c:f>
              <c:strCache>
                <c:ptCount val="1"/>
                <c:pt idx="0">
                  <c:v> 2.021 </c:v>
                </c:pt>
              </c:strCache>
            </c:strRef>
          </c:tx>
          <c:spPr>
            <a:solidFill>
              <a:schemeClr val="accent2"/>
            </a:solidFill>
            <a:ln>
              <a:noFill/>
            </a:ln>
            <a:effectLst/>
            <a:scene3d>
              <a:camera prst="orthographicFront"/>
              <a:lightRig rig="threePt" dir="t"/>
            </a:scene3d>
            <a:sp3d>
              <a:bevelT w="190500" h="38100"/>
            </a:sp3d>
          </c:spPr>
          <c:invertIfNegative val="0"/>
          <c:cat>
            <c:strRef>
              <c:f>Grafica2!$J$14:$J$18</c:f>
              <c:strCache>
                <c:ptCount val="5"/>
                <c:pt idx="0">
                  <c:v>ASE1</c:v>
                </c:pt>
                <c:pt idx="1">
                  <c:v>ASE2</c:v>
                </c:pt>
                <c:pt idx="2">
                  <c:v>ASE3</c:v>
                </c:pt>
                <c:pt idx="3">
                  <c:v>ASE4</c:v>
                </c:pt>
                <c:pt idx="4">
                  <c:v>ASE5</c:v>
                </c:pt>
              </c:strCache>
            </c:strRef>
          </c:cat>
          <c:val>
            <c:numRef>
              <c:f>Grafica2!$N$14:$N$18</c:f>
              <c:numCache>
                <c:formatCode>_(* #,##0_);_(* \(#,##0\);_(* "-"_);_(@_)</c:formatCode>
                <c:ptCount val="5"/>
                <c:pt idx="0">
                  <c:v>488525.59421873</c:v>
                </c:pt>
                <c:pt idx="1">
                  <c:v>347501.42841599998</c:v>
                </c:pt>
                <c:pt idx="2">
                  <c:v>208388.18179229999</c:v>
                </c:pt>
                <c:pt idx="3">
                  <c:v>176246.65628400003</c:v>
                </c:pt>
                <c:pt idx="4">
                  <c:v>180872.57161099999</c:v>
                </c:pt>
              </c:numCache>
            </c:numRef>
          </c:val>
          <c:extLst>
            <c:ext xmlns:c16="http://schemas.microsoft.com/office/drawing/2014/chart" uri="{C3380CC4-5D6E-409C-BE32-E72D297353CC}">
              <c16:uniqueId val="{00000003-4B51-4E95-9F7E-ED2864DDF4B5}"/>
            </c:ext>
          </c:extLst>
        </c:ser>
        <c:ser>
          <c:idx val="4"/>
          <c:order val="4"/>
          <c:tx>
            <c:strRef>
              <c:f>Grafica2!$O$13</c:f>
              <c:strCache>
                <c:ptCount val="1"/>
                <c:pt idx="0">
                  <c:v> 2.022 </c:v>
                </c:pt>
              </c:strCache>
            </c:strRef>
          </c:tx>
          <c:spPr>
            <a:solidFill>
              <a:schemeClr val="accent6"/>
            </a:solidFill>
            <a:ln>
              <a:noFill/>
            </a:ln>
            <a:effectLst/>
            <a:scene3d>
              <a:camera prst="orthographicFront"/>
              <a:lightRig rig="threePt" dir="t"/>
            </a:scene3d>
            <a:sp3d>
              <a:bevelT w="190500" h="38100"/>
            </a:sp3d>
          </c:spPr>
          <c:invertIfNegative val="0"/>
          <c:cat>
            <c:strRef>
              <c:f>Grafica2!$J$14:$J$18</c:f>
              <c:strCache>
                <c:ptCount val="5"/>
                <c:pt idx="0">
                  <c:v>ASE1</c:v>
                </c:pt>
                <c:pt idx="1">
                  <c:v>ASE2</c:v>
                </c:pt>
                <c:pt idx="2">
                  <c:v>ASE3</c:v>
                </c:pt>
                <c:pt idx="3">
                  <c:v>ASE4</c:v>
                </c:pt>
                <c:pt idx="4">
                  <c:v>ASE5</c:v>
                </c:pt>
              </c:strCache>
            </c:strRef>
          </c:cat>
          <c:val>
            <c:numRef>
              <c:f>Grafica2!$O$14:$O$18</c:f>
              <c:numCache>
                <c:formatCode>_(* #,##0_);_(* \(#,##0\);_(* "-"_);_(@_)</c:formatCode>
                <c:ptCount val="5"/>
                <c:pt idx="0">
                  <c:v>418972.23351043998</c:v>
                </c:pt>
                <c:pt idx="1">
                  <c:v>360104.75060825003</c:v>
                </c:pt>
                <c:pt idx="2">
                  <c:v>198121.08123520997</c:v>
                </c:pt>
                <c:pt idx="3">
                  <c:v>194208.19382200006</c:v>
                </c:pt>
                <c:pt idx="4">
                  <c:v>167344.22190999999</c:v>
                </c:pt>
              </c:numCache>
            </c:numRef>
          </c:val>
          <c:extLst>
            <c:ext xmlns:c16="http://schemas.microsoft.com/office/drawing/2014/chart" uri="{C3380CC4-5D6E-409C-BE32-E72D297353CC}">
              <c16:uniqueId val="{00000004-4B51-4E95-9F7E-ED2864DDF4B5}"/>
            </c:ext>
          </c:extLst>
        </c:ser>
        <c:ser>
          <c:idx val="5"/>
          <c:order val="5"/>
          <c:tx>
            <c:strRef>
              <c:f>Grafica2!$P$13</c:f>
              <c:strCache>
                <c:ptCount val="1"/>
                <c:pt idx="0">
                  <c:v> 2.023 </c:v>
                </c:pt>
              </c:strCache>
            </c:strRef>
          </c:tx>
          <c:spPr>
            <a:solidFill>
              <a:schemeClr val="tx1">
                <a:lumMod val="65000"/>
                <a:lumOff val="35000"/>
              </a:schemeClr>
            </a:solidFill>
            <a:ln>
              <a:noFill/>
            </a:ln>
            <a:effectLst/>
            <a:scene3d>
              <a:camera prst="orthographicFront"/>
              <a:lightRig rig="threePt" dir="t"/>
            </a:scene3d>
            <a:sp3d>
              <a:bevelT w="190500" h="38100"/>
            </a:sp3d>
          </c:spPr>
          <c:invertIfNegative val="0"/>
          <c:cat>
            <c:strRef>
              <c:f>Grafica2!$J$14:$J$18</c:f>
              <c:strCache>
                <c:ptCount val="5"/>
                <c:pt idx="0">
                  <c:v>ASE1</c:v>
                </c:pt>
                <c:pt idx="1">
                  <c:v>ASE2</c:v>
                </c:pt>
                <c:pt idx="2">
                  <c:v>ASE3</c:v>
                </c:pt>
                <c:pt idx="3">
                  <c:v>ASE4</c:v>
                </c:pt>
                <c:pt idx="4">
                  <c:v>ASE5</c:v>
                </c:pt>
              </c:strCache>
            </c:strRef>
          </c:cat>
          <c:val>
            <c:numRef>
              <c:f>Grafica2!$P$14:$P$18</c:f>
              <c:numCache>
                <c:formatCode>_(* #,##0_);_(* \(#,##0\);_(* "-"_);_(@_)</c:formatCode>
                <c:ptCount val="5"/>
                <c:pt idx="0">
                  <c:v>419809.71775576001</c:v>
                </c:pt>
                <c:pt idx="1">
                  <c:v>397772.78791845002</c:v>
                </c:pt>
                <c:pt idx="2">
                  <c:v>239850.49880577999</c:v>
                </c:pt>
                <c:pt idx="3">
                  <c:v>214444.60037781997</c:v>
                </c:pt>
                <c:pt idx="4">
                  <c:v>200897.28215399999</c:v>
                </c:pt>
              </c:numCache>
            </c:numRef>
          </c:val>
          <c:extLst>
            <c:ext xmlns:c16="http://schemas.microsoft.com/office/drawing/2014/chart" uri="{C3380CC4-5D6E-409C-BE32-E72D297353CC}">
              <c16:uniqueId val="{00000005-4B51-4E95-9F7E-ED2864DDF4B5}"/>
            </c:ext>
          </c:extLst>
        </c:ser>
        <c:ser>
          <c:idx val="6"/>
          <c:order val="6"/>
          <c:tx>
            <c:strRef>
              <c:f>Grafica2!$Q$13</c:f>
              <c:strCache>
                <c:ptCount val="1"/>
                <c:pt idx="0">
                  <c:v> 2.024 </c:v>
                </c:pt>
              </c:strCache>
            </c:strRef>
          </c:tx>
          <c:spPr>
            <a:solidFill>
              <a:schemeClr val="accent1">
                <a:lumMod val="60000"/>
              </a:schemeClr>
            </a:solidFill>
            <a:ln>
              <a:noFill/>
            </a:ln>
            <a:effectLst/>
            <a:scene3d>
              <a:camera prst="orthographicFront"/>
              <a:lightRig rig="threePt" dir="t"/>
            </a:scene3d>
            <a:sp3d>
              <a:bevelT w="190500" h="38100"/>
            </a:sp3d>
          </c:spPr>
          <c:invertIfNegative val="0"/>
          <c:cat>
            <c:strRef>
              <c:f>Grafica2!$J$14:$J$18</c:f>
              <c:strCache>
                <c:ptCount val="5"/>
                <c:pt idx="0">
                  <c:v>ASE1</c:v>
                </c:pt>
                <c:pt idx="1">
                  <c:v>ASE2</c:v>
                </c:pt>
                <c:pt idx="2">
                  <c:v>ASE3</c:v>
                </c:pt>
                <c:pt idx="3">
                  <c:v>ASE4</c:v>
                </c:pt>
                <c:pt idx="4">
                  <c:v>ASE5</c:v>
                </c:pt>
              </c:strCache>
            </c:strRef>
          </c:cat>
          <c:val>
            <c:numRef>
              <c:f>Grafica2!$Q$14:$Q$18</c:f>
              <c:numCache>
                <c:formatCode>_(* #,##0_);_(* \(#,##0\);_(* "-"_);_(@_)</c:formatCode>
                <c:ptCount val="5"/>
                <c:pt idx="0">
                  <c:v>111957.603343</c:v>
                </c:pt>
                <c:pt idx="1">
                  <c:v>113111.16513800001</c:v>
                </c:pt>
                <c:pt idx="2">
                  <c:v>67781.091016980004</c:v>
                </c:pt>
                <c:pt idx="3">
                  <c:v>61453.864175999995</c:v>
                </c:pt>
                <c:pt idx="4">
                  <c:v>56687.039864000006</c:v>
                </c:pt>
              </c:numCache>
            </c:numRef>
          </c:val>
          <c:extLst>
            <c:ext xmlns:c16="http://schemas.microsoft.com/office/drawing/2014/chart" uri="{C3380CC4-5D6E-409C-BE32-E72D297353CC}">
              <c16:uniqueId val="{00000006-4B51-4E95-9F7E-ED2864DDF4B5}"/>
            </c:ext>
          </c:extLst>
        </c:ser>
        <c:dLbls>
          <c:showLegendKey val="0"/>
          <c:showVal val="0"/>
          <c:showCatName val="0"/>
          <c:showSerName val="0"/>
          <c:showPercent val="0"/>
          <c:showBubbleSize val="0"/>
        </c:dLbls>
        <c:gapWidth val="291"/>
        <c:overlap val="-43"/>
        <c:axId val="359913727"/>
        <c:axId val="1"/>
      </c:barChart>
      <c:catAx>
        <c:axId val="359913727"/>
        <c:scaling>
          <c:orientation val="minMax"/>
        </c:scaling>
        <c:delete val="0"/>
        <c:axPos val="b"/>
        <c:numFmt formatCode="General" sourceLinked="1"/>
        <c:majorTickMark val="none"/>
        <c:minorTickMark val="none"/>
        <c:tickLblPos val="nextTo"/>
        <c:spPr>
          <a:noFill/>
          <a:ln w="9525" cap="flat" cmpd="sng" algn="ctr">
            <a:solidFill>
              <a:schemeClr val="dk1">
                <a:lumMod val="15000"/>
                <a:lumOff val="85000"/>
              </a:schemeClr>
            </a:solidFill>
            <a:round/>
          </a:ln>
          <a:effectLst/>
        </c:spPr>
        <c:txPr>
          <a:bodyPr rot="-60000000" spcFirstLastPara="1" vertOverflow="ellipsis" vert="horz" wrap="square" anchor="ctr" anchorCtr="1"/>
          <a:lstStyle/>
          <a:p>
            <a:pPr>
              <a:defRPr sz="1100" b="0" i="0" u="none" strike="noStrike" kern="1200" cap="none" spc="0" normalizeH="0" baseline="0">
                <a:solidFill>
                  <a:schemeClr val="accent5">
                    <a:lumMod val="50000"/>
                  </a:schemeClr>
                </a:solidFill>
                <a:latin typeface="+mn-lt"/>
                <a:ea typeface="+mn-ea"/>
                <a:cs typeface="+mn-cs"/>
              </a:defRPr>
            </a:pPr>
            <a:endParaRPr lang="es-ES"/>
          </a:p>
        </c:txPr>
        <c:crossAx val="1"/>
        <c:crosses val="autoZero"/>
        <c:auto val="1"/>
        <c:lblAlgn val="ctr"/>
        <c:lblOffset val="100"/>
        <c:noMultiLvlLbl val="0"/>
      </c:catAx>
      <c:valAx>
        <c:axId val="1"/>
        <c:scaling>
          <c:orientation val="minMax"/>
          <c:max val="500000"/>
        </c:scaling>
        <c:delete val="0"/>
        <c:axPos val="l"/>
        <c:majorGridlines>
          <c:spPr>
            <a:ln w="9525" cap="flat" cmpd="sng" algn="ctr">
              <a:solidFill>
                <a:schemeClr val="dk1">
                  <a:lumMod val="15000"/>
                  <a:lumOff val="85000"/>
                </a:schemeClr>
              </a:solidFill>
              <a:round/>
            </a:ln>
            <a:effectLst/>
          </c:spPr>
        </c:majorGridlines>
        <c:numFmt formatCode="_(* #,##0_);_(* \(#,##0\);_(* &quot;-&quot;_);_(@_)" sourceLinked="1"/>
        <c:majorTickMark val="none"/>
        <c:minorTickMark val="none"/>
        <c:tickLblPos val="nextTo"/>
        <c:spPr>
          <a:noFill/>
          <a:ln>
            <a:noFill/>
          </a:ln>
          <a:effectLst/>
        </c:spPr>
        <c:txPr>
          <a:bodyPr rot="-60000000" spcFirstLastPara="1" vertOverflow="ellipsis" vert="horz" wrap="square" anchor="ctr" anchorCtr="1"/>
          <a:lstStyle/>
          <a:p>
            <a:pPr>
              <a:defRPr sz="1100" b="0" i="0" u="none" strike="noStrike" kern="1200" baseline="0">
                <a:solidFill>
                  <a:schemeClr val="accent5">
                    <a:lumMod val="50000"/>
                  </a:schemeClr>
                </a:solidFill>
                <a:latin typeface="+mn-lt"/>
                <a:ea typeface="+mn-ea"/>
                <a:cs typeface="+mn-cs"/>
              </a:defRPr>
            </a:pPr>
            <a:endParaRPr lang="es-ES"/>
          </a:p>
        </c:txPr>
        <c:crossAx val="359913727"/>
        <c:crosses val="autoZero"/>
        <c:crossBetween val="between"/>
      </c:valAx>
      <c:dTable>
        <c:showHorzBorder val="1"/>
        <c:showVertBorder val="1"/>
        <c:showOutline val="1"/>
        <c:showKeys val="1"/>
        <c:spPr>
          <a:noFill/>
          <a:ln w="9525" cap="flat" cmpd="sng" algn="ctr">
            <a:solidFill>
              <a:schemeClr val="dk1">
                <a:lumMod val="15000"/>
                <a:lumOff val="85000"/>
              </a:schemeClr>
            </a:solidFill>
            <a:round/>
          </a:ln>
          <a:effectLst/>
        </c:spPr>
        <c:txPr>
          <a:bodyPr rot="0" spcFirstLastPara="1" vertOverflow="ellipsis" vert="horz" wrap="square" anchor="ctr" anchorCtr="1"/>
          <a:lstStyle/>
          <a:p>
            <a:pPr rtl="0">
              <a:defRPr sz="1100" b="0" i="0" u="none" strike="noStrike" kern="1200" baseline="0">
                <a:solidFill>
                  <a:schemeClr val="accent5">
                    <a:lumMod val="50000"/>
                  </a:schemeClr>
                </a:solidFill>
                <a:latin typeface="+mn-lt"/>
                <a:ea typeface="+mn-ea"/>
                <a:cs typeface="+mn-cs"/>
              </a:defRPr>
            </a:pPr>
            <a:endParaRPr lang="es-ES"/>
          </a:p>
        </c:txPr>
      </c:dTable>
      <c:spPr>
        <a:pattFill prst="ltDnDiag">
          <a:fgClr>
            <a:srgbClr val="000000">
              <a:alpha val="0"/>
            </a:srgbClr>
          </a:fgClr>
          <a:bgClr>
            <a:srgbClr val="FFFFFF"/>
          </a:bgClr>
        </a:pattFill>
        <a:ln w="25400">
          <a:noFill/>
        </a:ln>
        <a:effectLst/>
      </c:spPr>
    </c:plotArea>
    <c:plotVisOnly val="1"/>
    <c:dispBlanksAs val="gap"/>
    <c:showDLblsOverMax val="0"/>
  </c:chart>
  <c:spPr>
    <a:solidFill>
      <a:schemeClr val="lt1"/>
    </a:solidFill>
    <a:ln w="9525" cap="flat" cmpd="sng" algn="ctr">
      <a:solidFill>
        <a:schemeClr val="dk1">
          <a:lumMod val="15000"/>
          <a:lumOff val="85000"/>
        </a:schemeClr>
      </a:solidFill>
      <a:round/>
    </a:ln>
    <a:effectLst/>
  </c:spPr>
  <c:txPr>
    <a:bodyPr/>
    <a:lstStyle/>
    <a:p>
      <a:pPr>
        <a:defRPr sz="1100">
          <a:solidFill>
            <a:schemeClr val="accent5">
              <a:lumMod val="50000"/>
            </a:schemeClr>
          </a:solidFill>
        </a:defRPr>
      </a:pPr>
      <a:endParaRPr lang="es-ES"/>
    </a:p>
  </c:txPr>
  <c:externalData r:id="rId1">
    <c:autoUpdate val="0"/>
  </c:externalData>
</c:chartSpace>
</file>

<file path=ppt/charts/chart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pivotSource>
    <c:name>[Tablas presentacion - abril 2024 final.xlsx]Grafica3b (2)!TablaDinámica1</c:name>
    <c:fmtId val="196"/>
  </c:pivotSource>
  <c:chart>
    <c:autoTitleDeleted val="0"/>
    <c:pivotFmts>
      <c:pivotFmt>
        <c:idx val="0"/>
        <c:spPr>
          <a:solidFill>
            <a:schemeClr val="accent1"/>
          </a:solidFill>
          <a:ln>
            <a:noFill/>
          </a:ln>
          <a:effectLst/>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mn-cs"/>
                </a:defRPr>
              </a:pPr>
              <a:endParaRPr lang="es-ES"/>
            </a:p>
          </c:txPr>
          <c:showLegendKey val="0"/>
          <c:showVal val="0"/>
          <c:showCatName val="0"/>
          <c:showSerName val="0"/>
          <c:showPercent val="0"/>
          <c:showBubbleSize val="0"/>
          <c:extLst>
            <c:ext xmlns:c15="http://schemas.microsoft.com/office/drawing/2012/chart" uri="{CE6537A1-D6FC-4f65-9D91-7224C49458BB}"/>
          </c:extLst>
        </c:dLbl>
      </c:pivotFmt>
      <c:pivotFmt>
        <c:idx val="1"/>
        <c:spPr>
          <a:solidFill>
            <a:schemeClr val="accent1"/>
          </a:solidFill>
          <a:ln>
            <a:noFill/>
          </a:ln>
          <a:effectLst/>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mn-cs"/>
                </a:defRPr>
              </a:pPr>
              <a:endParaRPr lang="es-ES"/>
            </a:p>
          </c:txPr>
          <c:showLegendKey val="0"/>
          <c:showVal val="0"/>
          <c:showCatName val="0"/>
          <c:showSerName val="0"/>
          <c:showPercent val="0"/>
          <c:showBubbleSize val="0"/>
          <c:extLst>
            <c:ext xmlns:c15="http://schemas.microsoft.com/office/drawing/2012/chart" uri="{CE6537A1-D6FC-4f65-9D91-7224C49458BB}"/>
          </c:extLst>
        </c:dLbl>
      </c:pivotFmt>
      <c:pivotFmt>
        <c:idx val="2"/>
        <c:spPr>
          <a:solidFill>
            <a:schemeClr val="accent1"/>
          </a:solidFill>
          <a:ln>
            <a:noFill/>
          </a:ln>
          <a:effectLst/>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chemeClr val="accent5">
                      <a:lumMod val="50000"/>
                    </a:schemeClr>
                  </a:solidFill>
                  <a:latin typeface="+mn-lt"/>
                  <a:ea typeface="+mn-ea"/>
                  <a:cs typeface="+mn-cs"/>
                </a:defRPr>
              </a:pPr>
              <a:endParaRPr lang="es-ES"/>
            </a:p>
          </c:txPr>
          <c:showLegendKey val="0"/>
          <c:showVal val="0"/>
          <c:showCatName val="0"/>
          <c:showSerName val="0"/>
          <c:showPercent val="0"/>
          <c:showBubbleSize val="0"/>
          <c:extLst>
            <c:ext xmlns:c15="http://schemas.microsoft.com/office/drawing/2012/chart" uri="{CE6537A1-D6FC-4f65-9D91-7224C49458BB}"/>
          </c:extLst>
        </c:dLbl>
      </c:pivotFmt>
      <c:pivotFmt>
        <c:idx val="3"/>
        <c:spPr>
          <a:solidFill>
            <a:schemeClr val="accent1"/>
          </a:solidFill>
          <a:ln>
            <a:noFill/>
          </a:ln>
          <a:effectLst/>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chemeClr val="accent5">
                      <a:lumMod val="50000"/>
                    </a:schemeClr>
                  </a:solidFill>
                  <a:latin typeface="+mn-lt"/>
                  <a:ea typeface="+mn-ea"/>
                  <a:cs typeface="+mn-cs"/>
                </a:defRPr>
              </a:pPr>
              <a:endParaRPr lang="es-ES"/>
            </a:p>
          </c:txPr>
          <c:showLegendKey val="0"/>
          <c:showVal val="0"/>
          <c:showCatName val="0"/>
          <c:showSerName val="0"/>
          <c:showPercent val="0"/>
          <c:showBubbleSize val="0"/>
          <c:extLst>
            <c:ext xmlns:c15="http://schemas.microsoft.com/office/drawing/2012/chart" uri="{CE6537A1-D6FC-4f65-9D91-7224C49458BB}"/>
          </c:extLst>
        </c:dLbl>
      </c:pivotFmt>
      <c:pivotFmt>
        <c:idx val="4"/>
        <c:spPr>
          <a:solidFill>
            <a:schemeClr val="accent1"/>
          </a:solidFill>
          <a:ln>
            <a:noFill/>
          </a:ln>
          <a:effectLst/>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chemeClr val="accent5">
                      <a:lumMod val="50000"/>
                    </a:schemeClr>
                  </a:solidFill>
                  <a:latin typeface="+mn-lt"/>
                  <a:ea typeface="+mn-ea"/>
                  <a:cs typeface="+mn-cs"/>
                </a:defRPr>
              </a:pPr>
              <a:endParaRPr lang="es-ES"/>
            </a:p>
          </c:txPr>
          <c:showLegendKey val="0"/>
          <c:showVal val="0"/>
          <c:showCatName val="0"/>
          <c:showSerName val="0"/>
          <c:showPercent val="0"/>
          <c:showBubbleSize val="0"/>
          <c:extLst>
            <c:ext xmlns:c15="http://schemas.microsoft.com/office/drawing/2012/chart" uri="{CE6537A1-D6FC-4f65-9D91-7224C49458BB}"/>
          </c:extLst>
        </c:dLbl>
      </c:pivotFmt>
      <c:pivotFmt>
        <c:idx val="5"/>
        <c:spPr>
          <a:solidFill>
            <a:schemeClr val="accent1"/>
          </a:solidFill>
          <a:ln>
            <a:noFill/>
          </a:ln>
          <a:effectLst/>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chemeClr val="accent5">
                      <a:lumMod val="50000"/>
                    </a:schemeClr>
                  </a:solidFill>
                  <a:latin typeface="+mn-lt"/>
                  <a:ea typeface="+mn-ea"/>
                  <a:cs typeface="+mn-cs"/>
                </a:defRPr>
              </a:pPr>
              <a:endParaRPr lang="es-ES"/>
            </a:p>
          </c:txPr>
          <c:showLegendKey val="0"/>
          <c:showVal val="0"/>
          <c:showCatName val="0"/>
          <c:showSerName val="0"/>
          <c:showPercent val="0"/>
          <c:showBubbleSize val="0"/>
          <c:extLst>
            <c:ext xmlns:c15="http://schemas.microsoft.com/office/drawing/2012/chart" uri="{CE6537A1-D6FC-4f65-9D91-7224C49458BB}"/>
          </c:extLst>
        </c:dLbl>
      </c:pivotFmt>
      <c:pivotFmt>
        <c:idx val="6"/>
        <c:spPr>
          <a:solidFill>
            <a:schemeClr val="accent1"/>
          </a:solidFill>
          <a:ln>
            <a:noFill/>
          </a:ln>
          <a:effectLst/>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chemeClr val="accent5">
                      <a:lumMod val="50000"/>
                    </a:schemeClr>
                  </a:solidFill>
                  <a:latin typeface="+mn-lt"/>
                  <a:ea typeface="+mn-ea"/>
                  <a:cs typeface="+mn-cs"/>
                </a:defRPr>
              </a:pPr>
              <a:endParaRPr lang="es-ES"/>
            </a:p>
          </c:txPr>
          <c:showLegendKey val="0"/>
          <c:showVal val="0"/>
          <c:showCatName val="0"/>
          <c:showSerName val="0"/>
          <c:showPercent val="0"/>
          <c:showBubbleSize val="0"/>
          <c:extLst>
            <c:ext xmlns:c15="http://schemas.microsoft.com/office/drawing/2012/chart" uri="{CE6537A1-D6FC-4f65-9D91-7224C49458BB}"/>
          </c:extLst>
        </c:dLbl>
      </c:pivotFmt>
      <c:pivotFmt>
        <c:idx val="7"/>
        <c:spPr>
          <a:solidFill>
            <a:schemeClr val="accent1"/>
          </a:solidFill>
          <a:ln>
            <a:noFill/>
          </a:ln>
          <a:effectLst/>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chemeClr val="accent5">
                      <a:lumMod val="50000"/>
                    </a:schemeClr>
                  </a:solidFill>
                  <a:latin typeface="+mn-lt"/>
                  <a:ea typeface="+mn-ea"/>
                  <a:cs typeface="+mn-cs"/>
                </a:defRPr>
              </a:pPr>
              <a:endParaRPr lang="es-ES"/>
            </a:p>
          </c:txPr>
          <c:showLegendKey val="0"/>
          <c:showVal val="0"/>
          <c:showCatName val="0"/>
          <c:showSerName val="0"/>
          <c:showPercent val="0"/>
          <c:showBubbleSize val="0"/>
          <c:extLst>
            <c:ext xmlns:c15="http://schemas.microsoft.com/office/drawing/2012/chart" uri="{CE6537A1-D6FC-4f65-9D91-7224C49458BB}"/>
          </c:extLst>
        </c:dLbl>
      </c:pivotFmt>
      <c:pivotFmt>
        <c:idx val="8"/>
        <c:spPr>
          <a:solidFill>
            <a:schemeClr val="accent1"/>
          </a:solidFill>
          <a:ln>
            <a:noFill/>
          </a:ln>
          <a:effectLst/>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chemeClr val="accent5">
                      <a:lumMod val="50000"/>
                    </a:schemeClr>
                  </a:solidFill>
                  <a:latin typeface="+mn-lt"/>
                  <a:ea typeface="+mn-ea"/>
                  <a:cs typeface="+mn-cs"/>
                </a:defRPr>
              </a:pPr>
              <a:endParaRPr lang="es-ES"/>
            </a:p>
          </c:txPr>
          <c:showLegendKey val="0"/>
          <c:showVal val="0"/>
          <c:showCatName val="0"/>
          <c:showSerName val="0"/>
          <c:showPercent val="0"/>
          <c:showBubbleSize val="0"/>
          <c:extLst>
            <c:ext xmlns:c15="http://schemas.microsoft.com/office/drawing/2012/chart" uri="{CE6537A1-D6FC-4f65-9D91-7224C49458BB}"/>
          </c:extLst>
        </c:dLbl>
      </c:pivotFmt>
      <c:pivotFmt>
        <c:idx val="9"/>
        <c:spPr>
          <a:solidFill>
            <a:schemeClr val="accent1"/>
          </a:solidFill>
          <a:ln>
            <a:noFill/>
          </a:ln>
          <a:effectLst/>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chemeClr val="accent5">
                      <a:lumMod val="50000"/>
                    </a:schemeClr>
                  </a:solidFill>
                  <a:latin typeface="+mn-lt"/>
                  <a:ea typeface="+mn-ea"/>
                  <a:cs typeface="+mn-cs"/>
                </a:defRPr>
              </a:pPr>
              <a:endParaRPr lang="es-ES"/>
            </a:p>
          </c:txPr>
          <c:showLegendKey val="0"/>
          <c:showVal val="0"/>
          <c:showCatName val="0"/>
          <c:showSerName val="0"/>
          <c:showPercent val="0"/>
          <c:showBubbleSize val="0"/>
          <c:extLst>
            <c:ext xmlns:c15="http://schemas.microsoft.com/office/drawing/2012/chart" uri="{CE6537A1-D6FC-4f65-9D91-7224C49458BB}"/>
          </c:extLst>
        </c:dLbl>
      </c:pivotFmt>
      <c:pivotFmt>
        <c:idx val="10"/>
        <c:spPr>
          <a:solidFill>
            <a:schemeClr val="accent1"/>
          </a:solidFill>
          <a:ln>
            <a:noFill/>
          </a:ln>
          <a:effectLst/>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chemeClr val="accent5">
                      <a:lumMod val="50000"/>
                    </a:schemeClr>
                  </a:solidFill>
                  <a:latin typeface="+mn-lt"/>
                  <a:ea typeface="+mn-ea"/>
                  <a:cs typeface="+mn-cs"/>
                </a:defRPr>
              </a:pPr>
              <a:endParaRPr lang="es-ES"/>
            </a:p>
          </c:txPr>
          <c:showLegendKey val="0"/>
          <c:showVal val="0"/>
          <c:showCatName val="0"/>
          <c:showSerName val="0"/>
          <c:showPercent val="0"/>
          <c:showBubbleSize val="0"/>
          <c:extLst>
            <c:ext xmlns:c15="http://schemas.microsoft.com/office/drawing/2012/chart" uri="{CE6537A1-D6FC-4f65-9D91-7224C49458BB}"/>
          </c:extLst>
        </c:dLbl>
      </c:pivotFmt>
      <c:pivotFmt>
        <c:idx val="11"/>
        <c:spPr>
          <a:solidFill>
            <a:schemeClr val="accent1"/>
          </a:solidFill>
          <a:ln>
            <a:noFill/>
          </a:ln>
          <a:effectLst/>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chemeClr val="accent5">
                      <a:lumMod val="50000"/>
                    </a:schemeClr>
                  </a:solidFill>
                  <a:latin typeface="+mn-lt"/>
                  <a:ea typeface="+mn-ea"/>
                  <a:cs typeface="+mn-cs"/>
                </a:defRPr>
              </a:pPr>
              <a:endParaRPr lang="es-ES"/>
            </a:p>
          </c:txPr>
          <c:showLegendKey val="0"/>
          <c:showVal val="0"/>
          <c:showCatName val="0"/>
          <c:showSerName val="0"/>
          <c:showPercent val="0"/>
          <c:showBubbleSize val="0"/>
          <c:extLst>
            <c:ext xmlns:c15="http://schemas.microsoft.com/office/drawing/2012/chart" uri="{CE6537A1-D6FC-4f65-9D91-7224C49458BB}"/>
          </c:extLst>
        </c:dLbl>
      </c:pivotFmt>
      <c:pivotFmt>
        <c:idx val="12"/>
        <c:spPr>
          <a:solidFill>
            <a:schemeClr val="accent1"/>
          </a:solidFill>
          <a:ln>
            <a:noFill/>
          </a:ln>
          <a:effectLst/>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chemeClr val="accent5">
                      <a:lumMod val="50000"/>
                    </a:schemeClr>
                  </a:solidFill>
                  <a:latin typeface="+mn-lt"/>
                  <a:ea typeface="+mn-ea"/>
                  <a:cs typeface="+mn-cs"/>
                </a:defRPr>
              </a:pPr>
              <a:endParaRPr lang="es-ES"/>
            </a:p>
          </c:txPr>
          <c:showLegendKey val="0"/>
          <c:showVal val="0"/>
          <c:showCatName val="0"/>
          <c:showSerName val="0"/>
          <c:showPercent val="0"/>
          <c:showBubbleSize val="0"/>
          <c:extLst>
            <c:ext xmlns:c15="http://schemas.microsoft.com/office/drawing/2012/chart" uri="{CE6537A1-D6FC-4f65-9D91-7224C49458BB}"/>
          </c:extLst>
        </c:dLbl>
      </c:pivotFmt>
      <c:pivotFmt>
        <c:idx val="13"/>
        <c:spPr>
          <a:solidFill>
            <a:schemeClr val="accent1"/>
          </a:solidFill>
          <a:ln>
            <a:noFill/>
          </a:ln>
          <a:effectLst/>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chemeClr val="accent5">
                      <a:lumMod val="50000"/>
                    </a:schemeClr>
                  </a:solidFill>
                  <a:latin typeface="+mn-lt"/>
                  <a:ea typeface="+mn-ea"/>
                  <a:cs typeface="+mn-cs"/>
                </a:defRPr>
              </a:pPr>
              <a:endParaRPr lang="es-ES"/>
            </a:p>
          </c:txPr>
          <c:showLegendKey val="0"/>
          <c:showVal val="0"/>
          <c:showCatName val="0"/>
          <c:showSerName val="0"/>
          <c:showPercent val="0"/>
          <c:showBubbleSize val="0"/>
          <c:extLst>
            <c:ext xmlns:c15="http://schemas.microsoft.com/office/drawing/2012/chart" uri="{CE6537A1-D6FC-4f65-9D91-7224C49458BB}"/>
          </c:extLst>
        </c:dLbl>
      </c:pivotFmt>
    </c:pivotFmts>
    <c:plotArea>
      <c:layout/>
      <c:barChart>
        <c:barDir val="col"/>
        <c:grouping val="clustered"/>
        <c:varyColors val="0"/>
        <c:ser>
          <c:idx val="0"/>
          <c:order val="0"/>
          <c:tx>
            <c:strRef>
              <c:f>'Grafica3b (2)'!$B$3</c:f>
              <c:strCache>
                <c:ptCount val="1"/>
                <c:pt idx="0">
                  <c:v> Facturación</c:v>
                </c:pt>
              </c:strCache>
            </c:strRef>
          </c:tx>
          <c:spPr>
            <a:solidFill>
              <a:schemeClr val="accent1"/>
            </a:solidFill>
            <a:ln>
              <a:noFill/>
            </a:ln>
            <a:effectLst/>
            <a:scene3d>
              <a:camera prst="orthographicFront"/>
              <a:lightRig rig="threePt" dir="t"/>
            </a:scene3d>
            <a:sp3d>
              <a:bevelT w="190500" h="38100"/>
            </a:sp3d>
          </c:spPr>
          <c:invertIfNegative val="0"/>
          <c:cat>
            <c:multiLvlStrRef>
              <c:f>'Grafica3b (2)'!$A$4:$A$44</c:f>
              <c:multiLvlStrCache>
                <c:ptCount val="30"/>
                <c:lvl>
                  <c:pt idx="0">
                    <c:v>nov-23</c:v>
                  </c:pt>
                  <c:pt idx="1">
                    <c:v>dic-23</c:v>
                  </c:pt>
                  <c:pt idx="2">
                    <c:v>ene-24</c:v>
                  </c:pt>
                  <c:pt idx="3">
                    <c:v>feb-24</c:v>
                  </c:pt>
                  <c:pt idx="4">
                    <c:v>mar-24</c:v>
                  </c:pt>
                  <c:pt idx="5">
                    <c:v>abr-24</c:v>
                  </c:pt>
                  <c:pt idx="6">
                    <c:v>nov-23</c:v>
                  </c:pt>
                  <c:pt idx="7">
                    <c:v>dic-23</c:v>
                  </c:pt>
                  <c:pt idx="8">
                    <c:v>ene-24</c:v>
                  </c:pt>
                  <c:pt idx="9">
                    <c:v>feb-24</c:v>
                  </c:pt>
                  <c:pt idx="10">
                    <c:v>mar-24</c:v>
                  </c:pt>
                  <c:pt idx="11">
                    <c:v>abr-24</c:v>
                  </c:pt>
                  <c:pt idx="12">
                    <c:v>nov-23</c:v>
                  </c:pt>
                  <c:pt idx="13">
                    <c:v>dic-23</c:v>
                  </c:pt>
                  <c:pt idx="14">
                    <c:v>ene-24</c:v>
                  </c:pt>
                  <c:pt idx="15">
                    <c:v>feb-24</c:v>
                  </c:pt>
                  <c:pt idx="16">
                    <c:v>mar-24</c:v>
                  </c:pt>
                  <c:pt idx="17">
                    <c:v>abr-24</c:v>
                  </c:pt>
                  <c:pt idx="18">
                    <c:v>nov-23</c:v>
                  </c:pt>
                  <c:pt idx="19">
                    <c:v>dic-23</c:v>
                  </c:pt>
                  <c:pt idx="20">
                    <c:v>ene-24</c:v>
                  </c:pt>
                  <c:pt idx="21">
                    <c:v>feb-24</c:v>
                  </c:pt>
                  <c:pt idx="22">
                    <c:v>mar-24</c:v>
                  </c:pt>
                  <c:pt idx="23">
                    <c:v>abr-24</c:v>
                  </c:pt>
                  <c:pt idx="24">
                    <c:v>nov-23</c:v>
                  </c:pt>
                  <c:pt idx="25">
                    <c:v>dic-23</c:v>
                  </c:pt>
                  <c:pt idx="26">
                    <c:v>ene-24</c:v>
                  </c:pt>
                  <c:pt idx="27">
                    <c:v>feb-24</c:v>
                  </c:pt>
                  <c:pt idx="28">
                    <c:v>mar-24</c:v>
                  </c:pt>
                  <c:pt idx="29">
                    <c:v>abr-24</c:v>
                  </c:pt>
                </c:lvl>
                <c:lvl>
                  <c:pt idx="0">
                    <c:v>ASE1</c:v>
                  </c:pt>
                  <c:pt idx="6">
                    <c:v>ASE2</c:v>
                  </c:pt>
                  <c:pt idx="12">
                    <c:v>ASE3</c:v>
                  </c:pt>
                  <c:pt idx="18">
                    <c:v>ASE4</c:v>
                  </c:pt>
                  <c:pt idx="24">
                    <c:v>ASE5</c:v>
                  </c:pt>
                </c:lvl>
              </c:multiLvlStrCache>
            </c:multiLvlStrRef>
          </c:cat>
          <c:val>
            <c:numRef>
              <c:f>'Grafica3b (2)'!$B$4:$B$44</c:f>
              <c:numCache>
                <c:formatCode>"$"\ #,##0</c:formatCode>
                <c:ptCount val="30"/>
                <c:pt idx="0">
                  <c:v>37029.476749709997</c:v>
                </c:pt>
                <c:pt idx="1">
                  <c:v>34100.831058000003</c:v>
                </c:pt>
                <c:pt idx="2">
                  <c:v>39313.723769999997</c:v>
                </c:pt>
                <c:pt idx="3">
                  <c:v>38913.282953000002</c:v>
                </c:pt>
                <c:pt idx="4">
                  <c:v>33730.596619999997</c:v>
                </c:pt>
                <c:pt idx="5">
                  <c:v>43654.039936910005</c:v>
                </c:pt>
                <c:pt idx="6">
                  <c:v>36968.705857000001</c:v>
                </c:pt>
                <c:pt idx="7">
                  <c:v>32014.056</c:v>
                </c:pt>
                <c:pt idx="8">
                  <c:v>38615.685054000001</c:v>
                </c:pt>
                <c:pt idx="9">
                  <c:v>40854.172423000004</c:v>
                </c:pt>
                <c:pt idx="10">
                  <c:v>33641.307660999999</c:v>
                </c:pt>
                <c:pt idx="11">
                  <c:v>40955.668418000001</c:v>
                </c:pt>
                <c:pt idx="12">
                  <c:v>21249.836948239998</c:v>
                </c:pt>
                <c:pt idx="13">
                  <c:v>20793.294180470002</c:v>
                </c:pt>
                <c:pt idx="14">
                  <c:v>22734.137090440003</c:v>
                </c:pt>
                <c:pt idx="15">
                  <c:v>22865.12325407</c:v>
                </c:pt>
                <c:pt idx="16">
                  <c:v>22181.830672470001</c:v>
                </c:pt>
                <c:pt idx="17">
                  <c:v>23882.138791000001</c:v>
                </c:pt>
                <c:pt idx="18">
                  <c:v>18295.453017</c:v>
                </c:pt>
                <c:pt idx="19">
                  <c:v>19284.388299999999</c:v>
                </c:pt>
                <c:pt idx="20">
                  <c:v>19936.490328</c:v>
                </c:pt>
                <c:pt idx="21">
                  <c:v>23365.499425999998</c:v>
                </c:pt>
                <c:pt idx="22">
                  <c:v>18151.874422000001</c:v>
                </c:pt>
                <c:pt idx="23">
                  <c:v>22875.895142000001</c:v>
                </c:pt>
                <c:pt idx="24">
                  <c:v>16855.797049999997</c:v>
                </c:pt>
                <c:pt idx="25">
                  <c:v>18143.321695999995</c:v>
                </c:pt>
                <c:pt idx="26">
                  <c:v>18228.056060000003</c:v>
                </c:pt>
                <c:pt idx="27">
                  <c:v>19518.012864000004</c:v>
                </c:pt>
                <c:pt idx="28">
                  <c:v>18940.970939999999</c:v>
                </c:pt>
                <c:pt idx="29">
                  <c:v>20373.533329000002</c:v>
                </c:pt>
              </c:numCache>
            </c:numRef>
          </c:val>
          <c:extLst>
            <c:ext xmlns:c16="http://schemas.microsoft.com/office/drawing/2014/chart" uri="{C3380CC4-5D6E-409C-BE32-E72D297353CC}">
              <c16:uniqueId val="{00000000-2C66-4E00-A55C-E8D6366DD420}"/>
            </c:ext>
          </c:extLst>
        </c:ser>
        <c:ser>
          <c:idx val="1"/>
          <c:order val="1"/>
          <c:tx>
            <c:strRef>
              <c:f>'Grafica3b (2)'!$C$3</c:f>
              <c:strCache>
                <c:ptCount val="1"/>
                <c:pt idx="0">
                  <c:v> Recaudo</c:v>
                </c:pt>
              </c:strCache>
            </c:strRef>
          </c:tx>
          <c:spPr>
            <a:solidFill>
              <a:schemeClr val="accent2"/>
            </a:solidFill>
            <a:ln>
              <a:noFill/>
            </a:ln>
            <a:effectLst/>
            <a:scene3d>
              <a:camera prst="orthographicFront"/>
              <a:lightRig rig="threePt" dir="t"/>
            </a:scene3d>
            <a:sp3d>
              <a:bevelT w="190500" h="38100"/>
            </a:sp3d>
          </c:spPr>
          <c:invertIfNegative val="0"/>
          <c:cat>
            <c:multiLvlStrRef>
              <c:f>'Grafica3b (2)'!$A$4:$A$44</c:f>
              <c:multiLvlStrCache>
                <c:ptCount val="30"/>
                <c:lvl>
                  <c:pt idx="0">
                    <c:v>nov-23</c:v>
                  </c:pt>
                  <c:pt idx="1">
                    <c:v>dic-23</c:v>
                  </c:pt>
                  <c:pt idx="2">
                    <c:v>ene-24</c:v>
                  </c:pt>
                  <c:pt idx="3">
                    <c:v>feb-24</c:v>
                  </c:pt>
                  <c:pt idx="4">
                    <c:v>mar-24</c:v>
                  </c:pt>
                  <c:pt idx="5">
                    <c:v>abr-24</c:v>
                  </c:pt>
                  <c:pt idx="6">
                    <c:v>nov-23</c:v>
                  </c:pt>
                  <c:pt idx="7">
                    <c:v>dic-23</c:v>
                  </c:pt>
                  <c:pt idx="8">
                    <c:v>ene-24</c:v>
                  </c:pt>
                  <c:pt idx="9">
                    <c:v>feb-24</c:v>
                  </c:pt>
                  <c:pt idx="10">
                    <c:v>mar-24</c:v>
                  </c:pt>
                  <c:pt idx="11">
                    <c:v>abr-24</c:v>
                  </c:pt>
                  <c:pt idx="12">
                    <c:v>nov-23</c:v>
                  </c:pt>
                  <c:pt idx="13">
                    <c:v>dic-23</c:v>
                  </c:pt>
                  <c:pt idx="14">
                    <c:v>ene-24</c:v>
                  </c:pt>
                  <c:pt idx="15">
                    <c:v>feb-24</c:v>
                  </c:pt>
                  <c:pt idx="16">
                    <c:v>mar-24</c:v>
                  </c:pt>
                  <c:pt idx="17">
                    <c:v>abr-24</c:v>
                  </c:pt>
                  <c:pt idx="18">
                    <c:v>nov-23</c:v>
                  </c:pt>
                  <c:pt idx="19">
                    <c:v>dic-23</c:v>
                  </c:pt>
                  <c:pt idx="20">
                    <c:v>ene-24</c:v>
                  </c:pt>
                  <c:pt idx="21">
                    <c:v>feb-24</c:v>
                  </c:pt>
                  <c:pt idx="22">
                    <c:v>mar-24</c:v>
                  </c:pt>
                  <c:pt idx="23">
                    <c:v>abr-24</c:v>
                  </c:pt>
                  <c:pt idx="24">
                    <c:v>nov-23</c:v>
                  </c:pt>
                  <c:pt idx="25">
                    <c:v>dic-23</c:v>
                  </c:pt>
                  <c:pt idx="26">
                    <c:v>ene-24</c:v>
                  </c:pt>
                  <c:pt idx="27">
                    <c:v>feb-24</c:v>
                  </c:pt>
                  <c:pt idx="28">
                    <c:v>mar-24</c:v>
                  </c:pt>
                  <c:pt idx="29">
                    <c:v>abr-24</c:v>
                  </c:pt>
                </c:lvl>
                <c:lvl>
                  <c:pt idx="0">
                    <c:v>ASE1</c:v>
                  </c:pt>
                  <c:pt idx="6">
                    <c:v>ASE2</c:v>
                  </c:pt>
                  <c:pt idx="12">
                    <c:v>ASE3</c:v>
                  </c:pt>
                  <c:pt idx="18">
                    <c:v>ASE4</c:v>
                  </c:pt>
                  <c:pt idx="24">
                    <c:v>ASE5</c:v>
                  </c:pt>
                </c:lvl>
              </c:multiLvlStrCache>
            </c:multiLvlStrRef>
          </c:cat>
          <c:val>
            <c:numRef>
              <c:f>'Grafica3b (2)'!$C$4:$C$44</c:f>
              <c:numCache>
                <c:formatCode>"$"\ #,##0</c:formatCode>
                <c:ptCount val="30"/>
                <c:pt idx="0">
                  <c:v>18415.097564</c:v>
                </c:pt>
                <c:pt idx="1">
                  <c:v>21127.983211999999</c:v>
                </c:pt>
                <c:pt idx="2">
                  <c:v>22114.267108</c:v>
                </c:pt>
                <c:pt idx="3">
                  <c:v>23785.979873</c:v>
                </c:pt>
                <c:pt idx="4">
                  <c:v>22892.639295000001</c:v>
                </c:pt>
                <c:pt idx="5">
                  <c:v>23900.109919999999</c:v>
                </c:pt>
                <c:pt idx="6">
                  <c:v>16448.817418999999</c:v>
                </c:pt>
                <c:pt idx="7">
                  <c:v>24512.283771999999</c:v>
                </c:pt>
                <c:pt idx="8">
                  <c:v>21161.630850000001</c:v>
                </c:pt>
                <c:pt idx="9">
                  <c:v>25887.140771999999</c:v>
                </c:pt>
                <c:pt idx="10">
                  <c:v>20429.214988</c:v>
                </c:pt>
                <c:pt idx="11">
                  <c:v>27285.929078000001</c:v>
                </c:pt>
                <c:pt idx="12">
                  <c:v>13841.508180000001</c:v>
                </c:pt>
                <c:pt idx="13">
                  <c:v>16285.789782</c:v>
                </c:pt>
                <c:pt idx="14">
                  <c:v>16183.612412</c:v>
                </c:pt>
                <c:pt idx="15">
                  <c:v>17554.945102000001</c:v>
                </c:pt>
                <c:pt idx="16">
                  <c:v>15941.147627</c:v>
                </c:pt>
                <c:pt idx="17">
                  <c:v>17871.943723</c:v>
                </c:pt>
                <c:pt idx="18">
                  <c:v>10287.558321</c:v>
                </c:pt>
                <c:pt idx="19">
                  <c:v>11316.868404999999</c:v>
                </c:pt>
                <c:pt idx="20">
                  <c:v>13748.24545</c:v>
                </c:pt>
                <c:pt idx="21">
                  <c:v>13050.692725000001</c:v>
                </c:pt>
                <c:pt idx="22">
                  <c:v>12290.263994000001</c:v>
                </c:pt>
                <c:pt idx="23">
                  <c:v>13186.90567</c:v>
                </c:pt>
                <c:pt idx="24">
                  <c:v>12130.533203000001</c:v>
                </c:pt>
                <c:pt idx="25">
                  <c:v>13416.726626</c:v>
                </c:pt>
                <c:pt idx="26">
                  <c:v>13736.609062</c:v>
                </c:pt>
                <c:pt idx="27">
                  <c:v>15364.056898999999</c:v>
                </c:pt>
                <c:pt idx="28">
                  <c:v>13976.89738</c:v>
                </c:pt>
                <c:pt idx="29">
                  <c:v>15637.798461</c:v>
                </c:pt>
              </c:numCache>
            </c:numRef>
          </c:val>
          <c:extLst>
            <c:ext xmlns:c16="http://schemas.microsoft.com/office/drawing/2014/chart" uri="{C3380CC4-5D6E-409C-BE32-E72D297353CC}">
              <c16:uniqueId val="{00000001-2C66-4E00-A55C-E8D6366DD420}"/>
            </c:ext>
          </c:extLst>
        </c:ser>
        <c:dLbls>
          <c:showLegendKey val="0"/>
          <c:showVal val="0"/>
          <c:showCatName val="0"/>
          <c:showSerName val="0"/>
          <c:showPercent val="0"/>
          <c:showBubbleSize val="0"/>
        </c:dLbls>
        <c:gapWidth val="219"/>
        <c:overlap val="-27"/>
        <c:axId val="523166352"/>
        <c:axId val="423551120"/>
      </c:barChart>
      <c:catAx>
        <c:axId val="523166352"/>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00" b="0" i="0" u="none" strike="noStrike" kern="1200" baseline="0">
                <a:solidFill>
                  <a:schemeClr val="accent1">
                    <a:lumMod val="50000"/>
                  </a:schemeClr>
                </a:solidFill>
                <a:latin typeface="+mn-lt"/>
                <a:ea typeface="+mn-ea"/>
                <a:cs typeface="+mn-cs"/>
              </a:defRPr>
            </a:pPr>
            <a:endParaRPr lang="es-ES"/>
          </a:p>
        </c:txPr>
        <c:crossAx val="423551120"/>
        <c:crosses val="autoZero"/>
        <c:auto val="1"/>
        <c:lblAlgn val="ctr"/>
        <c:lblOffset val="100"/>
        <c:noMultiLvlLbl val="0"/>
      </c:catAx>
      <c:valAx>
        <c:axId val="423551120"/>
        <c:scaling>
          <c:orientation val="minMax"/>
        </c:scaling>
        <c:delete val="0"/>
        <c:axPos val="l"/>
        <c:majorGridlines>
          <c:spPr>
            <a:ln w="9525" cap="flat" cmpd="sng" algn="ctr">
              <a:solidFill>
                <a:schemeClr val="tx1">
                  <a:lumMod val="15000"/>
                  <a:lumOff val="85000"/>
                </a:schemeClr>
              </a:solidFill>
              <a:round/>
            </a:ln>
            <a:effectLst/>
          </c:spPr>
        </c:majorGridlines>
        <c:numFmt formatCode="&quot;$&quot;\ #,##0" sourceLinked="1"/>
        <c:majorTickMark val="none"/>
        <c:minorTickMark val="none"/>
        <c:tickLblPos val="nextTo"/>
        <c:spPr>
          <a:noFill/>
          <a:ln>
            <a:noFill/>
          </a:ln>
          <a:effectLst/>
        </c:spPr>
        <c:txPr>
          <a:bodyPr rot="-60000000" spcFirstLastPara="1" vertOverflow="ellipsis" vert="horz" wrap="square" anchor="ctr" anchorCtr="1"/>
          <a:lstStyle/>
          <a:p>
            <a:pPr>
              <a:defRPr sz="1100" b="0" i="0" u="none" strike="noStrike" kern="1200" baseline="0">
                <a:solidFill>
                  <a:schemeClr val="accent1">
                    <a:lumMod val="50000"/>
                  </a:schemeClr>
                </a:solidFill>
                <a:latin typeface="+mn-lt"/>
                <a:ea typeface="+mn-ea"/>
                <a:cs typeface="+mn-cs"/>
              </a:defRPr>
            </a:pPr>
            <a:endParaRPr lang="es-ES"/>
          </a:p>
        </c:txPr>
        <c:crossAx val="523166352"/>
        <c:crosses val="autoZero"/>
        <c:crossBetween val="between"/>
        <c:minorUnit val="1"/>
      </c:valAx>
      <c:spPr>
        <a:noFill/>
        <a:ln>
          <a:noFill/>
        </a:ln>
        <a:effectLst/>
      </c:spPr>
    </c:plotArea>
    <c:legend>
      <c:legendPos val="r"/>
      <c:overlay val="0"/>
      <c:spPr>
        <a:noFill/>
        <a:ln>
          <a:noFill/>
        </a:ln>
        <a:effectLst/>
      </c:spPr>
      <c:txPr>
        <a:bodyPr rot="0" spcFirstLastPara="1" vertOverflow="ellipsis" vert="horz" wrap="square" anchor="ctr" anchorCtr="1"/>
        <a:lstStyle/>
        <a:p>
          <a:pPr>
            <a:defRPr sz="1100" b="0" i="0" u="none" strike="noStrike" kern="1200" baseline="0">
              <a:solidFill>
                <a:schemeClr val="accent1">
                  <a:lumMod val="50000"/>
                </a:schemeClr>
              </a:solidFill>
              <a:latin typeface="+mn-lt"/>
              <a:ea typeface="+mn-ea"/>
              <a:cs typeface="+mn-cs"/>
            </a:defRPr>
          </a:pPr>
          <a:endParaRPr lang="es-E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100">
          <a:solidFill>
            <a:schemeClr val="accent1">
              <a:lumMod val="50000"/>
            </a:schemeClr>
          </a:solidFill>
        </a:defRPr>
      </a:pPr>
      <a:endParaRPr lang="es-ES"/>
    </a:p>
  </c:txPr>
  <c:externalData r:id="rId3">
    <c:autoUpdate val="0"/>
  </c:externalData>
  <c:extLst>
    <c:ext xmlns:c14="http://schemas.microsoft.com/office/drawing/2007/8/2/chart" uri="{781A3756-C4B2-4CAC-9D66-4F8BD8637D16}">
      <c14:pivotOptions>
        <c14:dropZoneFilter val="1"/>
        <c14:dropZoneCategories val="1"/>
        <c14:dropZoneData val="1"/>
        <c14:dropZoneSeries val="1"/>
        <c14:dropZonesVisible val="1"/>
      </c14:pivotOptions>
    </c:ext>
    <c:ext xmlns:c16="http://schemas.microsoft.com/office/drawing/2014/chart" uri="{E28EC0CA-F0BB-4C9C-879D-F8772B89E7AC}">
      <c16:pivotOptions16>
        <c16:showExpandCollapseFieldButtons val="1"/>
      </c16:pivotOptions16>
    </c:ext>
  </c:extLst>
</c:chartSpace>
</file>

<file path=ppt/charts/chart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pivotSource>
    <c:name>[Tablas presentacion - abril 2024 final.xlsx]Grafica4!TablaDinámica4</c:name>
    <c:fmtId val="16"/>
  </c:pivotSource>
  <c:chart>
    <c:autoTitleDeleted val="0"/>
    <c:pivotFmts>
      <c:pivotFmt>
        <c:idx val="0"/>
        <c:spPr>
          <a:solidFill>
            <a:schemeClr val="accent1"/>
          </a:solidFill>
          <a:ln>
            <a:noFill/>
          </a:ln>
          <a:effectLst/>
        </c:spPr>
        <c:marker>
          <c:symbol val="none"/>
        </c:marker>
        <c:dLbl>
          <c:idx val="0"/>
          <c:delete val="1"/>
          <c:extLst>
            <c:ext xmlns:c15="http://schemas.microsoft.com/office/drawing/2012/chart" uri="{CE6537A1-D6FC-4f65-9D91-7224C49458BB}"/>
          </c:extLst>
        </c:dLbl>
      </c:pivotFmt>
      <c:pivotFmt>
        <c:idx val="1"/>
        <c:spPr>
          <a:solidFill>
            <a:schemeClr val="accent2"/>
          </a:solidFill>
          <a:ln>
            <a:noFill/>
          </a:ln>
          <a:effectLst/>
        </c:spPr>
        <c:marker>
          <c:symbol val="none"/>
        </c:marker>
        <c:dLbl>
          <c:idx val="0"/>
          <c:delete val="1"/>
          <c:extLst>
            <c:ext xmlns:c15="http://schemas.microsoft.com/office/drawing/2012/chart" uri="{CE6537A1-D6FC-4f65-9D91-7224C49458BB}"/>
          </c:extLst>
        </c:dLbl>
      </c:pivotFmt>
      <c:pivotFmt>
        <c:idx val="2"/>
        <c:spPr>
          <a:solidFill>
            <a:schemeClr val="accent3"/>
          </a:solidFill>
          <a:ln>
            <a:noFill/>
          </a:ln>
          <a:effectLst/>
        </c:spPr>
        <c:marker>
          <c:symbol val="none"/>
        </c:marker>
        <c:dLbl>
          <c:idx val="0"/>
          <c:delete val="1"/>
          <c:extLst>
            <c:ext xmlns:c15="http://schemas.microsoft.com/office/drawing/2012/chart" uri="{CE6537A1-D6FC-4f65-9D91-7224C49458BB}"/>
          </c:extLst>
        </c:dLbl>
      </c:pivotFmt>
      <c:pivotFmt>
        <c:idx val="3"/>
        <c:spPr>
          <a:solidFill>
            <a:schemeClr val="accent4"/>
          </a:solidFill>
          <a:ln>
            <a:noFill/>
          </a:ln>
          <a:effectLst/>
        </c:spPr>
        <c:marker>
          <c:symbol val="none"/>
        </c:marker>
        <c:dLbl>
          <c:idx val="0"/>
          <c:delete val="1"/>
          <c:extLst>
            <c:ext xmlns:c15="http://schemas.microsoft.com/office/drawing/2012/chart" uri="{CE6537A1-D6FC-4f65-9D91-7224C49458BB}"/>
          </c:extLst>
        </c:dLbl>
      </c:pivotFmt>
      <c:pivotFmt>
        <c:idx val="4"/>
        <c:spPr>
          <a:solidFill>
            <a:schemeClr val="accent5"/>
          </a:solidFill>
          <a:ln>
            <a:noFill/>
          </a:ln>
          <a:effectLst/>
        </c:spPr>
        <c:marker>
          <c:symbol val="none"/>
        </c:marker>
        <c:dLbl>
          <c:idx val="0"/>
          <c:delete val="1"/>
          <c:extLst>
            <c:ext xmlns:c15="http://schemas.microsoft.com/office/drawing/2012/chart" uri="{CE6537A1-D6FC-4f65-9D91-7224C49458BB}"/>
          </c:extLst>
        </c:dLbl>
      </c:pivotFmt>
      <c:pivotFmt>
        <c:idx val="5"/>
        <c:spPr>
          <a:solidFill>
            <a:schemeClr val="accent6"/>
          </a:solidFill>
          <a:ln>
            <a:noFill/>
          </a:ln>
          <a:effectLst/>
        </c:spPr>
        <c:marker>
          <c:symbol val="none"/>
        </c:marker>
        <c:dLbl>
          <c:idx val="0"/>
          <c:delete val="1"/>
          <c:extLst>
            <c:ext xmlns:c15="http://schemas.microsoft.com/office/drawing/2012/chart" uri="{CE6537A1-D6FC-4f65-9D91-7224C49458BB}"/>
          </c:extLst>
        </c:dLbl>
      </c:pivotFmt>
      <c:pivotFmt>
        <c:idx val="6"/>
        <c:spPr>
          <a:solidFill>
            <a:schemeClr val="accent1">
              <a:lumMod val="60000"/>
            </a:schemeClr>
          </a:solidFill>
          <a:ln>
            <a:noFill/>
          </a:ln>
          <a:effectLst/>
        </c:spPr>
        <c:marker>
          <c:symbol val="none"/>
        </c:marker>
        <c:dLbl>
          <c:idx val="0"/>
          <c:delete val="1"/>
          <c:extLst>
            <c:ext xmlns:c15="http://schemas.microsoft.com/office/drawing/2012/chart" uri="{CE6537A1-D6FC-4f65-9D91-7224C49458BB}"/>
          </c:extLst>
        </c:dLbl>
      </c:pivotFmt>
      <c:pivotFmt>
        <c:idx val="7"/>
        <c:spPr>
          <a:solidFill>
            <a:schemeClr val="accent1"/>
          </a:solidFill>
          <a:ln>
            <a:noFill/>
          </a:ln>
          <a:effectLst/>
        </c:spPr>
        <c:marker>
          <c:symbol val="none"/>
        </c:marker>
        <c:dLbl>
          <c:idx val="0"/>
          <c:delete val="1"/>
          <c:extLst>
            <c:ext xmlns:c15="http://schemas.microsoft.com/office/drawing/2012/chart" uri="{CE6537A1-D6FC-4f65-9D91-7224C49458BB}"/>
          </c:extLst>
        </c:dLbl>
      </c:pivotFmt>
      <c:pivotFmt>
        <c:idx val="8"/>
        <c:spPr>
          <a:solidFill>
            <a:schemeClr val="accent2"/>
          </a:solidFill>
          <a:ln>
            <a:noFill/>
          </a:ln>
          <a:effectLst/>
        </c:spPr>
        <c:marker>
          <c:symbol val="none"/>
        </c:marker>
        <c:dLbl>
          <c:idx val="0"/>
          <c:delete val="1"/>
          <c:extLst>
            <c:ext xmlns:c15="http://schemas.microsoft.com/office/drawing/2012/chart" uri="{CE6537A1-D6FC-4f65-9D91-7224C49458BB}"/>
          </c:extLst>
        </c:dLbl>
      </c:pivotFmt>
      <c:pivotFmt>
        <c:idx val="9"/>
        <c:spPr>
          <a:solidFill>
            <a:schemeClr val="accent3"/>
          </a:solidFill>
          <a:ln>
            <a:noFill/>
          </a:ln>
          <a:effectLst/>
        </c:spPr>
        <c:marker>
          <c:symbol val="none"/>
        </c:marker>
        <c:dLbl>
          <c:idx val="0"/>
          <c:delete val="1"/>
          <c:extLst>
            <c:ext xmlns:c15="http://schemas.microsoft.com/office/drawing/2012/chart" uri="{CE6537A1-D6FC-4f65-9D91-7224C49458BB}"/>
          </c:extLst>
        </c:dLbl>
      </c:pivotFmt>
      <c:pivotFmt>
        <c:idx val="10"/>
        <c:spPr>
          <a:solidFill>
            <a:schemeClr val="accent4"/>
          </a:solidFill>
          <a:ln>
            <a:noFill/>
          </a:ln>
          <a:effectLst/>
        </c:spPr>
        <c:marker>
          <c:symbol val="none"/>
        </c:marker>
        <c:dLbl>
          <c:idx val="0"/>
          <c:delete val="1"/>
          <c:extLst>
            <c:ext xmlns:c15="http://schemas.microsoft.com/office/drawing/2012/chart" uri="{CE6537A1-D6FC-4f65-9D91-7224C49458BB}"/>
          </c:extLst>
        </c:dLbl>
      </c:pivotFmt>
      <c:pivotFmt>
        <c:idx val="11"/>
        <c:spPr>
          <a:solidFill>
            <a:schemeClr val="accent5"/>
          </a:solidFill>
          <a:ln>
            <a:noFill/>
          </a:ln>
          <a:effectLst/>
        </c:spPr>
        <c:marker>
          <c:symbol val="none"/>
        </c:marker>
        <c:dLbl>
          <c:idx val="0"/>
          <c:delete val="1"/>
          <c:extLst>
            <c:ext xmlns:c15="http://schemas.microsoft.com/office/drawing/2012/chart" uri="{CE6537A1-D6FC-4f65-9D91-7224C49458BB}"/>
          </c:extLst>
        </c:dLbl>
      </c:pivotFmt>
      <c:pivotFmt>
        <c:idx val="12"/>
        <c:spPr>
          <a:solidFill>
            <a:schemeClr val="accent6"/>
          </a:solidFill>
          <a:ln>
            <a:noFill/>
          </a:ln>
          <a:effectLst/>
        </c:spPr>
        <c:marker>
          <c:symbol val="none"/>
        </c:marker>
        <c:dLbl>
          <c:idx val="0"/>
          <c:delete val="1"/>
          <c:extLst>
            <c:ext xmlns:c15="http://schemas.microsoft.com/office/drawing/2012/chart" uri="{CE6537A1-D6FC-4f65-9D91-7224C49458BB}"/>
          </c:extLst>
        </c:dLbl>
      </c:pivotFmt>
      <c:pivotFmt>
        <c:idx val="13"/>
        <c:spPr>
          <a:solidFill>
            <a:schemeClr val="accent1">
              <a:lumMod val="60000"/>
            </a:schemeClr>
          </a:solidFill>
          <a:ln>
            <a:noFill/>
          </a:ln>
          <a:effectLst/>
        </c:spPr>
        <c:marker>
          <c:symbol val="none"/>
        </c:marker>
        <c:dLbl>
          <c:idx val="0"/>
          <c:delete val="1"/>
          <c:extLst>
            <c:ext xmlns:c15="http://schemas.microsoft.com/office/drawing/2012/chart" uri="{CE6537A1-D6FC-4f65-9D91-7224C49458BB}"/>
          </c:extLst>
        </c:dLbl>
      </c:pivotFmt>
      <c:pivotFmt>
        <c:idx val="14"/>
        <c:spPr>
          <a:solidFill>
            <a:schemeClr val="accent1"/>
          </a:solidFill>
          <a:ln>
            <a:noFill/>
          </a:ln>
          <a:effectLst/>
        </c:spPr>
        <c:marker>
          <c:symbol val="none"/>
        </c:marker>
        <c:dLbl>
          <c:idx val="0"/>
          <c:delete val="1"/>
          <c:extLst>
            <c:ext xmlns:c15="http://schemas.microsoft.com/office/drawing/2012/chart" uri="{CE6537A1-D6FC-4f65-9D91-7224C49458BB}"/>
          </c:extLst>
        </c:dLbl>
      </c:pivotFmt>
      <c:pivotFmt>
        <c:idx val="15"/>
        <c:spPr>
          <a:solidFill>
            <a:schemeClr val="accent2"/>
          </a:solidFill>
          <a:ln>
            <a:noFill/>
          </a:ln>
          <a:effectLst/>
        </c:spPr>
        <c:marker>
          <c:symbol val="none"/>
        </c:marker>
        <c:dLbl>
          <c:idx val="0"/>
          <c:delete val="1"/>
          <c:extLst>
            <c:ext xmlns:c15="http://schemas.microsoft.com/office/drawing/2012/chart" uri="{CE6537A1-D6FC-4f65-9D91-7224C49458BB}"/>
          </c:extLst>
        </c:dLbl>
      </c:pivotFmt>
      <c:pivotFmt>
        <c:idx val="16"/>
        <c:spPr>
          <a:solidFill>
            <a:schemeClr val="accent3"/>
          </a:solidFill>
          <a:ln>
            <a:noFill/>
          </a:ln>
          <a:effectLst/>
        </c:spPr>
        <c:marker>
          <c:symbol val="none"/>
        </c:marker>
        <c:dLbl>
          <c:idx val="0"/>
          <c:delete val="1"/>
          <c:extLst>
            <c:ext xmlns:c15="http://schemas.microsoft.com/office/drawing/2012/chart" uri="{CE6537A1-D6FC-4f65-9D91-7224C49458BB}"/>
          </c:extLst>
        </c:dLbl>
      </c:pivotFmt>
      <c:pivotFmt>
        <c:idx val="17"/>
        <c:spPr>
          <a:solidFill>
            <a:schemeClr val="accent4"/>
          </a:solidFill>
          <a:ln>
            <a:noFill/>
          </a:ln>
          <a:effectLst/>
        </c:spPr>
        <c:marker>
          <c:symbol val="none"/>
        </c:marker>
        <c:dLbl>
          <c:idx val="0"/>
          <c:delete val="1"/>
          <c:extLst>
            <c:ext xmlns:c15="http://schemas.microsoft.com/office/drawing/2012/chart" uri="{CE6537A1-D6FC-4f65-9D91-7224C49458BB}"/>
          </c:extLst>
        </c:dLbl>
      </c:pivotFmt>
      <c:pivotFmt>
        <c:idx val="18"/>
        <c:spPr>
          <a:solidFill>
            <a:schemeClr val="accent5"/>
          </a:solidFill>
          <a:ln>
            <a:noFill/>
          </a:ln>
          <a:effectLst/>
        </c:spPr>
        <c:marker>
          <c:symbol val="none"/>
        </c:marker>
        <c:dLbl>
          <c:idx val="0"/>
          <c:delete val="1"/>
          <c:extLst>
            <c:ext xmlns:c15="http://schemas.microsoft.com/office/drawing/2012/chart" uri="{CE6537A1-D6FC-4f65-9D91-7224C49458BB}"/>
          </c:extLst>
        </c:dLbl>
      </c:pivotFmt>
      <c:pivotFmt>
        <c:idx val="19"/>
        <c:spPr>
          <a:solidFill>
            <a:schemeClr val="accent6"/>
          </a:solidFill>
          <a:ln>
            <a:noFill/>
          </a:ln>
          <a:effectLst/>
        </c:spPr>
        <c:marker>
          <c:symbol val="none"/>
        </c:marker>
        <c:dLbl>
          <c:idx val="0"/>
          <c:delete val="1"/>
          <c:extLst>
            <c:ext xmlns:c15="http://schemas.microsoft.com/office/drawing/2012/chart" uri="{CE6537A1-D6FC-4f65-9D91-7224C49458BB}"/>
          </c:extLst>
        </c:dLbl>
      </c:pivotFmt>
      <c:pivotFmt>
        <c:idx val="20"/>
        <c:spPr>
          <a:solidFill>
            <a:schemeClr val="accent1">
              <a:lumMod val="60000"/>
            </a:schemeClr>
          </a:solidFill>
          <a:ln>
            <a:noFill/>
          </a:ln>
          <a:effectLst/>
        </c:spPr>
        <c:marker>
          <c:symbol val="none"/>
        </c:marker>
        <c:dLbl>
          <c:idx val="0"/>
          <c:delete val="1"/>
          <c:extLst>
            <c:ext xmlns:c15="http://schemas.microsoft.com/office/drawing/2012/chart" uri="{CE6537A1-D6FC-4f65-9D91-7224C49458BB}"/>
          </c:extLst>
        </c:dLbl>
      </c:pivotFmt>
    </c:pivotFmts>
    <c:plotArea>
      <c:layout/>
      <c:barChart>
        <c:barDir val="col"/>
        <c:grouping val="clustered"/>
        <c:varyColors val="0"/>
        <c:ser>
          <c:idx val="0"/>
          <c:order val="0"/>
          <c:tx>
            <c:strRef>
              <c:f>Grafica4!$C$8:$C$9</c:f>
              <c:strCache>
                <c:ptCount val="1"/>
                <c:pt idx="0">
                  <c:v>2018</c:v>
                </c:pt>
              </c:strCache>
            </c:strRef>
          </c:tx>
          <c:spPr>
            <a:solidFill>
              <a:schemeClr val="accent1"/>
            </a:solidFill>
            <a:ln>
              <a:noFill/>
            </a:ln>
            <a:effectLst/>
            <a:scene3d>
              <a:camera prst="orthographicFront"/>
              <a:lightRig rig="threePt" dir="t"/>
            </a:scene3d>
            <a:sp3d>
              <a:bevelT w="190500" h="38100"/>
            </a:sp3d>
          </c:spPr>
          <c:invertIfNegative val="0"/>
          <c:cat>
            <c:strRef>
              <c:f>Grafica4!$B$10:$B$15</c:f>
              <c:strCache>
                <c:ptCount val="5"/>
                <c:pt idx="0">
                  <c:v>ASE1</c:v>
                </c:pt>
                <c:pt idx="1">
                  <c:v>ASE2</c:v>
                </c:pt>
                <c:pt idx="2">
                  <c:v>ASE3</c:v>
                </c:pt>
                <c:pt idx="3">
                  <c:v>ASE4</c:v>
                </c:pt>
                <c:pt idx="4">
                  <c:v>ASE5</c:v>
                </c:pt>
              </c:strCache>
            </c:strRef>
          </c:cat>
          <c:val>
            <c:numRef>
              <c:f>Grafica4!$C$10:$C$15</c:f>
              <c:numCache>
                <c:formatCode>#,##0</c:formatCode>
                <c:ptCount val="5"/>
                <c:pt idx="0">
                  <c:v>3758.7705139999998</c:v>
                </c:pt>
                <c:pt idx="1">
                  <c:v>-18580.143186000001</c:v>
                </c:pt>
                <c:pt idx="2">
                  <c:v>-5811.4044430000004</c:v>
                </c:pt>
                <c:pt idx="3">
                  <c:v>-1026.8579804999999</c:v>
                </c:pt>
                <c:pt idx="4">
                  <c:v>-3043.0094400000003</c:v>
                </c:pt>
              </c:numCache>
            </c:numRef>
          </c:val>
          <c:extLst>
            <c:ext xmlns:c16="http://schemas.microsoft.com/office/drawing/2014/chart" uri="{C3380CC4-5D6E-409C-BE32-E72D297353CC}">
              <c16:uniqueId val="{00000000-BDA2-4BFE-A3DC-C2E5CEA6C974}"/>
            </c:ext>
          </c:extLst>
        </c:ser>
        <c:ser>
          <c:idx val="1"/>
          <c:order val="1"/>
          <c:tx>
            <c:strRef>
              <c:f>Grafica4!$D$8:$D$9</c:f>
              <c:strCache>
                <c:ptCount val="1"/>
                <c:pt idx="0">
                  <c:v>2019</c:v>
                </c:pt>
              </c:strCache>
            </c:strRef>
          </c:tx>
          <c:spPr>
            <a:solidFill>
              <a:schemeClr val="accent2"/>
            </a:solidFill>
            <a:ln>
              <a:noFill/>
            </a:ln>
            <a:effectLst/>
            <a:scene3d>
              <a:camera prst="orthographicFront"/>
              <a:lightRig rig="threePt" dir="t"/>
            </a:scene3d>
            <a:sp3d>
              <a:bevelT w="190500" h="38100"/>
            </a:sp3d>
          </c:spPr>
          <c:invertIfNegative val="0"/>
          <c:cat>
            <c:strRef>
              <c:f>Grafica4!$B$10:$B$15</c:f>
              <c:strCache>
                <c:ptCount val="5"/>
                <c:pt idx="0">
                  <c:v>ASE1</c:v>
                </c:pt>
                <c:pt idx="1">
                  <c:v>ASE2</c:v>
                </c:pt>
                <c:pt idx="2">
                  <c:v>ASE3</c:v>
                </c:pt>
                <c:pt idx="3">
                  <c:v>ASE4</c:v>
                </c:pt>
                <c:pt idx="4">
                  <c:v>ASE5</c:v>
                </c:pt>
              </c:strCache>
            </c:strRef>
          </c:cat>
          <c:val>
            <c:numRef>
              <c:f>Grafica4!$D$10:$D$15</c:f>
              <c:numCache>
                <c:formatCode>#,##0</c:formatCode>
                <c:ptCount val="5"/>
                <c:pt idx="0">
                  <c:v>4782.0741260700006</c:v>
                </c:pt>
                <c:pt idx="1">
                  <c:v>-33593.661076620003</c:v>
                </c:pt>
                <c:pt idx="2">
                  <c:v>-10074.61419468</c:v>
                </c:pt>
                <c:pt idx="3">
                  <c:v>-1423.6404196400001</c:v>
                </c:pt>
                <c:pt idx="4">
                  <c:v>-3524.4603404899999</c:v>
                </c:pt>
              </c:numCache>
            </c:numRef>
          </c:val>
          <c:extLst>
            <c:ext xmlns:c16="http://schemas.microsoft.com/office/drawing/2014/chart" uri="{C3380CC4-5D6E-409C-BE32-E72D297353CC}">
              <c16:uniqueId val="{00000001-BDA2-4BFE-A3DC-C2E5CEA6C974}"/>
            </c:ext>
          </c:extLst>
        </c:ser>
        <c:ser>
          <c:idx val="2"/>
          <c:order val="2"/>
          <c:tx>
            <c:strRef>
              <c:f>Grafica4!$E$8:$E$9</c:f>
              <c:strCache>
                <c:ptCount val="1"/>
                <c:pt idx="0">
                  <c:v>2020</c:v>
                </c:pt>
              </c:strCache>
            </c:strRef>
          </c:tx>
          <c:spPr>
            <a:solidFill>
              <a:schemeClr val="accent3"/>
            </a:solidFill>
            <a:ln>
              <a:noFill/>
            </a:ln>
            <a:effectLst/>
            <a:scene3d>
              <a:camera prst="orthographicFront"/>
              <a:lightRig rig="threePt" dir="t"/>
            </a:scene3d>
            <a:sp3d>
              <a:bevelT w="190500" h="38100"/>
            </a:sp3d>
          </c:spPr>
          <c:invertIfNegative val="0"/>
          <c:cat>
            <c:strRef>
              <c:f>Grafica4!$B$10:$B$15</c:f>
              <c:strCache>
                <c:ptCount val="5"/>
                <c:pt idx="0">
                  <c:v>ASE1</c:v>
                </c:pt>
                <c:pt idx="1">
                  <c:v>ASE2</c:v>
                </c:pt>
                <c:pt idx="2">
                  <c:v>ASE3</c:v>
                </c:pt>
                <c:pt idx="3">
                  <c:v>ASE4</c:v>
                </c:pt>
                <c:pt idx="4">
                  <c:v>ASE5</c:v>
                </c:pt>
              </c:strCache>
            </c:strRef>
          </c:cat>
          <c:val>
            <c:numRef>
              <c:f>Grafica4!$E$10:$E$15</c:f>
              <c:numCache>
                <c:formatCode>#,##0</c:formatCode>
                <c:ptCount val="5"/>
                <c:pt idx="0">
                  <c:v>3079.0322525900001</c:v>
                </c:pt>
                <c:pt idx="1">
                  <c:v>-41821.099161409998</c:v>
                </c:pt>
                <c:pt idx="2">
                  <c:v>-12903.534111430001</c:v>
                </c:pt>
                <c:pt idx="3">
                  <c:v>-2298.90243242</c:v>
                </c:pt>
                <c:pt idx="4">
                  <c:v>-4997.8289221900004</c:v>
                </c:pt>
              </c:numCache>
            </c:numRef>
          </c:val>
          <c:extLst>
            <c:ext xmlns:c16="http://schemas.microsoft.com/office/drawing/2014/chart" uri="{C3380CC4-5D6E-409C-BE32-E72D297353CC}">
              <c16:uniqueId val="{00000002-BDA2-4BFE-A3DC-C2E5CEA6C974}"/>
            </c:ext>
          </c:extLst>
        </c:ser>
        <c:ser>
          <c:idx val="3"/>
          <c:order val="3"/>
          <c:tx>
            <c:strRef>
              <c:f>Grafica4!$F$8:$F$9</c:f>
              <c:strCache>
                <c:ptCount val="1"/>
                <c:pt idx="0">
                  <c:v>2021</c:v>
                </c:pt>
              </c:strCache>
            </c:strRef>
          </c:tx>
          <c:spPr>
            <a:solidFill>
              <a:schemeClr val="accent4"/>
            </a:solidFill>
            <a:ln>
              <a:noFill/>
            </a:ln>
            <a:effectLst/>
            <a:scene3d>
              <a:camera prst="orthographicFront"/>
              <a:lightRig rig="threePt" dir="t"/>
            </a:scene3d>
            <a:sp3d>
              <a:bevelT w="190500" h="38100"/>
            </a:sp3d>
          </c:spPr>
          <c:invertIfNegative val="0"/>
          <c:cat>
            <c:strRef>
              <c:f>Grafica4!$B$10:$B$15</c:f>
              <c:strCache>
                <c:ptCount val="5"/>
                <c:pt idx="0">
                  <c:v>ASE1</c:v>
                </c:pt>
                <c:pt idx="1">
                  <c:v>ASE2</c:v>
                </c:pt>
                <c:pt idx="2">
                  <c:v>ASE3</c:v>
                </c:pt>
                <c:pt idx="3">
                  <c:v>ASE4</c:v>
                </c:pt>
                <c:pt idx="4">
                  <c:v>ASE5</c:v>
                </c:pt>
              </c:strCache>
            </c:strRef>
          </c:cat>
          <c:val>
            <c:numRef>
              <c:f>Grafica4!$F$10:$F$15</c:f>
              <c:numCache>
                <c:formatCode>#,##0</c:formatCode>
                <c:ptCount val="5"/>
                <c:pt idx="0">
                  <c:v>-9.0483527399985633</c:v>
                </c:pt>
                <c:pt idx="1">
                  <c:v>-46302.262963449997</c:v>
                </c:pt>
                <c:pt idx="2">
                  <c:v>-15145.95596282</c:v>
                </c:pt>
                <c:pt idx="3">
                  <c:v>-2353.4590596599996</c:v>
                </c:pt>
                <c:pt idx="4">
                  <c:v>-6945.3676525599994</c:v>
                </c:pt>
              </c:numCache>
            </c:numRef>
          </c:val>
          <c:extLst>
            <c:ext xmlns:c16="http://schemas.microsoft.com/office/drawing/2014/chart" uri="{C3380CC4-5D6E-409C-BE32-E72D297353CC}">
              <c16:uniqueId val="{00000003-BDA2-4BFE-A3DC-C2E5CEA6C974}"/>
            </c:ext>
          </c:extLst>
        </c:ser>
        <c:ser>
          <c:idx val="4"/>
          <c:order val="4"/>
          <c:tx>
            <c:strRef>
              <c:f>Grafica4!$G$8:$G$9</c:f>
              <c:strCache>
                <c:ptCount val="1"/>
                <c:pt idx="0">
                  <c:v>2022</c:v>
                </c:pt>
              </c:strCache>
            </c:strRef>
          </c:tx>
          <c:spPr>
            <a:solidFill>
              <a:schemeClr val="accent5"/>
            </a:solidFill>
            <a:ln>
              <a:noFill/>
            </a:ln>
            <a:effectLst/>
            <a:scene3d>
              <a:camera prst="orthographicFront"/>
              <a:lightRig rig="threePt" dir="t"/>
            </a:scene3d>
            <a:sp3d>
              <a:bevelT w="190500" h="38100"/>
            </a:sp3d>
          </c:spPr>
          <c:invertIfNegative val="0"/>
          <c:cat>
            <c:strRef>
              <c:f>Grafica4!$B$10:$B$15</c:f>
              <c:strCache>
                <c:ptCount val="5"/>
                <c:pt idx="0">
                  <c:v>ASE1</c:v>
                </c:pt>
                <c:pt idx="1">
                  <c:v>ASE2</c:v>
                </c:pt>
                <c:pt idx="2">
                  <c:v>ASE3</c:v>
                </c:pt>
                <c:pt idx="3">
                  <c:v>ASE4</c:v>
                </c:pt>
                <c:pt idx="4">
                  <c:v>ASE5</c:v>
                </c:pt>
              </c:strCache>
            </c:strRef>
          </c:cat>
          <c:val>
            <c:numRef>
              <c:f>Grafica4!$G$10:$G$15</c:f>
              <c:numCache>
                <c:formatCode>#,##0</c:formatCode>
                <c:ptCount val="5"/>
                <c:pt idx="0">
                  <c:v>-291.69124008999955</c:v>
                </c:pt>
                <c:pt idx="1">
                  <c:v>-46915.331710660001</c:v>
                </c:pt>
                <c:pt idx="2">
                  <c:v>-11897.006906539998</c:v>
                </c:pt>
                <c:pt idx="3">
                  <c:v>-2319.8018612100004</c:v>
                </c:pt>
                <c:pt idx="4">
                  <c:v>-7226.715757070001</c:v>
                </c:pt>
              </c:numCache>
            </c:numRef>
          </c:val>
          <c:extLst>
            <c:ext xmlns:c16="http://schemas.microsoft.com/office/drawing/2014/chart" uri="{C3380CC4-5D6E-409C-BE32-E72D297353CC}">
              <c16:uniqueId val="{00000004-BDA2-4BFE-A3DC-C2E5CEA6C974}"/>
            </c:ext>
          </c:extLst>
        </c:ser>
        <c:ser>
          <c:idx val="5"/>
          <c:order val="5"/>
          <c:tx>
            <c:strRef>
              <c:f>Grafica4!$H$8:$H$9</c:f>
              <c:strCache>
                <c:ptCount val="1"/>
                <c:pt idx="0">
                  <c:v>2023</c:v>
                </c:pt>
              </c:strCache>
            </c:strRef>
          </c:tx>
          <c:spPr>
            <a:solidFill>
              <a:schemeClr val="accent6"/>
            </a:solidFill>
            <a:ln>
              <a:noFill/>
            </a:ln>
            <a:effectLst/>
            <a:scene3d>
              <a:camera prst="orthographicFront"/>
              <a:lightRig rig="threePt" dir="t"/>
            </a:scene3d>
            <a:sp3d>
              <a:bevelT w="190500" h="38100"/>
            </a:sp3d>
          </c:spPr>
          <c:invertIfNegative val="0"/>
          <c:cat>
            <c:strRef>
              <c:f>Grafica4!$B$10:$B$15</c:f>
              <c:strCache>
                <c:ptCount val="5"/>
                <c:pt idx="0">
                  <c:v>ASE1</c:v>
                </c:pt>
                <c:pt idx="1">
                  <c:v>ASE2</c:v>
                </c:pt>
                <c:pt idx="2">
                  <c:v>ASE3</c:v>
                </c:pt>
                <c:pt idx="3">
                  <c:v>ASE4</c:v>
                </c:pt>
                <c:pt idx="4">
                  <c:v>ASE5</c:v>
                </c:pt>
              </c:strCache>
            </c:strRef>
          </c:cat>
          <c:val>
            <c:numRef>
              <c:f>Grafica4!$H$10:$H$15</c:f>
              <c:numCache>
                <c:formatCode>#,##0</c:formatCode>
                <c:ptCount val="5"/>
                <c:pt idx="0">
                  <c:v>-5642.5483217800002</c:v>
                </c:pt>
                <c:pt idx="1">
                  <c:v>-56160.507096470006</c:v>
                </c:pt>
                <c:pt idx="2">
                  <c:v>-14239.685130579996</c:v>
                </c:pt>
                <c:pt idx="3">
                  <c:v>-2541.3318708199986</c:v>
                </c:pt>
                <c:pt idx="4">
                  <c:v>-9096.9582339799999</c:v>
                </c:pt>
              </c:numCache>
            </c:numRef>
          </c:val>
          <c:extLst>
            <c:ext xmlns:c16="http://schemas.microsoft.com/office/drawing/2014/chart" uri="{C3380CC4-5D6E-409C-BE32-E72D297353CC}">
              <c16:uniqueId val="{00000005-BDA2-4BFE-A3DC-C2E5CEA6C974}"/>
            </c:ext>
          </c:extLst>
        </c:ser>
        <c:ser>
          <c:idx val="6"/>
          <c:order val="6"/>
          <c:tx>
            <c:strRef>
              <c:f>Grafica4!$I$8:$I$9</c:f>
              <c:strCache>
                <c:ptCount val="1"/>
                <c:pt idx="0">
                  <c:v>2024</c:v>
                </c:pt>
              </c:strCache>
            </c:strRef>
          </c:tx>
          <c:spPr>
            <a:solidFill>
              <a:schemeClr val="accent1">
                <a:lumMod val="60000"/>
              </a:schemeClr>
            </a:solidFill>
            <a:ln>
              <a:noFill/>
            </a:ln>
            <a:effectLst/>
            <a:scene3d>
              <a:camera prst="orthographicFront"/>
              <a:lightRig rig="threePt" dir="t"/>
            </a:scene3d>
            <a:sp3d>
              <a:bevelT w="190500" h="38100"/>
            </a:sp3d>
          </c:spPr>
          <c:invertIfNegative val="0"/>
          <c:cat>
            <c:strRef>
              <c:f>Grafica4!$B$10:$B$15</c:f>
              <c:strCache>
                <c:ptCount val="5"/>
                <c:pt idx="0">
                  <c:v>ASE1</c:v>
                </c:pt>
                <c:pt idx="1">
                  <c:v>ASE2</c:v>
                </c:pt>
                <c:pt idx="2">
                  <c:v>ASE3</c:v>
                </c:pt>
                <c:pt idx="3">
                  <c:v>ASE4</c:v>
                </c:pt>
                <c:pt idx="4">
                  <c:v>ASE5</c:v>
                </c:pt>
              </c:strCache>
            </c:strRef>
          </c:cat>
          <c:val>
            <c:numRef>
              <c:f>Grafica4!$I$10:$I$15</c:f>
              <c:numCache>
                <c:formatCode>#,##0</c:formatCode>
                <c:ptCount val="5"/>
                <c:pt idx="0">
                  <c:v>-3429.9373254299999</c:v>
                </c:pt>
                <c:pt idx="1">
                  <c:v>-23106.028073739999</c:v>
                </c:pt>
                <c:pt idx="2">
                  <c:v>-6380.9765108500005</c:v>
                </c:pt>
                <c:pt idx="3">
                  <c:v>-1727.3980315100005</c:v>
                </c:pt>
                <c:pt idx="4">
                  <c:v>-3431.9304630299998</c:v>
                </c:pt>
              </c:numCache>
            </c:numRef>
          </c:val>
          <c:extLst>
            <c:ext xmlns:c16="http://schemas.microsoft.com/office/drawing/2014/chart" uri="{C3380CC4-5D6E-409C-BE32-E72D297353CC}">
              <c16:uniqueId val="{00000006-BDA2-4BFE-A3DC-C2E5CEA6C974}"/>
            </c:ext>
          </c:extLst>
        </c:ser>
        <c:dLbls>
          <c:showLegendKey val="0"/>
          <c:showVal val="0"/>
          <c:showCatName val="0"/>
          <c:showSerName val="0"/>
          <c:showPercent val="0"/>
          <c:showBubbleSize val="0"/>
        </c:dLbls>
        <c:gapWidth val="150"/>
        <c:axId val="359890687"/>
        <c:axId val="1"/>
      </c:barChart>
      <c:catAx>
        <c:axId val="359890687"/>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00" b="0" i="0" u="none" strike="noStrike" kern="1200" baseline="0">
                <a:solidFill>
                  <a:schemeClr val="accent5">
                    <a:lumMod val="50000"/>
                  </a:schemeClr>
                </a:solidFill>
                <a:latin typeface="+mn-lt"/>
                <a:ea typeface="+mn-ea"/>
                <a:cs typeface="+mn-cs"/>
              </a:defRPr>
            </a:pPr>
            <a:endParaRPr lang="es-ES"/>
          </a:p>
        </c:txPr>
        <c:crossAx val="1"/>
        <c:crosses val="autoZero"/>
        <c:auto val="0"/>
        <c:lblAlgn val="ctr"/>
        <c:lblOffset val="100"/>
        <c:noMultiLvlLbl val="0"/>
      </c:catAx>
      <c:valAx>
        <c:axId val="1"/>
        <c:scaling>
          <c:orientation val="minMax"/>
        </c:scaling>
        <c:delete val="0"/>
        <c:axPos val="l"/>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1100" b="0" i="0" u="none" strike="noStrike" kern="1200" baseline="0">
                <a:solidFill>
                  <a:schemeClr val="accent5">
                    <a:lumMod val="50000"/>
                  </a:schemeClr>
                </a:solidFill>
                <a:latin typeface="+mn-lt"/>
                <a:ea typeface="+mn-ea"/>
                <a:cs typeface="+mn-cs"/>
              </a:defRPr>
            </a:pPr>
            <a:endParaRPr lang="es-ES"/>
          </a:p>
        </c:txPr>
        <c:crossAx val="359890687"/>
        <c:crosses val="autoZero"/>
        <c:crossBetween val="between"/>
      </c:valAx>
      <c:dTable>
        <c:showHorzBorder val="1"/>
        <c:showVertBorder val="1"/>
        <c:showOutline val="1"/>
        <c:showKeys val="1"/>
        <c:spPr>
          <a:noFill/>
          <a:ln w="9525" cap="flat" cmpd="sng" algn="ctr">
            <a:solidFill>
              <a:schemeClr val="tx1">
                <a:lumMod val="15000"/>
                <a:lumOff val="85000"/>
              </a:schemeClr>
            </a:solidFill>
            <a:round/>
          </a:ln>
          <a:effectLst/>
        </c:spPr>
        <c:txPr>
          <a:bodyPr rot="0" spcFirstLastPara="1" vertOverflow="ellipsis" vert="horz" wrap="square" anchor="ctr" anchorCtr="1"/>
          <a:lstStyle/>
          <a:p>
            <a:pPr rtl="0">
              <a:defRPr sz="1100" b="0" i="0" u="none" strike="noStrike" kern="1200" baseline="0">
                <a:solidFill>
                  <a:schemeClr val="accent5">
                    <a:lumMod val="50000"/>
                  </a:schemeClr>
                </a:solidFill>
                <a:latin typeface="+mn-lt"/>
                <a:ea typeface="+mn-ea"/>
                <a:cs typeface="+mn-cs"/>
              </a:defRPr>
            </a:pPr>
            <a:endParaRPr lang="es-ES"/>
          </a:p>
        </c:txPr>
      </c:dTable>
      <c:spPr>
        <a:pattFill prst="ltDnDiag">
          <a:fgClr>
            <a:schemeClr val="bg1">
              <a:lumMod val="85000"/>
            </a:schemeClr>
          </a:fgClr>
          <a:bgClr>
            <a:schemeClr val="bg1"/>
          </a:bgClr>
        </a:pattFill>
        <a:ln>
          <a:noFill/>
        </a:ln>
        <a:effectLst/>
      </c:spPr>
    </c:plotArea>
    <c:plotVisOnly val="1"/>
    <c:dispBlanksAs val="gap"/>
    <c:showDLblsOverMax val="0"/>
  </c:chart>
  <c:spPr>
    <a:solidFill>
      <a:schemeClr val="bg1"/>
    </a:solidFill>
    <a:ln w="9525" cap="flat" cmpd="sng" algn="ctr">
      <a:solidFill>
        <a:schemeClr val="tx1">
          <a:lumMod val="15000"/>
          <a:lumOff val="85000"/>
        </a:schemeClr>
      </a:solidFill>
      <a:round/>
    </a:ln>
    <a:effectLst/>
  </c:spPr>
  <c:txPr>
    <a:bodyPr/>
    <a:lstStyle/>
    <a:p>
      <a:pPr>
        <a:defRPr sz="1100">
          <a:solidFill>
            <a:schemeClr val="accent5">
              <a:lumMod val="50000"/>
            </a:schemeClr>
          </a:solidFill>
        </a:defRPr>
      </a:pPr>
      <a:endParaRPr lang="es-ES"/>
    </a:p>
  </c:txPr>
  <c:externalData r:id="rId1">
    <c:autoUpdate val="0"/>
  </c:externalData>
  <c:extLst>
    <c:ext xmlns:c14="http://schemas.microsoft.com/office/drawing/2007/8/2/chart" uri="{781A3756-C4B2-4CAC-9D66-4F8BD8637D16}">
      <c14:pivotOptions>
        <c14:dropZoneFilter val="1"/>
        <c14:dropZoneCategories val="1"/>
        <c14:dropZoneData val="1"/>
        <c14:dropZonesVisible val="1"/>
      </c14:pivotOptions>
    </c:ext>
  </c:extLst>
</c:chartSpace>
</file>

<file path=ppt/charts/colors1.xml><?xml version="1.0" encoding="utf-8"?>
<cs:colorStyle xmlns:cs="http://schemas.microsoft.com/office/drawing/2012/chartStyle" xmlns:a="http://schemas.openxmlformats.org/drawingml/2006/main" meth="withinLinear" id="19">
  <a:schemeClr val="accent6"/>
</cs:colorStyle>
</file>

<file path=ppt/charts/colors1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withinLinear" id="19">
  <a:schemeClr val="accent6"/>
</cs:colorStyle>
</file>

<file path=ppt/charts/colors2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xml><?xml version="1.0" encoding="utf-8"?>
<cs:colorStyle xmlns:cs="http://schemas.microsoft.com/office/drawing/2012/chartStyle" xmlns:a="http://schemas.openxmlformats.org/drawingml/2006/main" meth="withinLinear" id="19">
  <a:schemeClr val="accent6"/>
</cs:colorStyle>
</file>

<file path=ppt/charts/colors3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xml><?xml version="1.0" encoding="utf-8"?>
<cs:colorStyle xmlns:cs="http://schemas.microsoft.com/office/drawing/2012/chartStyle" xmlns:a="http://schemas.openxmlformats.org/drawingml/2006/main" meth="withinLinear" id="19">
  <a:schemeClr val="accent6"/>
</cs:colorStyle>
</file>

<file path=ppt/charts/colors4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0.xml><?xml version="1.0" encoding="utf-8"?>
<cs:colorStyle xmlns:cs="http://schemas.microsoft.com/office/drawing/2012/chartStyle" xmlns:a="http://schemas.openxmlformats.org/drawingml/2006/main" meth="cycle" id="13">
  <a:schemeClr val="accent6"/>
  <a:schemeClr val="accent5"/>
  <a:schemeClr val="accent4"/>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11">
  <cs:axisTitle>
    <cs:lnRef idx="0"/>
    <cs:fillRef idx="0"/>
    <cs:effectRef idx="0"/>
    <cs:fontRef idx="minor">
      <a:schemeClr val="tx1">
        <a:lumMod val="50000"/>
        <a:lumOff val="50000"/>
      </a:schemeClr>
    </cs:fontRef>
    <cs:defRPr sz="900" kern="1200"/>
  </cs:axisTitle>
  <cs:categoryAxis>
    <cs:lnRef idx="0"/>
    <cs:fillRef idx="0"/>
    <cs:effectRef idx="0"/>
    <cs:fontRef idx="minor">
      <a:schemeClr val="tx1">
        <a:lumMod val="50000"/>
        <a:lumOff val="50000"/>
      </a:schemeClr>
    </cs:fontRef>
    <cs:defRPr sz="900" kern="1200"/>
  </cs:categoryAxis>
  <cs:chartArea mods="allowNoFillOverride allowNoLineOverride">
    <cs:lnRef idx="0"/>
    <cs:fillRef idx="0"/>
    <cs:effectRef idx="0"/>
    <cs:fontRef idx="minor">
      <a:schemeClr val="dk1"/>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65000"/>
        <a:lumOff val="35000"/>
      </a:schemeClr>
    </cs:fontRef>
    <cs:defRPr sz="900" kern="1200"/>
  </cs:dataLabel>
  <cs:dataLabelCallout>
    <cs:lnRef idx="0"/>
    <cs:fillRef idx="0"/>
    <cs:effectRef idx="0"/>
    <cs:fontRef idx="minor">
      <a:schemeClr val="bg1"/>
    </cs:fontRef>
    <cs:spPr>
      <a:solidFill>
        <a:schemeClr val="tx1">
          <a:lumMod val="35000"/>
          <a:lumOff val="65000"/>
        </a:schemeClr>
      </a:solidFill>
    </cs:spPr>
    <cs:defRPr sz="900"/>
    <cs:bodyPr rot="0" spcFirstLastPara="1" vertOverflow="clip" horzOverflow="clip" vert="horz" wrap="square" lIns="36576" tIns="18288" rIns="36576" bIns="18288" anchor="ctr" anchorCtr="1">
      <a:spAutoFit/>
    </cs:bodyPr>
  </cs:dataLabelCallout>
  <cs:dataPoint>
    <cs:lnRef idx="0">
      <cs:styleClr val="auto"/>
    </cs:lnRef>
    <cs:fillRef idx="0"/>
    <cs:effectRef idx="0"/>
    <cs:fontRef idx="minor">
      <a:schemeClr val="dk1"/>
    </cs:fontRef>
    <cs:spPr>
      <a:noFill/>
      <a:ln w="25400" cap="flat" cmpd="sng" algn="ctr">
        <a:solidFill>
          <a:schemeClr val="phClr"/>
        </a:solidFill>
        <a:miter lim="800000"/>
      </a:ln>
    </cs:spPr>
  </cs:dataPoint>
  <cs:dataPoint3D>
    <cs:lnRef idx="0">
      <cs:styleClr val="auto"/>
    </cs:lnRef>
    <cs:fillRef idx="0">
      <cs:styleClr val="auto"/>
    </cs:fillRef>
    <cs:effectRef idx="0"/>
    <cs:fontRef idx="minor">
      <a:schemeClr val="dk1"/>
    </cs:fontRef>
    <cs:spPr>
      <a:ln w="19050" cap="flat" cmpd="sng" algn="ctr">
        <a:solidFill>
          <a:schemeClr val="phClr"/>
        </a:solidFill>
        <a:miter lim="800000"/>
      </a:ln>
    </cs:spPr>
  </cs:dataPoint3D>
  <cs:dataPointLine>
    <cs:lnRef idx="0">
      <cs:styleClr val="auto"/>
    </cs:lnRef>
    <cs:fillRef idx="0"/>
    <cs:effectRef idx="0"/>
    <cs:fontRef idx="minor">
      <a:schemeClr val="dk1"/>
    </cs:fontRef>
    <cs:spPr>
      <a:ln w="28575" cap="rnd">
        <a:solidFill>
          <a:schemeClr val="phClr"/>
        </a:solidFill>
        <a:round/>
      </a:ln>
    </cs:spPr>
  </cs:dataPointLine>
  <cs:dataPointMarker>
    <cs:lnRef idx="0">
      <cs:styleClr val="auto"/>
    </cs:lnRef>
    <cs:fillRef idx="0">
      <cs:styleClr val="auto"/>
    </cs:fillRef>
    <cs:effectRef idx="0"/>
    <cs:fontRef idx="minor">
      <a:schemeClr val="dk1"/>
    </cs:fontRef>
    <cs:spPr>
      <a:ln w="19050" cap="rnd">
        <a:solidFill>
          <a:schemeClr val="phClr"/>
        </a:solidFill>
        <a:round/>
      </a:ln>
    </cs:spPr>
  </cs:dataPointMarker>
  <cs:dataPointMarkerLayout symbol="circle" size="6"/>
  <cs:dataPointWireframe>
    <cs:lnRef idx="0">
      <cs:styleClr val="auto"/>
    </cs:lnRef>
    <cs:fillRef idx="1"/>
    <cs:effectRef idx="0"/>
    <cs:fontRef idx="minor">
      <a:schemeClr val="tx1"/>
    </cs:fontRef>
    <cs:spPr>
      <a:ln w="9525">
        <a:solidFill>
          <a:schemeClr val="phClr"/>
        </a:solidFill>
      </a:ln>
    </cs:spPr>
  </cs:dataPointWireframe>
  <cs:dataTable>
    <cs:lnRef idx="0"/>
    <cs:fillRef idx="0"/>
    <cs:effectRef idx="0"/>
    <cs:fontRef idx="minor">
      <a:schemeClr val="tx1">
        <a:lumMod val="50000"/>
        <a:lumOff val="50000"/>
      </a:schemeClr>
    </cs:fontRef>
    <cs:spPr>
      <a:ln w="9525">
        <a:solidFill>
          <a:schemeClr val="tx1">
            <a:lumMod val="15000"/>
            <a:lumOff val="85000"/>
          </a:schemeClr>
        </a:solidFill>
      </a:ln>
    </cs:spPr>
    <cs:defRPr sz="900" kern="1200"/>
  </cs:dataTable>
  <cs:downBar>
    <cs:lnRef idx="0"/>
    <cs:fillRef idx="0"/>
    <cs:effectRef idx="0"/>
    <cs:fontRef idx="minor">
      <a:schemeClr val="dk1"/>
    </cs:fontRef>
    <cs:spPr>
      <a:solidFill>
        <a:schemeClr val="dk1">
          <a:lumMod val="75000"/>
          <a:lumOff val="25000"/>
        </a:schemeClr>
      </a:solidFill>
      <a:ln w="9525" cap="flat" cmpd="sng" algn="ctr">
        <a:solidFill>
          <a:schemeClr val="tx1">
            <a:lumMod val="50000"/>
            <a:lumOff val="50000"/>
          </a:schemeClr>
        </a:solidFill>
        <a:round/>
      </a:ln>
    </cs:spPr>
  </cs:downBar>
  <cs:dropLine>
    <cs:lnRef idx="0"/>
    <cs:fillRef idx="0"/>
    <cs:effectRef idx="0"/>
    <cs:fontRef idx="minor">
      <a:schemeClr val="dk1"/>
    </cs:fontRef>
    <cs:spPr>
      <a:ln w="9525" cap="flat" cmpd="sng" algn="ctr">
        <a:solidFill>
          <a:schemeClr val="tx1">
            <a:lumMod val="35000"/>
            <a:lumOff val="65000"/>
          </a:schemeClr>
        </a:solidFill>
        <a:round/>
      </a:ln>
    </cs:spPr>
  </cs:dropLine>
  <cs:errorBar>
    <cs:lnRef idx="0"/>
    <cs:fillRef idx="0"/>
    <cs:effectRef idx="0"/>
    <cs:fontRef idx="minor">
      <a:schemeClr val="dk1"/>
    </cs:fontRef>
    <cs:spPr>
      <a:ln w="9525" cap="flat" cmpd="sng" algn="ctr">
        <a:solidFill>
          <a:schemeClr val="tx1">
            <a:lumMod val="50000"/>
            <a:lumOff val="50000"/>
          </a:schemeClr>
        </a:solidFill>
        <a:round/>
      </a:ln>
    </cs:spPr>
  </cs:errorBar>
  <cs:floor>
    <cs:lnRef idx="0"/>
    <cs:fillRef idx="0"/>
    <cs:effectRef idx="0"/>
    <cs:fontRef idx="minor">
      <a:schemeClr val="dk1"/>
    </cs:fontRef>
  </cs:floor>
  <cs:gridlineMajor>
    <cs:lnRef idx="0"/>
    <cs:fillRef idx="0"/>
    <cs:effectRef idx="0"/>
    <cs:fontRef idx="minor">
      <a:schemeClr val="dk1"/>
    </cs:fontRef>
    <cs:spPr>
      <a:ln w="9525">
        <a:solidFill>
          <a:schemeClr val="tx1">
            <a:lumMod val="15000"/>
            <a:lumOff val="85000"/>
          </a:schemeClr>
        </a:solidFill>
      </a:ln>
    </cs:spPr>
  </cs:gridlineMajor>
  <cs:gridlineMinor>
    <cs:lnRef idx="0"/>
    <cs:fillRef idx="0"/>
    <cs:effectRef idx="0"/>
    <cs:fontRef idx="minor">
      <a:schemeClr val="dk1"/>
    </cs:fontRef>
    <cs:spPr>
      <a:ln w="9525">
        <a:solidFill>
          <a:schemeClr val="tx1">
            <a:lumMod val="5000"/>
            <a:lumOff val="95000"/>
          </a:schemeClr>
        </a:solidFill>
      </a:ln>
    </cs:spPr>
  </cs:gridlineMinor>
  <cs:hiLoLine>
    <cs:lnRef idx="0"/>
    <cs:fillRef idx="0"/>
    <cs:effectRef idx="0"/>
    <cs:fontRef idx="minor">
      <a:schemeClr val="dk1"/>
    </cs:fontRef>
    <cs:spPr>
      <a:ln w="9525" cap="flat" cmpd="sng" algn="ctr">
        <a:solidFill>
          <a:schemeClr val="tx1">
            <a:lumMod val="35000"/>
            <a:lumOff val="65000"/>
          </a:schemeClr>
        </a:solidFill>
        <a:round/>
      </a:ln>
    </cs:spPr>
  </cs:hiLoLine>
  <cs:leaderLine>
    <cs:lnRef idx="0"/>
    <cs:fillRef idx="0"/>
    <cs:effectRef idx="0"/>
    <cs:fontRef idx="minor">
      <a:schemeClr val="dk1"/>
    </cs:fontRef>
    <cs:spPr>
      <a:ln w="9525" cap="flat" cmpd="sng" algn="ctr">
        <a:solidFill>
          <a:schemeClr val="tx1">
            <a:lumMod val="35000"/>
            <a:lumOff val="65000"/>
          </a:schemeClr>
        </a:solidFill>
        <a:round/>
      </a:ln>
    </cs:spPr>
  </cs:leaderLine>
  <cs:legend>
    <cs:lnRef idx="0"/>
    <cs:fillRef idx="0"/>
    <cs:effectRef idx="0"/>
    <cs:fontRef idx="minor">
      <a:schemeClr val="tx1">
        <a:lumMod val="50000"/>
        <a:lumOff val="50000"/>
      </a:schemeClr>
    </cs:fontRef>
    <cs:defRPr sz="900" kern="1200"/>
  </cs:legend>
  <cs:plotArea mods="allowNoFillOverride allowNoLineOverride">
    <cs:lnRef idx="0"/>
    <cs:fillRef idx="0"/>
    <cs:effectRef idx="0"/>
    <cs:fontRef idx="minor">
      <a:schemeClr val="dk1"/>
    </cs:fontRef>
  </cs:plotArea>
  <cs:plotArea3D mods="allowNoFillOverride allowNoLineOverride">
    <cs:lnRef idx="0"/>
    <cs:fillRef idx="0"/>
    <cs:effectRef idx="0"/>
    <cs:fontRef idx="minor">
      <a:schemeClr val="dk1"/>
    </cs:fontRef>
  </cs:plotArea3D>
  <cs:seriesAxis>
    <cs:lnRef idx="0"/>
    <cs:fillRef idx="0"/>
    <cs:effectRef idx="0"/>
    <cs:fontRef idx="minor">
      <a:schemeClr val="tx1">
        <a:lumMod val="50000"/>
        <a:lumOff val="50000"/>
      </a:schemeClr>
    </cs:fontRef>
    <cs:defRPr sz="900" kern="1200"/>
  </cs:seriesAxis>
  <cs:seriesLine>
    <cs:lnRef idx="0"/>
    <cs:fillRef idx="0"/>
    <cs:effectRef idx="0"/>
    <cs:fontRef idx="minor">
      <a:schemeClr val="dk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00" b="0" kern="1200" cap="none" spc="50" baseline="0"/>
  </cs:title>
  <cs:trendline>
    <cs:lnRef idx="0">
      <cs:styleClr val="auto"/>
    </cs:lnRef>
    <cs:fillRef idx="0"/>
    <cs:effectRef idx="0"/>
    <cs:fontRef idx="minor">
      <a:schemeClr val="dk1"/>
    </cs:fontRef>
    <cs:spPr>
      <a:ln w="19050" cap="rnd">
        <a:solidFill>
          <a:schemeClr val="phClr"/>
        </a:solidFill>
      </a:ln>
    </cs:spPr>
  </cs:trendline>
  <cs:trendlineLabel>
    <cs:lnRef idx="0"/>
    <cs:fillRef idx="0"/>
    <cs:effectRef idx="0"/>
    <cs:fontRef idx="minor">
      <a:schemeClr val="tx1">
        <a:lumMod val="50000"/>
        <a:lumOff val="50000"/>
      </a:schemeClr>
    </cs:fontRef>
    <cs:defRPr sz="900" kern="1200"/>
  </cs:trendlineLabel>
  <cs:upBar>
    <cs:lnRef idx="0"/>
    <cs:fillRef idx="0"/>
    <cs:effectRef idx="0"/>
    <cs:fontRef idx="minor">
      <a:schemeClr val="dk1"/>
    </cs:fontRef>
    <cs:spPr>
      <a:solidFill>
        <a:schemeClr val="lt1"/>
      </a:solidFill>
      <a:ln w="9525" cap="flat" cmpd="sng" algn="ctr">
        <a:solidFill>
          <a:schemeClr val="tx1">
            <a:lumMod val="50000"/>
            <a:lumOff val="50000"/>
          </a:schemeClr>
        </a:solidFill>
        <a:round/>
      </a:ln>
    </cs:spPr>
  </cs:upBar>
  <cs:valueAxis>
    <cs:lnRef idx="0"/>
    <cs:fillRef idx="0"/>
    <cs:effectRef idx="0"/>
    <cs:fontRef idx="minor">
      <a:schemeClr val="tx1">
        <a:lumMod val="50000"/>
        <a:lumOff val="50000"/>
      </a:schemeClr>
    </cs:fontRef>
    <cs:defRPr sz="900" kern="1200"/>
  </cs:valueAxis>
  <cs:wall>
    <cs:lnRef idx="0"/>
    <cs:fillRef idx="0"/>
    <cs:effectRef idx="0"/>
    <cs:fontRef idx="minor">
      <a:schemeClr val="dk1"/>
    </cs:fontRef>
  </cs:wall>
</cs:chartStyle>
</file>

<file path=ppt/charts/style10.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11.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12.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13.xml><?xml version="1.0" encoding="utf-8"?>
<cs:chartStyle xmlns:cs="http://schemas.microsoft.com/office/drawing/2012/chartStyle" xmlns:a="http://schemas.openxmlformats.org/drawingml/2006/main" id="102">
  <cs:axisTitle>
    <cs:lnRef idx="0"/>
    <cs:fillRef idx="0"/>
    <cs:effectRef idx="0"/>
    <cs:fontRef idx="minor">
      <a:schemeClr val="tx1"/>
    </cs:fontRef>
    <cs:defRPr sz="1000" b="1" kern="1200"/>
  </cs:axisTitle>
  <cs:categoryAxis>
    <cs:lnRef idx="1">
      <a:schemeClr val="tx1">
        <a:tint val="75000"/>
      </a:schemeClr>
    </cs:lnRef>
    <cs:fillRef idx="0"/>
    <cs:effectRef idx="0"/>
    <cs:fontRef idx="minor">
      <a:schemeClr val="tx1"/>
    </cs:fontRef>
    <cs:spPr>
      <a:ln>
        <a:round/>
      </a:ln>
    </cs:spPr>
    <cs:defRPr sz="1000" kern="1200"/>
  </cs:categoryAxis>
  <cs:chartArea mods="allowNoFillOverride allowNoLineOverride">
    <cs:lnRef idx="1">
      <a:schemeClr val="tx1">
        <a:tint val="75000"/>
      </a:schemeClr>
    </cs:lnRef>
    <cs:fillRef idx="1">
      <a:schemeClr val="bg1"/>
    </cs:fillRef>
    <cs:effectRef idx="0"/>
    <cs:fontRef idx="minor">
      <a:schemeClr val="tx1"/>
    </cs:fontRef>
    <cs:spPr>
      <a:ln>
        <a:round/>
      </a:ln>
    </cs:spPr>
    <cs:defRPr sz="1000" kern="1200"/>
  </cs:chartArea>
  <cs:dataLabel>
    <cs:lnRef idx="0"/>
    <cs:fillRef idx="0"/>
    <cs:effectRef idx="0"/>
    <cs:fontRef idx="minor">
      <a:schemeClr val="tx1"/>
    </cs:fontRef>
    <cs:defRPr sz="1000" kern="1200"/>
  </cs:dataLabel>
  <cs:dataLabelCallout>
    <cs:lnRef idx="0"/>
    <cs:fillRef idx="0"/>
    <cs:effectRef idx="0"/>
    <cs:fontRef idx="minor">
      <a:schemeClr val="dk1"/>
    </cs:fontRef>
    <cs:spPr>
      <a:solidFill>
        <a:schemeClr val="lt1"/>
      </a:solidFill>
      <a:ln>
        <a:solidFill>
          <a:schemeClr val="dk1">
            <a:lumMod val="65000"/>
            <a:lumOff val="35000"/>
          </a:schemeClr>
        </a:solidFill>
      </a:ln>
    </cs:spPr>
    <cs:defRPr sz="1000" kern="1200"/>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1">
      <cs:styleClr val="auto"/>
    </cs:lnRef>
    <cs:lineWidthScale>3</cs:lineWidthScale>
    <cs:fillRef idx="0"/>
    <cs:effectRef idx="0"/>
    <cs:fontRef idx="minor">
      <a:schemeClr val="tx1"/>
    </cs:fontRef>
    <cs:spPr>
      <a:ln cap="rnd">
        <a:round/>
      </a:ln>
    </cs:spPr>
  </cs:dataPointLine>
  <cs:dataPointMarker>
    <cs:lnRef idx="1">
      <cs:styleClr val="auto"/>
    </cs:lnRef>
    <cs:fillRef idx="1">
      <cs:styleClr val="auto"/>
    </cs:fillRef>
    <cs:effectRef idx="0"/>
    <cs:fontRef idx="minor">
      <a:schemeClr val="tx1"/>
    </cs:fontRef>
    <cs:spPr>
      <a:ln>
        <a:round/>
      </a:ln>
    </cs:spPr>
  </cs:dataPointMarker>
  <cs:dataPointMarkerLayout/>
  <cs:dataPointWireframe>
    <cs:lnRef idx="1">
      <cs:styleClr val="auto"/>
    </cs:lnRef>
    <cs:fillRef idx="0"/>
    <cs:effectRef idx="0"/>
    <cs:fontRef idx="minor">
      <a:schemeClr val="tx1"/>
    </cs:fontRef>
    <cs:spPr>
      <a:ln>
        <a:round/>
      </a:ln>
    </cs:spPr>
  </cs:dataPointWireframe>
  <cs:dataTable>
    <cs:lnRef idx="1">
      <a:schemeClr val="tx1">
        <a:tint val="75000"/>
      </a:schemeClr>
    </cs:lnRef>
    <cs:fillRef idx="0"/>
    <cs:effectRef idx="0"/>
    <cs:fontRef idx="minor">
      <a:schemeClr val="tx1"/>
    </cs:fontRef>
    <cs:spPr>
      <a:ln>
        <a:round/>
      </a:ln>
    </cs:spPr>
    <cs:defRPr sz="1000" kern="1200"/>
  </cs:dataTable>
  <cs:downBar>
    <cs:lnRef idx="1">
      <a:schemeClr val="tx1"/>
    </cs:lnRef>
    <cs:fillRef idx="1">
      <a:schemeClr val="dk1">
        <a:tint val="95000"/>
      </a:schemeClr>
    </cs:fillRef>
    <cs:effectRef idx="0"/>
    <cs:fontRef idx="minor">
      <a:schemeClr val="tx1"/>
    </cs:fontRef>
    <cs:spPr>
      <a:ln>
        <a:round/>
      </a:ln>
    </cs:spPr>
  </cs:downBar>
  <cs:dropLine>
    <cs:lnRef idx="1">
      <a:schemeClr val="tx1"/>
    </cs:lnRef>
    <cs:fillRef idx="0"/>
    <cs:effectRef idx="0"/>
    <cs:fontRef idx="minor">
      <a:schemeClr val="tx1"/>
    </cs:fontRef>
    <cs:spPr>
      <a:ln>
        <a:round/>
      </a:ln>
    </cs:spPr>
  </cs:dropLine>
  <cs:errorBar>
    <cs:lnRef idx="1">
      <a:schemeClr val="tx1"/>
    </cs:lnRef>
    <cs:fillRef idx="1">
      <a:schemeClr val="tx1"/>
    </cs:fillRef>
    <cs:effectRef idx="0"/>
    <cs:fontRef idx="minor">
      <a:schemeClr val="tx1"/>
    </cs:fontRef>
    <cs:spPr>
      <a:ln>
        <a:round/>
      </a:ln>
    </cs:spPr>
  </cs:errorBar>
  <cs:floor>
    <cs:lnRef idx="1">
      <a:schemeClr val="tx1">
        <a:tint val="75000"/>
      </a:schemeClr>
    </cs:lnRef>
    <cs:fillRef idx="0"/>
    <cs:effectRef idx="0"/>
    <cs:fontRef idx="minor">
      <a:schemeClr val="tx1"/>
    </cs:fontRef>
    <cs:spPr>
      <a:ln>
        <a:round/>
      </a:ln>
    </cs:spPr>
  </cs:floor>
  <cs:gridlineMajor>
    <cs:lnRef idx="1">
      <a:schemeClr val="tx1">
        <a:tint val="75000"/>
      </a:schemeClr>
    </cs:lnRef>
    <cs:fillRef idx="0"/>
    <cs:effectRef idx="0"/>
    <cs:fontRef idx="minor">
      <a:schemeClr val="tx1"/>
    </cs:fontRef>
    <cs:spPr>
      <a:ln>
        <a:round/>
      </a:ln>
    </cs:spPr>
  </cs:gridlineMajor>
  <cs:gridlineMinor>
    <cs:lnRef idx="1">
      <a:schemeClr val="tx1">
        <a:tint val="50000"/>
      </a:schemeClr>
    </cs:lnRef>
    <cs:fillRef idx="0"/>
    <cs:effectRef idx="0"/>
    <cs:fontRef idx="minor">
      <a:schemeClr val="tx1"/>
    </cs:fontRef>
    <cs:spPr>
      <a:ln>
        <a:round/>
      </a:ln>
    </cs:spPr>
  </cs:gridlineMinor>
  <cs:hiLoLine>
    <cs:lnRef idx="1">
      <a:schemeClr val="tx1"/>
    </cs:lnRef>
    <cs:fillRef idx="0"/>
    <cs:effectRef idx="0"/>
    <cs:fontRef idx="minor">
      <a:schemeClr val="tx1"/>
    </cs:fontRef>
    <cs:spPr>
      <a:ln>
        <a:round/>
      </a:ln>
    </cs:spPr>
  </cs:hiLoLine>
  <cs:leaderLine>
    <cs:lnRef idx="1">
      <a:schemeClr val="tx1"/>
    </cs:lnRef>
    <cs:fillRef idx="0"/>
    <cs:effectRef idx="0"/>
    <cs:fontRef idx="minor">
      <a:schemeClr val="tx1"/>
    </cs:fontRef>
    <cs:spPr>
      <a:ln>
        <a:round/>
      </a:ln>
    </cs:spPr>
  </cs:leaderLine>
  <cs:legend>
    <cs:lnRef idx="0"/>
    <cs:fillRef idx="0"/>
    <cs:effectRef idx="0"/>
    <cs:fontRef idx="minor">
      <a:schemeClr val="tx1"/>
    </cs:fontRef>
    <cs:defRPr sz="1000" kern="1200"/>
  </cs:legend>
  <cs:plotArea mods="allowNoFillOverride allowNoLineOverride">
    <cs:lnRef idx="0"/>
    <cs:fillRef idx="1">
      <a:schemeClr val="bg1"/>
    </cs:fillRef>
    <cs:effectRef idx="0"/>
    <cs:fontRef idx="minor">
      <a:schemeClr val="tx1"/>
    </cs:fontRef>
  </cs:plotArea>
  <cs:plotArea3D>
    <cs:lnRef idx="0"/>
    <cs:fillRef idx="0"/>
    <cs:effectRef idx="0"/>
    <cs:fontRef idx="minor">
      <a:schemeClr val="tx1"/>
    </cs:fontRef>
  </cs:plotArea3D>
  <cs:seriesAxis>
    <cs:lnRef idx="1">
      <a:schemeClr val="tx1">
        <a:tint val="75000"/>
      </a:schemeClr>
    </cs:lnRef>
    <cs:fillRef idx="0"/>
    <cs:effectRef idx="0"/>
    <cs:fontRef idx="minor">
      <a:schemeClr val="tx1"/>
    </cs:fontRef>
    <cs:spPr>
      <a:ln>
        <a:round/>
      </a:ln>
    </cs:spPr>
    <cs:defRPr sz="1000" kern="1200"/>
  </cs:seriesAxis>
  <cs:seriesLine>
    <cs:lnRef idx="1">
      <a:schemeClr val="tx1"/>
    </cs:lnRef>
    <cs:fillRef idx="0"/>
    <cs:effectRef idx="0"/>
    <cs:fontRef idx="minor">
      <a:schemeClr val="tx1"/>
    </cs:fontRef>
    <cs:spPr>
      <a:ln>
        <a:round/>
      </a:ln>
    </cs:spPr>
  </cs:seriesLine>
  <cs:title>
    <cs:lnRef idx="0"/>
    <cs:fillRef idx="0"/>
    <cs:effectRef idx="0"/>
    <cs:fontRef idx="minor">
      <a:schemeClr val="tx1"/>
    </cs:fontRef>
    <cs:defRPr sz="1800" b="1" kern="1200"/>
  </cs:title>
  <cs:trendline>
    <cs:lnRef idx="1">
      <a:schemeClr val="tx1"/>
    </cs:lnRef>
    <cs:fillRef idx="0"/>
    <cs:effectRef idx="0"/>
    <cs:fontRef idx="minor">
      <a:schemeClr val="tx1"/>
    </cs:fontRef>
    <cs:spPr>
      <a:ln cap="rnd">
        <a:round/>
      </a:ln>
    </cs:spPr>
  </cs:trendline>
  <cs:trendlineLabel>
    <cs:lnRef idx="0"/>
    <cs:fillRef idx="0"/>
    <cs:effectRef idx="0"/>
    <cs:fontRef idx="minor">
      <a:schemeClr val="tx1"/>
    </cs:fontRef>
    <cs:defRPr sz="1000" kern="1200"/>
  </cs:trendlineLabel>
  <cs:upBar>
    <cs:lnRef idx="1">
      <a:schemeClr val="tx1"/>
    </cs:lnRef>
    <cs:fillRef idx="1">
      <a:schemeClr val="dk1">
        <a:tint val="5000"/>
      </a:schemeClr>
    </cs:fillRef>
    <cs:effectRef idx="0"/>
    <cs:fontRef idx="minor">
      <a:schemeClr val="tx1"/>
    </cs:fontRef>
    <cs:spPr>
      <a:ln>
        <a:round/>
      </a:ln>
    </cs:spPr>
  </cs:upBar>
  <cs:valueAxis>
    <cs:lnRef idx="1">
      <a:schemeClr val="tx1">
        <a:tint val="75000"/>
      </a:schemeClr>
    </cs:lnRef>
    <cs:fillRef idx="0"/>
    <cs:effectRef idx="0"/>
    <cs:fontRef idx="minor">
      <a:schemeClr val="tx1"/>
    </cs:fontRef>
    <cs:spPr>
      <a:ln>
        <a:round/>
      </a:ln>
    </cs:spPr>
    <cs:defRPr sz="1000" kern="1200"/>
  </cs:valueAxis>
  <cs:wall>
    <cs:lnRef idx="0"/>
    <cs:fillRef idx="0"/>
    <cs:effectRef idx="0"/>
    <cs:fontRef idx="minor">
      <a:schemeClr val="tx1"/>
    </cs:fontRef>
  </cs:wall>
</cs:chartStyle>
</file>

<file path=ppt/charts/style14.xml><?xml version="1.0" encoding="utf-8"?>
<cs:chartStyle xmlns:cs="http://schemas.microsoft.com/office/drawing/2012/chartStyle" xmlns:a="http://schemas.openxmlformats.org/drawingml/2006/main" id="102">
  <cs:axisTitle>
    <cs:lnRef idx="0"/>
    <cs:fillRef idx="0"/>
    <cs:effectRef idx="0"/>
    <cs:fontRef idx="minor">
      <a:schemeClr val="tx1"/>
    </cs:fontRef>
    <cs:defRPr sz="1000" b="1" kern="1200"/>
  </cs:axisTitle>
  <cs:categoryAxis>
    <cs:lnRef idx="1">
      <a:schemeClr val="tx1">
        <a:tint val="75000"/>
      </a:schemeClr>
    </cs:lnRef>
    <cs:fillRef idx="0"/>
    <cs:effectRef idx="0"/>
    <cs:fontRef idx="minor">
      <a:schemeClr val="tx1"/>
    </cs:fontRef>
    <cs:spPr>
      <a:ln>
        <a:round/>
      </a:ln>
    </cs:spPr>
    <cs:defRPr sz="1000" kern="1200"/>
  </cs:categoryAxis>
  <cs:chartArea mods="allowNoFillOverride allowNoLineOverride">
    <cs:lnRef idx="1">
      <a:schemeClr val="tx1">
        <a:tint val="75000"/>
      </a:schemeClr>
    </cs:lnRef>
    <cs:fillRef idx="1">
      <a:schemeClr val="bg1"/>
    </cs:fillRef>
    <cs:effectRef idx="0"/>
    <cs:fontRef idx="minor">
      <a:schemeClr val="tx1"/>
    </cs:fontRef>
    <cs:spPr>
      <a:ln>
        <a:round/>
      </a:ln>
    </cs:spPr>
    <cs:defRPr sz="1000" kern="1200"/>
  </cs:chartArea>
  <cs:dataLabel>
    <cs:lnRef idx="0"/>
    <cs:fillRef idx="0"/>
    <cs:effectRef idx="0"/>
    <cs:fontRef idx="minor">
      <a:schemeClr val="tx1"/>
    </cs:fontRef>
    <cs:defRPr sz="1000" kern="1200"/>
  </cs:dataLabel>
  <cs:dataLabelCallout>
    <cs:lnRef idx="0"/>
    <cs:fillRef idx="0"/>
    <cs:effectRef idx="0"/>
    <cs:fontRef idx="minor">
      <a:schemeClr val="dk1"/>
    </cs:fontRef>
    <cs:spPr>
      <a:solidFill>
        <a:schemeClr val="lt1"/>
      </a:solidFill>
      <a:ln>
        <a:solidFill>
          <a:schemeClr val="dk1">
            <a:lumMod val="65000"/>
            <a:lumOff val="35000"/>
          </a:schemeClr>
        </a:solidFill>
      </a:ln>
    </cs:spPr>
    <cs:defRPr sz="1000" kern="1200"/>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1">
      <cs:styleClr val="auto"/>
    </cs:lnRef>
    <cs:lineWidthScale>3</cs:lineWidthScale>
    <cs:fillRef idx="0"/>
    <cs:effectRef idx="0"/>
    <cs:fontRef idx="minor">
      <a:schemeClr val="tx1"/>
    </cs:fontRef>
    <cs:spPr>
      <a:ln cap="rnd">
        <a:round/>
      </a:ln>
    </cs:spPr>
  </cs:dataPointLine>
  <cs:dataPointMarker>
    <cs:lnRef idx="1">
      <cs:styleClr val="auto"/>
    </cs:lnRef>
    <cs:fillRef idx="1">
      <cs:styleClr val="auto"/>
    </cs:fillRef>
    <cs:effectRef idx="0"/>
    <cs:fontRef idx="minor">
      <a:schemeClr val="tx1"/>
    </cs:fontRef>
    <cs:spPr>
      <a:ln>
        <a:round/>
      </a:ln>
    </cs:spPr>
  </cs:dataPointMarker>
  <cs:dataPointMarkerLayout/>
  <cs:dataPointWireframe>
    <cs:lnRef idx="1">
      <cs:styleClr val="auto"/>
    </cs:lnRef>
    <cs:fillRef idx="0"/>
    <cs:effectRef idx="0"/>
    <cs:fontRef idx="minor">
      <a:schemeClr val="tx1"/>
    </cs:fontRef>
    <cs:spPr>
      <a:ln>
        <a:round/>
      </a:ln>
    </cs:spPr>
  </cs:dataPointWireframe>
  <cs:dataTable>
    <cs:lnRef idx="1">
      <a:schemeClr val="tx1">
        <a:tint val="75000"/>
      </a:schemeClr>
    </cs:lnRef>
    <cs:fillRef idx="0"/>
    <cs:effectRef idx="0"/>
    <cs:fontRef idx="minor">
      <a:schemeClr val="tx1"/>
    </cs:fontRef>
    <cs:spPr>
      <a:ln>
        <a:round/>
      </a:ln>
    </cs:spPr>
    <cs:defRPr sz="1000" kern="1200"/>
  </cs:dataTable>
  <cs:downBar>
    <cs:lnRef idx="1">
      <a:schemeClr val="tx1"/>
    </cs:lnRef>
    <cs:fillRef idx="1">
      <a:schemeClr val="dk1">
        <a:tint val="95000"/>
      </a:schemeClr>
    </cs:fillRef>
    <cs:effectRef idx="0"/>
    <cs:fontRef idx="minor">
      <a:schemeClr val="tx1"/>
    </cs:fontRef>
    <cs:spPr>
      <a:ln>
        <a:round/>
      </a:ln>
    </cs:spPr>
  </cs:downBar>
  <cs:dropLine>
    <cs:lnRef idx="1">
      <a:schemeClr val="tx1"/>
    </cs:lnRef>
    <cs:fillRef idx="0"/>
    <cs:effectRef idx="0"/>
    <cs:fontRef idx="minor">
      <a:schemeClr val="tx1"/>
    </cs:fontRef>
    <cs:spPr>
      <a:ln>
        <a:round/>
      </a:ln>
    </cs:spPr>
  </cs:dropLine>
  <cs:errorBar>
    <cs:lnRef idx="1">
      <a:schemeClr val="tx1"/>
    </cs:lnRef>
    <cs:fillRef idx="1">
      <a:schemeClr val="tx1"/>
    </cs:fillRef>
    <cs:effectRef idx="0"/>
    <cs:fontRef idx="minor">
      <a:schemeClr val="tx1"/>
    </cs:fontRef>
    <cs:spPr>
      <a:ln>
        <a:round/>
      </a:ln>
    </cs:spPr>
  </cs:errorBar>
  <cs:floor>
    <cs:lnRef idx="1">
      <a:schemeClr val="tx1">
        <a:tint val="75000"/>
      </a:schemeClr>
    </cs:lnRef>
    <cs:fillRef idx="0"/>
    <cs:effectRef idx="0"/>
    <cs:fontRef idx="minor">
      <a:schemeClr val="tx1"/>
    </cs:fontRef>
    <cs:spPr>
      <a:ln>
        <a:round/>
      </a:ln>
    </cs:spPr>
  </cs:floor>
  <cs:gridlineMajor>
    <cs:lnRef idx="1">
      <a:schemeClr val="tx1">
        <a:tint val="75000"/>
      </a:schemeClr>
    </cs:lnRef>
    <cs:fillRef idx="0"/>
    <cs:effectRef idx="0"/>
    <cs:fontRef idx="minor">
      <a:schemeClr val="tx1"/>
    </cs:fontRef>
    <cs:spPr>
      <a:ln>
        <a:round/>
      </a:ln>
    </cs:spPr>
  </cs:gridlineMajor>
  <cs:gridlineMinor>
    <cs:lnRef idx="1">
      <a:schemeClr val="tx1">
        <a:tint val="50000"/>
      </a:schemeClr>
    </cs:lnRef>
    <cs:fillRef idx="0"/>
    <cs:effectRef idx="0"/>
    <cs:fontRef idx="minor">
      <a:schemeClr val="tx1"/>
    </cs:fontRef>
    <cs:spPr>
      <a:ln>
        <a:round/>
      </a:ln>
    </cs:spPr>
  </cs:gridlineMinor>
  <cs:hiLoLine>
    <cs:lnRef idx="1">
      <a:schemeClr val="tx1"/>
    </cs:lnRef>
    <cs:fillRef idx="0"/>
    <cs:effectRef idx="0"/>
    <cs:fontRef idx="minor">
      <a:schemeClr val="tx1"/>
    </cs:fontRef>
    <cs:spPr>
      <a:ln>
        <a:round/>
      </a:ln>
    </cs:spPr>
  </cs:hiLoLine>
  <cs:leaderLine>
    <cs:lnRef idx="1">
      <a:schemeClr val="tx1"/>
    </cs:lnRef>
    <cs:fillRef idx="0"/>
    <cs:effectRef idx="0"/>
    <cs:fontRef idx="minor">
      <a:schemeClr val="tx1"/>
    </cs:fontRef>
    <cs:spPr>
      <a:ln>
        <a:round/>
      </a:ln>
    </cs:spPr>
  </cs:leaderLine>
  <cs:legend>
    <cs:lnRef idx="0"/>
    <cs:fillRef idx="0"/>
    <cs:effectRef idx="0"/>
    <cs:fontRef idx="minor">
      <a:schemeClr val="tx1"/>
    </cs:fontRef>
    <cs:defRPr sz="1000" kern="1200"/>
  </cs:legend>
  <cs:plotArea mods="allowNoFillOverride allowNoLineOverride">
    <cs:lnRef idx="0"/>
    <cs:fillRef idx="1">
      <a:schemeClr val="bg1"/>
    </cs:fillRef>
    <cs:effectRef idx="0"/>
    <cs:fontRef idx="minor">
      <a:schemeClr val="tx1"/>
    </cs:fontRef>
  </cs:plotArea>
  <cs:plotArea3D>
    <cs:lnRef idx="0"/>
    <cs:fillRef idx="0"/>
    <cs:effectRef idx="0"/>
    <cs:fontRef idx="minor">
      <a:schemeClr val="tx1"/>
    </cs:fontRef>
  </cs:plotArea3D>
  <cs:seriesAxis>
    <cs:lnRef idx="1">
      <a:schemeClr val="tx1">
        <a:tint val="75000"/>
      </a:schemeClr>
    </cs:lnRef>
    <cs:fillRef idx="0"/>
    <cs:effectRef idx="0"/>
    <cs:fontRef idx="minor">
      <a:schemeClr val="tx1"/>
    </cs:fontRef>
    <cs:spPr>
      <a:ln>
        <a:round/>
      </a:ln>
    </cs:spPr>
    <cs:defRPr sz="1000" kern="1200"/>
  </cs:seriesAxis>
  <cs:seriesLine>
    <cs:lnRef idx="1">
      <a:schemeClr val="tx1"/>
    </cs:lnRef>
    <cs:fillRef idx="0"/>
    <cs:effectRef idx="0"/>
    <cs:fontRef idx="minor">
      <a:schemeClr val="tx1"/>
    </cs:fontRef>
    <cs:spPr>
      <a:ln>
        <a:round/>
      </a:ln>
    </cs:spPr>
  </cs:seriesLine>
  <cs:title>
    <cs:lnRef idx="0"/>
    <cs:fillRef idx="0"/>
    <cs:effectRef idx="0"/>
    <cs:fontRef idx="minor">
      <a:schemeClr val="tx1"/>
    </cs:fontRef>
    <cs:defRPr sz="1800" b="1" kern="1200"/>
  </cs:title>
  <cs:trendline>
    <cs:lnRef idx="1">
      <a:schemeClr val="tx1"/>
    </cs:lnRef>
    <cs:fillRef idx="0"/>
    <cs:effectRef idx="0"/>
    <cs:fontRef idx="minor">
      <a:schemeClr val="tx1"/>
    </cs:fontRef>
    <cs:spPr>
      <a:ln cap="rnd">
        <a:round/>
      </a:ln>
    </cs:spPr>
  </cs:trendline>
  <cs:trendlineLabel>
    <cs:lnRef idx="0"/>
    <cs:fillRef idx="0"/>
    <cs:effectRef idx="0"/>
    <cs:fontRef idx="minor">
      <a:schemeClr val="tx1"/>
    </cs:fontRef>
    <cs:defRPr sz="1000" kern="1200"/>
  </cs:trendlineLabel>
  <cs:upBar>
    <cs:lnRef idx="1">
      <a:schemeClr val="tx1"/>
    </cs:lnRef>
    <cs:fillRef idx="1">
      <a:schemeClr val="dk1">
        <a:tint val="5000"/>
      </a:schemeClr>
    </cs:fillRef>
    <cs:effectRef idx="0"/>
    <cs:fontRef idx="minor">
      <a:schemeClr val="tx1"/>
    </cs:fontRef>
    <cs:spPr>
      <a:ln>
        <a:round/>
      </a:ln>
    </cs:spPr>
  </cs:upBar>
  <cs:valueAxis>
    <cs:lnRef idx="1">
      <a:schemeClr val="tx1">
        <a:tint val="75000"/>
      </a:schemeClr>
    </cs:lnRef>
    <cs:fillRef idx="0"/>
    <cs:effectRef idx="0"/>
    <cs:fontRef idx="minor">
      <a:schemeClr val="tx1"/>
    </cs:fontRef>
    <cs:spPr>
      <a:ln>
        <a:round/>
      </a:ln>
    </cs:spPr>
    <cs:defRPr sz="1000" kern="1200"/>
  </cs:valueAxis>
  <cs:wall>
    <cs:lnRef idx="0"/>
    <cs:fillRef idx="0"/>
    <cs:effectRef idx="0"/>
    <cs:fontRef idx="minor">
      <a:schemeClr val="tx1"/>
    </cs:fontRef>
  </cs:wall>
</cs:chartStyle>
</file>

<file path=ppt/charts/style15.xml><?xml version="1.0" encoding="utf-8"?>
<cs:chartStyle xmlns:cs="http://schemas.microsoft.com/office/drawing/2012/chartStyle" xmlns:a="http://schemas.openxmlformats.org/drawingml/2006/main" id="102">
  <cs:axisTitle>
    <cs:lnRef idx="0"/>
    <cs:fillRef idx="0"/>
    <cs:effectRef idx="0"/>
    <cs:fontRef idx="minor">
      <a:schemeClr val="tx1"/>
    </cs:fontRef>
    <cs:defRPr sz="1000" b="1" kern="1200"/>
  </cs:axisTitle>
  <cs:categoryAxis>
    <cs:lnRef idx="1">
      <a:schemeClr val="tx1">
        <a:tint val="75000"/>
      </a:schemeClr>
    </cs:lnRef>
    <cs:fillRef idx="0"/>
    <cs:effectRef idx="0"/>
    <cs:fontRef idx="minor">
      <a:schemeClr val="tx1"/>
    </cs:fontRef>
    <cs:spPr>
      <a:ln>
        <a:round/>
      </a:ln>
    </cs:spPr>
    <cs:defRPr sz="1000" kern="1200"/>
  </cs:categoryAxis>
  <cs:chartArea mods="allowNoFillOverride allowNoLineOverride">
    <cs:lnRef idx="1">
      <a:schemeClr val="tx1">
        <a:tint val="75000"/>
      </a:schemeClr>
    </cs:lnRef>
    <cs:fillRef idx="1">
      <a:schemeClr val="bg1"/>
    </cs:fillRef>
    <cs:effectRef idx="0"/>
    <cs:fontRef idx="minor">
      <a:schemeClr val="tx1"/>
    </cs:fontRef>
    <cs:spPr>
      <a:ln>
        <a:round/>
      </a:ln>
    </cs:spPr>
    <cs:defRPr sz="1000" kern="1200"/>
  </cs:chartArea>
  <cs:dataLabel>
    <cs:lnRef idx="0"/>
    <cs:fillRef idx="0"/>
    <cs:effectRef idx="0"/>
    <cs:fontRef idx="minor">
      <a:schemeClr val="tx1"/>
    </cs:fontRef>
    <cs:defRPr sz="1000" kern="1200"/>
  </cs:dataLabel>
  <cs:dataLabelCallout>
    <cs:lnRef idx="0"/>
    <cs:fillRef idx="0"/>
    <cs:effectRef idx="0"/>
    <cs:fontRef idx="minor">
      <a:schemeClr val="dk1"/>
    </cs:fontRef>
    <cs:spPr>
      <a:solidFill>
        <a:schemeClr val="lt1"/>
      </a:solidFill>
      <a:ln>
        <a:solidFill>
          <a:schemeClr val="dk1">
            <a:lumMod val="65000"/>
            <a:lumOff val="35000"/>
          </a:schemeClr>
        </a:solidFill>
      </a:ln>
    </cs:spPr>
    <cs:defRPr sz="1000" kern="1200"/>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1">
      <cs:styleClr val="auto"/>
    </cs:lnRef>
    <cs:lineWidthScale>3</cs:lineWidthScale>
    <cs:fillRef idx="0"/>
    <cs:effectRef idx="0"/>
    <cs:fontRef idx="minor">
      <a:schemeClr val="tx1"/>
    </cs:fontRef>
    <cs:spPr>
      <a:ln cap="rnd">
        <a:round/>
      </a:ln>
    </cs:spPr>
  </cs:dataPointLine>
  <cs:dataPointMarker>
    <cs:lnRef idx="1">
      <cs:styleClr val="auto"/>
    </cs:lnRef>
    <cs:fillRef idx="1">
      <cs:styleClr val="auto"/>
    </cs:fillRef>
    <cs:effectRef idx="0"/>
    <cs:fontRef idx="minor">
      <a:schemeClr val="tx1"/>
    </cs:fontRef>
    <cs:spPr>
      <a:ln>
        <a:round/>
      </a:ln>
    </cs:spPr>
  </cs:dataPointMarker>
  <cs:dataPointMarkerLayout/>
  <cs:dataPointWireframe>
    <cs:lnRef idx="1">
      <cs:styleClr val="auto"/>
    </cs:lnRef>
    <cs:fillRef idx="0"/>
    <cs:effectRef idx="0"/>
    <cs:fontRef idx="minor">
      <a:schemeClr val="tx1"/>
    </cs:fontRef>
    <cs:spPr>
      <a:ln>
        <a:round/>
      </a:ln>
    </cs:spPr>
  </cs:dataPointWireframe>
  <cs:dataTable>
    <cs:lnRef idx="1">
      <a:schemeClr val="tx1">
        <a:tint val="75000"/>
      </a:schemeClr>
    </cs:lnRef>
    <cs:fillRef idx="0"/>
    <cs:effectRef idx="0"/>
    <cs:fontRef idx="minor">
      <a:schemeClr val="tx1"/>
    </cs:fontRef>
    <cs:spPr>
      <a:ln>
        <a:round/>
      </a:ln>
    </cs:spPr>
    <cs:defRPr sz="1000" kern="1200"/>
  </cs:dataTable>
  <cs:downBar>
    <cs:lnRef idx="1">
      <a:schemeClr val="tx1"/>
    </cs:lnRef>
    <cs:fillRef idx="1">
      <a:schemeClr val="dk1">
        <a:tint val="95000"/>
      </a:schemeClr>
    </cs:fillRef>
    <cs:effectRef idx="0"/>
    <cs:fontRef idx="minor">
      <a:schemeClr val="tx1"/>
    </cs:fontRef>
    <cs:spPr>
      <a:ln>
        <a:round/>
      </a:ln>
    </cs:spPr>
  </cs:downBar>
  <cs:dropLine>
    <cs:lnRef idx="1">
      <a:schemeClr val="tx1"/>
    </cs:lnRef>
    <cs:fillRef idx="0"/>
    <cs:effectRef idx="0"/>
    <cs:fontRef idx="minor">
      <a:schemeClr val="tx1"/>
    </cs:fontRef>
    <cs:spPr>
      <a:ln>
        <a:round/>
      </a:ln>
    </cs:spPr>
  </cs:dropLine>
  <cs:errorBar>
    <cs:lnRef idx="1">
      <a:schemeClr val="tx1"/>
    </cs:lnRef>
    <cs:fillRef idx="1">
      <a:schemeClr val="tx1"/>
    </cs:fillRef>
    <cs:effectRef idx="0"/>
    <cs:fontRef idx="minor">
      <a:schemeClr val="tx1"/>
    </cs:fontRef>
    <cs:spPr>
      <a:ln>
        <a:round/>
      </a:ln>
    </cs:spPr>
  </cs:errorBar>
  <cs:floor>
    <cs:lnRef idx="1">
      <a:schemeClr val="tx1">
        <a:tint val="75000"/>
      </a:schemeClr>
    </cs:lnRef>
    <cs:fillRef idx="0"/>
    <cs:effectRef idx="0"/>
    <cs:fontRef idx="minor">
      <a:schemeClr val="tx1"/>
    </cs:fontRef>
    <cs:spPr>
      <a:ln>
        <a:round/>
      </a:ln>
    </cs:spPr>
  </cs:floor>
  <cs:gridlineMajor>
    <cs:lnRef idx="1">
      <a:schemeClr val="tx1">
        <a:tint val="75000"/>
      </a:schemeClr>
    </cs:lnRef>
    <cs:fillRef idx="0"/>
    <cs:effectRef idx="0"/>
    <cs:fontRef idx="minor">
      <a:schemeClr val="tx1"/>
    </cs:fontRef>
    <cs:spPr>
      <a:ln>
        <a:round/>
      </a:ln>
    </cs:spPr>
  </cs:gridlineMajor>
  <cs:gridlineMinor>
    <cs:lnRef idx="1">
      <a:schemeClr val="tx1">
        <a:tint val="50000"/>
      </a:schemeClr>
    </cs:lnRef>
    <cs:fillRef idx="0"/>
    <cs:effectRef idx="0"/>
    <cs:fontRef idx="minor">
      <a:schemeClr val="tx1"/>
    </cs:fontRef>
    <cs:spPr>
      <a:ln>
        <a:round/>
      </a:ln>
    </cs:spPr>
  </cs:gridlineMinor>
  <cs:hiLoLine>
    <cs:lnRef idx="1">
      <a:schemeClr val="tx1"/>
    </cs:lnRef>
    <cs:fillRef idx="0"/>
    <cs:effectRef idx="0"/>
    <cs:fontRef idx="minor">
      <a:schemeClr val="tx1"/>
    </cs:fontRef>
    <cs:spPr>
      <a:ln>
        <a:round/>
      </a:ln>
    </cs:spPr>
  </cs:hiLoLine>
  <cs:leaderLine>
    <cs:lnRef idx="1">
      <a:schemeClr val="tx1"/>
    </cs:lnRef>
    <cs:fillRef idx="0"/>
    <cs:effectRef idx="0"/>
    <cs:fontRef idx="minor">
      <a:schemeClr val="tx1"/>
    </cs:fontRef>
    <cs:spPr>
      <a:ln>
        <a:round/>
      </a:ln>
    </cs:spPr>
  </cs:leaderLine>
  <cs:legend>
    <cs:lnRef idx="0"/>
    <cs:fillRef idx="0"/>
    <cs:effectRef idx="0"/>
    <cs:fontRef idx="minor">
      <a:schemeClr val="tx1"/>
    </cs:fontRef>
    <cs:defRPr sz="1000" kern="1200"/>
  </cs:legend>
  <cs:plotArea mods="allowNoFillOverride allowNoLineOverride">
    <cs:lnRef idx="0"/>
    <cs:fillRef idx="1">
      <a:schemeClr val="bg1"/>
    </cs:fillRef>
    <cs:effectRef idx="0"/>
    <cs:fontRef idx="minor">
      <a:schemeClr val="tx1"/>
    </cs:fontRef>
  </cs:plotArea>
  <cs:plotArea3D>
    <cs:lnRef idx="0"/>
    <cs:fillRef idx="0"/>
    <cs:effectRef idx="0"/>
    <cs:fontRef idx="minor">
      <a:schemeClr val="tx1"/>
    </cs:fontRef>
  </cs:plotArea3D>
  <cs:seriesAxis>
    <cs:lnRef idx="1">
      <a:schemeClr val="tx1">
        <a:tint val="75000"/>
      </a:schemeClr>
    </cs:lnRef>
    <cs:fillRef idx="0"/>
    <cs:effectRef idx="0"/>
    <cs:fontRef idx="minor">
      <a:schemeClr val="tx1"/>
    </cs:fontRef>
    <cs:spPr>
      <a:ln>
        <a:round/>
      </a:ln>
    </cs:spPr>
    <cs:defRPr sz="1000" kern="1200"/>
  </cs:seriesAxis>
  <cs:seriesLine>
    <cs:lnRef idx="1">
      <a:schemeClr val="tx1"/>
    </cs:lnRef>
    <cs:fillRef idx="0"/>
    <cs:effectRef idx="0"/>
    <cs:fontRef idx="minor">
      <a:schemeClr val="tx1"/>
    </cs:fontRef>
    <cs:spPr>
      <a:ln>
        <a:round/>
      </a:ln>
    </cs:spPr>
  </cs:seriesLine>
  <cs:title>
    <cs:lnRef idx="0"/>
    <cs:fillRef idx="0"/>
    <cs:effectRef idx="0"/>
    <cs:fontRef idx="minor">
      <a:schemeClr val="tx1"/>
    </cs:fontRef>
    <cs:defRPr sz="1800" b="1" kern="1200"/>
  </cs:title>
  <cs:trendline>
    <cs:lnRef idx="1">
      <a:schemeClr val="tx1"/>
    </cs:lnRef>
    <cs:fillRef idx="0"/>
    <cs:effectRef idx="0"/>
    <cs:fontRef idx="minor">
      <a:schemeClr val="tx1"/>
    </cs:fontRef>
    <cs:spPr>
      <a:ln cap="rnd">
        <a:round/>
      </a:ln>
    </cs:spPr>
  </cs:trendline>
  <cs:trendlineLabel>
    <cs:lnRef idx="0"/>
    <cs:fillRef idx="0"/>
    <cs:effectRef idx="0"/>
    <cs:fontRef idx="minor">
      <a:schemeClr val="tx1"/>
    </cs:fontRef>
    <cs:defRPr sz="1000" kern="1200"/>
  </cs:trendlineLabel>
  <cs:upBar>
    <cs:lnRef idx="1">
      <a:schemeClr val="tx1"/>
    </cs:lnRef>
    <cs:fillRef idx="1">
      <a:schemeClr val="dk1">
        <a:tint val="5000"/>
      </a:schemeClr>
    </cs:fillRef>
    <cs:effectRef idx="0"/>
    <cs:fontRef idx="minor">
      <a:schemeClr val="tx1"/>
    </cs:fontRef>
    <cs:spPr>
      <a:ln>
        <a:round/>
      </a:ln>
    </cs:spPr>
  </cs:upBar>
  <cs:valueAxis>
    <cs:lnRef idx="1">
      <a:schemeClr val="tx1">
        <a:tint val="75000"/>
      </a:schemeClr>
    </cs:lnRef>
    <cs:fillRef idx="0"/>
    <cs:effectRef idx="0"/>
    <cs:fontRef idx="minor">
      <a:schemeClr val="tx1"/>
    </cs:fontRef>
    <cs:spPr>
      <a:ln>
        <a:round/>
      </a:ln>
    </cs:spPr>
    <cs:defRPr sz="1000" kern="1200"/>
  </cs:valueAxis>
  <cs:wall>
    <cs:lnRef idx="0"/>
    <cs:fillRef idx="0"/>
    <cs:effectRef idx="0"/>
    <cs:fontRef idx="minor">
      <a:schemeClr val="tx1"/>
    </cs:fontRef>
  </cs:wall>
</cs:chartStyle>
</file>

<file path=ppt/charts/style16.xml><?xml version="1.0" encoding="utf-8"?>
<cs:chartStyle xmlns:cs="http://schemas.microsoft.com/office/drawing/2012/chartStyle" xmlns:a="http://schemas.openxmlformats.org/drawingml/2006/main" id="262">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17.xml><?xml version="1.0" encoding="utf-8"?>
<cs:chartStyle xmlns:cs="http://schemas.microsoft.com/office/drawing/2012/chartStyle" xmlns:a="http://schemas.openxmlformats.org/drawingml/2006/main" id="266">
  <cs:axisTitle>
    <cs:lnRef idx="0"/>
    <cs:fillRef idx="0"/>
    <cs:effectRef idx="0"/>
    <cs:fontRef idx="minor">
      <a:schemeClr val="tx2"/>
    </cs:fontRef>
    <cs:defRPr sz="900" b="1" kern="1200"/>
  </cs:axisTitle>
  <cs:categoryAxis>
    <cs:lnRef idx="0"/>
    <cs:fillRef idx="0"/>
    <cs:effectRef idx="0"/>
    <cs:fontRef idx="minor">
      <a:schemeClr val="tx2"/>
    </cs:fontRef>
    <cs:spPr>
      <a:ln w="9525" cap="flat" cmpd="sng" algn="ctr">
        <a:solidFill>
          <a:schemeClr val="tx2">
            <a:lumMod val="15000"/>
            <a:lumOff val="85000"/>
          </a:schemeClr>
        </a:solidFill>
        <a:round/>
      </a:ln>
    </cs:spPr>
    <cs:defRPr sz="900" kern="1200"/>
  </cs:categoryAxis>
  <cs:chartArea mods="allowNoFillOverride allowNoLineOverride">
    <cs:lnRef idx="0"/>
    <cs:fillRef idx="0"/>
    <cs:effectRef idx="0"/>
    <cs:fontRef idx="minor">
      <a:schemeClr val="tx2"/>
    </cs:fontRef>
    <cs:spPr>
      <a:solidFill>
        <a:schemeClr val="bg1"/>
      </a:solidFill>
      <a:ln w="9525" cap="flat" cmpd="sng" algn="ctr">
        <a:solidFill>
          <a:schemeClr val="tx2">
            <a:lumMod val="15000"/>
            <a:lumOff val="85000"/>
          </a:schemeClr>
        </a:solidFill>
        <a:round/>
      </a:ln>
    </cs:spPr>
    <cs:defRPr sz="900" kern="1200"/>
  </cs:chartArea>
  <cs:dataLabel>
    <cs:lnRef idx="0"/>
    <cs:fillRef idx="0"/>
    <cs:effectRef idx="0"/>
    <cs:fontRef idx="minor">
      <a:schemeClr val="tx2"/>
    </cs:fontRef>
    <cs:defRPr sz="900" kern="1200"/>
  </cs:dataLabel>
  <cs:dataLabelCallout>
    <cs:lnRef idx="0"/>
    <cs:fillRef idx="0"/>
    <cs:effectRef idx="0"/>
    <cs:fontRef idx="minor">
      <a:schemeClr val="dk2">
        <a:lumMod val="7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3">
      <cs:styleClr val="auto"/>
    </cs:fillRef>
    <cs:effectRef idx="2"/>
    <cs:fontRef idx="minor">
      <a:schemeClr val="tx2"/>
    </cs:fontRef>
  </cs:dataPoint>
  <cs:dataPoint3D>
    <cs:lnRef idx="0"/>
    <cs:fillRef idx="3">
      <cs:styleClr val="auto"/>
    </cs:fillRef>
    <cs:effectRef idx="2"/>
    <cs:fontRef idx="minor">
      <a:schemeClr val="tx2"/>
    </cs:fontRef>
  </cs:dataPoint3D>
  <cs:dataPointLine>
    <cs:lnRef idx="0">
      <cs:styleClr val="auto"/>
    </cs:lnRef>
    <cs:fillRef idx="3"/>
    <cs:effectRef idx="2"/>
    <cs:fontRef idx="minor">
      <a:schemeClr val="tx2"/>
    </cs:fontRef>
    <cs:spPr>
      <a:ln w="31750" cap="rnd">
        <a:solidFill>
          <a:schemeClr val="phClr"/>
        </a:solidFill>
        <a:round/>
      </a:ln>
    </cs:spPr>
  </cs:dataPointLine>
  <cs:dataPointMarker>
    <cs:lnRef idx="0"/>
    <cs:fillRef idx="3">
      <cs:styleClr val="auto"/>
    </cs:fillRef>
    <cs:effectRef idx="2"/>
    <cs:fontRef idx="minor">
      <a:schemeClr val="tx2"/>
    </cs:fontRef>
    <cs:spPr>
      <a:ln w="12700">
        <a:solidFill>
          <a:schemeClr val="lt2"/>
        </a:solidFill>
        <a:round/>
      </a:ln>
    </cs:spPr>
  </cs:dataPointMarker>
  <cs:dataPointMarkerLayout symbol="circle" size="6"/>
  <cs:dataPointWireframe>
    <cs:lnRef idx="0">
      <cs:styleClr val="auto"/>
    </cs:lnRef>
    <cs:fillRef idx="3"/>
    <cs:effectRef idx="2"/>
    <cs:fontRef idx="minor">
      <a:schemeClr val="tx2"/>
    </cs:fontRef>
    <cs:spPr>
      <a:ln w="9525" cap="rnd">
        <a:solidFill>
          <a:schemeClr val="phClr"/>
        </a:solidFill>
        <a:round/>
      </a:ln>
    </cs:spPr>
  </cs:dataPointWireframe>
  <cs:dataTable>
    <cs:lnRef idx="0"/>
    <cs:fillRef idx="0"/>
    <cs:effectRef idx="0"/>
    <cs:fontRef idx="minor">
      <a:schemeClr val="tx2"/>
    </cs:fontRef>
    <cs:spPr>
      <a:ln w="9525">
        <a:solidFill>
          <a:schemeClr val="tx2">
            <a:lumMod val="15000"/>
            <a:lumOff val="85000"/>
          </a:schemeClr>
        </a:solidFill>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2"/>
    </cs:fontRef>
    <cs:spPr>
      <a:ln w="9525">
        <a:solidFill>
          <a:schemeClr val="tx2">
            <a:lumMod val="60000"/>
            <a:lumOff val="40000"/>
          </a:schemeClr>
        </a:solidFill>
        <a:prstDash val="dash"/>
      </a:ln>
    </cs:spPr>
  </cs:dropLine>
  <cs:errorBar>
    <cs:lnRef idx="0"/>
    <cs:fillRef idx="0"/>
    <cs:effectRef idx="0"/>
    <cs:fontRef idx="minor">
      <a:schemeClr val="tx2"/>
    </cs:fontRef>
    <cs:spPr>
      <a:ln w="9525">
        <a:solidFill>
          <a:schemeClr val="tx2">
            <a:lumMod val="75000"/>
          </a:schemeClr>
        </a:solidFill>
        <a:round/>
      </a:ln>
    </cs:spPr>
  </cs:errorBar>
  <cs:floor>
    <cs:lnRef idx="0"/>
    <cs:fillRef idx="0"/>
    <cs:effectRef idx="0"/>
    <cs:fontRef idx="minor">
      <a:schemeClr val="tx2"/>
    </cs:fontRef>
  </cs:floor>
  <cs:gridlineMajor>
    <cs:lnRef idx="0"/>
    <cs:fillRef idx="0"/>
    <cs:effectRef idx="0"/>
    <cs:fontRef idx="minor">
      <a:schemeClr val="tx2"/>
    </cs:fontRef>
    <cs:spPr>
      <a:ln w="9525" cap="flat" cmpd="sng" algn="ctr">
        <a:solidFill>
          <a:schemeClr val="tx2">
            <a:lumMod val="15000"/>
            <a:lumOff val="85000"/>
          </a:schemeClr>
        </a:solidFill>
        <a:round/>
      </a:ln>
    </cs:spPr>
  </cs:gridlineMajor>
  <cs:gridlineMinor>
    <cs:lnRef idx="0"/>
    <cs:fillRef idx="0"/>
    <cs:effectRef idx="0"/>
    <cs:fontRef idx="minor">
      <a:schemeClr val="tx2"/>
    </cs:fontRef>
    <cs:spPr>
      <a:ln>
        <a:solidFill>
          <a:schemeClr val="tx2">
            <a:lumMod val="5000"/>
            <a:lumOff val="95000"/>
          </a:schemeClr>
        </a:solidFill>
      </a:ln>
    </cs:spPr>
  </cs:gridlineMinor>
  <cs:hiLoLine>
    <cs:lnRef idx="0"/>
    <cs:fillRef idx="0"/>
    <cs:effectRef idx="0"/>
    <cs:fontRef idx="minor">
      <a:schemeClr val="tx2"/>
    </cs:fontRef>
    <cs:spPr>
      <a:ln w="9525">
        <a:solidFill>
          <a:schemeClr val="tx2">
            <a:lumMod val="60000"/>
            <a:lumOff val="40000"/>
          </a:schemeClr>
        </a:solidFill>
        <a:prstDash val="dash"/>
      </a:ln>
    </cs:spPr>
  </cs:hiLoLine>
  <cs:leaderLine>
    <cs:lnRef idx="0"/>
    <cs:fillRef idx="0"/>
    <cs:effectRef idx="0"/>
    <cs:fontRef idx="minor">
      <a:schemeClr val="tx2"/>
    </cs:fontRef>
    <cs:spPr>
      <a:ln w="9525">
        <a:solidFill>
          <a:schemeClr val="tx2">
            <a:lumMod val="35000"/>
            <a:lumOff val="65000"/>
          </a:schemeClr>
        </a:solidFill>
      </a:ln>
    </cs:spPr>
  </cs:leaderLine>
  <cs:legend>
    <cs:lnRef idx="0"/>
    <cs:fillRef idx="0"/>
    <cs:effectRef idx="0"/>
    <cs:fontRef idx="minor">
      <a:schemeClr val="tx2"/>
    </cs:fontRef>
    <cs:defRPr sz="900" kern="1200"/>
  </cs:legend>
  <cs:plotArea>
    <cs:lnRef idx="0"/>
    <cs:fillRef idx="0"/>
    <cs:effectRef idx="0"/>
    <cs:fontRef idx="minor">
      <a:schemeClr val="tx2"/>
    </cs:fontRef>
  </cs:plotArea>
  <cs:plotArea3D>
    <cs:lnRef idx="0"/>
    <cs:fillRef idx="0"/>
    <cs:effectRef idx="0"/>
    <cs:fontRef idx="minor">
      <a:schemeClr val="tx2"/>
    </cs:fontRef>
  </cs:plotArea3D>
  <cs:seriesAxis>
    <cs:lnRef idx="0"/>
    <cs:fillRef idx="0"/>
    <cs:effectRef idx="0"/>
    <cs:fontRef idx="minor">
      <a:schemeClr val="tx2"/>
    </cs:fontRef>
    <cs:spPr>
      <a:ln w="9525" cap="flat" cmpd="sng" algn="ctr">
        <a:solidFill>
          <a:schemeClr val="tx2">
            <a:lumMod val="15000"/>
            <a:lumOff val="85000"/>
          </a:schemeClr>
        </a:solidFill>
        <a:round/>
      </a:ln>
    </cs:spPr>
    <cs:defRPr sz="900" kern="1200"/>
  </cs:seriesAxis>
  <cs:seriesLine>
    <cs:lnRef idx="0"/>
    <cs:fillRef idx="0"/>
    <cs:effectRef idx="0"/>
    <cs:fontRef idx="minor">
      <a:schemeClr val="tx2"/>
    </cs:fontRef>
    <cs:spPr>
      <a:ln w="9525">
        <a:solidFill>
          <a:schemeClr val="tx2">
            <a:lumMod val="60000"/>
            <a:lumOff val="40000"/>
          </a:schemeClr>
        </a:solidFill>
        <a:prstDash val="dash"/>
      </a:ln>
    </cs:spPr>
  </cs:seriesLine>
  <cs:title>
    <cs:lnRef idx="0"/>
    <cs:fillRef idx="0"/>
    <cs:effectRef idx="0"/>
    <cs:fontRef idx="minor">
      <a:schemeClr val="tx2"/>
    </cs:fontRef>
    <cs:defRPr sz="1600" b="1" kern="1200"/>
  </cs:title>
  <cs:trendline>
    <cs:lnRef idx="0">
      <cs:styleClr val="auto"/>
    </cs:lnRef>
    <cs:fillRef idx="0"/>
    <cs:effectRef idx="0"/>
    <cs:fontRef idx="minor">
      <a:schemeClr val="tx2"/>
    </cs:fontRef>
    <cs:spPr>
      <a:ln w="19050" cap="rnd">
        <a:solidFill>
          <a:schemeClr val="phClr"/>
        </a:solidFill>
        <a:prstDash val="sysDash"/>
      </a:ln>
    </cs:spPr>
  </cs:trendline>
  <cs:trendlineLabel>
    <cs:lnRef idx="0"/>
    <cs:fillRef idx="0"/>
    <cs:effectRef idx="0"/>
    <cs:fontRef idx="minor">
      <a:schemeClr val="tx2"/>
    </cs:fontRef>
    <cs:defRPr sz="900" kern="1200"/>
  </cs:trendlineLabel>
  <cs:upBar>
    <cs:lnRef idx="0"/>
    <cs:fillRef idx="0"/>
    <cs:effectRef idx="0"/>
    <cs:fontRef idx="minor">
      <a:schemeClr val="tx2"/>
    </cs:fontRef>
    <cs:spPr>
      <a:solidFill>
        <a:schemeClr val="lt1"/>
      </a:solidFill>
      <a:ln w="9525">
        <a:solidFill>
          <a:schemeClr val="tx1">
            <a:lumMod val="15000"/>
            <a:lumOff val="85000"/>
          </a:schemeClr>
        </a:solidFill>
      </a:ln>
    </cs:spPr>
  </cs:upBar>
  <cs:valueAxis>
    <cs:lnRef idx="0"/>
    <cs:fillRef idx="0"/>
    <cs:effectRef idx="0"/>
    <cs:fontRef idx="minor">
      <a:schemeClr val="tx2"/>
    </cs:fontRef>
    <cs:defRPr sz="900" kern="1200"/>
  </cs:valueAxis>
  <cs:wall>
    <cs:lnRef idx="0"/>
    <cs:fillRef idx="0"/>
    <cs:effectRef idx="0"/>
    <cs:fontRef idx="minor">
      <a:schemeClr val="tx2"/>
    </cs:fontRef>
  </cs:wall>
</cs:chartStyle>
</file>

<file path=ppt/charts/style18.xml><?xml version="1.0" encoding="utf-8"?>
<cs:chartStyle xmlns:cs="http://schemas.microsoft.com/office/drawing/2012/chartStyle" xmlns:a="http://schemas.openxmlformats.org/drawingml/2006/main" id="262">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19.xml><?xml version="1.0" encoding="utf-8"?>
<cs:chartStyle xmlns:cs="http://schemas.microsoft.com/office/drawing/2012/chartStyle" xmlns:a="http://schemas.openxmlformats.org/drawingml/2006/main" id="262">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211">
  <cs:axisTitle>
    <cs:lnRef idx="0"/>
    <cs:fillRef idx="0"/>
    <cs:effectRef idx="0"/>
    <cs:fontRef idx="minor">
      <a:schemeClr val="tx1">
        <a:lumMod val="50000"/>
        <a:lumOff val="50000"/>
      </a:schemeClr>
    </cs:fontRef>
    <cs:defRPr sz="900" kern="1200"/>
  </cs:axisTitle>
  <cs:categoryAxis>
    <cs:lnRef idx="0"/>
    <cs:fillRef idx="0"/>
    <cs:effectRef idx="0"/>
    <cs:fontRef idx="minor">
      <a:schemeClr val="tx1">
        <a:lumMod val="50000"/>
        <a:lumOff val="50000"/>
      </a:schemeClr>
    </cs:fontRef>
    <cs:defRPr sz="900" kern="1200"/>
  </cs:categoryAxis>
  <cs:chartArea mods="allowNoFillOverride allowNoLineOverride">
    <cs:lnRef idx="0"/>
    <cs:fillRef idx="0"/>
    <cs:effectRef idx="0"/>
    <cs:fontRef idx="minor">
      <a:schemeClr val="dk1"/>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65000"/>
        <a:lumOff val="35000"/>
      </a:schemeClr>
    </cs:fontRef>
    <cs:defRPr sz="900" kern="1200"/>
  </cs:dataLabel>
  <cs:dataLabelCallout>
    <cs:lnRef idx="0"/>
    <cs:fillRef idx="0"/>
    <cs:effectRef idx="0"/>
    <cs:fontRef idx="minor">
      <a:schemeClr val="bg1"/>
    </cs:fontRef>
    <cs:spPr>
      <a:solidFill>
        <a:schemeClr val="tx1">
          <a:lumMod val="35000"/>
          <a:lumOff val="65000"/>
        </a:schemeClr>
      </a:solidFill>
    </cs:spPr>
    <cs:defRPr sz="900"/>
    <cs:bodyPr rot="0" spcFirstLastPara="1" vertOverflow="clip" horzOverflow="clip" vert="horz" wrap="square" lIns="36576" tIns="18288" rIns="36576" bIns="18288" anchor="ctr" anchorCtr="1">
      <a:spAutoFit/>
    </cs:bodyPr>
  </cs:dataLabelCallout>
  <cs:dataPoint>
    <cs:lnRef idx="0">
      <cs:styleClr val="auto"/>
    </cs:lnRef>
    <cs:fillRef idx="0"/>
    <cs:effectRef idx="0"/>
    <cs:fontRef idx="minor">
      <a:schemeClr val="dk1"/>
    </cs:fontRef>
    <cs:spPr>
      <a:noFill/>
      <a:ln w="25400" cap="flat" cmpd="sng" algn="ctr">
        <a:solidFill>
          <a:schemeClr val="phClr"/>
        </a:solidFill>
        <a:miter lim="800000"/>
      </a:ln>
    </cs:spPr>
  </cs:dataPoint>
  <cs:dataPoint3D>
    <cs:lnRef idx="0">
      <cs:styleClr val="auto"/>
    </cs:lnRef>
    <cs:fillRef idx="0">
      <cs:styleClr val="auto"/>
    </cs:fillRef>
    <cs:effectRef idx="0"/>
    <cs:fontRef idx="minor">
      <a:schemeClr val="dk1"/>
    </cs:fontRef>
    <cs:spPr>
      <a:ln w="19050" cap="flat" cmpd="sng" algn="ctr">
        <a:solidFill>
          <a:schemeClr val="phClr"/>
        </a:solidFill>
        <a:miter lim="800000"/>
      </a:ln>
    </cs:spPr>
  </cs:dataPoint3D>
  <cs:dataPointLine>
    <cs:lnRef idx="0">
      <cs:styleClr val="auto"/>
    </cs:lnRef>
    <cs:fillRef idx="0"/>
    <cs:effectRef idx="0"/>
    <cs:fontRef idx="minor">
      <a:schemeClr val="dk1"/>
    </cs:fontRef>
    <cs:spPr>
      <a:ln w="28575" cap="rnd">
        <a:solidFill>
          <a:schemeClr val="phClr"/>
        </a:solidFill>
        <a:round/>
      </a:ln>
    </cs:spPr>
  </cs:dataPointLine>
  <cs:dataPointMarker>
    <cs:lnRef idx="0">
      <cs:styleClr val="auto"/>
    </cs:lnRef>
    <cs:fillRef idx="0">
      <cs:styleClr val="auto"/>
    </cs:fillRef>
    <cs:effectRef idx="0"/>
    <cs:fontRef idx="minor">
      <a:schemeClr val="dk1"/>
    </cs:fontRef>
    <cs:spPr>
      <a:ln w="19050" cap="rnd">
        <a:solidFill>
          <a:schemeClr val="phClr"/>
        </a:solidFill>
        <a:round/>
      </a:ln>
    </cs:spPr>
  </cs:dataPointMarker>
  <cs:dataPointMarkerLayout symbol="circle" size="6"/>
  <cs:dataPointWireframe>
    <cs:lnRef idx="0">
      <cs:styleClr val="auto"/>
    </cs:lnRef>
    <cs:fillRef idx="1"/>
    <cs:effectRef idx="0"/>
    <cs:fontRef idx="minor">
      <a:schemeClr val="tx1"/>
    </cs:fontRef>
    <cs:spPr>
      <a:ln w="9525">
        <a:solidFill>
          <a:schemeClr val="phClr"/>
        </a:solidFill>
      </a:ln>
    </cs:spPr>
  </cs:dataPointWireframe>
  <cs:dataTable>
    <cs:lnRef idx="0"/>
    <cs:fillRef idx="0"/>
    <cs:effectRef idx="0"/>
    <cs:fontRef idx="minor">
      <a:schemeClr val="tx1">
        <a:lumMod val="50000"/>
        <a:lumOff val="50000"/>
      </a:schemeClr>
    </cs:fontRef>
    <cs:spPr>
      <a:ln w="9525">
        <a:solidFill>
          <a:schemeClr val="tx1">
            <a:lumMod val="15000"/>
            <a:lumOff val="85000"/>
          </a:schemeClr>
        </a:solidFill>
      </a:ln>
    </cs:spPr>
    <cs:defRPr sz="900" kern="1200"/>
  </cs:dataTable>
  <cs:downBar>
    <cs:lnRef idx="0"/>
    <cs:fillRef idx="0"/>
    <cs:effectRef idx="0"/>
    <cs:fontRef idx="minor">
      <a:schemeClr val="dk1"/>
    </cs:fontRef>
    <cs:spPr>
      <a:solidFill>
        <a:schemeClr val="dk1">
          <a:lumMod val="75000"/>
          <a:lumOff val="25000"/>
        </a:schemeClr>
      </a:solidFill>
      <a:ln w="9525" cap="flat" cmpd="sng" algn="ctr">
        <a:solidFill>
          <a:schemeClr val="tx1">
            <a:lumMod val="50000"/>
            <a:lumOff val="50000"/>
          </a:schemeClr>
        </a:solidFill>
        <a:round/>
      </a:ln>
    </cs:spPr>
  </cs:downBar>
  <cs:dropLine>
    <cs:lnRef idx="0"/>
    <cs:fillRef idx="0"/>
    <cs:effectRef idx="0"/>
    <cs:fontRef idx="minor">
      <a:schemeClr val="dk1"/>
    </cs:fontRef>
    <cs:spPr>
      <a:ln w="9525" cap="flat" cmpd="sng" algn="ctr">
        <a:solidFill>
          <a:schemeClr val="tx1">
            <a:lumMod val="35000"/>
            <a:lumOff val="65000"/>
          </a:schemeClr>
        </a:solidFill>
        <a:round/>
      </a:ln>
    </cs:spPr>
  </cs:dropLine>
  <cs:errorBar>
    <cs:lnRef idx="0"/>
    <cs:fillRef idx="0"/>
    <cs:effectRef idx="0"/>
    <cs:fontRef idx="minor">
      <a:schemeClr val="dk1"/>
    </cs:fontRef>
    <cs:spPr>
      <a:ln w="9525" cap="flat" cmpd="sng" algn="ctr">
        <a:solidFill>
          <a:schemeClr val="tx1">
            <a:lumMod val="50000"/>
            <a:lumOff val="50000"/>
          </a:schemeClr>
        </a:solidFill>
        <a:round/>
      </a:ln>
    </cs:spPr>
  </cs:errorBar>
  <cs:floor>
    <cs:lnRef idx="0"/>
    <cs:fillRef idx="0"/>
    <cs:effectRef idx="0"/>
    <cs:fontRef idx="minor">
      <a:schemeClr val="dk1"/>
    </cs:fontRef>
  </cs:floor>
  <cs:gridlineMajor>
    <cs:lnRef idx="0"/>
    <cs:fillRef idx="0"/>
    <cs:effectRef idx="0"/>
    <cs:fontRef idx="minor">
      <a:schemeClr val="dk1"/>
    </cs:fontRef>
    <cs:spPr>
      <a:ln w="9525">
        <a:solidFill>
          <a:schemeClr val="tx1">
            <a:lumMod val="15000"/>
            <a:lumOff val="85000"/>
          </a:schemeClr>
        </a:solidFill>
      </a:ln>
    </cs:spPr>
  </cs:gridlineMajor>
  <cs:gridlineMinor>
    <cs:lnRef idx="0"/>
    <cs:fillRef idx="0"/>
    <cs:effectRef idx="0"/>
    <cs:fontRef idx="minor">
      <a:schemeClr val="dk1"/>
    </cs:fontRef>
    <cs:spPr>
      <a:ln w="9525">
        <a:solidFill>
          <a:schemeClr val="tx1">
            <a:lumMod val="5000"/>
            <a:lumOff val="95000"/>
          </a:schemeClr>
        </a:solidFill>
      </a:ln>
    </cs:spPr>
  </cs:gridlineMinor>
  <cs:hiLoLine>
    <cs:lnRef idx="0"/>
    <cs:fillRef idx="0"/>
    <cs:effectRef idx="0"/>
    <cs:fontRef idx="minor">
      <a:schemeClr val="dk1"/>
    </cs:fontRef>
    <cs:spPr>
      <a:ln w="9525" cap="flat" cmpd="sng" algn="ctr">
        <a:solidFill>
          <a:schemeClr val="tx1">
            <a:lumMod val="35000"/>
            <a:lumOff val="65000"/>
          </a:schemeClr>
        </a:solidFill>
        <a:round/>
      </a:ln>
    </cs:spPr>
  </cs:hiLoLine>
  <cs:leaderLine>
    <cs:lnRef idx="0"/>
    <cs:fillRef idx="0"/>
    <cs:effectRef idx="0"/>
    <cs:fontRef idx="minor">
      <a:schemeClr val="dk1"/>
    </cs:fontRef>
    <cs:spPr>
      <a:ln w="9525" cap="flat" cmpd="sng" algn="ctr">
        <a:solidFill>
          <a:schemeClr val="tx1">
            <a:lumMod val="35000"/>
            <a:lumOff val="65000"/>
          </a:schemeClr>
        </a:solidFill>
        <a:round/>
      </a:ln>
    </cs:spPr>
  </cs:leaderLine>
  <cs:legend>
    <cs:lnRef idx="0"/>
    <cs:fillRef idx="0"/>
    <cs:effectRef idx="0"/>
    <cs:fontRef idx="minor">
      <a:schemeClr val="tx1">
        <a:lumMod val="50000"/>
        <a:lumOff val="50000"/>
      </a:schemeClr>
    </cs:fontRef>
    <cs:defRPr sz="900" kern="1200"/>
  </cs:legend>
  <cs:plotArea mods="allowNoFillOverride allowNoLineOverride">
    <cs:lnRef idx="0"/>
    <cs:fillRef idx="0"/>
    <cs:effectRef idx="0"/>
    <cs:fontRef idx="minor">
      <a:schemeClr val="dk1"/>
    </cs:fontRef>
  </cs:plotArea>
  <cs:plotArea3D mods="allowNoFillOverride allowNoLineOverride">
    <cs:lnRef idx="0"/>
    <cs:fillRef idx="0"/>
    <cs:effectRef idx="0"/>
    <cs:fontRef idx="minor">
      <a:schemeClr val="dk1"/>
    </cs:fontRef>
  </cs:plotArea3D>
  <cs:seriesAxis>
    <cs:lnRef idx="0"/>
    <cs:fillRef idx="0"/>
    <cs:effectRef idx="0"/>
    <cs:fontRef idx="minor">
      <a:schemeClr val="tx1">
        <a:lumMod val="50000"/>
        <a:lumOff val="50000"/>
      </a:schemeClr>
    </cs:fontRef>
    <cs:defRPr sz="900" kern="1200"/>
  </cs:seriesAxis>
  <cs:seriesLine>
    <cs:lnRef idx="0"/>
    <cs:fillRef idx="0"/>
    <cs:effectRef idx="0"/>
    <cs:fontRef idx="minor">
      <a:schemeClr val="dk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00" b="0" kern="1200" cap="none" spc="50" baseline="0"/>
  </cs:title>
  <cs:trendline>
    <cs:lnRef idx="0">
      <cs:styleClr val="auto"/>
    </cs:lnRef>
    <cs:fillRef idx="0"/>
    <cs:effectRef idx="0"/>
    <cs:fontRef idx="minor">
      <a:schemeClr val="dk1"/>
    </cs:fontRef>
    <cs:spPr>
      <a:ln w="19050" cap="rnd">
        <a:solidFill>
          <a:schemeClr val="phClr"/>
        </a:solidFill>
      </a:ln>
    </cs:spPr>
  </cs:trendline>
  <cs:trendlineLabel>
    <cs:lnRef idx="0"/>
    <cs:fillRef idx="0"/>
    <cs:effectRef idx="0"/>
    <cs:fontRef idx="minor">
      <a:schemeClr val="tx1">
        <a:lumMod val="50000"/>
        <a:lumOff val="50000"/>
      </a:schemeClr>
    </cs:fontRef>
    <cs:defRPr sz="900" kern="1200"/>
  </cs:trendlineLabel>
  <cs:upBar>
    <cs:lnRef idx="0"/>
    <cs:fillRef idx="0"/>
    <cs:effectRef idx="0"/>
    <cs:fontRef idx="minor">
      <a:schemeClr val="dk1"/>
    </cs:fontRef>
    <cs:spPr>
      <a:solidFill>
        <a:schemeClr val="lt1"/>
      </a:solidFill>
      <a:ln w="9525" cap="flat" cmpd="sng" algn="ctr">
        <a:solidFill>
          <a:schemeClr val="tx1">
            <a:lumMod val="50000"/>
            <a:lumOff val="50000"/>
          </a:schemeClr>
        </a:solidFill>
        <a:round/>
      </a:ln>
    </cs:spPr>
  </cs:upBar>
  <cs:valueAxis>
    <cs:lnRef idx="0"/>
    <cs:fillRef idx="0"/>
    <cs:effectRef idx="0"/>
    <cs:fontRef idx="minor">
      <a:schemeClr val="tx1">
        <a:lumMod val="50000"/>
        <a:lumOff val="50000"/>
      </a:schemeClr>
    </cs:fontRef>
    <cs:defRPr sz="900" kern="1200"/>
  </cs:valueAxis>
  <cs:wall>
    <cs:lnRef idx="0"/>
    <cs:fillRef idx="0"/>
    <cs:effectRef idx="0"/>
    <cs:fontRef idx="minor">
      <a:schemeClr val="dk1"/>
    </cs:fontRef>
  </cs:wall>
</cs:chartStyle>
</file>

<file path=ppt/charts/style20.xml><?xml version="1.0" encoding="utf-8"?>
<cs:chartStyle xmlns:cs="http://schemas.microsoft.com/office/drawing/2012/chartStyle" xmlns:a="http://schemas.openxmlformats.org/drawingml/2006/main" id="262">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21.xml><?xml version="1.0" encoding="utf-8"?>
<cs:chartStyle xmlns:cs="http://schemas.microsoft.com/office/drawing/2012/chartStyle" xmlns:a="http://schemas.openxmlformats.org/drawingml/2006/main" id="262">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22.xml><?xml version="1.0" encoding="utf-8"?>
<cs:chartStyle xmlns:cs="http://schemas.microsoft.com/office/drawing/2012/chartStyle" xmlns:a="http://schemas.openxmlformats.org/drawingml/2006/main" id="262">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23.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24.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25.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26.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27.xml><?xml version="1.0" encoding="utf-8"?>
<cs:chartStyle xmlns:cs="http://schemas.microsoft.com/office/drawing/2012/chartStyle" xmlns:a="http://schemas.openxmlformats.org/drawingml/2006/main" id="262">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28.xml><?xml version="1.0" encoding="utf-8"?>
<cs:chartStyle xmlns:cs="http://schemas.microsoft.com/office/drawing/2012/chartStyle" xmlns:a="http://schemas.openxmlformats.org/drawingml/2006/main" id="262">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29.xml><?xml version="1.0" encoding="utf-8"?>
<cs:chartStyle xmlns:cs="http://schemas.microsoft.com/office/drawing/2012/chartStyle" xmlns:a="http://schemas.openxmlformats.org/drawingml/2006/main" id="262">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3.xml><?xml version="1.0" encoding="utf-8"?>
<cs:chartStyle xmlns:cs="http://schemas.microsoft.com/office/drawing/2012/chartStyle" xmlns:a="http://schemas.openxmlformats.org/drawingml/2006/main" id="211">
  <cs:axisTitle>
    <cs:lnRef idx="0"/>
    <cs:fillRef idx="0"/>
    <cs:effectRef idx="0"/>
    <cs:fontRef idx="minor">
      <a:schemeClr val="tx1">
        <a:lumMod val="50000"/>
        <a:lumOff val="50000"/>
      </a:schemeClr>
    </cs:fontRef>
    <cs:defRPr sz="900" kern="1200"/>
  </cs:axisTitle>
  <cs:categoryAxis>
    <cs:lnRef idx="0"/>
    <cs:fillRef idx="0"/>
    <cs:effectRef idx="0"/>
    <cs:fontRef idx="minor">
      <a:schemeClr val="tx1">
        <a:lumMod val="50000"/>
        <a:lumOff val="50000"/>
      </a:schemeClr>
    </cs:fontRef>
    <cs:defRPr sz="900" kern="1200"/>
  </cs:categoryAxis>
  <cs:chartArea mods="allowNoFillOverride allowNoLineOverride">
    <cs:lnRef idx="0"/>
    <cs:fillRef idx="0"/>
    <cs:effectRef idx="0"/>
    <cs:fontRef idx="minor">
      <a:schemeClr val="dk1"/>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65000"/>
        <a:lumOff val="35000"/>
      </a:schemeClr>
    </cs:fontRef>
    <cs:defRPr sz="900" kern="1200"/>
  </cs:dataLabel>
  <cs:dataLabelCallout>
    <cs:lnRef idx="0"/>
    <cs:fillRef idx="0"/>
    <cs:effectRef idx="0"/>
    <cs:fontRef idx="minor">
      <a:schemeClr val="bg1"/>
    </cs:fontRef>
    <cs:spPr>
      <a:solidFill>
        <a:schemeClr val="tx1">
          <a:lumMod val="35000"/>
          <a:lumOff val="65000"/>
        </a:schemeClr>
      </a:solidFill>
    </cs:spPr>
    <cs:defRPr sz="900"/>
    <cs:bodyPr rot="0" spcFirstLastPara="1" vertOverflow="clip" horzOverflow="clip" vert="horz" wrap="square" lIns="36576" tIns="18288" rIns="36576" bIns="18288" anchor="ctr" anchorCtr="1">
      <a:spAutoFit/>
    </cs:bodyPr>
  </cs:dataLabelCallout>
  <cs:dataPoint>
    <cs:lnRef idx="0">
      <cs:styleClr val="auto"/>
    </cs:lnRef>
    <cs:fillRef idx="0"/>
    <cs:effectRef idx="0"/>
    <cs:fontRef idx="minor">
      <a:schemeClr val="dk1"/>
    </cs:fontRef>
    <cs:spPr>
      <a:noFill/>
      <a:ln w="25400" cap="flat" cmpd="sng" algn="ctr">
        <a:solidFill>
          <a:schemeClr val="phClr"/>
        </a:solidFill>
        <a:miter lim="800000"/>
      </a:ln>
    </cs:spPr>
  </cs:dataPoint>
  <cs:dataPoint3D>
    <cs:lnRef idx="0">
      <cs:styleClr val="auto"/>
    </cs:lnRef>
    <cs:fillRef idx="0">
      <cs:styleClr val="auto"/>
    </cs:fillRef>
    <cs:effectRef idx="0"/>
    <cs:fontRef idx="minor">
      <a:schemeClr val="dk1"/>
    </cs:fontRef>
    <cs:spPr>
      <a:ln w="19050" cap="flat" cmpd="sng" algn="ctr">
        <a:solidFill>
          <a:schemeClr val="phClr"/>
        </a:solidFill>
        <a:miter lim="800000"/>
      </a:ln>
    </cs:spPr>
  </cs:dataPoint3D>
  <cs:dataPointLine>
    <cs:lnRef idx="0">
      <cs:styleClr val="auto"/>
    </cs:lnRef>
    <cs:fillRef idx="0"/>
    <cs:effectRef idx="0"/>
    <cs:fontRef idx="minor">
      <a:schemeClr val="dk1"/>
    </cs:fontRef>
    <cs:spPr>
      <a:ln w="28575" cap="rnd">
        <a:solidFill>
          <a:schemeClr val="phClr"/>
        </a:solidFill>
        <a:round/>
      </a:ln>
    </cs:spPr>
  </cs:dataPointLine>
  <cs:dataPointMarker>
    <cs:lnRef idx="0">
      <cs:styleClr val="auto"/>
    </cs:lnRef>
    <cs:fillRef idx="0">
      <cs:styleClr val="auto"/>
    </cs:fillRef>
    <cs:effectRef idx="0"/>
    <cs:fontRef idx="minor">
      <a:schemeClr val="dk1"/>
    </cs:fontRef>
    <cs:spPr>
      <a:ln w="19050" cap="rnd">
        <a:solidFill>
          <a:schemeClr val="phClr"/>
        </a:solidFill>
        <a:round/>
      </a:ln>
    </cs:spPr>
  </cs:dataPointMarker>
  <cs:dataPointMarkerLayout symbol="circle" size="6"/>
  <cs:dataPointWireframe>
    <cs:lnRef idx="0">
      <cs:styleClr val="auto"/>
    </cs:lnRef>
    <cs:fillRef idx="1"/>
    <cs:effectRef idx="0"/>
    <cs:fontRef idx="minor">
      <a:schemeClr val="tx1"/>
    </cs:fontRef>
    <cs:spPr>
      <a:ln w="9525">
        <a:solidFill>
          <a:schemeClr val="phClr"/>
        </a:solidFill>
      </a:ln>
    </cs:spPr>
  </cs:dataPointWireframe>
  <cs:dataTable>
    <cs:lnRef idx="0"/>
    <cs:fillRef idx="0"/>
    <cs:effectRef idx="0"/>
    <cs:fontRef idx="minor">
      <a:schemeClr val="tx1">
        <a:lumMod val="50000"/>
        <a:lumOff val="50000"/>
      </a:schemeClr>
    </cs:fontRef>
    <cs:spPr>
      <a:ln w="9525">
        <a:solidFill>
          <a:schemeClr val="tx1">
            <a:lumMod val="15000"/>
            <a:lumOff val="85000"/>
          </a:schemeClr>
        </a:solidFill>
      </a:ln>
    </cs:spPr>
    <cs:defRPr sz="900" kern="1200"/>
  </cs:dataTable>
  <cs:downBar>
    <cs:lnRef idx="0"/>
    <cs:fillRef idx="0"/>
    <cs:effectRef idx="0"/>
    <cs:fontRef idx="minor">
      <a:schemeClr val="dk1"/>
    </cs:fontRef>
    <cs:spPr>
      <a:solidFill>
        <a:schemeClr val="dk1">
          <a:lumMod val="75000"/>
          <a:lumOff val="25000"/>
        </a:schemeClr>
      </a:solidFill>
      <a:ln w="9525" cap="flat" cmpd="sng" algn="ctr">
        <a:solidFill>
          <a:schemeClr val="tx1">
            <a:lumMod val="50000"/>
            <a:lumOff val="50000"/>
          </a:schemeClr>
        </a:solidFill>
        <a:round/>
      </a:ln>
    </cs:spPr>
  </cs:downBar>
  <cs:dropLine>
    <cs:lnRef idx="0"/>
    <cs:fillRef idx="0"/>
    <cs:effectRef idx="0"/>
    <cs:fontRef idx="minor">
      <a:schemeClr val="dk1"/>
    </cs:fontRef>
    <cs:spPr>
      <a:ln w="9525" cap="flat" cmpd="sng" algn="ctr">
        <a:solidFill>
          <a:schemeClr val="tx1">
            <a:lumMod val="35000"/>
            <a:lumOff val="65000"/>
          </a:schemeClr>
        </a:solidFill>
        <a:round/>
      </a:ln>
    </cs:spPr>
  </cs:dropLine>
  <cs:errorBar>
    <cs:lnRef idx="0"/>
    <cs:fillRef idx="0"/>
    <cs:effectRef idx="0"/>
    <cs:fontRef idx="minor">
      <a:schemeClr val="dk1"/>
    </cs:fontRef>
    <cs:spPr>
      <a:ln w="9525" cap="flat" cmpd="sng" algn="ctr">
        <a:solidFill>
          <a:schemeClr val="tx1">
            <a:lumMod val="50000"/>
            <a:lumOff val="50000"/>
          </a:schemeClr>
        </a:solidFill>
        <a:round/>
      </a:ln>
    </cs:spPr>
  </cs:errorBar>
  <cs:floor>
    <cs:lnRef idx="0"/>
    <cs:fillRef idx="0"/>
    <cs:effectRef idx="0"/>
    <cs:fontRef idx="minor">
      <a:schemeClr val="dk1"/>
    </cs:fontRef>
  </cs:floor>
  <cs:gridlineMajor>
    <cs:lnRef idx="0"/>
    <cs:fillRef idx="0"/>
    <cs:effectRef idx="0"/>
    <cs:fontRef idx="minor">
      <a:schemeClr val="dk1"/>
    </cs:fontRef>
    <cs:spPr>
      <a:ln w="9525">
        <a:solidFill>
          <a:schemeClr val="tx1">
            <a:lumMod val="15000"/>
            <a:lumOff val="85000"/>
          </a:schemeClr>
        </a:solidFill>
      </a:ln>
    </cs:spPr>
  </cs:gridlineMajor>
  <cs:gridlineMinor>
    <cs:lnRef idx="0"/>
    <cs:fillRef idx="0"/>
    <cs:effectRef idx="0"/>
    <cs:fontRef idx="minor">
      <a:schemeClr val="dk1"/>
    </cs:fontRef>
    <cs:spPr>
      <a:ln w="9525">
        <a:solidFill>
          <a:schemeClr val="tx1">
            <a:lumMod val="5000"/>
            <a:lumOff val="95000"/>
          </a:schemeClr>
        </a:solidFill>
      </a:ln>
    </cs:spPr>
  </cs:gridlineMinor>
  <cs:hiLoLine>
    <cs:lnRef idx="0"/>
    <cs:fillRef idx="0"/>
    <cs:effectRef idx="0"/>
    <cs:fontRef idx="minor">
      <a:schemeClr val="dk1"/>
    </cs:fontRef>
    <cs:spPr>
      <a:ln w="9525" cap="flat" cmpd="sng" algn="ctr">
        <a:solidFill>
          <a:schemeClr val="tx1">
            <a:lumMod val="35000"/>
            <a:lumOff val="65000"/>
          </a:schemeClr>
        </a:solidFill>
        <a:round/>
      </a:ln>
    </cs:spPr>
  </cs:hiLoLine>
  <cs:leaderLine>
    <cs:lnRef idx="0"/>
    <cs:fillRef idx="0"/>
    <cs:effectRef idx="0"/>
    <cs:fontRef idx="minor">
      <a:schemeClr val="dk1"/>
    </cs:fontRef>
    <cs:spPr>
      <a:ln w="9525" cap="flat" cmpd="sng" algn="ctr">
        <a:solidFill>
          <a:schemeClr val="tx1">
            <a:lumMod val="35000"/>
            <a:lumOff val="65000"/>
          </a:schemeClr>
        </a:solidFill>
        <a:round/>
      </a:ln>
    </cs:spPr>
  </cs:leaderLine>
  <cs:legend>
    <cs:lnRef idx="0"/>
    <cs:fillRef idx="0"/>
    <cs:effectRef idx="0"/>
    <cs:fontRef idx="minor">
      <a:schemeClr val="tx1">
        <a:lumMod val="50000"/>
        <a:lumOff val="50000"/>
      </a:schemeClr>
    </cs:fontRef>
    <cs:defRPr sz="900" kern="1200"/>
  </cs:legend>
  <cs:plotArea mods="allowNoFillOverride allowNoLineOverride">
    <cs:lnRef idx="0"/>
    <cs:fillRef idx="0"/>
    <cs:effectRef idx="0"/>
    <cs:fontRef idx="minor">
      <a:schemeClr val="dk1"/>
    </cs:fontRef>
  </cs:plotArea>
  <cs:plotArea3D mods="allowNoFillOverride allowNoLineOverride">
    <cs:lnRef idx="0"/>
    <cs:fillRef idx="0"/>
    <cs:effectRef idx="0"/>
    <cs:fontRef idx="minor">
      <a:schemeClr val="dk1"/>
    </cs:fontRef>
  </cs:plotArea3D>
  <cs:seriesAxis>
    <cs:lnRef idx="0"/>
    <cs:fillRef idx="0"/>
    <cs:effectRef idx="0"/>
    <cs:fontRef idx="minor">
      <a:schemeClr val="tx1">
        <a:lumMod val="50000"/>
        <a:lumOff val="50000"/>
      </a:schemeClr>
    </cs:fontRef>
    <cs:defRPr sz="900" kern="1200"/>
  </cs:seriesAxis>
  <cs:seriesLine>
    <cs:lnRef idx="0"/>
    <cs:fillRef idx="0"/>
    <cs:effectRef idx="0"/>
    <cs:fontRef idx="minor">
      <a:schemeClr val="dk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00" b="0" kern="1200" cap="none" spc="50" baseline="0"/>
  </cs:title>
  <cs:trendline>
    <cs:lnRef idx="0">
      <cs:styleClr val="auto"/>
    </cs:lnRef>
    <cs:fillRef idx="0"/>
    <cs:effectRef idx="0"/>
    <cs:fontRef idx="minor">
      <a:schemeClr val="dk1"/>
    </cs:fontRef>
    <cs:spPr>
      <a:ln w="19050" cap="rnd">
        <a:solidFill>
          <a:schemeClr val="phClr"/>
        </a:solidFill>
      </a:ln>
    </cs:spPr>
  </cs:trendline>
  <cs:trendlineLabel>
    <cs:lnRef idx="0"/>
    <cs:fillRef idx="0"/>
    <cs:effectRef idx="0"/>
    <cs:fontRef idx="minor">
      <a:schemeClr val="tx1">
        <a:lumMod val="50000"/>
        <a:lumOff val="50000"/>
      </a:schemeClr>
    </cs:fontRef>
    <cs:defRPr sz="900" kern="1200"/>
  </cs:trendlineLabel>
  <cs:upBar>
    <cs:lnRef idx="0"/>
    <cs:fillRef idx="0"/>
    <cs:effectRef idx="0"/>
    <cs:fontRef idx="minor">
      <a:schemeClr val="dk1"/>
    </cs:fontRef>
    <cs:spPr>
      <a:solidFill>
        <a:schemeClr val="lt1"/>
      </a:solidFill>
      <a:ln w="9525" cap="flat" cmpd="sng" algn="ctr">
        <a:solidFill>
          <a:schemeClr val="tx1">
            <a:lumMod val="50000"/>
            <a:lumOff val="50000"/>
          </a:schemeClr>
        </a:solidFill>
        <a:round/>
      </a:ln>
    </cs:spPr>
  </cs:upBar>
  <cs:valueAxis>
    <cs:lnRef idx="0"/>
    <cs:fillRef idx="0"/>
    <cs:effectRef idx="0"/>
    <cs:fontRef idx="minor">
      <a:schemeClr val="tx1">
        <a:lumMod val="50000"/>
        <a:lumOff val="50000"/>
      </a:schemeClr>
    </cs:fontRef>
    <cs:defRPr sz="900" kern="1200"/>
  </cs:valueAxis>
  <cs:wall>
    <cs:lnRef idx="0"/>
    <cs:fillRef idx="0"/>
    <cs:effectRef idx="0"/>
    <cs:fontRef idx="minor">
      <a:schemeClr val="dk1"/>
    </cs:fontRef>
  </cs:wall>
</cs:chartStyle>
</file>

<file path=ppt/charts/style30.xml><?xml version="1.0" encoding="utf-8"?>
<cs:chartStyle xmlns:cs="http://schemas.microsoft.com/office/drawing/2012/chartStyle" xmlns:a="http://schemas.openxmlformats.org/drawingml/2006/main" id="262">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31.xml><?xml version="1.0" encoding="utf-8"?>
<cs:chartStyle xmlns:cs="http://schemas.microsoft.com/office/drawing/2012/chartStyle" xmlns:a="http://schemas.openxmlformats.org/drawingml/2006/main" id="262">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32.xml><?xml version="1.0" encoding="utf-8"?>
<cs:chartStyle xmlns:cs="http://schemas.microsoft.com/office/drawing/2012/chartStyle" xmlns:a="http://schemas.openxmlformats.org/drawingml/2006/main" id="262">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33.xml><?xml version="1.0" encoding="utf-8"?>
<cs:chartStyle xmlns:cs="http://schemas.microsoft.com/office/drawing/2012/chartStyle" xmlns:a="http://schemas.openxmlformats.org/drawingml/2006/main" id="262">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34.xml><?xml version="1.0" encoding="utf-8"?>
<cs:chartStyle xmlns:cs="http://schemas.microsoft.com/office/drawing/2012/chartStyle" xmlns:a="http://schemas.openxmlformats.org/drawingml/2006/main" id="262">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35.xml><?xml version="1.0" encoding="utf-8"?>
<cs:chartStyle xmlns:cs="http://schemas.microsoft.com/office/drawing/2012/chartStyle" xmlns:a="http://schemas.openxmlformats.org/drawingml/2006/main" id="262">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36.xml><?xml version="1.0" encoding="utf-8"?>
<cs:chartStyle xmlns:cs="http://schemas.microsoft.com/office/drawing/2012/chartStyle" xmlns:a="http://schemas.openxmlformats.org/drawingml/2006/main" id="262">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37.xml><?xml version="1.0" encoding="utf-8"?>
<cs:chartStyle xmlns:cs="http://schemas.microsoft.com/office/drawing/2012/chartStyle" xmlns:a="http://schemas.openxmlformats.org/drawingml/2006/main" id="262">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38.xml><?xml version="1.0" encoding="utf-8"?>
<cs:chartStyle xmlns:cs="http://schemas.microsoft.com/office/drawing/2012/chartStyle" xmlns:a="http://schemas.openxmlformats.org/drawingml/2006/main" id="102">
  <cs:axisTitle>
    <cs:lnRef idx="0"/>
    <cs:fillRef idx="0"/>
    <cs:effectRef idx="0"/>
    <cs:fontRef idx="minor">
      <a:schemeClr val="tx1"/>
    </cs:fontRef>
    <cs:defRPr sz="1000" b="1" kern="1200"/>
  </cs:axisTitle>
  <cs:categoryAxis>
    <cs:lnRef idx="1">
      <a:schemeClr val="tx1">
        <a:tint val="75000"/>
      </a:schemeClr>
    </cs:lnRef>
    <cs:fillRef idx="0"/>
    <cs:effectRef idx="0"/>
    <cs:fontRef idx="minor">
      <a:schemeClr val="tx1"/>
    </cs:fontRef>
    <cs:spPr>
      <a:ln>
        <a:round/>
      </a:ln>
    </cs:spPr>
    <cs:defRPr sz="1000" kern="1200"/>
  </cs:categoryAxis>
  <cs:chartArea mods="allowNoFillOverride allowNoLineOverride">
    <cs:lnRef idx="1">
      <a:schemeClr val="tx1">
        <a:tint val="75000"/>
      </a:schemeClr>
    </cs:lnRef>
    <cs:fillRef idx="1">
      <a:schemeClr val="bg1"/>
    </cs:fillRef>
    <cs:effectRef idx="0"/>
    <cs:fontRef idx="minor">
      <a:schemeClr val="tx1"/>
    </cs:fontRef>
    <cs:spPr>
      <a:ln>
        <a:round/>
      </a:ln>
    </cs:spPr>
    <cs:defRPr sz="1000" kern="1200"/>
  </cs:chartArea>
  <cs:dataLabel>
    <cs:lnRef idx="0"/>
    <cs:fillRef idx="0"/>
    <cs:effectRef idx="0"/>
    <cs:fontRef idx="minor">
      <a:schemeClr val="tx1"/>
    </cs:fontRef>
    <cs:defRPr sz="1000" kern="1200"/>
  </cs:dataLabel>
  <cs:dataLabelCallout>
    <cs:lnRef idx="0"/>
    <cs:fillRef idx="0"/>
    <cs:effectRef idx="0"/>
    <cs:fontRef idx="minor">
      <a:schemeClr val="dk1"/>
    </cs:fontRef>
    <cs:spPr>
      <a:solidFill>
        <a:schemeClr val="lt1"/>
      </a:solidFill>
      <a:ln>
        <a:solidFill>
          <a:schemeClr val="dk1">
            <a:lumMod val="65000"/>
            <a:lumOff val="35000"/>
          </a:schemeClr>
        </a:solidFill>
      </a:ln>
    </cs:spPr>
    <cs:defRPr sz="1000" kern="1200"/>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1">
      <cs:styleClr val="auto"/>
    </cs:lnRef>
    <cs:lineWidthScale>3</cs:lineWidthScale>
    <cs:fillRef idx="0"/>
    <cs:effectRef idx="0"/>
    <cs:fontRef idx="minor">
      <a:schemeClr val="tx1"/>
    </cs:fontRef>
    <cs:spPr>
      <a:ln cap="rnd">
        <a:round/>
      </a:ln>
    </cs:spPr>
  </cs:dataPointLine>
  <cs:dataPointMarker>
    <cs:lnRef idx="1">
      <cs:styleClr val="auto"/>
    </cs:lnRef>
    <cs:fillRef idx="1">
      <cs:styleClr val="auto"/>
    </cs:fillRef>
    <cs:effectRef idx="0"/>
    <cs:fontRef idx="minor">
      <a:schemeClr val="tx1"/>
    </cs:fontRef>
    <cs:spPr>
      <a:ln>
        <a:round/>
      </a:ln>
    </cs:spPr>
  </cs:dataPointMarker>
  <cs:dataPointMarkerLayout/>
  <cs:dataPointWireframe>
    <cs:lnRef idx="1">
      <cs:styleClr val="auto"/>
    </cs:lnRef>
    <cs:fillRef idx="0"/>
    <cs:effectRef idx="0"/>
    <cs:fontRef idx="minor">
      <a:schemeClr val="tx1"/>
    </cs:fontRef>
    <cs:spPr>
      <a:ln>
        <a:round/>
      </a:ln>
    </cs:spPr>
  </cs:dataPointWireframe>
  <cs:dataTable>
    <cs:lnRef idx="1">
      <a:schemeClr val="tx1">
        <a:tint val="75000"/>
      </a:schemeClr>
    </cs:lnRef>
    <cs:fillRef idx="0"/>
    <cs:effectRef idx="0"/>
    <cs:fontRef idx="minor">
      <a:schemeClr val="tx1"/>
    </cs:fontRef>
    <cs:spPr>
      <a:ln>
        <a:round/>
      </a:ln>
    </cs:spPr>
    <cs:defRPr sz="1000" kern="1200"/>
  </cs:dataTable>
  <cs:downBar>
    <cs:lnRef idx="1">
      <a:schemeClr val="tx1"/>
    </cs:lnRef>
    <cs:fillRef idx="1">
      <a:schemeClr val="dk1">
        <a:tint val="95000"/>
      </a:schemeClr>
    </cs:fillRef>
    <cs:effectRef idx="0"/>
    <cs:fontRef idx="minor">
      <a:schemeClr val="tx1"/>
    </cs:fontRef>
    <cs:spPr>
      <a:ln>
        <a:round/>
      </a:ln>
    </cs:spPr>
  </cs:downBar>
  <cs:dropLine>
    <cs:lnRef idx="1">
      <a:schemeClr val="tx1"/>
    </cs:lnRef>
    <cs:fillRef idx="0"/>
    <cs:effectRef idx="0"/>
    <cs:fontRef idx="minor">
      <a:schemeClr val="tx1"/>
    </cs:fontRef>
    <cs:spPr>
      <a:ln>
        <a:round/>
      </a:ln>
    </cs:spPr>
  </cs:dropLine>
  <cs:errorBar>
    <cs:lnRef idx="1">
      <a:schemeClr val="tx1"/>
    </cs:lnRef>
    <cs:fillRef idx="1">
      <a:schemeClr val="tx1"/>
    </cs:fillRef>
    <cs:effectRef idx="0"/>
    <cs:fontRef idx="minor">
      <a:schemeClr val="tx1"/>
    </cs:fontRef>
    <cs:spPr>
      <a:ln>
        <a:round/>
      </a:ln>
    </cs:spPr>
  </cs:errorBar>
  <cs:floor>
    <cs:lnRef idx="1">
      <a:schemeClr val="tx1">
        <a:tint val="75000"/>
      </a:schemeClr>
    </cs:lnRef>
    <cs:fillRef idx="0"/>
    <cs:effectRef idx="0"/>
    <cs:fontRef idx="minor">
      <a:schemeClr val="tx1"/>
    </cs:fontRef>
    <cs:spPr>
      <a:ln>
        <a:round/>
      </a:ln>
    </cs:spPr>
  </cs:floor>
  <cs:gridlineMajor>
    <cs:lnRef idx="1">
      <a:schemeClr val="tx1">
        <a:tint val="75000"/>
      </a:schemeClr>
    </cs:lnRef>
    <cs:fillRef idx="0"/>
    <cs:effectRef idx="0"/>
    <cs:fontRef idx="minor">
      <a:schemeClr val="tx1"/>
    </cs:fontRef>
    <cs:spPr>
      <a:ln>
        <a:round/>
      </a:ln>
    </cs:spPr>
  </cs:gridlineMajor>
  <cs:gridlineMinor>
    <cs:lnRef idx="1">
      <a:schemeClr val="tx1">
        <a:tint val="50000"/>
      </a:schemeClr>
    </cs:lnRef>
    <cs:fillRef idx="0"/>
    <cs:effectRef idx="0"/>
    <cs:fontRef idx="minor">
      <a:schemeClr val="tx1"/>
    </cs:fontRef>
    <cs:spPr>
      <a:ln>
        <a:round/>
      </a:ln>
    </cs:spPr>
  </cs:gridlineMinor>
  <cs:hiLoLine>
    <cs:lnRef idx="1">
      <a:schemeClr val="tx1"/>
    </cs:lnRef>
    <cs:fillRef idx="0"/>
    <cs:effectRef idx="0"/>
    <cs:fontRef idx="minor">
      <a:schemeClr val="tx1"/>
    </cs:fontRef>
    <cs:spPr>
      <a:ln>
        <a:round/>
      </a:ln>
    </cs:spPr>
  </cs:hiLoLine>
  <cs:leaderLine>
    <cs:lnRef idx="1">
      <a:schemeClr val="tx1"/>
    </cs:lnRef>
    <cs:fillRef idx="0"/>
    <cs:effectRef idx="0"/>
    <cs:fontRef idx="minor">
      <a:schemeClr val="tx1"/>
    </cs:fontRef>
    <cs:spPr>
      <a:ln>
        <a:round/>
      </a:ln>
    </cs:spPr>
  </cs:leaderLine>
  <cs:legend>
    <cs:lnRef idx="0"/>
    <cs:fillRef idx="0"/>
    <cs:effectRef idx="0"/>
    <cs:fontRef idx="minor">
      <a:schemeClr val="tx1"/>
    </cs:fontRef>
    <cs:defRPr sz="1000" kern="1200"/>
  </cs:legend>
  <cs:plotArea mods="allowNoFillOverride allowNoLineOverride">
    <cs:lnRef idx="0"/>
    <cs:fillRef idx="1">
      <a:schemeClr val="bg1"/>
    </cs:fillRef>
    <cs:effectRef idx="0"/>
    <cs:fontRef idx="minor">
      <a:schemeClr val="tx1"/>
    </cs:fontRef>
  </cs:plotArea>
  <cs:plotArea3D>
    <cs:lnRef idx="0"/>
    <cs:fillRef idx="0"/>
    <cs:effectRef idx="0"/>
    <cs:fontRef idx="minor">
      <a:schemeClr val="tx1"/>
    </cs:fontRef>
  </cs:plotArea3D>
  <cs:seriesAxis>
    <cs:lnRef idx="1">
      <a:schemeClr val="tx1">
        <a:tint val="75000"/>
      </a:schemeClr>
    </cs:lnRef>
    <cs:fillRef idx="0"/>
    <cs:effectRef idx="0"/>
    <cs:fontRef idx="minor">
      <a:schemeClr val="tx1"/>
    </cs:fontRef>
    <cs:spPr>
      <a:ln>
        <a:round/>
      </a:ln>
    </cs:spPr>
    <cs:defRPr sz="1000" kern="1200"/>
  </cs:seriesAxis>
  <cs:seriesLine>
    <cs:lnRef idx="1">
      <a:schemeClr val="tx1"/>
    </cs:lnRef>
    <cs:fillRef idx="0"/>
    <cs:effectRef idx="0"/>
    <cs:fontRef idx="minor">
      <a:schemeClr val="tx1"/>
    </cs:fontRef>
    <cs:spPr>
      <a:ln>
        <a:round/>
      </a:ln>
    </cs:spPr>
  </cs:seriesLine>
  <cs:title>
    <cs:lnRef idx="0"/>
    <cs:fillRef idx="0"/>
    <cs:effectRef idx="0"/>
    <cs:fontRef idx="minor">
      <a:schemeClr val="tx1"/>
    </cs:fontRef>
    <cs:defRPr sz="1800" b="1" kern="1200"/>
  </cs:title>
  <cs:trendline>
    <cs:lnRef idx="1">
      <a:schemeClr val="tx1"/>
    </cs:lnRef>
    <cs:fillRef idx="0"/>
    <cs:effectRef idx="0"/>
    <cs:fontRef idx="minor">
      <a:schemeClr val="tx1"/>
    </cs:fontRef>
    <cs:spPr>
      <a:ln cap="rnd">
        <a:round/>
      </a:ln>
    </cs:spPr>
  </cs:trendline>
  <cs:trendlineLabel>
    <cs:lnRef idx="0"/>
    <cs:fillRef idx="0"/>
    <cs:effectRef idx="0"/>
    <cs:fontRef idx="minor">
      <a:schemeClr val="tx1"/>
    </cs:fontRef>
    <cs:defRPr sz="1000" kern="1200"/>
  </cs:trendlineLabel>
  <cs:upBar>
    <cs:lnRef idx="1">
      <a:schemeClr val="tx1"/>
    </cs:lnRef>
    <cs:fillRef idx="1">
      <a:schemeClr val="dk1">
        <a:tint val="5000"/>
      </a:schemeClr>
    </cs:fillRef>
    <cs:effectRef idx="0"/>
    <cs:fontRef idx="minor">
      <a:schemeClr val="tx1"/>
    </cs:fontRef>
    <cs:spPr>
      <a:ln>
        <a:round/>
      </a:ln>
    </cs:spPr>
  </cs:upBar>
  <cs:valueAxis>
    <cs:lnRef idx="1">
      <a:schemeClr val="tx1">
        <a:tint val="75000"/>
      </a:schemeClr>
    </cs:lnRef>
    <cs:fillRef idx="0"/>
    <cs:effectRef idx="0"/>
    <cs:fontRef idx="minor">
      <a:schemeClr val="tx1"/>
    </cs:fontRef>
    <cs:spPr>
      <a:ln>
        <a:round/>
      </a:ln>
    </cs:spPr>
    <cs:defRPr sz="1000" kern="1200"/>
  </cs:valueAxis>
  <cs:wall>
    <cs:lnRef idx="0"/>
    <cs:fillRef idx="0"/>
    <cs:effectRef idx="0"/>
    <cs:fontRef idx="minor">
      <a:schemeClr val="tx1"/>
    </cs:fontRef>
  </cs:wall>
</cs:chartStyle>
</file>

<file path=ppt/charts/style39.xml><?xml version="1.0" encoding="utf-8"?>
<cs:chartStyle xmlns:cs="http://schemas.microsoft.com/office/drawing/2012/chartStyle" xmlns:a="http://schemas.openxmlformats.org/drawingml/2006/main" id="102">
  <cs:axisTitle>
    <cs:lnRef idx="0"/>
    <cs:fillRef idx="0"/>
    <cs:effectRef idx="0"/>
    <cs:fontRef idx="minor">
      <a:schemeClr val="tx1"/>
    </cs:fontRef>
    <cs:defRPr sz="1000" b="1" kern="1200"/>
  </cs:axisTitle>
  <cs:categoryAxis>
    <cs:lnRef idx="1">
      <a:schemeClr val="tx1">
        <a:tint val="75000"/>
      </a:schemeClr>
    </cs:lnRef>
    <cs:fillRef idx="0"/>
    <cs:effectRef idx="0"/>
    <cs:fontRef idx="minor">
      <a:schemeClr val="tx1"/>
    </cs:fontRef>
    <cs:spPr>
      <a:ln>
        <a:round/>
      </a:ln>
    </cs:spPr>
    <cs:defRPr sz="1000" kern="1200"/>
  </cs:categoryAxis>
  <cs:chartArea mods="allowNoFillOverride allowNoLineOverride">
    <cs:lnRef idx="1">
      <a:schemeClr val="tx1">
        <a:tint val="75000"/>
      </a:schemeClr>
    </cs:lnRef>
    <cs:fillRef idx="1">
      <a:schemeClr val="bg1"/>
    </cs:fillRef>
    <cs:effectRef idx="0"/>
    <cs:fontRef idx="minor">
      <a:schemeClr val="tx1"/>
    </cs:fontRef>
    <cs:spPr>
      <a:ln>
        <a:round/>
      </a:ln>
    </cs:spPr>
    <cs:defRPr sz="1000" kern="1200"/>
  </cs:chartArea>
  <cs:dataLabel>
    <cs:lnRef idx="0"/>
    <cs:fillRef idx="0"/>
    <cs:effectRef idx="0"/>
    <cs:fontRef idx="minor">
      <a:schemeClr val="tx1"/>
    </cs:fontRef>
    <cs:defRPr sz="1000" kern="1200"/>
  </cs:dataLabel>
  <cs:dataLabelCallout>
    <cs:lnRef idx="0"/>
    <cs:fillRef idx="0"/>
    <cs:effectRef idx="0"/>
    <cs:fontRef idx="minor">
      <a:schemeClr val="dk1"/>
    </cs:fontRef>
    <cs:spPr>
      <a:solidFill>
        <a:schemeClr val="lt1"/>
      </a:solidFill>
      <a:ln>
        <a:solidFill>
          <a:schemeClr val="dk1">
            <a:lumMod val="65000"/>
            <a:lumOff val="35000"/>
          </a:schemeClr>
        </a:solidFill>
      </a:ln>
    </cs:spPr>
    <cs:defRPr sz="1000" kern="1200"/>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1">
      <cs:styleClr val="auto"/>
    </cs:lnRef>
    <cs:lineWidthScale>3</cs:lineWidthScale>
    <cs:fillRef idx="0"/>
    <cs:effectRef idx="0"/>
    <cs:fontRef idx="minor">
      <a:schemeClr val="tx1"/>
    </cs:fontRef>
    <cs:spPr>
      <a:ln cap="rnd">
        <a:round/>
      </a:ln>
    </cs:spPr>
  </cs:dataPointLine>
  <cs:dataPointMarker>
    <cs:lnRef idx="1">
      <cs:styleClr val="auto"/>
    </cs:lnRef>
    <cs:fillRef idx="1">
      <cs:styleClr val="auto"/>
    </cs:fillRef>
    <cs:effectRef idx="0"/>
    <cs:fontRef idx="minor">
      <a:schemeClr val="tx1"/>
    </cs:fontRef>
    <cs:spPr>
      <a:ln>
        <a:round/>
      </a:ln>
    </cs:spPr>
  </cs:dataPointMarker>
  <cs:dataPointMarkerLayout/>
  <cs:dataPointWireframe>
    <cs:lnRef idx="1">
      <cs:styleClr val="auto"/>
    </cs:lnRef>
    <cs:fillRef idx="0"/>
    <cs:effectRef idx="0"/>
    <cs:fontRef idx="minor">
      <a:schemeClr val="tx1"/>
    </cs:fontRef>
    <cs:spPr>
      <a:ln>
        <a:round/>
      </a:ln>
    </cs:spPr>
  </cs:dataPointWireframe>
  <cs:dataTable>
    <cs:lnRef idx="1">
      <a:schemeClr val="tx1">
        <a:tint val="75000"/>
      </a:schemeClr>
    </cs:lnRef>
    <cs:fillRef idx="0"/>
    <cs:effectRef idx="0"/>
    <cs:fontRef idx="minor">
      <a:schemeClr val="tx1"/>
    </cs:fontRef>
    <cs:spPr>
      <a:ln>
        <a:round/>
      </a:ln>
    </cs:spPr>
    <cs:defRPr sz="1000" kern="1200"/>
  </cs:dataTable>
  <cs:downBar>
    <cs:lnRef idx="1">
      <a:schemeClr val="tx1"/>
    </cs:lnRef>
    <cs:fillRef idx="1">
      <a:schemeClr val="dk1">
        <a:tint val="95000"/>
      </a:schemeClr>
    </cs:fillRef>
    <cs:effectRef idx="0"/>
    <cs:fontRef idx="minor">
      <a:schemeClr val="tx1"/>
    </cs:fontRef>
    <cs:spPr>
      <a:ln>
        <a:round/>
      </a:ln>
    </cs:spPr>
  </cs:downBar>
  <cs:dropLine>
    <cs:lnRef idx="1">
      <a:schemeClr val="tx1"/>
    </cs:lnRef>
    <cs:fillRef idx="0"/>
    <cs:effectRef idx="0"/>
    <cs:fontRef idx="minor">
      <a:schemeClr val="tx1"/>
    </cs:fontRef>
    <cs:spPr>
      <a:ln>
        <a:round/>
      </a:ln>
    </cs:spPr>
  </cs:dropLine>
  <cs:errorBar>
    <cs:lnRef idx="1">
      <a:schemeClr val="tx1"/>
    </cs:lnRef>
    <cs:fillRef idx="1">
      <a:schemeClr val="tx1"/>
    </cs:fillRef>
    <cs:effectRef idx="0"/>
    <cs:fontRef idx="minor">
      <a:schemeClr val="tx1"/>
    </cs:fontRef>
    <cs:spPr>
      <a:ln>
        <a:round/>
      </a:ln>
    </cs:spPr>
  </cs:errorBar>
  <cs:floor>
    <cs:lnRef idx="1">
      <a:schemeClr val="tx1">
        <a:tint val="75000"/>
      </a:schemeClr>
    </cs:lnRef>
    <cs:fillRef idx="0"/>
    <cs:effectRef idx="0"/>
    <cs:fontRef idx="minor">
      <a:schemeClr val="tx1"/>
    </cs:fontRef>
    <cs:spPr>
      <a:ln>
        <a:round/>
      </a:ln>
    </cs:spPr>
  </cs:floor>
  <cs:gridlineMajor>
    <cs:lnRef idx="1">
      <a:schemeClr val="tx1">
        <a:tint val="75000"/>
      </a:schemeClr>
    </cs:lnRef>
    <cs:fillRef idx="0"/>
    <cs:effectRef idx="0"/>
    <cs:fontRef idx="minor">
      <a:schemeClr val="tx1"/>
    </cs:fontRef>
    <cs:spPr>
      <a:ln>
        <a:round/>
      </a:ln>
    </cs:spPr>
  </cs:gridlineMajor>
  <cs:gridlineMinor>
    <cs:lnRef idx="1">
      <a:schemeClr val="tx1">
        <a:tint val="50000"/>
      </a:schemeClr>
    </cs:lnRef>
    <cs:fillRef idx="0"/>
    <cs:effectRef idx="0"/>
    <cs:fontRef idx="minor">
      <a:schemeClr val="tx1"/>
    </cs:fontRef>
    <cs:spPr>
      <a:ln>
        <a:round/>
      </a:ln>
    </cs:spPr>
  </cs:gridlineMinor>
  <cs:hiLoLine>
    <cs:lnRef idx="1">
      <a:schemeClr val="tx1"/>
    </cs:lnRef>
    <cs:fillRef idx="0"/>
    <cs:effectRef idx="0"/>
    <cs:fontRef idx="minor">
      <a:schemeClr val="tx1"/>
    </cs:fontRef>
    <cs:spPr>
      <a:ln>
        <a:round/>
      </a:ln>
    </cs:spPr>
  </cs:hiLoLine>
  <cs:leaderLine>
    <cs:lnRef idx="1">
      <a:schemeClr val="tx1"/>
    </cs:lnRef>
    <cs:fillRef idx="0"/>
    <cs:effectRef idx="0"/>
    <cs:fontRef idx="minor">
      <a:schemeClr val="tx1"/>
    </cs:fontRef>
    <cs:spPr>
      <a:ln>
        <a:round/>
      </a:ln>
    </cs:spPr>
  </cs:leaderLine>
  <cs:legend>
    <cs:lnRef idx="0"/>
    <cs:fillRef idx="0"/>
    <cs:effectRef idx="0"/>
    <cs:fontRef idx="minor">
      <a:schemeClr val="tx1"/>
    </cs:fontRef>
    <cs:defRPr sz="1000" kern="1200"/>
  </cs:legend>
  <cs:plotArea mods="allowNoFillOverride allowNoLineOverride">
    <cs:lnRef idx="0"/>
    <cs:fillRef idx="1">
      <a:schemeClr val="bg1"/>
    </cs:fillRef>
    <cs:effectRef idx="0"/>
    <cs:fontRef idx="minor">
      <a:schemeClr val="tx1"/>
    </cs:fontRef>
  </cs:plotArea>
  <cs:plotArea3D>
    <cs:lnRef idx="0"/>
    <cs:fillRef idx="0"/>
    <cs:effectRef idx="0"/>
    <cs:fontRef idx="minor">
      <a:schemeClr val="tx1"/>
    </cs:fontRef>
  </cs:plotArea3D>
  <cs:seriesAxis>
    <cs:lnRef idx="1">
      <a:schemeClr val="tx1">
        <a:tint val="75000"/>
      </a:schemeClr>
    </cs:lnRef>
    <cs:fillRef idx="0"/>
    <cs:effectRef idx="0"/>
    <cs:fontRef idx="minor">
      <a:schemeClr val="tx1"/>
    </cs:fontRef>
    <cs:spPr>
      <a:ln>
        <a:round/>
      </a:ln>
    </cs:spPr>
    <cs:defRPr sz="1000" kern="1200"/>
  </cs:seriesAxis>
  <cs:seriesLine>
    <cs:lnRef idx="1">
      <a:schemeClr val="tx1"/>
    </cs:lnRef>
    <cs:fillRef idx="0"/>
    <cs:effectRef idx="0"/>
    <cs:fontRef idx="minor">
      <a:schemeClr val="tx1"/>
    </cs:fontRef>
    <cs:spPr>
      <a:ln>
        <a:round/>
      </a:ln>
    </cs:spPr>
  </cs:seriesLine>
  <cs:title>
    <cs:lnRef idx="0"/>
    <cs:fillRef idx="0"/>
    <cs:effectRef idx="0"/>
    <cs:fontRef idx="minor">
      <a:schemeClr val="tx1"/>
    </cs:fontRef>
    <cs:defRPr sz="1800" b="1" kern="1200"/>
  </cs:title>
  <cs:trendline>
    <cs:lnRef idx="1">
      <a:schemeClr val="tx1"/>
    </cs:lnRef>
    <cs:fillRef idx="0"/>
    <cs:effectRef idx="0"/>
    <cs:fontRef idx="minor">
      <a:schemeClr val="tx1"/>
    </cs:fontRef>
    <cs:spPr>
      <a:ln cap="rnd">
        <a:round/>
      </a:ln>
    </cs:spPr>
  </cs:trendline>
  <cs:trendlineLabel>
    <cs:lnRef idx="0"/>
    <cs:fillRef idx="0"/>
    <cs:effectRef idx="0"/>
    <cs:fontRef idx="minor">
      <a:schemeClr val="tx1"/>
    </cs:fontRef>
    <cs:defRPr sz="1000" kern="1200"/>
  </cs:trendlineLabel>
  <cs:upBar>
    <cs:lnRef idx="1">
      <a:schemeClr val="tx1"/>
    </cs:lnRef>
    <cs:fillRef idx="1">
      <a:schemeClr val="dk1">
        <a:tint val="5000"/>
      </a:schemeClr>
    </cs:fillRef>
    <cs:effectRef idx="0"/>
    <cs:fontRef idx="minor">
      <a:schemeClr val="tx1"/>
    </cs:fontRef>
    <cs:spPr>
      <a:ln>
        <a:round/>
      </a:ln>
    </cs:spPr>
  </cs:upBar>
  <cs:valueAxis>
    <cs:lnRef idx="1">
      <a:schemeClr val="tx1">
        <a:tint val="75000"/>
      </a:schemeClr>
    </cs:lnRef>
    <cs:fillRef idx="0"/>
    <cs:effectRef idx="0"/>
    <cs:fontRef idx="minor">
      <a:schemeClr val="tx1"/>
    </cs:fontRef>
    <cs:spPr>
      <a:ln>
        <a:round/>
      </a:ln>
    </cs:spPr>
    <cs:defRPr sz="1000" kern="1200"/>
  </cs:valueAxis>
  <cs:wall>
    <cs:lnRef idx="0"/>
    <cs:fillRef idx="0"/>
    <cs:effectRef idx="0"/>
    <cs:fontRef idx="minor">
      <a:schemeClr val="tx1"/>
    </cs:fontRef>
  </cs:wall>
</cs:chartStyle>
</file>

<file path=ppt/charts/style4.xml><?xml version="1.0" encoding="utf-8"?>
<cs:chartStyle xmlns:cs="http://schemas.microsoft.com/office/drawing/2012/chartStyle" xmlns:a="http://schemas.openxmlformats.org/drawingml/2006/main" id="211">
  <cs:axisTitle>
    <cs:lnRef idx="0"/>
    <cs:fillRef idx="0"/>
    <cs:effectRef idx="0"/>
    <cs:fontRef idx="minor">
      <a:schemeClr val="tx1">
        <a:lumMod val="50000"/>
        <a:lumOff val="50000"/>
      </a:schemeClr>
    </cs:fontRef>
    <cs:defRPr sz="900" kern="1200"/>
  </cs:axisTitle>
  <cs:categoryAxis>
    <cs:lnRef idx="0"/>
    <cs:fillRef idx="0"/>
    <cs:effectRef idx="0"/>
    <cs:fontRef idx="minor">
      <a:schemeClr val="tx1">
        <a:lumMod val="50000"/>
        <a:lumOff val="50000"/>
      </a:schemeClr>
    </cs:fontRef>
    <cs:defRPr sz="900" kern="1200"/>
  </cs:categoryAxis>
  <cs:chartArea mods="allowNoFillOverride allowNoLineOverride">
    <cs:lnRef idx="0"/>
    <cs:fillRef idx="0"/>
    <cs:effectRef idx="0"/>
    <cs:fontRef idx="minor">
      <a:schemeClr val="dk1"/>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65000"/>
        <a:lumOff val="35000"/>
      </a:schemeClr>
    </cs:fontRef>
    <cs:defRPr sz="900" kern="1200"/>
  </cs:dataLabel>
  <cs:dataLabelCallout>
    <cs:lnRef idx="0"/>
    <cs:fillRef idx="0"/>
    <cs:effectRef idx="0"/>
    <cs:fontRef idx="minor">
      <a:schemeClr val="bg1"/>
    </cs:fontRef>
    <cs:spPr>
      <a:solidFill>
        <a:schemeClr val="tx1">
          <a:lumMod val="35000"/>
          <a:lumOff val="65000"/>
        </a:schemeClr>
      </a:solidFill>
    </cs:spPr>
    <cs:defRPr sz="900"/>
    <cs:bodyPr rot="0" spcFirstLastPara="1" vertOverflow="clip" horzOverflow="clip" vert="horz" wrap="square" lIns="36576" tIns="18288" rIns="36576" bIns="18288" anchor="ctr" anchorCtr="1">
      <a:spAutoFit/>
    </cs:bodyPr>
  </cs:dataLabelCallout>
  <cs:dataPoint>
    <cs:lnRef idx="0">
      <cs:styleClr val="auto"/>
    </cs:lnRef>
    <cs:fillRef idx="0"/>
    <cs:effectRef idx="0"/>
    <cs:fontRef idx="minor">
      <a:schemeClr val="dk1"/>
    </cs:fontRef>
    <cs:spPr>
      <a:noFill/>
      <a:ln w="25400" cap="flat" cmpd="sng" algn="ctr">
        <a:solidFill>
          <a:schemeClr val="phClr"/>
        </a:solidFill>
        <a:miter lim="800000"/>
      </a:ln>
    </cs:spPr>
  </cs:dataPoint>
  <cs:dataPoint3D>
    <cs:lnRef idx="0">
      <cs:styleClr val="auto"/>
    </cs:lnRef>
    <cs:fillRef idx="0">
      <cs:styleClr val="auto"/>
    </cs:fillRef>
    <cs:effectRef idx="0"/>
    <cs:fontRef idx="minor">
      <a:schemeClr val="dk1"/>
    </cs:fontRef>
    <cs:spPr>
      <a:ln w="19050" cap="flat" cmpd="sng" algn="ctr">
        <a:solidFill>
          <a:schemeClr val="phClr"/>
        </a:solidFill>
        <a:miter lim="800000"/>
      </a:ln>
    </cs:spPr>
  </cs:dataPoint3D>
  <cs:dataPointLine>
    <cs:lnRef idx="0">
      <cs:styleClr val="auto"/>
    </cs:lnRef>
    <cs:fillRef idx="0"/>
    <cs:effectRef idx="0"/>
    <cs:fontRef idx="minor">
      <a:schemeClr val="dk1"/>
    </cs:fontRef>
    <cs:spPr>
      <a:ln w="28575" cap="rnd">
        <a:solidFill>
          <a:schemeClr val="phClr"/>
        </a:solidFill>
        <a:round/>
      </a:ln>
    </cs:spPr>
  </cs:dataPointLine>
  <cs:dataPointMarker>
    <cs:lnRef idx="0">
      <cs:styleClr val="auto"/>
    </cs:lnRef>
    <cs:fillRef idx="0">
      <cs:styleClr val="auto"/>
    </cs:fillRef>
    <cs:effectRef idx="0"/>
    <cs:fontRef idx="minor">
      <a:schemeClr val="dk1"/>
    </cs:fontRef>
    <cs:spPr>
      <a:ln w="19050" cap="rnd">
        <a:solidFill>
          <a:schemeClr val="phClr"/>
        </a:solidFill>
        <a:round/>
      </a:ln>
    </cs:spPr>
  </cs:dataPointMarker>
  <cs:dataPointMarkerLayout symbol="circle" size="6"/>
  <cs:dataPointWireframe>
    <cs:lnRef idx="0">
      <cs:styleClr val="auto"/>
    </cs:lnRef>
    <cs:fillRef idx="1"/>
    <cs:effectRef idx="0"/>
    <cs:fontRef idx="minor">
      <a:schemeClr val="tx1"/>
    </cs:fontRef>
    <cs:spPr>
      <a:ln w="9525">
        <a:solidFill>
          <a:schemeClr val="phClr"/>
        </a:solidFill>
      </a:ln>
    </cs:spPr>
  </cs:dataPointWireframe>
  <cs:dataTable>
    <cs:lnRef idx="0"/>
    <cs:fillRef idx="0"/>
    <cs:effectRef idx="0"/>
    <cs:fontRef idx="minor">
      <a:schemeClr val="tx1">
        <a:lumMod val="50000"/>
        <a:lumOff val="50000"/>
      </a:schemeClr>
    </cs:fontRef>
    <cs:spPr>
      <a:ln w="9525">
        <a:solidFill>
          <a:schemeClr val="tx1">
            <a:lumMod val="15000"/>
            <a:lumOff val="85000"/>
          </a:schemeClr>
        </a:solidFill>
      </a:ln>
    </cs:spPr>
    <cs:defRPr sz="900" kern="1200"/>
  </cs:dataTable>
  <cs:downBar>
    <cs:lnRef idx="0"/>
    <cs:fillRef idx="0"/>
    <cs:effectRef idx="0"/>
    <cs:fontRef idx="minor">
      <a:schemeClr val="dk1"/>
    </cs:fontRef>
    <cs:spPr>
      <a:solidFill>
        <a:schemeClr val="dk1">
          <a:lumMod val="75000"/>
          <a:lumOff val="25000"/>
        </a:schemeClr>
      </a:solidFill>
      <a:ln w="9525" cap="flat" cmpd="sng" algn="ctr">
        <a:solidFill>
          <a:schemeClr val="tx1">
            <a:lumMod val="50000"/>
            <a:lumOff val="50000"/>
          </a:schemeClr>
        </a:solidFill>
        <a:round/>
      </a:ln>
    </cs:spPr>
  </cs:downBar>
  <cs:dropLine>
    <cs:lnRef idx="0"/>
    <cs:fillRef idx="0"/>
    <cs:effectRef idx="0"/>
    <cs:fontRef idx="minor">
      <a:schemeClr val="dk1"/>
    </cs:fontRef>
    <cs:spPr>
      <a:ln w="9525" cap="flat" cmpd="sng" algn="ctr">
        <a:solidFill>
          <a:schemeClr val="tx1">
            <a:lumMod val="35000"/>
            <a:lumOff val="65000"/>
          </a:schemeClr>
        </a:solidFill>
        <a:round/>
      </a:ln>
    </cs:spPr>
  </cs:dropLine>
  <cs:errorBar>
    <cs:lnRef idx="0"/>
    <cs:fillRef idx="0"/>
    <cs:effectRef idx="0"/>
    <cs:fontRef idx="minor">
      <a:schemeClr val="dk1"/>
    </cs:fontRef>
    <cs:spPr>
      <a:ln w="9525" cap="flat" cmpd="sng" algn="ctr">
        <a:solidFill>
          <a:schemeClr val="tx1">
            <a:lumMod val="50000"/>
            <a:lumOff val="50000"/>
          </a:schemeClr>
        </a:solidFill>
        <a:round/>
      </a:ln>
    </cs:spPr>
  </cs:errorBar>
  <cs:floor>
    <cs:lnRef idx="0"/>
    <cs:fillRef idx="0"/>
    <cs:effectRef idx="0"/>
    <cs:fontRef idx="minor">
      <a:schemeClr val="dk1"/>
    </cs:fontRef>
  </cs:floor>
  <cs:gridlineMajor>
    <cs:lnRef idx="0"/>
    <cs:fillRef idx="0"/>
    <cs:effectRef idx="0"/>
    <cs:fontRef idx="minor">
      <a:schemeClr val="dk1"/>
    </cs:fontRef>
    <cs:spPr>
      <a:ln w="9525">
        <a:solidFill>
          <a:schemeClr val="tx1">
            <a:lumMod val="15000"/>
            <a:lumOff val="85000"/>
          </a:schemeClr>
        </a:solidFill>
      </a:ln>
    </cs:spPr>
  </cs:gridlineMajor>
  <cs:gridlineMinor>
    <cs:lnRef idx="0"/>
    <cs:fillRef idx="0"/>
    <cs:effectRef idx="0"/>
    <cs:fontRef idx="minor">
      <a:schemeClr val="dk1"/>
    </cs:fontRef>
    <cs:spPr>
      <a:ln w="9525">
        <a:solidFill>
          <a:schemeClr val="tx1">
            <a:lumMod val="5000"/>
            <a:lumOff val="95000"/>
          </a:schemeClr>
        </a:solidFill>
      </a:ln>
    </cs:spPr>
  </cs:gridlineMinor>
  <cs:hiLoLine>
    <cs:lnRef idx="0"/>
    <cs:fillRef idx="0"/>
    <cs:effectRef idx="0"/>
    <cs:fontRef idx="minor">
      <a:schemeClr val="dk1"/>
    </cs:fontRef>
    <cs:spPr>
      <a:ln w="9525" cap="flat" cmpd="sng" algn="ctr">
        <a:solidFill>
          <a:schemeClr val="tx1">
            <a:lumMod val="35000"/>
            <a:lumOff val="65000"/>
          </a:schemeClr>
        </a:solidFill>
        <a:round/>
      </a:ln>
    </cs:spPr>
  </cs:hiLoLine>
  <cs:leaderLine>
    <cs:lnRef idx="0"/>
    <cs:fillRef idx="0"/>
    <cs:effectRef idx="0"/>
    <cs:fontRef idx="minor">
      <a:schemeClr val="dk1"/>
    </cs:fontRef>
    <cs:spPr>
      <a:ln w="9525" cap="flat" cmpd="sng" algn="ctr">
        <a:solidFill>
          <a:schemeClr val="tx1">
            <a:lumMod val="35000"/>
            <a:lumOff val="65000"/>
          </a:schemeClr>
        </a:solidFill>
        <a:round/>
      </a:ln>
    </cs:spPr>
  </cs:leaderLine>
  <cs:legend>
    <cs:lnRef idx="0"/>
    <cs:fillRef idx="0"/>
    <cs:effectRef idx="0"/>
    <cs:fontRef idx="minor">
      <a:schemeClr val="tx1">
        <a:lumMod val="50000"/>
        <a:lumOff val="50000"/>
      </a:schemeClr>
    </cs:fontRef>
    <cs:defRPr sz="900" kern="1200"/>
  </cs:legend>
  <cs:plotArea mods="allowNoFillOverride allowNoLineOverride">
    <cs:lnRef idx="0"/>
    <cs:fillRef idx="0"/>
    <cs:effectRef idx="0"/>
    <cs:fontRef idx="minor">
      <a:schemeClr val="dk1"/>
    </cs:fontRef>
  </cs:plotArea>
  <cs:plotArea3D mods="allowNoFillOverride allowNoLineOverride">
    <cs:lnRef idx="0"/>
    <cs:fillRef idx="0"/>
    <cs:effectRef idx="0"/>
    <cs:fontRef idx="minor">
      <a:schemeClr val="dk1"/>
    </cs:fontRef>
  </cs:plotArea3D>
  <cs:seriesAxis>
    <cs:lnRef idx="0"/>
    <cs:fillRef idx="0"/>
    <cs:effectRef idx="0"/>
    <cs:fontRef idx="minor">
      <a:schemeClr val="tx1">
        <a:lumMod val="50000"/>
        <a:lumOff val="50000"/>
      </a:schemeClr>
    </cs:fontRef>
    <cs:defRPr sz="900" kern="1200"/>
  </cs:seriesAxis>
  <cs:seriesLine>
    <cs:lnRef idx="0"/>
    <cs:fillRef idx="0"/>
    <cs:effectRef idx="0"/>
    <cs:fontRef idx="minor">
      <a:schemeClr val="dk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00" b="0" kern="1200" cap="none" spc="50" baseline="0"/>
  </cs:title>
  <cs:trendline>
    <cs:lnRef idx="0">
      <cs:styleClr val="auto"/>
    </cs:lnRef>
    <cs:fillRef idx="0"/>
    <cs:effectRef idx="0"/>
    <cs:fontRef idx="minor">
      <a:schemeClr val="dk1"/>
    </cs:fontRef>
    <cs:spPr>
      <a:ln w="19050" cap="rnd">
        <a:solidFill>
          <a:schemeClr val="phClr"/>
        </a:solidFill>
      </a:ln>
    </cs:spPr>
  </cs:trendline>
  <cs:trendlineLabel>
    <cs:lnRef idx="0"/>
    <cs:fillRef idx="0"/>
    <cs:effectRef idx="0"/>
    <cs:fontRef idx="minor">
      <a:schemeClr val="tx1">
        <a:lumMod val="50000"/>
        <a:lumOff val="50000"/>
      </a:schemeClr>
    </cs:fontRef>
    <cs:defRPr sz="900" kern="1200"/>
  </cs:trendlineLabel>
  <cs:upBar>
    <cs:lnRef idx="0"/>
    <cs:fillRef idx="0"/>
    <cs:effectRef idx="0"/>
    <cs:fontRef idx="minor">
      <a:schemeClr val="dk1"/>
    </cs:fontRef>
    <cs:spPr>
      <a:solidFill>
        <a:schemeClr val="lt1"/>
      </a:solidFill>
      <a:ln w="9525" cap="flat" cmpd="sng" algn="ctr">
        <a:solidFill>
          <a:schemeClr val="tx1">
            <a:lumMod val="50000"/>
            <a:lumOff val="50000"/>
          </a:schemeClr>
        </a:solidFill>
        <a:round/>
      </a:ln>
    </cs:spPr>
  </cs:upBar>
  <cs:valueAxis>
    <cs:lnRef idx="0"/>
    <cs:fillRef idx="0"/>
    <cs:effectRef idx="0"/>
    <cs:fontRef idx="minor">
      <a:schemeClr val="tx1">
        <a:lumMod val="50000"/>
        <a:lumOff val="50000"/>
      </a:schemeClr>
    </cs:fontRef>
    <cs:defRPr sz="900" kern="1200"/>
  </cs:valueAxis>
  <cs:wall>
    <cs:lnRef idx="0"/>
    <cs:fillRef idx="0"/>
    <cs:effectRef idx="0"/>
    <cs:fontRef idx="minor">
      <a:schemeClr val="dk1"/>
    </cs:fontRef>
  </cs:wall>
</cs:chartStyle>
</file>

<file path=ppt/charts/style40.xml><?xml version="1.0" encoding="utf-8"?>
<cs:chartStyle xmlns:cs="http://schemas.microsoft.com/office/drawing/2012/chartStyle" xmlns:a="http://schemas.openxmlformats.org/drawingml/2006/main" id="102">
  <cs:axisTitle>
    <cs:lnRef idx="0"/>
    <cs:fillRef idx="0"/>
    <cs:effectRef idx="0"/>
    <cs:fontRef idx="minor">
      <a:schemeClr val="tx1"/>
    </cs:fontRef>
    <cs:defRPr sz="1000" b="1" kern="1200"/>
  </cs:axisTitle>
  <cs:categoryAxis>
    <cs:lnRef idx="1">
      <a:schemeClr val="tx1">
        <a:tint val="75000"/>
      </a:schemeClr>
    </cs:lnRef>
    <cs:fillRef idx="0"/>
    <cs:effectRef idx="0"/>
    <cs:fontRef idx="minor">
      <a:schemeClr val="tx1"/>
    </cs:fontRef>
    <cs:spPr>
      <a:ln>
        <a:round/>
      </a:ln>
    </cs:spPr>
    <cs:defRPr sz="1000" kern="1200"/>
  </cs:categoryAxis>
  <cs:chartArea mods="allowNoFillOverride allowNoLineOverride">
    <cs:lnRef idx="1">
      <a:schemeClr val="tx1">
        <a:tint val="75000"/>
      </a:schemeClr>
    </cs:lnRef>
    <cs:fillRef idx="1">
      <a:schemeClr val="bg1"/>
    </cs:fillRef>
    <cs:effectRef idx="0"/>
    <cs:fontRef idx="minor">
      <a:schemeClr val="tx1"/>
    </cs:fontRef>
    <cs:spPr>
      <a:ln>
        <a:round/>
      </a:ln>
    </cs:spPr>
    <cs:defRPr sz="1000" kern="1200"/>
  </cs:chartArea>
  <cs:dataLabel>
    <cs:lnRef idx="0"/>
    <cs:fillRef idx="0"/>
    <cs:effectRef idx="0"/>
    <cs:fontRef idx="minor">
      <a:schemeClr val="tx1"/>
    </cs:fontRef>
    <cs:defRPr sz="1000" kern="1200"/>
  </cs:dataLabel>
  <cs:dataLabelCallout>
    <cs:lnRef idx="0"/>
    <cs:fillRef idx="0"/>
    <cs:effectRef idx="0"/>
    <cs:fontRef idx="minor">
      <a:schemeClr val="dk1"/>
    </cs:fontRef>
    <cs:spPr>
      <a:solidFill>
        <a:schemeClr val="lt1"/>
      </a:solidFill>
      <a:ln>
        <a:solidFill>
          <a:schemeClr val="dk1">
            <a:lumMod val="65000"/>
            <a:lumOff val="35000"/>
          </a:schemeClr>
        </a:solidFill>
      </a:ln>
    </cs:spPr>
    <cs:defRPr sz="1000" kern="1200"/>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1">
      <cs:styleClr val="auto"/>
    </cs:lnRef>
    <cs:lineWidthScale>3</cs:lineWidthScale>
    <cs:fillRef idx="0"/>
    <cs:effectRef idx="0"/>
    <cs:fontRef idx="minor">
      <a:schemeClr val="tx1"/>
    </cs:fontRef>
    <cs:spPr>
      <a:ln cap="rnd">
        <a:round/>
      </a:ln>
    </cs:spPr>
  </cs:dataPointLine>
  <cs:dataPointMarker>
    <cs:lnRef idx="1">
      <cs:styleClr val="auto"/>
    </cs:lnRef>
    <cs:fillRef idx="1">
      <cs:styleClr val="auto"/>
    </cs:fillRef>
    <cs:effectRef idx="0"/>
    <cs:fontRef idx="minor">
      <a:schemeClr val="tx1"/>
    </cs:fontRef>
    <cs:spPr>
      <a:ln>
        <a:round/>
      </a:ln>
    </cs:spPr>
  </cs:dataPointMarker>
  <cs:dataPointMarkerLayout/>
  <cs:dataPointWireframe>
    <cs:lnRef idx="1">
      <cs:styleClr val="auto"/>
    </cs:lnRef>
    <cs:fillRef idx="0"/>
    <cs:effectRef idx="0"/>
    <cs:fontRef idx="minor">
      <a:schemeClr val="tx1"/>
    </cs:fontRef>
    <cs:spPr>
      <a:ln>
        <a:round/>
      </a:ln>
    </cs:spPr>
  </cs:dataPointWireframe>
  <cs:dataTable>
    <cs:lnRef idx="1">
      <a:schemeClr val="tx1">
        <a:tint val="75000"/>
      </a:schemeClr>
    </cs:lnRef>
    <cs:fillRef idx="0"/>
    <cs:effectRef idx="0"/>
    <cs:fontRef idx="minor">
      <a:schemeClr val="tx1"/>
    </cs:fontRef>
    <cs:spPr>
      <a:ln>
        <a:round/>
      </a:ln>
    </cs:spPr>
    <cs:defRPr sz="1000" kern="1200"/>
  </cs:dataTable>
  <cs:downBar>
    <cs:lnRef idx="1">
      <a:schemeClr val="tx1"/>
    </cs:lnRef>
    <cs:fillRef idx="1">
      <a:schemeClr val="dk1">
        <a:tint val="95000"/>
      </a:schemeClr>
    </cs:fillRef>
    <cs:effectRef idx="0"/>
    <cs:fontRef idx="minor">
      <a:schemeClr val="tx1"/>
    </cs:fontRef>
    <cs:spPr>
      <a:ln>
        <a:round/>
      </a:ln>
    </cs:spPr>
  </cs:downBar>
  <cs:dropLine>
    <cs:lnRef idx="1">
      <a:schemeClr val="tx1"/>
    </cs:lnRef>
    <cs:fillRef idx="0"/>
    <cs:effectRef idx="0"/>
    <cs:fontRef idx="minor">
      <a:schemeClr val="tx1"/>
    </cs:fontRef>
    <cs:spPr>
      <a:ln>
        <a:round/>
      </a:ln>
    </cs:spPr>
  </cs:dropLine>
  <cs:errorBar>
    <cs:lnRef idx="1">
      <a:schemeClr val="tx1"/>
    </cs:lnRef>
    <cs:fillRef idx="1">
      <a:schemeClr val="tx1"/>
    </cs:fillRef>
    <cs:effectRef idx="0"/>
    <cs:fontRef idx="minor">
      <a:schemeClr val="tx1"/>
    </cs:fontRef>
    <cs:spPr>
      <a:ln>
        <a:round/>
      </a:ln>
    </cs:spPr>
  </cs:errorBar>
  <cs:floor>
    <cs:lnRef idx="1">
      <a:schemeClr val="tx1">
        <a:tint val="75000"/>
      </a:schemeClr>
    </cs:lnRef>
    <cs:fillRef idx="0"/>
    <cs:effectRef idx="0"/>
    <cs:fontRef idx="minor">
      <a:schemeClr val="tx1"/>
    </cs:fontRef>
    <cs:spPr>
      <a:ln>
        <a:round/>
      </a:ln>
    </cs:spPr>
  </cs:floor>
  <cs:gridlineMajor>
    <cs:lnRef idx="1">
      <a:schemeClr val="tx1">
        <a:tint val="75000"/>
      </a:schemeClr>
    </cs:lnRef>
    <cs:fillRef idx="0"/>
    <cs:effectRef idx="0"/>
    <cs:fontRef idx="minor">
      <a:schemeClr val="tx1"/>
    </cs:fontRef>
    <cs:spPr>
      <a:ln>
        <a:round/>
      </a:ln>
    </cs:spPr>
  </cs:gridlineMajor>
  <cs:gridlineMinor>
    <cs:lnRef idx="1">
      <a:schemeClr val="tx1">
        <a:tint val="50000"/>
      </a:schemeClr>
    </cs:lnRef>
    <cs:fillRef idx="0"/>
    <cs:effectRef idx="0"/>
    <cs:fontRef idx="minor">
      <a:schemeClr val="tx1"/>
    </cs:fontRef>
    <cs:spPr>
      <a:ln>
        <a:round/>
      </a:ln>
    </cs:spPr>
  </cs:gridlineMinor>
  <cs:hiLoLine>
    <cs:lnRef idx="1">
      <a:schemeClr val="tx1"/>
    </cs:lnRef>
    <cs:fillRef idx="0"/>
    <cs:effectRef idx="0"/>
    <cs:fontRef idx="minor">
      <a:schemeClr val="tx1"/>
    </cs:fontRef>
    <cs:spPr>
      <a:ln>
        <a:round/>
      </a:ln>
    </cs:spPr>
  </cs:hiLoLine>
  <cs:leaderLine>
    <cs:lnRef idx="1">
      <a:schemeClr val="tx1"/>
    </cs:lnRef>
    <cs:fillRef idx="0"/>
    <cs:effectRef idx="0"/>
    <cs:fontRef idx="minor">
      <a:schemeClr val="tx1"/>
    </cs:fontRef>
    <cs:spPr>
      <a:ln>
        <a:round/>
      </a:ln>
    </cs:spPr>
  </cs:leaderLine>
  <cs:legend>
    <cs:lnRef idx="0"/>
    <cs:fillRef idx="0"/>
    <cs:effectRef idx="0"/>
    <cs:fontRef idx="minor">
      <a:schemeClr val="tx1"/>
    </cs:fontRef>
    <cs:defRPr sz="1000" kern="1200"/>
  </cs:legend>
  <cs:plotArea mods="allowNoFillOverride allowNoLineOverride">
    <cs:lnRef idx="0"/>
    <cs:fillRef idx="1">
      <a:schemeClr val="bg1"/>
    </cs:fillRef>
    <cs:effectRef idx="0"/>
    <cs:fontRef idx="minor">
      <a:schemeClr val="tx1"/>
    </cs:fontRef>
  </cs:plotArea>
  <cs:plotArea3D>
    <cs:lnRef idx="0"/>
    <cs:fillRef idx="0"/>
    <cs:effectRef idx="0"/>
    <cs:fontRef idx="minor">
      <a:schemeClr val="tx1"/>
    </cs:fontRef>
  </cs:plotArea3D>
  <cs:seriesAxis>
    <cs:lnRef idx="1">
      <a:schemeClr val="tx1">
        <a:tint val="75000"/>
      </a:schemeClr>
    </cs:lnRef>
    <cs:fillRef idx="0"/>
    <cs:effectRef idx="0"/>
    <cs:fontRef idx="minor">
      <a:schemeClr val="tx1"/>
    </cs:fontRef>
    <cs:spPr>
      <a:ln>
        <a:round/>
      </a:ln>
    </cs:spPr>
    <cs:defRPr sz="1000" kern="1200"/>
  </cs:seriesAxis>
  <cs:seriesLine>
    <cs:lnRef idx="1">
      <a:schemeClr val="tx1"/>
    </cs:lnRef>
    <cs:fillRef idx="0"/>
    <cs:effectRef idx="0"/>
    <cs:fontRef idx="minor">
      <a:schemeClr val="tx1"/>
    </cs:fontRef>
    <cs:spPr>
      <a:ln>
        <a:round/>
      </a:ln>
    </cs:spPr>
  </cs:seriesLine>
  <cs:title>
    <cs:lnRef idx="0"/>
    <cs:fillRef idx="0"/>
    <cs:effectRef idx="0"/>
    <cs:fontRef idx="minor">
      <a:schemeClr val="tx1"/>
    </cs:fontRef>
    <cs:defRPr sz="1800" b="1" kern="1200"/>
  </cs:title>
  <cs:trendline>
    <cs:lnRef idx="1">
      <a:schemeClr val="tx1"/>
    </cs:lnRef>
    <cs:fillRef idx="0"/>
    <cs:effectRef idx="0"/>
    <cs:fontRef idx="minor">
      <a:schemeClr val="tx1"/>
    </cs:fontRef>
    <cs:spPr>
      <a:ln cap="rnd">
        <a:round/>
      </a:ln>
    </cs:spPr>
  </cs:trendline>
  <cs:trendlineLabel>
    <cs:lnRef idx="0"/>
    <cs:fillRef idx="0"/>
    <cs:effectRef idx="0"/>
    <cs:fontRef idx="minor">
      <a:schemeClr val="tx1"/>
    </cs:fontRef>
    <cs:defRPr sz="1000" kern="1200"/>
  </cs:trendlineLabel>
  <cs:upBar>
    <cs:lnRef idx="1">
      <a:schemeClr val="tx1"/>
    </cs:lnRef>
    <cs:fillRef idx="1">
      <a:schemeClr val="dk1">
        <a:tint val="5000"/>
      </a:schemeClr>
    </cs:fillRef>
    <cs:effectRef idx="0"/>
    <cs:fontRef idx="minor">
      <a:schemeClr val="tx1"/>
    </cs:fontRef>
    <cs:spPr>
      <a:ln>
        <a:round/>
      </a:ln>
    </cs:spPr>
  </cs:upBar>
  <cs:valueAxis>
    <cs:lnRef idx="1">
      <a:schemeClr val="tx1">
        <a:tint val="75000"/>
      </a:schemeClr>
    </cs:lnRef>
    <cs:fillRef idx="0"/>
    <cs:effectRef idx="0"/>
    <cs:fontRef idx="minor">
      <a:schemeClr val="tx1"/>
    </cs:fontRef>
    <cs:spPr>
      <a:ln>
        <a:round/>
      </a:ln>
    </cs:spPr>
    <cs:defRPr sz="1000" kern="1200"/>
  </cs:valueAxis>
  <cs:wall>
    <cs:lnRef idx="0"/>
    <cs:fillRef idx="0"/>
    <cs:effectRef idx="0"/>
    <cs:fontRef idx="minor">
      <a:schemeClr val="tx1"/>
    </cs:fontRef>
  </cs:wall>
</cs:chartStyle>
</file>

<file path=ppt/charts/style41.xml><?xml version="1.0" encoding="utf-8"?>
<cs:chartStyle xmlns:cs="http://schemas.microsoft.com/office/drawing/2012/chartStyle" xmlns:a="http://schemas.openxmlformats.org/drawingml/2006/main" id="102">
  <cs:axisTitle>
    <cs:lnRef idx="0"/>
    <cs:fillRef idx="0"/>
    <cs:effectRef idx="0"/>
    <cs:fontRef idx="minor">
      <a:schemeClr val="tx1"/>
    </cs:fontRef>
    <cs:defRPr sz="1000" b="1" kern="1200"/>
  </cs:axisTitle>
  <cs:categoryAxis>
    <cs:lnRef idx="1">
      <a:schemeClr val="tx1">
        <a:tint val="75000"/>
      </a:schemeClr>
    </cs:lnRef>
    <cs:fillRef idx="0"/>
    <cs:effectRef idx="0"/>
    <cs:fontRef idx="minor">
      <a:schemeClr val="tx1"/>
    </cs:fontRef>
    <cs:spPr>
      <a:ln>
        <a:round/>
      </a:ln>
    </cs:spPr>
    <cs:defRPr sz="1000" kern="1200"/>
  </cs:categoryAxis>
  <cs:chartArea mods="allowNoFillOverride allowNoLineOverride">
    <cs:lnRef idx="1">
      <a:schemeClr val="tx1">
        <a:tint val="75000"/>
      </a:schemeClr>
    </cs:lnRef>
    <cs:fillRef idx="1">
      <a:schemeClr val="bg1"/>
    </cs:fillRef>
    <cs:effectRef idx="0"/>
    <cs:fontRef idx="minor">
      <a:schemeClr val="tx1"/>
    </cs:fontRef>
    <cs:spPr>
      <a:ln>
        <a:round/>
      </a:ln>
    </cs:spPr>
    <cs:defRPr sz="1000" kern="1200"/>
  </cs:chartArea>
  <cs:dataLabel>
    <cs:lnRef idx="0"/>
    <cs:fillRef idx="0"/>
    <cs:effectRef idx="0"/>
    <cs:fontRef idx="minor">
      <a:schemeClr val="tx1"/>
    </cs:fontRef>
    <cs:defRPr sz="1000" kern="1200"/>
  </cs:dataLabel>
  <cs:dataLabelCallout>
    <cs:lnRef idx="0"/>
    <cs:fillRef idx="0"/>
    <cs:effectRef idx="0"/>
    <cs:fontRef idx="minor">
      <a:schemeClr val="dk1"/>
    </cs:fontRef>
    <cs:spPr>
      <a:solidFill>
        <a:schemeClr val="lt1"/>
      </a:solidFill>
      <a:ln>
        <a:solidFill>
          <a:schemeClr val="dk1">
            <a:lumMod val="65000"/>
            <a:lumOff val="35000"/>
          </a:schemeClr>
        </a:solidFill>
      </a:ln>
    </cs:spPr>
    <cs:defRPr sz="1000" kern="1200"/>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1">
      <cs:styleClr val="auto"/>
    </cs:lnRef>
    <cs:lineWidthScale>3</cs:lineWidthScale>
    <cs:fillRef idx="0"/>
    <cs:effectRef idx="0"/>
    <cs:fontRef idx="minor">
      <a:schemeClr val="tx1"/>
    </cs:fontRef>
    <cs:spPr>
      <a:ln cap="rnd">
        <a:round/>
      </a:ln>
    </cs:spPr>
  </cs:dataPointLine>
  <cs:dataPointMarker>
    <cs:lnRef idx="1">
      <cs:styleClr val="auto"/>
    </cs:lnRef>
    <cs:fillRef idx="1">
      <cs:styleClr val="auto"/>
    </cs:fillRef>
    <cs:effectRef idx="0"/>
    <cs:fontRef idx="minor">
      <a:schemeClr val="tx1"/>
    </cs:fontRef>
    <cs:spPr>
      <a:ln>
        <a:round/>
      </a:ln>
    </cs:spPr>
  </cs:dataPointMarker>
  <cs:dataPointMarkerLayout/>
  <cs:dataPointWireframe>
    <cs:lnRef idx="1">
      <cs:styleClr val="auto"/>
    </cs:lnRef>
    <cs:fillRef idx="0"/>
    <cs:effectRef idx="0"/>
    <cs:fontRef idx="minor">
      <a:schemeClr val="tx1"/>
    </cs:fontRef>
    <cs:spPr>
      <a:ln>
        <a:round/>
      </a:ln>
    </cs:spPr>
  </cs:dataPointWireframe>
  <cs:dataTable>
    <cs:lnRef idx="1">
      <a:schemeClr val="tx1">
        <a:tint val="75000"/>
      </a:schemeClr>
    </cs:lnRef>
    <cs:fillRef idx="0"/>
    <cs:effectRef idx="0"/>
    <cs:fontRef idx="minor">
      <a:schemeClr val="tx1"/>
    </cs:fontRef>
    <cs:spPr>
      <a:ln>
        <a:round/>
      </a:ln>
    </cs:spPr>
    <cs:defRPr sz="1000" kern="1200"/>
  </cs:dataTable>
  <cs:downBar>
    <cs:lnRef idx="1">
      <a:schemeClr val="tx1"/>
    </cs:lnRef>
    <cs:fillRef idx="1">
      <a:schemeClr val="dk1">
        <a:tint val="95000"/>
      </a:schemeClr>
    </cs:fillRef>
    <cs:effectRef idx="0"/>
    <cs:fontRef idx="minor">
      <a:schemeClr val="tx1"/>
    </cs:fontRef>
    <cs:spPr>
      <a:ln>
        <a:round/>
      </a:ln>
    </cs:spPr>
  </cs:downBar>
  <cs:dropLine>
    <cs:lnRef idx="1">
      <a:schemeClr val="tx1"/>
    </cs:lnRef>
    <cs:fillRef idx="0"/>
    <cs:effectRef idx="0"/>
    <cs:fontRef idx="minor">
      <a:schemeClr val="tx1"/>
    </cs:fontRef>
    <cs:spPr>
      <a:ln>
        <a:round/>
      </a:ln>
    </cs:spPr>
  </cs:dropLine>
  <cs:errorBar>
    <cs:lnRef idx="1">
      <a:schemeClr val="tx1"/>
    </cs:lnRef>
    <cs:fillRef idx="1">
      <a:schemeClr val="tx1"/>
    </cs:fillRef>
    <cs:effectRef idx="0"/>
    <cs:fontRef idx="minor">
      <a:schemeClr val="tx1"/>
    </cs:fontRef>
    <cs:spPr>
      <a:ln>
        <a:round/>
      </a:ln>
    </cs:spPr>
  </cs:errorBar>
  <cs:floor>
    <cs:lnRef idx="1">
      <a:schemeClr val="tx1">
        <a:tint val="75000"/>
      </a:schemeClr>
    </cs:lnRef>
    <cs:fillRef idx="0"/>
    <cs:effectRef idx="0"/>
    <cs:fontRef idx="minor">
      <a:schemeClr val="tx1"/>
    </cs:fontRef>
    <cs:spPr>
      <a:ln>
        <a:round/>
      </a:ln>
    </cs:spPr>
  </cs:floor>
  <cs:gridlineMajor>
    <cs:lnRef idx="1">
      <a:schemeClr val="tx1">
        <a:tint val="75000"/>
      </a:schemeClr>
    </cs:lnRef>
    <cs:fillRef idx="0"/>
    <cs:effectRef idx="0"/>
    <cs:fontRef idx="minor">
      <a:schemeClr val="tx1"/>
    </cs:fontRef>
    <cs:spPr>
      <a:ln>
        <a:round/>
      </a:ln>
    </cs:spPr>
  </cs:gridlineMajor>
  <cs:gridlineMinor>
    <cs:lnRef idx="1">
      <a:schemeClr val="tx1">
        <a:tint val="50000"/>
      </a:schemeClr>
    </cs:lnRef>
    <cs:fillRef idx="0"/>
    <cs:effectRef idx="0"/>
    <cs:fontRef idx="minor">
      <a:schemeClr val="tx1"/>
    </cs:fontRef>
    <cs:spPr>
      <a:ln>
        <a:round/>
      </a:ln>
    </cs:spPr>
  </cs:gridlineMinor>
  <cs:hiLoLine>
    <cs:lnRef idx="1">
      <a:schemeClr val="tx1"/>
    </cs:lnRef>
    <cs:fillRef idx="0"/>
    <cs:effectRef idx="0"/>
    <cs:fontRef idx="minor">
      <a:schemeClr val="tx1"/>
    </cs:fontRef>
    <cs:spPr>
      <a:ln>
        <a:round/>
      </a:ln>
    </cs:spPr>
  </cs:hiLoLine>
  <cs:leaderLine>
    <cs:lnRef idx="1">
      <a:schemeClr val="tx1"/>
    </cs:lnRef>
    <cs:fillRef idx="0"/>
    <cs:effectRef idx="0"/>
    <cs:fontRef idx="minor">
      <a:schemeClr val="tx1"/>
    </cs:fontRef>
    <cs:spPr>
      <a:ln>
        <a:round/>
      </a:ln>
    </cs:spPr>
  </cs:leaderLine>
  <cs:legend>
    <cs:lnRef idx="0"/>
    <cs:fillRef idx="0"/>
    <cs:effectRef idx="0"/>
    <cs:fontRef idx="minor">
      <a:schemeClr val="tx1"/>
    </cs:fontRef>
    <cs:defRPr sz="1000" kern="1200"/>
  </cs:legend>
  <cs:plotArea mods="allowNoFillOverride allowNoLineOverride">
    <cs:lnRef idx="0"/>
    <cs:fillRef idx="1">
      <a:schemeClr val="bg1"/>
    </cs:fillRef>
    <cs:effectRef idx="0"/>
    <cs:fontRef idx="minor">
      <a:schemeClr val="tx1"/>
    </cs:fontRef>
  </cs:plotArea>
  <cs:plotArea3D>
    <cs:lnRef idx="0"/>
    <cs:fillRef idx="0"/>
    <cs:effectRef idx="0"/>
    <cs:fontRef idx="minor">
      <a:schemeClr val="tx1"/>
    </cs:fontRef>
  </cs:plotArea3D>
  <cs:seriesAxis>
    <cs:lnRef idx="1">
      <a:schemeClr val="tx1">
        <a:tint val="75000"/>
      </a:schemeClr>
    </cs:lnRef>
    <cs:fillRef idx="0"/>
    <cs:effectRef idx="0"/>
    <cs:fontRef idx="minor">
      <a:schemeClr val="tx1"/>
    </cs:fontRef>
    <cs:spPr>
      <a:ln>
        <a:round/>
      </a:ln>
    </cs:spPr>
    <cs:defRPr sz="1000" kern="1200"/>
  </cs:seriesAxis>
  <cs:seriesLine>
    <cs:lnRef idx="1">
      <a:schemeClr val="tx1"/>
    </cs:lnRef>
    <cs:fillRef idx="0"/>
    <cs:effectRef idx="0"/>
    <cs:fontRef idx="minor">
      <a:schemeClr val="tx1"/>
    </cs:fontRef>
    <cs:spPr>
      <a:ln>
        <a:round/>
      </a:ln>
    </cs:spPr>
  </cs:seriesLine>
  <cs:title>
    <cs:lnRef idx="0"/>
    <cs:fillRef idx="0"/>
    <cs:effectRef idx="0"/>
    <cs:fontRef idx="minor">
      <a:schemeClr val="tx1"/>
    </cs:fontRef>
    <cs:defRPr sz="1800" b="1" kern="1200"/>
  </cs:title>
  <cs:trendline>
    <cs:lnRef idx="1">
      <a:schemeClr val="tx1"/>
    </cs:lnRef>
    <cs:fillRef idx="0"/>
    <cs:effectRef idx="0"/>
    <cs:fontRef idx="minor">
      <a:schemeClr val="tx1"/>
    </cs:fontRef>
    <cs:spPr>
      <a:ln cap="rnd">
        <a:round/>
      </a:ln>
    </cs:spPr>
  </cs:trendline>
  <cs:trendlineLabel>
    <cs:lnRef idx="0"/>
    <cs:fillRef idx="0"/>
    <cs:effectRef idx="0"/>
    <cs:fontRef idx="minor">
      <a:schemeClr val="tx1"/>
    </cs:fontRef>
    <cs:defRPr sz="1000" kern="1200"/>
  </cs:trendlineLabel>
  <cs:upBar>
    <cs:lnRef idx="1">
      <a:schemeClr val="tx1"/>
    </cs:lnRef>
    <cs:fillRef idx="1">
      <a:schemeClr val="dk1">
        <a:tint val="5000"/>
      </a:schemeClr>
    </cs:fillRef>
    <cs:effectRef idx="0"/>
    <cs:fontRef idx="minor">
      <a:schemeClr val="tx1"/>
    </cs:fontRef>
    <cs:spPr>
      <a:ln>
        <a:round/>
      </a:ln>
    </cs:spPr>
  </cs:upBar>
  <cs:valueAxis>
    <cs:lnRef idx="1">
      <a:schemeClr val="tx1">
        <a:tint val="75000"/>
      </a:schemeClr>
    </cs:lnRef>
    <cs:fillRef idx="0"/>
    <cs:effectRef idx="0"/>
    <cs:fontRef idx="minor">
      <a:schemeClr val="tx1"/>
    </cs:fontRef>
    <cs:spPr>
      <a:ln>
        <a:round/>
      </a:ln>
    </cs:spPr>
    <cs:defRPr sz="1000" kern="1200"/>
  </cs:valueAxis>
  <cs:wall>
    <cs:lnRef idx="0"/>
    <cs:fillRef idx="0"/>
    <cs:effectRef idx="0"/>
    <cs:fontRef idx="minor">
      <a:schemeClr val="tx1"/>
    </cs:fontRef>
  </cs:wall>
</cs:chartStyle>
</file>

<file path=ppt/charts/style42.xml><?xml version="1.0" encoding="utf-8"?>
<cs:chartStyle xmlns:cs="http://schemas.microsoft.com/office/drawing/2012/chartStyle" xmlns:a="http://schemas.openxmlformats.org/drawingml/2006/main" id="102">
  <cs:axisTitle>
    <cs:lnRef idx="0"/>
    <cs:fillRef idx="0"/>
    <cs:effectRef idx="0"/>
    <cs:fontRef idx="minor">
      <a:schemeClr val="tx1"/>
    </cs:fontRef>
    <cs:defRPr sz="1000" b="1" kern="1200"/>
  </cs:axisTitle>
  <cs:categoryAxis>
    <cs:lnRef idx="1">
      <a:schemeClr val="tx1">
        <a:tint val="75000"/>
      </a:schemeClr>
    </cs:lnRef>
    <cs:fillRef idx="0"/>
    <cs:effectRef idx="0"/>
    <cs:fontRef idx="minor">
      <a:schemeClr val="tx1"/>
    </cs:fontRef>
    <cs:spPr>
      <a:ln>
        <a:round/>
      </a:ln>
    </cs:spPr>
    <cs:defRPr sz="1000" kern="1200"/>
  </cs:categoryAxis>
  <cs:chartArea mods="allowNoFillOverride allowNoLineOverride">
    <cs:lnRef idx="1">
      <a:schemeClr val="tx1">
        <a:tint val="75000"/>
      </a:schemeClr>
    </cs:lnRef>
    <cs:fillRef idx="1">
      <a:schemeClr val="bg1"/>
    </cs:fillRef>
    <cs:effectRef idx="0"/>
    <cs:fontRef idx="minor">
      <a:schemeClr val="tx1"/>
    </cs:fontRef>
    <cs:spPr>
      <a:ln>
        <a:round/>
      </a:ln>
    </cs:spPr>
    <cs:defRPr sz="1000" kern="1200"/>
  </cs:chartArea>
  <cs:dataLabel>
    <cs:lnRef idx="0"/>
    <cs:fillRef idx="0"/>
    <cs:effectRef idx="0"/>
    <cs:fontRef idx="minor">
      <a:schemeClr val="tx1"/>
    </cs:fontRef>
    <cs:defRPr sz="1000" kern="1200"/>
  </cs:dataLabel>
  <cs:dataLabelCallout>
    <cs:lnRef idx="0"/>
    <cs:fillRef idx="0"/>
    <cs:effectRef idx="0"/>
    <cs:fontRef idx="minor">
      <a:schemeClr val="dk1"/>
    </cs:fontRef>
    <cs:spPr>
      <a:solidFill>
        <a:schemeClr val="lt1"/>
      </a:solidFill>
      <a:ln>
        <a:solidFill>
          <a:schemeClr val="dk1">
            <a:lumMod val="65000"/>
            <a:lumOff val="35000"/>
          </a:schemeClr>
        </a:solidFill>
      </a:ln>
    </cs:spPr>
    <cs:defRPr sz="1000" kern="1200"/>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1">
      <cs:styleClr val="auto"/>
    </cs:lnRef>
    <cs:lineWidthScale>3</cs:lineWidthScale>
    <cs:fillRef idx="0"/>
    <cs:effectRef idx="0"/>
    <cs:fontRef idx="minor">
      <a:schemeClr val="tx1"/>
    </cs:fontRef>
    <cs:spPr>
      <a:ln cap="rnd">
        <a:round/>
      </a:ln>
    </cs:spPr>
  </cs:dataPointLine>
  <cs:dataPointMarker>
    <cs:lnRef idx="1">
      <cs:styleClr val="auto"/>
    </cs:lnRef>
    <cs:fillRef idx="1">
      <cs:styleClr val="auto"/>
    </cs:fillRef>
    <cs:effectRef idx="0"/>
    <cs:fontRef idx="minor">
      <a:schemeClr val="tx1"/>
    </cs:fontRef>
    <cs:spPr>
      <a:ln>
        <a:round/>
      </a:ln>
    </cs:spPr>
  </cs:dataPointMarker>
  <cs:dataPointMarkerLayout/>
  <cs:dataPointWireframe>
    <cs:lnRef idx="1">
      <cs:styleClr val="auto"/>
    </cs:lnRef>
    <cs:fillRef idx="0"/>
    <cs:effectRef idx="0"/>
    <cs:fontRef idx="minor">
      <a:schemeClr val="tx1"/>
    </cs:fontRef>
    <cs:spPr>
      <a:ln>
        <a:round/>
      </a:ln>
    </cs:spPr>
  </cs:dataPointWireframe>
  <cs:dataTable>
    <cs:lnRef idx="1">
      <a:schemeClr val="tx1">
        <a:tint val="75000"/>
      </a:schemeClr>
    </cs:lnRef>
    <cs:fillRef idx="0"/>
    <cs:effectRef idx="0"/>
    <cs:fontRef idx="minor">
      <a:schemeClr val="tx1"/>
    </cs:fontRef>
    <cs:spPr>
      <a:ln>
        <a:round/>
      </a:ln>
    </cs:spPr>
    <cs:defRPr sz="1000" kern="1200"/>
  </cs:dataTable>
  <cs:downBar>
    <cs:lnRef idx="1">
      <a:schemeClr val="tx1"/>
    </cs:lnRef>
    <cs:fillRef idx="1">
      <a:schemeClr val="dk1">
        <a:tint val="95000"/>
      </a:schemeClr>
    </cs:fillRef>
    <cs:effectRef idx="0"/>
    <cs:fontRef idx="minor">
      <a:schemeClr val="tx1"/>
    </cs:fontRef>
    <cs:spPr>
      <a:ln>
        <a:round/>
      </a:ln>
    </cs:spPr>
  </cs:downBar>
  <cs:dropLine>
    <cs:lnRef idx="1">
      <a:schemeClr val="tx1"/>
    </cs:lnRef>
    <cs:fillRef idx="0"/>
    <cs:effectRef idx="0"/>
    <cs:fontRef idx="minor">
      <a:schemeClr val="tx1"/>
    </cs:fontRef>
    <cs:spPr>
      <a:ln>
        <a:round/>
      </a:ln>
    </cs:spPr>
  </cs:dropLine>
  <cs:errorBar>
    <cs:lnRef idx="1">
      <a:schemeClr val="tx1"/>
    </cs:lnRef>
    <cs:fillRef idx="1">
      <a:schemeClr val="tx1"/>
    </cs:fillRef>
    <cs:effectRef idx="0"/>
    <cs:fontRef idx="minor">
      <a:schemeClr val="tx1"/>
    </cs:fontRef>
    <cs:spPr>
      <a:ln>
        <a:round/>
      </a:ln>
    </cs:spPr>
  </cs:errorBar>
  <cs:floor>
    <cs:lnRef idx="1">
      <a:schemeClr val="tx1">
        <a:tint val="75000"/>
      </a:schemeClr>
    </cs:lnRef>
    <cs:fillRef idx="0"/>
    <cs:effectRef idx="0"/>
    <cs:fontRef idx="minor">
      <a:schemeClr val="tx1"/>
    </cs:fontRef>
    <cs:spPr>
      <a:ln>
        <a:round/>
      </a:ln>
    </cs:spPr>
  </cs:floor>
  <cs:gridlineMajor>
    <cs:lnRef idx="1">
      <a:schemeClr val="tx1">
        <a:tint val="75000"/>
      </a:schemeClr>
    </cs:lnRef>
    <cs:fillRef idx="0"/>
    <cs:effectRef idx="0"/>
    <cs:fontRef idx="minor">
      <a:schemeClr val="tx1"/>
    </cs:fontRef>
    <cs:spPr>
      <a:ln>
        <a:round/>
      </a:ln>
    </cs:spPr>
  </cs:gridlineMajor>
  <cs:gridlineMinor>
    <cs:lnRef idx="1">
      <a:schemeClr val="tx1">
        <a:tint val="50000"/>
      </a:schemeClr>
    </cs:lnRef>
    <cs:fillRef idx="0"/>
    <cs:effectRef idx="0"/>
    <cs:fontRef idx="minor">
      <a:schemeClr val="tx1"/>
    </cs:fontRef>
    <cs:spPr>
      <a:ln>
        <a:round/>
      </a:ln>
    </cs:spPr>
  </cs:gridlineMinor>
  <cs:hiLoLine>
    <cs:lnRef idx="1">
      <a:schemeClr val="tx1"/>
    </cs:lnRef>
    <cs:fillRef idx="0"/>
    <cs:effectRef idx="0"/>
    <cs:fontRef idx="minor">
      <a:schemeClr val="tx1"/>
    </cs:fontRef>
    <cs:spPr>
      <a:ln>
        <a:round/>
      </a:ln>
    </cs:spPr>
  </cs:hiLoLine>
  <cs:leaderLine>
    <cs:lnRef idx="1">
      <a:schemeClr val="tx1"/>
    </cs:lnRef>
    <cs:fillRef idx="0"/>
    <cs:effectRef idx="0"/>
    <cs:fontRef idx="minor">
      <a:schemeClr val="tx1"/>
    </cs:fontRef>
    <cs:spPr>
      <a:ln>
        <a:round/>
      </a:ln>
    </cs:spPr>
  </cs:leaderLine>
  <cs:legend>
    <cs:lnRef idx="0"/>
    <cs:fillRef idx="0"/>
    <cs:effectRef idx="0"/>
    <cs:fontRef idx="minor">
      <a:schemeClr val="tx1"/>
    </cs:fontRef>
    <cs:defRPr sz="1000" kern="1200"/>
  </cs:legend>
  <cs:plotArea mods="allowNoFillOverride allowNoLineOverride">
    <cs:lnRef idx="0"/>
    <cs:fillRef idx="1">
      <a:schemeClr val="bg1"/>
    </cs:fillRef>
    <cs:effectRef idx="0"/>
    <cs:fontRef idx="minor">
      <a:schemeClr val="tx1"/>
    </cs:fontRef>
  </cs:plotArea>
  <cs:plotArea3D>
    <cs:lnRef idx="0"/>
    <cs:fillRef idx="0"/>
    <cs:effectRef idx="0"/>
    <cs:fontRef idx="minor">
      <a:schemeClr val="tx1"/>
    </cs:fontRef>
  </cs:plotArea3D>
  <cs:seriesAxis>
    <cs:lnRef idx="1">
      <a:schemeClr val="tx1">
        <a:tint val="75000"/>
      </a:schemeClr>
    </cs:lnRef>
    <cs:fillRef idx="0"/>
    <cs:effectRef idx="0"/>
    <cs:fontRef idx="minor">
      <a:schemeClr val="tx1"/>
    </cs:fontRef>
    <cs:spPr>
      <a:ln>
        <a:round/>
      </a:ln>
    </cs:spPr>
    <cs:defRPr sz="1000" kern="1200"/>
  </cs:seriesAxis>
  <cs:seriesLine>
    <cs:lnRef idx="1">
      <a:schemeClr val="tx1"/>
    </cs:lnRef>
    <cs:fillRef idx="0"/>
    <cs:effectRef idx="0"/>
    <cs:fontRef idx="minor">
      <a:schemeClr val="tx1"/>
    </cs:fontRef>
    <cs:spPr>
      <a:ln>
        <a:round/>
      </a:ln>
    </cs:spPr>
  </cs:seriesLine>
  <cs:title>
    <cs:lnRef idx="0"/>
    <cs:fillRef idx="0"/>
    <cs:effectRef idx="0"/>
    <cs:fontRef idx="minor">
      <a:schemeClr val="tx1"/>
    </cs:fontRef>
    <cs:defRPr sz="1800" b="1" kern="1200"/>
  </cs:title>
  <cs:trendline>
    <cs:lnRef idx="1">
      <a:schemeClr val="tx1"/>
    </cs:lnRef>
    <cs:fillRef idx="0"/>
    <cs:effectRef idx="0"/>
    <cs:fontRef idx="minor">
      <a:schemeClr val="tx1"/>
    </cs:fontRef>
    <cs:spPr>
      <a:ln cap="rnd">
        <a:round/>
      </a:ln>
    </cs:spPr>
  </cs:trendline>
  <cs:trendlineLabel>
    <cs:lnRef idx="0"/>
    <cs:fillRef idx="0"/>
    <cs:effectRef idx="0"/>
    <cs:fontRef idx="minor">
      <a:schemeClr val="tx1"/>
    </cs:fontRef>
    <cs:defRPr sz="1000" kern="1200"/>
  </cs:trendlineLabel>
  <cs:upBar>
    <cs:lnRef idx="1">
      <a:schemeClr val="tx1"/>
    </cs:lnRef>
    <cs:fillRef idx="1">
      <a:schemeClr val="dk1">
        <a:tint val="5000"/>
      </a:schemeClr>
    </cs:fillRef>
    <cs:effectRef idx="0"/>
    <cs:fontRef idx="minor">
      <a:schemeClr val="tx1"/>
    </cs:fontRef>
    <cs:spPr>
      <a:ln>
        <a:round/>
      </a:ln>
    </cs:spPr>
  </cs:upBar>
  <cs:valueAxis>
    <cs:lnRef idx="1">
      <a:schemeClr val="tx1">
        <a:tint val="75000"/>
      </a:schemeClr>
    </cs:lnRef>
    <cs:fillRef idx="0"/>
    <cs:effectRef idx="0"/>
    <cs:fontRef idx="minor">
      <a:schemeClr val="tx1"/>
    </cs:fontRef>
    <cs:spPr>
      <a:ln>
        <a:round/>
      </a:ln>
    </cs:spPr>
    <cs:defRPr sz="1000" kern="1200"/>
  </cs:valueAxis>
  <cs:wall>
    <cs:lnRef idx="0"/>
    <cs:fillRef idx="0"/>
    <cs:effectRef idx="0"/>
    <cs:fontRef idx="minor">
      <a:schemeClr val="tx1"/>
    </cs:fontRef>
  </cs:wall>
</cs:chartStyle>
</file>

<file path=ppt/charts/style43.xml><?xml version="1.0" encoding="utf-8"?>
<cs:chartStyle xmlns:cs="http://schemas.microsoft.com/office/drawing/2012/chartStyle" xmlns:a="http://schemas.openxmlformats.org/drawingml/2006/main" id="208">
  <cs:axisTitle>
    <cs:lnRef idx="0"/>
    <cs:fillRef idx="0"/>
    <cs:effectRef idx="0"/>
    <cs:fontRef idx="minor">
      <a:schemeClr val="dk1">
        <a:lumMod val="65000"/>
        <a:lumOff val="35000"/>
      </a:schemeClr>
    </cs:fontRef>
    <cs:defRPr sz="900" b="1" kern="1200"/>
  </cs:axisTitle>
  <cs:categoryAxis>
    <cs:lnRef idx="0"/>
    <cs:fillRef idx="0"/>
    <cs:effectRef idx="0"/>
    <cs:fontRef idx="minor">
      <a:schemeClr val="dk1">
        <a:lumMod val="65000"/>
        <a:lumOff val="35000"/>
      </a:schemeClr>
    </cs:fontRef>
    <cs:spPr>
      <a:ln w="9525" cap="flat" cmpd="sng" algn="ctr">
        <a:solidFill>
          <a:schemeClr val="dk1">
            <a:lumMod val="15000"/>
            <a:lumOff val="85000"/>
          </a:schemeClr>
        </a:solidFill>
        <a:round/>
      </a:ln>
    </cs:spPr>
    <cs:defRPr sz="900" kern="1200" cap="none" spc="0" normalizeH="0" baseline="0"/>
  </cs:categoryAxis>
  <cs:chartArea>
    <cs:lnRef idx="0"/>
    <cs:fillRef idx="0"/>
    <cs:effectRef idx="0"/>
    <cs:fontRef idx="minor">
      <a:schemeClr val="dk1"/>
    </cs:fontRef>
    <cs:spPr>
      <a:solidFill>
        <a:schemeClr val="lt1"/>
      </a:solidFill>
      <a:ln w="9525" cap="flat" cmpd="sng" algn="ctr">
        <a:solidFill>
          <a:schemeClr val="dk1">
            <a:lumMod val="15000"/>
            <a:lumOff val="85000"/>
          </a:schemeClr>
        </a:solidFill>
        <a:round/>
      </a:ln>
    </cs:spPr>
    <cs:defRPr sz="900" kern="1200"/>
  </cs:chartArea>
  <cs:dataLabel>
    <cs:lnRef idx="0"/>
    <cs:fillRef idx="0"/>
    <cs:effectRef idx="0"/>
    <cs:fontRef idx="minor">
      <a:schemeClr val="dk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0">
      <cs:styleClr val="auto"/>
    </cs:fillRef>
    <cs:effectRef idx="0"/>
    <cs:fontRef idx="minor">
      <a:schemeClr val="dk1"/>
    </cs:fontRef>
    <cs:spPr>
      <a:solidFill>
        <a:schemeClr val="phClr"/>
      </a:solidFill>
    </cs:spPr>
  </cs:dataPoint>
  <cs:dataPoint3D>
    <cs:lnRef idx="0"/>
    <cs:fillRef idx="0">
      <cs:styleClr val="auto"/>
    </cs:fillRef>
    <cs:effectRef idx="0"/>
    <cs:fontRef idx="minor">
      <a:schemeClr val="dk1"/>
    </cs:fontRef>
    <cs:spPr>
      <a:solidFill>
        <a:schemeClr val="phClr"/>
      </a:solidFill>
    </cs:spPr>
  </cs:dataPoint3D>
  <cs:dataPointLine>
    <cs:lnRef idx="0">
      <cs:styleClr val="auto"/>
    </cs:lnRef>
    <cs:fillRef idx="0"/>
    <cs:effectRef idx="0"/>
    <cs:fontRef idx="minor">
      <a:schemeClr val="dk1"/>
    </cs:fontRef>
    <cs:spPr>
      <a:ln w="22225" cap="rnd">
        <a:solidFill>
          <a:schemeClr val="phClr"/>
        </a:solidFill>
        <a:round/>
      </a:ln>
    </cs:spPr>
  </cs:dataPointLine>
  <cs:dataPointMarker>
    <cs:lnRef idx="0">
      <cs:styleClr val="auto"/>
    </cs:lnRef>
    <cs:fillRef idx="0">
      <cs:styleClr val="auto"/>
    </cs:fillRef>
    <cs:effectRef idx="0"/>
    <cs:fontRef idx="minor">
      <a:schemeClr val="dk1"/>
    </cs:fontRef>
    <cs:spPr>
      <a:solidFill>
        <a:schemeClr val="lt1"/>
      </a:solidFill>
      <a:ln w="15875">
        <a:solidFill>
          <a:schemeClr val="phClr"/>
        </a:solidFill>
        <a:round/>
      </a:ln>
    </cs:spPr>
  </cs:dataPointMarker>
  <cs:dataPointMarkerLayout symbol="circle" size="6"/>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dk1">
        <a:lumMod val="65000"/>
        <a:lumOff val="35000"/>
      </a:schemeClr>
    </cs:fontRef>
    <cs:spPr>
      <a:ln w="9525" cap="flat" cmpd="sng" algn="ctr">
        <a:solidFill>
          <a:schemeClr val="dk1">
            <a:lumMod val="15000"/>
            <a:lumOff val="85000"/>
          </a:schemeClr>
        </a:solidFill>
        <a:round/>
      </a:ln>
    </cs:spPr>
    <cs:defRPr sz="800" kern="1200"/>
  </cs:dataTable>
  <cs:downBar>
    <cs:lnRef idx="0"/>
    <cs:fillRef idx="0"/>
    <cs:effectRef idx="0"/>
    <cs:fontRef idx="minor">
      <a:schemeClr val="dk1"/>
    </cs:fontRef>
    <cs:spPr>
      <a:solidFill>
        <a:schemeClr val="dk1">
          <a:lumMod val="75000"/>
          <a:lumOff val="25000"/>
        </a:schemeClr>
      </a:solidFill>
      <a:ln w="9525" cap="flat" cmpd="sng" algn="ctr">
        <a:solidFill>
          <a:schemeClr val="dk1">
            <a:lumMod val="50000"/>
            <a:lumOff val="50000"/>
          </a:schemeClr>
        </a:solidFill>
        <a:round/>
      </a:ln>
    </cs:spPr>
  </cs:downBar>
  <cs:dropLine>
    <cs:lnRef idx="0"/>
    <cs:fillRef idx="0"/>
    <cs:effectRef idx="0"/>
    <cs:fontRef idx="minor">
      <a:schemeClr val="dk1"/>
    </cs:fontRef>
    <cs:spPr>
      <a:ln w="9525" cap="flat" cmpd="sng" algn="ctr">
        <a:solidFill>
          <a:schemeClr val="dk1">
            <a:lumMod val="35000"/>
            <a:lumOff val="65000"/>
          </a:schemeClr>
        </a:solidFill>
        <a:round/>
      </a:ln>
    </cs:spPr>
  </cs:dropLine>
  <cs:errorBar>
    <cs:lnRef idx="0"/>
    <cs:fillRef idx="0"/>
    <cs:effectRef idx="0"/>
    <cs:fontRef idx="minor">
      <a:schemeClr val="dk1"/>
    </cs:fontRef>
    <cs:spPr>
      <a:ln w="9525" cap="flat" cmpd="sng" algn="ctr">
        <a:solidFill>
          <a:schemeClr val="dk1">
            <a:lumMod val="50000"/>
            <a:lumOff val="50000"/>
          </a:schemeClr>
        </a:solidFill>
        <a:round/>
      </a:ln>
    </cs:spPr>
  </cs:errorBar>
  <cs:floor>
    <cs:lnRef idx="0"/>
    <cs:fillRef idx="0"/>
    <cs:effectRef idx="0"/>
    <cs:fontRef idx="minor">
      <a:schemeClr val="dk1"/>
    </cs:fontRef>
    <cs:spPr>
      <a:pattFill prst="ltDnDiag">
        <a:fgClr>
          <a:schemeClr val="dk1">
            <a:lumMod val="15000"/>
            <a:lumOff val="85000"/>
          </a:schemeClr>
        </a:fgClr>
        <a:bgClr>
          <a:schemeClr val="lt1"/>
        </a:bgClr>
      </a:pattFill>
    </cs:spPr>
  </cs:floor>
  <cs:gridlineMajor>
    <cs:lnRef idx="0"/>
    <cs:fillRef idx="0"/>
    <cs:effectRef idx="0"/>
    <cs:fontRef idx="minor">
      <a:schemeClr val="dk1"/>
    </cs:fontRef>
    <cs:spPr>
      <a:ln w="9525" cap="flat" cmpd="sng" algn="ctr">
        <a:solidFill>
          <a:schemeClr val="dk1">
            <a:lumMod val="15000"/>
            <a:lumOff val="85000"/>
          </a:schemeClr>
        </a:solidFill>
        <a:round/>
      </a:ln>
    </cs:spPr>
  </cs:gridlineMajor>
  <cs:gridlineMinor>
    <cs:lnRef idx="0"/>
    <cs:fillRef idx="0"/>
    <cs:effectRef idx="0"/>
    <cs:fontRef idx="minor">
      <a:schemeClr val="dk1"/>
    </cs:fontRef>
    <cs:spPr>
      <a:ln w="9525" cap="flat" cmpd="sng" algn="ctr">
        <a:solidFill>
          <a:schemeClr val="dk1">
            <a:lumMod val="5000"/>
            <a:lumOff val="95000"/>
          </a:schemeClr>
        </a:solidFill>
        <a:round/>
      </a:ln>
    </cs:spPr>
  </cs:gridlineMinor>
  <cs:hiLoLine>
    <cs:lnRef idx="0"/>
    <cs:fillRef idx="0"/>
    <cs:effectRef idx="0"/>
    <cs:fontRef idx="minor">
      <a:schemeClr val="dk1"/>
    </cs:fontRef>
    <cs:spPr>
      <a:ln w="9525" cap="flat" cmpd="sng" algn="ctr">
        <a:solidFill>
          <a:schemeClr val="dk1">
            <a:lumMod val="35000"/>
            <a:lumOff val="65000"/>
          </a:schemeClr>
        </a:solidFill>
        <a:round/>
      </a:ln>
    </cs:spPr>
  </cs:hiLoLine>
  <cs:leaderLine>
    <cs:lnRef idx="0"/>
    <cs:fillRef idx="0"/>
    <cs:effectRef idx="0"/>
    <cs:fontRef idx="minor">
      <a:schemeClr val="dk1"/>
    </cs:fontRef>
    <cs:spPr>
      <a:ln w="9525" cap="flat" cmpd="sng" algn="ctr">
        <a:solidFill>
          <a:schemeClr val="dk1">
            <a:lumMod val="35000"/>
            <a:lumOff val="65000"/>
          </a:schemeClr>
        </a:solidFill>
        <a:round/>
      </a:ln>
    </cs:spPr>
  </cs:leaderLine>
  <cs:legend>
    <cs:lnRef idx="0"/>
    <cs:fillRef idx="0"/>
    <cs:effectRef idx="0"/>
    <cs:fontRef idx="minor">
      <a:schemeClr val="dk1">
        <a:lumMod val="65000"/>
        <a:lumOff val="35000"/>
      </a:schemeClr>
    </cs:fontRef>
    <cs:defRPr sz="900" kern="1200"/>
  </cs:legend>
  <cs:plotArea>
    <cs:lnRef idx="0"/>
    <cs:fillRef idx="0"/>
    <cs:effectRef idx="0"/>
    <cs:fontRef idx="minor">
      <a:schemeClr val="dk1"/>
    </cs:fontRef>
    <cs:spPr>
      <a:pattFill prst="ltDnDiag">
        <a:fgClr>
          <a:schemeClr val="dk1">
            <a:lumMod val="15000"/>
            <a:lumOff val="85000"/>
          </a:schemeClr>
        </a:fgClr>
        <a:bgClr>
          <a:schemeClr val="lt1"/>
        </a:bgClr>
      </a:pattFill>
    </cs:spPr>
  </cs:plotArea>
  <cs:plotArea3D>
    <cs:lnRef idx="0"/>
    <cs:fillRef idx="0"/>
    <cs:effectRef idx="0"/>
    <cs:fontRef idx="minor">
      <a:schemeClr val="dk1"/>
    </cs:fontRef>
    <cs:spPr>
      <a:solidFill>
        <a:schemeClr val="lt1"/>
      </a:solidFill>
    </cs:spPr>
  </cs:plotArea3D>
  <cs:seriesAxis>
    <cs:lnRef idx="0"/>
    <cs:fillRef idx="0"/>
    <cs:effectRef idx="0"/>
    <cs:fontRef idx="minor">
      <a:schemeClr val="dk1">
        <a:lumMod val="65000"/>
        <a:lumOff val="35000"/>
      </a:schemeClr>
    </cs:fontRef>
    <cs:defRPr sz="900" kern="1200"/>
  </cs:seriesAxis>
  <cs:seriesLine>
    <cs:lnRef idx="0"/>
    <cs:fillRef idx="0"/>
    <cs:effectRef idx="0"/>
    <cs:fontRef idx="minor">
      <a:schemeClr val="dk1"/>
    </cs:fontRef>
    <cs:spPr>
      <a:ln w="9525" cap="flat" cmpd="sng" algn="ctr">
        <a:solidFill>
          <a:schemeClr val="dk1">
            <a:lumMod val="35000"/>
            <a:lumOff val="65000"/>
          </a:schemeClr>
        </a:solidFill>
        <a:round/>
      </a:ln>
    </cs:spPr>
  </cs:seriesLine>
  <cs:title>
    <cs:lnRef idx="0"/>
    <cs:fillRef idx="0"/>
    <cs:effectRef idx="0"/>
    <cs:fontRef idx="major">
      <a:schemeClr val="dk1">
        <a:lumMod val="50000"/>
        <a:lumOff val="50000"/>
      </a:schemeClr>
    </cs:fontRef>
    <cs:defRPr sz="1600" b="1" kern="1200" cap="none" spc="0" normalizeH="0" baseline="0"/>
  </cs:title>
  <cs:trendline>
    <cs:lnRef idx="0">
      <cs:styleClr val="auto"/>
    </cs:lnRef>
    <cs:fillRef idx="0"/>
    <cs:effectRef idx="0"/>
    <cs:fontRef idx="minor">
      <a:schemeClr val="dk1"/>
    </cs:fontRef>
    <cs:spPr>
      <a:ln w="19050" cap="rnd">
        <a:solidFill>
          <a:schemeClr val="phClr"/>
        </a:solidFill>
      </a:ln>
    </cs:spPr>
  </cs:trendline>
  <cs:trendlineLabel>
    <cs:lnRef idx="0"/>
    <cs:fillRef idx="0"/>
    <cs:effectRef idx="0"/>
    <cs:fontRef idx="minor">
      <a:schemeClr val="dk1">
        <a:lumMod val="65000"/>
        <a:lumOff val="35000"/>
      </a:schemeClr>
    </cs:fontRef>
    <cs:defRPr sz="900" kern="1200"/>
  </cs:trendlineLabel>
  <cs:upBar>
    <cs:lnRef idx="0"/>
    <cs:fillRef idx="0"/>
    <cs:effectRef idx="0"/>
    <cs:fontRef idx="minor">
      <a:schemeClr val="dk1"/>
    </cs:fontRef>
    <cs:spPr>
      <a:solidFill>
        <a:schemeClr val="lt1"/>
      </a:solidFill>
      <a:ln w="9525" cap="flat" cmpd="sng" algn="ctr">
        <a:solidFill>
          <a:schemeClr val="dk1">
            <a:lumMod val="50000"/>
            <a:lumOff val="50000"/>
          </a:schemeClr>
        </a:solidFill>
        <a:round/>
      </a:ln>
    </cs:spPr>
  </cs:upBar>
  <cs:valueAxis>
    <cs:lnRef idx="0"/>
    <cs:fillRef idx="0"/>
    <cs:effectRef idx="0"/>
    <cs:fontRef idx="minor">
      <a:schemeClr val="dk1">
        <a:lumMod val="65000"/>
        <a:lumOff val="35000"/>
      </a:schemeClr>
    </cs:fontRef>
    <cs:defRPr sz="900" kern="1200"/>
  </cs:valueAxis>
  <cs:wall>
    <cs:lnRef idx="0"/>
    <cs:fillRef idx="0"/>
    <cs:effectRef idx="0"/>
    <cs:fontRef idx="minor">
      <a:schemeClr val="dk1"/>
    </cs:fontRef>
    <cs:spPr>
      <a:pattFill prst="ltDnDiag">
        <a:fgClr>
          <a:schemeClr val="dk1">
            <a:lumMod val="15000"/>
            <a:lumOff val="85000"/>
          </a:schemeClr>
        </a:fgClr>
        <a:bgClr>
          <a:schemeClr val="lt1"/>
        </a:bgClr>
      </a:pattFill>
    </cs:spPr>
  </cs:wall>
</cs:chartStyle>
</file>

<file path=ppt/charts/style44.xml><?xml version="1.0" encoding="utf-8"?>
<cs:chartStyle xmlns:cs="http://schemas.microsoft.com/office/drawing/2012/chartStyle" xmlns:a="http://schemas.openxmlformats.org/drawingml/2006/main" id="340">
  <cs:axisTitle>
    <cs:lnRef idx="0"/>
    <cs:fillRef idx="0"/>
    <cs:effectRef idx="0"/>
    <cs:fontRef idx="minor">
      <a:schemeClr val="tx1">
        <a:lumMod val="65000"/>
        <a:lumOff val="35000"/>
      </a:schemeClr>
    </cs:fontRef>
    <cs:defRPr sz="900" kern="1200"/>
  </cs:axisTitle>
  <cs:categoryAxis>
    <cs:lnRef idx="0"/>
    <cs:fillRef idx="0"/>
    <cs:effectRef idx="0"/>
    <cs:fontRef idx="minor">
      <a:schemeClr val="tx1">
        <a:lumMod val="65000"/>
        <a:lumOff val="35000"/>
      </a:schemeClr>
    </cs:fontRef>
    <cs:spPr>
      <a:ln w="12700"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2"/>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3">
      <cs:styleClr val="auto"/>
    </cs:fillRef>
    <cs:effectRef idx="3"/>
    <cs:fontRef idx="minor">
      <a:schemeClr val="lt1"/>
    </cs:fontRef>
  </cs:dataPoint>
  <cs:dataPoint3D>
    <cs:lnRef idx="0"/>
    <cs:fillRef idx="3">
      <cs:styleClr val="auto"/>
    </cs:fillRef>
    <cs:effectRef idx="3"/>
    <cs:fontRef idx="minor">
      <a:schemeClr val="lt1"/>
    </cs:fontRef>
  </cs:dataPoint3D>
  <cs:dataPointLine>
    <cs:lnRef idx="0">
      <cs:styleClr val="auto"/>
    </cs:lnRef>
    <cs:fillRef idx="3"/>
    <cs:effectRef idx="3"/>
    <cs:fontRef idx="minor">
      <a:schemeClr val="lt1"/>
    </cs:fontRef>
    <cs:spPr>
      <a:ln w="34925" cap="rnd">
        <a:solidFill>
          <a:schemeClr val="phClr"/>
        </a:solidFill>
        <a:round/>
      </a:ln>
    </cs:spPr>
  </cs:dataPointLine>
  <cs:dataPointMarker>
    <cs:lnRef idx="0">
      <cs:styleClr val="auto"/>
    </cs:lnRef>
    <cs:fillRef idx="3">
      <cs:styleClr val="auto"/>
    </cs:fillRef>
    <cs:effectRef idx="3"/>
    <cs:fontRef idx="minor">
      <a:schemeClr val="lt1"/>
    </cs:fontRef>
    <cs:spPr>
      <a:ln w="9525">
        <a:solidFill>
          <a:schemeClr val="phClr"/>
        </a:solidFill>
        <a:round/>
      </a:ln>
    </cs:spPr>
  </cs:dataPointMarker>
  <cs:dataPointMarkerLayout symbol="circle" size="6"/>
  <cs:dataPointWireframe>
    <cs:lnRef idx="0">
      <cs:styleClr val="auto"/>
    </cs:lnRef>
    <cs:fillRef idx="3"/>
    <cs:effectRef idx="3"/>
    <cs:fontRef idx="minor">
      <a:schemeClr val="lt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lt1"/>
    </cs:fontRef>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cs:lnRef idx="0"/>
    <cs:fillRef idx="0"/>
    <cs:effectRef idx="0"/>
    <cs:fontRef idx="minor">
      <a:schemeClr val="lt1"/>
    </cs:fontRef>
  </cs:plotArea>
  <cs:plotArea3D>
    <cs:lnRef idx="0"/>
    <cs:fillRef idx="0"/>
    <cs:effectRef idx="0"/>
    <cs:fontRef idx="minor">
      <a:schemeClr val="lt1"/>
    </cs:fontRef>
  </cs:plotArea3D>
  <cs:seriesAxis>
    <cs:lnRef idx="0"/>
    <cs:fillRef idx="0"/>
    <cs:effectRef idx="0"/>
    <cs:fontRef idx="minor">
      <a:schemeClr val="tx1">
        <a:lumMod val="65000"/>
        <a:lumOff val="35000"/>
      </a:schemeClr>
    </cs:fontRef>
    <cs:spPr>
      <a:ln w="12700" cap="flat" cmpd="sng" algn="ctr">
        <a:solidFill>
          <a:schemeClr val="tx1">
            <a:lumMod val="15000"/>
            <a:lumOff val="85000"/>
          </a:schemeClr>
        </a:solidFill>
        <a:round/>
      </a:ln>
    </cs:spPr>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600" b="1" kern="1200" baseline="0"/>
  </cs:title>
  <cs:trendline>
    <cs:lnRef idx="0">
      <cs:styleClr val="auto"/>
    </cs:lnRef>
    <cs:fillRef idx="0"/>
    <cs:effectRef idx="0"/>
    <cs:fontRef idx="minor">
      <a:schemeClr val="lt1"/>
    </cs:fontRef>
    <cs:spPr>
      <a:ln w="19050" cap="rnd">
        <a:solidFill>
          <a:schemeClr val="phClr"/>
        </a:solidFill>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lt1"/>
    </cs:fontRef>
  </cs:wall>
</cs:chartStyle>
</file>

<file path=ppt/charts/style45.xml><?xml version="1.0" encoding="utf-8"?>
<cs:chartStyle xmlns:cs="http://schemas.microsoft.com/office/drawing/2012/chartStyle" xmlns:a="http://schemas.openxmlformats.org/drawingml/2006/main" id="286">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46.xml><?xml version="1.0" encoding="utf-8"?>
<cs:chartStyle xmlns:cs="http://schemas.microsoft.com/office/drawing/2012/chartStyle" xmlns:a="http://schemas.openxmlformats.org/drawingml/2006/main" id="286">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47.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48.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49.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5.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50.xml><?xml version="1.0" encoding="utf-8"?>
<cs:chartStyle xmlns:cs="http://schemas.microsoft.com/office/drawing/2012/chartStyle" xmlns:a="http://schemas.openxmlformats.org/drawingml/2006/main" id="296">
  <cs:axisTitle>
    <cs:lnRef idx="0"/>
    <cs:fillRef idx="0"/>
    <cs:effectRef idx="0"/>
    <cs:fontRef idx="minor">
      <a:schemeClr val="tx1">
        <a:lumMod val="65000"/>
        <a:lumOff val="35000"/>
      </a:schemeClr>
    </cs:fontRef>
    <cs:defRPr sz="900" kern="1200" cap="all"/>
  </cs:axisTitle>
  <cs:categoryAxis>
    <cs:lnRef idx="0"/>
    <cs:fillRef idx="0"/>
    <cs:effectRef idx="0"/>
    <cs:fontRef idx="minor">
      <a:schemeClr val="tx1">
        <a:lumMod val="65000"/>
        <a:lumOff val="35000"/>
      </a:schemeClr>
    </cs:fontRef>
    <cs:defRPr sz="900" b="0" kern="1200" cap="none" spc="0" normalizeH="0" baseline="0"/>
  </cs:categoryAxis>
  <cs:chartArea mods="allowNoFillOverride allowNoLineOverride">
    <cs:lnRef idx="0"/>
    <cs:fillRef idx="0"/>
    <cs:effectRef idx="0"/>
    <cs:fontRef idx="minor">
      <a:schemeClr val="dk1"/>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75000"/>
        <a:lumOff val="25000"/>
      </a:schemeClr>
    </cs:fontRef>
    <cs:spPr>
      <a:solidFill>
        <a:schemeClr val="dk1">
          <a:lumMod val="15000"/>
          <a:lumOff val="85000"/>
        </a:schemeClr>
      </a:solidFill>
    </cs:spPr>
    <cs:defRPr sz="900" kern="1200"/>
    <cs:bodyPr rot="0" spcFirstLastPara="1" vertOverflow="clip" horzOverflow="clip" vert="horz" wrap="square" lIns="36576" tIns="18288" rIns="36576" bIns="18288" anchor="ctr" anchorCtr="1">
      <a:spAutoFit/>
    </cs:bodyPr>
  </cs:dataLabelCallout>
  <cs:dataPoint>
    <cs:lnRef idx="0"/>
    <cs:fillRef idx="0">
      <cs:styleClr val="auto"/>
    </cs:fillRef>
    <cs:effectRef idx="0"/>
    <cs:fontRef idx="minor">
      <a:schemeClr val="dk1"/>
    </cs:fontRef>
    <cs:spPr>
      <a:solidFill>
        <a:schemeClr val="phClr"/>
      </a:solidFill>
    </cs:spPr>
  </cs:dataPoint>
  <cs:dataPoint3D>
    <cs:lnRef idx="0"/>
    <cs:fillRef idx="0">
      <cs:styleClr val="auto"/>
    </cs:fillRef>
    <cs:effectRef idx="0"/>
    <cs:fontRef idx="minor">
      <a:schemeClr val="dk1"/>
    </cs:fontRef>
    <cs:spPr>
      <a:solidFill>
        <a:schemeClr val="phClr"/>
      </a:solidFill>
    </cs:spPr>
  </cs:dataPoint3D>
  <cs:dataPointLine>
    <cs:lnRef idx="0">
      <cs:styleClr val="auto"/>
    </cs:lnRef>
    <cs:fillRef idx="0"/>
    <cs:effectRef idx="0"/>
    <cs:fontRef idx="minor">
      <a:schemeClr val="dk1"/>
    </cs:fontRef>
    <cs:spPr>
      <a:ln w="38100" cap="rnd">
        <a:solidFill>
          <a:schemeClr val="phClr"/>
        </a:solidFill>
        <a:round/>
      </a:ln>
    </cs:spPr>
  </cs:dataPointLine>
  <cs:dataPointMarker>
    <cs:lnRef idx="0"/>
    <cs:fillRef idx="0">
      <cs:styleClr val="auto"/>
    </cs:fillRef>
    <cs:effectRef idx="0"/>
    <cs:fontRef idx="minor">
      <a:schemeClr val="dk1"/>
    </cs:fontRef>
    <cs:spPr>
      <a:solidFill>
        <a:schemeClr val="phClr"/>
      </a:solidFill>
    </cs:spPr>
  </cs:dataPointMarker>
  <cs:dataPointMarkerLayout symbol="circle" size="8"/>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ln w="9525">
        <a:solidFill>
          <a:schemeClr val="tx1">
            <a:lumMod val="15000"/>
            <a:lumOff val="85000"/>
          </a:schemeClr>
        </a:solidFill>
      </a:ln>
    </cs:spPr>
    <cs:defRPr sz="900" kern="1200"/>
  </cs:dataTable>
  <cs:downBar>
    <cs:lnRef idx="0"/>
    <cs:fillRef idx="0"/>
    <cs:effectRef idx="0"/>
    <cs:fontRef idx="minor">
      <a:schemeClr val="dk1"/>
    </cs:fontRef>
    <cs:spPr>
      <a:solidFill>
        <a:schemeClr val="dk1">
          <a:lumMod val="75000"/>
          <a:lumOff val="25000"/>
        </a:schemeClr>
      </a:solidFill>
      <a:ln w="9525">
        <a:solidFill>
          <a:schemeClr val="tx1">
            <a:lumMod val="50000"/>
            <a:lumOff val="50000"/>
          </a:schemeClr>
        </a:solidFill>
      </a:ln>
    </cs:spPr>
  </cs:downBar>
  <cs:dropLine>
    <cs:lnRef idx="0"/>
    <cs:fillRef idx="0"/>
    <cs:effectRef idx="0"/>
    <cs:fontRef idx="minor">
      <a:schemeClr val="dk1"/>
    </cs:fontRef>
    <cs:spPr>
      <a:ln w="9525">
        <a:solidFill>
          <a:schemeClr val="tx1">
            <a:lumMod val="50000"/>
            <a:lumOff val="50000"/>
          </a:schemeClr>
        </a:solidFill>
        <a:prstDash val="dash"/>
      </a:ln>
    </cs:spPr>
  </cs:dropLine>
  <cs:errorBar>
    <cs:lnRef idx="0"/>
    <cs:fillRef idx="0"/>
    <cs:effectRef idx="0"/>
    <cs:fontRef idx="minor">
      <a:schemeClr val="dk1"/>
    </cs:fontRef>
    <cs:spPr>
      <a:ln w="9525">
        <a:solidFill>
          <a:schemeClr val="tx1">
            <a:lumMod val="50000"/>
            <a:lumOff val="50000"/>
          </a:schemeClr>
        </a:solidFill>
        <a:round/>
      </a:ln>
    </cs:spPr>
  </cs:errorBar>
  <cs:floor>
    <cs:lnRef idx="0"/>
    <cs:fillRef idx="0"/>
    <cs:effectRef idx="0"/>
    <cs:fontRef idx="minor">
      <a:schemeClr val="dk1"/>
    </cs:fontRef>
  </cs:floor>
  <cs:gridlineMajor>
    <cs:lnRef idx="0"/>
    <cs:fillRef idx="0"/>
    <cs:effectRef idx="0"/>
    <cs:fontRef idx="minor">
      <a:schemeClr val="dk1"/>
    </cs:fontRef>
    <cs:spPr>
      <a:ln w="9525" cap="flat" cmpd="sng" algn="ctr">
        <a:solidFill>
          <a:schemeClr val="tx1">
            <a:lumMod val="15000"/>
            <a:lumOff val="85000"/>
          </a:schemeClr>
        </a:solidFill>
        <a:round/>
      </a:ln>
    </cs:spPr>
  </cs:gridlineMajor>
  <cs:gridlineMinor>
    <cs:lnRef idx="0"/>
    <cs:fillRef idx="0"/>
    <cs:effectRef idx="0"/>
    <cs:fontRef idx="minor">
      <a:schemeClr val="dk1"/>
    </cs:fontRef>
    <cs:spPr>
      <a:ln w="9525" cap="flat" cmpd="sng" algn="ctr">
        <a:solidFill>
          <a:schemeClr val="tx1">
            <a:lumMod val="5000"/>
            <a:lumOff val="95000"/>
          </a:schemeClr>
        </a:solidFill>
        <a:round/>
      </a:ln>
    </cs:spPr>
  </cs:gridlineMinor>
  <cs:hiLoLine>
    <cs:lnRef idx="0"/>
    <cs:fillRef idx="0"/>
    <cs:effectRef idx="0"/>
    <cs:fontRef idx="minor">
      <a:schemeClr val="dk1"/>
    </cs:fontRef>
    <cs:spPr>
      <a:ln w="9525">
        <a:solidFill>
          <a:schemeClr val="tx1">
            <a:lumMod val="50000"/>
            <a:lumOff val="50000"/>
          </a:schemeClr>
        </a:solidFill>
        <a:prstDash val="dash"/>
      </a:ln>
    </cs:spPr>
  </cs:hiLoLine>
  <cs:leaderLine>
    <cs:lnRef idx="0"/>
    <cs:fillRef idx="0"/>
    <cs:effectRef idx="0"/>
    <cs:fontRef idx="minor">
      <a:schemeClr val="dk1"/>
    </cs:fontRef>
    <cs:spPr>
      <a:ln w="9525">
        <a:solidFill>
          <a:schemeClr val="tx1">
            <a:lumMod val="35000"/>
            <a:lumOff val="65000"/>
          </a:schemeClr>
        </a:solidFill>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dk1"/>
    </cs:fontRef>
  </cs:plotArea>
  <cs:plotArea3D mods="allowNoFillOverride allowNoLineOverride">
    <cs:lnRef idx="0"/>
    <cs:fillRef idx="0"/>
    <cs:effectRef idx="0"/>
    <cs:fontRef idx="minor">
      <a:schemeClr val="dk1"/>
    </cs:fontRef>
  </cs:plotArea3D>
  <cs:series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seriesAxis>
  <cs:seriesLine>
    <cs:lnRef idx="0"/>
    <cs:fillRef idx="0"/>
    <cs:effectRef idx="0"/>
    <cs:fontRef idx="minor">
      <a:schemeClr val="dk1"/>
    </cs:fontRef>
    <cs:spPr>
      <a:ln w="9525">
        <a:solidFill>
          <a:schemeClr val="tx1">
            <a:lumMod val="35000"/>
            <a:lumOff val="65000"/>
          </a:schemeClr>
        </a:solidFill>
        <a:round/>
      </a:ln>
    </cs:spPr>
  </cs:seriesLine>
  <cs:title>
    <cs:lnRef idx="0"/>
    <cs:fillRef idx="0"/>
    <cs:effectRef idx="0"/>
    <cs:fontRef idx="major">
      <a:schemeClr val="tx1">
        <a:lumMod val="65000"/>
        <a:lumOff val="35000"/>
      </a:schemeClr>
    </cs:fontRef>
    <cs:defRPr sz="2000" b="0" kern="1200" cap="none" spc="0" normalizeH="0" baseline="0"/>
  </cs:title>
  <cs:trendline>
    <cs:lnRef idx="0">
      <cs:styleClr val="auto"/>
    </cs:lnRef>
    <cs:fillRef idx="0"/>
    <cs:effectRef idx="0"/>
    <cs:fontRef idx="minor">
      <a:schemeClr val="dk1"/>
    </cs:fontRef>
    <cs:spPr>
      <a:ln w="19050" cap="rnd">
        <a:solidFill>
          <a:schemeClr val="phClr"/>
        </a:solidFill>
        <a:round/>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50000"/>
            <a:lumOff val="50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dk1"/>
    </cs:fontRef>
  </cs:wall>
</cs:chartStyle>
</file>

<file path=ppt/charts/style6.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7.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8.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9.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drawings/drawing1.xml><?xml version="1.0" encoding="utf-8"?>
<c:userShapes xmlns:c="http://schemas.openxmlformats.org/drawingml/2006/chart">
  <cdr:relSizeAnchor xmlns:cdr="http://schemas.openxmlformats.org/drawingml/2006/chartDrawing">
    <cdr:from>
      <cdr:x>0.67692</cdr:x>
      <cdr:y>0.93343</cdr:y>
    </cdr:from>
    <cdr:to>
      <cdr:x>1</cdr:x>
      <cdr:y>1</cdr:y>
    </cdr:to>
    <cdr:sp macro="" textlink="">
      <cdr:nvSpPr>
        <cdr:cNvPr id="2" name="CuadroTexto 1">
          <a:extLst xmlns:a="http://schemas.openxmlformats.org/drawingml/2006/main">
            <a:ext uri="{FF2B5EF4-FFF2-40B4-BE49-F238E27FC236}">
              <a16:creationId xmlns:a16="http://schemas.microsoft.com/office/drawing/2014/main" id="{63FA895A-B801-459B-8C70-CE3F77147554}"/>
            </a:ext>
          </a:extLst>
        </cdr:cNvPr>
        <cdr:cNvSpPr txBox="1"/>
      </cdr:nvSpPr>
      <cdr:spPr>
        <a:xfrm xmlns:a="http://schemas.openxmlformats.org/drawingml/2006/main">
          <a:off x="5867400" y="5876925"/>
          <a:ext cx="2800350" cy="419100"/>
        </a:xfrm>
        <a:prstGeom xmlns:a="http://schemas.openxmlformats.org/drawingml/2006/main" prst="rect">
          <a:avLst/>
        </a:prstGeom>
      </cdr:spPr>
      <cdr:txBody>
        <a:bodyPr xmlns:a="http://schemas.openxmlformats.org/drawingml/2006/main" vertOverflow="clip" wrap="square" rtlCol="0"/>
        <a:lstStyle xmlns:a="http://schemas.openxmlformats.org/drawingml/2006/main"/>
        <a:p xmlns:a="http://schemas.openxmlformats.org/drawingml/2006/main">
          <a:r>
            <a:rPr lang="es-CO" sz="1000" dirty="0"/>
            <a:t>                                    </a:t>
          </a:r>
          <a:endParaRPr lang="es-CO" sz="1100" dirty="0"/>
        </a:p>
      </cdr:txBody>
    </cdr:sp>
  </cdr:relSizeAnchor>
</c:userShapes>
</file>

<file path=ppt/drawings/drawing2.xml><?xml version="1.0" encoding="utf-8"?>
<c:userShapes xmlns:c="http://schemas.openxmlformats.org/drawingml/2006/chart">
  <cdr:relSizeAnchor xmlns:cdr="http://schemas.openxmlformats.org/drawingml/2006/chartDrawing">
    <cdr:from>
      <cdr:x>0.07886</cdr:x>
      <cdr:y>0</cdr:y>
    </cdr:from>
    <cdr:to>
      <cdr:x>0.39299</cdr:x>
      <cdr:y>1</cdr:y>
    </cdr:to>
    <cdr:sp macro="" textlink="">
      <cdr:nvSpPr>
        <cdr:cNvPr id="2" name="11 Rectángulo"/>
        <cdr:cNvSpPr/>
      </cdr:nvSpPr>
      <cdr:spPr>
        <a:xfrm xmlns:a="http://schemas.openxmlformats.org/drawingml/2006/main">
          <a:off x="827761" y="0"/>
          <a:ext cx="3297441" cy="523220"/>
        </a:xfrm>
        <a:prstGeom xmlns:a="http://schemas.openxmlformats.org/drawingml/2006/main" prst="rect">
          <a:avLst/>
        </a:prstGeom>
      </cdr:spPr>
      <cdr:txBody>
        <a:bodyPr xmlns:a="http://schemas.openxmlformats.org/drawingml/2006/main" wrap="none">
          <a:spAutoFit/>
        </a:bodyPr>
        <a:lstStyle xmlns:a="http://schemas.openxmlformats.org/drawingml/2006/main">
          <a:defPPr>
            <a:defRPr lang="es-CO"/>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xmlns:a="http://schemas.openxmlformats.org/drawingml/2006/main">
          <a:pPr lvl="1" algn="ctr"/>
          <a:r>
            <a:rPr lang="es-CO" sz="1400" b="1" dirty="0">
              <a:solidFill>
                <a:schemeClr val="accent1">
                  <a:lumMod val="50000"/>
                </a:schemeClr>
              </a:solidFill>
              <a:latin typeface="+mn-lt"/>
              <a:cs typeface="Arial" panose="020B0604020202020204" pitchFamily="34" charset="0"/>
            </a:rPr>
            <a:t>CARTERA FACTURACIÓN CONJUNTA</a:t>
          </a:r>
          <a:br>
            <a:rPr lang="es-CO" sz="1400" b="1" dirty="0">
              <a:solidFill>
                <a:schemeClr val="accent1">
                  <a:lumMod val="50000"/>
                </a:schemeClr>
              </a:solidFill>
              <a:latin typeface="+mn-lt"/>
              <a:cs typeface="Arial" panose="020B0604020202020204" pitchFamily="34" charset="0"/>
            </a:rPr>
          </a:br>
          <a:r>
            <a:rPr lang="es-CO" sz="1400" b="1" dirty="0">
              <a:solidFill>
                <a:schemeClr val="accent1">
                  <a:lumMod val="50000"/>
                </a:schemeClr>
              </a:solidFill>
              <a:latin typeface="+mn-lt"/>
              <a:cs typeface="Arial" panose="020B0604020202020204" pitchFamily="34" charset="0"/>
            </a:rPr>
            <a:t>$</a:t>
          </a:r>
          <a:r>
            <a:rPr lang="es-CO" sz="1400" b="1" dirty="0">
              <a:solidFill>
                <a:schemeClr val="accent1">
                  <a:lumMod val="50000"/>
                </a:schemeClr>
              </a:solidFill>
              <a:cs typeface="Arial" panose="020B0604020202020204" pitchFamily="34" charset="0"/>
            </a:rPr>
            <a:t>10.151</a:t>
          </a:r>
          <a:endParaRPr lang="es-CO" sz="1400" b="1" kern="0" dirty="0">
            <a:solidFill>
              <a:schemeClr val="accent1">
                <a:lumMod val="50000"/>
              </a:schemeClr>
            </a:solidFill>
            <a:latin typeface="+mn-lt"/>
            <a:cs typeface="Arial" panose="020B0604020202020204" pitchFamily="34" charset="0"/>
          </a:endParaRPr>
        </a:p>
      </cdr:txBody>
    </cdr:sp>
  </cdr:relSizeAnchor>
  <cdr:relSizeAnchor xmlns:cdr="http://schemas.openxmlformats.org/drawingml/2006/chartDrawing">
    <cdr:from>
      <cdr:x>0.64346</cdr:x>
      <cdr:y>0</cdr:y>
    </cdr:from>
    <cdr:to>
      <cdr:x>0.94296</cdr:x>
      <cdr:y>1</cdr:y>
    </cdr:to>
    <cdr:sp macro="" textlink="">
      <cdr:nvSpPr>
        <cdr:cNvPr id="4" name="11 Rectángulo"/>
        <cdr:cNvSpPr/>
      </cdr:nvSpPr>
      <cdr:spPr>
        <a:xfrm xmlns:a="http://schemas.openxmlformats.org/drawingml/2006/main">
          <a:off x="6754341" y="0"/>
          <a:ext cx="3143809" cy="523220"/>
        </a:xfrm>
        <a:prstGeom xmlns:a="http://schemas.openxmlformats.org/drawingml/2006/main" prst="rect">
          <a:avLst/>
        </a:prstGeom>
      </cdr:spPr>
      <cdr:txBody>
        <a:bodyPr xmlns:a="http://schemas.openxmlformats.org/drawingml/2006/main" wrap="none">
          <a:spAutoFit/>
        </a:bodyPr>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pPr lvl="1" algn="ctr"/>
          <a:r>
            <a:rPr lang="es-CO" sz="1400" b="1" dirty="0">
              <a:solidFill>
                <a:schemeClr val="accent1">
                  <a:lumMod val="50000"/>
                </a:schemeClr>
              </a:solidFill>
              <a:latin typeface="+mn-lt"/>
              <a:cs typeface="Arial" panose="020B0604020202020204" pitchFamily="34" charset="0"/>
            </a:rPr>
            <a:t>CARTERA FACTURACIÓN DIRECTA</a:t>
          </a:r>
          <a:br>
            <a:rPr lang="es-CO" sz="1400" b="1" dirty="0">
              <a:solidFill>
                <a:schemeClr val="accent1">
                  <a:lumMod val="50000"/>
                </a:schemeClr>
              </a:solidFill>
              <a:latin typeface="+mn-lt"/>
              <a:cs typeface="Arial" panose="020B0604020202020204" pitchFamily="34" charset="0"/>
            </a:rPr>
          </a:br>
          <a:r>
            <a:rPr lang="es-CO" sz="1400" b="1" dirty="0">
              <a:solidFill>
                <a:schemeClr val="accent1">
                  <a:lumMod val="50000"/>
                </a:schemeClr>
              </a:solidFill>
              <a:latin typeface="+mn-lt"/>
              <a:cs typeface="Arial" panose="020B0604020202020204" pitchFamily="34" charset="0"/>
            </a:rPr>
            <a:t>$</a:t>
          </a:r>
          <a:r>
            <a:rPr lang="es-CO" sz="1400" b="1" dirty="0">
              <a:solidFill>
                <a:schemeClr val="accent1">
                  <a:lumMod val="50000"/>
                </a:schemeClr>
              </a:solidFill>
              <a:cs typeface="Arial" panose="020B0604020202020204" pitchFamily="34" charset="0"/>
            </a:rPr>
            <a:t>1.376</a:t>
          </a:r>
          <a:endParaRPr lang="es-CO" sz="1400" b="1" kern="0" dirty="0">
            <a:solidFill>
              <a:schemeClr val="accent1">
                <a:lumMod val="50000"/>
              </a:schemeClr>
            </a:solidFill>
            <a:latin typeface="+mn-lt"/>
            <a:cs typeface="Arial" panose="020B0604020202020204" pitchFamily="34" charset="0"/>
          </a:endParaRPr>
        </a:p>
      </cdr:txBody>
    </cdr:sp>
  </cdr:relSizeAnchor>
</c:userShapes>
</file>

<file path=ppt/drawings/drawing3.xml><?xml version="1.0" encoding="utf-8"?>
<c:userShapes xmlns:c="http://schemas.openxmlformats.org/drawingml/2006/chart">
  <cdr:relSizeAnchor xmlns:cdr="http://schemas.openxmlformats.org/drawingml/2006/chartDrawing">
    <cdr:from>
      <cdr:x>0.34216</cdr:x>
      <cdr:y>0.41914</cdr:y>
    </cdr:from>
    <cdr:to>
      <cdr:x>0.40558</cdr:x>
      <cdr:y>0.48747</cdr:y>
    </cdr:to>
    <cdr:sp macro="" textlink="">
      <cdr:nvSpPr>
        <cdr:cNvPr id="2" name="CuadroTexto 1">
          <a:extLst xmlns:a="http://schemas.openxmlformats.org/drawingml/2006/main">
            <a:ext uri="{FF2B5EF4-FFF2-40B4-BE49-F238E27FC236}">
              <a16:creationId xmlns:a16="http://schemas.microsoft.com/office/drawing/2014/main" id="{0945CA85-5C77-C165-9079-FF907610CAA5}"/>
            </a:ext>
          </a:extLst>
        </cdr:cNvPr>
        <cdr:cNvSpPr txBox="1"/>
      </cdr:nvSpPr>
      <cdr:spPr>
        <a:xfrm xmlns:a="http://schemas.openxmlformats.org/drawingml/2006/main">
          <a:off x="2766971" y="1752615"/>
          <a:ext cx="512860" cy="285720"/>
        </a:xfrm>
        <a:prstGeom xmlns:a="http://schemas.openxmlformats.org/drawingml/2006/main" prst="rect">
          <a:avLst/>
        </a:prstGeom>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es-CO" sz="1400" b="1" dirty="0">
              <a:solidFill>
                <a:srgbClr val="FF0000"/>
              </a:solidFill>
            </a:rPr>
            <a:t>338</a:t>
          </a:r>
        </a:p>
      </cdr:txBody>
    </cdr:sp>
  </cdr:relSizeAnchor>
  <cdr:relSizeAnchor xmlns:cdr="http://schemas.openxmlformats.org/drawingml/2006/chartDrawing">
    <cdr:from>
      <cdr:x>0.47871</cdr:x>
      <cdr:y>0.42824</cdr:y>
    </cdr:from>
    <cdr:to>
      <cdr:x>0.53724</cdr:x>
      <cdr:y>0.49658</cdr:y>
    </cdr:to>
    <cdr:sp macro="" textlink="">
      <cdr:nvSpPr>
        <cdr:cNvPr id="3" name="CuadroTexto 1">
          <a:extLst xmlns:a="http://schemas.openxmlformats.org/drawingml/2006/main">
            <a:ext uri="{FF2B5EF4-FFF2-40B4-BE49-F238E27FC236}">
              <a16:creationId xmlns:a16="http://schemas.microsoft.com/office/drawing/2014/main" id="{EE3E8C05-9B20-123C-5978-6252941CC9FE}"/>
            </a:ext>
          </a:extLst>
        </cdr:cNvPr>
        <cdr:cNvSpPr txBox="1"/>
      </cdr:nvSpPr>
      <cdr:spPr>
        <a:xfrm xmlns:a="http://schemas.openxmlformats.org/drawingml/2006/main">
          <a:off x="3871202" y="1790690"/>
          <a:ext cx="473316" cy="285762"/>
        </a:xfrm>
        <a:prstGeom xmlns:a="http://schemas.openxmlformats.org/drawingml/2006/main" prst="rect">
          <a:avLst/>
        </a:prstGeom>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es-CO" sz="1400" b="1" dirty="0">
              <a:solidFill>
                <a:srgbClr val="FF0000"/>
              </a:solidFill>
            </a:rPr>
            <a:t>187</a:t>
          </a:r>
        </a:p>
      </cdr:txBody>
    </cdr:sp>
  </cdr:relSizeAnchor>
  <cdr:relSizeAnchor xmlns:cdr="http://schemas.openxmlformats.org/drawingml/2006/chartDrawing">
    <cdr:from>
      <cdr:x>0.59441</cdr:x>
      <cdr:y>0.44647</cdr:y>
    </cdr:from>
    <cdr:to>
      <cdr:x>0.65392</cdr:x>
      <cdr:y>0.52848</cdr:y>
    </cdr:to>
    <cdr:sp macro="" textlink="">
      <cdr:nvSpPr>
        <cdr:cNvPr id="4" name="CuadroTexto 1">
          <a:extLst xmlns:a="http://schemas.openxmlformats.org/drawingml/2006/main">
            <a:ext uri="{FF2B5EF4-FFF2-40B4-BE49-F238E27FC236}">
              <a16:creationId xmlns:a16="http://schemas.microsoft.com/office/drawing/2014/main" id="{F5D3AB29-0D75-A43E-C881-16FC86B54D55}"/>
            </a:ext>
          </a:extLst>
        </cdr:cNvPr>
        <cdr:cNvSpPr txBox="1"/>
      </cdr:nvSpPr>
      <cdr:spPr>
        <a:xfrm xmlns:a="http://schemas.openxmlformats.org/drawingml/2006/main">
          <a:off x="4806813" y="1866889"/>
          <a:ext cx="481241" cy="342923"/>
        </a:xfrm>
        <a:prstGeom xmlns:a="http://schemas.openxmlformats.org/drawingml/2006/main" prst="rect">
          <a:avLst/>
        </a:prstGeom>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es-CO" sz="1400" b="1" dirty="0">
              <a:solidFill>
                <a:srgbClr val="FF0000"/>
              </a:solidFill>
            </a:rPr>
            <a:t>152</a:t>
          </a:r>
        </a:p>
      </cdr:txBody>
    </cdr:sp>
  </cdr:relSizeAnchor>
  <cdr:relSizeAnchor xmlns:cdr="http://schemas.openxmlformats.org/drawingml/2006/chartDrawing">
    <cdr:from>
      <cdr:x>0.72078</cdr:x>
      <cdr:y>0.46924</cdr:y>
    </cdr:from>
    <cdr:to>
      <cdr:x>0.78694</cdr:x>
      <cdr:y>0.53303</cdr:y>
    </cdr:to>
    <cdr:sp macro="" textlink="">
      <cdr:nvSpPr>
        <cdr:cNvPr id="5" name="CuadroTexto 1">
          <a:extLst xmlns:a="http://schemas.openxmlformats.org/drawingml/2006/main">
            <a:ext uri="{FF2B5EF4-FFF2-40B4-BE49-F238E27FC236}">
              <a16:creationId xmlns:a16="http://schemas.microsoft.com/office/drawing/2014/main" id="{A65E978D-E09C-A048-787F-7D3390972456}"/>
            </a:ext>
          </a:extLst>
        </cdr:cNvPr>
        <cdr:cNvSpPr txBox="1"/>
      </cdr:nvSpPr>
      <cdr:spPr>
        <a:xfrm xmlns:a="http://schemas.openxmlformats.org/drawingml/2006/main">
          <a:off x="5828721" y="1962132"/>
          <a:ext cx="535018" cy="266736"/>
        </a:xfrm>
        <a:prstGeom xmlns:a="http://schemas.openxmlformats.org/drawingml/2006/main" prst="rect">
          <a:avLst/>
        </a:prstGeom>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es-CO" sz="1400" b="1" dirty="0">
              <a:solidFill>
                <a:srgbClr val="FF0000"/>
              </a:solidFill>
            </a:rPr>
            <a:t>198</a:t>
          </a:r>
        </a:p>
      </cdr:txBody>
    </cdr:sp>
  </cdr:relSizeAnchor>
  <cdr:relSizeAnchor xmlns:cdr="http://schemas.openxmlformats.org/drawingml/2006/chartDrawing">
    <cdr:from>
      <cdr:x>0.84736</cdr:x>
      <cdr:y>0.45558</cdr:y>
    </cdr:from>
    <cdr:to>
      <cdr:x>0.9127</cdr:x>
      <cdr:y>0.52619</cdr:y>
    </cdr:to>
    <cdr:sp macro="" textlink="">
      <cdr:nvSpPr>
        <cdr:cNvPr id="6" name="CuadroTexto 1">
          <a:extLst xmlns:a="http://schemas.openxmlformats.org/drawingml/2006/main">
            <a:ext uri="{FF2B5EF4-FFF2-40B4-BE49-F238E27FC236}">
              <a16:creationId xmlns:a16="http://schemas.microsoft.com/office/drawing/2014/main" id="{3D2CE68E-E71B-44AA-848C-A5C2F8CAF769}"/>
            </a:ext>
          </a:extLst>
        </cdr:cNvPr>
        <cdr:cNvSpPr txBox="1"/>
      </cdr:nvSpPr>
      <cdr:spPr>
        <a:xfrm xmlns:a="http://schemas.openxmlformats.org/drawingml/2006/main">
          <a:off x="6852368" y="1905015"/>
          <a:ext cx="528387" cy="295254"/>
        </a:xfrm>
        <a:prstGeom xmlns:a="http://schemas.openxmlformats.org/drawingml/2006/main" prst="rect">
          <a:avLst/>
        </a:prstGeom>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es-CO" sz="1400" b="1" dirty="0">
              <a:solidFill>
                <a:srgbClr val="FF0000"/>
              </a:solidFill>
            </a:rPr>
            <a:t>166</a:t>
          </a:r>
        </a:p>
      </cdr:txBody>
    </cdr:sp>
  </cdr:relSizeAnchor>
</c:userShapes>
</file>

<file path=ppt/drawings/drawing4.xml><?xml version="1.0" encoding="utf-8"?>
<c:userShapes xmlns:c="http://schemas.openxmlformats.org/drawingml/2006/chart">
  <cdr:relSizeAnchor xmlns:cdr="http://schemas.openxmlformats.org/drawingml/2006/chartDrawing">
    <cdr:from>
      <cdr:x>0.89449</cdr:x>
      <cdr:y>0.5881</cdr:y>
    </cdr:from>
    <cdr:to>
      <cdr:x>0.95672</cdr:x>
      <cdr:y>0.66495</cdr:y>
    </cdr:to>
    <cdr:sp macro="" textlink="">
      <cdr:nvSpPr>
        <cdr:cNvPr id="2" name="CuadroTexto 1">
          <a:extLst xmlns:a="http://schemas.openxmlformats.org/drawingml/2006/main">
            <a:ext uri="{FF2B5EF4-FFF2-40B4-BE49-F238E27FC236}">
              <a16:creationId xmlns:a16="http://schemas.microsoft.com/office/drawing/2014/main" id="{FC420D71-801A-4EFE-B322-FA9EB7332F32}"/>
            </a:ext>
          </a:extLst>
        </cdr:cNvPr>
        <cdr:cNvSpPr txBox="1"/>
      </cdr:nvSpPr>
      <cdr:spPr>
        <a:xfrm xmlns:a="http://schemas.openxmlformats.org/drawingml/2006/main">
          <a:off x="7219616" y="2186405"/>
          <a:ext cx="502215" cy="285720"/>
        </a:xfrm>
        <a:prstGeom xmlns:a="http://schemas.openxmlformats.org/drawingml/2006/main" prst="rect">
          <a:avLst/>
        </a:prstGeom>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es-MX" sz="1400" b="1" dirty="0">
              <a:solidFill>
                <a:schemeClr val="accent2">
                  <a:lumMod val="50000"/>
                </a:schemeClr>
              </a:solidFill>
            </a:rPr>
            <a:t>99</a:t>
          </a:r>
          <a:endParaRPr lang="es-CO" sz="1400" b="1" dirty="0">
            <a:solidFill>
              <a:schemeClr val="accent2">
                <a:lumMod val="50000"/>
              </a:schemeClr>
            </a:solidFill>
          </a:endParaRPr>
        </a:p>
      </cdr:txBody>
    </cdr:sp>
  </cdr:relSizeAnchor>
  <cdr:relSizeAnchor xmlns:cdr="http://schemas.openxmlformats.org/drawingml/2006/chartDrawing">
    <cdr:from>
      <cdr:x>0.0858</cdr:x>
      <cdr:y>0.47753</cdr:y>
    </cdr:from>
    <cdr:to>
      <cdr:x>0.14802</cdr:x>
      <cdr:y>0.55438</cdr:y>
    </cdr:to>
    <cdr:sp macro="" textlink="">
      <cdr:nvSpPr>
        <cdr:cNvPr id="3" name="CuadroTexto 1">
          <a:extLst xmlns:a="http://schemas.openxmlformats.org/drawingml/2006/main">
            <a:ext uri="{FF2B5EF4-FFF2-40B4-BE49-F238E27FC236}">
              <a16:creationId xmlns:a16="http://schemas.microsoft.com/office/drawing/2014/main" id="{C8A9F9C5-A8B6-4784-AE66-A0A3F4142D54}"/>
            </a:ext>
          </a:extLst>
        </cdr:cNvPr>
        <cdr:cNvSpPr txBox="1"/>
      </cdr:nvSpPr>
      <cdr:spPr>
        <a:xfrm xmlns:a="http://schemas.openxmlformats.org/drawingml/2006/main">
          <a:off x="692485" y="1775326"/>
          <a:ext cx="502215" cy="285720"/>
        </a:xfrm>
        <a:prstGeom xmlns:a="http://schemas.openxmlformats.org/drawingml/2006/main" prst="rect">
          <a:avLst/>
        </a:prstGeom>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pPr marL="0" indent="0"/>
          <a:r>
            <a:rPr lang="es-MX" sz="1400" b="1">
              <a:solidFill>
                <a:schemeClr val="accent2">
                  <a:lumMod val="50000"/>
                </a:schemeClr>
              </a:solidFill>
              <a:latin typeface="+mn-lt"/>
              <a:ea typeface="+mn-ea"/>
              <a:cs typeface="+mn-cs"/>
            </a:rPr>
            <a:t>1</a:t>
          </a:r>
          <a:r>
            <a:rPr lang="es-CO" sz="1400" b="1">
              <a:solidFill>
                <a:schemeClr val="accent2">
                  <a:lumMod val="50000"/>
                </a:schemeClr>
              </a:solidFill>
              <a:latin typeface="+mn-lt"/>
              <a:ea typeface="+mn-ea"/>
              <a:cs typeface="+mn-cs"/>
            </a:rPr>
            <a:t>15</a:t>
          </a:r>
        </a:p>
      </cdr:txBody>
    </cdr:sp>
  </cdr:relSizeAnchor>
  <cdr:relSizeAnchor xmlns:cdr="http://schemas.openxmlformats.org/drawingml/2006/chartDrawing">
    <cdr:from>
      <cdr:x>0.22493</cdr:x>
      <cdr:y>0.43168</cdr:y>
    </cdr:from>
    <cdr:to>
      <cdr:x>0.28715</cdr:x>
      <cdr:y>0.50853</cdr:y>
    </cdr:to>
    <cdr:sp macro="" textlink="">
      <cdr:nvSpPr>
        <cdr:cNvPr id="4" name="CuadroTexto 1">
          <a:extLst xmlns:a="http://schemas.openxmlformats.org/drawingml/2006/main">
            <a:ext uri="{FF2B5EF4-FFF2-40B4-BE49-F238E27FC236}">
              <a16:creationId xmlns:a16="http://schemas.microsoft.com/office/drawing/2014/main" id="{C1E85D45-362A-4D39-A496-28D21A15A438}"/>
            </a:ext>
          </a:extLst>
        </cdr:cNvPr>
        <cdr:cNvSpPr txBox="1"/>
      </cdr:nvSpPr>
      <cdr:spPr>
        <a:xfrm xmlns:a="http://schemas.openxmlformats.org/drawingml/2006/main">
          <a:off x="1815432" y="1604879"/>
          <a:ext cx="502215" cy="285720"/>
        </a:xfrm>
        <a:prstGeom xmlns:a="http://schemas.openxmlformats.org/drawingml/2006/main" prst="rect">
          <a:avLst/>
        </a:prstGeom>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pPr marL="0" indent="0"/>
          <a:r>
            <a:rPr lang="es-MX" sz="1400" b="1">
              <a:solidFill>
                <a:schemeClr val="accent2">
                  <a:lumMod val="50000"/>
                </a:schemeClr>
              </a:solidFill>
              <a:latin typeface="+mn-lt"/>
              <a:ea typeface="+mn-ea"/>
              <a:cs typeface="+mn-cs"/>
            </a:rPr>
            <a:t>1</a:t>
          </a:r>
          <a:r>
            <a:rPr lang="es-CO" sz="1400" b="1">
              <a:solidFill>
                <a:schemeClr val="accent2">
                  <a:lumMod val="50000"/>
                </a:schemeClr>
              </a:solidFill>
              <a:latin typeface="+mn-lt"/>
              <a:ea typeface="+mn-ea"/>
              <a:cs typeface="+mn-cs"/>
            </a:rPr>
            <a:t>64</a:t>
          </a:r>
        </a:p>
      </cdr:txBody>
    </cdr:sp>
  </cdr:relSizeAnchor>
  <cdr:relSizeAnchor xmlns:cdr="http://schemas.openxmlformats.org/drawingml/2006/chartDrawing">
    <cdr:from>
      <cdr:x>0.35288</cdr:x>
      <cdr:y>0.35886</cdr:y>
    </cdr:from>
    <cdr:to>
      <cdr:x>0.4151</cdr:x>
      <cdr:y>0.43572</cdr:y>
    </cdr:to>
    <cdr:sp macro="" textlink="">
      <cdr:nvSpPr>
        <cdr:cNvPr id="5" name="CuadroTexto 1">
          <a:extLst xmlns:a="http://schemas.openxmlformats.org/drawingml/2006/main">
            <a:ext uri="{FF2B5EF4-FFF2-40B4-BE49-F238E27FC236}">
              <a16:creationId xmlns:a16="http://schemas.microsoft.com/office/drawing/2014/main" id="{2863CFA4-6F9D-435E-BDB9-747992A4B95C}"/>
            </a:ext>
          </a:extLst>
        </cdr:cNvPr>
        <cdr:cNvSpPr txBox="1"/>
      </cdr:nvSpPr>
      <cdr:spPr>
        <a:xfrm xmlns:a="http://schemas.openxmlformats.org/drawingml/2006/main">
          <a:off x="2848142" y="1334168"/>
          <a:ext cx="502215" cy="285720"/>
        </a:xfrm>
        <a:prstGeom xmlns:a="http://schemas.openxmlformats.org/drawingml/2006/main" prst="rect">
          <a:avLst/>
        </a:prstGeom>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es-MX" sz="1400" b="1">
              <a:solidFill>
                <a:schemeClr val="accent2">
                  <a:lumMod val="50000"/>
                </a:schemeClr>
              </a:solidFill>
            </a:rPr>
            <a:t>1</a:t>
          </a:r>
          <a:r>
            <a:rPr lang="es-CO" sz="1400" b="1">
              <a:solidFill>
                <a:schemeClr val="accent2">
                  <a:lumMod val="50000"/>
                </a:schemeClr>
              </a:solidFill>
            </a:rPr>
            <a:t>59</a:t>
          </a:r>
        </a:p>
      </cdr:txBody>
    </cdr:sp>
  </cdr:relSizeAnchor>
  <cdr:relSizeAnchor xmlns:cdr="http://schemas.openxmlformats.org/drawingml/2006/chartDrawing">
    <cdr:from>
      <cdr:x>0.48083</cdr:x>
      <cdr:y>0.39662</cdr:y>
    </cdr:from>
    <cdr:to>
      <cdr:x>0.54305</cdr:x>
      <cdr:y>0.47347</cdr:y>
    </cdr:to>
    <cdr:sp macro="" textlink="">
      <cdr:nvSpPr>
        <cdr:cNvPr id="6" name="CuadroTexto 1">
          <a:extLst xmlns:a="http://schemas.openxmlformats.org/drawingml/2006/main">
            <a:ext uri="{FF2B5EF4-FFF2-40B4-BE49-F238E27FC236}">
              <a16:creationId xmlns:a16="http://schemas.microsoft.com/office/drawing/2014/main" id="{BCF01E07-E94E-4450-A061-F129EAE67A6F}"/>
            </a:ext>
          </a:extLst>
        </cdr:cNvPr>
        <cdr:cNvSpPr txBox="1"/>
      </cdr:nvSpPr>
      <cdr:spPr>
        <a:xfrm xmlns:a="http://schemas.openxmlformats.org/drawingml/2006/main">
          <a:off x="3880852" y="1474537"/>
          <a:ext cx="502215" cy="285720"/>
        </a:xfrm>
        <a:prstGeom xmlns:a="http://schemas.openxmlformats.org/drawingml/2006/main" prst="rect">
          <a:avLst/>
        </a:prstGeom>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es-MX" sz="1400" b="1">
              <a:solidFill>
                <a:schemeClr val="accent2">
                  <a:lumMod val="50000"/>
                </a:schemeClr>
              </a:solidFill>
            </a:rPr>
            <a:t>127</a:t>
          </a:r>
          <a:endParaRPr lang="es-CO" sz="1400" b="1">
            <a:solidFill>
              <a:schemeClr val="accent2">
                <a:lumMod val="50000"/>
              </a:schemeClr>
            </a:solidFill>
          </a:endParaRPr>
        </a:p>
      </cdr:txBody>
    </cdr:sp>
  </cdr:relSizeAnchor>
  <cdr:relSizeAnchor xmlns:cdr="http://schemas.openxmlformats.org/drawingml/2006/chartDrawing">
    <cdr:from>
      <cdr:x>0.62865</cdr:x>
      <cdr:y>0.36965</cdr:y>
    </cdr:from>
    <cdr:to>
      <cdr:x>0.69088</cdr:x>
      <cdr:y>0.4465</cdr:y>
    </cdr:to>
    <cdr:sp macro="" textlink="">
      <cdr:nvSpPr>
        <cdr:cNvPr id="7" name="CuadroTexto 1">
          <a:extLst xmlns:a="http://schemas.openxmlformats.org/drawingml/2006/main">
            <a:ext uri="{FF2B5EF4-FFF2-40B4-BE49-F238E27FC236}">
              <a16:creationId xmlns:a16="http://schemas.microsoft.com/office/drawing/2014/main" id="{1C3744AB-D8E8-4E69-8BA8-950A2CBF7A30}"/>
            </a:ext>
          </a:extLst>
        </cdr:cNvPr>
        <cdr:cNvSpPr txBox="1"/>
      </cdr:nvSpPr>
      <cdr:spPr>
        <a:xfrm xmlns:a="http://schemas.openxmlformats.org/drawingml/2006/main">
          <a:off x="5073984" y="1374273"/>
          <a:ext cx="502215" cy="285720"/>
        </a:xfrm>
        <a:prstGeom xmlns:a="http://schemas.openxmlformats.org/drawingml/2006/main" prst="rect">
          <a:avLst/>
        </a:prstGeom>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es-MX" sz="1400" b="1">
              <a:solidFill>
                <a:schemeClr val="accent2">
                  <a:lumMod val="50000"/>
                </a:schemeClr>
              </a:solidFill>
            </a:rPr>
            <a:t>138</a:t>
          </a:r>
          <a:endParaRPr lang="es-CO" sz="1400" b="1">
            <a:solidFill>
              <a:schemeClr val="accent2">
                <a:lumMod val="50000"/>
              </a:schemeClr>
            </a:solidFill>
          </a:endParaRPr>
        </a:p>
      </cdr:txBody>
    </cdr:sp>
  </cdr:relSizeAnchor>
  <cdr:relSizeAnchor xmlns:cdr="http://schemas.openxmlformats.org/drawingml/2006/chartDrawing">
    <cdr:from>
      <cdr:x>0.76778</cdr:x>
      <cdr:y>0.3292</cdr:y>
    </cdr:from>
    <cdr:to>
      <cdr:x>0.83001</cdr:x>
      <cdr:y>0.40605</cdr:y>
    </cdr:to>
    <cdr:sp macro="" textlink="">
      <cdr:nvSpPr>
        <cdr:cNvPr id="8" name="CuadroTexto 1">
          <a:extLst xmlns:a="http://schemas.openxmlformats.org/drawingml/2006/main">
            <a:ext uri="{FF2B5EF4-FFF2-40B4-BE49-F238E27FC236}">
              <a16:creationId xmlns:a16="http://schemas.microsoft.com/office/drawing/2014/main" id="{FC420D71-801A-4EFE-B322-FA9EB7332F32}"/>
            </a:ext>
          </a:extLst>
        </cdr:cNvPr>
        <cdr:cNvSpPr txBox="1"/>
      </cdr:nvSpPr>
      <cdr:spPr>
        <a:xfrm xmlns:a="http://schemas.openxmlformats.org/drawingml/2006/main">
          <a:off x="6196932" y="1223879"/>
          <a:ext cx="502215" cy="285720"/>
        </a:xfrm>
        <a:prstGeom xmlns:a="http://schemas.openxmlformats.org/drawingml/2006/main" prst="rect">
          <a:avLst/>
        </a:prstGeom>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es-MX" sz="1400" b="1">
              <a:solidFill>
                <a:schemeClr val="accent2">
                  <a:lumMod val="50000"/>
                </a:schemeClr>
              </a:solidFill>
            </a:rPr>
            <a:t>239</a:t>
          </a:r>
          <a:endParaRPr lang="es-CO" sz="1400" b="1">
            <a:solidFill>
              <a:schemeClr val="accent2">
                <a:lumMod val="50000"/>
              </a:schemeClr>
            </a:solidFill>
          </a:endParaRPr>
        </a:p>
      </cdr:txBody>
    </cdr:sp>
  </cdr:relSizeAnchor>
</c:userShapes>
</file>

<file path=ppt/drawings/drawing5.xml><?xml version="1.0" encoding="utf-8"?>
<c:userShapes xmlns:c="http://schemas.openxmlformats.org/drawingml/2006/chart">
  <cdr:relSizeAnchor xmlns:cdr="http://schemas.openxmlformats.org/drawingml/2006/chartDrawing">
    <cdr:from>
      <cdr:x>0.08295</cdr:x>
      <cdr:y>0.02703</cdr:y>
    </cdr:from>
    <cdr:to>
      <cdr:x>0.1336</cdr:x>
      <cdr:y>0.10345</cdr:y>
    </cdr:to>
    <cdr:sp macro="" textlink="">
      <cdr:nvSpPr>
        <cdr:cNvPr id="2" name="CuadroTexto 1">
          <a:extLst xmlns:a="http://schemas.openxmlformats.org/drawingml/2006/main">
            <a:ext uri="{FF2B5EF4-FFF2-40B4-BE49-F238E27FC236}">
              <a16:creationId xmlns:a16="http://schemas.microsoft.com/office/drawing/2014/main" id="{C8A9F9C5-A8B6-4784-AE66-A0A3F4142D54}"/>
            </a:ext>
          </a:extLst>
        </cdr:cNvPr>
        <cdr:cNvSpPr txBox="1"/>
      </cdr:nvSpPr>
      <cdr:spPr>
        <a:xfrm xmlns:a="http://schemas.openxmlformats.org/drawingml/2006/main">
          <a:off x="918159" y="107781"/>
          <a:ext cx="560609" cy="304669"/>
        </a:xfrm>
        <a:prstGeom xmlns:a="http://schemas.openxmlformats.org/drawingml/2006/main" prst="rect">
          <a:avLst/>
        </a:prstGeom>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es-MX" sz="1400" b="1" dirty="0">
              <a:solidFill>
                <a:schemeClr val="accent2">
                  <a:lumMod val="50000"/>
                </a:schemeClr>
              </a:solidFill>
            </a:rPr>
            <a:t>4</a:t>
          </a:r>
          <a:r>
            <a:rPr lang="es-CO" sz="1400" b="1" dirty="0">
              <a:solidFill>
                <a:schemeClr val="accent2">
                  <a:lumMod val="50000"/>
                </a:schemeClr>
              </a:solidFill>
            </a:rPr>
            <a:t>4</a:t>
          </a:r>
        </a:p>
      </cdr:txBody>
    </cdr:sp>
  </cdr:relSizeAnchor>
  <cdr:relSizeAnchor xmlns:cdr="http://schemas.openxmlformats.org/drawingml/2006/chartDrawing">
    <cdr:from>
      <cdr:x>0.69426</cdr:x>
      <cdr:y>0.32025</cdr:y>
    </cdr:from>
    <cdr:to>
      <cdr:x>0.72545</cdr:x>
      <cdr:y>0.42682</cdr:y>
    </cdr:to>
    <cdr:sp macro="" textlink="">
      <cdr:nvSpPr>
        <cdr:cNvPr id="3" name="CuadroTexto 1">
          <a:extLst xmlns:a="http://schemas.openxmlformats.org/drawingml/2006/main">
            <a:ext uri="{FF2B5EF4-FFF2-40B4-BE49-F238E27FC236}">
              <a16:creationId xmlns:a16="http://schemas.microsoft.com/office/drawing/2014/main" id="{A66A1595-7C7F-4368-85DB-BBB1097E5297}"/>
            </a:ext>
          </a:extLst>
        </cdr:cNvPr>
        <cdr:cNvSpPr txBox="1"/>
      </cdr:nvSpPr>
      <cdr:spPr>
        <a:xfrm xmlns:a="http://schemas.openxmlformats.org/drawingml/2006/main">
          <a:off x="7684276" y="1276757"/>
          <a:ext cx="345256" cy="424872"/>
        </a:xfrm>
        <a:prstGeom xmlns:a="http://schemas.openxmlformats.org/drawingml/2006/main" prst="rect">
          <a:avLst/>
        </a:prstGeom>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es-MX" sz="1400" b="1" dirty="0">
              <a:solidFill>
                <a:schemeClr val="accent2">
                  <a:lumMod val="50000"/>
                </a:schemeClr>
              </a:solidFill>
            </a:rPr>
            <a:t>8</a:t>
          </a:r>
          <a:endParaRPr lang="es-CO" sz="1400" b="1" dirty="0">
            <a:solidFill>
              <a:schemeClr val="accent2">
                <a:lumMod val="50000"/>
              </a:schemeClr>
            </a:solidFill>
          </a:endParaRPr>
        </a:p>
      </cdr:txBody>
    </cdr:sp>
  </cdr:relSizeAnchor>
  <cdr:relSizeAnchor xmlns:cdr="http://schemas.openxmlformats.org/drawingml/2006/chartDrawing">
    <cdr:from>
      <cdr:x>0.88202</cdr:x>
      <cdr:y>0.16315</cdr:y>
    </cdr:from>
    <cdr:to>
      <cdr:x>0.91497</cdr:x>
      <cdr:y>0.23957</cdr:y>
    </cdr:to>
    <cdr:sp macro="" textlink="">
      <cdr:nvSpPr>
        <cdr:cNvPr id="7" name="CuadroTexto 1">
          <a:extLst xmlns:a="http://schemas.openxmlformats.org/drawingml/2006/main">
            <a:ext uri="{FF2B5EF4-FFF2-40B4-BE49-F238E27FC236}">
              <a16:creationId xmlns:a16="http://schemas.microsoft.com/office/drawing/2014/main" id="{BAABDBF0-C7C1-D561-F353-4D3558AA359B}"/>
            </a:ext>
          </a:extLst>
        </cdr:cNvPr>
        <cdr:cNvSpPr txBox="1"/>
      </cdr:nvSpPr>
      <cdr:spPr>
        <a:xfrm xmlns:a="http://schemas.openxmlformats.org/drawingml/2006/main">
          <a:off x="9762409" y="650453"/>
          <a:ext cx="364712" cy="304669"/>
        </a:xfrm>
        <a:prstGeom xmlns:a="http://schemas.openxmlformats.org/drawingml/2006/main" prst="rect">
          <a:avLst/>
        </a:prstGeom>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es-MX" sz="1400" b="1" dirty="0">
              <a:solidFill>
                <a:schemeClr val="accent2">
                  <a:lumMod val="50000"/>
                </a:schemeClr>
              </a:solidFill>
            </a:rPr>
            <a:t>14</a:t>
          </a:r>
          <a:endParaRPr lang="es-CO" sz="1400" b="1" dirty="0">
            <a:solidFill>
              <a:schemeClr val="accent2">
                <a:lumMod val="50000"/>
              </a:schemeClr>
            </a:solidFill>
          </a:endParaRPr>
        </a:p>
      </cdr:txBody>
    </cdr:sp>
  </cdr:relSizeAnchor>
</c:userShapes>
</file>

<file path=ppt/drawings/drawing6.xml><?xml version="1.0" encoding="utf-8"?>
<c:userShapes xmlns:c="http://schemas.openxmlformats.org/drawingml/2006/chart">
  <cdr:relSizeAnchor xmlns:cdr="http://schemas.openxmlformats.org/drawingml/2006/chartDrawing">
    <cdr:from>
      <cdr:x>0.13648</cdr:x>
      <cdr:y>0.07741</cdr:y>
    </cdr:from>
    <cdr:to>
      <cdr:x>0.19254</cdr:x>
      <cdr:y>0.17798</cdr:y>
    </cdr:to>
    <cdr:sp macro="" textlink="">
      <cdr:nvSpPr>
        <cdr:cNvPr id="2" name="CuadroTexto 1">
          <a:extLst xmlns:a="http://schemas.openxmlformats.org/drawingml/2006/main">
            <a:ext uri="{FF2B5EF4-FFF2-40B4-BE49-F238E27FC236}">
              <a16:creationId xmlns:a16="http://schemas.microsoft.com/office/drawing/2014/main" id="{5534B7DF-9223-B4DF-8B8E-35A7D590E4F9}"/>
            </a:ext>
          </a:extLst>
        </cdr:cNvPr>
        <cdr:cNvSpPr txBox="1"/>
      </cdr:nvSpPr>
      <cdr:spPr>
        <a:xfrm xmlns:a="http://schemas.openxmlformats.org/drawingml/2006/main">
          <a:off x="1472543" y="334187"/>
          <a:ext cx="604849" cy="434161"/>
        </a:xfrm>
        <a:prstGeom xmlns:a="http://schemas.openxmlformats.org/drawingml/2006/main" prst="rect">
          <a:avLst/>
        </a:prstGeom>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es-CO" sz="1400" b="1" dirty="0">
              <a:solidFill>
                <a:schemeClr val="accent2">
                  <a:lumMod val="50000"/>
                </a:schemeClr>
              </a:solidFill>
              <a:latin typeface="+mn-lt"/>
              <a:ea typeface="+mn-ea"/>
              <a:cs typeface="+mn-cs"/>
            </a:rPr>
            <a:t>32</a:t>
          </a:r>
        </a:p>
      </cdr:txBody>
    </cdr:sp>
  </cdr:relSizeAnchor>
  <cdr:relSizeAnchor xmlns:cdr="http://schemas.openxmlformats.org/drawingml/2006/chartDrawing">
    <cdr:from>
      <cdr:x>0.3894</cdr:x>
      <cdr:y>0.26175</cdr:y>
    </cdr:from>
    <cdr:to>
      <cdr:x>0.44809</cdr:x>
      <cdr:y>0.34079</cdr:y>
    </cdr:to>
    <cdr:sp macro="" textlink="">
      <cdr:nvSpPr>
        <cdr:cNvPr id="3" name="CuadroTexto 1">
          <a:extLst xmlns:a="http://schemas.openxmlformats.org/drawingml/2006/main">
            <a:ext uri="{FF2B5EF4-FFF2-40B4-BE49-F238E27FC236}">
              <a16:creationId xmlns:a16="http://schemas.microsoft.com/office/drawing/2014/main" id="{3B1ADEB7-A158-B214-F573-DE94205FE397}"/>
            </a:ext>
          </a:extLst>
        </cdr:cNvPr>
        <cdr:cNvSpPr txBox="1"/>
      </cdr:nvSpPr>
      <cdr:spPr>
        <a:xfrm xmlns:a="http://schemas.openxmlformats.org/drawingml/2006/main">
          <a:off x="2822575" y="946150"/>
          <a:ext cx="425449" cy="285732"/>
        </a:xfrm>
        <a:prstGeom xmlns:a="http://schemas.openxmlformats.org/drawingml/2006/main" prst="rect">
          <a:avLst/>
        </a:prstGeom>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es-MX" sz="1400" b="1">
              <a:solidFill>
                <a:schemeClr val="accent2">
                  <a:lumMod val="50000"/>
                </a:schemeClr>
              </a:solidFill>
            </a:rPr>
            <a:t>2</a:t>
          </a:r>
          <a:r>
            <a:rPr lang="es-CO" sz="1400" b="1">
              <a:solidFill>
                <a:schemeClr val="accent2">
                  <a:lumMod val="50000"/>
                </a:schemeClr>
              </a:solidFill>
            </a:rPr>
            <a:t>7</a:t>
          </a:r>
        </a:p>
      </cdr:txBody>
    </cdr:sp>
  </cdr:relSizeAnchor>
</c:userShape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Marcador de encabezado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s-CO"/>
          </a:p>
        </p:txBody>
      </p:sp>
      <p:sp>
        <p:nvSpPr>
          <p:cNvPr id="3" name="Marcador de fecha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C32D7961-3E58-4190-85E1-93573A6F346D}" type="datetimeFigureOut">
              <a:rPr lang="es-CO" smtClean="0"/>
              <a:t>29/05/2024</a:t>
            </a:fld>
            <a:endParaRPr lang="es-CO"/>
          </a:p>
        </p:txBody>
      </p:sp>
      <p:sp>
        <p:nvSpPr>
          <p:cNvPr id="4" name="Marcador de imagen de diapositiva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s-CO"/>
          </a:p>
        </p:txBody>
      </p:sp>
      <p:sp>
        <p:nvSpPr>
          <p:cNvPr id="5" name="Marcador de notas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s-ES"/>
              <a:t>Editar los estilos de texto del patrón</a:t>
            </a:r>
          </a:p>
          <a:p>
            <a:pPr lvl="1"/>
            <a:r>
              <a:rPr lang="es-ES"/>
              <a:t>Segundo nivel</a:t>
            </a:r>
          </a:p>
          <a:p>
            <a:pPr lvl="2"/>
            <a:r>
              <a:rPr lang="es-ES"/>
              <a:t>Tercer nivel</a:t>
            </a:r>
          </a:p>
          <a:p>
            <a:pPr lvl="3"/>
            <a:r>
              <a:rPr lang="es-ES"/>
              <a:t>Cuarto nivel</a:t>
            </a:r>
          </a:p>
          <a:p>
            <a:pPr lvl="4"/>
            <a:r>
              <a:rPr lang="es-ES"/>
              <a:t>Quinto nivel</a:t>
            </a:r>
            <a:endParaRPr lang="es-CO"/>
          </a:p>
        </p:txBody>
      </p:sp>
      <p:sp>
        <p:nvSpPr>
          <p:cNvPr id="6" name="Marcador de pie de página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s-CO"/>
          </a:p>
        </p:txBody>
      </p:sp>
      <p:sp>
        <p:nvSpPr>
          <p:cNvPr id="7" name="Marcador de número de diapositiva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7AF78CF3-BDC2-4027-AAF6-AEE4FB847F16}" type="slidenum">
              <a:rPr lang="es-CO" smtClean="0"/>
              <a:t>‹Nº›</a:t>
            </a:fld>
            <a:endParaRPr lang="es-CO"/>
          </a:p>
        </p:txBody>
      </p:sp>
    </p:spTree>
    <p:extLst>
      <p:ext uri="{BB962C8B-B14F-4D97-AF65-F5344CB8AC3E}">
        <p14:creationId xmlns:p14="http://schemas.microsoft.com/office/powerpoint/2010/main" val="3637887878"/>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00.xml.rels><?xml version="1.0" encoding="UTF-8" standalone="yes"?>
<Relationships xmlns="http://schemas.openxmlformats.org/package/2006/relationships"><Relationship Id="rId2" Type="http://schemas.openxmlformats.org/officeDocument/2006/relationships/slide" Target="../slides/slide120.xml"/><Relationship Id="rId1" Type="http://schemas.openxmlformats.org/officeDocument/2006/relationships/notesMaster" Target="../notesMasters/notesMaster1.xml"/></Relationships>
</file>

<file path=ppt/notesSlides/_rels/notesSlide101.xml.rels><?xml version="1.0" encoding="UTF-8" standalone="yes"?>
<Relationships xmlns="http://schemas.openxmlformats.org/package/2006/relationships"><Relationship Id="rId2" Type="http://schemas.openxmlformats.org/officeDocument/2006/relationships/slide" Target="../slides/slide121.xml"/><Relationship Id="rId1" Type="http://schemas.openxmlformats.org/officeDocument/2006/relationships/notesMaster" Target="../notesMasters/notesMaster1.xml"/></Relationships>
</file>

<file path=ppt/notesSlides/_rels/notesSlide102.xml.rels><?xml version="1.0" encoding="UTF-8" standalone="yes"?>
<Relationships xmlns="http://schemas.openxmlformats.org/package/2006/relationships"><Relationship Id="rId2" Type="http://schemas.openxmlformats.org/officeDocument/2006/relationships/slide" Target="../slides/slide122.xml"/><Relationship Id="rId1" Type="http://schemas.openxmlformats.org/officeDocument/2006/relationships/notesMaster" Target="../notesMasters/notesMaster1.xml"/></Relationships>
</file>

<file path=ppt/notesSlides/_rels/notesSlide103.xml.rels><?xml version="1.0" encoding="UTF-8" standalone="yes"?>
<Relationships xmlns="http://schemas.openxmlformats.org/package/2006/relationships"><Relationship Id="rId2" Type="http://schemas.openxmlformats.org/officeDocument/2006/relationships/slide" Target="../slides/slide123.xml"/><Relationship Id="rId1" Type="http://schemas.openxmlformats.org/officeDocument/2006/relationships/notesMaster" Target="../notesMasters/notesMaster1.xml"/></Relationships>
</file>

<file path=ppt/notesSlides/_rels/notesSlide104.xml.rels><?xml version="1.0" encoding="UTF-8" standalone="yes"?>
<Relationships xmlns="http://schemas.openxmlformats.org/package/2006/relationships"><Relationship Id="rId2" Type="http://schemas.openxmlformats.org/officeDocument/2006/relationships/slide" Target="../slides/slide124.xml"/><Relationship Id="rId1" Type="http://schemas.openxmlformats.org/officeDocument/2006/relationships/notesMaster" Target="../notesMasters/notesMaster1.xml"/></Relationships>
</file>

<file path=ppt/notesSlides/_rels/notesSlide105.xml.rels><?xml version="1.0" encoding="UTF-8" standalone="yes"?>
<Relationships xmlns="http://schemas.openxmlformats.org/package/2006/relationships"><Relationship Id="rId2" Type="http://schemas.openxmlformats.org/officeDocument/2006/relationships/slide" Target="../slides/slide125.xml"/><Relationship Id="rId1" Type="http://schemas.openxmlformats.org/officeDocument/2006/relationships/notesMaster" Target="../notesMasters/notesMaster1.xml"/></Relationships>
</file>

<file path=ppt/notesSlides/_rels/notesSlide106.xml.rels><?xml version="1.0" encoding="UTF-8" standalone="yes"?>
<Relationships xmlns="http://schemas.openxmlformats.org/package/2006/relationships"><Relationship Id="rId2" Type="http://schemas.openxmlformats.org/officeDocument/2006/relationships/slide" Target="../slides/slide129.xml"/><Relationship Id="rId1" Type="http://schemas.openxmlformats.org/officeDocument/2006/relationships/notesMaster" Target="../notesMasters/notesMaster1.xml"/></Relationships>
</file>

<file path=ppt/notesSlides/_rels/notesSlide107.xml.rels><?xml version="1.0" encoding="UTF-8" standalone="yes"?>
<Relationships xmlns="http://schemas.openxmlformats.org/package/2006/relationships"><Relationship Id="rId2" Type="http://schemas.openxmlformats.org/officeDocument/2006/relationships/slide" Target="../slides/slide131.xml"/><Relationship Id="rId1" Type="http://schemas.openxmlformats.org/officeDocument/2006/relationships/notesMaster" Target="../notesMasters/notesMaster1.xml"/></Relationships>
</file>

<file path=ppt/notesSlides/_rels/notesSlide108.xml.rels><?xml version="1.0" encoding="UTF-8" standalone="yes"?>
<Relationships xmlns="http://schemas.openxmlformats.org/package/2006/relationships"><Relationship Id="rId2" Type="http://schemas.openxmlformats.org/officeDocument/2006/relationships/slide" Target="../slides/slide132.xml"/><Relationship Id="rId1" Type="http://schemas.openxmlformats.org/officeDocument/2006/relationships/notesMaster" Target="../notesMasters/notesMaster1.xml"/></Relationships>
</file>

<file path=ppt/notesSlides/_rels/notesSlide109.xml.rels><?xml version="1.0" encoding="UTF-8" standalone="yes"?>
<Relationships xmlns="http://schemas.openxmlformats.org/package/2006/relationships"><Relationship Id="rId2" Type="http://schemas.openxmlformats.org/officeDocument/2006/relationships/slide" Target="../slides/slide133.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10.xml.rels><?xml version="1.0" encoding="UTF-8" standalone="yes"?>
<Relationships xmlns="http://schemas.openxmlformats.org/package/2006/relationships"><Relationship Id="rId2" Type="http://schemas.openxmlformats.org/officeDocument/2006/relationships/slide" Target="../slides/slide134.xml"/><Relationship Id="rId1" Type="http://schemas.openxmlformats.org/officeDocument/2006/relationships/notesMaster" Target="../notesMasters/notesMaster1.xml"/></Relationships>
</file>

<file path=ppt/notesSlides/_rels/notesSlide111.xml.rels><?xml version="1.0" encoding="UTF-8" standalone="yes"?>
<Relationships xmlns="http://schemas.openxmlformats.org/package/2006/relationships"><Relationship Id="rId2" Type="http://schemas.openxmlformats.org/officeDocument/2006/relationships/slide" Target="../slides/slide135.xml"/><Relationship Id="rId1" Type="http://schemas.openxmlformats.org/officeDocument/2006/relationships/notesMaster" Target="../notesMasters/notesMaster1.xml"/></Relationships>
</file>

<file path=ppt/notesSlides/_rels/notesSlide112.xml.rels><?xml version="1.0" encoding="UTF-8" standalone="yes"?>
<Relationships xmlns="http://schemas.openxmlformats.org/package/2006/relationships"><Relationship Id="rId2" Type="http://schemas.openxmlformats.org/officeDocument/2006/relationships/slide" Target="../slides/slide136.xml"/><Relationship Id="rId1" Type="http://schemas.openxmlformats.org/officeDocument/2006/relationships/notesMaster" Target="../notesMasters/notesMaster1.xml"/></Relationships>
</file>

<file path=ppt/notesSlides/_rels/notesSlide113.xml.rels><?xml version="1.0" encoding="UTF-8" standalone="yes"?>
<Relationships xmlns="http://schemas.openxmlformats.org/package/2006/relationships"><Relationship Id="rId2" Type="http://schemas.openxmlformats.org/officeDocument/2006/relationships/slide" Target="../slides/slide137.xml"/><Relationship Id="rId1" Type="http://schemas.openxmlformats.org/officeDocument/2006/relationships/notesMaster" Target="../notesMasters/notesMaster1.xml"/></Relationships>
</file>

<file path=ppt/notesSlides/_rels/notesSlide114.xml.rels><?xml version="1.0" encoding="UTF-8" standalone="yes"?>
<Relationships xmlns="http://schemas.openxmlformats.org/package/2006/relationships"><Relationship Id="rId2" Type="http://schemas.openxmlformats.org/officeDocument/2006/relationships/slide" Target="../slides/slide138.xml"/><Relationship Id="rId1" Type="http://schemas.openxmlformats.org/officeDocument/2006/relationships/notesMaster" Target="../notesMasters/notesMaster1.xml"/></Relationships>
</file>

<file path=ppt/notesSlides/_rels/notesSlide115.xml.rels><?xml version="1.0" encoding="UTF-8" standalone="yes"?>
<Relationships xmlns="http://schemas.openxmlformats.org/package/2006/relationships"><Relationship Id="rId2" Type="http://schemas.openxmlformats.org/officeDocument/2006/relationships/slide" Target="../slides/slide139.xml"/><Relationship Id="rId1" Type="http://schemas.openxmlformats.org/officeDocument/2006/relationships/notesMaster" Target="../notesMasters/notesMaster1.xml"/></Relationships>
</file>

<file path=ppt/notesSlides/_rels/notesSlide116.xml.rels><?xml version="1.0" encoding="UTF-8" standalone="yes"?>
<Relationships xmlns="http://schemas.openxmlformats.org/package/2006/relationships"><Relationship Id="rId2" Type="http://schemas.openxmlformats.org/officeDocument/2006/relationships/slide" Target="../slides/slide140.xml"/><Relationship Id="rId1" Type="http://schemas.openxmlformats.org/officeDocument/2006/relationships/notesMaster" Target="../notesMasters/notesMaster1.xml"/></Relationships>
</file>

<file path=ppt/notesSlides/_rels/notesSlide117.xml.rels><?xml version="1.0" encoding="UTF-8" standalone="yes"?>
<Relationships xmlns="http://schemas.openxmlformats.org/package/2006/relationships"><Relationship Id="rId2" Type="http://schemas.openxmlformats.org/officeDocument/2006/relationships/slide" Target="../slides/slide141.xml"/><Relationship Id="rId1" Type="http://schemas.openxmlformats.org/officeDocument/2006/relationships/notesMaster" Target="../notesMasters/notesMaster1.xml"/></Relationships>
</file>

<file path=ppt/notesSlides/_rels/notesSlide118.xml.rels><?xml version="1.0" encoding="UTF-8" standalone="yes"?>
<Relationships xmlns="http://schemas.openxmlformats.org/package/2006/relationships"><Relationship Id="rId2" Type="http://schemas.openxmlformats.org/officeDocument/2006/relationships/slide" Target="../slides/slide142.xml"/><Relationship Id="rId1" Type="http://schemas.openxmlformats.org/officeDocument/2006/relationships/notesMaster" Target="../notesMasters/notesMaster1.xml"/></Relationships>
</file>

<file path=ppt/notesSlides/_rels/notesSlide119.xml.rels><?xml version="1.0" encoding="UTF-8" standalone="yes"?>
<Relationships xmlns="http://schemas.openxmlformats.org/package/2006/relationships"><Relationship Id="rId2" Type="http://schemas.openxmlformats.org/officeDocument/2006/relationships/slide" Target="../slides/slide143.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20.xml.rels><?xml version="1.0" encoding="UTF-8" standalone="yes"?>
<Relationships xmlns="http://schemas.openxmlformats.org/package/2006/relationships"><Relationship Id="rId2" Type="http://schemas.openxmlformats.org/officeDocument/2006/relationships/slide" Target="../slides/slide144.xml"/><Relationship Id="rId1" Type="http://schemas.openxmlformats.org/officeDocument/2006/relationships/notesMaster" Target="../notesMasters/notesMaster1.xml"/></Relationships>
</file>

<file path=ppt/notesSlides/_rels/notesSlide121.xml.rels><?xml version="1.0" encoding="UTF-8" standalone="yes"?>
<Relationships xmlns="http://schemas.openxmlformats.org/package/2006/relationships"><Relationship Id="rId2" Type="http://schemas.openxmlformats.org/officeDocument/2006/relationships/slide" Target="../slides/slide145.xml"/><Relationship Id="rId1" Type="http://schemas.openxmlformats.org/officeDocument/2006/relationships/notesMaster" Target="../notesMasters/notesMaster1.xml"/></Relationships>
</file>

<file path=ppt/notesSlides/_rels/notesSlide122.xml.rels><?xml version="1.0" encoding="UTF-8" standalone="yes"?>
<Relationships xmlns="http://schemas.openxmlformats.org/package/2006/relationships"><Relationship Id="rId2" Type="http://schemas.openxmlformats.org/officeDocument/2006/relationships/slide" Target="../slides/slide146.xml"/><Relationship Id="rId1" Type="http://schemas.openxmlformats.org/officeDocument/2006/relationships/notesMaster" Target="../notesMasters/notesMaster1.xml"/></Relationships>
</file>

<file path=ppt/notesSlides/_rels/notesSlide123.xml.rels><?xml version="1.0" encoding="UTF-8" standalone="yes"?>
<Relationships xmlns="http://schemas.openxmlformats.org/package/2006/relationships"><Relationship Id="rId2" Type="http://schemas.openxmlformats.org/officeDocument/2006/relationships/slide" Target="../slides/slide147.xml"/><Relationship Id="rId1" Type="http://schemas.openxmlformats.org/officeDocument/2006/relationships/notesMaster" Target="../notesMasters/notesMaster1.xml"/></Relationships>
</file>

<file path=ppt/notesSlides/_rels/notesSlide124.xml.rels><?xml version="1.0" encoding="UTF-8" standalone="yes"?>
<Relationships xmlns="http://schemas.openxmlformats.org/package/2006/relationships"><Relationship Id="rId2" Type="http://schemas.openxmlformats.org/officeDocument/2006/relationships/slide" Target="../slides/slide148.xml"/><Relationship Id="rId1" Type="http://schemas.openxmlformats.org/officeDocument/2006/relationships/notesMaster" Target="../notesMasters/notesMaster1.xml"/></Relationships>
</file>

<file path=ppt/notesSlides/_rels/notesSlide125.xml.rels><?xml version="1.0" encoding="UTF-8" standalone="yes"?>
<Relationships xmlns="http://schemas.openxmlformats.org/package/2006/relationships"><Relationship Id="rId2" Type="http://schemas.openxmlformats.org/officeDocument/2006/relationships/slide" Target="../slides/slide149.xml"/><Relationship Id="rId1" Type="http://schemas.openxmlformats.org/officeDocument/2006/relationships/notesMaster" Target="../notesMasters/notesMaster1.xml"/></Relationships>
</file>

<file path=ppt/notesSlides/_rels/notesSlide126.xml.rels><?xml version="1.0" encoding="UTF-8" standalone="yes"?>
<Relationships xmlns="http://schemas.openxmlformats.org/package/2006/relationships"><Relationship Id="rId2" Type="http://schemas.openxmlformats.org/officeDocument/2006/relationships/slide" Target="../slides/slide150.xml"/><Relationship Id="rId1" Type="http://schemas.openxmlformats.org/officeDocument/2006/relationships/notesMaster" Target="../notesMasters/notesMaster1.xml"/></Relationships>
</file>

<file path=ppt/notesSlides/_rels/notesSlide127.xml.rels><?xml version="1.0" encoding="UTF-8" standalone="yes"?>
<Relationships xmlns="http://schemas.openxmlformats.org/package/2006/relationships"><Relationship Id="rId2" Type="http://schemas.openxmlformats.org/officeDocument/2006/relationships/slide" Target="../slides/slide151.xml"/><Relationship Id="rId1" Type="http://schemas.openxmlformats.org/officeDocument/2006/relationships/notesMaster" Target="../notesMasters/notesMaster1.xml"/></Relationships>
</file>

<file path=ppt/notesSlides/_rels/notesSlide128.xml.rels><?xml version="1.0" encoding="UTF-8" standalone="yes"?>
<Relationships xmlns="http://schemas.openxmlformats.org/package/2006/relationships"><Relationship Id="rId2" Type="http://schemas.openxmlformats.org/officeDocument/2006/relationships/slide" Target="../slides/slide152.xml"/><Relationship Id="rId1" Type="http://schemas.openxmlformats.org/officeDocument/2006/relationships/notesMaster" Target="../notesMasters/notesMaster1.xml"/></Relationships>
</file>

<file path=ppt/notesSlides/_rels/notesSlide129.xml.rels><?xml version="1.0" encoding="UTF-8" standalone="yes"?>
<Relationships xmlns="http://schemas.openxmlformats.org/package/2006/relationships"><Relationship Id="rId2" Type="http://schemas.openxmlformats.org/officeDocument/2006/relationships/slide" Target="../slides/slide154.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30.xml.rels><?xml version="1.0" encoding="UTF-8" standalone="yes"?>
<Relationships xmlns="http://schemas.openxmlformats.org/package/2006/relationships"><Relationship Id="rId2" Type="http://schemas.openxmlformats.org/officeDocument/2006/relationships/slide" Target="../slides/slide157.xml"/><Relationship Id="rId1" Type="http://schemas.openxmlformats.org/officeDocument/2006/relationships/notesMaster" Target="../notesMasters/notesMaster1.xml"/></Relationships>
</file>

<file path=ppt/notesSlides/_rels/notesSlide131.xml.rels><?xml version="1.0" encoding="UTF-8" standalone="yes"?>
<Relationships xmlns="http://schemas.openxmlformats.org/package/2006/relationships"><Relationship Id="rId2" Type="http://schemas.openxmlformats.org/officeDocument/2006/relationships/slide" Target="../slides/slide158.xml"/><Relationship Id="rId1" Type="http://schemas.openxmlformats.org/officeDocument/2006/relationships/notesMaster" Target="../notesMasters/notesMaster1.xml"/></Relationships>
</file>

<file path=ppt/notesSlides/_rels/notesSlide132.xml.rels><?xml version="1.0" encoding="UTF-8" standalone="yes"?>
<Relationships xmlns="http://schemas.openxmlformats.org/package/2006/relationships"><Relationship Id="rId2" Type="http://schemas.openxmlformats.org/officeDocument/2006/relationships/slide" Target="../slides/slide159.xml"/><Relationship Id="rId1" Type="http://schemas.openxmlformats.org/officeDocument/2006/relationships/notesMaster" Target="../notesMasters/notesMaster1.xml"/></Relationships>
</file>

<file path=ppt/notesSlides/_rels/notesSlide133.xml.rels><?xml version="1.0" encoding="UTF-8" standalone="yes"?>
<Relationships xmlns="http://schemas.openxmlformats.org/package/2006/relationships"><Relationship Id="rId2" Type="http://schemas.openxmlformats.org/officeDocument/2006/relationships/slide" Target="../slides/slide160.xml"/><Relationship Id="rId1" Type="http://schemas.openxmlformats.org/officeDocument/2006/relationships/notesMaster" Target="../notesMasters/notesMaster1.xml"/></Relationships>
</file>

<file path=ppt/notesSlides/_rels/notesSlide134.xml.rels><?xml version="1.0" encoding="UTF-8" standalone="yes"?>
<Relationships xmlns="http://schemas.openxmlformats.org/package/2006/relationships"><Relationship Id="rId2" Type="http://schemas.openxmlformats.org/officeDocument/2006/relationships/slide" Target="../slides/slide161.xml"/><Relationship Id="rId1" Type="http://schemas.openxmlformats.org/officeDocument/2006/relationships/notesMaster" Target="../notesMasters/notesMaster1.xml"/></Relationships>
</file>

<file path=ppt/notesSlides/_rels/notesSlide135.xml.rels><?xml version="1.0" encoding="UTF-8" standalone="yes"?>
<Relationships xmlns="http://schemas.openxmlformats.org/package/2006/relationships"><Relationship Id="rId2" Type="http://schemas.openxmlformats.org/officeDocument/2006/relationships/slide" Target="../slides/slide162.xml"/><Relationship Id="rId1" Type="http://schemas.openxmlformats.org/officeDocument/2006/relationships/notesMaster" Target="../notesMasters/notesMaster1.xml"/></Relationships>
</file>

<file path=ppt/notesSlides/_rels/notesSlide136.xml.rels><?xml version="1.0" encoding="UTF-8" standalone="yes"?>
<Relationships xmlns="http://schemas.openxmlformats.org/package/2006/relationships"><Relationship Id="rId2" Type="http://schemas.openxmlformats.org/officeDocument/2006/relationships/slide" Target="../slides/slide163.xml"/><Relationship Id="rId1" Type="http://schemas.openxmlformats.org/officeDocument/2006/relationships/notesMaster" Target="../notesMasters/notesMaster1.xml"/></Relationships>
</file>

<file path=ppt/notesSlides/_rels/notesSlide137.xml.rels><?xml version="1.0" encoding="UTF-8" standalone="yes"?>
<Relationships xmlns="http://schemas.openxmlformats.org/package/2006/relationships"><Relationship Id="rId2" Type="http://schemas.openxmlformats.org/officeDocument/2006/relationships/slide" Target="../slides/slide164.xml"/><Relationship Id="rId1" Type="http://schemas.openxmlformats.org/officeDocument/2006/relationships/notesMaster" Target="../notesMasters/notesMaster1.xml"/></Relationships>
</file>

<file path=ppt/notesSlides/_rels/notesSlide138.xml.rels><?xml version="1.0" encoding="UTF-8" standalone="yes"?>
<Relationships xmlns="http://schemas.openxmlformats.org/package/2006/relationships"><Relationship Id="rId2" Type="http://schemas.openxmlformats.org/officeDocument/2006/relationships/slide" Target="../slides/slide165.xml"/><Relationship Id="rId1" Type="http://schemas.openxmlformats.org/officeDocument/2006/relationships/notesMaster" Target="../notesMasters/notesMaster1.xml"/></Relationships>
</file>

<file path=ppt/notesSlides/_rels/notesSlide139.xml.rels><?xml version="1.0" encoding="UTF-8" standalone="yes"?>
<Relationships xmlns="http://schemas.openxmlformats.org/package/2006/relationships"><Relationship Id="rId2" Type="http://schemas.openxmlformats.org/officeDocument/2006/relationships/slide" Target="../slides/slide167.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40.xml.rels><?xml version="1.0" encoding="UTF-8" standalone="yes"?>
<Relationships xmlns="http://schemas.openxmlformats.org/package/2006/relationships"><Relationship Id="rId2" Type="http://schemas.openxmlformats.org/officeDocument/2006/relationships/slide" Target="../slides/slide168.xml"/><Relationship Id="rId1" Type="http://schemas.openxmlformats.org/officeDocument/2006/relationships/notesMaster" Target="../notesMasters/notesMaster1.xml"/></Relationships>
</file>

<file path=ppt/notesSlides/_rels/notesSlide141.xml.rels><?xml version="1.0" encoding="UTF-8" standalone="yes"?>
<Relationships xmlns="http://schemas.openxmlformats.org/package/2006/relationships"><Relationship Id="rId2" Type="http://schemas.openxmlformats.org/officeDocument/2006/relationships/slide" Target="../slides/slide169.xml"/><Relationship Id="rId1" Type="http://schemas.openxmlformats.org/officeDocument/2006/relationships/notesMaster" Target="../notesMasters/notesMaster1.xml"/></Relationships>
</file>

<file path=ppt/notesSlides/_rels/notesSlide142.xml.rels><?xml version="1.0" encoding="UTF-8" standalone="yes"?>
<Relationships xmlns="http://schemas.openxmlformats.org/package/2006/relationships"><Relationship Id="rId2" Type="http://schemas.openxmlformats.org/officeDocument/2006/relationships/slide" Target="../slides/slide203.xml"/><Relationship Id="rId1" Type="http://schemas.openxmlformats.org/officeDocument/2006/relationships/notesMaster" Target="../notesMasters/notesMaster1.xml"/></Relationships>
</file>

<file path=ppt/notesSlides/_rels/notesSlide143.xml.rels><?xml version="1.0" encoding="UTF-8" standalone="yes"?>
<Relationships xmlns="http://schemas.openxmlformats.org/package/2006/relationships"><Relationship Id="rId2" Type="http://schemas.openxmlformats.org/officeDocument/2006/relationships/slide" Target="../slides/slide204.xml"/><Relationship Id="rId1" Type="http://schemas.openxmlformats.org/officeDocument/2006/relationships/notesMaster" Target="../notesMasters/notesMaster1.xml"/></Relationships>
</file>

<file path=ppt/notesSlides/_rels/notesSlide144.xml.rels><?xml version="1.0" encoding="UTF-8" standalone="yes"?>
<Relationships xmlns="http://schemas.openxmlformats.org/package/2006/relationships"><Relationship Id="rId2" Type="http://schemas.openxmlformats.org/officeDocument/2006/relationships/slide" Target="../slides/slide205.xml"/><Relationship Id="rId1" Type="http://schemas.openxmlformats.org/officeDocument/2006/relationships/notesMaster" Target="../notesMasters/notesMaster1.xml"/></Relationships>
</file>

<file path=ppt/notesSlides/_rels/notesSlide145.xml.rels><?xml version="1.0" encoding="UTF-8" standalone="yes"?>
<Relationships xmlns="http://schemas.openxmlformats.org/package/2006/relationships"><Relationship Id="rId2" Type="http://schemas.openxmlformats.org/officeDocument/2006/relationships/slide" Target="../slides/slide206.xml"/><Relationship Id="rId1" Type="http://schemas.openxmlformats.org/officeDocument/2006/relationships/notesMaster" Target="../notesMasters/notesMaster1.xml"/></Relationships>
</file>

<file path=ppt/notesSlides/_rels/notesSlide146.xml.rels><?xml version="1.0" encoding="UTF-8" standalone="yes"?>
<Relationships xmlns="http://schemas.openxmlformats.org/package/2006/relationships"><Relationship Id="rId2" Type="http://schemas.openxmlformats.org/officeDocument/2006/relationships/slide" Target="../slides/slide207.xml"/><Relationship Id="rId1" Type="http://schemas.openxmlformats.org/officeDocument/2006/relationships/notesMaster" Target="../notesMasters/notesMaster1.xml"/></Relationships>
</file>

<file path=ppt/notesSlides/_rels/notesSlide147.xml.rels><?xml version="1.0" encoding="UTF-8" standalone="yes"?>
<Relationships xmlns="http://schemas.openxmlformats.org/package/2006/relationships"><Relationship Id="rId2" Type="http://schemas.openxmlformats.org/officeDocument/2006/relationships/slide" Target="../slides/slide208.xml"/><Relationship Id="rId1" Type="http://schemas.openxmlformats.org/officeDocument/2006/relationships/notesMaster" Target="../notesMasters/notesMaster1.xml"/></Relationships>
</file>

<file path=ppt/notesSlides/_rels/notesSlide148.xml.rels><?xml version="1.0" encoding="UTF-8" standalone="yes"?>
<Relationships xmlns="http://schemas.openxmlformats.org/package/2006/relationships"><Relationship Id="rId2" Type="http://schemas.openxmlformats.org/officeDocument/2006/relationships/slide" Target="../slides/slide213.xml"/><Relationship Id="rId1" Type="http://schemas.openxmlformats.org/officeDocument/2006/relationships/notesMaster" Target="../notesMasters/notesMaster1.xml"/></Relationships>
</file>

<file path=ppt/notesSlides/_rels/notesSlide149.xml.rels><?xml version="1.0" encoding="UTF-8" standalone="yes"?>
<Relationships xmlns="http://schemas.openxmlformats.org/package/2006/relationships"><Relationship Id="rId2" Type="http://schemas.openxmlformats.org/officeDocument/2006/relationships/slide" Target="../slides/slide217.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82.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83.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89.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90.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92.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93.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94.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95.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96.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97.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98.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99.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100.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101.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102.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103.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104.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105.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106.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107.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108.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109.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110.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111.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112.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113.xml"/><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2" Type="http://schemas.openxmlformats.org/officeDocument/2006/relationships/slide" Target="../slides/slide114.xml"/><Relationship Id="rId1" Type="http://schemas.openxmlformats.org/officeDocument/2006/relationships/notesMaster" Target="../notesMasters/notesMaster1.xml"/></Relationships>
</file>

<file path=ppt/notesSlides/_rels/notesSlide95.xml.rels><?xml version="1.0" encoding="UTF-8" standalone="yes"?>
<Relationships xmlns="http://schemas.openxmlformats.org/package/2006/relationships"><Relationship Id="rId2" Type="http://schemas.openxmlformats.org/officeDocument/2006/relationships/slide" Target="../slides/slide115.xml"/><Relationship Id="rId1" Type="http://schemas.openxmlformats.org/officeDocument/2006/relationships/notesMaster" Target="../notesMasters/notesMaster1.xml"/></Relationships>
</file>

<file path=ppt/notesSlides/_rels/notesSlide96.xml.rels><?xml version="1.0" encoding="UTF-8" standalone="yes"?>
<Relationships xmlns="http://schemas.openxmlformats.org/package/2006/relationships"><Relationship Id="rId2" Type="http://schemas.openxmlformats.org/officeDocument/2006/relationships/slide" Target="../slides/slide116.xml"/><Relationship Id="rId1" Type="http://schemas.openxmlformats.org/officeDocument/2006/relationships/notesMaster" Target="../notesMasters/notesMaster1.xml"/></Relationships>
</file>

<file path=ppt/notesSlides/_rels/notesSlide97.xml.rels><?xml version="1.0" encoding="UTF-8" standalone="yes"?>
<Relationships xmlns="http://schemas.openxmlformats.org/package/2006/relationships"><Relationship Id="rId2" Type="http://schemas.openxmlformats.org/officeDocument/2006/relationships/slide" Target="../slides/slide117.xml"/><Relationship Id="rId1" Type="http://schemas.openxmlformats.org/officeDocument/2006/relationships/notesMaster" Target="../notesMasters/notesMaster1.xml"/></Relationships>
</file>

<file path=ppt/notesSlides/_rels/notesSlide98.xml.rels><?xml version="1.0" encoding="UTF-8" standalone="yes"?>
<Relationships xmlns="http://schemas.openxmlformats.org/package/2006/relationships"><Relationship Id="rId2" Type="http://schemas.openxmlformats.org/officeDocument/2006/relationships/slide" Target="../slides/slide118.xml"/><Relationship Id="rId1" Type="http://schemas.openxmlformats.org/officeDocument/2006/relationships/notesMaster" Target="../notesMasters/notesMaster1.xml"/></Relationships>
</file>

<file path=ppt/notesSlides/_rels/notesSlide99.xml.rels><?xml version="1.0" encoding="UTF-8" standalone="yes"?>
<Relationships xmlns="http://schemas.openxmlformats.org/package/2006/relationships"><Relationship Id="rId2" Type="http://schemas.openxmlformats.org/officeDocument/2006/relationships/slide" Target="../slides/slide11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7AF78CF3-BDC2-4027-AAF6-AEE4FB847F16}" type="slidenum">
              <a:rPr lang="es-CO" smtClean="0"/>
              <a:t>3</a:t>
            </a:fld>
            <a:endParaRPr lang="es-CO"/>
          </a:p>
        </p:txBody>
      </p:sp>
    </p:spTree>
    <p:extLst>
      <p:ext uri="{BB962C8B-B14F-4D97-AF65-F5344CB8AC3E}">
        <p14:creationId xmlns:p14="http://schemas.microsoft.com/office/powerpoint/2010/main" val="373863064"/>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7AF78CF3-BDC2-4027-AAF6-AEE4FB847F16}" type="slidenum">
              <a:rPr lang="es-CO" smtClean="0"/>
              <a:t>13</a:t>
            </a:fld>
            <a:endParaRPr lang="es-CO"/>
          </a:p>
        </p:txBody>
      </p:sp>
    </p:spTree>
    <p:extLst>
      <p:ext uri="{BB962C8B-B14F-4D97-AF65-F5344CB8AC3E}">
        <p14:creationId xmlns:p14="http://schemas.microsoft.com/office/powerpoint/2010/main" val="4067849555"/>
      </p:ext>
    </p:extLst>
  </p:cSld>
  <p:clrMapOvr>
    <a:masterClrMapping/>
  </p:clrMapOvr>
</p:notes>
</file>

<file path=ppt/notesSlides/notesSlide1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3970" name="Marcador de imagen de diapositiva 1">
            <a:extLst>
              <a:ext uri="{FF2B5EF4-FFF2-40B4-BE49-F238E27FC236}">
                <a16:creationId xmlns:a16="http://schemas.microsoft.com/office/drawing/2014/main" id="{5F4146DB-8135-4EAD-9D55-C046217FC5A2}"/>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83971" name="Marcador de notas 2">
            <a:extLst>
              <a:ext uri="{FF2B5EF4-FFF2-40B4-BE49-F238E27FC236}">
                <a16:creationId xmlns:a16="http://schemas.microsoft.com/office/drawing/2014/main" id="{DA09A2EB-EBA3-4A18-A0A9-B6844791B7E4}"/>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83972" name="Marcador de número de diapositiva 3">
            <a:extLst>
              <a:ext uri="{FF2B5EF4-FFF2-40B4-BE49-F238E27FC236}">
                <a16:creationId xmlns:a16="http://schemas.microsoft.com/office/drawing/2014/main" id="{46E86018-5A8A-4C6C-826D-42AE46B7E20E}"/>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D09ED7C4-D53E-4FC8-BEE1-901098AFA232}" type="slidenum">
              <a:rPr lang="es-CO" altLang="es-CO" smtClean="0"/>
              <a:pPr fontAlgn="base">
                <a:spcBef>
                  <a:spcPct val="0"/>
                </a:spcBef>
                <a:spcAft>
                  <a:spcPct val="0"/>
                </a:spcAft>
              </a:pPr>
              <a:t>120</a:t>
            </a:fld>
            <a:endParaRPr lang="es-CO" altLang="es-CO" dirty="0"/>
          </a:p>
        </p:txBody>
      </p:sp>
    </p:spTree>
  </p:cSld>
  <p:clrMapOvr>
    <a:masterClrMapping/>
  </p:clrMapOvr>
</p:notes>
</file>

<file path=ppt/notesSlides/notesSlide1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6018" name="Marcador de imagen de diapositiva 1">
            <a:extLst>
              <a:ext uri="{FF2B5EF4-FFF2-40B4-BE49-F238E27FC236}">
                <a16:creationId xmlns:a16="http://schemas.microsoft.com/office/drawing/2014/main" id="{74464801-D255-41F5-8BBD-1C24D7F676AF}"/>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86019" name="Marcador de notas 2">
            <a:extLst>
              <a:ext uri="{FF2B5EF4-FFF2-40B4-BE49-F238E27FC236}">
                <a16:creationId xmlns:a16="http://schemas.microsoft.com/office/drawing/2014/main" id="{A8A3E006-8D60-4193-B0CD-159AA696C46F}"/>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86020" name="Marcador de número de diapositiva 3">
            <a:extLst>
              <a:ext uri="{FF2B5EF4-FFF2-40B4-BE49-F238E27FC236}">
                <a16:creationId xmlns:a16="http://schemas.microsoft.com/office/drawing/2014/main" id="{BFCA60E5-2CEB-4EEA-893B-F28CE8359E4A}"/>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98AE9DD9-4802-445C-87C3-30474D748F0A}" type="slidenum">
              <a:rPr lang="es-CO" altLang="es-CO" smtClean="0"/>
              <a:pPr fontAlgn="base">
                <a:spcBef>
                  <a:spcPct val="0"/>
                </a:spcBef>
                <a:spcAft>
                  <a:spcPct val="0"/>
                </a:spcAft>
              </a:pPr>
              <a:t>121</a:t>
            </a:fld>
            <a:endParaRPr lang="es-CO" altLang="es-CO" dirty="0"/>
          </a:p>
        </p:txBody>
      </p:sp>
    </p:spTree>
  </p:cSld>
  <p:clrMapOvr>
    <a:masterClrMapping/>
  </p:clrMapOvr>
</p:notes>
</file>

<file path=ppt/notesSlides/notesSlide1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8066" name="Marcador de imagen de diapositiva 1">
            <a:extLst>
              <a:ext uri="{FF2B5EF4-FFF2-40B4-BE49-F238E27FC236}">
                <a16:creationId xmlns:a16="http://schemas.microsoft.com/office/drawing/2014/main" id="{07C1C53E-3984-4E1C-A8E8-4D6F03C53BE1}"/>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88067" name="Marcador de notas 2">
            <a:extLst>
              <a:ext uri="{FF2B5EF4-FFF2-40B4-BE49-F238E27FC236}">
                <a16:creationId xmlns:a16="http://schemas.microsoft.com/office/drawing/2014/main" id="{4BF0DAA1-9584-4004-8865-379752AB1333}"/>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88068" name="Marcador de número de diapositiva 3">
            <a:extLst>
              <a:ext uri="{FF2B5EF4-FFF2-40B4-BE49-F238E27FC236}">
                <a16:creationId xmlns:a16="http://schemas.microsoft.com/office/drawing/2014/main" id="{C5A201FD-64DA-40C8-B0B4-116863CDD97E}"/>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0C7D1412-2476-4CD2-A3DC-55336207F780}" type="slidenum">
              <a:rPr lang="es-CO" altLang="es-CO" smtClean="0"/>
              <a:pPr fontAlgn="base">
                <a:spcBef>
                  <a:spcPct val="0"/>
                </a:spcBef>
                <a:spcAft>
                  <a:spcPct val="0"/>
                </a:spcAft>
              </a:pPr>
              <a:t>122</a:t>
            </a:fld>
            <a:endParaRPr lang="es-CO" altLang="es-CO" dirty="0"/>
          </a:p>
        </p:txBody>
      </p:sp>
    </p:spTree>
  </p:cSld>
  <p:clrMapOvr>
    <a:masterClrMapping/>
  </p:clrMapOvr>
</p:notes>
</file>

<file path=ppt/notesSlides/notesSlide1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114" name="Marcador de imagen de diapositiva 1">
            <a:extLst>
              <a:ext uri="{FF2B5EF4-FFF2-40B4-BE49-F238E27FC236}">
                <a16:creationId xmlns:a16="http://schemas.microsoft.com/office/drawing/2014/main" id="{A93A929E-B73B-4705-88EE-76DA991C42DD}"/>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90115" name="Marcador de notas 2">
            <a:extLst>
              <a:ext uri="{FF2B5EF4-FFF2-40B4-BE49-F238E27FC236}">
                <a16:creationId xmlns:a16="http://schemas.microsoft.com/office/drawing/2014/main" id="{9CCBAC26-B998-4EC1-BE7E-24E63E2DED89}"/>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90116" name="Marcador de número de diapositiva 3">
            <a:extLst>
              <a:ext uri="{FF2B5EF4-FFF2-40B4-BE49-F238E27FC236}">
                <a16:creationId xmlns:a16="http://schemas.microsoft.com/office/drawing/2014/main" id="{98079F95-3842-4DBD-9717-A4B36C46D13E}"/>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F92338E2-3625-4CEE-AD5F-B720D0D4E58E}" type="slidenum">
              <a:rPr lang="es-CO" altLang="es-CO" smtClean="0"/>
              <a:pPr fontAlgn="base">
                <a:spcBef>
                  <a:spcPct val="0"/>
                </a:spcBef>
                <a:spcAft>
                  <a:spcPct val="0"/>
                </a:spcAft>
              </a:pPr>
              <a:t>123</a:t>
            </a:fld>
            <a:endParaRPr lang="es-CO" altLang="es-CO" dirty="0"/>
          </a:p>
        </p:txBody>
      </p:sp>
    </p:spTree>
  </p:cSld>
  <p:clrMapOvr>
    <a:masterClrMapping/>
  </p:clrMapOvr>
</p:notes>
</file>

<file path=ppt/notesSlides/notesSlide1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62" name="Marcador de imagen de diapositiva 1">
            <a:extLst>
              <a:ext uri="{FF2B5EF4-FFF2-40B4-BE49-F238E27FC236}">
                <a16:creationId xmlns:a16="http://schemas.microsoft.com/office/drawing/2014/main" id="{14199D33-D175-4851-8A0A-A6C1E207070B}"/>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92163" name="Marcador de notas 2">
            <a:extLst>
              <a:ext uri="{FF2B5EF4-FFF2-40B4-BE49-F238E27FC236}">
                <a16:creationId xmlns:a16="http://schemas.microsoft.com/office/drawing/2014/main" id="{F2963CF0-B579-4AB2-BBD1-433D960992B9}"/>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92164" name="Marcador de número de diapositiva 3">
            <a:extLst>
              <a:ext uri="{FF2B5EF4-FFF2-40B4-BE49-F238E27FC236}">
                <a16:creationId xmlns:a16="http://schemas.microsoft.com/office/drawing/2014/main" id="{6EA6B562-2557-43E1-A9EE-978C2D4CC4EA}"/>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757EE4D6-5608-4495-A6F0-10E42D43D77C}" type="slidenum">
              <a:rPr lang="es-CO" altLang="es-CO" smtClean="0"/>
              <a:pPr fontAlgn="base">
                <a:spcBef>
                  <a:spcPct val="0"/>
                </a:spcBef>
                <a:spcAft>
                  <a:spcPct val="0"/>
                </a:spcAft>
              </a:pPr>
              <a:t>124</a:t>
            </a:fld>
            <a:endParaRPr lang="es-CO" altLang="es-CO" dirty="0"/>
          </a:p>
        </p:txBody>
      </p:sp>
    </p:spTree>
  </p:cSld>
  <p:clrMapOvr>
    <a:masterClrMapping/>
  </p:clrMapOvr>
</p:notes>
</file>

<file path=ppt/notesSlides/notesSlide1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Marcador de imagen de diapositiva 1">
            <a:extLst>
              <a:ext uri="{FF2B5EF4-FFF2-40B4-BE49-F238E27FC236}">
                <a16:creationId xmlns:a16="http://schemas.microsoft.com/office/drawing/2014/main" id="{E9F50C92-2B1B-4D34-8244-877FB13E5265}"/>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94211" name="Marcador de notas 2">
            <a:extLst>
              <a:ext uri="{FF2B5EF4-FFF2-40B4-BE49-F238E27FC236}">
                <a16:creationId xmlns:a16="http://schemas.microsoft.com/office/drawing/2014/main" id="{4A3708C6-1955-4EBF-8716-DADCECD21EA0}"/>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94212" name="Marcador de número de diapositiva 3">
            <a:extLst>
              <a:ext uri="{FF2B5EF4-FFF2-40B4-BE49-F238E27FC236}">
                <a16:creationId xmlns:a16="http://schemas.microsoft.com/office/drawing/2014/main" id="{3D46A21C-F1BE-4269-B4D7-D790E761BCA8}"/>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32BD72E7-C4CB-4067-9A60-CB3FD97E65DB}" type="slidenum">
              <a:rPr lang="es-CO" altLang="es-CO" smtClean="0"/>
              <a:pPr fontAlgn="base">
                <a:spcBef>
                  <a:spcPct val="0"/>
                </a:spcBef>
                <a:spcAft>
                  <a:spcPct val="0"/>
                </a:spcAft>
              </a:pPr>
              <a:t>125</a:t>
            </a:fld>
            <a:endParaRPr lang="es-CO" altLang="es-CO" dirty="0"/>
          </a:p>
        </p:txBody>
      </p:sp>
    </p:spTree>
  </p:cSld>
  <p:clrMapOvr>
    <a:masterClrMapping/>
  </p:clrMapOvr>
</p:notes>
</file>

<file path=ppt/notesSlides/notesSlide1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dirty="0"/>
          </a:p>
        </p:txBody>
      </p:sp>
      <p:sp>
        <p:nvSpPr>
          <p:cNvPr id="4" name="Marcador de número de diapositiva 3"/>
          <p:cNvSpPr>
            <a:spLocks noGrp="1"/>
          </p:cNvSpPr>
          <p:nvPr>
            <p:ph type="sldNum" sz="quarter" idx="5"/>
          </p:nvPr>
        </p:nvSpPr>
        <p:spPr/>
        <p:txBody>
          <a:bodyPr/>
          <a:lstStyle/>
          <a:p>
            <a:fld id="{7AF78CF3-BDC2-4027-AAF6-AEE4FB847F16}" type="slidenum">
              <a:rPr lang="es-CO" smtClean="0"/>
              <a:t>129</a:t>
            </a:fld>
            <a:endParaRPr lang="es-CO"/>
          </a:p>
        </p:txBody>
      </p:sp>
    </p:spTree>
    <p:extLst>
      <p:ext uri="{BB962C8B-B14F-4D97-AF65-F5344CB8AC3E}">
        <p14:creationId xmlns:p14="http://schemas.microsoft.com/office/powerpoint/2010/main" val="1328105250"/>
      </p:ext>
    </p:extLst>
  </p:cSld>
  <p:clrMapOvr>
    <a:masterClrMapping/>
  </p:clrMapOvr>
</p:notes>
</file>

<file path=ppt/notesSlides/notesSlide1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546" name="Marcador de imagen de diapositiva 1">
            <a:extLst>
              <a:ext uri="{FF2B5EF4-FFF2-40B4-BE49-F238E27FC236}">
                <a16:creationId xmlns:a16="http://schemas.microsoft.com/office/drawing/2014/main" id="{4048CD26-E627-445A-BDA3-B8657CA0AAD9}"/>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08547" name="Marcador de notas 2">
            <a:extLst>
              <a:ext uri="{FF2B5EF4-FFF2-40B4-BE49-F238E27FC236}">
                <a16:creationId xmlns:a16="http://schemas.microsoft.com/office/drawing/2014/main" id="{225A2C68-23CF-4CA0-8814-FD14D7EC4161}"/>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08548" name="Marcador de número de diapositiva 3">
            <a:extLst>
              <a:ext uri="{FF2B5EF4-FFF2-40B4-BE49-F238E27FC236}">
                <a16:creationId xmlns:a16="http://schemas.microsoft.com/office/drawing/2014/main" id="{A2C003F6-300F-4557-AA2C-95324E8D901A}"/>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1E767BD9-73DA-48AB-9EB1-F33AFD45857F}" type="slidenum">
              <a:rPr lang="es-CO" altLang="es-CO" smtClean="0"/>
              <a:pPr fontAlgn="base">
                <a:spcBef>
                  <a:spcPct val="0"/>
                </a:spcBef>
                <a:spcAft>
                  <a:spcPct val="0"/>
                </a:spcAft>
              </a:pPr>
              <a:t>131</a:t>
            </a:fld>
            <a:endParaRPr lang="es-CO" altLang="es-CO" dirty="0"/>
          </a:p>
        </p:txBody>
      </p:sp>
    </p:spTree>
    <p:extLst>
      <p:ext uri="{BB962C8B-B14F-4D97-AF65-F5344CB8AC3E}">
        <p14:creationId xmlns:p14="http://schemas.microsoft.com/office/powerpoint/2010/main" val="3038672497"/>
      </p:ext>
    </p:extLst>
  </p:cSld>
  <p:clrMapOvr>
    <a:masterClrMapping/>
  </p:clrMapOvr>
</p:notes>
</file>

<file path=ppt/notesSlides/notesSlide1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8306" name="Marcador de imagen de diapositiva 1">
            <a:extLst>
              <a:ext uri="{FF2B5EF4-FFF2-40B4-BE49-F238E27FC236}">
                <a16:creationId xmlns:a16="http://schemas.microsoft.com/office/drawing/2014/main" id="{4DEA5595-2CC1-4730-8043-53449BA7CFF9}"/>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98307" name="Marcador de notas 2">
            <a:extLst>
              <a:ext uri="{FF2B5EF4-FFF2-40B4-BE49-F238E27FC236}">
                <a16:creationId xmlns:a16="http://schemas.microsoft.com/office/drawing/2014/main" id="{DA81B1A6-28B3-425C-9A59-B27734DEE9BC}"/>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98308" name="Marcador de número de diapositiva 3">
            <a:extLst>
              <a:ext uri="{FF2B5EF4-FFF2-40B4-BE49-F238E27FC236}">
                <a16:creationId xmlns:a16="http://schemas.microsoft.com/office/drawing/2014/main" id="{7CC4C07F-8697-49B3-ADB3-7C855B29EEDD}"/>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3462AE02-4400-4B82-9FE9-A8D801CC1114}" type="slidenum">
              <a:rPr lang="es-CO" altLang="es-CO" smtClean="0"/>
              <a:pPr fontAlgn="base">
                <a:spcBef>
                  <a:spcPct val="0"/>
                </a:spcBef>
                <a:spcAft>
                  <a:spcPct val="0"/>
                </a:spcAft>
              </a:pPr>
              <a:t>132</a:t>
            </a:fld>
            <a:endParaRPr lang="es-CO" altLang="es-CO" dirty="0"/>
          </a:p>
        </p:txBody>
      </p:sp>
    </p:spTree>
    <p:extLst>
      <p:ext uri="{BB962C8B-B14F-4D97-AF65-F5344CB8AC3E}">
        <p14:creationId xmlns:p14="http://schemas.microsoft.com/office/powerpoint/2010/main" val="126463044"/>
      </p:ext>
    </p:extLst>
  </p:cSld>
  <p:clrMapOvr>
    <a:masterClrMapping/>
  </p:clrMapOvr>
</p:notes>
</file>

<file path=ppt/notesSlides/notesSlide1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42" name="Marcador de imagen de diapositiva 1">
            <a:extLst>
              <a:ext uri="{FF2B5EF4-FFF2-40B4-BE49-F238E27FC236}">
                <a16:creationId xmlns:a16="http://schemas.microsoft.com/office/drawing/2014/main" id="{97792192-995C-42B5-BC5B-636341ECEDFF}"/>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12643" name="Marcador de notas 2">
            <a:extLst>
              <a:ext uri="{FF2B5EF4-FFF2-40B4-BE49-F238E27FC236}">
                <a16:creationId xmlns:a16="http://schemas.microsoft.com/office/drawing/2014/main" id="{9ACE1AE7-92E6-4565-AC62-7951FBCE2FF5}"/>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12644" name="Marcador de número de diapositiva 3">
            <a:extLst>
              <a:ext uri="{FF2B5EF4-FFF2-40B4-BE49-F238E27FC236}">
                <a16:creationId xmlns:a16="http://schemas.microsoft.com/office/drawing/2014/main" id="{14F7323A-BAD3-4A71-A61C-B3F0FFCA9F1C}"/>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02F5079C-5809-4431-959F-34CF93F4FF6A}" type="slidenum">
              <a:rPr lang="es-CO" altLang="es-CO" smtClean="0"/>
              <a:pPr fontAlgn="base">
                <a:spcBef>
                  <a:spcPct val="0"/>
                </a:spcBef>
                <a:spcAft>
                  <a:spcPct val="0"/>
                </a:spcAft>
              </a:pPr>
              <a:t>133</a:t>
            </a:fld>
            <a:endParaRPr lang="es-CO" altLang="es-CO" dirty="0"/>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7AF78CF3-BDC2-4027-AAF6-AEE4FB847F16}" type="slidenum">
              <a:rPr lang="es-CO" smtClean="0"/>
              <a:t>14</a:t>
            </a:fld>
            <a:endParaRPr lang="es-CO"/>
          </a:p>
        </p:txBody>
      </p:sp>
    </p:spTree>
    <p:extLst>
      <p:ext uri="{BB962C8B-B14F-4D97-AF65-F5344CB8AC3E}">
        <p14:creationId xmlns:p14="http://schemas.microsoft.com/office/powerpoint/2010/main" val="911624389"/>
      </p:ext>
    </p:extLst>
  </p:cSld>
  <p:clrMapOvr>
    <a:masterClrMapping/>
  </p:clrMapOvr>
</p:notes>
</file>

<file path=ppt/notesSlides/notesSlide1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4690" name="Marcador de imagen de diapositiva 1">
            <a:extLst>
              <a:ext uri="{FF2B5EF4-FFF2-40B4-BE49-F238E27FC236}">
                <a16:creationId xmlns:a16="http://schemas.microsoft.com/office/drawing/2014/main" id="{7E4AF034-3E10-48CD-90C6-8E2DC4EE73E2}"/>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14691" name="Marcador de notas 2">
            <a:extLst>
              <a:ext uri="{FF2B5EF4-FFF2-40B4-BE49-F238E27FC236}">
                <a16:creationId xmlns:a16="http://schemas.microsoft.com/office/drawing/2014/main" id="{71D8F3CC-DB19-4DB5-B7B1-AE0B78B3FEF5}"/>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14692" name="Marcador de número de diapositiva 3">
            <a:extLst>
              <a:ext uri="{FF2B5EF4-FFF2-40B4-BE49-F238E27FC236}">
                <a16:creationId xmlns:a16="http://schemas.microsoft.com/office/drawing/2014/main" id="{193EE381-0667-4FF4-9934-4AB79CDAE4C5}"/>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4FD8ADCB-E0F8-4ED3-99DD-43D4684EE125}" type="slidenum">
              <a:rPr lang="es-CO" altLang="es-CO" smtClean="0"/>
              <a:pPr fontAlgn="base">
                <a:spcBef>
                  <a:spcPct val="0"/>
                </a:spcBef>
                <a:spcAft>
                  <a:spcPct val="0"/>
                </a:spcAft>
              </a:pPr>
              <a:t>134</a:t>
            </a:fld>
            <a:endParaRPr lang="es-CO" altLang="es-CO" dirty="0"/>
          </a:p>
        </p:txBody>
      </p:sp>
    </p:spTree>
  </p:cSld>
  <p:clrMapOvr>
    <a:masterClrMapping/>
  </p:clrMapOvr>
</p:notes>
</file>

<file path=ppt/notesSlides/notesSlide1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4690" name="Marcador de imagen de diapositiva 1">
            <a:extLst>
              <a:ext uri="{FF2B5EF4-FFF2-40B4-BE49-F238E27FC236}">
                <a16:creationId xmlns:a16="http://schemas.microsoft.com/office/drawing/2014/main" id="{7E4AF034-3E10-48CD-90C6-8E2DC4EE73E2}"/>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14691" name="Marcador de notas 2">
            <a:extLst>
              <a:ext uri="{FF2B5EF4-FFF2-40B4-BE49-F238E27FC236}">
                <a16:creationId xmlns:a16="http://schemas.microsoft.com/office/drawing/2014/main" id="{71D8F3CC-DB19-4DB5-B7B1-AE0B78B3FEF5}"/>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14692" name="Marcador de número de diapositiva 3">
            <a:extLst>
              <a:ext uri="{FF2B5EF4-FFF2-40B4-BE49-F238E27FC236}">
                <a16:creationId xmlns:a16="http://schemas.microsoft.com/office/drawing/2014/main" id="{193EE381-0667-4FF4-9934-4AB79CDAE4C5}"/>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4FD8ADCB-E0F8-4ED3-99DD-43D4684EE125}" type="slidenum">
              <a:rPr lang="es-CO" altLang="es-CO" smtClean="0"/>
              <a:pPr fontAlgn="base">
                <a:spcBef>
                  <a:spcPct val="0"/>
                </a:spcBef>
                <a:spcAft>
                  <a:spcPct val="0"/>
                </a:spcAft>
              </a:pPr>
              <a:t>135</a:t>
            </a:fld>
            <a:endParaRPr lang="es-CO" altLang="es-CO" dirty="0"/>
          </a:p>
        </p:txBody>
      </p:sp>
    </p:spTree>
    <p:extLst>
      <p:ext uri="{BB962C8B-B14F-4D97-AF65-F5344CB8AC3E}">
        <p14:creationId xmlns:p14="http://schemas.microsoft.com/office/powerpoint/2010/main" val="1153570696"/>
      </p:ext>
    </p:extLst>
  </p:cSld>
  <p:clrMapOvr>
    <a:masterClrMapping/>
  </p:clrMapOvr>
</p:notes>
</file>

<file path=ppt/notesSlides/notesSlide1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6738" name="Marcador de imagen de diapositiva 1">
            <a:extLst>
              <a:ext uri="{FF2B5EF4-FFF2-40B4-BE49-F238E27FC236}">
                <a16:creationId xmlns:a16="http://schemas.microsoft.com/office/drawing/2014/main" id="{ADB5F859-0970-4C1F-9DF6-43B0CF128643}"/>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16739" name="Marcador de notas 2">
            <a:extLst>
              <a:ext uri="{FF2B5EF4-FFF2-40B4-BE49-F238E27FC236}">
                <a16:creationId xmlns:a16="http://schemas.microsoft.com/office/drawing/2014/main" id="{4F82BFF6-E70E-4190-9F08-7C4E97387C52}"/>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16740" name="Marcador de número de diapositiva 3">
            <a:extLst>
              <a:ext uri="{FF2B5EF4-FFF2-40B4-BE49-F238E27FC236}">
                <a16:creationId xmlns:a16="http://schemas.microsoft.com/office/drawing/2014/main" id="{79A871D0-6671-4624-AEBC-BDE081BA8F09}"/>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5A6494EC-4475-4712-9AB1-C37745EA607B}" type="slidenum">
              <a:rPr lang="es-CO" altLang="es-CO" smtClean="0"/>
              <a:pPr fontAlgn="base">
                <a:spcBef>
                  <a:spcPct val="0"/>
                </a:spcBef>
                <a:spcAft>
                  <a:spcPct val="0"/>
                </a:spcAft>
              </a:pPr>
              <a:t>136</a:t>
            </a:fld>
            <a:endParaRPr lang="es-CO" altLang="es-CO" dirty="0"/>
          </a:p>
        </p:txBody>
      </p:sp>
    </p:spTree>
  </p:cSld>
  <p:clrMapOvr>
    <a:masterClrMapping/>
  </p:clrMapOvr>
</p:notes>
</file>

<file path=ppt/notesSlides/notesSlide1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8786" name="Marcador de imagen de diapositiva 1">
            <a:extLst>
              <a:ext uri="{FF2B5EF4-FFF2-40B4-BE49-F238E27FC236}">
                <a16:creationId xmlns:a16="http://schemas.microsoft.com/office/drawing/2014/main" id="{049D7054-B3E2-40ED-B62C-90284ABC15CF}"/>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18787" name="Marcador de notas 2">
            <a:extLst>
              <a:ext uri="{FF2B5EF4-FFF2-40B4-BE49-F238E27FC236}">
                <a16:creationId xmlns:a16="http://schemas.microsoft.com/office/drawing/2014/main" id="{4AD3D66C-EC38-4618-928C-A51037C34B46}"/>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18788" name="Marcador de número de diapositiva 3">
            <a:extLst>
              <a:ext uri="{FF2B5EF4-FFF2-40B4-BE49-F238E27FC236}">
                <a16:creationId xmlns:a16="http://schemas.microsoft.com/office/drawing/2014/main" id="{71EFC07F-5CB4-410B-9324-A902363ACE20}"/>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9910E80E-775D-41DE-932F-47BA34B349A6}" type="slidenum">
              <a:rPr lang="es-CO" altLang="es-CO" smtClean="0"/>
              <a:pPr fontAlgn="base">
                <a:spcBef>
                  <a:spcPct val="0"/>
                </a:spcBef>
                <a:spcAft>
                  <a:spcPct val="0"/>
                </a:spcAft>
              </a:pPr>
              <a:t>137</a:t>
            </a:fld>
            <a:endParaRPr lang="es-CO" altLang="es-CO" dirty="0"/>
          </a:p>
        </p:txBody>
      </p:sp>
    </p:spTree>
  </p:cSld>
  <p:clrMapOvr>
    <a:masterClrMapping/>
  </p:clrMapOvr>
</p:notes>
</file>

<file path=ppt/notesSlides/notesSlide1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8786" name="Marcador de imagen de diapositiva 1">
            <a:extLst>
              <a:ext uri="{FF2B5EF4-FFF2-40B4-BE49-F238E27FC236}">
                <a16:creationId xmlns:a16="http://schemas.microsoft.com/office/drawing/2014/main" id="{049D7054-B3E2-40ED-B62C-90284ABC15CF}"/>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18787" name="Marcador de notas 2">
            <a:extLst>
              <a:ext uri="{FF2B5EF4-FFF2-40B4-BE49-F238E27FC236}">
                <a16:creationId xmlns:a16="http://schemas.microsoft.com/office/drawing/2014/main" id="{4AD3D66C-EC38-4618-928C-A51037C34B46}"/>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18788" name="Marcador de número de diapositiva 3">
            <a:extLst>
              <a:ext uri="{FF2B5EF4-FFF2-40B4-BE49-F238E27FC236}">
                <a16:creationId xmlns:a16="http://schemas.microsoft.com/office/drawing/2014/main" id="{71EFC07F-5CB4-410B-9324-A902363ACE20}"/>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9910E80E-775D-41DE-932F-47BA34B349A6}" type="slidenum">
              <a:rPr lang="es-CO" altLang="es-CO" smtClean="0"/>
              <a:pPr fontAlgn="base">
                <a:spcBef>
                  <a:spcPct val="0"/>
                </a:spcBef>
                <a:spcAft>
                  <a:spcPct val="0"/>
                </a:spcAft>
              </a:pPr>
              <a:t>138</a:t>
            </a:fld>
            <a:endParaRPr lang="es-CO" altLang="es-CO" dirty="0"/>
          </a:p>
        </p:txBody>
      </p:sp>
    </p:spTree>
    <p:extLst>
      <p:ext uri="{BB962C8B-B14F-4D97-AF65-F5344CB8AC3E}">
        <p14:creationId xmlns:p14="http://schemas.microsoft.com/office/powerpoint/2010/main" val="1370942441"/>
      </p:ext>
    </p:extLst>
  </p:cSld>
  <p:clrMapOvr>
    <a:masterClrMapping/>
  </p:clrMapOvr>
</p:notes>
</file>

<file path=ppt/notesSlides/notesSlide1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0834" name="Marcador de imagen de diapositiva 1">
            <a:extLst>
              <a:ext uri="{FF2B5EF4-FFF2-40B4-BE49-F238E27FC236}">
                <a16:creationId xmlns:a16="http://schemas.microsoft.com/office/drawing/2014/main" id="{2D1F72C2-F8A0-4A34-8DF0-C62EEF7BB6DD}"/>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20835" name="Marcador de notas 2">
            <a:extLst>
              <a:ext uri="{FF2B5EF4-FFF2-40B4-BE49-F238E27FC236}">
                <a16:creationId xmlns:a16="http://schemas.microsoft.com/office/drawing/2014/main" id="{C783BD68-666B-43FE-A59C-30D860F7EB15}"/>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20836" name="Marcador de número de diapositiva 3">
            <a:extLst>
              <a:ext uri="{FF2B5EF4-FFF2-40B4-BE49-F238E27FC236}">
                <a16:creationId xmlns:a16="http://schemas.microsoft.com/office/drawing/2014/main" id="{C4B445DD-6100-45A4-A323-55BD20AE4FD0}"/>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EB889973-D7F6-4440-BF84-1CDC9478CD7B}" type="slidenum">
              <a:rPr lang="es-CO" altLang="es-CO" smtClean="0"/>
              <a:pPr fontAlgn="base">
                <a:spcBef>
                  <a:spcPct val="0"/>
                </a:spcBef>
                <a:spcAft>
                  <a:spcPct val="0"/>
                </a:spcAft>
              </a:pPr>
              <a:t>139</a:t>
            </a:fld>
            <a:endParaRPr lang="es-CO" altLang="es-CO" dirty="0"/>
          </a:p>
        </p:txBody>
      </p:sp>
    </p:spTree>
  </p:cSld>
  <p:clrMapOvr>
    <a:masterClrMapping/>
  </p:clrMapOvr>
</p:notes>
</file>

<file path=ppt/notesSlides/notesSlide1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882" name="Marcador de imagen de diapositiva 1">
            <a:extLst>
              <a:ext uri="{FF2B5EF4-FFF2-40B4-BE49-F238E27FC236}">
                <a16:creationId xmlns:a16="http://schemas.microsoft.com/office/drawing/2014/main" id="{180D7E22-ED4F-4BBC-99D7-DBEED3CE479D}"/>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22883" name="Marcador de notas 2">
            <a:extLst>
              <a:ext uri="{FF2B5EF4-FFF2-40B4-BE49-F238E27FC236}">
                <a16:creationId xmlns:a16="http://schemas.microsoft.com/office/drawing/2014/main" id="{D9093022-8DAC-43E8-99B3-225E189D87B6}"/>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22884" name="Marcador de número de diapositiva 3">
            <a:extLst>
              <a:ext uri="{FF2B5EF4-FFF2-40B4-BE49-F238E27FC236}">
                <a16:creationId xmlns:a16="http://schemas.microsoft.com/office/drawing/2014/main" id="{A9797EF1-0282-47AA-BE49-6D643C1E2416}"/>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DFDDEF14-EE37-443A-BE3D-326A46E956AA}" type="slidenum">
              <a:rPr lang="es-CO" altLang="es-CO" smtClean="0"/>
              <a:pPr fontAlgn="base">
                <a:spcBef>
                  <a:spcPct val="0"/>
                </a:spcBef>
                <a:spcAft>
                  <a:spcPct val="0"/>
                </a:spcAft>
              </a:pPr>
              <a:t>140</a:t>
            </a:fld>
            <a:endParaRPr lang="es-CO" altLang="es-CO" dirty="0"/>
          </a:p>
        </p:txBody>
      </p:sp>
    </p:spTree>
  </p:cSld>
  <p:clrMapOvr>
    <a:masterClrMapping/>
  </p:clrMapOvr>
</p:notes>
</file>

<file path=ppt/notesSlides/notesSlide1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882" name="Marcador de imagen de diapositiva 1">
            <a:extLst>
              <a:ext uri="{FF2B5EF4-FFF2-40B4-BE49-F238E27FC236}">
                <a16:creationId xmlns:a16="http://schemas.microsoft.com/office/drawing/2014/main" id="{180D7E22-ED4F-4BBC-99D7-DBEED3CE479D}"/>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22883" name="Marcador de notas 2">
            <a:extLst>
              <a:ext uri="{FF2B5EF4-FFF2-40B4-BE49-F238E27FC236}">
                <a16:creationId xmlns:a16="http://schemas.microsoft.com/office/drawing/2014/main" id="{D9093022-8DAC-43E8-99B3-225E189D87B6}"/>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22884" name="Marcador de número de diapositiva 3">
            <a:extLst>
              <a:ext uri="{FF2B5EF4-FFF2-40B4-BE49-F238E27FC236}">
                <a16:creationId xmlns:a16="http://schemas.microsoft.com/office/drawing/2014/main" id="{A9797EF1-0282-47AA-BE49-6D643C1E2416}"/>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DFDDEF14-EE37-443A-BE3D-326A46E956AA}" type="slidenum">
              <a:rPr lang="es-CO" altLang="es-CO" smtClean="0"/>
              <a:pPr fontAlgn="base">
                <a:spcBef>
                  <a:spcPct val="0"/>
                </a:spcBef>
                <a:spcAft>
                  <a:spcPct val="0"/>
                </a:spcAft>
              </a:pPr>
              <a:t>141</a:t>
            </a:fld>
            <a:endParaRPr lang="es-CO" altLang="es-CO" dirty="0"/>
          </a:p>
        </p:txBody>
      </p:sp>
    </p:spTree>
    <p:extLst>
      <p:ext uri="{BB962C8B-B14F-4D97-AF65-F5344CB8AC3E}">
        <p14:creationId xmlns:p14="http://schemas.microsoft.com/office/powerpoint/2010/main" val="65511916"/>
      </p:ext>
    </p:extLst>
  </p:cSld>
  <p:clrMapOvr>
    <a:masterClrMapping/>
  </p:clrMapOvr>
</p:notes>
</file>

<file path=ppt/notesSlides/notesSlide1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4930" name="Marcador de imagen de diapositiva 1">
            <a:extLst>
              <a:ext uri="{FF2B5EF4-FFF2-40B4-BE49-F238E27FC236}">
                <a16:creationId xmlns:a16="http://schemas.microsoft.com/office/drawing/2014/main" id="{6FA3A3DE-DA01-4C15-91A1-59D4C94EDBCC}"/>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24931" name="Marcador de notas 2">
            <a:extLst>
              <a:ext uri="{FF2B5EF4-FFF2-40B4-BE49-F238E27FC236}">
                <a16:creationId xmlns:a16="http://schemas.microsoft.com/office/drawing/2014/main" id="{AACC5111-F756-4093-8EB0-BC444D79F9D4}"/>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24932" name="Marcador de número de diapositiva 3">
            <a:extLst>
              <a:ext uri="{FF2B5EF4-FFF2-40B4-BE49-F238E27FC236}">
                <a16:creationId xmlns:a16="http://schemas.microsoft.com/office/drawing/2014/main" id="{99A59B53-52B3-441A-A455-0FE24125C7A3}"/>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C0431201-7DEF-4BF5-B9CF-31C5D166FF89}" type="slidenum">
              <a:rPr lang="es-CO" altLang="es-CO" smtClean="0"/>
              <a:pPr fontAlgn="base">
                <a:spcBef>
                  <a:spcPct val="0"/>
                </a:spcBef>
                <a:spcAft>
                  <a:spcPct val="0"/>
                </a:spcAft>
              </a:pPr>
              <a:t>142</a:t>
            </a:fld>
            <a:endParaRPr lang="es-CO" altLang="es-CO" dirty="0"/>
          </a:p>
        </p:txBody>
      </p:sp>
    </p:spTree>
  </p:cSld>
  <p:clrMapOvr>
    <a:masterClrMapping/>
  </p:clrMapOvr>
</p:notes>
</file>

<file path=ppt/notesSlides/notesSlide1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6978" name="Marcador de imagen de diapositiva 1">
            <a:extLst>
              <a:ext uri="{FF2B5EF4-FFF2-40B4-BE49-F238E27FC236}">
                <a16:creationId xmlns:a16="http://schemas.microsoft.com/office/drawing/2014/main" id="{B05D0D96-DFB2-40E8-A8FB-900530C91CDA}"/>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26979" name="Marcador de notas 2">
            <a:extLst>
              <a:ext uri="{FF2B5EF4-FFF2-40B4-BE49-F238E27FC236}">
                <a16:creationId xmlns:a16="http://schemas.microsoft.com/office/drawing/2014/main" id="{E2BB4141-36A4-42E5-8081-E6FA361326D6}"/>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26980" name="Marcador de número de diapositiva 3">
            <a:extLst>
              <a:ext uri="{FF2B5EF4-FFF2-40B4-BE49-F238E27FC236}">
                <a16:creationId xmlns:a16="http://schemas.microsoft.com/office/drawing/2014/main" id="{331E69FF-EB17-4025-8F0F-693F9AA52423}"/>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CE94E76F-9D18-45A8-878D-16BF7D91422D}" type="slidenum">
              <a:rPr lang="es-CO" altLang="es-CO" smtClean="0"/>
              <a:pPr fontAlgn="base">
                <a:spcBef>
                  <a:spcPct val="0"/>
                </a:spcBef>
                <a:spcAft>
                  <a:spcPct val="0"/>
                </a:spcAft>
              </a:pPr>
              <a:t>143</a:t>
            </a:fld>
            <a:endParaRPr lang="es-CO" altLang="es-CO" dirty="0"/>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7AF78CF3-BDC2-4027-AAF6-AEE4FB847F16}" type="slidenum">
              <a:rPr lang="es-CO" smtClean="0"/>
              <a:t>15</a:t>
            </a:fld>
            <a:endParaRPr lang="es-CO"/>
          </a:p>
        </p:txBody>
      </p:sp>
    </p:spTree>
    <p:extLst>
      <p:ext uri="{BB962C8B-B14F-4D97-AF65-F5344CB8AC3E}">
        <p14:creationId xmlns:p14="http://schemas.microsoft.com/office/powerpoint/2010/main" val="1368104645"/>
      </p:ext>
    </p:extLst>
  </p:cSld>
  <p:clrMapOvr>
    <a:masterClrMapping/>
  </p:clrMapOvr>
</p:notes>
</file>

<file path=ppt/notesSlides/notesSlide1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6978" name="Marcador de imagen de diapositiva 1">
            <a:extLst>
              <a:ext uri="{FF2B5EF4-FFF2-40B4-BE49-F238E27FC236}">
                <a16:creationId xmlns:a16="http://schemas.microsoft.com/office/drawing/2014/main" id="{B05D0D96-DFB2-40E8-A8FB-900530C91CDA}"/>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26979" name="Marcador de notas 2">
            <a:extLst>
              <a:ext uri="{FF2B5EF4-FFF2-40B4-BE49-F238E27FC236}">
                <a16:creationId xmlns:a16="http://schemas.microsoft.com/office/drawing/2014/main" id="{E2BB4141-36A4-42E5-8081-E6FA361326D6}"/>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26980" name="Marcador de número de diapositiva 3">
            <a:extLst>
              <a:ext uri="{FF2B5EF4-FFF2-40B4-BE49-F238E27FC236}">
                <a16:creationId xmlns:a16="http://schemas.microsoft.com/office/drawing/2014/main" id="{331E69FF-EB17-4025-8F0F-693F9AA52423}"/>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CE94E76F-9D18-45A8-878D-16BF7D91422D}" type="slidenum">
              <a:rPr lang="es-CO" altLang="es-CO" smtClean="0"/>
              <a:pPr fontAlgn="base">
                <a:spcBef>
                  <a:spcPct val="0"/>
                </a:spcBef>
                <a:spcAft>
                  <a:spcPct val="0"/>
                </a:spcAft>
              </a:pPr>
              <a:t>144</a:t>
            </a:fld>
            <a:endParaRPr lang="es-CO" altLang="es-CO" dirty="0"/>
          </a:p>
        </p:txBody>
      </p:sp>
    </p:spTree>
    <p:extLst>
      <p:ext uri="{BB962C8B-B14F-4D97-AF65-F5344CB8AC3E}">
        <p14:creationId xmlns:p14="http://schemas.microsoft.com/office/powerpoint/2010/main" val="4128498452"/>
      </p:ext>
    </p:extLst>
  </p:cSld>
  <p:clrMapOvr>
    <a:masterClrMapping/>
  </p:clrMapOvr>
</p:notes>
</file>

<file path=ppt/notesSlides/notesSlide1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9026" name="Marcador de imagen de diapositiva 1">
            <a:extLst>
              <a:ext uri="{FF2B5EF4-FFF2-40B4-BE49-F238E27FC236}">
                <a16:creationId xmlns:a16="http://schemas.microsoft.com/office/drawing/2014/main" id="{3EFDB963-F586-43B3-A6C2-CC6BC5F96369}"/>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29027" name="Marcador de notas 2">
            <a:extLst>
              <a:ext uri="{FF2B5EF4-FFF2-40B4-BE49-F238E27FC236}">
                <a16:creationId xmlns:a16="http://schemas.microsoft.com/office/drawing/2014/main" id="{A8F5F1BE-7714-42C2-8E1F-E47B1D925119}"/>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29028" name="Marcador de número de diapositiva 3">
            <a:extLst>
              <a:ext uri="{FF2B5EF4-FFF2-40B4-BE49-F238E27FC236}">
                <a16:creationId xmlns:a16="http://schemas.microsoft.com/office/drawing/2014/main" id="{50F9B811-F2F3-4EF9-BA5B-145A0F2882B0}"/>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728EC331-F1EF-48D3-9390-CDCBFE36D364}" type="slidenum">
              <a:rPr lang="es-CO" altLang="es-CO" smtClean="0"/>
              <a:pPr fontAlgn="base">
                <a:spcBef>
                  <a:spcPct val="0"/>
                </a:spcBef>
                <a:spcAft>
                  <a:spcPct val="0"/>
                </a:spcAft>
              </a:pPr>
              <a:t>145</a:t>
            </a:fld>
            <a:endParaRPr lang="es-CO" altLang="es-CO" dirty="0"/>
          </a:p>
        </p:txBody>
      </p:sp>
    </p:spTree>
  </p:cSld>
  <p:clrMapOvr>
    <a:masterClrMapping/>
  </p:clrMapOvr>
</p:notes>
</file>

<file path=ppt/notesSlides/notesSlide1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1074" name="Marcador de imagen de diapositiva 1">
            <a:extLst>
              <a:ext uri="{FF2B5EF4-FFF2-40B4-BE49-F238E27FC236}">
                <a16:creationId xmlns:a16="http://schemas.microsoft.com/office/drawing/2014/main" id="{DD13C275-F1CD-4EDF-86B1-930DC1F2F388}"/>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31075" name="Marcador de notas 2">
            <a:extLst>
              <a:ext uri="{FF2B5EF4-FFF2-40B4-BE49-F238E27FC236}">
                <a16:creationId xmlns:a16="http://schemas.microsoft.com/office/drawing/2014/main" id="{72B79D98-382D-45B1-A802-7F0C9BDA120E}"/>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31076" name="Marcador de número de diapositiva 3">
            <a:extLst>
              <a:ext uri="{FF2B5EF4-FFF2-40B4-BE49-F238E27FC236}">
                <a16:creationId xmlns:a16="http://schemas.microsoft.com/office/drawing/2014/main" id="{5617030F-8304-4B64-91F5-DBCAE06EA49B}"/>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77232DAF-A2DB-48B6-AF87-4FC5636A0099}" type="slidenum">
              <a:rPr lang="es-CO" altLang="es-CO" smtClean="0"/>
              <a:pPr fontAlgn="base">
                <a:spcBef>
                  <a:spcPct val="0"/>
                </a:spcBef>
                <a:spcAft>
                  <a:spcPct val="0"/>
                </a:spcAft>
              </a:pPr>
              <a:t>146</a:t>
            </a:fld>
            <a:endParaRPr lang="es-CO" altLang="es-CO" dirty="0"/>
          </a:p>
        </p:txBody>
      </p:sp>
    </p:spTree>
    <p:extLst>
      <p:ext uri="{BB962C8B-B14F-4D97-AF65-F5344CB8AC3E}">
        <p14:creationId xmlns:p14="http://schemas.microsoft.com/office/powerpoint/2010/main" val="3567533556"/>
      </p:ext>
    </p:extLst>
  </p:cSld>
  <p:clrMapOvr>
    <a:masterClrMapping/>
  </p:clrMapOvr>
</p:notes>
</file>

<file path=ppt/notesSlides/notesSlide1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1074" name="Marcador de imagen de diapositiva 1">
            <a:extLst>
              <a:ext uri="{FF2B5EF4-FFF2-40B4-BE49-F238E27FC236}">
                <a16:creationId xmlns:a16="http://schemas.microsoft.com/office/drawing/2014/main" id="{DD13C275-F1CD-4EDF-86B1-930DC1F2F388}"/>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31075" name="Marcador de notas 2">
            <a:extLst>
              <a:ext uri="{FF2B5EF4-FFF2-40B4-BE49-F238E27FC236}">
                <a16:creationId xmlns:a16="http://schemas.microsoft.com/office/drawing/2014/main" id="{72B79D98-382D-45B1-A802-7F0C9BDA120E}"/>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31076" name="Marcador de número de diapositiva 3">
            <a:extLst>
              <a:ext uri="{FF2B5EF4-FFF2-40B4-BE49-F238E27FC236}">
                <a16:creationId xmlns:a16="http://schemas.microsoft.com/office/drawing/2014/main" id="{5617030F-8304-4B64-91F5-DBCAE06EA49B}"/>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77232DAF-A2DB-48B6-AF87-4FC5636A0099}" type="slidenum">
              <a:rPr lang="es-CO" altLang="es-CO" smtClean="0"/>
              <a:pPr fontAlgn="base">
                <a:spcBef>
                  <a:spcPct val="0"/>
                </a:spcBef>
                <a:spcAft>
                  <a:spcPct val="0"/>
                </a:spcAft>
              </a:pPr>
              <a:t>147</a:t>
            </a:fld>
            <a:endParaRPr lang="es-CO" altLang="es-CO" dirty="0"/>
          </a:p>
        </p:txBody>
      </p:sp>
    </p:spTree>
  </p:cSld>
  <p:clrMapOvr>
    <a:masterClrMapping/>
  </p:clrMapOvr>
</p:notes>
</file>

<file path=ppt/notesSlides/notesSlide1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122" name="Marcador de imagen de diapositiva 1">
            <a:extLst>
              <a:ext uri="{FF2B5EF4-FFF2-40B4-BE49-F238E27FC236}">
                <a16:creationId xmlns:a16="http://schemas.microsoft.com/office/drawing/2014/main" id="{295031D1-99B5-45D9-84D8-CF068400B15F}"/>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33123" name="Marcador de notas 2">
            <a:extLst>
              <a:ext uri="{FF2B5EF4-FFF2-40B4-BE49-F238E27FC236}">
                <a16:creationId xmlns:a16="http://schemas.microsoft.com/office/drawing/2014/main" id="{A8B838E0-294B-45EA-80C3-0F9A476A3C0B}"/>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33124" name="Marcador de número de diapositiva 3">
            <a:extLst>
              <a:ext uri="{FF2B5EF4-FFF2-40B4-BE49-F238E27FC236}">
                <a16:creationId xmlns:a16="http://schemas.microsoft.com/office/drawing/2014/main" id="{73385A93-D148-4389-AF38-FD1ABDF2D84F}"/>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D9FCE872-0FD0-4B13-A2D7-528B6A42B50A}" type="slidenum">
              <a:rPr lang="es-CO" altLang="es-CO" smtClean="0"/>
              <a:pPr fontAlgn="base">
                <a:spcBef>
                  <a:spcPct val="0"/>
                </a:spcBef>
                <a:spcAft>
                  <a:spcPct val="0"/>
                </a:spcAft>
              </a:pPr>
              <a:t>148</a:t>
            </a:fld>
            <a:endParaRPr lang="es-CO" altLang="es-CO" dirty="0"/>
          </a:p>
        </p:txBody>
      </p:sp>
    </p:spTree>
  </p:cSld>
  <p:clrMapOvr>
    <a:masterClrMapping/>
  </p:clrMapOvr>
</p:notes>
</file>

<file path=ppt/notesSlides/notesSlide1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5170" name="Marcador de imagen de diapositiva 1">
            <a:extLst>
              <a:ext uri="{FF2B5EF4-FFF2-40B4-BE49-F238E27FC236}">
                <a16:creationId xmlns:a16="http://schemas.microsoft.com/office/drawing/2014/main" id="{ABCE30C8-3C0F-43F9-8C16-364F301FD482}"/>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35171" name="Marcador de notas 2">
            <a:extLst>
              <a:ext uri="{FF2B5EF4-FFF2-40B4-BE49-F238E27FC236}">
                <a16:creationId xmlns:a16="http://schemas.microsoft.com/office/drawing/2014/main" id="{62EA3C3C-2309-4F7C-A901-D110C4695C9F}"/>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35172" name="Marcador de número de diapositiva 3">
            <a:extLst>
              <a:ext uri="{FF2B5EF4-FFF2-40B4-BE49-F238E27FC236}">
                <a16:creationId xmlns:a16="http://schemas.microsoft.com/office/drawing/2014/main" id="{15FA79C2-5BC3-4614-AD1C-C4417F5E3146}"/>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36239C94-49E2-4931-9CB0-8A0E7F85E05E}" type="slidenum">
              <a:rPr lang="es-CO" altLang="es-CO" smtClean="0"/>
              <a:pPr fontAlgn="base">
                <a:spcBef>
                  <a:spcPct val="0"/>
                </a:spcBef>
                <a:spcAft>
                  <a:spcPct val="0"/>
                </a:spcAft>
              </a:pPr>
              <a:t>149</a:t>
            </a:fld>
            <a:endParaRPr lang="es-CO" altLang="es-CO" dirty="0"/>
          </a:p>
        </p:txBody>
      </p:sp>
    </p:spTree>
  </p:cSld>
  <p:clrMapOvr>
    <a:masterClrMapping/>
  </p:clrMapOvr>
</p:notes>
</file>

<file path=ppt/notesSlides/notesSlide1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7218" name="Marcador de imagen de diapositiva 1">
            <a:extLst>
              <a:ext uri="{FF2B5EF4-FFF2-40B4-BE49-F238E27FC236}">
                <a16:creationId xmlns:a16="http://schemas.microsoft.com/office/drawing/2014/main" id="{9770EC35-6623-460A-B788-D1C143B87E37}"/>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37219" name="Marcador de notas 2">
            <a:extLst>
              <a:ext uri="{FF2B5EF4-FFF2-40B4-BE49-F238E27FC236}">
                <a16:creationId xmlns:a16="http://schemas.microsoft.com/office/drawing/2014/main" id="{534A485C-C5B0-48E5-98CE-164CF2B9B7C0}"/>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37220" name="Marcador de número de diapositiva 3">
            <a:extLst>
              <a:ext uri="{FF2B5EF4-FFF2-40B4-BE49-F238E27FC236}">
                <a16:creationId xmlns:a16="http://schemas.microsoft.com/office/drawing/2014/main" id="{5FAA9368-E61A-4D7B-B49C-93A952CCB9BF}"/>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00464233-82FD-4D2E-9307-2B9B62DDEDDD}" type="slidenum">
              <a:rPr lang="es-CO" altLang="es-CO" smtClean="0"/>
              <a:pPr fontAlgn="base">
                <a:spcBef>
                  <a:spcPct val="0"/>
                </a:spcBef>
                <a:spcAft>
                  <a:spcPct val="0"/>
                </a:spcAft>
              </a:pPr>
              <a:t>150</a:t>
            </a:fld>
            <a:endParaRPr lang="es-CO" altLang="es-CO" dirty="0"/>
          </a:p>
        </p:txBody>
      </p:sp>
    </p:spTree>
  </p:cSld>
  <p:clrMapOvr>
    <a:masterClrMapping/>
  </p:clrMapOvr>
</p:notes>
</file>

<file path=ppt/notesSlides/notesSlide1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9266" name="Marcador de imagen de diapositiva 1">
            <a:extLst>
              <a:ext uri="{FF2B5EF4-FFF2-40B4-BE49-F238E27FC236}">
                <a16:creationId xmlns:a16="http://schemas.microsoft.com/office/drawing/2014/main" id="{9F4FFDE2-2407-4D81-AE4C-D9A7EC1F32A0}"/>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39267" name="Marcador de notas 2">
            <a:extLst>
              <a:ext uri="{FF2B5EF4-FFF2-40B4-BE49-F238E27FC236}">
                <a16:creationId xmlns:a16="http://schemas.microsoft.com/office/drawing/2014/main" id="{3D5CDB2C-6B6C-466A-99F2-52AC30873FE1}"/>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39268" name="Marcador de número de diapositiva 3">
            <a:extLst>
              <a:ext uri="{FF2B5EF4-FFF2-40B4-BE49-F238E27FC236}">
                <a16:creationId xmlns:a16="http://schemas.microsoft.com/office/drawing/2014/main" id="{64F30410-4E26-4195-928D-D076358E4087}"/>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194AA72B-DF92-4559-A464-5E97CB2797F7}" type="slidenum">
              <a:rPr lang="es-CO" altLang="es-CO" smtClean="0"/>
              <a:pPr fontAlgn="base">
                <a:spcBef>
                  <a:spcPct val="0"/>
                </a:spcBef>
                <a:spcAft>
                  <a:spcPct val="0"/>
                </a:spcAft>
              </a:pPr>
              <a:t>151</a:t>
            </a:fld>
            <a:endParaRPr lang="es-CO" altLang="es-CO" dirty="0"/>
          </a:p>
        </p:txBody>
      </p:sp>
    </p:spTree>
    <p:extLst>
      <p:ext uri="{BB962C8B-B14F-4D97-AF65-F5344CB8AC3E}">
        <p14:creationId xmlns:p14="http://schemas.microsoft.com/office/powerpoint/2010/main" val="853235746"/>
      </p:ext>
    </p:extLst>
  </p:cSld>
  <p:clrMapOvr>
    <a:masterClrMapping/>
  </p:clrMapOvr>
</p:notes>
</file>

<file path=ppt/notesSlides/notesSlide1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9266" name="Marcador de imagen de diapositiva 1">
            <a:extLst>
              <a:ext uri="{FF2B5EF4-FFF2-40B4-BE49-F238E27FC236}">
                <a16:creationId xmlns:a16="http://schemas.microsoft.com/office/drawing/2014/main" id="{9F4FFDE2-2407-4D81-AE4C-D9A7EC1F32A0}"/>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39267" name="Marcador de notas 2">
            <a:extLst>
              <a:ext uri="{FF2B5EF4-FFF2-40B4-BE49-F238E27FC236}">
                <a16:creationId xmlns:a16="http://schemas.microsoft.com/office/drawing/2014/main" id="{3D5CDB2C-6B6C-466A-99F2-52AC30873FE1}"/>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39268" name="Marcador de número de diapositiva 3">
            <a:extLst>
              <a:ext uri="{FF2B5EF4-FFF2-40B4-BE49-F238E27FC236}">
                <a16:creationId xmlns:a16="http://schemas.microsoft.com/office/drawing/2014/main" id="{64F30410-4E26-4195-928D-D076358E4087}"/>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194AA72B-DF92-4559-A464-5E97CB2797F7}" type="slidenum">
              <a:rPr lang="es-CO" altLang="es-CO" smtClean="0"/>
              <a:pPr fontAlgn="base">
                <a:spcBef>
                  <a:spcPct val="0"/>
                </a:spcBef>
                <a:spcAft>
                  <a:spcPct val="0"/>
                </a:spcAft>
              </a:pPr>
              <a:t>152</a:t>
            </a:fld>
            <a:endParaRPr lang="es-CO" altLang="es-CO" dirty="0"/>
          </a:p>
        </p:txBody>
      </p:sp>
    </p:spTree>
  </p:cSld>
  <p:clrMapOvr>
    <a:masterClrMapping/>
  </p:clrMapOvr>
</p:notes>
</file>

<file path=ppt/notesSlides/notesSlide1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62" name="Marcador de imagen de diapositiva 1">
            <a:extLst>
              <a:ext uri="{FF2B5EF4-FFF2-40B4-BE49-F238E27FC236}">
                <a16:creationId xmlns:a16="http://schemas.microsoft.com/office/drawing/2014/main" id="{D4042AA5-1ABD-4CDF-9715-C264175D1F6D}"/>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43363" name="Marcador de notas 2">
            <a:extLst>
              <a:ext uri="{FF2B5EF4-FFF2-40B4-BE49-F238E27FC236}">
                <a16:creationId xmlns:a16="http://schemas.microsoft.com/office/drawing/2014/main" id="{4423551A-A716-4E6A-A2FE-B5595DB0334F}"/>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43364" name="Marcador de número de diapositiva 3">
            <a:extLst>
              <a:ext uri="{FF2B5EF4-FFF2-40B4-BE49-F238E27FC236}">
                <a16:creationId xmlns:a16="http://schemas.microsoft.com/office/drawing/2014/main" id="{00621F59-E868-4287-879E-EF8CD84CBDEB}"/>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5EEDA7AC-4418-43DB-956A-5E1754F13ECC}" type="slidenum">
              <a:rPr lang="es-CO" altLang="es-CO" smtClean="0"/>
              <a:pPr fontAlgn="base">
                <a:spcBef>
                  <a:spcPct val="0"/>
                </a:spcBef>
                <a:spcAft>
                  <a:spcPct val="0"/>
                </a:spcAft>
              </a:pPr>
              <a:t>154</a:t>
            </a:fld>
            <a:endParaRPr lang="es-CO" altLang="es-CO" dirty="0"/>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7AF78CF3-BDC2-4027-AAF6-AEE4FB847F16}" type="slidenum">
              <a:rPr lang="es-CO" smtClean="0"/>
              <a:t>16</a:t>
            </a:fld>
            <a:endParaRPr lang="es-CO"/>
          </a:p>
        </p:txBody>
      </p:sp>
    </p:spTree>
    <p:extLst>
      <p:ext uri="{BB962C8B-B14F-4D97-AF65-F5344CB8AC3E}">
        <p14:creationId xmlns:p14="http://schemas.microsoft.com/office/powerpoint/2010/main" val="1872100567"/>
      </p:ext>
    </p:extLst>
  </p:cSld>
  <p:clrMapOvr>
    <a:masterClrMapping/>
  </p:clrMapOvr>
</p:notes>
</file>

<file path=ppt/notesSlides/notesSlide1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7458" name="Marcador de imagen de diapositiva 1">
            <a:extLst>
              <a:ext uri="{FF2B5EF4-FFF2-40B4-BE49-F238E27FC236}">
                <a16:creationId xmlns:a16="http://schemas.microsoft.com/office/drawing/2014/main" id="{42581483-EDF7-425C-A9D2-1605FBDF3AE9}"/>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47459" name="Marcador de notas 2">
            <a:extLst>
              <a:ext uri="{FF2B5EF4-FFF2-40B4-BE49-F238E27FC236}">
                <a16:creationId xmlns:a16="http://schemas.microsoft.com/office/drawing/2014/main" id="{14B6E9E1-8F60-4F76-8E1C-FA1922187251}"/>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47460" name="Marcador de número de diapositiva 3">
            <a:extLst>
              <a:ext uri="{FF2B5EF4-FFF2-40B4-BE49-F238E27FC236}">
                <a16:creationId xmlns:a16="http://schemas.microsoft.com/office/drawing/2014/main" id="{38007C03-37DB-4165-B13F-A31DF5513FE4}"/>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07FCC0EB-33BC-46CF-99C4-173FF61E6CEE}" type="slidenum">
              <a:rPr lang="es-CO" altLang="es-CO" smtClean="0"/>
              <a:pPr fontAlgn="base">
                <a:spcBef>
                  <a:spcPct val="0"/>
                </a:spcBef>
                <a:spcAft>
                  <a:spcPct val="0"/>
                </a:spcAft>
              </a:pPr>
              <a:t>157</a:t>
            </a:fld>
            <a:endParaRPr lang="es-CO" altLang="es-CO" dirty="0"/>
          </a:p>
        </p:txBody>
      </p:sp>
    </p:spTree>
    <p:extLst>
      <p:ext uri="{BB962C8B-B14F-4D97-AF65-F5344CB8AC3E}">
        <p14:creationId xmlns:p14="http://schemas.microsoft.com/office/powerpoint/2010/main" val="579871210"/>
      </p:ext>
    </p:extLst>
  </p:cSld>
  <p:clrMapOvr>
    <a:masterClrMapping/>
  </p:clrMapOvr>
</p:notes>
</file>

<file path=ppt/notesSlides/notesSlide1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9506" name="Marcador de imagen de diapositiva 1">
            <a:extLst>
              <a:ext uri="{FF2B5EF4-FFF2-40B4-BE49-F238E27FC236}">
                <a16:creationId xmlns:a16="http://schemas.microsoft.com/office/drawing/2014/main" id="{05DF8290-9886-40A1-B9FF-8B78DB71250B}"/>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49507" name="Marcador de notas 2">
            <a:extLst>
              <a:ext uri="{FF2B5EF4-FFF2-40B4-BE49-F238E27FC236}">
                <a16:creationId xmlns:a16="http://schemas.microsoft.com/office/drawing/2014/main" id="{0270D195-DB7D-4101-9D1E-AC783BA0D8E9}"/>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49508" name="Marcador de número de diapositiva 3">
            <a:extLst>
              <a:ext uri="{FF2B5EF4-FFF2-40B4-BE49-F238E27FC236}">
                <a16:creationId xmlns:a16="http://schemas.microsoft.com/office/drawing/2014/main" id="{4CEAE4FE-5D2C-4695-96B2-0D6526BD3B1D}"/>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ABF1A978-8F0B-4637-8034-3A76EAC55B78}" type="slidenum">
              <a:rPr lang="es-CO" altLang="es-CO" smtClean="0"/>
              <a:pPr fontAlgn="base">
                <a:spcBef>
                  <a:spcPct val="0"/>
                </a:spcBef>
                <a:spcAft>
                  <a:spcPct val="0"/>
                </a:spcAft>
              </a:pPr>
              <a:t>158</a:t>
            </a:fld>
            <a:endParaRPr lang="es-CO" altLang="es-CO" dirty="0"/>
          </a:p>
        </p:txBody>
      </p:sp>
    </p:spTree>
  </p:cSld>
  <p:clrMapOvr>
    <a:masterClrMapping/>
  </p:clrMapOvr>
</p:notes>
</file>

<file path=ppt/notesSlides/notesSlide1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9506" name="Marcador de imagen de diapositiva 1">
            <a:extLst>
              <a:ext uri="{FF2B5EF4-FFF2-40B4-BE49-F238E27FC236}">
                <a16:creationId xmlns:a16="http://schemas.microsoft.com/office/drawing/2014/main" id="{05DF8290-9886-40A1-B9FF-8B78DB71250B}"/>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49507" name="Marcador de notas 2">
            <a:extLst>
              <a:ext uri="{FF2B5EF4-FFF2-40B4-BE49-F238E27FC236}">
                <a16:creationId xmlns:a16="http://schemas.microsoft.com/office/drawing/2014/main" id="{0270D195-DB7D-4101-9D1E-AC783BA0D8E9}"/>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49508" name="Marcador de número de diapositiva 3">
            <a:extLst>
              <a:ext uri="{FF2B5EF4-FFF2-40B4-BE49-F238E27FC236}">
                <a16:creationId xmlns:a16="http://schemas.microsoft.com/office/drawing/2014/main" id="{4CEAE4FE-5D2C-4695-96B2-0D6526BD3B1D}"/>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ABF1A978-8F0B-4637-8034-3A76EAC55B78}" type="slidenum">
              <a:rPr lang="es-CO" altLang="es-CO" smtClean="0"/>
              <a:pPr fontAlgn="base">
                <a:spcBef>
                  <a:spcPct val="0"/>
                </a:spcBef>
                <a:spcAft>
                  <a:spcPct val="0"/>
                </a:spcAft>
              </a:pPr>
              <a:t>159</a:t>
            </a:fld>
            <a:endParaRPr lang="es-CO" altLang="es-CO" dirty="0"/>
          </a:p>
        </p:txBody>
      </p:sp>
    </p:spTree>
    <p:extLst>
      <p:ext uri="{BB962C8B-B14F-4D97-AF65-F5344CB8AC3E}">
        <p14:creationId xmlns:p14="http://schemas.microsoft.com/office/powerpoint/2010/main" val="2752666290"/>
      </p:ext>
    </p:extLst>
  </p:cSld>
  <p:clrMapOvr>
    <a:masterClrMapping/>
  </p:clrMapOvr>
</p:notes>
</file>

<file path=ppt/notesSlides/notesSlide1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1554" name="Marcador de imagen de diapositiva 1">
            <a:extLst>
              <a:ext uri="{FF2B5EF4-FFF2-40B4-BE49-F238E27FC236}">
                <a16:creationId xmlns:a16="http://schemas.microsoft.com/office/drawing/2014/main" id="{790340FB-8922-4207-BE70-9CBFA7FD7AAF}"/>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51555" name="Marcador de notas 2">
            <a:extLst>
              <a:ext uri="{FF2B5EF4-FFF2-40B4-BE49-F238E27FC236}">
                <a16:creationId xmlns:a16="http://schemas.microsoft.com/office/drawing/2014/main" id="{C7966EAA-C4F1-4AA3-8ED7-783856CF6866}"/>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51556" name="Marcador de número de diapositiva 3">
            <a:extLst>
              <a:ext uri="{FF2B5EF4-FFF2-40B4-BE49-F238E27FC236}">
                <a16:creationId xmlns:a16="http://schemas.microsoft.com/office/drawing/2014/main" id="{94277E53-1671-46FA-9466-65F6C78D6B24}"/>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5EE5884B-4559-44EA-BCAC-DC34AA221CCC}" type="slidenum">
              <a:rPr lang="es-CO" altLang="es-CO" smtClean="0"/>
              <a:pPr fontAlgn="base">
                <a:spcBef>
                  <a:spcPct val="0"/>
                </a:spcBef>
                <a:spcAft>
                  <a:spcPct val="0"/>
                </a:spcAft>
              </a:pPr>
              <a:t>160</a:t>
            </a:fld>
            <a:endParaRPr lang="es-CO" altLang="es-CO" dirty="0"/>
          </a:p>
        </p:txBody>
      </p:sp>
    </p:spTree>
  </p:cSld>
  <p:clrMapOvr>
    <a:masterClrMapping/>
  </p:clrMapOvr>
</p:notes>
</file>

<file path=ppt/notesSlides/notesSlide1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02" name="Marcador de imagen de diapositiva 1">
            <a:extLst>
              <a:ext uri="{FF2B5EF4-FFF2-40B4-BE49-F238E27FC236}">
                <a16:creationId xmlns:a16="http://schemas.microsoft.com/office/drawing/2014/main" id="{01189AA0-7C54-47C6-A140-3F9F57E8B72B}"/>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53603" name="Marcador de notas 2">
            <a:extLst>
              <a:ext uri="{FF2B5EF4-FFF2-40B4-BE49-F238E27FC236}">
                <a16:creationId xmlns:a16="http://schemas.microsoft.com/office/drawing/2014/main" id="{9D50C251-F06A-41F3-8F9F-5E2166525CC8}"/>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53604" name="Marcador de número de diapositiva 3">
            <a:extLst>
              <a:ext uri="{FF2B5EF4-FFF2-40B4-BE49-F238E27FC236}">
                <a16:creationId xmlns:a16="http://schemas.microsoft.com/office/drawing/2014/main" id="{6DD4CA16-90F1-4AD0-BF8F-90224F4C8412}"/>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536E1367-AB5B-4440-8C25-824E34BBA366}" type="slidenum">
              <a:rPr lang="es-CO" altLang="es-CO" smtClean="0"/>
              <a:pPr fontAlgn="base">
                <a:spcBef>
                  <a:spcPct val="0"/>
                </a:spcBef>
                <a:spcAft>
                  <a:spcPct val="0"/>
                </a:spcAft>
              </a:pPr>
              <a:t>161</a:t>
            </a:fld>
            <a:endParaRPr lang="es-CO" altLang="es-CO" dirty="0"/>
          </a:p>
        </p:txBody>
      </p:sp>
    </p:spTree>
  </p:cSld>
  <p:clrMapOvr>
    <a:masterClrMapping/>
  </p:clrMapOvr>
</p:notes>
</file>

<file path=ppt/notesSlides/notesSlide1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5650" name="Marcador de imagen de diapositiva 1">
            <a:extLst>
              <a:ext uri="{FF2B5EF4-FFF2-40B4-BE49-F238E27FC236}">
                <a16:creationId xmlns:a16="http://schemas.microsoft.com/office/drawing/2014/main" id="{F0AB5F1D-E6F6-434C-8194-B12A39C59265}"/>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55651" name="Marcador de notas 2">
            <a:extLst>
              <a:ext uri="{FF2B5EF4-FFF2-40B4-BE49-F238E27FC236}">
                <a16:creationId xmlns:a16="http://schemas.microsoft.com/office/drawing/2014/main" id="{C0863AC0-0A92-4615-9FA7-7C2638EF66A1}"/>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55652" name="Marcador de número de diapositiva 3">
            <a:extLst>
              <a:ext uri="{FF2B5EF4-FFF2-40B4-BE49-F238E27FC236}">
                <a16:creationId xmlns:a16="http://schemas.microsoft.com/office/drawing/2014/main" id="{ACDC1B36-5B4E-463B-B768-7348E6691E17}"/>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3B978BAB-45D6-4DA3-B53A-C1F716BC187E}" type="slidenum">
              <a:rPr lang="es-CO" altLang="es-CO" smtClean="0"/>
              <a:pPr fontAlgn="base">
                <a:spcBef>
                  <a:spcPct val="0"/>
                </a:spcBef>
                <a:spcAft>
                  <a:spcPct val="0"/>
                </a:spcAft>
              </a:pPr>
              <a:t>162</a:t>
            </a:fld>
            <a:endParaRPr lang="es-CO" altLang="es-CO" dirty="0"/>
          </a:p>
        </p:txBody>
      </p:sp>
    </p:spTree>
  </p:cSld>
  <p:clrMapOvr>
    <a:masterClrMapping/>
  </p:clrMapOvr>
</p:notes>
</file>

<file path=ppt/notesSlides/notesSlide1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5650" name="Marcador de imagen de diapositiva 1">
            <a:extLst>
              <a:ext uri="{FF2B5EF4-FFF2-40B4-BE49-F238E27FC236}">
                <a16:creationId xmlns:a16="http://schemas.microsoft.com/office/drawing/2014/main" id="{F0AB5F1D-E6F6-434C-8194-B12A39C59265}"/>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55651" name="Marcador de notas 2">
            <a:extLst>
              <a:ext uri="{FF2B5EF4-FFF2-40B4-BE49-F238E27FC236}">
                <a16:creationId xmlns:a16="http://schemas.microsoft.com/office/drawing/2014/main" id="{C0863AC0-0A92-4615-9FA7-7C2638EF66A1}"/>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55652" name="Marcador de número de diapositiva 3">
            <a:extLst>
              <a:ext uri="{FF2B5EF4-FFF2-40B4-BE49-F238E27FC236}">
                <a16:creationId xmlns:a16="http://schemas.microsoft.com/office/drawing/2014/main" id="{ACDC1B36-5B4E-463B-B768-7348E6691E17}"/>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3B978BAB-45D6-4DA3-B53A-C1F716BC187E}" type="slidenum">
              <a:rPr lang="es-CO" altLang="es-CO" smtClean="0"/>
              <a:pPr fontAlgn="base">
                <a:spcBef>
                  <a:spcPct val="0"/>
                </a:spcBef>
                <a:spcAft>
                  <a:spcPct val="0"/>
                </a:spcAft>
              </a:pPr>
              <a:t>163</a:t>
            </a:fld>
            <a:endParaRPr lang="es-CO" altLang="es-CO" dirty="0"/>
          </a:p>
        </p:txBody>
      </p:sp>
    </p:spTree>
    <p:extLst>
      <p:ext uri="{BB962C8B-B14F-4D97-AF65-F5344CB8AC3E}">
        <p14:creationId xmlns:p14="http://schemas.microsoft.com/office/powerpoint/2010/main" val="619663918"/>
      </p:ext>
    </p:extLst>
  </p:cSld>
  <p:clrMapOvr>
    <a:masterClrMapping/>
  </p:clrMapOvr>
</p:notes>
</file>

<file path=ppt/notesSlides/notesSlide1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7698" name="Marcador de imagen de diapositiva 1">
            <a:extLst>
              <a:ext uri="{FF2B5EF4-FFF2-40B4-BE49-F238E27FC236}">
                <a16:creationId xmlns:a16="http://schemas.microsoft.com/office/drawing/2014/main" id="{CE0B304D-8386-4FD0-841B-4D8D11FE31EB}"/>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57699" name="Marcador de notas 2">
            <a:extLst>
              <a:ext uri="{FF2B5EF4-FFF2-40B4-BE49-F238E27FC236}">
                <a16:creationId xmlns:a16="http://schemas.microsoft.com/office/drawing/2014/main" id="{ACA7BEC9-CEBB-4E3C-96FC-E8A36648A1A2}"/>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57700" name="Marcador de número de diapositiva 3">
            <a:extLst>
              <a:ext uri="{FF2B5EF4-FFF2-40B4-BE49-F238E27FC236}">
                <a16:creationId xmlns:a16="http://schemas.microsoft.com/office/drawing/2014/main" id="{9F03C3DB-F3AA-498D-8463-A6F4AA84E176}"/>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945999BD-89ED-423C-B8CC-9ABE1B616C5B}" type="slidenum">
              <a:rPr lang="es-CO" altLang="es-CO" smtClean="0"/>
              <a:pPr fontAlgn="base">
                <a:spcBef>
                  <a:spcPct val="0"/>
                </a:spcBef>
                <a:spcAft>
                  <a:spcPct val="0"/>
                </a:spcAft>
              </a:pPr>
              <a:t>164</a:t>
            </a:fld>
            <a:endParaRPr lang="es-CO" altLang="es-CO" dirty="0"/>
          </a:p>
        </p:txBody>
      </p:sp>
    </p:spTree>
  </p:cSld>
  <p:clrMapOvr>
    <a:masterClrMapping/>
  </p:clrMapOvr>
</p:notes>
</file>

<file path=ppt/notesSlides/notesSlide1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7698" name="Marcador de imagen de diapositiva 1">
            <a:extLst>
              <a:ext uri="{FF2B5EF4-FFF2-40B4-BE49-F238E27FC236}">
                <a16:creationId xmlns:a16="http://schemas.microsoft.com/office/drawing/2014/main" id="{CE0B304D-8386-4FD0-841B-4D8D11FE31EB}"/>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57699" name="Marcador de notas 2">
            <a:extLst>
              <a:ext uri="{FF2B5EF4-FFF2-40B4-BE49-F238E27FC236}">
                <a16:creationId xmlns:a16="http://schemas.microsoft.com/office/drawing/2014/main" id="{ACA7BEC9-CEBB-4E3C-96FC-E8A36648A1A2}"/>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57700" name="Marcador de número de diapositiva 3">
            <a:extLst>
              <a:ext uri="{FF2B5EF4-FFF2-40B4-BE49-F238E27FC236}">
                <a16:creationId xmlns:a16="http://schemas.microsoft.com/office/drawing/2014/main" id="{9F03C3DB-F3AA-498D-8463-A6F4AA84E176}"/>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945999BD-89ED-423C-B8CC-9ABE1B616C5B}" type="slidenum">
              <a:rPr lang="es-CO" altLang="es-CO" smtClean="0"/>
              <a:pPr fontAlgn="base">
                <a:spcBef>
                  <a:spcPct val="0"/>
                </a:spcBef>
                <a:spcAft>
                  <a:spcPct val="0"/>
                </a:spcAft>
              </a:pPr>
              <a:t>165</a:t>
            </a:fld>
            <a:endParaRPr lang="es-CO" altLang="es-CO" dirty="0"/>
          </a:p>
        </p:txBody>
      </p:sp>
    </p:spTree>
    <p:extLst>
      <p:ext uri="{BB962C8B-B14F-4D97-AF65-F5344CB8AC3E}">
        <p14:creationId xmlns:p14="http://schemas.microsoft.com/office/powerpoint/2010/main" val="3586083897"/>
      </p:ext>
    </p:extLst>
  </p:cSld>
  <p:clrMapOvr>
    <a:masterClrMapping/>
  </p:clrMapOvr>
</p:notes>
</file>

<file path=ppt/notesSlides/notesSlide1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dirty="0"/>
          </a:p>
        </p:txBody>
      </p:sp>
      <p:sp>
        <p:nvSpPr>
          <p:cNvPr id="4" name="Marcador de número de diapositiva 3"/>
          <p:cNvSpPr>
            <a:spLocks noGrp="1"/>
          </p:cNvSpPr>
          <p:nvPr>
            <p:ph type="sldNum" sz="quarter" idx="5"/>
          </p:nvPr>
        </p:nvSpPr>
        <p:spPr/>
        <p:txBody>
          <a:bodyPr/>
          <a:lstStyle/>
          <a:p>
            <a:fld id="{C7BF32F4-B7EE-435C-A443-885893FE841E}" type="slidenum">
              <a:rPr lang="es-CO" smtClean="0"/>
              <a:t>167</a:t>
            </a:fld>
            <a:endParaRPr lang="es-CO"/>
          </a:p>
        </p:txBody>
      </p:sp>
    </p:spTree>
    <p:extLst>
      <p:ext uri="{BB962C8B-B14F-4D97-AF65-F5344CB8AC3E}">
        <p14:creationId xmlns:p14="http://schemas.microsoft.com/office/powerpoint/2010/main" val="2978402003"/>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7AF78CF3-BDC2-4027-AAF6-AEE4FB847F16}" type="slidenum">
              <a:rPr lang="es-CO" smtClean="0"/>
              <a:t>17</a:t>
            </a:fld>
            <a:endParaRPr lang="es-CO"/>
          </a:p>
        </p:txBody>
      </p:sp>
    </p:spTree>
    <p:extLst>
      <p:ext uri="{BB962C8B-B14F-4D97-AF65-F5344CB8AC3E}">
        <p14:creationId xmlns:p14="http://schemas.microsoft.com/office/powerpoint/2010/main" val="2126102122"/>
      </p:ext>
    </p:extLst>
  </p:cSld>
  <p:clrMapOvr>
    <a:masterClrMapping/>
  </p:clrMapOvr>
</p:notes>
</file>

<file path=ppt/notesSlides/notesSlide1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dirty="0"/>
          </a:p>
        </p:txBody>
      </p:sp>
      <p:sp>
        <p:nvSpPr>
          <p:cNvPr id="4" name="Marcador de número de diapositiva 3"/>
          <p:cNvSpPr>
            <a:spLocks noGrp="1"/>
          </p:cNvSpPr>
          <p:nvPr>
            <p:ph type="sldNum" sz="quarter" idx="5"/>
          </p:nvPr>
        </p:nvSpPr>
        <p:spPr/>
        <p:txBody>
          <a:bodyPr/>
          <a:lstStyle/>
          <a:p>
            <a:fld id="{C7BF32F4-B7EE-435C-A443-885893FE841E}" type="slidenum">
              <a:rPr lang="es-CO" smtClean="0"/>
              <a:t>168</a:t>
            </a:fld>
            <a:endParaRPr lang="es-CO"/>
          </a:p>
        </p:txBody>
      </p:sp>
    </p:spTree>
    <p:extLst>
      <p:ext uri="{BB962C8B-B14F-4D97-AF65-F5344CB8AC3E}">
        <p14:creationId xmlns:p14="http://schemas.microsoft.com/office/powerpoint/2010/main" val="67728337"/>
      </p:ext>
    </p:extLst>
  </p:cSld>
  <p:clrMapOvr>
    <a:masterClrMapping/>
  </p:clrMapOvr>
</p:notes>
</file>

<file path=ppt/notesSlides/notesSlide1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dirty="0"/>
          </a:p>
        </p:txBody>
      </p:sp>
      <p:sp>
        <p:nvSpPr>
          <p:cNvPr id="4" name="Marcador de número de diapositiva 3"/>
          <p:cNvSpPr>
            <a:spLocks noGrp="1"/>
          </p:cNvSpPr>
          <p:nvPr>
            <p:ph type="sldNum" sz="quarter" idx="5"/>
          </p:nvPr>
        </p:nvSpPr>
        <p:spPr/>
        <p:txBody>
          <a:bodyPr/>
          <a:lstStyle/>
          <a:p>
            <a:fld id="{C7BF32F4-B7EE-435C-A443-885893FE841E}" type="slidenum">
              <a:rPr lang="es-CO" smtClean="0"/>
              <a:t>169</a:t>
            </a:fld>
            <a:endParaRPr lang="es-CO"/>
          </a:p>
        </p:txBody>
      </p:sp>
    </p:spTree>
    <p:extLst>
      <p:ext uri="{BB962C8B-B14F-4D97-AF65-F5344CB8AC3E}">
        <p14:creationId xmlns:p14="http://schemas.microsoft.com/office/powerpoint/2010/main" val="819954616"/>
      </p:ext>
    </p:extLst>
  </p:cSld>
  <p:clrMapOvr>
    <a:masterClrMapping/>
  </p:clrMapOvr>
</p:notes>
</file>

<file path=ppt/notesSlides/notesSlide1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dirty="0"/>
          </a:p>
        </p:txBody>
      </p:sp>
      <p:sp>
        <p:nvSpPr>
          <p:cNvPr id="4" name="Marcador de número de diapositiva 3"/>
          <p:cNvSpPr>
            <a:spLocks noGrp="1"/>
          </p:cNvSpPr>
          <p:nvPr>
            <p:ph type="sldNum" sz="quarter" idx="5"/>
          </p:nvPr>
        </p:nvSpPr>
        <p:spPr/>
        <p:txBody>
          <a:bodyPr/>
          <a:lstStyle/>
          <a:p>
            <a:fld id="{C7BF32F4-B7EE-435C-A443-885893FE841E}" type="slidenum">
              <a:rPr lang="es-CO" smtClean="0"/>
              <a:t>203</a:t>
            </a:fld>
            <a:endParaRPr lang="es-CO"/>
          </a:p>
        </p:txBody>
      </p:sp>
    </p:spTree>
    <p:extLst>
      <p:ext uri="{BB962C8B-B14F-4D97-AF65-F5344CB8AC3E}">
        <p14:creationId xmlns:p14="http://schemas.microsoft.com/office/powerpoint/2010/main" val="971641533"/>
      </p:ext>
    </p:extLst>
  </p:cSld>
  <p:clrMapOvr>
    <a:masterClrMapping/>
  </p:clrMapOvr>
</p:notes>
</file>

<file path=ppt/notesSlides/notesSlide1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dirty="0"/>
          </a:p>
        </p:txBody>
      </p:sp>
      <p:sp>
        <p:nvSpPr>
          <p:cNvPr id="4" name="Marcador de número de diapositiva 3"/>
          <p:cNvSpPr>
            <a:spLocks noGrp="1"/>
          </p:cNvSpPr>
          <p:nvPr>
            <p:ph type="sldNum" sz="quarter" idx="5"/>
          </p:nvPr>
        </p:nvSpPr>
        <p:spPr/>
        <p:txBody>
          <a:bodyPr/>
          <a:lstStyle/>
          <a:p>
            <a:fld id="{C7BF32F4-B7EE-435C-A443-885893FE841E}" type="slidenum">
              <a:rPr lang="es-CO" smtClean="0"/>
              <a:t>204</a:t>
            </a:fld>
            <a:endParaRPr lang="es-CO"/>
          </a:p>
        </p:txBody>
      </p:sp>
    </p:spTree>
    <p:extLst>
      <p:ext uri="{BB962C8B-B14F-4D97-AF65-F5344CB8AC3E}">
        <p14:creationId xmlns:p14="http://schemas.microsoft.com/office/powerpoint/2010/main" val="2552494489"/>
      </p:ext>
    </p:extLst>
  </p:cSld>
  <p:clrMapOvr>
    <a:masterClrMapping/>
  </p:clrMapOvr>
</p:notes>
</file>

<file path=ppt/notesSlides/notesSlide1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dirty="0"/>
          </a:p>
        </p:txBody>
      </p:sp>
      <p:sp>
        <p:nvSpPr>
          <p:cNvPr id="4" name="Marcador de número de diapositiva 3"/>
          <p:cNvSpPr>
            <a:spLocks noGrp="1"/>
          </p:cNvSpPr>
          <p:nvPr>
            <p:ph type="sldNum" sz="quarter" idx="5"/>
          </p:nvPr>
        </p:nvSpPr>
        <p:spPr/>
        <p:txBody>
          <a:bodyPr/>
          <a:lstStyle/>
          <a:p>
            <a:fld id="{C7BF32F4-B7EE-435C-A443-885893FE841E}" type="slidenum">
              <a:rPr lang="es-CO" smtClean="0"/>
              <a:t>205</a:t>
            </a:fld>
            <a:endParaRPr lang="es-CO"/>
          </a:p>
        </p:txBody>
      </p:sp>
    </p:spTree>
    <p:extLst>
      <p:ext uri="{BB962C8B-B14F-4D97-AF65-F5344CB8AC3E}">
        <p14:creationId xmlns:p14="http://schemas.microsoft.com/office/powerpoint/2010/main" val="3880308864"/>
      </p:ext>
    </p:extLst>
  </p:cSld>
  <p:clrMapOvr>
    <a:masterClrMapping/>
  </p:clrMapOvr>
</p:notes>
</file>

<file path=ppt/notesSlides/notesSlide145.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06C7680-84AB-E4F3-3594-4C0A913CE59E}"/>
            </a:ext>
          </a:extLst>
        </p:cNvPr>
        <p:cNvGrpSpPr/>
        <p:nvPr/>
      </p:nvGrpSpPr>
      <p:grpSpPr>
        <a:xfrm>
          <a:off x="0" y="0"/>
          <a:ext cx="0" cy="0"/>
          <a:chOff x="0" y="0"/>
          <a:chExt cx="0" cy="0"/>
        </a:xfrm>
      </p:grpSpPr>
      <p:sp>
        <p:nvSpPr>
          <p:cNvPr id="2" name="Marcador de imagen de diapositiva 1">
            <a:extLst>
              <a:ext uri="{FF2B5EF4-FFF2-40B4-BE49-F238E27FC236}">
                <a16:creationId xmlns:a16="http://schemas.microsoft.com/office/drawing/2014/main" id="{387B29ED-9F95-46F1-489D-BF979AF6D8BE}"/>
              </a:ext>
            </a:extLst>
          </p:cNvPr>
          <p:cNvSpPr>
            <a:spLocks noGrp="1" noRot="1" noChangeAspect="1"/>
          </p:cNvSpPr>
          <p:nvPr>
            <p:ph type="sldImg"/>
          </p:nvPr>
        </p:nvSpPr>
        <p:spPr/>
      </p:sp>
      <p:sp>
        <p:nvSpPr>
          <p:cNvPr id="3" name="Marcador de notas 2">
            <a:extLst>
              <a:ext uri="{FF2B5EF4-FFF2-40B4-BE49-F238E27FC236}">
                <a16:creationId xmlns:a16="http://schemas.microsoft.com/office/drawing/2014/main" id="{9B78DA90-C38D-F9A3-BFE8-F6A69C78A4D8}"/>
              </a:ext>
            </a:extLst>
          </p:cNvPr>
          <p:cNvSpPr>
            <a:spLocks noGrp="1"/>
          </p:cNvSpPr>
          <p:nvPr>
            <p:ph type="body" idx="1"/>
          </p:nvPr>
        </p:nvSpPr>
        <p:spPr/>
        <p:txBody>
          <a:bodyPr/>
          <a:lstStyle/>
          <a:p>
            <a:endParaRPr lang="es-CO" dirty="0"/>
          </a:p>
        </p:txBody>
      </p:sp>
      <p:sp>
        <p:nvSpPr>
          <p:cNvPr id="4" name="Marcador de número de diapositiva 3">
            <a:extLst>
              <a:ext uri="{FF2B5EF4-FFF2-40B4-BE49-F238E27FC236}">
                <a16:creationId xmlns:a16="http://schemas.microsoft.com/office/drawing/2014/main" id="{424B78D4-C719-09C7-7DCD-E54009030EBF}"/>
              </a:ext>
            </a:extLst>
          </p:cNvPr>
          <p:cNvSpPr>
            <a:spLocks noGrp="1"/>
          </p:cNvSpPr>
          <p:nvPr>
            <p:ph type="sldNum" sz="quarter" idx="5"/>
          </p:nvPr>
        </p:nvSpPr>
        <p:spPr/>
        <p:txBody>
          <a:bodyPr/>
          <a:lstStyle/>
          <a:p>
            <a:fld id="{C7BF32F4-B7EE-435C-A443-885893FE841E}" type="slidenum">
              <a:rPr lang="es-CO" smtClean="0"/>
              <a:t>206</a:t>
            </a:fld>
            <a:endParaRPr lang="es-CO"/>
          </a:p>
        </p:txBody>
      </p:sp>
    </p:spTree>
    <p:extLst>
      <p:ext uri="{BB962C8B-B14F-4D97-AF65-F5344CB8AC3E}">
        <p14:creationId xmlns:p14="http://schemas.microsoft.com/office/powerpoint/2010/main" val="4216941682"/>
      </p:ext>
    </p:extLst>
  </p:cSld>
  <p:clrMapOvr>
    <a:masterClrMapping/>
  </p:clrMapOvr>
</p:notes>
</file>

<file path=ppt/notesSlides/notesSlide1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dirty="0"/>
          </a:p>
        </p:txBody>
      </p:sp>
      <p:sp>
        <p:nvSpPr>
          <p:cNvPr id="4" name="Marcador de número de diapositiva 3"/>
          <p:cNvSpPr>
            <a:spLocks noGrp="1"/>
          </p:cNvSpPr>
          <p:nvPr>
            <p:ph type="sldNum" sz="quarter" idx="5"/>
          </p:nvPr>
        </p:nvSpPr>
        <p:spPr/>
        <p:txBody>
          <a:bodyPr/>
          <a:lstStyle/>
          <a:p>
            <a:fld id="{C7BF32F4-B7EE-435C-A443-885893FE841E}" type="slidenum">
              <a:rPr lang="es-CO" smtClean="0"/>
              <a:t>207</a:t>
            </a:fld>
            <a:endParaRPr lang="es-CO"/>
          </a:p>
        </p:txBody>
      </p:sp>
    </p:spTree>
    <p:extLst>
      <p:ext uri="{BB962C8B-B14F-4D97-AF65-F5344CB8AC3E}">
        <p14:creationId xmlns:p14="http://schemas.microsoft.com/office/powerpoint/2010/main" val="2360969547"/>
      </p:ext>
    </p:extLst>
  </p:cSld>
  <p:clrMapOvr>
    <a:masterClrMapping/>
  </p:clrMapOvr>
</p:notes>
</file>

<file path=ppt/notesSlides/notesSlide1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C7BF32F4-B7EE-435C-A443-885893FE841E}" type="slidenum">
              <a:rPr lang="es-CO" smtClean="0"/>
              <a:t>208</a:t>
            </a:fld>
            <a:endParaRPr lang="es-CO"/>
          </a:p>
        </p:txBody>
      </p:sp>
    </p:spTree>
    <p:extLst>
      <p:ext uri="{BB962C8B-B14F-4D97-AF65-F5344CB8AC3E}">
        <p14:creationId xmlns:p14="http://schemas.microsoft.com/office/powerpoint/2010/main" val="3007629498"/>
      </p:ext>
    </p:extLst>
  </p:cSld>
  <p:clrMapOvr>
    <a:masterClrMapping/>
  </p:clrMapOvr>
</p:notes>
</file>

<file path=ppt/notesSlides/notesSlide1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dirty="0"/>
          </a:p>
        </p:txBody>
      </p:sp>
      <p:sp>
        <p:nvSpPr>
          <p:cNvPr id="4" name="Marcador de número de diapositiva 3"/>
          <p:cNvSpPr>
            <a:spLocks noGrp="1"/>
          </p:cNvSpPr>
          <p:nvPr>
            <p:ph type="sldNum" sz="quarter" idx="10"/>
          </p:nvPr>
        </p:nvSpPr>
        <p:spPr/>
        <p:txBody>
          <a:bodyPr/>
          <a:lstStyle/>
          <a:p>
            <a:fld id="{50747B3F-16BC-493C-BA92-605D873F74D2}" type="slidenum">
              <a:rPr lang="es-CO" smtClean="0"/>
              <a:t>213</a:t>
            </a:fld>
            <a:endParaRPr lang="es-CO" dirty="0"/>
          </a:p>
        </p:txBody>
      </p:sp>
    </p:spTree>
    <p:extLst>
      <p:ext uri="{BB962C8B-B14F-4D97-AF65-F5344CB8AC3E}">
        <p14:creationId xmlns:p14="http://schemas.microsoft.com/office/powerpoint/2010/main" val="1847243098"/>
      </p:ext>
    </p:extLst>
  </p:cSld>
  <p:clrMapOvr>
    <a:masterClrMapping/>
  </p:clrMapOvr>
</p:notes>
</file>

<file path=ppt/notesSlides/notesSlide1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dirty="0"/>
          </a:p>
        </p:txBody>
      </p:sp>
      <p:sp>
        <p:nvSpPr>
          <p:cNvPr id="4" name="Marcador de número de diapositiva 3"/>
          <p:cNvSpPr>
            <a:spLocks noGrp="1"/>
          </p:cNvSpPr>
          <p:nvPr>
            <p:ph type="sldNum" sz="quarter" idx="10"/>
          </p:nvPr>
        </p:nvSpPr>
        <p:spPr/>
        <p:txBody>
          <a:bodyPr/>
          <a:lstStyle/>
          <a:p>
            <a:fld id="{50747B3F-16BC-493C-BA92-605D873F74D2}" type="slidenum">
              <a:rPr lang="es-CO" smtClean="0"/>
              <a:t>217</a:t>
            </a:fld>
            <a:endParaRPr lang="es-CO" dirty="0"/>
          </a:p>
        </p:txBody>
      </p:sp>
    </p:spTree>
    <p:extLst>
      <p:ext uri="{BB962C8B-B14F-4D97-AF65-F5344CB8AC3E}">
        <p14:creationId xmlns:p14="http://schemas.microsoft.com/office/powerpoint/2010/main" val="1984376937"/>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7AF78CF3-BDC2-4027-AAF6-AEE4FB847F16}" type="slidenum">
              <a:rPr lang="es-CO" smtClean="0"/>
              <a:t>18</a:t>
            </a:fld>
            <a:endParaRPr lang="es-CO"/>
          </a:p>
        </p:txBody>
      </p:sp>
    </p:spTree>
    <p:extLst>
      <p:ext uri="{BB962C8B-B14F-4D97-AF65-F5344CB8AC3E}">
        <p14:creationId xmlns:p14="http://schemas.microsoft.com/office/powerpoint/2010/main" val="968213198"/>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7AF78CF3-BDC2-4027-AAF6-AEE4FB847F16}" type="slidenum">
              <a:rPr lang="es-CO" smtClean="0"/>
              <a:t>19</a:t>
            </a:fld>
            <a:endParaRPr lang="es-CO"/>
          </a:p>
        </p:txBody>
      </p:sp>
    </p:spTree>
    <p:extLst>
      <p:ext uri="{BB962C8B-B14F-4D97-AF65-F5344CB8AC3E}">
        <p14:creationId xmlns:p14="http://schemas.microsoft.com/office/powerpoint/2010/main" val="2081626782"/>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7AF78CF3-BDC2-4027-AAF6-AEE4FB847F16}" type="slidenum">
              <a:rPr lang="es-CO" smtClean="0"/>
              <a:t>20</a:t>
            </a:fld>
            <a:endParaRPr lang="es-CO"/>
          </a:p>
        </p:txBody>
      </p:sp>
    </p:spTree>
    <p:extLst>
      <p:ext uri="{BB962C8B-B14F-4D97-AF65-F5344CB8AC3E}">
        <p14:creationId xmlns:p14="http://schemas.microsoft.com/office/powerpoint/2010/main" val="890940137"/>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7AF78CF3-BDC2-4027-AAF6-AEE4FB847F16}" type="slidenum">
              <a:rPr lang="es-CO" smtClean="0"/>
              <a:t>21</a:t>
            </a:fld>
            <a:endParaRPr lang="es-CO"/>
          </a:p>
        </p:txBody>
      </p:sp>
    </p:spTree>
    <p:extLst>
      <p:ext uri="{BB962C8B-B14F-4D97-AF65-F5344CB8AC3E}">
        <p14:creationId xmlns:p14="http://schemas.microsoft.com/office/powerpoint/2010/main" val="2039306934"/>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7AF78CF3-BDC2-4027-AAF6-AEE4FB847F16}" type="slidenum">
              <a:rPr lang="es-CO" smtClean="0"/>
              <a:t>22</a:t>
            </a:fld>
            <a:endParaRPr lang="es-CO"/>
          </a:p>
        </p:txBody>
      </p:sp>
    </p:spTree>
    <p:extLst>
      <p:ext uri="{BB962C8B-B14F-4D97-AF65-F5344CB8AC3E}">
        <p14:creationId xmlns:p14="http://schemas.microsoft.com/office/powerpoint/2010/main" val="122151067"/>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7AF78CF3-BDC2-4027-AAF6-AEE4FB847F16}" type="slidenum">
              <a:rPr kumimoji="0" lang="es-CO"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a:t>
            </a:fld>
            <a:endParaRPr kumimoji="0" lang="es-CO"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379915319"/>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17DB48F-762F-443A-BEA1-28EB85CF0445}" type="slidenum">
              <a:rPr kumimoji="0" lang="es-CO"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23</a:t>
            </a:fld>
            <a:endParaRPr kumimoji="0" lang="es-CO"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149746908"/>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17DB48F-762F-443A-BEA1-28EB85CF0445}" type="slidenum">
              <a:rPr kumimoji="0" lang="es-CO"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24</a:t>
            </a:fld>
            <a:endParaRPr kumimoji="0" lang="es-CO"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50040353"/>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17DB48F-762F-443A-BEA1-28EB85CF0445}" type="slidenum">
              <a:rPr kumimoji="0" lang="es-CO"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25</a:t>
            </a:fld>
            <a:endParaRPr kumimoji="0" lang="es-CO"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853698538"/>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17DB48F-762F-443A-BEA1-28EB85CF0445}" type="slidenum">
              <a:rPr kumimoji="0" lang="es-CO"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26</a:t>
            </a:fld>
            <a:endParaRPr kumimoji="0" lang="es-CO"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502164651"/>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17DB48F-762F-443A-BEA1-28EB85CF0445}" type="slidenum">
              <a:rPr kumimoji="0" lang="es-CO"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27</a:t>
            </a:fld>
            <a:endParaRPr kumimoji="0" lang="es-CO"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448868659"/>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dirty="0"/>
          </a:p>
        </p:txBody>
      </p:sp>
      <p:sp>
        <p:nvSpPr>
          <p:cNvPr id="4" name="Marcador de número de diapositiva 3"/>
          <p:cNvSpPr>
            <a:spLocks noGrp="1"/>
          </p:cNvSpPr>
          <p:nvPr>
            <p:ph type="sldNum" sz="quarter" idx="10"/>
          </p:nvPr>
        </p:nvSpPr>
        <p:spPr/>
        <p:txBody>
          <a:bodyPr/>
          <a:lstStyle/>
          <a:p>
            <a:fld id="{50747B3F-16BC-493C-BA92-605D873F74D2}" type="slidenum">
              <a:rPr lang="es-CO" smtClean="0"/>
              <a:t>28</a:t>
            </a:fld>
            <a:endParaRPr lang="es-CO" dirty="0"/>
          </a:p>
        </p:txBody>
      </p:sp>
    </p:spTree>
    <p:extLst>
      <p:ext uri="{BB962C8B-B14F-4D97-AF65-F5344CB8AC3E}">
        <p14:creationId xmlns:p14="http://schemas.microsoft.com/office/powerpoint/2010/main" val="581824924"/>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fld id="{50747B3F-16BC-493C-BA92-605D873F74D2}" type="slidenum">
              <a:rPr lang="es-CO" smtClean="0"/>
              <a:t>29</a:t>
            </a:fld>
            <a:endParaRPr lang="es-CO"/>
          </a:p>
        </p:txBody>
      </p:sp>
    </p:spTree>
    <p:extLst>
      <p:ext uri="{BB962C8B-B14F-4D97-AF65-F5344CB8AC3E}">
        <p14:creationId xmlns:p14="http://schemas.microsoft.com/office/powerpoint/2010/main" val="2194297192"/>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0747B3F-16BC-493C-BA92-605D873F74D2}" type="slidenum">
              <a:rPr kumimoji="0" lang="es-CO"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34</a:t>
            </a:fld>
            <a:endParaRPr kumimoji="0" lang="es-CO"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322815034"/>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0747B3F-16BC-493C-BA92-605D873F74D2}" type="slidenum">
              <a:rPr kumimoji="0" lang="es-CO"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35</a:t>
            </a:fld>
            <a:endParaRPr kumimoji="0" lang="es-CO"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132365754"/>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0747B3F-16BC-493C-BA92-605D873F74D2}" type="slidenum">
              <a:rPr kumimoji="0" lang="es-CO"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36</a:t>
            </a:fld>
            <a:endParaRPr kumimoji="0" lang="es-CO"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806055939"/>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7AF78CF3-BDC2-4027-AAF6-AEE4FB847F16}" type="slidenum">
              <a:rPr lang="es-CO" smtClean="0"/>
              <a:t>5</a:t>
            </a:fld>
            <a:endParaRPr lang="es-CO"/>
          </a:p>
        </p:txBody>
      </p:sp>
    </p:spTree>
    <p:extLst>
      <p:ext uri="{BB962C8B-B14F-4D97-AF65-F5344CB8AC3E}">
        <p14:creationId xmlns:p14="http://schemas.microsoft.com/office/powerpoint/2010/main" val="721913146"/>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0747B3F-16BC-493C-BA92-605D873F74D2}" type="slidenum">
              <a:rPr kumimoji="0" lang="es-CO"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37</a:t>
            </a:fld>
            <a:endParaRPr kumimoji="0" lang="es-CO"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703528937"/>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0747B3F-16BC-493C-BA92-605D873F74D2}" type="slidenum">
              <a:rPr kumimoji="0" lang="es-CO"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38</a:t>
            </a:fld>
            <a:endParaRPr kumimoji="0" lang="es-CO"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044995122"/>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7AF78CF3-BDC2-4027-AAF6-AEE4FB847F16}" type="slidenum">
              <a:rPr lang="es-CO" smtClean="0"/>
              <a:t>41</a:t>
            </a:fld>
            <a:endParaRPr lang="es-CO"/>
          </a:p>
        </p:txBody>
      </p:sp>
    </p:spTree>
    <p:extLst>
      <p:ext uri="{BB962C8B-B14F-4D97-AF65-F5344CB8AC3E}">
        <p14:creationId xmlns:p14="http://schemas.microsoft.com/office/powerpoint/2010/main" val="3243853633"/>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7AF78CF3-BDC2-4027-AAF6-AEE4FB847F16}" type="slidenum">
              <a:rPr lang="es-CO" smtClean="0"/>
              <a:t>42</a:t>
            </a:fld>
            <a:endParaRPr lang="es-CO"/>
          </a:p>
        </p:txBody>
      </p:sp>
    </p:spTree>
    <p:extLst>
      <p:ext uri="{BB962C8B-B14F-4D97-AF65-F5344CB8AC3E}">
        <p14:creationId xmlns:p14="http://schemas.microsoft.com/office/powerpoint/2010/main" val="3367346087"/>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7AF78CF3-BDC2-4027-AAF6-AEE4FB847F16}" type="slidenum">
              <a:rPr lang="es-CO" smtClean="0"/>
              <a:t>43</a:t>
            </a:fld>
            <a:endParaRPr lang="es-CO"/>
          </a:p>
        </p:txBody>
      </p:sp>
    </p:spTree>
    <p:extLst>
      <p:ext uri="{BB962C8B-B14F-4D97-AF65-F5344CB8AC3E}">
        <p14:creationId xmlns:p14="http://schemas.microsoft.com/office/powerpoint/2010/main" val="2348396281"/>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7AF78CF3-BDC2-4027-AAF6-AEE4FB847F16}" type="slidenum">
              <a:rPr kumimoji="0" lang="es-CO"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44</a:t>
            </a:fld>
            <a:endParaRPr kumimoji="0" lang="es-CO"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833746627"/>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0747B3F-16BC-493C-BA92-605D873F74D2}" type="slidenum">
              <a:rPr kumimoji="0" lang="es-CO"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47</a:t>
            </a:fld>
            <a:endParaRPr kumimoji="0" lang="es-CO"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072864031"/>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dirty="0"/>
          </a:p>
        </p:txBody>
      </p:sp>
      <p:sp>
        <p:nvSpPr>
          <p:cNvPr id="4" name="Marcador de número de diapositiva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0747B3F-16BC-493C-BA92-605D873F74D2}" type="slidenum">
              <a:rPr kumimoji="0" lang="es-CO"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48</a:t>
            </a:fld>
            <a:endParaRPr kumimoji="0" lang="es-CO"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608802093"/>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fld id="{50747B3F-16BC-493C-BA92-605D873F74D2}" type="slidenum">
              <a:rPr lang="es-CO" smtClean="0"/>
              <a:t>50</a:t>
            </a:fld>
            <a:endParaRPr lang="es-CO"/>
          </a:p>
        </p:txBody>
      </p:sp>
    </p:spTree>
    <p:extLst>
      <p:ext uri="{BB962C8B-B14F-4D97-AF65-F5344CB8AC3E}">
        <p14:creationId xmlns:p14="http://schemas.microsoft.com/office/powerpoint/2010/main" val="4214823301"/>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dirty="0"/>
          </a:p>
        </p:txBody>
      </p:sp>
      <p:sp>
        <p:nvSpPr>
          <p:cNvPr id="4" name="Marcador de número de diapositiva 3"/>
          <p:cNvSpPr>
            <a:spLocks noGrp="1"/>
          </p:cNvSpPr>
          <p:nvPr>
            <p:ph type="sldNum" sz="quarter" idx="5"/>
          </p:nvPr>
        </p:nvSpPr>
        <p:spPr/>
        <p:txBody>
          <a:bodyPr/>
          <a:lstStyle/>
          <a:p>
            <a:fld id="{50747B3F-16BC-493C-BA92-605D873F74D2}" type="slidenum">
              <a:rPr lang="es-CO" smtClean="0"/>
              <a:t>52</a:t>
            </a:fld>
            <a:endParaRPr lang="es-CO"/>
          </a:p>
        </p:txBody>
      </p:sp>
    </p:spTree>
    <p:extLst>
      <p:ext uri="{BB962C8B-B14F-4D97-AF65-F5344CB8AC3E}">
        <p14:creationId xmlns:p14="http://schemas.microsoft.com/office/powerpoint/2010/main" val="408702274"/>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7AF78CF3-BDC2-4027-AAF6-AEE4FB847F16}" type="slidenum">
              <a:rPr kumimoji="0" lang="es-CO"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a:t>
            </a:fld>
            <a:endParaRPr kumimoji="0" lang="es-CO"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159309240"/>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dirty="0"/>
          </a:p>
        </p:txBody>
      </p:sp>
      <p:sp>
        <p:nvSpPr>
          <p:cNvPr id="4" name="Marcador de número de diapositiva 3"/>
          <p:cNvSpPr>
            <a:spLocks noGrp="1"/>
          </p:cNvSpPr>
          <p:nvPr>
            <p:ph type="sldNum" sz="quarter" idx="5"/>
          </p:nvPr>
        </p:nvSpPr>
        <p:spPr/>
        <p:txBody>
          <a:bodyPr/>
          <a:lstStyle/>
          <a:p>
            <a:fld id="{50747B3F-16BC-493C-BA92-605D873F74D2}" type="slidenum">
              <a:rPr lang="es-CO" smtClean="0"/>
              <a:t>53</a:t>
            </a:fld>
            <a:endParaRPr lang="es-CO"/>
          </a:p>
        </p:txBody>
      </p:sp>
    </p:spTree>
    <p:extLst>
      <p:ext uri="{BB962C8B-B14F-4D97-AF65-F5344CB8AC3E}">
        <p14:creationId xmlns:p14="http://schemas.microsoft.com/office/powerpoint/2010/main" val="127664290"/>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dirty="0"/>
          </a:p>
        </p:txBody>
      </p:sp>
      <p:sp>
        <p:nvSpPr>
          <p:cNvPr id="4" name="Marcador de número de diapositiva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0747B3F-16BC-493C-BA92-605D873F74D2}" type="slidenum">
              <a:rPr kumimoji="0" lang="es-CO"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55</a:t>
            </a:fld>
            <a:endParaRPr kumimoji="0" lang="es-CO"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58578109"/>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dirty="0"/>
          </a:p>
        </p:txBody>
      </p:sp>
      <p:sp>
        <p:nvSpPr>
          <p:cNvPr id="4" name="Marcador de número de diapositiva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0747B3F-16BC-493C-BA92-605D873F74D2}" type="slidenum">
              <a:rPr kumimoji="0" lang="es-CO"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56</a:t>
            </a:fld>
            <a:endParaRPr kumimoji="0" lang="es-CO"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361629890"/>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dirty="0"/>
          </a:p>
        </p:txBody>
      </p:sp>
      <p:sp>
        <p:nvSpPr>
          <p:cNvPr id="4" name="Marcador de número de diapositiva 3"/>
          <p:cNvSpPr>
            <a:spLocks noGrp="1"/>
          </p:cNvSpPr>
          <p:nvPr>
            <p:ph type="sldNum" sz="quarter" idx="10"/>
          </p:nvPr>
        </p:nvSpPr>
        <p:spPr/>
        <p:txBody>
          <a:bodyPr/>
          <a:lstStyle/>
          <a:p>
            <a:fld id="{50747B3F-16BC-493C-BA92-605D873F74D2}" type="slidenum">
              <a:rPr lang="es-CO" smtClean="0"/>
              <a:t>58</a:t>
            </a:fld>
            <a:endParaRPr lang="es-CO" dirty="0"/>
          </a:p>
        </p:txBody>
      </p:sp>
    </p:spTree>
    <p:extLst>
      <p:ext uri="{BB962C8B-B14F-4D97-AF65-F5344CB8AC3E}">
        <p14:creationId xmlns:p14="http://schemas.microsoft.com/office/powerpoint/2010/main" val="3996347886"/>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dirty="0"/>
          </a:p>
        </p:txBody>
      </p:sp>
      <p:sp>
        <p:nvSpPr>
          <p:cNvPr id="4" name="Marcador de número de diapositiva 3"/>
          <p:cNvSpPr>
            <a:spLocks noGrp="1"/>
          </p:cNvSpPr>
          <p:nvPr>
            <p:ph type="sldNum" sz="quarter" idx="10"/>
          </p:nvPr>
        </p:nvSpPr>
        <p:spPr/>
        <p:txBody>
          <a:bodyPr/>
          <a:lstStyle/>
          <a:p>
            <a:fld id="{50747B3F-16BC-493C-BA92-605D873F74D2}" type="slidenum">
              <a:rPr lang="es-CO" smtClean="0"/>
              <a:t>59</a:t>
            </a:fld>
            <a:endParaRPr lang="es-CO" dirty="0"/>
          </a:p>
        </p:txBody>
      </p:sp>
    </p:spTree>
    <p:extLst>
      <p:ext uri="{BB962C8B-B14F-4D97-AF65-F5344CB8AC3E}">
        <p14:creationId xmlns:p14="http://schemas.microsoft.com/office/powerpoint/2010/main" val="3265250047"/>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dirty="0"/>
          </a:p>
        </p:txBody>
      </p:sp>
      <p:sp>
        <p:nvSpPr>
          <p:cNvPr id="4" name="Marcador de número de diapositiva 3"/>
          <p:cNvSpPr>
            <a:spLocks noGrp="1"/>
          </p:cNvSpPr>
          <p:nvPr>
            <p:ph type="sldNum" sz="quarter" idx="10"/>
          </p:nvPr>
        </p:nvSpPr>
        <p:spPr/>
        <p:txBody>
          <a:bodyPr/>
          <a:lstStyle/>
          <a:p>
            <a:fld id="{50747B3F-16BC-493C-BA92-605D873F74D2}" type="slidenum">
              <a:rPr lang="es-CO" smtClean="0"/>
              <a:t>60</a:t>
            </a:fld>
            <a:endParaRPr lang="es-CO" dirty="0"/>
          </a:p>
        </p:txBody>
      </p:sp>
    </p:spTree>
    <p:extLst>
      <p:ext uri="{BB962C8B-B14F-4D97-AF65-F5344CB8AC3E}">
        <p14:creationId xmlns:p14="http://schemas.microsoft.com/office/powerpoint/2010/main" val="2211906119"/>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dirty="0"/>
          </a:p>
        </p:txBody>
      </p:sp>
      <p:sp>
        <p:nvSpPr>
          <p:cNvPr id="4" name="Marcador de número de diapositiva 3"/>
          <p:cNvSpPr>
            <a:spLocks noGrp="1"/>
          </p:cNvSpPr>
          <p:nvPr>
            <p:ph type="sldNum" sz="quarter" idx="10"/>
          </p:nvPr>
        </p:nvSpPr>
        <p:spPr/>
        <p:txBody>
          <a:bodyPr/>
          <a:lstStyle/>
          <a:p>
            <a:fld id="{50747B3F-16BC-493C-BA92-605D873F74D2}" type="slidenum">
              <a:rPr lang="es-CO" smtClean="0"/>
              <a:t>61</a:t>
            </a:fld>
            <a:endParaRPr lang="es-CO" dirty="0"/>
          </a:p>
        </p:txBody>
      </p:sp>
    </p:spTree>
    <p:extLst>
      <p:ext uri="{BB962C8B-B14F-4D97-AF65-F5344CB8AC3E}">
        <p14:creationId xmlns:p14="http://schemas.microsoft.com/office/powerpoint/2010/main" val="1045666979"/>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dirty="0"/>
          </a:p>
        </p:txBody>
      </p:sp>
      <p:sp>
        <p:nvSpPr>
          <p:cNvPr id="4" name="Marcador de número de diapositiva 3"/>
          <p:cNvSpPr>
            <a:spLocks noGrp="1"/>
          </p:cNvSpPr>
          <p:nvPr>
            <p:ph type="sldNum" sz="quarter" idx="10"/>
          </p:nvPr>
        </p:nvSpPr>
        <p:spPr/>
        <p:txBody>
          <a:bodyPr/>
          <a:lstStyle/>
          <a:p>
            <a:fld id="{50747B3F-16BC-493C-BA92-605D873F74D2}" type="slidenum">
              <a:rPr lang="es-CO" smtClean="0"/>
              <a:t>64</a:t>
            </a:fld>
            <a:endParaRPr lang="es-CO" dirty="0"/>
          </a:p>
        </p:txBody>
      </p:sp>
    </p:spTree>
    <p:extLst>
      <p:ext uri="{BB962C8B-B14F-4D97-AF65-F5344CB8AC3E}">
        <p14:creationId xmlns:p14="http://schemas.microsoft.com/office/powerpoint/2010/main" val="2343901546"/>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dirty="0"/>
          </a:p>
        </p:txBody>
      </p:sp>
      <p:sp>
        <p:nvSpPr>
          <p:cNvPr id="4" name="Marcador de número de diapositiva 3"/>
          <p:cNvSpPr>
            <a:spLocks noGrp="1"/>
          </p:cNvSpPr>
          <p:nvPr>
            <p:ph type="sldNum" sz="quarter" idx="10"/>
          </p:nvPr>
        </p:nvSpPr>
        <p:spPr/>
        <p:txBody>
          <a:bodyPr/>
          <a:lstStyle/>
          <a:p>
            <a:fld id="{50747B3F-16BC-493C-BA92-605D873F74D2}" type="slidenum">
              <a:rPr lang="es-CO" smtClean="0"/>
              <a:t>65</a:t>
            </a:fld>
            <a:endParaRPr lang="es-CO" dirty="0"/>
          </a:p>
        </p:txBody>
      </p:sp>
    </p:spTree>
    <p:extLst>
      <p:ext uri="{BB962C8B-B14F-4D97-AF65-F5344CB8AC3E}">
        <p14:creationId xmlns:p14="http://schemas.microsoft.com/office/powerpoint/2010/main" val="1848863252"/>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Marcador de imagen de diapositiva"/>
          <p:cNvSpPr>
            <a:spLocks noGrp="1" noRot="1" noChangeAspect="1"/>
          </p:cNvSpPr>
          <p:nvPr>
            <p:ph type="sldImg"/>
          </p:nvPr>
        </p:nvSpPr>
        <p:spPr/>
      </p:sp>
      <p:sp>
        <p:nvSpPr>
          <p:cNvPr id="3" name="2 Marcador de notas"/>
          <p:cNvSpPr>
            <a:spLocks noGrp="1"/>
          </p:cNvSpPr>
          <p:nvPr>
            <p:ph type="body" idx="1"/>
          </p:nvPr>
        </p:nvSpPr>
        <p:spPr/>
        <p:txBody>
          <a:bodyPr/>
          <a:lstStyle/>
          <a:p>
            <a:endParaRPr lang="es-CO" dirty="0"/>
          </a:p>
        </p:txBody>
      </p:sp>
      <p:sp>
        <p:nvSpPr>
          <p:cNvPr id="4" name="3 Marcador de número de diapositiva"/>
          <p:cNvSpPr>
            <a:spLocks noGrp="1"/>
          </p:cNvSpPr>
          <p:nvPr>
            <p:ph type="sldNum" sz="quarter" idx="10"/>
          </p:nvPr>
        </p:nvSpPr>
        <p:spPr/>
        <p:txBody>
          <a:bodyPr/>
          <a:lstStyle/>
          <a:p>
            <a:fld id="{7AF78CF3-BDC2-4027-AAF6-AEE4FB847F16}" type="slidenum">
              <a:rPr lang="es-CO" smtClean="0"/>
              <a:t>68</a:t>
            </a:fld>
            <a:endParaRPr lang="es-CO" dirty="0"/>
          </a:p>
        </p:txBody>
      </p:sp>
    </p:spTree>
    <p:extLst>
      <p:ext uri="{BB962C8B-B14F-4D97-AF65-F5344CB8AC3E}">
        <p14:creationId xmlns:p14="http://schemas.microsoft.com/office/powerpoint/2010/main" val="3203859900"/>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7AF78CF3-BDC2-4027-AAF6-AEE4FB847F16}" type="slidenum">
              <a:rPr lang="es-CO" smtClean="0"/>
              <a:t>8</a:t>
            </a:fld>
            <a:endParaRPr lang="es-CO"/>
          </a:p>
        </p:txBody>
      </p:sp>
    </p:spTree>
    <p:extLst>
      <p:ext uri="{BB962C8B-B14F-4D97-AF65-F5344CB8AC3E}">
        <p14:creationId xmlns:p14="http://schemas.microsoft.com/office/powerpoint/2010/main" val="2466522128"/>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Marcador de imagen de diapositiva"/>
          <p:cNvSpPr>
            <a:spLocks noGrp="1" noRot="1" noChangeAspect="1"/>
          </p:cNvSpPr>
          <p:nvPr>
            <p:ph type="sldImg"/>
          </p:nvPr>
        </p:nvSpPr>
        <p:spPr/>
      </p:sp>
      <p:sp>
        <p:nvSpPr>
          <p:cNvPr id="3" name="2 Marcador de notas"/>
          <p:cNvSpPr>
            <a:spLocks noGrp="1"/>
          </p:cNvSpPr>
          <p:nvPr>
            <p:ph type="body" idx="1"/>
          </p:nvPr>
        </p:nvSpPr>
        <p:spPr/>
        <p:txBody>
          <a:bodyPr/>
          <a:lstStyle/>
          <a:p>
            <a:endParaRPr lang="es-CO" dirty="0"/>
          </a:p>
        </p:txBody>
      </p:sp>
      <p:sp>
        <p:nvSpPr>
          <p:cNvPr id="4" name="3 Marcador de número de diapositiva"/>
          <p:cNvSpPr>
            <a:spLocks noGrp="1"/>
          </p:cNvSpPr>
          <p:nvPr>
            <p:ph type="sldNum" sz="quarter" idx="10"/>
          </p:nvPr>
        </p:nvSpPr>
        <p:spPr/>
        <p:txBody>
          <a:bodyPr/>
          <a:lstStyle/>
          <a:p>
            <a:fld id="{7AF78CF3-BDC2-4027-AAF6-AEE4FB847F16}" type="slidenum">
              <a:rPr lang="es-CO" smtClean="0"/>
              <a:t>69</a:t>
            </a:fld>
            <a:endParaRPr lang="es-CO" dirty="0"/>
          </a:p>
        </p:txBody>
      </p:sp>
    </p:spTree>
    <p:extLst>
      <p:ext uri="{BB962C8B-B14F-4D97-AF65-F5344CB8AC3E}">
        <p14:creationId xmlns:p14="http://schemas.microsoft.com/office/powerpoint/2010/main" val="3203859900"/>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6" name="Marcador de imagen de diapositiva 1">
            <a:extLst>
              <a:ext uri="{FF2B5EF4-FFF2-40B4-BE49-F238E27FC236}">
                <a16:creationId xmlns:a16="http://schemas.microsoft.com/office/drawing/2014/main" id="{2838DA8B-E3F0-41FD-A171-4C2497DDE739}"/>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6147" name="Marcador de notas 2">
            <a:extLst>
              <a:ext uri="{FF2B5EF4-FFF2-40B4-BE49-F238E27FC236}">
                <a16:creationId xmlns:a16="http://schemas.microsoft.com/office/drawing/2014/main" id="{5E637567-2F50-4163-B2C3-3036B0B54096}"/>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es-CO" altLang="es-CO" dirty="0"/>
          </a:p>
        </p:txBody>
      </p:sp>
      <p:sp>
        <p:nvSpPr>
          <p:cNvPr id="4" name="Marcador de número de diapositiva 3">
            <a:extLst>
              <a:ext uri="{FF2B5EF4-FFF2-40B4-BE49-F238E27FC236}">
                <a16:creationId xmlns:a16="http://schemas.microsoft.com/office/drawing/2014/main" id="{16DBED7B-442B-4430-B3FE-0386C0AABD7A}"/>
              </a:ext>
            </a:extLst>
          </p:cNvPr>
          <p:cNvSpPr>
            <a:spLocks noGrp="1"/>
          </p:cNvSpPr>
          <p:nvPr>
            <p:ph type="sldNum" sz="quarter" idx="5"/>
          </p:nvPr>
        </p:nvSpPr>
        <p:spPr/>
        <p:txBody>
          <a:bodyPr/>
          <a:lstStyle/>
          <a:p>
            <a:pPr>
              <a:defRPr/>
            </a:pPr>
            <a:fld id="{032032AD-0E6A-4ECB-830B-4952766F15D5}" type="slidenum">
              <a:rPr lang="es-CO" smtClean="0"/>
              <a:pPr>
                <a:defRPr/>
              </a:pPr>
              <a:t>71</a:t>
            </a:fld>
            <a:endParaRPr lang="es-CO" dirty="0"/>
          </a:p>
        </p:txBody>
      </p:sp>
    </p:spTree>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dirty="0"/>
          </a:p>
        </p:txBody>
      </p:sp>
      <p:sp>
        <p:nvSpPr>
          <p:cNvPr id="4" name="Marcador de número de diapositiva 3"/>
          <p:cNvSpPr>
            <a:spLocks noGrp="1"/>
          </p:cNvSpPr>
          <p:nvPr>
            <p:ph type="sldNum" sz="quarter" idx="10"/>
          </p:nvPr>
        </p:nvSpPr>
        <p:spPr/>
        <p:txBody>
          <a:bodyPr/>
          <a:lstStyle/>
          <a:p>
            <a:fld id="{50747B3F-16BC-493C-BA92-605D873F74D2}" type="slidenum">
              <a:rPr lang="es-CO" smtClean="0"/>
              <a:t>72</a:t>
            </a:fld>
            <a:endParaRPr lang="es-CO" dirty="0"/>
          </a:p>
        </p:txBody>
      </p:sp>
    </p:spTree>
    <p:extLst>
      <p:ext uri="{BB962C8B-B14F-4D97-AF65-F5344CB8AC3E}">
        <p14:creationId xmlns:p14="http://schemas.microsoft.com/office/powerpoint/2010/main" val="3604214986"/>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dirty="0"/>
          </a:p>
        </p:txBody>
      </p:sp>
      <p:sp>
        <p:nvSpPr>
          <p:cNvPr id="4" name="Marcador de número de diapositiva 3"/>
          <p:cNvSpPr>
            <a:spLocks noGrp="1"/>
          </p:cNvSpPr>
          <p:nvPr>
            <p:ph type="sldNum" sz="quarter" idx="10"/>
          </p:nvPr>
        </p:nvSpPr>
        <p:spPr/>
        <p:txBody>
          <a:bodyPr/>
          <a:lstStyle/>
          <a:p>
            <a:fld id="{50747B3F-16BC-493C-BA92-605D873F74D2}" type="slidenum">
              <a:rPr lang="es-CO" smtClean="0"/>
              <a:t>73</a:t>
            </a:fld>
            <a:endParaRPr lang="es-CO" dirty="0"/>
          </a:p>
        </p:txBody>
      </p:sp>
    </p:spTree>
    <p:extLst>
      <p:ext uri="{BB962C8B-B14F-4D97-AF65-F5344CB8AC3E}">
        <p14:creationId xmlns:p14="http://schemas.microsoft.com/office/powerpoint/2010/main" val="2993454502"/>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dirty="0"/>
          </a:p>
        </p:txBody>
      </p:sp>
      <p:sp>
        <p:nvSpPr>
          <p:cNvPr id="4" name="Marcador de número de diapositiva 3"/>
          <p:cNvSpPr>
            <a:spLocks noGrp="1"/>
          </p:cNvSpPr>
          <p:nvPr>
            <p:ph type="sldNum" sz="quarter" idx="10"/>
          </p:nvPr>
        </p:nvSpPr>
        <p:spPr/>
        <p:txBody>
          <a:bodyPr/>
          <a:lstStyle/>
          <a:p>
            <a:fld id="{50747B3F-16BC-493C-BA92-605D873F74D2}" type="slidenum">
              <a:rPr lang="es-CO" smtClean="0"/>
              <a:t>74</a:t>
            </a:fld>
            <a:endParaRPr lang="es-CO" dirty="0"/>
          </a:p>
        </p:txBody>
      </p:sp>
    </p:spTree>
    <p:extLst>
      <p:ext uri="{BB962C8B-B14F-4D97-AF65-F5344CB8AC3E}">
        <p14:creationId xmlns:p14="http://schemas.microsoft.com/office/powerpoint/2010/main" val="922014809"/>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2" name="Marcador de imagen de diapositiva 1">
            <a:extLst>
              <a:ext uri="{FF2B5EF4-FFF2-40B4-BE49-F238E27FC236}">
                <a16:creationId xmlns:a16="http://schemas.microsoft.com/office/drawing/2014/main" id="{977693F6-F602-4B1E-B354-07376240FB8E}"/>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0243" name="Marcador de notas 2">
            <a:extLst>
              <a:ext uri="{FF2B5EF4-FFF2-40B4-BE49-F238E27FC236}">
                <a16:creationId xmlns:a16="http://schemas.microsoft.com/office/drawing/2014/main" id="{F6436D9A-44AE-4DF0-92F8-038628ED8F92}"/>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s-CO" altLang="es-CO"/>
          </a:p>
        </p:txBody>
      </p:sp>
      <p:sp>
        <p:nvSpPr>
          <p:cNvPr id="10244" name="Marcador de número de diapositiva 3">
            <a:extLst>
              <a:ext uri="{FF2B5EF4-FFF2-40B4-BE49-F238E27FC236}">
                <a16:creationId xmlns:a16="http://schemas.microsoft.com/office/drawing/2014/main" id="{A294EF06-3809-49C6-B621-9ABF6AA5DD23}"/>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969CD507-67FA-4802-98AB-AFD10A7339D3}" type="slidenum">
              <a:rPr lang="es-CO" altLang="es-CO" smtClean="0"/>
              <a:pPr fontAlgn="base">
                <a:spcBef>
                  <a:spcPct val="0"/>
                </a:spcBef>
                <a:spcAft>
                  <a:spcPct val="0"/>
                </a:spcAft>
              </a:pPr>
              <a:t>75</a:t>
            </a:fld>
            <a:endParaRPr lang="es-CO" altLang="es-CO"/>
          </a:p>
        </p:txBody>
      </p:sp>
    </p:spTree>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fld id="{50747B3F-16BC-493C-BA92-605D873F74D2}" type="slidenum">
              <a:rPr lang="es-CO" smtClean="0"/>
              <a:t>76</a:t>
            </a:fld>
            <a:endParaRPr lang="es-CO"/>
          </a:p>
        </p:txBody>
      </p:sp>
    </p:spTree>
    <p:extLst>
      <p:ext uri="{BB962C8B-B14F-4D97-AF65-F5344CB8AC3E}">
        <p14:creationId xmlns:p14="http://schemas.microsoft.com/office/powerpoint/2010/main" val="2993454502"/>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dirty="0"/>
          </a:p>
        </p:txBody>
      </p:sp>
      <p:sp>
        <p:nvSpPr>
          <p:cNvPr id="4" name="Marcador de número de diapositiva 3"/>
          <p:cNvSpPr>
            <a:spLocks noGrp="1"/>
          </p:cNvSpPr>
          <p:nvPr>
            <p:ph type="sldNum" sz="quarter" idx="10"/>
          </p:nvPr>
        </p:nvSpPr>
        <p:spPr/>
        <p:txBody>
          <a:bodyPr/>
          <a:lstStyle/>
          <a:p>
            <a:fld id="{50747B3F-16BC-493C-BA92-605D873F74D2}" type="slidenum">
              <a:rPr lang="es-CO" smtClean="0"/>
              <a:t>77</a:t>
            </a:fld>
            <a:endParaRPr lang="es-CO"/>
          </a:p>
        </p:txBody>
      </p:sp>
    </p:spTree>
    <p:extLst>
      <p:ext uri="{BB962C8B-B14F-4D97-AF65-F5344CB8AC3E}">
        <p14:creationId xmlns:p14="http://schemas.microsoft.com/office/powerpoint/2010/main" val="922014809"/>
      </p:ext>
    </p:extLst>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Marcador de imagen de diapositiva 1">
            <a:extLst>
              <a:ext uri="{FF2B5EF4-FFF2-40B4-BE49-F238E27FC236}">
                <a16:creationId xmlns:a16="http://schemas.microsoft.com/office/drawing/2014/main" id="{ABE87A03-F9A3-409F-861D-9CA4B24E2C6B}"/>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2291" name="Marcador de notas 2">
            <a:extLst>
              <a:ext uri="{FF2B5EF4-FFF2-40B4-BE49-F238E27FC236}">
                <a16:creationId xmlns:a16="http://schemas.microsoft.com/office/drawing/2014/main" id="{6407C0E4-195E-4E13-9F93-AD966887FB28}"/>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s-CO" altLang="es-CO" dirty="0"/>
          </a:p>
        </p:txBody>
      </p:sp>
      <p:sp>
        <p:nvSpPr>
          <p:cNvPr id="12292" name="Marcador de número de diapositiva 3">
            <a:extLst>
              <a:ext uri="{FF2B5EF4-FFF2-40B4-BE49-F238E27FC236}">
                <a16:creationId xmlns:a16="http://schemas.microsoft.com/office/drawing/2014/main" id="{CF8F10EB-2644-48B9-B25E-F3BEE63E88FE}"/>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83296330-3E5C-4735-937A-F5E4DA58F4FE}" type="slidenum">
              <a:rPr lang="es-CO" altLang="es-CO" smtClean="0">
                <a:solidFill>
                  <a:srgbClr val="000000"/>
                </a:solidFill>
              </a:rPr>
              <a:pPr fontAlgn="base">
                <a:spcBef>
                  <a:spcPct val="0"/>
                </a:spcBef>
                <a:spcAft>
                  <a:spcPct val="0"/>
                </a:spcAft>
              </a:pPr>
              <a:t>78</a:t>
            </a:fld>
            <a:endParaRPr lang="es-CO" altLang="es-CO" dirty="0">
              <a:solidFill>
                <a:srgbClr val="000000"/>
              </a:solidFill>
            </a:endParaRPr>
          </a:p>
        </p:txBody>
      </p:sp>
    </p:spTree>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dirty="0"/>
          </a:p>
        </p:txBody>
      </p:sp>
      <p:sp>
        <p:nvSpPr>
          <p:cNvPr id="4" name="Marcador de número de diapositiva 3"/>
          <p:cNvSpPr>
            <a:spLocks noGrp="1"/>
          </p:cNvSpPr>
          <p:nvPr>
            <p:ph type="sldNum" sz="quarter" idx="10"/>
          </p:nvPr>
        </p:nvSpPr>
        <p:spPr/>
        <p:txBody>
          <a:bodyPr/>
          <a:lstStyle/>
          <a:p>
            <a:fld id="{50747B3F-16BC-493C-BA92-605D873F74D2}" type="slidenum">
              <a:rPr lang="es-CO" smtClean="0"/>
              <a:t>79</a:t>
            </a:fld>
            <a:endParaRPr lang="es-CO" dirty="0"/>
          </a:p>
        </p:txBody>
      </p:sp>
    </p:spTree>
    <p:extLst>
      <p:ext uri="{BB962C8B-B14F-4D97-AF65-F5344CB8AC3E}">
        <p14:creationId xmlns:p14="http://schemas.microsoft.com/office/powerpoint/2010/main" val="2993454502"/>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7AF78CF3-BDC2-4027-AAF6-AEE4FB847F16}" type="slidenum">
              <a:rPr lang="es-CO" smtClean="0"/>
              <a:t>9</a:t>
            </a:fld>
            <a:endParaRPr lang="es-CO"/>
          </a:p>
        </p:txBody>
      </p:sp>
    </p:spTree>
    <p:extLst>
      <p:ext uri="{BB962C8B-B14F-4D97-AF65-F5344CB8AC3E}">
        <p14:creationId xmlns:p14="http://schemas.microsoft.com/office/powerpoint/2010/main" val="875056437"/>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dirty="0"/>
          </a:p>
        </p:txBody>
      </p:sp>
      <p:sp>
        <p:nvSpPr>
          <p:cNvPr id="4" name="Marcador de número de diapositiva 3"/>
          <p:cNvSpPr>
            <a:spLocks noGrp="1"/>
          </p:cNvSpPr>
          <p:nvPr>
            <p:ph type="sldNum" sz="quarter" idx="10"/>
          </p:nvPr>
        </p:nvSpPr>
        <p:spPr/>
        <p:txBody>
          <a:bodyPr/>
          <a:lstStyle/>
          <a:p>
            <a:fld id="{50747B3F-16BC-493C-BA92-605D873F74D2}" type="slidenum">
              <a:rPr lang="es-CO" smtClean="0"/>
              <a:t>80</a:t>
            </a:fld>
            <a:endParaRPr lang="es-CO" dirty="0"/>
          </a:p>
        </p:txBody>
      </p:sp>
    </p:spTree>
    <p:extLst>
      <p:ext uri="{BB962C8B-B14F-4D97-AF65-F5344CB8AC3E}">
        <p14:creationId xmlns:p14="http://schemas.microsoft.com/office/powerpoint/2010/main" val="922014809"/>
      </p:ext>
    </p:extLst>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8" name="Marcador de imagen de diapositiva 1">
            <a:extLst>
              <a:ext uri="{FF2B5EF4-FFF2-40B4-BE49-F238E27FC236}">
                <a16:creationId xmlns:a16="http://schemas.microsoft.com/office/drawing/2014/main" id="{F80543BB-A1A8-4221-817D-FBF6FB8E2A09}"/>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4339" name="Marcador de notas 2">
            <a:extLst>
              <a:ext uri="{FF2B5EF4-FFF2-40B4-BE49-F238E27FC236}">
                <a16:creationId xmlns:a16="http://schemas.microsoft.com/office/drawing/2014/main" id="{8551654D-4466-4893-A2B0-B2AAB14BDB9C}"/>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s-CO" altLang="es-CO" dirty="0"/>
          </a:p>
        </p:txBody>
      </p:sp>
      <p:sp>
        <p:nvSpPr>
          <p:cNvPr id="14340" name="Marcador de número de diapositiva 3">
            <a:extLst>
              <a:ext uri="{FF2B5EF4-FFF2-40B4-BE49-F238E27FC236}">
                <a16:creationId xmlns:a16="http://schemas.microsoft.com/office/drawing/2014/main" id="{7652A1F2-33FE-4E61-A4C4-586D5AE8A965}"/>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83A4B6D1-C443-441B-B9A4-DB756451C444}" type="slidenum">
              <a:rPr lang="es-CO" altLang="es-CO" smtClean="0"/>
              <a:pPr fontAlgn="base">
                <a:spcBef>
                  <a:spcPct val="0"/>
                </a:spcBef>
                <a:spcAft>
                  <a:spcPct val="0"/>
                </a:spcAft>
              </a:pPr>
              <a:t>81</a:t>
            </a:fld>
            <a:endParaRPr lang="es-CO" altLang="es-CO" dirty="0"/>
          </a:p>
        </p:txBody>
      </p:sp>
    </p:spTree>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dirty="0"/>
          </a:p>
        </p:txBody>
      </p:sp>
      <p:sp>
        <p:nvSpPr>
          <p:cNvPr id="4" name="Marcador de número de diapositiva 3"/>
          <p:cNvSpPr>
            <a:spLocks noGrp="1"/>
          </p:cNvSpPr>
          <p:nvPr>
            <p:ph type="sldNum" sz="quarter" idx="10"/>
          </p:nvPr>
        </p:nvSpPr>
        <p:spPr/>
        <p:txBody>
          <a:bodyPr/>
          <a:lstStyle/>
          <a:p>
            <a:fld id="{50747B3F-16BC-493C-BA92-605D873F74D2}" type="slidenum">
              <a:rPr lang="es-CO" smtClean="0"/>
              <a:t>82</a:t>
            </a:fld>
            <a:endParaRPr lang="es-CO" dirty="0"/>
          </a:p>
        </p:txBody>
      </p:sp>
    </p:spTree>
    <p:extLst>
      <p:ext uri="{BB962C8B-B14F-4D97-AF65-F5344CB8AC3E}">
        <p14:creationId xmlns:p14="http://schemas.microsoft.com/office/powerpoint/2010/main" val="1292398292"/>
      </p:ext>
    </p:extLst>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dirty="0"/>
          </a:p>
        </p:txBody>
      </p:sp>
      <p:sp>
        <p:nvSpPr>
          <p:cNvPr id="4" name="Marcador de número de diapositiva 3"/>
          <p:cNvSpPr>
            <a:spLocks noGrp="1"/>
          </p:cNvSpPr>
          <p:nvPr>
            <p:ph type="sldNum" sz="quarter" idx="10"/>
          </p:nvPr>
        </p:nvSpPr>
        <p:spPr/>
        <p:txBody>
          <a:bodyPr/>
          <a:lstStyle/>
          <a:p>
            <a:fld id="{50747B3F-16BC-493C-BA92-605D873F74D2}" type="slidenum">
              <a:rPr lang="es-CO" smtClean="0"/>
              <a:t>83</a:t>
            </a:fld>
            <a:endParaRPr lang="es-CO" dirty="0"/>
          </a:p>
        </p:txBody>
      </p:sp>
    </p:spTree>
    <p:extLst>
      <p:ext uri="{BB962C8B-B14F-4D97-AF65-F5344CB8AC3E}">
        <p14:creationId xmlns:p14="http://schemas.microsoft.com/office/powerpoint/2010/main" val="3283046407"/>
      </p:ext>
    </p:extLst>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6" name="Marcador de imagen de diapositiva 1">
            <a:extLst>
              <a:ext uri="{FF2B5EF4-FFF2-40B4-BE49-F238E27FC236}">
                <a16:creationId xmlns:a16="http://schemas.microsoft.com/office/drawing/2014/main" id="{D94A3A67-5125-45E0-8FE1-BFBA97D4E2D5}"/>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6387" name="Marcador de notas 2">
            <a:extLst>
              <a:ext uri="{FF2B5EF4-FFF2-40B4-BE49-F238E27FC236}">
                <a16:creationId xmlns:a16="http://schemas.microsoft.com/office/drawing/2014/main" id="{BBAFD1B3-E153-4781-B421-7E873FAB336D}"/>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s-CO" altLang="es-CO" dirty="0"/>
          </a:p>
        </p:txBody>
      </p:sp>
      <p:sp>
        <p:nvSpPr>
          <p:cNvPr id="16388" name="Marcador de número de diapositiva 3">
            <a:extLst>
              <a:ext uri="{FF2B5EF4-FFF2-40B4-BE49-F238E27FC236}">
                <a16:creationId xmlns:a16="http://schemas.microsoft.com/office/drawing/2014/main" id="{C55EE733-8A5E-43DA-AFD9-7EB4769BFFFD}"/>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CAF2E279-3994-4419-8500-F7C695305358}" type="slidenum">
              <a:rPr lang="es-CO" altLang="es-CO" smtClean="0"/>
              <a:pPr fontAlgn="base">
                <a:spcBef>
                  <a:spcPct val="0"/>
                </a:spcBef>
                <a:spcAft>
                  <a:spcPct val="0"/>
                </a:spcAft>
              </a:pPr>
              <a:t>84</a:t>
            </a:fld>
            <a:endParaRPr lang="es-CO" altLang="es-CO" dirty="0"/>
          </a:p>
        </p:txBody>
      </p:sp>
    </p:spTree>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6" name="Marcador de imagen de diapositiva 1">
            <a:extLst>
              <a:ext uri="{FF2B5EF4-FFF2-40B4-BE49-F238E27FC236}">
                <a16:creationId xmlns:a16="http://schemas.microsoft.com/office/drawing/2014/main" id="{676DFB62-2A05-4685-8614-D0ABF85E8DD5}"/>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6147" name="Marcador de notas 2">
            <a:extLst>
              <a:ext uri="{FF2B5EF4-FFF2-40B4-BE49-F238E27FC236}">
                <a16:creationId xmlns:a16="http://schemas.microsoft.com/office/drawing/2014/main" id="{B959379B-C99C-4165-9C95-E466663618BB}"/>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6148" name="Marcador de número de diapositiva 3">
            <a:extLst>
              <a:ext uri="{FF2B5EF4-FFF2-40B4-BE49-F238E27FC236}">
                <a16:creationId xmlns:a16="http://schemas.microsoft.com/office/drawing/2014/main" id="{BE301C2A-FA80-40CB-B989-20FB7BE19F64}"/>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F3B7DF29-9C9B-4E38-B931-66F777A57610}" type="slidenum">
              <a:rPr lang="es-CO" altLang="es-CO" smtClean="0"/>
              <a:pPr fontAlgn="base">
                <a:spcBef>
                  <a:spcPct val="0"/>
                </a:spcBef>
                <a:spcAft>
                  <a:spcPct val="0"/>
                </a:spcAft>
              </a:pPr>
              <a:t>85</a:t>
            </a:fld>
            <a:endParaRPr lang="es-CO" altLang="es-CO" dirty="0"/>
          </a:p>
        </p:txBody>
      </p:sp>
    </p:spTree>
    <p:extLst>
      <p:ext uri="{BB962C8B-B14F-4D97-AF65-F5344CB8AC3E}">
        <p14:creationId xmlns:p14="http://schemas.microsoft.com/office/powerpoint/2010/main" val="3590701321"/>
      </p:ext>
    </p:extLst>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6" name="Marcador de imagen de diapositiva 1">
            <a:extLst>
              <a:ext uri="{FF2B5EF4-FFF2-40B4-BE49-F238E27FC236}">
                <a16:creationId xmlns:a16="http://schemas.microsoft.com/office/drawing/2014/main" id="{676DFB62-2A05-4685-8614-D0ABF85E8DD5}"/>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6147" name="Marcador de notas 2">
            <a:extLst>
              <a:ext uri="{FF2B5EF4-FFF2-40B4-BE49-F238E27FC236}">
                <a16:creationId xmlns:a16="http://schemas.microsoft.com/office/drawing/2014/main" id="{B959379B-C99C-4165-9C95-E466663618BB}"/>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6148" name="Marcador de número de diapositiva 3">
            <a:extLst>
              <a:ext uri="{FF2B5EF4-FFF2-40B4-BE49-F238E27FC236}">
                <a16:creationId xmlns:a16="http://schemas.microsoft.com/office/drawing/2014/main" id="{BE301C2A-FA80-40CB-B989-20FB7BE19F64}"/>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F3B7DF29-9C9B-4E38-B931-66F777A57610}" type="slidenum">
              <a:rPr lang="es-CO" altLang="es-CO" smtClean="0"/>
              <a:pPr fontAlgn="base">
                <a:spcBef>
                  <a:spcPct val="0"/>
                </a:spcBef>
                <a:spcAft>
                  <a:spcPct val="0"/>
                </a:spcAft>
              </a:pPr>
              <a:t>86</a:t>
            </a:fld>
            <a:endParaRPr lang="es-CO" altLang="es-CO" dirty="0"/>
          </a:p>
        </p:txBody>
      </p:sp>
    </p:spTree>
    <p:extLst>
      <p:ext uri="{BB962C8B-B14F-4D97-AF65-F5344CB8AC3E}">
        <p14:creationId xmlns:p14="http://schemas.microsoft.com/office/powerpoint/2010/main" val="271563085"/>
      </p:ext>
    </p:extLst>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434" name="Marcador de imagen de diapositiva 1">
            <a:extLst>
              <a:ext uri="{FF2B5EF4-FFF2-40B4-BE49-F238E27FC236}">
                <a16:creationId xmlns:a16="http://schemas.microsoft.com/office/drawing/2014/main" id="{4CEB3382-2904-48A2-9DD7-D2892A501015}"/>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8435" name="Marcador de notas 2">
            <a:extLst>
              <a:ext uri="{FF2B5EF4-FFF2-40B4-BE49-F238E27FC236}">
                <a16:creationId xmlns:a16="http://schemas.microsoft.com/office/drawing/2014/main" id="{FD3D6321-09E1-4A4A-B4AE-0A699A0E4BA5}"/>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8436" name="Marcador de número de diapositiva 3">
            <a:extLst>
              <a:ext uri="{FF2B5EF4-FFF2-40B4-BE49-F238E27FC236}">
                <a16:creationId xmlns:a16="http://schemas.microsoft.com/office/drawing/2014/main" id="{0B2BEB5C-89A3-47B8-BAA1-9A134745D8AD}"/>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89EB2472-CD4A-44F4-8C3A-50B765B52394}" type="slidenum">
              <a:rPr lang="es-CO" altLang="es-CO" smtClean="0"/>
              <a:pPr fontAlgn="base">
                <a:spcBef>
                  <a:spcPct val="0"/>
                </a:spcBef>
                <a:spcAft>
                  <a:spcPct val="0"/>
                </a:spcAft>
              </a:pPr>
              <a:t>87</a:t>
            </a:fld>
            <a:endParaRPr lang="es-CO" altLang="es-CO" dirty="0"/>
          </a:p>
        </p:txBody>
      </p:sp>
    </p:spTree>
    <p:extLst>
      <p:ext uri="{BB962C8B-B14F-4D97-AF65-F5344CB8AC3E}">
        <p14:creationId xmlns:p14="http://schemas.microsoft.com/office/powerpoint/2010/main" val="2650821174"/>
      </p:ext>
    </p:extLst>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2" name="Marcador de imagen de diapositiva 1">
            <a:extLst>
              <a:ext uri="{FF2B5EF4-FFF2-40B4-BE49-F238E27FC236}">
                <a16:creationId xmlns:a16="http://schemas.microsoft.com/office/drawing/2014/main" id="{093B6B30-CB31-4045-8376-B3439E3DBA52}"/>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20483" name="Marcador de notas 2">
            <a:extLst>
              <a:ext uri="{FF2B5EF4-FFF2-40B4-BE49-F238E27FC236}">
                <a16:creationId xmlns:a16="http://schemas.microsoft.com/office/drawing/2014/main" id="{412F5F1B-C8C6-4039-8A77-C55118B498D7}"/>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20484" name="Marcador de número de diapositiva 3">
            <a:extLst>
              <a:ext uri="{FF2B5EF4-FFF2-40B4-BE49-F238E27FC236}">
                <a16:creationId xmlns:a16="http://schemas.microsoft.com/office/drawing/2014/main" id="{FC0ECBE8-3223-4CFB-A7D7-C02A51E5701A}"/>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1C7EF010-833D-497D-B53D-B87FBFC6C382}" type="slidenum">
              <a:rPr lang="es-CO" altLang="es-CO" smtClean="0"/>
              <a:pPr fontAlgn="base">
                <a:spcBef>
                  <a:spcPct val="0"/>
                </a:spcBef>
                <a:spcAft>
                  <a:spcPct val="0"/>
                </a:spcAft>
              </a:pPr>
              <a:t>88</a:t>
            </a:fld>
            <a:endParaRPr lang="es-CO" altLang="es-CO" dirty="0"/>
          </a:p>
        </p:txBody>
      </p:sp>
    </p:spTree>
    <p:extLst>
      <p:ext uri="{BB962C8B-B14F-4D97-AF65-F5344CB8AC3E}">
        <p14:creationId xmlns:p14="http://schemas.microsoft.com/office/powerpoint/2010/main" val="1281085668"/>
      </p:ext>
    </p:extLst>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8" name="Marcador de imagen de diapositiva 1">
            <a:extLst>
              <a:ext uri="{FF2B5EF4-FFF2-40B4-BE49-F238E27FC236}">
                <a16:creationId xmlns:a16="http://schemas.microsoft.com/office/drawing/2014/main" id="{41086D8F-EEBE-4016-8481-B4C321DB82B0}"/>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24579" name="Marcador de notas 2">
            <a:extLst>
              <a:ext uri="{FF2B5EF4-FFF2-40B4-BE49-F238E27FC236}">
                <a16:creationId xmlns:a16="http://schemas.microsoft.com/office/drawing/2014/main" id="{CB55BA32-CD4F-44E0-ADD7-8FDCDD11416C}"/>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24580" name="Marcador de número de diapositiva 3">
            <a:extLst>
              <a:ext uri="{FF2B5EF4-FFF2-40B4-BE49-F238E27FC236}">
                <a16:creationId xmlns:a16="http://schemas.microsoft.com/office/drawing/2014/main" id="{31923341-EAA8-4896-90C8-6B4D1A95CC13}"/>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6CCEA4FB-B8D1-4269-9A98-9A0B17C97C0B}" type="slidenum">
              <a:rPr lang="es-CO" altLang="es-CO" smtClean="0"/>
              <a:pPr fontAlgn="base">
                <a:spcBef>
                  <a:spcPct val="0"/>
                </a:spcBef>
                <a:spcAft>
                  <a:spcPct val="0"/>
                </a:spcAft>
              </a:pPr>
              <a:t>89</a:t>
            </a:fld>
            <a:endParaRPr lang="es-CO" altLang="es-CO" dirty="0"/>
          </a:p>
        </p:txBody>
      </p:sp>
    </p:spTree>
    <p:extLst>
      <p:ext uri="{BB962C8B-B14F-4D97-AF65-F5344CB8AC3E}">
        <p14:creationId xmlns:p14="http://schemas.microsoft.com/office/powerpoint/2010/main" val="2721206237"/>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7AF78CF3-BDC2-4027-AAF6-AEE4FB847F16}" type="slidenum">
              <a:rPr lang="es-CO" smtClean="0"/>
              <a:t>10</a:t>
            </a:fld>
            <a:endParaRPr lang="es-CO"/>
          </a:p>
        </p:txBody>
      </p:sp>
    </p:spTree>
    <p:extLst>
      <p:ext uri="{BB962C8B-B14F-4D97-AF65-F5344CB8AC3E}">
        <p14:creationId xmlns:p14="http://schemas.microsoft.com/office/powerpoint/2010/main" val="21763963"/>
      </p:ext>
    </p:extLst>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8" name="Marcador de imagen de diapositiva 1">
            <a:extLst>
              <a:ext uri="{FF2B5EF4-FFF2-40B4-BE49-F238E27FC236}">
                <a16:creationId xmlns:a16="http://schemas.microsoft.com/office/drawing/2014/main" id="{41086D8F-EEBE-4016-8481-B4C321DB82B0}"/>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24579" name="Marcador de notas 2">
            <a:extLst>
              <a:ext uri="{FF2B5EF4-FFF2-40B4-BE49-F238E27FC236}">
                <a16:creationId xmlns:a16="http://schemas.microsoft.com/office/drawing/2014/main" id="{CB55BA32-CD4F-44E0-ADD7-8FDCDD11416C}"/>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24580" name="Marcador de número de diapositiva 3">
            <a:extLst>
              <a:ext uri="{FF2B5EF4-FFF2-40B4-BE49-F238E27FC236}">
                <a16:creationId xmlns:a16="http://schemas.microsoft.com/office/drawing/2014/main" id="{31923341-EAA8-4896-90C8-6B4D1A95CC13}"/>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6CCEA4FB-B8D1-4269-9A98-9A0B17C97C0B}" type="slidenum">
              <a:rPr lang="es-CO" altLang="es-CO" smtClean="0"/>
              <a:pPr fontAlgn="base">
                <a:spcBef>
                  <a:spcPct val="0"/>
                </a:spcBef>
                <a:spcAft>
                  <a:spcPct val="0"/>
                </a:spcAft>
              </a:pPr>
              <a:t>90</a:t>
            </a:fld>
            <a:endParaRPr lang="es-CO" altLang="es-CO" dirty="0"/>
          </a:p>
        </p:txBody>
      </p:sp>
    </p:spTree>
    <p:extLst>
      <p:ext uri="{BB962C8B-B14F-4D97-AF65-F5344CB8AC3E}">
        <p14:creationId xmlns:p14="http://schemas.microsoft.com/office/powerpoint/2010/main" val="508382169"/>
      </p:ext>
    </p:extLst>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6" name="Marcador de imagen de diapositiva 1">
            <a:extLst>
              <a:ext uri="{FF2B5EF4-FFF2-40B4-BE49-F238E27FC236}">
                <a16:creationId xmlns:a16="http://schemas.microsoft.com/office/drawing/2014/main" id="{E324D246-9558-4A39-92C1-D045FEB80F82}"/>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26627" name="Marcador de notas 2">
            <a:extLst>
              <a:ext uri="{FF2B5EF4-FFF2-40B4-BE49-F238E27FC236}">
                <a16:creationId xmlns:a16="http://schemas.microsoft.com/office/drawing/2014/main" id="{BD8C4B22-C6AB-45AC-B1CC-26BB94FA1A05}"/>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26628" name="Marcador de número de diapositiva 3">
            <a:extLst>
              <a:ext uri="{FF2B5EF4-FFF2-40B4-BE49-F238E27FC236}">
                <a16:creationId xmlns:a16="http://schemas.microsoft.com/office/drawing/2014/main" id="{DFD3FDBF-59A3-4268-81BD-BD6EC1E9F69D}"/>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E9651182-2557-46A3-B279-B0A99AC9D2C6}" type="slidenum">
              <a:rPr lang="es-CO" altLang="es-CO" smtClean="0"/>
              <a:pPr fontAlgn="base">
                <a:spcBef>
                  <a:spcPct val="0"/>
                </a:spcBef>
                <a:spcAft>
                  <a:spcPct val="0"/>
                </a:spcAft>
              </a:pPr>
              <a:t>91</a:t>
            </a:fld>
            <a:endParaRPr lang="es-CO" altLang="es-CO" dirty="0"/>
          </a:p>
        </p:txBody>
      </p:sp>
    </p:spTree>
    <p:extLst>
      <p:ext uri="{BB962C8B-B14F-4D97-AF65-F5344CB8AC3E}">
        <p14:creationId xmlns:p14="http://schemas.microsoft.com/office/powerpoint/2010/main" val="4197197529"/>
      </p:ext>
    </p:extLst>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4" name="Marcador de imagen de diapositiva 1">
            <a:extLst>
              <a:ext uri="{FF2B5EF4-FFF2-40B4-BE49-F238E27FC236}">
                <a16:creationId xmlns:a16="http://schemas.microsoft.com/office/drawing/2014/main" id="{1939CBEF-B1BC-4635-AA9E-2E65F692DCEF}"/>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28675" name="Marcador de notas 2">
            <a:extLst>
              <a:ext uri="{FF2B5EF4-FFF2-40B4-BE49-F238E27FC236}">
                <a16:creationId xmlns:a16="http://schemas.microsoft.com/office/drawing/2014/main" id="{93B3535F-BAC6-4312-A400-4BBD3AB7B649}"/>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28676" name="Marcador de número de diapositiva 3">
            <a:extLst>
              <a:ext uri="{FF2B5EF4-FFF2-40B4-BE49-F238E27FC236}">
                <a16:creationId xmlns:a16="http://schemas.microsoft.com/office/drawing/2014/main" id="{CA6A2291-E972-4F43-9519-E40E58B27A9A}"/>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E94658E0-0ACD-4378-98BC-E1E7F51CDD87}" type="slidenum">
              <a:rPr lang="es-CO" altLang="es-CO" smtClean="0"/>
              <a:pPr fontAlgn="base">
                <a:spcBef>
                  <a:spcPct val="0"/>
                </a:spcBef>
                <a:spcAft>
                  <a:spcPct val="0"/>
                </a:spcAft>
              </a:pPr>
              <a:t>92</a:t>
            </a:fld>
            <a:endParaRPr lang="es-CO" altLang="es-CO" dirty="0"/>
          </a:p>
        </p:txBody>
      </p:sp>
    </p:spTree>
    <p:extLst>
      <p:ext uri="{BB962C8B-B14F-4D97-AF65-F5344CB8AC3E}">
        <p14:creationId xmlns:p14="http://schemas.microsoft.com/office/powerpoint/2010/main" val="464576156"/>
      </p:ext>
    </p:extLst>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22" name="Marcador de imagen de diapositiva 1">
            <a:extLst>
              <a:ext uri="{FF2B5EF4-FFF2-40B4-BE49-F238E27FC236}">
                <a16:creationId xmlns:a16="http://schemas.microsoft.com/office/drawing/2014/main" id="{8C372344-0B5B-4F7C-BD62-C9A6D1E95959}"/>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0723" name="Marcador de notas 2">
            <a:extLst>
              <a:ext uri="{FF2B5EF4-FFF2-40B4-BE49-F238E27FC236}">
                <a16:creationId xmlns:a16="http://schemas.microsoft.com/office/drawing/2014/main" id="{5477C092-25FC-4C8A-B9D6-431138524AF7}"/>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30724" name="Marcador de número de diapositiva 3">
            <a:extLst>
              <a:ext uri="{FF2B5EF4-FFF2-40B4-BE49-F238E27FC236}">
                <a16:creationId xmlns:a16="http://schemas.microsoft.com/office/drawing/2014/main" id="{C4A17005-76F6-4801-972D-61A598FD5B24}"/>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5EA32987-E2FB-46EB-96BD-B06910045B85}" type="slidenum">
              <a:rPr lang="es-CO" altLang="es-CO" smtClean="0"/>
              <a:pPr fontAlgn="base">
                <a:spcBef>
                  <a:spcPct val="0"/>
                </a:spcBef>
                <a:spcAft>
                  <a:spcPct val="0"/>
                </a:spcAft>
              </a:pPr>
              <a:t>93</a:t>
            </a:fld>
            <a:endParaRPr lang="es-CO" altLang="es-CO" dirty="0"/>
          </a:p>
        </p:txBody>
      </p:sp>
    </p:spTree>
    <p:extLst>
      <p:ext uri="{BB962C8B-B14F-4D97-AF65-F5344CB8AC3E}">
        <p14:creationId xmlns:p14="http://schemas.microsoft.com/office/powerpoint/2010/main" val="2709279250"/>
      </p:ext>
    </p:extLst>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22" name="Marcador de imagen de diapositiva 1">
            <a:extLst>
              <a:ext uri="{FF2B5EF4-FFF2-40B4-BE49-F238E27FC236}">
                <a16:creationId xmlns:a16="http://schemas.microsoft.com/office/drawing/2014/main" id="{8C372344-0B5B-4F7C-BD62-C9A6D1E95959}"/>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0723" name="Marcador de notas 2">
            <a:extLst>
              <a:ext uri="{FF2B5EF4-FFF2-40B4-BE49-F238E27FC236}">
                <a16:creationId xmlns:a16="http://schemas.microsoft.com/office/drawing/2014/main" id="{5477C092-25FC-4C8A-B9D6-431138524AF7}"/>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30724" name="Marcador de número de diapositiva 3">
            <a:extLst>
              <a:ext uri="{FF2B5EF4-FFF2-40B4-BE49-F238E27FC236}">
                <a16:creationId xmlns:a16="http://schemas.microsoft.com/office/drawing/2014/main" id="{C4A17005-76F6-4801-972D-61A598FD5B24}"/>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5EA32987-E2FB-46EB-96BD-B06910045B85}" type="slidenum">
              <a:rPr lang="es-CO" altLang="es-CO" smtClean="0"/>
              <a:pPr fontAlgn="base">
                <a:spcBef>
                  <a:spcPct val="0"/>
                </a:spcBef>
                <a:spcAft>
                  <a:spcPct val="0"/>
                </a:spcAft>
              </a:pPr>
              <a:t>94</a:t>
            </a:fld>
            <a:endParaRPr lang="es-CO" altLang="es-CO" dirty="0"/>
          </a:p>
        </p:txBody>
      </p:sp>
    </p:spTree>
    <p:extLst>
      <p:ext uri="{BB962C8B-B14F-4D97-AF65-F5344CB8AC3E}">
        <p14:creationId xmlns:p14="http://schemas.microsoft.com/office/powerpoint/2010/main" val="2513299020"/>
      </p:ext>
    </p:extLst>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770" name="Marcador de imagen de diapositiva 1">
            <a:extLst>
              <a:ext uri="{FF2B5EF4-FFF2-40B4-BE49-F238E27FC236}">
                <a16:creationId xmlns:a16="http://schemas.microsoft.com/office/drawing/2014/main" id="{DC4E909A-F599-42A9-A162-5368402E4FFA}"/>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2771" name="Marcador de notas 2">
            <a:extLst>
              <a:ext uri="{FF2B5EF4-FFF2-40B4-BE49-F238E27FC236}">
                <a16:creationId xmlns:a16="http://schemas.microsoft.com/office/drawing/2014/main" id="{B33C5A4B-4E72-4DD8-9240-00362319E203}"/>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32772" name="Marcador de número de diapositiva 3">
            <a:extLst>
              <a:ext uri="{FF2B5EF4-FFF2-40B4-BE49-F238E27FC236}">
                <a16:creationId xmlns:a16="http://schemas.microsoft.com/office/drawing/2014/main" id="{33E10A29-E2B4-4948-BDD0-B8BD24BF7177}"/>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942338FF-65CD-488C-A586-B185CF96C2E4}" type="slidenum">
              <a:rPr lang="es-CO" altLang="es-CO" smtClean="0"/>
              <a:pPr fontAlgn="base">
                <a:spcBef>
                  <a:spcPct val="0"/>
                </a:spcBef>
                <a:spcAft>
                  <a:spcPct val="0"/>
                </a:spcAft>
              </a:pPr>
              <a:t>95</a:t>
            </a:fld>
            <a:endParaRPr lang="es-CO" altLang="es-CO" dirty="0"/>
          </a:p>
        </p:txBody>
      </p:sp>
    </p:spTree>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818" name="Marcador de imagen de diapositiva 1">
            <a:extLst>
              <a:ext uri="{FF2B5EF4-FFF2-40B4-BE49-F238E27FC236}">
                <a16:creationId xmlns:a16="http://schemas.microsoft.com/office/drawing/2014/main" id="{6ED9FB12-12C4-4F34-BB9D-D6DA224D6BEA}"/>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4819" name="Marcador de notas 2">
            <a:extLst>
              <a:ext uri="{FF2B5EF4-FFF2-40B4-BE49-F238E27FC236}">
                <a16:creationId xmlns:a16="http://schemas.microsoft.com/office/drawing/2014/main" id="{B719C1DA-D735-4727-A44A-9390819EA63C}"/>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34820" name="Marcador de número de diapositiva 3">
            <a:extLst>
              <a:ext uri="{FF2B5EF4-FFF2-40B4-BE49-F238E27FC236}">
                <a16:creationId xmlns:a16="http://schemas.microsoft.com/office/drawing/2014/main" id="{BC4A2891-49BB-4758-83C9-E41685480290}"/>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0823F82B-634D-4BC0-B4C8-3FA25811349E}" type="slidenum">
              <a:rPr lang="es-CO" altLang="es-CO" smtClean="0"/>
              <a:pPr fontAlgn="base">
                <a:spcBef>
                  <a:spcPct val="0"/>
                </a:spcBef>
                <a:spcAft>
                  <a:spcPct val="0"/>
                </a:spcAft>
              </a:pPr>
              <a:t>96</a:t>
            </a:fld>
            <a:endParaRPr lang="es-CO" altLang="es-CO" dirty="0"/>
          </a:p>
        </p:txBody>
      </p:sp>
    </p:spTree>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866" name="Marcador de imagen de diapositiva 1">
            <a:extLst>
              <a:ext uri="{FF2B5EF4-FFF2-40B4-BE49-F238E27FC236}">
                <a16:creationId xmlns:a16="http://schemas.microsoft.com/office/drawing/2014/main" id="{C2EC67E8-4E4E-4632-B4AB-53D7B9BB95ED}"/>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6867" name="Marcador de notas 2">
            <a:extLst>
              <a:ext uri="{FF2B5EF4-FFF2-40B4-BE49-F238E27FC236}">
                <a16:creationId xmlns:a16="http://schemas.microsoft.com/office/drawing/2014/main" id="{8BC9FF6A-877B-44FD-9BDB-CB50E40A5C41}"/>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36868" name="Marcador de número de diapositiva 3">
            <a:extLst>
              <a:ext uri="{FF2B5EF4-FFF2-40B4-BE49-F238E27FC236}">
                <a16:creationId xmlns:a16="http://schemas.microsoft.com/office/drawing/2014/main" id="{34F78CC7-AB86-42B2-866B-AE20587BDD64}"/>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884B7304-A7A8-468E-A933-DA49D8882829}" type="slidenum">
              <a:rPr lang="es-CO" altLang="es-CO" smtClean="0"/>
              <a:pPr fontAlgn="base">
                <a:spcBef>
                  <a:spcPct val="0"/>
                </a:spcBef>
                <a:spcAft>
                  <a:spcPct val="0"/>
                </a:spcAft>
              </a:pPr>
              <a:t>97</a:t>
            </a:fld>
            <a:endParaRPr lang="es-CO" altLang="es-CO" dirty="0"/>
          </a:p>
        </p:txBody>
      </p:sp>
    </p:spTree>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914" name="Marcador de imagen de diapositiva 1">
            <a:extLst>
              <a:ext uri="{FF2B5EF4-FFF2-40B4-BE49-F238E27FC236}">
                <a16:creationId xmlns:a16="http://schemas.microsoft.com/office/drawing/2014/main" id="{D9EC3680-0E5B-4329-810E-C3392EA59FE7}"/>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8915" name="Marcador de notas 2">
            <a:extLst>
              <a:ext uri="{FF2B5EF4-FFF2-40B4-BE49-F238E27FC236}">
                <a16:creationId xmlns:a16="http://schemas.microsoft.com/office/drawing/2014/main" id="{D1FCA137-6935-4B42-A174-6888F9EC53B4}"/>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38916" name="Marcador de número de diapositiva 3">
            <a:extLst>
              <a:ext uri="{FF2B5EF4-FFF2-40B4-BE49-F238E27FC236}">
                <a16:creationId xmlns:a16="http://schemas.microsoft.com/office/drawing/2014/main" id="{B46A0A64-DA4F-4826-B80D-F8A7E9B29B8C}"/>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04FD4593-5B34-4206-B63C-7B0D6FE0D228}" type="slidenum">
              <a:rPr lang="es-CO" altLang="es-CO" smtClean="0"/>
              <a:pPr fontAlgn="base">
                <a:spcBef>
                  <a:spcPct val="0"/>
                </a:spcBef>
                <a:spcAft>
                  <a:spcPct val="0"/>
                </a:spcAft>
              </a:pPr>
              <a:t>98</a:t>
            </a:fld>
            <a:endParaRPr lang="es-CO" altLang="es-CO" dirty="0"/>
          </a:p>
        </p:txBody>
      </p:sp>
    </p:spTree>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62" name="Marcador de imagen de diapositiva 1">
            <a:extLst>
              <a:ext uri="{FF2B5EF4-FFF2-40B4-BE49-F238E27FC236}">
                <a16:creationId xmlns:a16="http://schemas.microsoft.com/office/drawing/2014/main" id="{E200D1F5-2903-400D-8281-761F201C31BB}"/>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40963" name="Marcador de notas 2">
            <a:extLst>
              <a:ext uri="{FF2B5EF4-FFF2-40B4-BE49-F238E27FC236}">
                <a16:creationId xmlns:a16="http://schemas.microsoft.com/office/drawing/2014/main" id="{A5B5ABF0-946A-4E1C-A8AD-E07D60E32277}"/>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40964" name="Marcador de número de diapositiva 3">
            <a:extLst>
              <a:ext uri="{FF2B5EF4-FFF2-40B4-BE49-F238E27FC236}">
                <a16:creationId xmlns:a16="http://schemas.microsoft.com/office/drawing/2014/main" id="{9F27C210-C486-4981-9801-C934BD39A443}"/>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692554E5-9341-4454-AFD2-2A5CFF753EDF}" type="slidenum">
              <a:rPr lang="es-CO" altLang="es-CO" smtClean="0"/>
              <a:pPr fontAlgn="base">
                <a:spcBef>
                  <a:spcPct val="0"/>
                </a:spcBef>
                <a:spcAft>
                  <a:spcPct val="0"/>
                </a:spcAft>
              </a:pPr>
              <a:t>99</a:t>
            </a:fld>
            <a:endParaRPr lang="es-CO" altLang="es-CO" dirty="0"/>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7AF78CF3-BDC2-4027-AAF6-AEE4FB847F16}" type="slidenum">
              <a:rPr lang="es-CO" smtClean="0"/>
              <a:t>11</a:t>
            </a:fld>
            <a:endParaRPr lang="es-CO"/>
          </a:p>
        </p:txBody>
      </p:sp>
    </p:spTree>
    <p:extLst>
      <p:ext uri="{BB962C8B-B14F-4D97-AF65-F5344CB8AC3E}">
        <p14:creationId xmlns:p14="http://schemas.microsoft.com/office/powerpoint/2010/main" val="2965613374"/>
      </p:ext>
    </p:extLst>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010" name="Marcador de imagen de diapositiva 1">
            <a:extLst>
              <a:ext uri="{FF2B5EF4-FFF2-40B4-BE49-F238E27FC236}">
                <a16:creationId xmlns:a16="http://schemas.microsoft.com/office/drawing/2014/main" id="{2F4ABB36-355A-49E4-9B7A-BAB80F1C39C3}"/>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43011" name="Marcador de notas 2">
            <a:extLst>
              <a:ext uri="{FF2B5EF4-FFF2-40B4-BE49-F238E27FC236}">
                <a16:creationId xmlns:a16="http://schemas.microsoft.com/office/drawing/2014/main" id="{4D4EF200-1105-4948-B5BF-6B5654E373E7}"/>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43012" name="Marcador de número de diapositiva 3">
            <a:extLst>
              <a:ext uri="{FF2B5EF4-FFF2-40B4-BE49-F238E27FC236}">
                <a16:creationId xmlns:a16="http://schemas.microsoft.com/office/drawing/2014/main" id="{F074BB4B-C44B-40BA-B3E7-B93EE2F3FC2F}"/>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E870916F-3C76-43A9-9388-E3B312C62E4F}" type="slidenum">
              <a:rPr lang="es-CO" altLang="es-CO" smtClean="0"/>
              <a:pPr fontAlgn="base">
                <a:spcBef>
                  <a:spcPct val="0"/>
                </a:spcBef>
                <a:spcAft>
                  <a:spcPct val="0"/>
                </a:spcAft>
              </a:pPr>
              <a:t>100</a:t>
            </a:fld>
            <a:endParaRPr lang="es-CO" altLang="es-CO" dirty="0"/>
          </a:p>
        </p:txBody>
      </p:sp>
    </p:spTree>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058" name="Marcador de imagen de diapositiva 1">
            <a:extLst>
              <a:ext uri="{FF2B5EF4-FFF2-40B4-BE49-F238E27FC236}">
                <a16:creationId xmlns:a16="http://schemas.microsoft.com/office/drawing/2014/main" id="{E3CFE178-DB46-4862-8A17-8A3068D5A51F}"/>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45059" name="Marcador de notas 2">
            <a:extLst>
              <a:ext uri="{FF2B5EF4-FFF2-40B4-BE49-F238E27FC236}">
                <a16:creationId xmlns:a16="http://schemas.microsoft.com/office/drawing/2014/main" id="{9FD87477-4C9C-490D-9837-BFF745AC881F}"/>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45060" name="Marcador de número de diapositiva 3">
            <a:extLst>
              <a:ext uri="{FF2B5EF4-FFF2-40B4-BE49-F238E27FC236}">
                <a16:creationId xmlns:a16="http://schemas.microsoft.com/office/drawing/2014/main" id="{3D33B6E9-9055-459B-986E-CED185CB188A}"/>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7987A294-C155-430E-B3DA-D80C20A58479}" type="slidenum">
              <a:rPr lang="es-CO" altLang="es-CO" smtClean="0"/>
              <a:pPr fontAlgn="base">
                <a:spcBef>
                  <a:spcPct val="0"/>
                </a:spcBef>
                <a:spcAft>
                  <a:spcPct val="0"/>
                </a:spcAft>
              </a:pPr>
              <a:t>101</a:t>
            </a:fld>
            <a:endParaRPr lang="es-CO" altLang="es-CO" dirty="0"/>
          </a:p>
        </p:txBody>
      </p:sp>
    </p:spTree>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106" name="Marcador de imagen de diapositiva 1">
            <a:extLst>
              <a:ext uri="{FF2B5EF4-FFF2-40B4-BE49-F238E27FC236}">
                <a16:creationId xmlns:a16="http://schemas.microsoft.com/office/drawing/2014/main" id="{1B3C2F8F-3A90-4BA5-8A8A-4E2CD596056E}"/>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47107" name="Marcador de notas 2">
            <a:extLst>
              <a:ext uri="{FF2B5EF4-FFF2-40B4-BE49-F238E27FC236}">
                <a16:creationId xmlns:a16="http://schemas.microsoft.com/office/drawing/2014/main" id="{F740DDAD-5B1A-45C5-8ED9-8DFDB6C02E8F}"/>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47108" name="Marcador de número de diapositiva 3">
            <a:extLst>
              <a:ext uri="{FF2B5EF4-FFF2-40B4-BE49-F238E27FC236}">
                <a16:creationId xmlns:a16="http://schemas.microsoft.com/office/drawing/2014/main" id="{A59C1DF8-B5E7-4419-BE57-6BD12A59D4CC}"/>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69BA9759-0D12-4D6A-84BC-BFBCFDD75F66}" type="slidenum">
              <a:rPr lang="es-CO" altLang="es-CO" smtClean="0"/>
              <a:pPr fontAlgn="base">
                <a:spcBef>
                  <a:spcPct val="0"/>
                </a:spcBef>
                <a:spcAft>
                  <a:spcPct val="0"/>
                </a:spcAft>
              </a:pPr>
              <a:t>102</a:t>
            </a:fld>
            <a:endParaRPr lang="es-CO" altLang="es-CO" dirty="0"/>
          </a:p>
        </p:txBody>
      </p:sp>
    </p:spTree>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154" name="Marcador de imagen de diapositiva 1">
            <a:extLst>
              <a:ext uri="{FF2B5EF4-FFF2-40B4-BE49-F238E27FC236}">
                <a16:creationId xmlns:a16="http://schemas.microsoft.com/office/drawing/2014/main" id="{A1D67E55-633A-466E-8DFC-0D97095FAD80}"/>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49155" name="Marcador de notas 2">
            <a:extLst>
              <a:ext uri="{FF2B5EF4-FFF2-40B4-BE49-F238E27FC236}">
                <a16:creationId xmlns:a16="http://schemas.microsoft.com/office/drawing/2014/main" id="{63D69B1A-15D7-43AB-BAA5-3C0DADED6883}"/>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49156" name="Marcador de número de diapositiva 3">
            <a:extLst>
              <a:ext uri="{FF2B5EF4-FFF2-40B4-BE49-F238E27FC236}">
                <a16:creationId xmlns:a16="http://schemas.microsoft.com/office/drawing/2014/main" id="{37A4BD81-A68D-49E0-85CF-229C8B686E8F}"/>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874C767F-04C1-42B5-8E32-838F70CCF430}" type="slidenum">
              <a:rPr lang="es-CO" altLang="es-CO" smtClean="0"/>
              <a:pPr fontAlgn="base">
                <a:spcBef>
                  <a:spcPct val="0"/>
                </a:spcBef>
                <a:spcAft>
                  <a:spcPct val="0"/>
                </a:spcAft>
              </a:pPr>
              <a:t>103</a:t>
            </a:fld>
            <a:endParaRPr lang="es-CO" altLang="es-CO" dirty="0"/>
          </a:p>
        </p:txBody>
      </p:sp>
    </p:spTree>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02" name="Marcador de imagen de diapositiva 1">
            <a:extLst>
              <a:ext uri="{FF2B5EF4-FFF2-40B4-BE49-F238E27FC236}">
                <a16:creationId xmlns:a16="http://schemas.microsoft.com/office/drawing/2014/main" id="{BC182C78-CCB5-48E2-9FBA-2C33D249C1F1}"/>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51203" name="Marcador de notas 2">
            <a:extLst>
              <a:ext uri="{FF2B5EF4-FFF2-40B4-BE49-F238E27FC236}">
                <a16:creationId xmlns:a16="http://schemas.microsoft.com/office/drawing/2014/main" id="{B393D82C-ACEA-4D73-9B9E-3F566A4A5C6E}"/>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r>
              <a:rPr lang="es-MX" altLang="es-CO" dirty="0"/>
              <a:t>	</a:t>
            </a:r>
            <a:endParaRPr lang="es-CO" altLang="es-CO" dirty="0"/>
          </a:p>
        </p:txBody>
      </p:sp>
      <p:sp>
        <p:nvSpPr>
          <p:cNvPr id="51204" name="Marcador de número de diapositiva 3">
            <a:extLst>
              <a:ext uri="{FF2B5EF4-FFF2-40B4-BE49-F238E27FC236}">
                <a16:creationId xmlns:a16="http://schemas.microsoft.com/office/drawing/2014/main" id="{2003ADF7-7767-432E-A7FE-0EA7472654E8}"/>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065042BA-E580-4471-8220-0D9B9FF71AA4}" type="slidenum">
              <a:rPr lang="es-CO" altLang="es-CO" smtClean="0"/>
              <a:pPr fontAlgn="base">
                <a:spcBef>
                  <a:spcPct val="0"/>
                </a:spcBef>
                <a:spcAft>
                  <a:spcPct val="0"/>
                </a:spcAft>
              </a:pPr>
              <a:t>104</a:t>
            </a:fld>
            <a:endParaRPr lang="es-CO" altLang="es-CO" dirty="0"/>
          </a:p>
        </p:txBody>
      </p:sp>
    </p:spTree>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250" name="Marcador de imagen de diapositiva 1">
            <a:extLst>
              <a:ext uri="{FF2B5EF4-FFF2-40B4-BE49-F238E27FC236}">
                <a16:creationId xmlns:a16="http://schemas.microsoft.com/office/drawing/2014/main" id="{98DEB491-D91A-46C7-99B2-0EDC2E5671BF}"/>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53251" name="Marcador de notas 2">
            <a:extLst>
              <a:ext uri="{FF2B5EF4-FFF2-40B4-BE49-F238E27FC236}">
                <a16:creationId xmlns:a16="http://schemas.microsoft.com/office/drawing/2014/main" id="{54AE4367-E5A5-4167-AB0A-60B6489878E6}"/>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53252" name="Marcador de número de diapositiva 3">
            <a:extLst>
              <a:ext uri="{FF2B5EF4-FFF2-40B4-BE49-F238E27FC236}">
                <a16:creationId xmlns:a16="http://schemas.microsoft.com/office/drawing/2014/main" id="{C6DD22E5-4E60-45EE-9544-4E93AE7A5B3F}"/>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EC2DB462-27DA-467C-9546-DA5578E8C538}" type="slidenum">
              <a:rPr lang="es-CO" altLang="es-CO" smtClean="0"/>
              <a:pPr fontAlgn="base">
                <a:spcBef>
                  <a:spcPct val="0"/>
                </a:spcBef>
                <a:spcAft>
                  <a:spcPct val="0"/>
                </a:spcAft>
              </a:pPr>
              <a:t>105</a:t>
            </a:fld>
            <a:endParaRPr lang="es-CO" altLang="es-CO" dirty="0"/>
          </a:p>
        </p:txBody>
      </p:sp>
    </p:spTree>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298" name="Marcador de imagen de diapositiva 1">
            <a:extLst>
              <a:ext uri="{FF2B5EF4-FFF2-40B4-BE49-F238E27FC236}">
                <a16:creationId xmlns:a16="http://schemas.microsoft.com/office/drawing/2014/main" id="{D10225FD-0356-4AA6-829B-B15C6DA25685}"/>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55299" name="Marcador de notas 2">
            <a:extLst>
              <a:ext uri="{FF2B5EF4-FFF2-40B4-BE49-F238E27FC236}">
                <a16:creationId xmlns:a16="http://schemas.microsoft.com/office/drawing/2014/main" id="{01DEB869-049B-460A-A1D6-9A3D124C0E57}"/>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55300" name="Marcador de número de diapositiva 3">
            <a:extLst>
              <a:ext uri="{FF2B5EF4-FFF2-40B4-BE49-F238E27FC236}">
                <a16:creationId xmlns:a16="http://schemas.microsoft.com/office/drawing/2014/main" id="{3B724E49-EC58-4309-8C81-11E2B2E110A5}"/>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4E731706-A2AC-45E3-89EB-4435AF677B77}" type="slidenum">
              <a:rPr lang="es-CO" altLang="es-CO" smtClean="0"/>
              <a:pPr fontAlgn="base">
                <a:spcBef>
                  <a:spcPct val="0"/>
                </a:spcBef>
                <a:spcAft>
                  <a:spcPct val="0"/>
                </a:spcAft>
              </a:pPr>
              <a:t>106</a:t>
            </a:fld>
            <a:endParaRPr lang="es-CO" altLang="es-CO" dirty="0"/>
          </a:p>
        </p:txBody>
      </p:sp>
    </p:spTree>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6" name="Marcador de imagen de diapositiva 1">
            <a:extLst>
              <a:ext uri="{FF2B5EF4-FFF2-40B4-BE49-F238E27FC236}">
                <a16:creationId xmlns:a16="http://schemas.microsoft.com/office/drawing/2014/main" id="{DC503C14-77ED-4AE5-BAA6-6E6CE7DBF4B7}"/>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57347" name="Marcador de notas 2">
            <a:extLst>
              <a:ext uri="{FF2B5EF4-FFF2-40B4-BE49-F238E27FC236}">
                <a16:creationId xmlns:a16="http://schemas.microsoft.com/office/drawing/2014/main" id="{9CBC289C-B96F-416A-B55E-DA5E91C7AF5A}"/>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57348" name="Marcador de número de diapositiva 3">
            <a:extLst>
              <a:ext uri="{FF2B5EF4-FFF2-40B4-BE49-F238E27FC236}">
                <a16:creationId xmlns:a16="http://schemas.microsoft.com/office/drawing/2014/main" id="{140B1287-1DD3-418E-B4D4-C1CBDABB43AD}"/>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D769994C-ECBA-44BE-8761-F293304B93BE}" type="slidenum">
              <a:rPr lang="es-CO" altLang="es-CO" smtClean="0"/>
              <a:pPr fontAlgn="base">
                <a:spcBef>
                  <a:spcPct val="0"/>
                </a:spcBef>
                <a:spcAft>
                  <a:spcPct val="0"/>
                </a:spcAft>
              </a:pPr>
              <a:t>107</a:t>
            </a:fld>
            <a:endParaRPr lang="es-CO" altLang="es-CO" dirty="0"/>
          </a:p>
        </p:txBody>
      </p:sp>
    </p:spTree>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394" name="Marcador de imagen de diapositiva 1">
            <a:extLst>
              <a:ext uri="{FF2B5EF4-FFF2-40B4-BE49-F238E27FC236}">
                <a16:creationId xmlns:a16="http://schemas.microsoft.com/office/drawing/2014/main" id="{53BE7076-EA3C-40D6-900A-2682701A51A6}"/>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59395" name="Marcador de notas 2">
            <a:extLst>
              <a:ext uri="{FF2B5EF4-FFF2-40B4-BE49-F238E27FC236}">
                <a16:creationId xmlns:a16="http://schemas.microsoft.com/office/drawing/2014/main" id="{05BAA124-06BC-4B3B-A6AE-7F919FB136CA}"/>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59396" name="Marcador de número de diapositiva 3">
            <a:extLst>
              <a:ext uri="{FF2B5EF4-FFF2-40B4-BE49-F238E27FC236}">
                <a16:creationId xmlns:a16="http://schemas.microsoft.com/office/drawing/2014/main" id="{3DCF87BD-104D-4C09-9AB9-4186D0485519}"/>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FCB5582E-64D7-4FEE-BCD0-E957544DAD5F}" type="slidenum">
              <a:rPr lang="es-CO" altLang="es-CO" smtClean="0"/>
              <a:pPr fontAlgn="base">
                <a:spcBef>
                  <a:spcPct val="0"/>
                </a:spcBef>
                <a:spcAft>
                  <a:spcPct val="0"/>
                </a:spcAft>
              </a:pPr>
              <a:t>108</a:t>
            </a:fld>
            <a:endParaRPr lang="es-CO" altLang="es-CO" dirty="0"/>
          </a:p>
        </p:txBody>
      </p:sp>
    </p:spTree>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42" name="Marcador de imagen de diapositiva 1">
            <a:extLst>
              <a:ext uri="{FF2B5EF4-FFF2-40B4-BE49-F238E27FC236}">
                <a16:creationId xmlns:a16="http://schemas.microsoft.com/office/drawing/2014/main" id="{E6DE50CD-2F14-44C6-BC2E-734D1DF239A9}"/>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61443" name="Marcador de notas 2">
            <a:extLst>
              <a:ext uri="{FF2B5EF4-FFF2-40B4-BE49-F238E27FC236}">
                <a16:creationId xmlns:a16="http://schemas.microsoft.com/office/drawing/2014/main" id="{C853D7F6-5256-4904-8EAE-661B89C40FE0}"/>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61444" name="Marcador de número de diapositiva 3">
            <a:extLst>
              <a:ext uri="{FF2B5EF4-FFF2-40B4-BE49-F238E27FC236}">
                <a16:creationId xmlns:a16="http://schemas.microsoft.com/office/drawing/2014/main" id="{CCE6354E-3584-4B7C-B167-D62D9958F883}"/>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EDE060F1-E833-4B4B-9CAB-BDE294B5C056}" type="slidenum">
              <a:rPr lang="es-CO" altLang="es-CO" smtClean="0"/>
              <a:pPr fontAlgn="base">
                <a:spcBef>
                  <a:spcPct val="0"/>
                </a:spcBef>
                <a:spcAft>
                  <a:spcPct val="0"/>
                </a:spcAft>
              </a:pPr>
              <a:t>109</a:t>
            </a:fld>
            <a:endParaRPr lang="es-CO" altLang="es-CO" dirty="0"/>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7AF78CF3-BDC2-4027-AAF6-AEE4FB847F16}" type="slidenum">
              <a:rPr lang="es-CO" smtClean="0"/>
              <a:t>12</a:t>
            </a:fld>
            <a:endParaRPr lang="es-CO"/>
          </a:p>
        </p:txBody>
      </p:sp>
    </p:spTree>
    <p:extLst>
      <p:ext uri="{BB962C8B-B14F-4D97-AF65-F5344CB8AC3E}">
        <p14:creationId xmlns:p14="http://schemas.microsoft.com/office/powerpoint/2010/main" val="1469376059"/>
      </p:ext>
    </p:extLst>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490" name="Marcador de imagen de diapositiva 1">
            <a:extLst>
              <a:ext uri="{FF2B5EF4-FFF2-40B4-BE49-F238E27FC236}">
                <a16:creationId xmlns:a16="http://schemas.microsoft.com/office/drawing/2014/main" id="{10B6C97B-28B4-4AF0-88DC-519BC0A2A1E5}"/>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63491" name="Marcador de notas 2">
            <a:extLst>
              <a:ext uri="{FF2B5EF4-FFF2-40B4-BE49-F238E27FC236}">
                <a16:creationId xmlns:a16="http://schemas.microsoft.com/office/drawing/2014/main" id="{59E2D6DE-F288-40FD-A136-0C5E2CF4DC00}"/>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63492" name="Marcador de número de diapositiva 3">
            <a:extLst>
              <a:ext uri="{FF2B5EF4-FFF2-40B4-BE49-F238E27FC236}">
                <a16:creationId xmlns:a16="http://schemas.microsoft.com/office/drawing/2014/main" id="{5A57A291-28EE-43E5-B5F3-053793521C2A}"/>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1AF824C1-A1F7-4D9B-BEDE-C969AE475F33}" type="slidenum">
              <a:rPr lang="es-CO" altLang="es-CO" smtClean="0"/>
              <a:pPr fontAlgn="base">
                <a:spcBef>
                  <a:spcPct val="0"/>
                </a:spcBef>
                <a:spcAft>
                  <a:spcPct val="0"/>
                </a:spcAft>
              </a:pPr>
              <a:t>110</a:t>
            </a:fld>
            <a:endParaRPr lang="es-CO" altLang="es-CO" dirty="0"/>
          </a:p>
        </p:txBody>
      </p:sp>
    </p:spTree>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538" name="Marcador de imagen de diapositiva 1">
            <a:extLst>
              <a:ext uri="{FF2B5EF4-FFF2-40B4-BE49-F238E27FC236}">
                <a16:creationId xmlns:a16="http://schemas.microsoft.com/office/drawing/2014/main" id="{22E53412-7342-48F1-87CC-1BC8A31167E4}"/>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65539" name="Marcador de notas 2">
            <a:extLst>
              <a:ext uri="{FF2B5EF4-FFF2-40B4-BE49-F238E27FC236}">
                <a16:creationId xmlns:a16="http://schemas.microsoft.com/office/drawing/2014/main" id="{A7E63EE3-B375-451E-A0F1-C5735BFC0C08}"/>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65540" name="Marcador de número de diapositiva 3">
            <a:extLst>
              <a:ext uri="{FF2B5EF4-FFF2-40B4-BE49-F238E27FC236}">
                <a16:creationId xmlns:a16="http://schemas.microsoft.com/office/drawing/2014/main" id="{FF4A8CA9-8E10-4CE1-8AD9-5EF01417DE58}"/>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4629B950-A53A-4B96-BC4A-69E23C288104}" type="slidenum">
              <a:rPr lang="es-CO" altLang="es-CO" smtClean="0"/>
              <a:pPr fontAlgn="base">
                <a:spcBef>
                  <a:spcPct val="0"/>
                </a:spcBef>
                <a:spcAft>
                  <a:spcPct val="0"/>
                </a:spcAft>
              </a:pPr>
              <a:t>111</a:t>
            </a:fld>
            <a:endParaRPr lang="es-CO" altLang="es-CO" dirty="0"/>
          </a:p>
        </p:txBody>
      </p:sp>
    </p:spTree>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586" name="Marcador de imagen de diapositiva 1">
            <a:extLst>
              <a:ext uri="{FF2B5EF4-FFF2-40B4-BE49-F238E27FC236}">
                <a16:creationId xmlns:a16="http://schemas.microsoft.com/office/drawing/2014/main" id="{EC17C439-4177-4287-B8F2-77313236E520}"/>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67587" name="Marcador de notas 2">
            <a:extLst>
              <a:ext uri="{FF2B5EF4-FFF2-40B4-BE49-F238E27FC236}">
                <a16:creationId xmlns:a16="http://schemas.microsoft.com/office/drawing/2014/main" id="{7531E313-04F7-4B9E-8AE6-9C9DD0478274}"/>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67588" name="Marcador de número de diapositiva 3">
            <a:extLst>
              <a:ext uri="{FF2B5EF4-FFF2-40B4-BE49-F238E27FC236}">
                <a16:creationId xmlns:a16="http://schemas.microsoft.com/office/drawing/2014/main" id="{8E2CEBBC-6A29-4EE7-95AB-06C15958C189}"/>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AE6BA167-2C7A-4A02-B3CB-4CAE283505B3}" type="slidenum">
              <a:rPr lang="es-CO" altLang="es-CO" smtClean="0"/>
              <a:pPr fontAlgn="base">
                <a:spcBef>
                  <a:spcPct val="0"/>
                </a:spcBef>
                <a:spcAft>
                  <a:spcPct val="0"/>
                </a:spcAft>
              </a:pPr>
              <a:t>112</a:t>
            </a:fld>
            <a:endParaRPr lang="es-CO" altLang="es-CO" dirty="0"/>
          </a:p>
        </p:txBody>
      </p:sp>
    </p:spTree>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9634" name="Marcador de imagen de diapositiva 1">
            <a:extLst>
              <a:ext uri="{FF2B5EF4-FFF2-40B4-BE49-F238E27FC236}">
                <a16:creationId xmlns:a16="http://schemas.microsoft.com/office/drawing/2014/main" id="{8F35C462-2B6B-42A0-B0DD-4D39D4210F31}"/>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69635" name="Marcador de notas 2">
            <a:extLst>
              <a:ext uri="{FF2B5EF4-FFF2-40B4-BE49-F238E27FC236}">
                <a16:creationId xmlns:a16="http://schemas.microsoft.com/office/drawing/2014/main" id="{6DB9EE5A-2875-4AEB-A2B8-64CB8882B055}"/>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69636" name="Marcador de número de diapositiva 3">
            <a:extLst>
              <a:ext uri="{FF2B5EF4-FFF2-40B4-BE49-F238E27FC236}">
                <a16:creationId xmlns:a16="http://schemas.microsoft.com/office/drawing/2014/main" id="{2A10E4F3-AFB1-4264-A29E-75E2B180DE03}"/>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B719FEBF-B015-45DE-8DE8-3B6682A9FA29}" type="slidenum">
              <a:rPr lang="es-CO" altLang="es-CO" smtClean="0"/>
              <a:pPr fontAlgn="base">
                <a:spcBef>
                  <a:spcPct val="0"/>
                </a:spcBef>
                <a:spcAft>
                  <a:spcPct val="0"/>
                </a:spcAft>
              </a:pPr>
              <a:t>113</a:t>
            </a:fld>
            <a:endParaRPr lang="es-CO" altLang="es-CO" dirty="0"/>
          </a:p>
        </p:txBody>
      </p:sp>
    </p:spTree>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682" name="Marcador de imagen de diapositiva 1">
            <a:extLst>
              <a:ext uri="{FF2B5EF4-FFF2-40B4-BE49-F238E27FC236}">
                <a16:creationId xmlns:a16="http://schemas.microsoft.com/office/drawing/2014/main" id="{4FBF1570-2845-4B52-8766-11CD82E513A6}"/>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71683" name="Marcador de notas 2">
            <a:extLst>
              <a:ext uri="{FF2B5EF4-FFF2-40B4-BE49-F238E27FC236}">
                <a16:creationId xmlns:a16="http://schemas.microsoft.com/office/drawing/2014/main" id="{CE6E2F27-635B-44D1-B3E6-D0470ECC0A91}"/>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71684" name="Marcador de número de diapositiva 3">
            <a:extLst>
              <a:ext uri="{FF2B5EF4-FFF2-40B4-BE49-F238E27FC236}">
                <a16:creationId xmlns:a16="http://schemas.microsoft.com/office/drawing/2014/main" id="{A8F45417-9B9E-41A8-AB88-6D71F16A3950}"/>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CC93FCA3-D15A-4C2B-BEA8-B645C06DCA88}" type="slidenum">
              <a:rPr lang="es-CO" altLang="es-CO" smtClean="0"/>
              <a:pPr fontAlgn="base">
                <a:spcBef>
                  <a:spcPct val="0"/>
                </a:spcBef>
                <a:spcAft>
                  <a:spcPct val="0"/>
                </a:spcAft>
              </a:pPr>
              <a:t>114</a:t>
            </a:fld>
            <a:endParaRPr lang="es-CO" altLang="es-CO" dirty="0"/>
          </a:p>
        </p:txBody>
      </p:sp>
    </p:spTree>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730" name="Marcador de imagen de diapositiva 1">
            <a:extLst>
              <a:ext uri="{FF2B5EF4-FFF2-40B4-BE49-F238E27FC236}">
                <a16:creationId xmlns:a16="http://schemas.microsoft.com/office/drawing/2014/main" id="{6522D5F8-444C-4586-A79C-6A0D23CD2AE1}"/>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73731" name="Marcador de notas 2">
            <a:extLst>
              <a:ext uri="{FF2B5EF4-FFF2-40B4-BE49-F238E27FC236}">
                <a16:creationId xmlns:a16="http://schemas.microsoft.com/office/drawing/2014/main" id="{2C265D6A-3B17-4DEF-8735-533DD10FAF43}"/>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73732" name="Marcador de número de diapositiva 3">
            <a:extLst>
              <a:ext uri="{FF2B5EF4-FFF2-40B4-BE49-F238E27FC236}">
                <a16:creationId xmlns:a16="http://schemas.microsoft.com/office/drawing/2014/main" id="{7E12BE25-CAA2-4E65-8095-6D3CD3CE5075}"/>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599E7AD0-66C8-447A-AAB9-A5D44FBACA97}" type="slidenum">
              <a:rPr lang="es-CO" altLang="es-CO" smtClean="0"/>
              <a:pPr fontAlgn="base">
                <a:spcBef>
                  <a:spcPct val="0"/>
                </a:spcBef>
                <a:spcAft>
                  <a:spcPct val="0"/>
                </a:spcAft>
              </a:pPr>
              <a:t>115</a:t>
            </a:fld>
            <a:endParaRPr lang="es-CO" altLang="es-CO" dirty="0"/>
          </a:p>
        </p:txBody>
      </p:sp>
    </p:spTree>
  </p:cSld>
  <p:clrMapOvr>
    <a:masterClrMapping/>
  </p:clrMapOvr>
</p:notes>
</file>

<file path=ppt/notesSlides/notesSlide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778" name="Marcador de imagen de diapositiva 1">
            <a:extLst>
              <a:ext uri="{FF2B5EF4-FFF2-40B4-BE49-F238E27FC236}">
                <a16:creationId xmlns:a16="http://schemas.microsoft.com/office/drawing/2014/main" id="{F5C42D46-C8BF-4E5A-833E-6301B0647EA0}"/>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75779" name="Marcador de notas 2">
            <a:extLst>
              <a:ext uri="{FF2B5EF4-FFF2-40B4-BE49-F238E27FC236}">
                <a16:creationId xmlns:a16="http://schemas.microsoft.com/office/drawing/2014/main" id="{FFE6852F-74B5-4C41-B912-CFD02163E69E}"/>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75780" name="Marcador de número de diapositiva 3">
            <a:extLst>
              <a:ext uri="{FF2B5EF4-FFF2-40B4-BE49-F238E27FC236}">
                <a16:creationId xmlns:a16="http://schemas.microsoft.com/office/drawing/2014/main" id="{52885EE0-AB82-461F-9FD8-EB772F6A8B08}"/>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8DD1B9FF-122B-4F56-8B38-850E2DC7E691}" type="slidenum">
              <a:rPr lang="es-CO" altLang="es-CO" smtClean="0"/>
              <a:pPr fontAlgn="base">
                <a:spcBef>
                  <a:spcPct val="0"/>
                </a:spcBef>
                <a:spcAft>
                  <a:spcPct val="0"/>
                </a:spcAft>
              </a:pPr>
              <a:t>116</a:t>
            </a:fld>
            <a:endParaRPr lang="es-CO" altLang="es-CO" dirty="0"/>
          </a:p>
        </p:txBody>
      </p:sp>
    </p:spTree>
  </p:cSld>
  <p:clrMapOvr>
    <a:masterClrMapping/>
  </p:clrMapOvr>
</p:notes>
</file>

<file path=ppt/notesSlides/notesSlide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7826" name="Marcador de imagen de diapositiva 1">
            <a:extLst>
              <a:ext uri="{FF2B5EF4-FFF2-40B4-BE49-F238E27FC236}">
                <a16:creationId xmlns:a16="http://schemas.microsoft.com/office/drawing/2014/main" id="{0396CFE2-8AA9-4E69-A54E-9316279DC07C}"/>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77827" name="Marcador de notas 2">
            <a:extLst>
              <a:ext uri="{FF2B5EF4-FFF2-40B4-BE49-F238E27FC236}">
                <a16:creationId xmlns:a16="http://schemas.microsoft.com/office/drawing/2014/main" id="{8F099F5D-E956-4530-980A-E6452B1E6038}"/>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77828" name="Marcador de número de diapositiva 3">
            <a:extLst>
              <a:ext uri="{FF2B5EF4-FFF2-40B4-BE49-F238E27FC236}">
                <a16:creationId xmlns:a16="http://schemas.microsoft.com/office/drawing/2014/main" id="{941CCA57-F0E3-4ACD-80CB-9C35B3F14F4C}"/>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9EE85A53-4148-4DB9-8E78-71DE3FC009EC}" type="slidenum">
              <a:rPr lang="es-CO" altLang="es-CO" smtClean="0"/>
              <a:pPr fontAlgn="base">
                <a:spcBef>
                  <a:spcPct val="0"/>
                </a:spcBef>
                <a:spcAft>
                  <a:spcPct val="0"/>
                </a:spcAft>
              </a:pPr>
              <a:t>117</a:t>
            </a:fld>
            <a:endParaRPr lang="es-CO" altLang="es-CO" dirty="0"/>
          </a:p>
        </p:txBody>
      </p:sp>
    </p:spTree>
  </p:cSld>
  <p:clrMapOvr>
    <a:masterClrMapping/>
  </p:clrMapOvr>
</p:notes>
</file>

<file path=ppt/notesSlides/notesSlide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9874" name="Marcador de imagen de diapositiva 1">
            <a:extLst>
              <a:ext uri="{FF2B5EF4-FFF2-40B4-BE49-F238E27FC236}">
                <a16:creationId xmlns:a16="http://schemas.microsoft.com/office/drawing/2014/main" id="{BB9E7804-95C0-4769-B48D-765975888AF2}"/>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79875" name="Marcador de notas 2">
            <a:extLst>
              <a:ext uri="{FF2B5EF4-FFF2-40B4-BE49-F238E27FC236}">
                <a16:creationId xmlns:a16="http://schemas.microsoft.com/office/drawing/2014/main" id="{1DAC3BCC-9C35-4A65-8E2B-F67BD690709B}"/>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79876" name="Marcador de número de diapositiva 3">
            <a:extLst>
              <a:ext uri="{FF2B5EF4-FFF2-40B4-BE49-F238E27FC236}">
                <a16:creationId xmlns:a16="http://schemas.microsoft.com/office/drawing/2014/main" id="{EBC8CA94-61E1-4937-AC85-E28C8A1B1B51}"/>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A1DC6F8E-C8EC-4D95-8F51-2A229B7B8FD3}" type="slidenum">
              <a:rPr lang="es-CO" altLang="es-CO" smtClean="0"/>
              <a:pPr fontAlgn="base">
                <a:spcBef>
                  <a:spcPct val="0"/>
                </a:spcBef>
                <a:spcAft>
                  <a:spcPct val="0"/>
                </a:spcAft>
              </a:pPr>
              <a:t>118</a:t>
            </a:fld>
            <a:endParaRPr lang="es-CO" altLang="es-CO" dirty="0"/>
          </a:p>
        </p:txBody>
      </p:sp>
    </p:spTree>
  </p:cSld>
  <p:clrMapOvr>
    <a:masterClrMapping/>
  </p:clrMapOvr>
</p:notes>
</file>

<file path=ppt/notesSlides/notesSlide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22" name="Marcador de imagen de diapositiva 1">
            <a:extLst>
              <a:ext uri="{FF2B5EF4-FFF2-40B4-BE49-F238E27FC236}">
                <a16:creationId xmlns:a16="http://schemas.microsoft.com/office/drawing/2014/main" id="{BB91B907-ACF1-462E-BC8C-AC42D9E25F51}"/>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81923" name="Marcador de notas 2">
            <a:extLst>
              <a:ext uri="{FF2B5EF4-FFF2-40B4-BE49-F238E27FC236}">
                <a16:creationId xmlns:a16="http://schemas.microsoft.com/office/drawing/2014/main" id="{C288E583-80CD-426E-AA11-C944758061A5}"/>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81924" name="Marcador de número de diapositiva 3">
            <a:extLst>
              <a:ext uri="{FF2B5EF4-FFF2-40B4-BE49-F238E27FC236}">
                <a16:creationId xmlns:a16="http://schemas.microsoft.com/office/drawing/2014/main" id="{5FA802A6-B4BC-4024-AC74-5B4117EE56EC}"/>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175B2D17-B42E-43FF-8F52-B3A433C9FF32}" type="slidenum">
              <a:rPr lang="es-CO" altLang="es-CO" smtClean="0"/>
              <a:pPr fontAlgn="base">
                <a:spcBef>
                  <a:spcPct val="0"/>
                </a:spcBef>
                <a:spcAft>
                  <a:spcPct val="0"/>
                </a:spcAft>
              </a:pPr>
              <a:t>119</a:t>
            </a:fld>
            <a:endParaRPr lang="es-CO" altLang="es-CO" dirty="0"/>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Diapositiva de título">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39D76BAD-7A2F-4F5C-B860-F8C22A6FD714}"/>
              </a:ext>
            </a:extLst>
          </p:cNvPr>
          <p:cNvSpPr>
            <a:spLocks noGrp="1"/>
          </p:cNvSpPr>
          <p:nvPr>
            <p:ph type="ctrTitle"/>
          </p:nvPr>
        </p:nvSpPr>
        <p:spPr>
          <a:xfrm>
            <a:off x="1524000" y="1122363"/>
            <a:ext cx="9144000" cy="2387600"/>
          </a:xfrm>
        </p:spPr>
        <p:txBody>
          <a:bodyPr anchor="b"/>
          <a:lstStyle>
            <a:lvl1pPr algn="ctr">
              <a:defRPr sz="6000"/>
            </a:lvl1pPr>
          </a:lstStyle>
          <a:p>
            <a:r>
              <a:rPr lang="es-ES"/>
              <a:t>Haga clic para modificar el estilo de título del patrón</a:t>
            </a:r>
            <a:endParaRPr lang="es-CO"/>
          </a:p>
        </p:txBody>
      </p:sp>
      <p:sp>
        <p:nvSpPr>
          <p:cNvPr id="3" name="Subtítulo 2">
            <a:extLst>
              <a:ext uri="{FF2B5EF4-FFF2-40B4-BE49-F238E27FC236}">
                <a16:creationId xmlns:a16="http://schemas.microsoft.com/office/drawing/2014/main" id="{7ED77FD0-10F6-43CF-B840-189FC915FE76}"/>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s-ES"/>
              <a:t>Haga clic para modificar el estilo de subtítulo del patrón</a:t>
            </a:r>
            <a:endParaRPr lang="es-CO"/>
          </a:p>
        </p:txBody>
      </p:sp>
      <p:sp>
        <p:nvSpPr>
          <p:cNvPr id="4" name="Marcador de fecha 3">
            <a:extLst>
              <a:ext uri="{FF2B5EF4-FFF2-40B4-BE49-F238E27FC236}">
                <a16:creationId xmlns:a16="http://schemas.microsoft.com/office/drawing/2014/main" id="{0357DF95-5A43-4D89-B36C-438F155EA0F2}"/>
              </a:ext>
            </a:extLst>
          </p:cNvPr>
          <p:cNvSpPr>
            <a:spLocks noGrp="1"/>
          </p:cNvSpPr>
          <p:nvPr>
            <p:ph type="dt" sz="half" idx="10"/>
          </p:nvPr>
        </p:nvSpPr>
        <p:spPr/>
        <p:txBody>
          <a:bodyPr/>
          <a:lstStyle/>
          <a:p>
            <a:fld id="{97E1DE30-EC2E-4BF0-93C3-865100795CE6}" type="datetimeFigureOut">
              <a:rPr lang="es-CO" smtClean="0"/>
              <a:t>29/05/2024</a:t>
            </a:fld>
            <a:endParaRPr lang="es-CO"/>
          </a:p>
        </p:txBody>
      </p:sp>
      <p:sp>
        <p:nvSpPr>
          <p:cNvPr id="5" name="Marcador de pie de página 4">
            <a:extLst>
              <a:ext uri="{FF2B5EF4-FFF2-40B4-BE49-F238E27FC236}">
                <a16:creationId xmlns:a16="http://schemas.microsoft.com/office/drawing/2014/main" id="{75ED7F36-85D5-44E1-AABA-F1AEE563F894}"/>
              </a:ext>
            </a:extLst>
          </p:cNvPr>
          <p:cNvSpPr>
            <a:spLocks noGrp="1"/>
          </p:cNvSpPr>
          <p:nvPr>
            <p:ph type="ftr" sz="quarter" idx="11"/>
          </p:nvPr>
        </p:nvSpPr>
        <p:spPr/>
        <p:txBody>
          <a:bodyPr/>
          <a:lstStyle/>
          <a:p>
            <a:endParaRPr lang="es-CO"/>
          </a:p>
        </p:txBody>
      </p:sp>
      <p:sp>
        <p:nvSpPr>
          <p:cNvPr id="6" name="Marcador de número de diapositiva 5">
            <a:extLst>
              <a:ext uri="{FF2B5EF4-FFF2-40B4-BE49-F238E27FC236}">
                <a16:creationId xmlns:a16="http://schemas.microsoft.com/office/drawing/2014/main" id="{B0637350-3904-4691-81ED-69BA05A70E89}"/>
              </a:ext>
            </a:extLst>
          </p:cNvPr>
          <p:cNvSpPr>
            <a:spLocks noGrp="1"/>
          </p:cNvSpPr>
          <p:nvPr>
            <p:ph type="sldNum" sz="quarter" idx="12"/>
          </p:nvPr>
        </p:nvSpPr>
        <p:spPr/>
        <p:txBody>
          <a:bodyPr/>
          <a:lstStyle/>
          <a:p>
            <a:fld id="{E56CFA7E-E58B-44E9-BBB1-809CF9CC2394}" type="slidenum">
              <a:rPr lang="es-CO" smtClean="0"/>
              <a:t>‹Nº›</a:t>
            </a:fld>
            <a:endParaRPr lang="es-CO"/>
          </a:p>
        </p:txBody>
      </p:sp>
    </p:spTree>
    <p:extLst>
      <p:ext uri="{BB962C8B-B14F-4D97-AF65-F5344CB8AC3E}">
        <p14:creationId xmlns:p14="http://schemas.microsoft.com/office/powerpoint/2010/main" val="1514521931"/>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ítulo y texto vertical">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35F75024-162F-43C5-91F9-849D0884BAE0}"/>
              </a:ext>
            </a:extLst>
          </p:cNvPr>
          <p:cNvSpPr>
            <a:spLocks noGrp="1"/>
          </p:cNvSpPr>
          <p:nvPr>
            <p:ph type="title"/>
          </p:nvPr>
        </p:nvSpPr>
        <p:spPr/>
        <p:txBody>
          <a:bodyPr/>
          <a:lstStyle/>
          <a:p>
            <a:r>
              <a:rPr lang="es-ES"/>
              <a:t>Haga clic para modificar el estilo de título del patrón</a:t>
            </a:r>
            <a:endParaRPr lang="es-CO"/>
          </a:p>
        </p:txBody>
      </p:sp>
      <p:sp>
        <p:nvSpPr>
          <p:cNvPr id="3" name="Marcador de texto vertical 2">
            <a:extLst>
              <a:ext uri="{FF2B5EF4-FFF2-40B4-BE49-F238E27FC236}">
                <a16:creationId xmlns:a16="http://schemas.microsoft.com/office/drawing/2014/main" id="{DB34AFCF-6627-4041-A093-D0908E069CA1}"/>
              </a:ext>
            </a:extLst>
          </p:cNvPr>
          <p:cNvSpPr>
            <a:spLocks noGrp="1"/>
          </p:cNvSpPr>
          <p:nvPr>
            <p:ph type="body" orient="vert" idx="1"/>
          </p:nvPr>
        </p:nvSpPr>
        <p:spPr/>
        <p:txBody>
          <a:bodyPr vert="eaVert"/>
          <a:lstStyle/>
          <a:p>
            <a:pPr lvl="0"/>
            <a:r>
              <a:rPr lang="es-ES"/>
              <a:t>Editar los estilos de texto del patrón</a:t>
            </a:r>
          </a:p>
          <a:p>
            <a:pPr lvl="1"/>
            <a:r>
              <a:rPr lang="es-ES"/>
              <a:t>Segundo nivel</a:t>
            </a:r>
          </a:p>
          <a:p>
            <a:pPr lvl="2"/>
            <a:r>
              <a:rPr lang="es-ES"/>
              <a:t>Tercer nivel</a:t>
            </a:r>
          </a:p>
          <a:p>
            <a:pPr lvl="3"/>
            <a:r>
              <a:rPr lang="es-ES"/>
              <a:t>Cuarto nivel</a:t>
            </a:r>
          </a:p>
          <a:p>
            <a:pPr lvl="4"/>
            <a:r>
              <a:rPr lang="es-ES"/>
              <a:t>Quinto nivel</a:t>
            </a:r>
            <a:endParaRPr lang="es-CO"/>
          </a:p>
        </p:txBody>
      </p:sp>
      <p:sp>
        <p:nvSpPr>
          <p:cNvPr id="4" name="Marcador de fecha 3">
            <a:extLst>
              <a:ext uri="{FF2B5EF4-FFF2-40B4-BE49-F238E27FC236}">
                <a16:creationId xmlns:a16="http://schemas.microsoft.com/office/drawing/2014/main" id="{B45F7C1E-B499-45BF-A563-FF4B5B3E186B}"/>
              </a:ext>
            </a:extLst>
          </p:cNvPr>
          <p:cNvSpPr>
            <a:spLocks noGrp="1"/>
          </p:cNvSpPr>
          <p:nvPr>
            <p:ph type="dt" sz="half" idx="10"/>
          </p:nvPr>
        </p:nvSpPr>
        <p:spPr/>
        <p:txBody>
          <a:bodyPr/>
          <a:lstStyle/>
          <a:p>
            <a:fld id="{97E1DE30-EC2E-4BF0-93C3-865100795CE6}" type="datetimeFigureOut">
              <a:rPr lang="es-CO" smtClean="0"/>
              <a:t>29/05/2024</a:t>
            </a:fld>
            <a:endParaRPr lang="es-CO"/>
          </a:p>
        </p:txBody>
      </p:sp>
      <p:sp>
        <p:nvSpPr>
          <p:cNvPr id="5" name="Marcador de pie de página 4">
            <a:extLst>
              <a:ext uri="{FF2B5EF4-FFF2-40B4-BE49-F238E27FC236}">
                <a16:creationId xmlns:a16="http://schemas.microsoft.com/office/drawing/2014/main" id="{EB168F12-D2FD-4498-81DC-BBCC6C3D9C6C}"/>
              </a:ext>
            </a:extLst>
          </p:cNvPr>
          <p:cNvSpPr>
            <a:spLocks noGrp="1"/>
          </p:cNvSpPr>
          <p:nvPr>
            <p:ph type="ftr" sz="quarter" idx="11"/>
          </p:nvPr>
        </p:nvSpPr>
        <p:spPr/>
        <p:txBody>
          <a:bodyPr/>
          <a:lstStyle/>
          <a:p>
            <a:endParaRPr lang="es-CO"/>
          </a:p>
        </p:txBody>
      </p:sp>
      <p:sp>
        <p:nvSpPr>
          <p:cNvPr id="6" name="Marcador de número de diapositiva 5">
            <a:extLst>
              <a:ext uri="{FF2B5EF4-FFF2-40B4-BE49-F238E27FC236}">
                <a16:creationId xmlns:a16="http://schemas.microsoft.com/office/drawing/2014/main" id="{34C0D9B7-D904-4EDB-BF9F-89B1B57C85AD}"/>
              </a:ext>
            </a:extLst>
          </p:cNvPr>
          <p:cNvSpPr>
            <a:spLocks noGrp="1"/>
          </p:cNvSpPr>
          <p:nvPr>
            <p:ph type="sldNum" sz="quarter" idx="12"/>
          </p:nvPr>
        </p:nvSpPr>
        <p:spPr/>
        <p:txBody>
          <a:bodyPr/>
          <a:lstStyle/>
          <a:p>
            <a:fld id="{E56CFA7E-E58B-44E9-BBB1-809CF9CC2394}" type="slidenum">
              <a:rPr lang="es-CO" smtClean="0"/>
              <a:t>‹Nº›</a:t>
            </a:fld>
            <a:endParaRPr lang="es-CO"/>
          </a:p>
        </p:txBody>
      </p:sp>
    </p:spTree>
    <p:extLst>
      <p:ext uri="{BB962C8B-B14F-4D97-AF65-F5344CB8AC3E}">
        <p14:creationId xmlns:p14="http://schemas.microsoft.com/office/powerpoint/2010/main" val="1680965401"/>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Título vertical y texto">
    <p:spTree>
      <p:nvGrpSpPr>
        <p:cNvPr id="1" name=""/>
        <p:cNvGrpSpPr/>
        <p:nvPr/>
      </p:nvGrpSpPr>
      <p:grpSpPr>
        <a:xfrm>
          <a:off x="0" y="0"/>
          <a:ext cx="0" cy="0"/>
          <a:chOff x="0" y="0"/>
          <a:chExt cx="0" cy="0"/>
        </a:xfrm>
      </p:grpSpPr>
      <p:sp>
        <p:nvSpPr>
          <p:cNvPr id="2" name="Título vertical 1">
            <a:extLst>
              <a:ext uri="{FF2B5EF4-FFF2-40B4-BE49-F238E27FC236}">
                <a16:creationId xmlns:a16="http://schemas.microsoft.com/office/drawing/2014/main" id="{1BB08AB8-9C1E-4FC2-81F1-75918732475D}"/>
              </a:ext>
            </a:extLst>
          </p:cNvPr>
          <p:cNvSpPr>
            <a:spLocks noGrp="1"/>
          </p:cNvSpPr>
          <p:nvPr>
            <p:ph type="title" orient="vert"/>
          </p:nvPr>
        </p:nvSpPr>
        <p:spPr>
          <a:xfrm>
            <a:off x="8724900" y="365125"/>
            <a:ext cx="2628900" cy="5811838"/>
          </a:xfrm>
        </p:spPr>
        <p:txBody>
          <a:bodyPr vert="eaVert"/>
          <a:lstStyle/>
          <a:p>
            <a:r>
              <a:rPr lang="es-ES"/>
              <a:t>Haga clic para modificar el estilo de título del patrón</a:t>
            </a:r>
            <a:endParaRPr lang="es-CO"/>
          </a:p>
        </p:txBody>
      </p:sp>
      <p:sp>
        <p:nvSpPr>
          <p:cNvPr id="3" name="Marcador de texto vertical 2">
            <a:extLst>
              <a:ext uri="{FF2B5EF4-FFF2-40B4-BE49-F238E27FC236}">
                <a16:creationId xmlns:a16="http://schemas.microsoft.com/office/drawing/2014/main" id="{E867B6AF-5D24-4A9B-9CD8-37C039C2A182}"/>
              </a:ext>
            </a:extLst>
          </p:cNvPr>
          <p:cNvSpPr>
            <a:spLocks noGrp="1"/>
          </p:cNvSpPr>
          <p:nvPr>
            <p:ph type="body" orient="vert" idx="1"/>
          </p:nvPr>
        </p:nvSpPr>
        <p:spPr>
          <a:xfrm>
            <a:off x="838200" y="365125"/>
            <a:ext cx="7734300" cy="5811838"/>
          </a:xfrm>
        </p:spPr>
        <p:txBody>
          <a:bodyPr vert="eaVert"/>
          <a:lstStyle/>
          <a:p>
            <a:pPr lvl="0"/>
            <a:r>
              <a:rPr lang="es-ES"/>
              <a:t>Editar los estilos de texto del patrón</a:t>
            </a:r>
          </a:p>
          <a:p>
            <a:pPr lvl="1"/>
            <a:r>
              <a:rPr lang="es-ES"/>
              <a:t>Segundo nivel</a:t>
            </a:r>
          </a:p>
          <a:p>
            <a:pPr lvl="2"/>
            <a:r>
              <a:rPr lang="es-ES"/>
              <a:t>Tercer nivel</a:t>
            </a:r>
          </a:p>
          <a:p>
            <a:pPr lvl="3"/>
            <a:r>
              <a:rPr lang="es-ES"/>
              <a:t>Cuarto nivel</a:t>
            </a:r>
          </a:p>
          <a:p>
            <a:pPr lvl="4"/>
            <a:r>
              <a:rPr lang="es-ES"/>
              <a:t>Quinto nivel</a:t>
            </a:r>
            <a:endParaRPr lang="es-CO"/>
          </a:p>
        </p:txBody>
      </p:sp>
      <p:sp>
        <p:nvSpPr>
          <p:cNvPr id="4" name="Marcador de fecha 3">
            <a:extLst>
              <a:ext uri="{FF2B5EF4-FFF2-40B4-BE49-F238E27FC236}">
                <a16:creationId xmlns:a16="http://schemas.microsoft.com/office/drawing/2014/main" id="{5B5E011D-EF2E-4270-B455-06BE9DF8C919}"/>
              </a:ext>
            </a:extLst>
          </p:cNvPr>
          <p:cNvSpPr>
            <a:spLocks noGrp="1"/>
          </p:cNvSpPr>
          <p:nvPr>
            <p:ph type="dt" sz="half" idx="10"/>
          </p:nvPr>
        </p:nvSpPr>
        <p:spPr/>
        <p:txBody>
          <a:bodyPr/>
          <a:lstStyle/>
          <a:p>
            <a:fld id="{97E1DE30-EC2E-4BF0-93C3-865100795CE6}" type="datetimeFigureOut">
              <a:rPr lang="es-CO" smtClean="0"/>
              <a:t>29/05/2024</a:t>
            </a:fld>
            <a:endParaRPr lang="es-CO"/>
          </a:p>
        </p:txBody>
      </p:sp>
      <p:sp>
        <p:nvSpPr>
          <p:cNvPr id="5" name="Marcador de pie de página 4">
            <a:extLst>
              <a:ext uri="{FF2B5EF4-FFF2-40B4-BE49-F238E27FC236}">
                <a16:creationId xmlns:a16="http://schemas.microsoft.com/office/drawing/2014/main" id="{34D24D48-8551-4CC1-BEA4-A613826F6B28}"/>
              </a:ext>
            </a:extLst>
          </p:cNvPr>
          <p:cNvSpPr>
            <a:spLocks noGrp="1"/>
          </p:cNvSpPr>
          <p:nvPr>
            <p:ph type="ftr" sz="quarter" idx="11"/>
          </p:nvPr>
        </p:nvSpPr>
        <p:spPr/>
        <p:txBody>
          <a:bodyPr/>
          <a:lstStyle/>
          <a:p>
            <a:endParaRPr lang="es-CO"/>
          </a:p>
        </p:txBody>
      </p:sp>
      <p:sp>
        <p:nvSpPr>
          <p:cNvPr id="6" name="Marcador de número de diapositiva 5">
            <a:extLst>
              <a:ext uri="{FF2B5EF4-FFF2-40B4-BE49-F238E27FC236}">
                <a16:creationId xmlns:a16="http://schemas.microsoft.com/office/drawing/2014/main" id="{905BC298-B8F6-49B6-878B-9DE5DA3131E6}"/>
              </a:ext>
            </a:extLst>
          </p:cNvPr>
          <p:cNvSpPr>
            <a:spLocks noGrp="1"/>
          </p:cNvSpPr>
          <p:nvPr>
            <p:ph type="sldNum" sz="quarter" idx="12"/>
          </p:nvPr>
        </p:nvSpPr>
        <p:spPr/>
        <p:txBody>
          <a:bodyPr/>
          <a:lstStyle/>
          <a:p>
            <a:fld id="{E56CFA7E-E58B-44E9-BBB1-809CF9CC2394}" type="slidenum">
              <a:rPr lang="es-CO" smtClean="0"/>
              <a:t>‹Nº›</a:t>
            </a:fld>
            <a:endParaRPr lang="es-CO"/>
          </a:p>
        </p:txBody>
      </p:sp>
    </p:spTree>
    <p:extLst>
      <p:ext uri="{BB962C8B-B14F-4D97-AF65-F5344CB8AC3E}">
        <p14:creationId xmlns:p14="http://schemas.microsoft.com/office/powerpoint/2010/main" val="2532220480"/>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ítulo y objetos">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8A901B6B-0097-4DFC-8F56-143A8D924B1A}"/>
              </a:ext>
            </a:extLst>
          </p:cNvPr>
          <p:cNvSpPr>
            <a:spLocks noGrp="1"/>
          </p:cNvSpPr>
          <p:nvPr>
            <p:ph type="title"/>
          </p:nvPr>
        </p:nvSpPr>
        <p:spPr/>
        <p:txBody>
          <a:bodyPr/>
          <a:lstStyle/>
          <a:p>
            <a:r>
              <a:rPr lang="es-ES"/>
              <a:t>Haga clic para modificar el estilo de título del patrón</a:t>
            </a:r>
            <a:endParaRPr lang="es-CO"/>
          </a:p>
        </p:txBody>
      </p:sp>
      <p:sp>
        <p:nvSpPr>
          <p:cNvPr id="3" name="Marcador de contenido 2">
            <a:extLst>
              <a:ext uri="{FF2B5EF4-FFF2-40B4-BE49-F238E27FC236}">
                <a16:creationId xmlns:a16="http://schemas.microsoft.com/office/drawing/2014/main" id="{C09797F0-20F4-4B09-A1EF-ED6DFCE2A6AF}"/>
              </a:ext>
            </a:extLst>
          </p:cNvPr>
          <p:cNvSpPr>
            <a:spLocks noGrp="1"/>
          </p:cNvSpPr>
          <p:nvPr>
            <p:ph idx="1"/>
          </p:nvPr>
        </p:nvSpPr>
        <p:spPr/>
        <p:txBody>
          <a:bodyPr/>
          <a:lstStyle/>
          <a:p>
            <a:pPr lvl="0"/>
            <a:r>
              <a:rPr lang="es-ES"/>
              <a:t>Editar los estilos de texto del patrón</a:t>
            </a:r>
          </a:p>
          <a:p>
            <a:pPr lvl="1"/>
            <a:r>
              <a:rPr lang="es-ES"/>
              <a:t>Segundo nivel</a:t>
            </a:r>
          </a:p>
          <a:p>
            <a:pPr lvl="2"/>
            <a:r>
              <a:rPr lang="es-ES"/>
              <a:t>Tercer nivel</a:t>
            </a:r>
          </a:p>
          <a:p>
            <a:pPr lvl="3"/>
            <a:r>
              <a:rPr lang="es-ES"/>
              <a:t>Cuarto nivel</a:t>
            </a:r>
          </a:p>
          <a:p>
            <a:pPr lvl="4"/>
            <a:r>
              <a:rPr lang="es-ES"/>
              <a:t>Quinto nivel</a:t>
            </a:r>
            <a:endParaRPr lang="es-CO"/>
          </a:p>
        </p:txBody>
      </p:sp>
      <p:sp>
        <p:nvSpPr>
          <p:cNvPr id="4" name="Marcador de fecha 3">
            <a:extLst>
              <a:ext uri="{FF2B5EF4-FFF2-40B4-BE49-F238E27FC236}">
                <a16:creationId xmlns:a16="http://schemas.microsoft.com/office/drawing/2014/main" id="{0BF5677C-9804-4187-9528-385D6D29F14B}"/>
              </a:ext>
            </a:extLst>
          </p:cNvPr>
          <p:cNvSpPr>
            <a:spLocks noGrp="1"/>
          </p:cNvSpPr>
          <p:nvPr>
            <p:ph type="dt" sz="half" idx="10"/>
          </p:nvPr>
        </p:nvSpPr>
        <p:spPr/>
        <p:txBody>
          <a:bodyPr/>
          <a:lstStyle/>
          <a:p>
            <a:fld id="{97E1DE30-EC2E-4BF0-93C3-865100795CE6}" type="datetimeFigureOut">
              <a:rPr lang="es-CO" smtClean="0"/>
              <a:t>29/05/2024</a:t>
            </a:fld>
            <a:endParaRPr lang="es-CO"/>
          </a:p>
        </p:txBody>
      </p:sp>
      <p:sp>
        <p:nvSpPr>
          <p:cNvPr id="5" name="Marcador de pie de página 4">
            <a:extLst>
              <a:ext uri="{FF2B5EF4-FFF2-40B4-BE49-F238E27FC236}">
                <a16:creationId xmlns:a16="http://schemas.microsoft.com/office/drawing/2014/main" id="{FC45CEAA-E135-4694-91AC-052E333BCA9D}"/>
              </a:ext>
            </a:extLst>
          </p:cNvPr>
          <p:cNvSpPr>
            <a:spLocks noGrp="1"/>
          </p:cNvSpPr>
          <p:nvPr>
            <p:ph type="ftr" sz="quarter" idx="11"/>
          </p:nvPr>
        </p:nvSpPr>
        <p:spPr/>
        <p:txBody>
          <a:bodyPr/>
          <a:lstStyle/>
          <a:p>
            <a:endParaRPr lang="es-CO"/>
          </a:p>
        </p:txBody>
      </p:sp>
      <p:sp>
        <p:nvSpPr>
          <p:cNvPr id="6" name="Marcador de número de diapositiva 5">
            <a:extLst>
              <a:ext uri="{FF2B5EF4-FFF2-40B4-BE49-F238E27FC236}">
                <a16:creationId xmlns:a16="http://schemas.microsoft.com/office/drawing/2014/main" id="{DBB99D7A-C61A-4D84-A170-2F2CBE806B0A}"/>
              </a:ext>
            </a:extLst>
          </p:cNvPr>
          <p:cNvSpPr>
            <a:spLocks noGrp="1"/>
          </p:cNvSpPr>
          <p:nvPr>
            <p:ph type="sldNum" sz="quarter" idx="12"/>
          </p:nvPr>
        </p:nvSpPr>
        <p:spPr/>
        <p:txBody>
          <a:bodyPr/>
          <a:lstStyle/>
          <a:p>
            <a:fld id="{E56CFA7E-E58B-44E9-BBB1-809CF9CC2394}" type="slidenum">
              <a:rPr lang="es-CO" smtClean="0"/>
              <a:t>‹Nº›</a:t>
            </a:fld>
            <a:endParaRPr lang="es-CO"/>
          </a:p>
        </p:txBody>
      </p:sp>
    </p:spTree>
    <p:extLst>
      <p:ext uri="{BB962C8B-B14F-4D97-AF65-F5344CB8AC3E}">
        <p14:creationId xmlns:p14="http://schemas.microsoft.com/office/powerpoint/2010/main" val="4069594721"/>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Encabezado de sección">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E796AA00-376E-4DE4-9E17-7AF73A935DE2}"/>
              </a:ext>
            </a:extLst>
          </p:cNvPr>
          <p:cNvSpPr>
            <a:spLocks noGrp="1"/>
          </p:cNvSpPr>
          <p:nvPr>
            <p:ph type="title"/>
          </p:nvPr>
        </p:nvSpPr>
        <p:spPr>
          <a:xfrm>
            <a:off x="831850" y="1709738"/>
            <a:ext cx="10515600" cy="2852737"/>
          </a:xfrm>
        </p:spPr>
        <p:txBody>
          <a:bodyPr anchor="b"/>
          <a:lstStyle>
            <a:lvl1pPr>
              <a:defRPr sz="6000"/>
            </a:lvl1pPr>
          </a:lstStyle>
          <a:p>
            <a:r>
              <a:rPr lang="es-ES"/>
              <a:t>Haga clic para modificar el estilo de título del patrón</a:t>
            </a:r>
            <a:endParaRPr lang="es-CO"/>
          </a:p>
        </p:txBody>
      </p:sp>
      <p:sp>
        <p:nvSpPr>
          <p:cNvPr id="3" name="Marcador de texto 2">
            <a:extLst>
              <a:ext uri="{FF2B5EF4-FFF2-40B4-BE49-F238E27FC236}">
                <a16:creationId xmlns:a16="http://schemas.microsoft.com/office/drawing/2014/main" id="{D9AEE402-A05C-477A-97FE-F0B7E8412CB5}"/>
              </a:ext>
            </a:extLst>
          </p:cNvPr>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s-ES"/>
              <a:t>Editar los estilos de texto del patrón</a:t>
            </a:r>
          </a:p>
        </p:txBody>
      </p:sp>
      <p:sp>
        <p:nvSpPr>
          <p:cNvPr id="4" name="Marcador de fecha 3">
            <a:extLst>
              <a:ext uri="{FF2B5EF4-FFF2-40B4-BE49-F238E27FC236}">
                <a16:creationId xmlns:a16="http://schemas.microsoft.com/office/drawing/2014/main" id="{BA561582-C92D-41A9-B5C3-9167D1046007}"/>
              </a:ext>
            </a:extLst>
          </p:cNvPr>
          <p:cNvSpPr>
            <a:spLocks noGrp="1"/>
          </p:cNvSpPr>
          <p:nvPr>
            <p:ph type="dt" sz="half" idx="10"/>
          </p:nvPr>
        </p:nvSpPr>
        <p:spPr/>
        <p:txBody>
          <a:bodyPr/>
          <a:lstStyle/>
          <a:p>
            <a:fld id="{97E1DE30-EC2E-4BF0-93C3-865100795CE6}" type="datetimeFigureOut">
              <a:rPr lang="es-CO" smtClean="0"/>
              <a:t>29/05/2024</a:t>
            </a:fld>
            <a:endParaRPr lang="es-CO"/>
          </a:p>
        </p:txBody>
      </p:sp>
      <p:sp>
        <p:nvSpPr>
          <p:cNvPr id="5" name="Marcador de pie de página 4">
            <a:extLst>
              <a:ext uri="{FF2B5EF4-FFF2-40B4-BE49-F238E27FC236}">
                <a16:creationId xmlns:a16="http://schemas.microsoft.com/office/drawing/2014/main" id="{357C11CE-8369-42BD-9DC0-C69F5038F505}"/>
              </a:ext>
            </a:extLst>
          </p:cNvPr>
          <p:cNvSpPr>
            <a:spLocks noGrp="1"/>
          </p:cNvSpPr>
          <p:nvPr>
            <p:ph type="ftr" sz="quarter" idx="11"/>
          </p:nvPr>
        </p:nvSpPr>
        <p:spPr/>
        <p:txBody>
          <a:bodyPr/>
          <a:lstStyle/>
          <a:p>
            <a:endParaRPr lang="es-CO"/>
          </a:p>
        </p:txBody>
      </p:sp>
      <p:sp>
        <p:nvSpPr>
          <p:cNvPr id="6" name="Marcador de número de diapositiva 5">
            <a:extLst>
              <a:ext uri="{FF2B5EF4-FFF2-40B4-BE49-F238E27FC236}">
                <a16:creationId xmlns:a16="http://schemas.microsoft.com/office/drawing/2014/main" id="{CAAD79C7-3628-4521-B003-A5CC2402B4B6}"/>
              </a:ext>
            </a:extLst>
          </p:cNvPr>
          <p:cNvSpPr>
            <a:spLocks noGrp="1"/>
          </p:cNvSpPr>
          <p:nvPr>
            <p:ph type="sldNum" sz="quarter" idx="12"/>
          </p:nvPr>
        </p:nvSpPr>
        <p:spPr/>
        <p:txBody>
          <a:bodyPr/>
          <a:lstStyle/>
          <a:p>
            <a:fld id="{E56CFA7E-E58B-44E9-BBB1-809CF9CC2394}" type="slidenum">
              <a:rPr lang="es-CO" smtClean="0"/>
              <a:t>‹Nº›</a:t>
            </a:fld>
            <a:endParaRPr lang="es-CO"/>
          </a:p>
        </p:txBody>
      </p:sp>
    </p:spTree>
    <p:extLst>
      <p:ext uri="{BB962C8B-B14F-4D97-AF65-F5344CB8AC3E}">
        <p14:creationId xmlns:p14="http://schemas.microsoft.com/office/powerpoint/2010/main" val="909318499"/>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Dos objetos">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3F5EABF8-C15D-4A97-9116-3461F54601C3}"/>
              </a:ext>
            </a:extLst>
          </p:cNvPr>
          <p:cNvSpPr>
            <a:spLocks noGrp="1"/>
          </p:cNvSpPr>
          <p:nvPr>
            <p:ph type="title"/>
          </p:nvPr>
        </p:nvSpPr>
        <p:spPr/>
        <p:txBody>
          <a:bodyPr/>
          <a:lstStyle/>
          <a:p>
            <a:r>
              <a:rPr lang="es-ES"/>
              <a:t>Haga clic para modificar el estilo de título del patrón</a:t>
            </a:r>
            <a:endParaRPr lang="es-CO"/>
          </a:p>
        </p:txBody>
      </p:sp>
      <p:sp>
        <p:nvSpPr>
          <p:cNvPr id="3" name="Marcador de contenido 2">
            <a:extLst>
              <a:ext uri="{FF2B5EF4-FFF2-40B4-BE49-F238E27FC236}">
                <a16:creationId xmlns:a16="http://schemas.microsoft.com/office/drawing/2014/main" id="{32F8ED68-5BA0-463D-B635-D824053CDD66}"/>
              </a:ext>
            </a:extLst>
          </p:cNvPr>
          <p:cNvSpPr>
            <a:spLocks noGrp="1"/>
          </p:cNvSpPr>
          <p:nvPr>
            <p:ph sz="half" idx="1"/>
          </p:nvPr>
        </p:nvSpPr>
        <p:spPr>
          <a:xfrm>
            <a:off x="838200" y="1825625"/>
            <a:ext cx="5181600" cy="4351338"/>
          </a:xfrm>
        </p:spPr>
        <p:txBody>
          <a:bodyPr/>
          <a:lstStyle/>
          <a:p>
            <a:pPr lvl="0"/>
            <a:r>
              <a:rPr lang="es-ES"/>
              <a:t>Editar los estilos de texto del patrón</a:t>
            </a:r>
          </a:p>
          <a:p>
            <a:pPr lvl="1"/>
            <a:r>
              <a:rPr lang="es-ES"/>
              <a:t>Segundo nivel</a:t>
            </a:r>
          </a:p>
          <a:p>
            <a:pPr lvl="2"/>
            <a:r>
              <a:rPr lang="es-ES"/>
              <a:t>Tercer nivel</a:t>
            </a:r>
          </a:p>
          <a:p>
            <a:pPr lvl="3"/>
            <a:r>
              <a:rPr lang="es-ES"/>
              <a:t>Cuarto nivel</a:t>
            </a:r>
          </a:p>
          <a:p>
            <a:pPr lvl="4"/>
            <a:r>
              <a:rPr lang="es-ES"/>
              <a:t>Quinto nivel</a:t>
            </a:r>
            <a:endParaRPr lang="es-CO"/>
          </a:p>
        </p:txBody>
      </p:sp>
      <p:sp>
        <p:nvSpPr>
          <p:cNvPr id="4" name="Marcador de contenido 3">
            <a:extLst>
              <a:ext uri="{FF2B5EF4-FFF2-40B4-BE49-F238E27FC236}">
                <a16:creationId xmlns:a16="http://schemas.microsoft.com/office/drawing/2014/main" id="{3E467D02-90D5-411C-8627-84BEFBAED09C}"/>
              </a:ext>
            </a:extLst>
          </p:cNvPr>
          <p:cNvSpPr>
            <a:spLocks noGrp="1"/>
          </p:cNvSpPr>
          <p:nvPr>
            <p:ph sz="half" idx="2"/>
          </p:nvPr>
        </p:nvSpPr>
        <p:spPr>
          <a:xfrm>
            <a:off x="6172200" y="1825625"/>
            <a:ext cx="5181600" cy="4351338"/>
          </a:xfrm>
        </p:spPr>
        <p:txBody>
          <a:bodyPr/>
          <a:lstStyle/>
          <a:p>
            <a:pPr lvl="0"/>
            <a:r>
              <a:rPr lang="es-ES"/>
              <a:t>Editar los estilos de texto del patrón</a:t>
            </a:r>
          </a:p>
          <a:p>
            <a:pPr lvl="1"/>
            <a:r>
              <a:rPr lang="es-ES"/>
              <a:t>Segundo nivel</a:t>
            </a:r>
          </a:p>
          <a:p>
            <a:pPr lvl="2"/>
            <a:r>
              <a:rPr lang="es-ES"/>
              <a:t>Tercer nivel</a:t>
            </a:r>
          </a:p>
          <a:p>
            <a:pPr lvl="3"/>
            <a:r>
              <a:rPr lang="es-ES"/>
              <a:t>Cuarto nivel</a:t>
            </a:r>
          </a:p>
          <a:p>
            <a:pPr lvl="4"/>
            <a:r>
              <a:rPr lang="es-ES"/>
              <a:t>Quinto nivel</a:t>
            </a:r>
            <a:endParaRPr lang="es-CO"/>
          </a:p>
        </p:txBody>
      </p:sp>
      <p:sp>
        <p:nvSpPr>
          <p:cNvPr id="5" name="Marcador de fecha 4">
            <a:extLst>
              <a:ext uri="{FF2B5EF4-FFF2-40B4-BE49-F238E27FC236}">
                <a16:creationId xmlns:a16="http://schemas.microsoft.com/office/drawing/2014/main" id="{66B28056-5D32-411B-83AF-3FFD77223E37}"/>
              </a:ext>
            </a:extLst>
          </p:cNvPr>
          <p:cNvSpPr>
            <a:spLocks noGrp="1"/>
          </p:cNvSpPr>
          <p:nvPr>
            <p:ph type="dt" sz="half" idx="10"/>
          </p:nvPr>
        </p:nvSpPr>
        <p:spPr/>
        <p:txBody>
          <a:bodyPr/>
          <a:lstStyle/>
          <a:p>
            <a:fld id="{97E1DE30-EC2E-4BF0-93C3-865100795CE6}" type="datetimeFigureOut">
              <a:rPr lang="es-CO" smtClean="0"/>
              <a:t>29/05/2024</a:t>
            </a:fld>
            <a:endParaRPr lang="es-CO"/>
          </a:p>
        </p:txBody>
      </p:sp>
      <p:sp>
        <p:nvSpPr>
          <p:cNvPr id="6" name="Marcador de pie de página 5">
            <a:extLst>
              <a:ext uri="{FF2B5EF4-FFF2-40B4-BE49-F238E27FC236}">
                <a16:creationId xmlns:a16="http://schemas.microsoft.com/office/drawing/2014/main" id="{61A40E9D-8CFD-4648-9EFB-B8D643B13B84}"/>
              </a:ext>
            </a:extLst>
          </p:cNvPr>
          <p:cNvSpPr>
            <a:spLocks noGrp="1"/>
          </p:cNvSpPr>
          <p:nvPr>
            <p:ph type="ftr" sz="quarter" idx="11"/>
          </p:nvPr>
        </p:nvSpPr>
        <p:spPr/>
        <p:txBody>
          <a:bodyPr/>
          <a:lstStyle/>
          <a:p>
            <a:endParaRPr lang="es-CO"/>
          </a:p>
        </p:txBody>
      </p:sp>
      <p:sp>
        <p:nvSpPr>
          <p:cNvPr id="7" name="Marcador de número de diapositiva 6">
            <a:extLst>
              <a:ext uri="{FF2B5EF4-FFF2-40B4-BE49-F238E27FC236}">
                <a16:creationId xmlns:a16="http://schemas.microsoft.com/office/drawing/2014/main" id="{2C1E5F8F-F07C-416C-B5AF-A3FD58E7374E}"/>
              </a:ext>
            </a:extLst>
          </p:cNvPr>
          <p:cNvSpPr>
            <a:spLocks noGrp="1"/>
          </p:cNvSpPr>
          <p:nvPr>
            <p:ph type="sldNum" sz="quarter" idx="12"/>
          </p:nvPr>
        </p:nvSpPr>
        <p:spPr/>
        <p:txBody>
          <a:bodyPr/>
          <a:lstStyle/>
          <a:p>
            <a:fld id="{E56CFA7E-E58B-44E9-BBB1-809CF9CC2394}" type="slidenum">
              <a:rPr lang="es-CO" smtClean="0"/>
              <a:t>‹Nº›</a:t>
            </a:fld>
            <a:endParaRPr lang="es-CO"/>
          </a:p>
        </p:txBody>
      </p:sp>
    </p:spTree>
    <p:extLst>
      <p:ext uri="{BB962C8B-B14F-4D97-AF65-F5344CB8AC3E}">
        <p14:creationId xmlns:p14="http://schemas.microsoft.com/office/powerpoint/2010/main" val="2876098701"/>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ación">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0AD79481-383B-43D9-9AAE-127010842B84}"/>
              </a:ext>
            </a:extLst>
          </p:cNvPr>
          <p:cNvSpPr>
            <a:spLocks noGrp="1"/>
          </p:cNvSpPr>
          <p:nvPr>
            <p:ph type="title"/>
          </p:nvPr>
        </p:nvSpPr>
        <p:spPr>
          <a:xfrm>
            <a:off x="839788" y="365125"/>
            <a:ext cx="10515600" cy="1325563"/>
          </a:xfrm>
        </p:spPr>
        <p:txBody>
          <a:bodyPr/>
          <a:lstStyle/>
          <a:p>
            <a:r>
              <a:rPr lang="es-ES"/>
              <a:t>Haga clic para modificar el estilo de título del patrón</a:t>
            </a:r>
            <a:endParaRPr lang="es-CO"/>
          </a:p>
        </p:txBody>
      </p:sp>
      <p:sp>
        <p:nvSpPr>
          <p:cNvPr id="3" name="Marcador de texto 2">
            <a:extLst>
              <a:ext uri="{FF2B5EF4-FFF2-40B4-BE49-F238E27FC236}">
                <a16:creationId xmlns:a16="http://schemas.microsoft.com/office/drawing/2014/main" id="{B3371B39-2690-4B0E-9AE1-7BB7CFBDFB82}"/>
              </a:ext>
            </a:extLst>
          </p:cNvPr>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
              <a:t>Editar los estilos de texto del patrón</a:t>
            </a:r>
          </a:p>
        </p:txBody>
      </p:sp>
      <p:sp>
        <p:nvSpPr>
          <p:cNvPr id="4" name="Marcador de contenido 3">
            <a:extLst>
              <a:ext uri="{FF2B5EF4-FFF2-40B4-BE49-F238E27FC236}">
                <a16:creationId xmlns:a16="http://schemas.microsoft.com/office/drawing/2014/main" id="{CE60A3BA-987B-413F-9641-7DE2E6CDA0E2}"/>
              </a:ext>
            </a:extLst>
          </p:cNvPr>
          <p:cNvSpPr>
            <a:spLocks noGrp="1"/>
          </p:cNvSpPr>
          <p:nvPr>
            <p:ph sz="half" idx="2"/>
          </p:nvPr>
        </p:nvSpPr>
        <p:spPr>
          <a:xfrm>
            <a:off x="839788" y="2505075"/>
            <a:ext cx="5157787" cy="3684588"/>
          </a:xfrm>
        </p:spPr>
        <p:txBody>
          <a:bodyPr/>
          <a:lstStyle/>
          <a:p>
            <a:pPr lvl="0"/>
            <a:r>
              <a:rPr lang="es-ES"/>
              <a:t>Editar los estilos de texto del patrón</a:t>
            </a:r>
          </a:p>
          <a:p>
            <a:pPr lvl="1"/>
            <a:r>
              <a:rPr lang="es-ES"/>
              <a:t>Segundo nivel</a:t>
            </a:r>
          </a:p>
          <a:p>
            <a:pPr lvl="2"/>
            <a:r>
              <a:rPr lang="es-ES"/>
              <a:t>Tercer nivel</a:t>
            </a:r>
          </a:p>
          <a:p>
            <a:pPr lvl="3"/>
            <a:r>
              <a:rPr lang="es-ES"/>
              <a:t>Cuarto nivel</a:t>
            </a:r>
          </a:p>
          <a:p>
            <a:pPr lvl="4"/>
            <a:r>
              <a:rPr lang="es-ES"/>
              <a:t>Quinto nivel</a:t>
            </a:r>
            <a:endParaRPr lang="es-CO"/>
          </a:p>
        </p:txBody>
      </p:sp>
      <p:sp>
        <p:nvSpPr>
          <p:cNvPr id="5" name="Marcador de texto 4">
            <a:extLst>
              <a:ext uri="{FF2B5EF4-FFF2-40B4-BE49-F238E27FC236}">
                <a16:creationId xmlns:a16="http://schemas.microsoft.com/office/drawing/2014/main" id="{7D5AF907-09CF-4578-8764-F4C2A5A1854E}"/>
              </a:ext>
            </a:extLst>
          </p:cNvPr>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
              <a:t>Editar los estilos de texto del patrón</a:t>
            </a:r>
          </a:p>
        </p:txBody>
      </p:sp>
      <p:sp>
        <p:nvSpPr>
          <p:cNvPr id="6" name="Marcador de contenido 5">
            <a:extLst>
              <a:ext uri="{FF2B5EF4-FFF2-40B4-BE49-F238E27FC236}">
                <a16:creationId xmlns:a16="http://schemas.microsoft.com/office/drawing/2014/main" id="{427F7B6B-278D-4F22-A292-AEDE06C9BCA3}"/>
              </a:ext>
            </a:extLst>
          </p:cNvPr>
          <p:cNvSpPr>
            <a:spLocks noGrp="1"/>
          </p:cNvSpPr>
          <p:nvPr>
            <p:ph sz="quarter" idx="4"/>
          </p:nvPr>
        </p:nvSpPr>
        <p:spPr>
          <a:xfrm>
            <a:off x="6172200" y="2505075"/>
            <a:ext cx="5183188" cy="3684588"/>
          </a:xfrm>
        </p:spPr>
        <p:txBody>
          <a:bodyPr/>
          <a:lstStyle/>
          <a:p>
            <a:pPr lvl="0"/>
            <a:r>
              <a:rPr lang="es-ES"/>
              <a:t>Editar los estilos de texto del patrón</a:t>
            </a:r>
          </a:p>
          <a:p>
            <a:pPr lvl="1"/>
            <a:r>
              <a:rPr lang="es-ES"/>
              <a:t>Segundo nivel</a:t>
            </a:r>
          </a:p>
          <a:p>
            <a:pPr lvl="2"/>
            <a:r>
              <a:rPr lang="es-ES"/>
              <a:t>Tercer nivel</a:t>
            </a:r>
          </a:p>
          <a:p>
            <a:pPr lvl="3"/>
            <a:r>
              <a:rPr lang="es-ES"/>
              <a:t>Cuarto nivel</a:t>
            </a:r>
          </a:p>
          <a:p>
            <a:pPr lvl="4"/>
            <a:r>
              <a:rPr lang="es-ES"/>
              <a:t>Quinto nivel</a:t>
            </a:r>
            <a:endParaRPr lang="es-CO"/>
          </a:p>
        </p:txBody>
      </p:sp>
      <p:sp>
        <p:nvSpPr>
          <p:cNvPr id="7" name="Marcador de fecha 6">
            <a:extLst>
              <a:ext uri="{FF2B5EF4-FFF2-40B4-BE49-F238E27FC236}">
                <a16:creationId xmlns:a16="http://schemas.microsoft.com/office/drawing/2014/main" id="{4F665A39-70DE-4060-B217-A1BE9DA99E8F}"/>
              </a:ext>
            </a:extLst>
          </p:cNvPr>
          <p:cNvSpPr>
            <a:spLocks noGrp="1"/>
          </p:cNvSpPr>
          <p:nvPr>
            <p:ph type="dt" sz="half" idx="10"/>
          </p:nvPr>
        </p:nvSpPr>
        <p:spPr/>
        <p:txBody>
          <a:bodyPr/>
          <a:lstStyle/>
          <a:p>
            <a:fld id="{97E1DE30-EC2E-4BF0-93C3-865100795CE6}" type="datetimeFigureOut">
              <a:rPr lang="es-CO" smtClean="0"/>
              <a:t>29/05/2024</a:t>
            </a:fld>
            <a:endParaRPr lang="es-CO"/>
          </a:p>
        </p:txBody>
      </p:sp>
      <p:sp>
        <p:nvSpPr>
          <p:cNvPr id="8" name="Marcador de pie de página 7">
            <a:extLst>
              <a:ext uri="{FF2B5EF4-FFF2-40B4-BE49-F238E27FC236}">
                <a16:creationId xmlns:a16="http://schemas.microsoft.com/office/drawing/2014/main" id="{6062A910-EF17-4343-8AD2-19E6976EE301}"/>
              </a:ext>
            </a:extLst>
          </p:cNvPr>
          <p:cNvSpPr>
            <a:spLocks noGrp="1"/>
          </p:cNvSpPr>
          <p:nvPr>
            <p:ph type="ftr" sz="quarter" idx="11"/>
          </p:nvPr>
        </p:nvSpPr>
        <p:spPr/>
        <p:txBody>
          <a:bodyPr/>
          <a:lstStyle/>
          <a:p>
            <a:endParaRPr lang="es-CO"/>
          </a:p>
        </p:txBody>
      </p:sp>
      <p:sp>
        <p:nvSpPr>
          <p:cNvPr id="9" name="Marcador de número de diapositiva 8">
            <a:extLst>
              <a:ext uri="{FF2B5EF4-FFF2-40B4-BE49-F238E27FC236}">
                <a16:creationId xmlns:a16="http://schemas.microsoft.com/office/drawing/2014/main" id="{B9F5768A-791A-4048-A87A-A171007F23AE}"/>
              </a:ext>
            </a:extLst>
          </p:cNvPr>
          <p:cNvSpPr>
            <a:spLocks noGrp="1"/>
          </p:cNvSpPr>
          <p:nvPr>
            <p:ph type="sldNum" sz="quarter" idx="12"/>
          </p:nvPr>
        </p:nvSpPr>
        <p:spPr/>
        <p:txBody>
          <a:bodyPr/>
          <a:lstStyle/>
          <a:p>
            <a:fld id="{E56CFA7E-E58B-44E9-BBB1-809CF9CC2394}" type="slidenum">
              <a:rPr lang="es-CO" smtClean="0"/>
              <a:t>‹Nº›</a:t>
            </a:fld>
            <a:endParaRPr lang="es-CO"/>
          </a:p>
        </p:txBody>
      </p:sp>
    </p:spTree>
    <p:extLst>
      <p:ext uri="{BB962C8B-B14F-4D97-AF65-F5344CB8AC3E}">
        <p14:creationId xmlns:p14="http://schemas.microsoft.com/office/powerpoint/2010/main" val="3620954082"/>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Solo el título">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F323720F-075C-4B79-AA0E-98F4608185DA}"/>
              </a:ext>
            </a:extLst>
          </p:cNvPr>
          <p:cNvSpPr>
            <a:spLocks noGrp="1"/>
          </p:cNvSpPr>
          <p:nvPr>
            <p:ph type="title"/>
          </p:nvPr>
        </p:nvSpPr>
        <p:spPr/>
        <p:txBody>
          <a:bodyPr/>
          <a:lstStyle/>
          <a:p>
            <a:r>
              <a:rPr lang="es-ES"/>
              <a:t>Haga clic para modificar el estilo de título del patrón</a:t>
            </a:r>
            <a:endParaRPr lang="es-CO"/>
          </a:p>
        </p:txBody>
      </p:sp>
      <p:sp>
        <p:nvSpPr>
          <p:cNvPr id="3" name="Marcador de fecha 2">
            <a:extLst>
              <a:ext uri="{FF2B5EF4-FFF2-40B4-BE49-F238E27FC236}">
                <a16:creationId xmlns:a16="http://schemas.microsoft.com/office/drawing/2014/main" id="{1839D81C-5E68-47F0-BEE9-7429B59A09B3}"/>
              </a:ext>
            </a:extLst>
          </p:cNvPr>
          <p:cNvSpPr>
            <a:spLocks noGrp="1"/>
          </p:cNvSpPr>
          <p:nvPr>
            <p:ph type="dt" sz="half" idx="10"/>
          </p:nvPr>
        </p:nvSpPr>
        <p:spPr/>
        <p:txBody>
          <a:bodyPr/>
          <a:lstStyle/>
          <a:p>
            <a:fld id="{97E1DE30-EC2E-4BF0-93C3-865100795CE6}" type="datetimeFigureOut">
              <a:rPr lang="es-CO" smtClean="0"/>
              <a:t>29/05/2024</a:t>
            </a:fld>
            <a:endParaRPr lang="es-CO"/>
          </a:p>
        </p:txBody>
      </p:sp>
      <p:sp>
        <p:nvSpPr>
          <p:cNvPr id="4" name="Marcador de pie de página 3">
            <a:extLst>
              <a:ext uri="{FF2B5EF4-FFF2-40B4-BE49-F238E27FC236}">
                <a16:creationId xmlns:a16="http://schemas.microsoft.com/office/drawing/2014/main" id="{BC377AEE-B707-4810-9D52-EF99243BB3D7}"/>
              </a:ext>
            </a:extLst>
          </p:cNvPr>
          <p:cNvSpPr>
            <a:spLocks noGrp="1"/>
          </p:cNvSpPr>
          <p:nvPr>
            <p:ph type="ftr" sz="quarter" idx="11"/>
          </p:nvPr>
        </p:nvSpPr>
        <p:spPr/>
        <p:txBody>
          <a:bodyPr/>
          <a:lstStyle/>
          <a:p>
            <a:endParaRPr lang="es-CO"/>
          </a:p>
        </p:txBody>
      </p:sp>
      <p:sp>
        <p:nvSpPr>
          <p:cNvPr id="5" name="Marcador de número de diapositiva 4">
            <a:extLst>
              <a:ext uri="{FF2B5EF4-FFF2-40B4-BE49-F238E27FC236}">
                <a16:creationId xmlns:a16="http://schemas.microsoft.com/office/drawing/2014/main" id="{A0039092-A577-4D59-A579-30FD6CAE33F7}"/>
              </a:ext>
            </a:extLst>
          </p:cNvPr>
          <p:cNvSpPr>
            <a:spLocks noGrp="1"/>
          </p:cNvSpPr>
          <p:nvPr>
            <p:ph type="sldNum" sz="quarter" idx="12"/>
          </p:nvPr>
        </p:nvSpPr>
        <p:spPr/>
        <p:txBody>
          <a:bodyPr/>
          <a:lstStyle/>
          <a:p>
            <a:fld id="{E56CFA7E-E58B-44E9-BBB1-809CF9CC2394}" type="slidenum">
              <a:rPr lang="es-CO" smtClean="0"/>
              <a:t>‹Nº›</a:t>
            </a:fld>
            <a:endParaRPr lang="es-CO"/>
          </a:p>
        </p:txBody>
      </p:sp>
    </p:spTree>
    <p:extLst>
      <p:ext uri="{BB962C8B-B14F-4D97-AF65-F5344CB8AC3E}">
        <p14:creationId xmlns:p14="http://schemas.microsoft.com/office/powerpoint/2010/main" val="354990854"/>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En blanco">
    <p:spTree>
      <p:nvGrpSpPr>
        <p:cNvPr id="1" name=""/>
        <p:cNvGrpSpPr/>
        <p:nvPr/>
      </p:nvGrpSpPr>
      <p:grpSpPr>
        <a:xfrm>
          <a:off x="0" y="0"/>
          <a:ext cx="0" cy="0"/>
          <a:chOff x="0" y="0"/>
          <a:chExt cx="0" cy="0"/>
        </a:xfrm>
      </p:grpSpPr>
      <p:sp>
        <p:nvSpPr>
          <p:cNvPr id="2" name="Marcador de fecha 1">
            <a:extLst>
              <a:ext uri="{FF2B5EF4-FFF2-40B4-BE49-F238E27FC236}">
                <a16:creationId xmlns:a16="http://schemas.microsoft.com/office/drawing/2014/main" id="{B250EF95-7C8F-44E1-B654-FE24A13D67AA}"/>
              </a:ext>
            </a:extLst>
          </p:cNvPr>
          <p:cNvSpPr>
            <a:spLocks noGrp="1"/>
          </p:cNvSpPr>
          <p:nvPr>
            <p:ph type="dt" sz="half" idx="10"/>
          </p:nvPr>
        </p:nvSpPr>
        <p:spPr/>
        <p:txBody>
          <a:bodyPr/>
          <a:lstStyle/>
          <a:p>
            <a:fld id="{97E1DE30-EC2E-4BF0-93C3-865100795CE6}" type="datetimeFigureOut">
              <a:rPr lang="es-CO" smtClean="0"/>
              <a:t>29/05/2024</a:t>
            </a:fld>
            <a:endParaRPr lang="es-CO"/>
          </a:p>
        </p:txBody>
      </p:sp>
      <p:sp>
        <p:nvSpPr>
          <p:cNvPr id="3" name="Marcador de pie de página 2">
            <a:extLst>
              <a:ext uri="{FF2B5EF4-FFF2-40B4-BE49-F238E27FC236}">
                <a16:creationId xmlns:a16="http://schemas.microsoft.com/office/drawing/2014/main" id="{0C635C6F-0ED3-40BC-84DD-34474148AE80}"/>
              </a:ext>
            </a:extLst>
          </p:cNvPr>
          <p:cNvSpPr>
            <a:spLocks noGrp="1"/>
          </p:cNvSpPr>
          <p:nvPr>
            <p:ph type="ftr" sz="quarter" idx="11"/>
          </p:nvPr>
        </p:nvSpPr>
        <p:spPr/>
        <p:txBody>
          <a:bodyPr/>
          <a:lstStyle/>
          <a:p>
            <a:endParaRPr lang="es-CO"/>
          </a:p>
        </p:txBody>
      </p:sp>
      <p:sp>
        <p:nvSpPr>
          <p:cNvPr id="4" name="Marcador de número de diapositiva 3">
            <a:extLst>
              <a:ext uri="{FF2B5EF4-FFF2-40B4-BE49-F238E27FC236}">
                <a16:creationId xmlns:a16="http://schemas.microsoft.com/office/drawing/2014/main" id="{1F5AB380-97C4-4A66-879B-1DDB5C6185DB}"/>
              </a:ext>
            </a:extLst>
          </p:cNvPr>
          <p:cNvSpPr>
            <a:spLocks noGrp="1"/>
          </p:cNvSpPr>
          <p:nvPr>
            <p:ph type="sldNum" sz="quarter" idx="12"/>
          </p:nvPr>
        </p:nvSpPr>
        <p:spPr/>
        <p:txBody>
          <a:bodyPr/>
          <a:lstStyle/>
          <a:p>
            <a:fld id="{E56CFA7E-E58B-44E9-BBB1-809CF9CC2394}" type="slidenum">
              <a:rPr lang="es-CO" smtClean="0"/>
              <a:t>‹Nº›</a:t>
            </a:fld>
            <a:endParaRPr lang="es-CO"/>
          </a:p>
        </p:txBody>
      </p:sp>
    </p:spTree>
    <p:extLst>
      <p:ext uri="{BB962C8B-B14F-4D97-AF65-F5344CB8AC3E}">
        <p14:creationId xmlns:p14="http://schemas.microsoft.com/office/powerpoint/2010/main" val="4165731872"/>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ido con título">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65EC360D-3CD8-4402-93C5-7F3B09D18C42}"/>
              </a:ext>
            </a:extLst>
          </p:cNvPr>
          <p:cNvSpPr>
            <a:spLocks noGrp="1"/>
          </p:cNvSpPr>
          <p:nvPr>
            <p:ph type="title"/>
          </p:nvPr>
        </p:nvSpPr>
        <p:spPr>
          <a:xfrm>
            <a:off x="839788" y="457200"/>
            <a:ext cx="3932237" cy="1600200"/>
          </a:xfrm>
        </p:spPr>
        <p:txBody>
          <a:bodyPr anchor="b"/>
          <a:lstStyle>
            <a:lvl1pPr>
              <a:defRPr sz="3200"/>
            </a:lvl1pPr>
          </a:lstStyle>
          <a:p>
            <a:r>
              <a:rPr lang="es-ES"/>
              <a:t>Haga clic para modificar el estilo de título del patrón</a:t>
            </a:r>
            <a:endParaRPr lang="es-CO"/>
          </a:p>
        </p:txBody>
      </p:sp>
      <p:sp>
        <p:nvSpPr>
          <p:cNvPr id="3" name="Marcador de contenido 2">
            <a:extLst>
              <a:ext uri="{FF2B5EF4-FFF2-40B4-BE49-F238E27FC236}">
                <a16:creationId xmlns:a16="http://schemas.microsoft.com/office/drawing/2014/main" id="{3C72D66C-B34A-4696-B933-E08B3EDAEA29}"/>
              </a:ext>
            </a:extLst>
          </p:cNvPr>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s-ES"/>
              <a:t>Editar los estilos de texto del patrón</a:t>
            </a:r>
          </a:p>
          <a:p>
            <a:pPr lvl="1"/>
            <a:r>
              <a:rPr lang="es-ES"/>
              <a:t>Segundo nivel</a:t>
            </a:r>
          </a:p>
          <a:p>
            <a:pPr lvl="2"/>
            <a:r>
              <a:rPr lang="es-ES"/>
              <a:t>Tercer nivel</a:t>
            </a:r>
          </a:p>
          <a:p>
            <a:pPr lvl="3"/>
            <a:r>
              <a:rPr lang="es-ES"/>
              <a:t>Cuarto nivel</a:t>
            </a:r>
          </a:p>
          <a:p>
            <a:pPr lvl="4"/>
            <a:r>
              <a:rPr lang="es-ES"/>
              <a:t>Quinto nivel</a:t>
            </a:r>
            <a:endParaRPr lang="es-CO"/>
          </a:p>
        </p:txBody>
      </p:sp>
      <p:sp>
        <p:nvSpPr>
          <p:cNvPr id="4" name="Marcador de texto 3">
            <a:extLst>
              <a:ext uri="{FF2B5EF4-FFF2-40B4-BE49-F238E27FC236}">
                <a16:creationId xmlns:a16="http://schemas.microsoft.com/office/drawing/2014/main" id="{A8A4DBCF-415B-4849-AAAA-41843AD7C152}"/>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s-ES"/>
              <a:t>Editar los estilos de texto del patrón</a:t>
            </a:r>
          </a:p>
        </p:txBody>
      </p:sp>
      <p:sp>
        <p:nvSpPr>
          <p:cNvPr id="5" name="Marcador de fecha 4">
            <a:extLst>
              <a:ext uri="{FF2B5EF4-FFF2-40B4-BE49-F238E27FC236}">
                <a16:creationId xmlns:a16="http://schemas.microsoft.com/office/drawing/2014/main" id="{0B9A3250-EBB3-495F-926D-31DC75D6C6E7}"/>
              </a:ext>
            </a:extLst>
          </p:cNvPr>
          <p:cNvSpPr>
            <a:spLocks noGrp="1"/>
          </p:cNvSpPr>
          <p:nvPr>
            <p:ph type="dt" sz="half" idx="10"/>
          </p:nvPr>
        </p:nvSpPr>
        <p:spPr/>
        <p:txBody>
          <a:bodyPr/>
          <a:lstStyle/>
          <a:p>
            <a:fld id="{97E1DE30-EC2E-4BF0-93C3-865100795CE6}" type="datetimeFigureOut">
              <a:rPr lang="es-CO" smtClean="0"/>
              <a:t>29/05/2024</a:t>
            </a:fld>
            <a:endParaRPr lang="es-CO"/>
          </a:p>
        </p:txBody>
      </p:sp>
      <p:sp>
        <p:nvSpPr>
          <p:cNvPr id="6" name="Marcador de pie de página 5">
            <a:extLst>
              <a:ext uri="{FF2B5EF4-FFF2-40B4-BE49-F238E27FC236}">
                <a16:creationId xmlns:a16="http://schemas.microsoft.com/office/drawing/2014/main" id="{42E3ACEE-38A0-4511-8EBE-381FEF8940A6}"/>
              </a:ext>
            </a:extLst>
          </p:cNvPr>
          <p:cNvSpPr>
            <a:spLocks noGrp="1"/>
          </p:cNvSpPr>
          <p:nvPr>
            <p:ph type="ftr" sz="quarter" idx="11"/>
          </p:nvPr>
        </p:nvSpPr>
        <p:spPr/>
        <p:txBody>
          <a:bodyPr/>
          <a:lstStyle/>
          <a:p>
            <a:endParaRPr lang="es-CO"/>
          </a:p>
        </p:txBody>
      </p:sp>
      <p:sp>
        <p:nvSpPr>
          <p:cNvPr id="7" name="Marcador de número de diapositiva 6">
            <a:extLst>
              <a:ext uri="{FF2B5EF4-FFF2-40B4-BE49-F238E27FC236}">
                <a16:creationId xmlns:a16="http://schemas.microsoft.com/office/drawing/2014/main" id="{B420ECB1-D1AF-4ECC-B200-B6369B38AC94}"/>
              </a:ext>
            </a:extLst>
          </p:cNvPr>
          <p:cNvSpPr>
            <a:spLocks noGrp="1"/>
          </p:cNvSpPr>
          <p:nvPr>
            <p:ph type="sldNum" sz="quarter" idx="12"/>
          </p:nvPr>
        </p:nvSpPr>
        <p:spPr/>
        <p:txBody>
          <a:bodyPr/>
          <a:lstStyle/>
          <a:p>
            <a:fld id="{E56CFA7E-E58B-44E9-BBB1-809CF9CC2394}" type="slidenum">
              <a:rPr lang="es-CO" smtClean="0"/>
              <a:t>‹Nº›</a:t>
            </a:fld>
            <a:endParaRPr lang="es-CO"/>
          </a:p>
        </p:txBody>
      </p:sp>
    </p:spTree>
    <p:extLst>
      <p:ext uri="{BB962C8B-B14F-4D97-AF65-F5344CB8AC3E}">
        <p14:creationId xmlns:p14="http://schemas.microsoft.com/office/powerpoint/2010/main" val="913974242"/>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Imagen con título">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9A2C256A-9056-4F2D-94C7-4266564A3CED}"/>
              </a:ext>
            </a:extLst>
          </p:cNvPr>
          <p:cNvSpPr>
            <a:spLocks noGrp="1"/>
          </p:cNvSpPr>
          <p:nvPr>
            <p:ph type="title"/>
          </p:nvPr>
        </p:nvSpPr>
        <p:spPr>
          <a:xfrm>
            <a:off x="839788" y="457200"/>
            <a:ext cx="3932237" cy="1600200"/>
          </a:xfrm>
        </p:spPr>
        <p:txBody>
          <a:bodyPr anchor="b"/>
          <a:lstStyle>
            <a:lvl1pPr>
              <a:defRPr sz="3200"/>
            </a:lvl1pPr>
          </a:lstStyle>
          <a:p>
            <a:r>
              <a:rPr lang="es-ES"/>
              <a:t>Haga clic para modificar el estilo de título del patrón</a:t>
            </a:r>
            <a:endParaRPr lang="es-CO"/>
          </a:p>
        </p:txBody>
      </p:sp>
      <p:sp>
        <p:nvSpPr>
          <p:cNvPr id="3" name="Marcador de posición de imagen 2">
            <a:extLst>
              <a:ext uri="{FF2B5EF4-FFF2-40B4-BE49-F238E27FC236}">
                <a16:creationId xmlns:a16="http://schemas.microsoft.com/office/drawing/2014/main" id="{345453FA-E0FB-4F01-A410-01D7D8DD25D9}"/>
              </a:ext>
            </a:extLst>
          </p:cNvPr>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s-CO"/>
          </a:p>
        </p:txBody>
      </p:sp>
      <p:sp>
        <p:nvSpPr>
          <p:cNvPr id="4" name="Marcador de texto 3">
            <a:extLst>
              <a:ext uri="{FF2B5EF4-FFF2-40B4-BE49-F238E27FC236}">
                <a16:creationId xmlns:a16="http://schemas.microsoft.com/office/drawing/2014/main" id="{9A0FEABC-71C9-4DCF-A6CE-4EFB7AF7D9F2}"/>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s-ES"/>
              <a:t>Editar los estilos de texto del patrón</a:t>
            </a:r>
          </a:p>
        </p:txBody>
      </p:sp>
      <p:sp>
        <p:nvSpPr>
          <p:cNvPr id="5" name="Marcador de fecha 4">
            <a:extLst>
              <a:ext uri="{FF2B5EF4-FFF2-40B4-BE49-F238E27FC236}">
                <a16:creationId xmlns:a16="http://schemas.microsoft.com/office/drawing/2014/main" id="{9B79B89B-7E0D-4FA0-A606-186C531D7B1D}"/>
              </a:ext>
            </a:extLst>
          </p:cNvPr>
          <p:cNvSpPr>
            <a:spLocks noGrp="1"/>
          </p:cNvSpPr>
          <p:nvPr>
            <p:ph type="dt" sz="half" idx="10"/>
          </p:nvPr>
        </p:nvSpPr>
        <p:spPr/>
        <p:txBody>
          <a:bodyPr/>
          <a:lstStyle/>
          <a:p>
            <a:fld id="{97E1DE30-EC2E-4BF0-93C3-865100795CE6}" type="datetimeFigureOut">
              <a:rPr lang="es-CO" smtClean="0"/>
              <a:t>29/05/2024</a:t>
            </a:fld>
            <a:endParaRPr lang="es-CO"/>
          </a:p>
        </p:txBody>
      </p:sp>
      <p:sp>
        <p:nvSpPr>
          <p:cNvPr id="6" name="Marcador de pie de página 5">
            <a:extLst>
              <a:ext uri="{FF2B5EF4-FFF2-40B4-BE49-F238E27FC236}">
                <a16:creationId xmlns:a16="http://schemas.microsoft.com/office/drawing/2014/main" id="{3D99EB66-C753-4F93-917B-3759D9C1EEAB}"/>
              </a:ext>
            </a:extLst>
          </p:cNvPr>
          <p:cNvSpPr>
            <a:spLocks noGrp="1"/>
          </p:cNvSpPr>
          <p:nvPr>
            <p:ph type="ftr" sz="quarter" idx="11"/>
          </p:nvPr>
        </p:nvSpPr>
        <p:spPr/>
        <p:txBody>
          <a:bodyPr/>
          <a:lstStyle/>
          <a:p>
            <a:endParaRPr lang="es-CO"/>
          </a:p>
        </p:txBody>
      </p:sp>
      <p:sp>
        <p:nvSpPr>
          <p:cNvPr id="7" name="Marcador de número de diapositiva 6">
            <a:extLst>
              <a:ext uri="{FF2B5EF4-FFF2-40B4-BE49-F238E27FC236}">
                <a16:creationId xmlns:a16="http://schemas.microsoft.com/office/drawing/2014/main" id="{A8768313-F611-426F-9EAF-369811C48FAB}"/>
              </a:ext>
            </a:extLst>
          </p:cNvPr>
          <p:cNvSpPr>
            <a:spLocks noGrp="1"/>
          </p:cNvSpPr>
          <p:nvPr>
            <p:ph type="sldNum" sz="quarter" idx="12"/>
          </p:nvPr>
        </p:nvSpPr>
        <p:spPr/>
        <p:txBody>
          <a:bodyPr/>
          <a:lstStyle/>
          <a:p>
            <a:fld id="{E56CFA7E-E58B-44E9-BBB1-809CF9CC2394}" type="slidenum">
              <a:rPr lang="es-CO" smtClean="0"/>
              <a:t>‹Nº›</a:t>
            </a:fld>
            <a:endParaRPr lang="es-CO"/>
          </a:p>
        </p:txBody>
      </p:sp>
    </p:spTree>
    <p:extLst>
      <p:ext uri="{BB962C8B-B14F-4D97-AF65-F5344CB8AC3E}">
        <p14:creationId xmlns:p14="http://schemas.microsoft.com/office/powerpoint/2010/main" val="2336988682"/>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Marcador de título 1">
            <a:extLst>
              <a:ext uri="{FF2B5EF4-FFF2-40B4-BE49-F238E27FC236}">
                <a16:creationId xmlns:a16="http://schemas.microsoft.com/office/drawing/2014/main" id="{D9996AC0-AE73-4243-97A4-1F218CD7C560}"/>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s-ES"/>
              <a:t>Haga clic para modificar el estilo de título del patrón</a:t>
            </a:r>
            <a:endParaRPr lang="es-CO"/>
          </a:p>
        </p:txBody>
      </p:sp>
      <p:sp>
        <p:nvSpPr>
          <p:cNvPr id="3" name="Marcador de texto 2">
            <a:extLst>
              <a:ext uri="{FF2B5EF4-FFF2-40B4-BE49-F238E27FC236}">
                <a16:creationId xmlns:a16="http://schemas.microsoft.com/office/drawing/2014/main" id="{24AC18D0-2D9F-4BB3-95EC-184B539C39B4}"/>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s-ES"/>
              <a:t>Editar los estilos de texto del patrón</a:t>
            </a:r>
          </a:p>
          <a:p>
            <a:pPr lvl="1"/>
            <a:r>
              <a:rPr lang="es-ES"/>
              <a:t>Segundo nivel</a:t>
            </a:r>
          </a:p>
          <a:p>
            <a:pPr lvl="2"/>
            <a:r>
              <a:rPr lang="es-ES"/>
              <a:t>Tercer nivel</a:t>
            </a:r>
          </a:p>
          <a:p>
            <a:pPr lvl="3"/>
            <a:r>
              <a:rPr lang="es-ES"/>
              <a:t>Cuarto nivel</a:t>
            </a:r>
          </a:p>
          <a:p>
            <a:pPr lvl="4"/>
            <a:r>
              <a:rPr lang="es-ES"/>
              <a:t>Quinto nivel</a:t>
            </a:r>
            <a:endParaRPr lang="es-CO"/>
          </a:p>
        </p:txBody>
      </p:sp>
      <p:sp>
        <p:nvSpPr>
          <p:cNvPr id="4" name="Marcador de fecha 3">
            <a:extLst>
              <a:ext uri="{FF2B5EF4-FFF2-40B4-BE49-F238E27FC236}">
                <a16:creationId xmlns:a16="http://schemas.microsoft.com/office/drawing/2014/main" id="{80C9BFFA-E018-4079-A23B-A9DD1A008D93}"/>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97E1DE30-EC2E-4BF0-93C3-865100795CE6}" type="datetimeFigureOut">
              <a:rPr lang="es-CO" smtClean="0"/>
              <a:t>29/05/2024</a:t>
            </a:fld>
            <a:endParaRPr lang="es-CO"/>
          </a:p>
        </p:txBody>
      </p:sp>
      <p:sp>
        <p:nvSpPr>
          <p:cNvPr id="5" name="Marcador de pie de página 4">
            <a:extLst>
              <a:ext uri="{FF2B5EF4-FFF2-40B4-BE49-F238E27FC236}">
                <a16:creationId xmlns:a16="http://schemas.microsoft.com/office/drawing/2014/main" id="{6AFB6F2D-748E-4F00-A356-B92A84DF1AA9}"/>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s-CO"/>
          </a:p>
        </p:txBody>
      </p:sp>
      <p:sp>
        <p:nvSpPr>
          <p:cNvPr id="6" name="Marcador de número de diapositiva 5">
            <a:extLst>
              <a:ext uri="{FF2B5EF4-FFF2-40B4-BE49-F238E27FC236}">
                <a16:creationId xmlns:a16="http://schemas.microsoft.com/office/drawing/2014/main" id="{6936E5CE-E911-4796-A7E8-BD6A2B0E9815}"/>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E56CFA7E-E58B-44E9-BBB1-809CF9CC2394}" type="slidenum">
              <a:rPr lang="es-CO" smtClean="0"/>
              <a:t>‹Nº›</a:t>
            </a:fld>
            <a:endParaRPr lang="es-CO"/>
          </a:p>
        </p:txBody>
      </p:sp>
    </p:spTree>
    <p:extLst>
      <p:ext uri="{BB962C8B-B14F-4D97-AF65-F5344CB8AC3E}">
        <p14:creationId xmlns:p14="http://schemas.microsoft.com/office/powerpoint/2010/main" val="2143170202"/>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s-CO"/>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8" Type="http://schemas.openxmlformats.org/officeDocument/2006/relationships/image" Target="../media/image7.png"/><Relationship Id="rId3" Type="http://schemas.openxmlformats.org/officeDocument/2006/relationships/image" Target="../media/image2.png"/><Relationship Id="rId7" Type="http://schemas.openxmlformats.org/officeDocument/2006/relationships/image" Target="../media/image6.png"/><Relationship Id="rId2" Type="http://schemas.openxmlformats.org/officeDocument/2006/relationships/image" Target="../media/image1.png"/><Relationship Id="rId1" Type="http://schemas.openxmlformats.org/officeDocument/2006/relationships/slideLayout" Target="../slideLayouts/slideLayout7.xml"/><Relationship Id="rId6" Type="http://schemas.openxmlformats.org/officeDocument/2006/relationships/image" Target="../media/image5.png"/><Relationship Id="rId5" Type="http://schemas.openxmlformats.org/officeDocument/2006/relationships/image" Target="../media/image4.jpeg"/><Relationship Id="rId4" Type="http://schemas.openxmlformats.org/officeDocument/2006/relationships/image" Target="../media/image3.jpeg"/></Relationships>
</file>

<file path=ppt/slides/_rels/slide10.xml.rels><?xml version="1.0" encoding="UTF-8" standalone="yes"?>
<Relationships xmlns="http://schemas.openxmlformats.org/package/2006/relationships"><Relationship Id="rId8" Type="http://schemas.openxmlformats.org/officeDocument/2006/relationships/image" Target="../media/image12.png"/><Relationship Id="rId3" Type="http://schemas.openxmlformats.org/officeDocument/2006/relationships/image" Target="../media/image9.png"/><Relationship Id="rId7" Type="http://schemas.openxmlformats.org/officeDocument/2006/relationships/image" Target="../media/image11.png"/><Relationship Id="rId2" Type="http://schemas.openxmlformats.org/officeDocument/2006/relationships/notesSlide" Target="../notesSlides/notesSlide7.xml"/><Relationship Id="rId1" Type="http://schemas.openxmlformats.org/officeDocument/2006/relationships/slideLayout" Target="../slideLayouts/slideLayout2.xml"/><Relationship Id="rId6" Type="http://schemas.openxmlformats.org/officeDocument/2006/relationships/image" Target="../media/image10.jpeg"/><Relationship Id="rId5" Type="http://schemas.openxmlformats.org/officeDocument/2006/relationships/image" Target="../media/image4.jpeg"/><Relationship Id="rId4" Type="http://schemas.openxmlformats.org/officeDocument/2006/relationships/image" Target="../media/image5.png"/><Relationship Id="rId9" Type="http://schemas.openxmlformats.org/officeDocument/2006/relationships/image" Target="../media/image13.png"/></Relationships>
</file>

<file path=ppt/slides/_rels/slide100.xml.rels><?xml version="1.0" encoding="UTF-8" standalone="yes"?>
<Relationships xmlns="http://schemas.openxmlformats.org/package/2006/relationships"><Relationship Id="rId3" Type="http://schemas.openxmlformats.org/officeDocument/2006/relationships/image" Target="../media/image104.png"/><Relationship Id="rId2" Type="http://schemas.openxmlformats.org/officeDocument/2006/relationships/notesSlide" Target="../notesSlides/notesSlide80.xml"/><Relationship Id="rId1" Type="http://schemas.openxmlformats.org/officeDocument/2006/relationships/slideLayout" Target="../slideLayouts/slideLayout7.xml"/><Relationship Id="rId5" Type="http://schemas.openxmlformats.org/officeDocument/2006/relationships/chart" Target="../charts/chart15.xml"/><Relationship Id="rId4" Type="http://schemas.openxmlformats.org/officeDocument/2006/relationships/image" Target="../media/image112.jpeg"/></Relationships>
</file>

<file path=ppt/slides/_rels/slide101.xml.rels><?xml version="1.0" encoding="UTF-8" standalone="yes"?>
<Relationships xmlns="http://schemas.openxmlformats.org/package/2006/relationships"><Relationship Id="rId3" Type="http://schemas.openxmlformats.org/officeDocument/2006/relationships/image" Target="../media/image109.png"/><Relationship Id="rId2" Type="http://schemas.openxmlformats.org/officeDocument/2006/relationships/notesSlide" Target="../notesSlides/notesSlide81.xml"/><Relationship Id="rId1" Type="http://schemas.openxmlformats.org/officeDocument/2006/relationships/slideLayout" Target="../slideLayouts/slideLayout7.xml"/><Relationship Id="rId6" Type="http://schemas.openxmlformats.org/officeDocument/2006/relationships/chart" Target="../charts/chart17.xml"/><Relationship Id="rId5" Type="http://schemas.openxmlformats.org/officeDocument/2006/relationships/chart" Target="../charts/chart16.xml"/><Relationship Id="rId4" Type="http://schemas.openxmlformats.org/officeDocument/2006/relationships/image" Target="../media/image104.png"/></Relationships>
</file>

<file path=ppt/slides/_rels/slide102.xml.rels><?xml version="1.0" encoding="UTF-8" standalone="yes"?>
<Relationships xmlns="http://schemas.openxmlformats.org/package/2006/relationships"><Relationship Id="rId3" Type="http://schemas.openxmlformats.org/officeDocument/2006/relationships/image" Target="../media/image104.png"/><Relationship Id="rId2" Type="http://schemas.openxmlformats.org/officeDocument/2006/relationships/notesSlide" Target="../notesSlides/notesSlide82.xml"/><Relationship Id="rId1" Type="http://schemas.openxmlformats.org/officeDocument/2006/relationships/slideLayout" Target="../slideLayouts/slideLayout7.xml"/><Relationship Id="rId5" Type="http://schemas.openxmlformats.org/officeDocument/2006/relationships/chart" Target="../charts/chart18.xml"/><Relationship Id="rId4" Type="http://schemas.openxmlformats.org/officeDocument/2006/relationships/image" Target="../media/image5.png"/></Relationships>
</file>

<file path=ppt/slides/_rels/slide103.xml.rels><?xml version="1.0" encoding="UTF-8" standalone="yes"?>
<Relationships xmlns="http://schemas.openxmlformats.org/package/2006/relationships"><Relationship Id="rId3" Type="http://schemas.openxmlformats.org/officeDocument/2006/relationships/image" Target="../media/image104.png"/><Relationship Id="rId2" Type="http://schemas.openxmlformats.org/officeDocument/2006/relationships/notesSlide" Target="../notesSlides/notesSlide83.xml"/><Relationship Id="rId1" Type="http://schemas.openxmlformats.org/officeDocument/2006/relationships/slideLayout" Target="../slideLayouts/slideLayout7.xml"/><Relationship Id="rId6" Type="http://schemas.openxmlformats.org/officeDocument/2006/relationships/chart" Target="../charts/chart19.xml"/><Relationship Id="rId5" Type="http://schemas.openxmlformats.org/officeDocument/2006/relationships/image" Target="../media/image111.png"/><Relationship Id="rId4" Type="http://schemas.openxmlformats.org/officeDocument/2006/relationships/image" Target="../media/image110.png"/></Relationships>
</file>

<file path=ppt/slides/_rels/slide104.xml.rels><?xml version="1.0" encoding="UTF-8" standalone="yes"?>
<Relationships xmlns="http://schemas.openxmlformats.org/package/2006/relationships"><Relationship Id="rId3" Type="http://schemas.openxmlformats.org/officeDocument/2006/relationships/image" Target="../media/image104.png"/><Relationship Id="rId2" Type="http://schemas.openxmlformats.org/officeDocument/2006/relationships/notesSlide" Target="../notesSlides/notesSlide84.xml"/><Relationship Id="rId1" Type="http://schemas.openxmlformats.org/officeDocument/2006/relationships/slideLayout" Target="../slideLayouts/slideLayout7.xml"/><Relationship Id="rId5" Type="http://schemas.openxmlformats.org/officeDocument/2006/relationships/chart" Target="../charts/chart20.xml"/><Relationship Id="rId4" Type="http://schemas.openxmlformats.org/officeDocument/2006/relationships/image" Target="../media/image113.png"/></Relationships>
</file>

<file path=ppt/slides/_rels/slide105.xml.rels><?xml version="1.0" encoding="UTF-8" standalone="yes"?>
<Relationships xmlns="http://schemas.openxmlformats.org/package/2006/relationships"><Relationship Id="rId3" Type="http://schemas.openxmlformats.org/officeDocument/2006/relationships/image" Target="../media/image104.png"/><Relationship Id="rId2" Type="http://schemas.openxmlformats.org/officeDocument/2006/relationships/notesSlide" Target="../notesSlides/notesSlide85.xml"/><Relationship Id="rId1" Type="http://schemas.openxmlformats.org/officeDocument/2006/relationships/slideLayout" Target="../slideLayouts/slideLayout7.xml"/><Relationship Id="rId5" Type="http://schemas.openxmlformats.org/officeDocument/2006/relationships/chart" Target="../charts/chart21.xml"/><Relationship Id="rId4" Type="http://schemas.openxmlformats.org/officeDocument/2006/relationships/image" Target="../media/image3.jpeg"/></Relationships>
</file>

<file path=ppt/slides/_rels/slide106.xml.rels><?xml version="1.0" encoding="UTF-8" standalone="yes"?>
<Relationships xmlns="http://schemas.openxmlformats.org/package/2006/relationships"><Relationship Id="rId3" Type="http://schemas.openxmlformats.org/officeDocument/2006/relationships/image" Target="../media/image109.png"/><Relationship Id="rId2" Type="http://schemas.openxmlformats.org/officeDocument/2006/relationships/notesSlide" Target="../notesSlides/notesSlide86.xml"/><Relationship Id="rId1" Type="http://schemas.openxmlformats.org/officeDocument/2006/relationships/slideLayout" Target="../slideLayouts/slideLayout7.xml"/><Relationship Id="rId5" Type="http://schemas.openxmlformats.org/officeDocument/2006/relationships/chart" Target="../charts/chart22.xml"/><Relationship Id="rId4" Type="http://schemas.openxmlformats.org/officeDocument/2006/relationships/image" Target="../media/image104.png"/></Relationships>
</file>

<file path=ppt/slides/_rels/slide107.xml.rels><?xml version="1.0" encoding="UTF-8" standalone="yes"?>
<Relationships xmlns="http://schemas.openxmlformats.org/package/2006/relationships"><Relationship Id="rId3" Type="http://schemas.openxmlformats.org/officeDocument/2006/relationships/image" Target="../media/image104.png"/><Relationship Id="rId2" Type="http://schemas.openxmlformats.org/officeDocument/2006/relationships/notesSlide" Target="../notesSlides/notesSlide87.xml"/><Relationship Id="rId1" Type="http://schemas.openxmlformats.org/officeDocument/2006/relationships/slideLayout" Target="../slideLayouts/slideLayout7.xml"/><Relationship Id="rId5" Type="http://schemas.openxmlformats.org/officeDocument/2006/relationships/chart" Target="../charts/chart23.xml"/><Relationship Id="rId4" Type="http://schemas.openxmlformats.org/officeDocument/2006/relationships/image" Target="../media/image5.png"/></Relationships>
</file>

<file path=ppt/slides/_rels/slide108.xml.rels><?xml version="1.0" encoding="UTF-8" standalone="yes"?>
<Relationships xmlns="http://schemas.openxmlformats.org/package/2006/relationships"><Relationship Id="rId3" Type="http://schemas.openxmlformats.org/officeDocument/2006/relationships/image" Target="../media/image104.png"/><Relationship Id="rId2" Type="http://schemas.openxmlformats.org/officeDocument/2006/relationships/notesSlide" Target="../notesSlides/notesSlide88.xml"/><Relationship Id="rId1" Type="http://schemas.openxmlformats.org/officeDocument/2006/relationships/slideLayout" Target="../slideLayouts/slideLayout7.xml"/><Relationship Id="rId6" Type="http://schemas.openxmlformats.org/officeDocument/2006/relationships/chart" Target="../charts/chart24.xml"/><Relationship Id="rId5" Type="http://schemas.openxmlformats.org/officeDocument/2006/relationships/image" Target="../media/image111.png"/><Relationship Id="rId4" Type="http://schemas.openxmlformats.org/officeDocument/2006/relationships/image" Target="../media/image110.png"/></Relationships>
</file>

<file path=ppt/slides/_rels/slide109.xml.rels><?xml version="1.0" encoding="UTF-8" standalone="yes"?>
<Relationships xmlns="http://schemas.openxmlformats.org/package/2006/relationships"><Relationship Id="rId3" Type="http://schemas.openxmlformats.org/officeDocument/2006/relationships/image" Target="../media/image104.png"/><Relationship Id="rId2" Type="http://schemas.openxmlformats.org/officeDocument/2006/relationships/notesSlide" Target="../notesSlides/notesSlide89.xml"/><Relationship Id="rId1" Type="http://schemas.openxmlformats.org/officeDocument/2006/relationships/slideLayout" Target="../slideLayouts/slideLayout7.xml"/><Relationship Id="rId5" Type="http://schemas.openxmlformats.org/officeDocument/2006/relationships/chart" Target="../charts/chart25.xml"/><Relationship Id="rId4" Type="http://schemas.openxmlformats.org/officeDocument/2006/relationships/image" Target="../media/image114.png"/></Relationships>
</file>

<file path=ppt/slides/_rels/slide11.xml.rels><?xml version="1.0" encoding="UTF-8" standalone="yes"?>
<Relationships xmlns="http://schemas.openxmlformats.org/package/2006/relationships"><Relationship Id="rId8" Type="http://schemas.openxmlformats.org/officeDocument/2006/relationships/image" Target="../media/image12.png"/><Relationship Id="rId3" Type="http://schemas.openxmlformats.org/officeDocument/2006/relationships/image" Target="../media/image9.png"/><Relationship Id="rId7" Type="http://schemas.openxmlformats.org/officeDocument/2006/relationships/image" Target="../media/image11.png"/><Relationship Id="rId2" Type="http://schemas.openxmlformats.org/officeDocument/2006/relationships/notesSlide" Target="../notesSlides/notesSlide8.xml"/><Relationship Id="rId1" Type="http://schemas.openxmlformats.org/officeDocument/2006/relationships/slideLayout" Target="../slideLayouts/slideLayout2.xml"/><Relationship Id="rId6" Type="http://schemas.openxmlformats.org/officeDocument/2006/relationships/image" Target="../media/image10.jpeg"/><Relationship Id="rId5" Type="http://schemas.openxmlformats.org/officeDocument/2006/relationships/image" Target="../media/image4.jpeg"/><Relationship Id="rId4" Type="http://schemas.openxmlformats.org/officeDocument/2006/relationships/image" Target="../media/image5.png"/><Relationship Id="rId9" Type="http://schemas.openxmlformats.org/officeDocument/2006/relationships/image" Target="../media/image13.png"/></Relationships>
</file>

<file path=ppt/slides/_rels/slide110.xml.rels><?xml version="1.0" encoding="UTF-8" standalone="yes"?>
<Relationships xmlns="http://schemas.openxmlformats.org/package/2006/relationships"><Relationship Id="rId3" Type="http://schemas.openxmlformats.org/officeDocument/2006/relationships/image" Target="../media/image104.png"/><Relationship Id="rId2" Type="http://schemas.openxmlformats.org/officeDocument/2006/relationships/notesSlide" Target="../notesSlides/notesSlide90.xml"/><Relationship Id="rId1" Type="http://schemas.openxmlformats.org/officeDocument/2006/relationships/slideLayout" Target="../slideLayouts/slideLayout7.xml"/><Relationship Id="rId5" Type="http://schemas.openxmlformats.org/officeDocument/2006/relationships/chart" Target="../charts/chart26.xml"/><Relationship Id="rId4" Type="http://schemas.openxmlformats.org/officeDocument/2006/relationships/image" Target="../media/image3.jpeg"/></Relationships>
</file>

<file path=ppt/slides/_rels/slide111.xml.rels><?xml version="1.0" encoding="UTF-8" standalone="yes"?>
<Relationships xmlns="http://schemas.openxmlformats.org/package/2006/relationships"><Relationship Id="rId3" Type="http://schemas.openxmlformats.org/officeDocument/2006/relationships/image" Target="../media/image109.png"/><Relationship Id="rId2" Type="http://schemas.openxmlformats.org/officeDocument/2006/relationships/notesSlide" Target="../notesSlides/notesSlide91.xml"/><Relationship Id="rId1" Type="http://schemas.openxmlformats.org/officeDocument/2006/relationships/slideLayout" Target="../slideLayouts/slideLayout7.xml"/><Relationship Id="rId5" Type="http://schemas.openxmlformats.org/officeDocument/2006/relationships/chart" Target="../charts/chart27.xml"/><Relationship Id="rId4" Type="http://schemas.openxmlformats.org/officeDocument/2006/relationships/image" Target="../media/image104.png"/></Relationships>
</file>

<file path=ppt/slides/_rels/slide112.xml.rels><?xml version="1.0" encoding="UTF-8" standalone="yes"?>
<Relationships xmlns="http://schemas.openxmlformats.org/package/2006/relationships"><Relationship Id="rId3" Type="http://schemas.openxmlformats.org/officeDocument/2006/relationships/image" Target="../media/image104.png"/><Relationship Id="rId2" Type="http://schemas.openxmlformats.org/officeDocument/2006/relationships/notesSlide" Target="../notesSlides/notesSlide92.xml"/><Relationship Id="rId1" Type="http://schemas.openxmlformats.org/officeDocument/2006/relationships/slideLayout" Target="../slideLayouts/slideLayout7.xml"/><Relationship Id="rId5" Type="http://schemas.openxmlformats.org/officeDocument/2006/relationships/chart" Target="../charts/chart28.xml"/><Relationship Id="rId4" Type="http://schemas.openxmlformats.org/officeDocument/2006/relationships/image" Target="../media/image5.png"/></Relationships>
</file>

<file path=ppt/slides/_rels/slide113.xml.rels><?xml version="1.0" encoding="UTF-8" standalone="yes"?>
<Relationships xmlns="http://schemas.openxmlformats.org/package/2006/relationships"><Relationship Id="rId3" Type="http://schemas.openxmlformats.org/officeDocument/2006/relationships/image" Target="../media/image104.png"/><Relationship Id="rId2" Type="http://schemas.openxmlformats.org/officeDocument/2006/relationships/notesSlide" Target="../notesSlides/notesSlide93.xml"/><Relationship Id="rId1" Type="http://schemas.openxmlformats.org/officeDocument/2006/relationships/slideLayout" Target="../slideLayouts/slideLayout7.xml"/><Relationship Id="rId6" Type="http://schemas.openxmlformats.org/officeDocument/2006/relationships/chart" Target="../charts/chart29.xml"/><Relationship Id="rId5" Type="http://schemas.openxmlformats.org/officeDocument/2006/relationships/image" Target="../media/image111.png"/><Relationship Id="rId4" Type="http://schemas.openxmlformats.org/officeDocument/2006/relationships/image" Target="../media/image110.png"/></Relationships>
</file>

<file path=ppt/slides/_rels/slide114.xml.rels><?xml version="1.0" encoding="UTF-8" standalone="yes"?>
<Relationships xmlns="http://schemas.openxmlformats.org/package/2006/relationships"><Relationship Id="rId3" Type="http://schemas.openxmlformats.org/officeDocument/2006/relationships/image" Target="../media/image104.png"/><Relationship Id="rId2" Type="http://schemas.openxmlformats.org/officeDocument/2006/relationships/notesSlide" Target="../notesSlides/notesSlide94.xml"/><Relationship Id="rId1" Type="http://schemas.openxmlformats.org/officeDocument/2006/relationships/slideLayout" Target="../slideLayouts/slideLayout7.xml"/><Relationship Id="rId5" Type="http://schemas.openxmlformats.org/officeDocument/2006/relationships/chart" Target="../charts/chart30.xml"/><Relationship Id="rId4" Type="http://schemas.openxmlformats.org/officeDocument/2006/relationships/image" Target="../media/image115.png"/></Relationships>
</file>

<file path=ppt/slides/_rels/slide115.xml.rels><?xml version="1.0" encoding="UTF-8" standalone="yes"?>
<Relationships xmlns="http://schemas.openxmlformats.org/package/2006/relationships"><Relationship Id="rId3" Type="http://schemas.openxmlformats.org/officeDocument/2006/relationships/image" Target="../media/image104.png"/><Relationship Id="rId2" Type="http://schemas.openxmlformats.org/officeDocument/2006/relationships/notesSlide" Target="../notesSlides/notesSlide95.xml"/><Relationship Id="rId1" Type="http://schemas.openxmlformats.org/officeDocument/2006/relationships/slideLayout" Target="../slideLayouts/slideLayout7.xml"/><Relationship Id="rId5" Type="http://schemas.openxmlformats.org/officeDocument/2006/relationships/chart" Target="../charts/chart31.xml"/><Relationship Id="rId4" Type="http://schemas.openxmlformats.org/officeDocument/2006/relationships/image" Target="../media/image3.jpeg"/></Relationships>
</file>

<file path=ppt/slides/_rels/slide116.xml.rels><?xml version="1.0" encoding="UTF-8" standalone="yes"?>
<Relationships xmlns="http://schemas.openxmlformats.org/package/2006/relationships"><Relationship Id="rId3" Type="http://schemas.openxmlformats.org/officeDocument/2006/relationships/image" Target="../media/image109.png"/><Relationship Id="rId2" Type="http://schemas.openxmlformats.org/officeDocument/2006/relationships/notesSlide" Target="../notesSlides/notesSlide96.xml"/><Relationship Id="rId1" Type="http://schemas.openxmlformats.org/officeDocument/2006/relationships/slideLayout" Target="../slideLayouts/slideLayout7.xml"/><Relationship Id="rId6" Type="http://schemas.openxmlformats.org/officeDocument/2006/relationships/chart" Target="../charts/chart33.xml"/><Relationship Id="rId5" Type="http://schemas.openxmlformats.org/officeDocument/2006/relationships/chart" Target="../charts/chart32.xml"/><Relationship Id="rId4" Type="http://schemas.openxmlformats.org/officeDocument/2006/relationships/image" Target="../media/image104.png"/></Relationships>
</file>

<file path=ppt/slides/_rels/slide117.xml.rels><?xml version="1.0" encoding="UTF-8" standalone="yes"?>
<Relationships xmlns="http://schemas.openxmlformats.org/package/2006/relationships"><Relationship Id="rId3" Type="http://schemas.openxmlformats.org/officeDocument/2006/relationships/image" Target="../media/image104.png"/><Relationship Id="rId2" Type="http://schemas.openxmlformats.org/officeDocument/2006/relationships/notesSlide" Target="../notesSlides/notesSlide97.xml"/><Relationship Id="rId1" Type="http://schemas.openxmlformats.org/officeDocument/2006/relationships/slideLayout" Target="../slideLayouts/slideLayout7.xml"/><Relationship Id="rId6" Type="http://schemas.openxmlformats.org/officeDocument/2006/relationships/chart" Target="../charts/chart35.xml"/><Relationship Id="rId5" Type="http://schemas.openxmlformats.org/officeDocument/2006/relationships/chart" Target="../charts/chart34.xml"/><Relationship Id="rId4" Type="http://schemas.openxmlformats.org/officeDocument/2006/relationships/image" Target="../media/image5.png"/></Relationships>
</file>

<file path=ppt/slides/_rels/slide118.xml.rels><?xml version="1.0" encoding="UTF-8" standalone="yes"?>
<Relationships xmlns="http://schemas.openxmlformats.org/package/2006/relationships"><Relationship Id="rId3" Type="http://schemas.openxmlformats.org/officeDocument/2006/relationships/image" Target="../media/image104.png"/><Relationship Id="rId7" Type="http://schemas.openxmlformats.org/officeDocument/2006/relationships/chart" Target="../charts/chart37.xml"/><Relationship Id="rId2" Type="http://schemas.openxmlformats.org/officeDocument/2006/relationships/notesSlide" Target="../notesSlides/notesSlide98.xml"/><Relationship Id="rId1" Type="http://schemas.openxmlformats.org/officeDocument/2006/relationships/slideLayout" Target="../slideLayouts/slideLayout7.xml"/><Relationship Id="rId6" Type="http://schemas.openxmlformats.org/officeDocument/2006/relationships/chart" Target="../charts/chart36.xml"/><Relationship Id="rId5" Type="http://schemas.openxmlformats.org/officeDocument/2006/relationships/image" Target="../media/image111.png"/><Relationship Id="rId4" Type="http://schemas.openxmlformats.org/officeDocument/2006/relationships/image" Target="../media/image110.png"/></Relationships>
</file>

<file path=ppt/slides/_rels/slide119.xml.rels><?xml version="1.0" encoding="UTF-8" standalone="yes"?>
<Relationships xmlns="http://schemas.openxmlformats.org/package/2006/relationships"><Relationship Id="rId3" Type="http://schemas.openxmlformats.org/officeDocument/2006/relationships/image" Target="../media/image104.png"/><Relationship Id="rId7" Type="http://schemas.openxmlformats.org/officeDocument/2006/relationships/chart" Target="../charts/chart40.xml"/><Relationship Id="rId2" Type="http://schemas.openxmlformats.org/officeDocument/2006/relationships/notesSlide" Target="../notesSlides/notesSlide99.xml"/><Relationship Id="rId1" Type="http://schemas.openxmlformats.org/officeDocument/2006/relationships/slideLayout" Target="../slideLayouts/slideLayout7.xml"/><Relationship Id="rId6" Type="http://schemas.openxmlformats.org/officeDocument/2006/relationships/chart" Target="../charts/chart39.xml"/><Relationship Id="rId5" Type="http://schemas.openxmlformats.org/officeDocument/2006/relationships/chart" Target="../charts/chart38.xml"/><Relationship Id="rId4" Type="http://schemas.openxmlformats.org/officeDocument/2006/relationships/image" Target="../media/image116.png"/></Relationships>
</file>

<file path=ppt/slides/_rels/slide12.xml.rels><?xml version="1.0" encoding="UTF-8" standalone="yes"?>
<Relationships xmlns="http://schemas.openxmlformats.org/package/2006/relationships"><Relationship Id="rId8" Type="http://schemas.openxmlformats.org/officeDocument/2006/relationships/image" Target="../media/image12.png"/><Relationship Id="rId3" Type="http://schemas.openxmlformats.org/officeDocument/2006/relationships/image" Target="../media/image9.png"/><Relationship Id="rId7" Type="http://schemas.openxmlformats.org/officeDocument/2006/relationships/image" Target="../media/image11.png"/><Relationship Id="rId2" Type="http://schemas.openxmlformats.org/officeDocument/2006/relationships/notesSlide" Target="../notesSlides/notesSlide9.xml"/><Relationship Id="rId1" Type="http://schemas.openxmlformats.org/officeDocument/2006/relationships/slideLayout" Target="../slideLayouts/slideLayout2.xml"/><Relationship Id="rId6" Type="http://schemas.openxmlformats.org/officeDocument/2006/relationships/image" Target="../media/image10.jpeg"/><Relationship Id="rId5" Type="http://schemas.openxmlformats.org/officeDocument/2006/relationships/image" Target="../media/image4.jpeg"/><Relationship Id="rId4" Type="http://schemas.openxmlformats.org/officeDocument/2006/relationships/image" Target="../media/image5.png"/><Relationship Id="rId9" Type="http://schemas.openxmlformats.org/officeDocument/2006/relationships/image" Target="../media/image13.png"/></Relationships>
</file>

<file path=ppt/slides/_rels/slide120.xml.rels><?xml version="1.0" encoding="UTF-8" standalone="yes"?>
<Relationships xmlns="http://schemas.openxmlformats.org/package/2006/relationships"><Relationship Id="rId3" Type="http://schemas.openxmlformats.org/officeDocument/2006/relationships/image" Target="../media/image104.png"/><Relationship Id="rId7" Type="http://schemas.openxmlformats.org/officeDocument/2006/relationships/chart" Target="../charts/chart43.xml"/><Relationship Id="rId2" Type="http://schemas.openxmlformats.org/officeDocument/2006/relationships/notesSlide" Target="../notesSlides/notesSlide100.xml"/><Relationship Id="rId1" Type="http://schemas.openxmlformats.org/officeDocument/2006/relationships/slideLayout" Target="../slideLayouts/slideLayout7.xml"/><Relationship Id="rId6" Type="http://schemas.openxmlformats.org/officeDocument/2006/relationships/chart" Target="../charts/chart42.xml"/><Relationship Id="rId5" Type="http://schemas.openxmlformats.org/officeDocument/2006/relationships/chart" Target="../charts/chart41.xml"/><Relationship Id="rId4" Type="http://schemas.openxmlformats.org/officeDocument/2006/relationships/image" Target="../media/image3.jpeg"/></Relationships>
</file>

<file path=ppt/slides/_rels/slide121.xml.rels><?xml version="1.0" encoding="UTF-8" standalone="yes"?>
<Relationships xmlns="http://schemas.openxmlformats.org/package/2006/relationships"><Relationship Id="rId3" Type="http://schemas.openxmlformats.org/officeDocument/2006/relationships/image" Target="../media/image117.png"/><Relationship Id="rId2" Type="http://schemas.openxmlformats.org/officeDocument/2006/relationships/notesSlide" Target="../notesSlides/notesSlide101.xml"/><Relationship Id="rId1" Type="http://schemas.openxmlformats.org/officeDocument/2006/relationships/slideLayout" Target="../slideLayouts/slideLayout7.xml"/><Relationship Id="rId5" Type="http://schemas.openxmlformats.org/officeDocument/2006/relationships/chart" Target="../charts/chart44.xml"/><Relationship Id="rId4" Type="http://schemas.openxmlformats.org/officeDocument/2006/relationships/image" Target="../media/image104.png"/></Relationships>
</file>

<file path=ppt/slides/_rels/slide122.xml.rels><?xml version="1.0" encoding="UTF-8" standalone="yes"?>
<Relationships xmlns="http://schemas.openxmlformats.org/package/2006/relationships"><Relationship Id="rId3" Type="http://schemas.openxmlformats.org/officeDocument/2006/relationships/image" Target="../media/image104.png"/><Relationship Id="rId2" Type="http://schemas.openxmlformats.org/officeDocument/2006/relationships/notesSlide" Target="../notesSlides/notesSlide102.xml"/><Relationship Id="rId1" Type="http://schemas.openxmlformats.org/officeDocument/2006/relationships/slideLayout" Target="../slideLayouts/slideLayout7.xml"/><Relationship Id="rId5" Type="http://schemas.openxmlformats.org/officeDocument/2006/relationships/chart" Target="../charts/chart45.xml"/><Relationship Id="rId4" Type="http://schemas.openxmlformats.org/officeDocument/2006/relationships/image" Target="../media/image5.png"/></Relationships>
</file>

<file path=ppt/slides/_rels/slide123.xml.rels><?xml version="1.0" encoding="UTF-8" standalone="yes"?>
<Relationships xmlns="http://schemas.openxmlformats.org/package/2006/relationships"><Relationship Id="rId3" Type="http://schemas.openxmlformats.org/officeDocument/2006/relationships/image" Target="../media/image104.png"/><Relationship Id="rId2" Type="http://schemas.openxmlformats.org/officeDocument/2006/relationships/notesSlide" Target="../notesSlides/notesSlide103.xml"/><Relationship Id="rId1" Type="http://schemas.openxmlformats.org/officeDocument/2006/relationships/slideLayout" Target="../slideLayouts/slideLayout7.xml"/><Relationship Id="rId6" Type="http://schemas.openxmlformats.org/officeDocument/2006/relationships/chart" Target="../charts/chart46.xml"/><Relationship Id="rId5" Type="http://schemas.openxmlformats.org/officeDocument/2006/relationships/image" Target="../media/image111.png"/><Relationship Id="rId4" Type="http://schemas.openxmlformats.org/officeDocument/2006/relationships/image" Target="../media/image110.png"/></Relationships>
</file>

<file path=ppt/slides/_rels/slide124.xml.rels><?xml version="1.0" encoding="UTF-8" standalone="yes"?>
<Relationships xmlns="http://schemas.openxmlformats.org/package/2006/relationships"><Relationship Id="rId3" Type="http://schemas.openxmlformats.org/officeDocument/2006/relationships/image" Target="../media/image104.png"/><Relationship Id="rId2" Type="http://schemas.openxmlformats.org/officeDocument/2006/relationships/notesSlide" Target="../notesSlides/notesSlide104.xml"/><Relationship Id="rId1" Type="http://schemas.openxmlformats.org/officeDocument/2006/relationships/slideLayout" Target="../slideLayouts/slideLayout7.xml"/><Relationship Id="rId5" Type="http://schemas.openxmlformats.org/officeDocument/2006/relationships/chart" Target="../charts/chart47.xml"/><Relationship Id="rId4" Type="http://schemas.openxmlformats.org/officeDocument/2006/relationships/image" Target="../media/image118.png"/></Relationships>
</file>

<file path=ppt/slides/_rels/slide125.xml.rels><?xml version="1.0" encoding="UTF-8" standalone="yes"?>
<Relationships xmlns="http://schemas.openxmlformats.org/package/2006/relationships"><Relationship Id="rId3" Type="http://schemas.openxmlformats.org/officeDocument/2006/relationships/image" Target="../media/image104.png"/><Relationship Id="rId2" Type="http://schemas.openxmlformats.org/officeDocument/2006/relationships/notesSlide" Target="../notesSlides/notesSlide105.xml"/><Relationship Id="rId1" Type="http://schemas.openxmlformats.org/officeDocument/2006/relationships/slideLayout" Target="../slideLayouts/slideLayout7.xml"/><Relationship Id="rId5" Type="http://schemas.openxmlformats.org/officeDocument/2006/relationships/chart" Target="../charts/chart48.xml"/><Relationship Id="rId4" Type="http://schemas.openxmlformats.org/officeDocument/2006/relationships/image" Target="../media/image3.jpeg"/></Relationships>
</file>

<file path=ppt/slides/_rels/slide126.xml.rels><?xml version="1.0" encoding="UTF-8" standalone="yes"?>
<Relationships xmlns="http://schemas.openxmlformats.org/package/2006/relationships"><Relationship Id="rId3" Type="http://schemas.openxmlformats.org/officeDocument/2006/relationships/chart" Target="../charts/chart49.xml"/><Relationship Id="rId2" Type="http://schemas.openxmlformats.org/officeDocument/2006/relationships/image" Target="../media/image101.png"/><Relationship Id="rId1" Type="http://schemas.openxmlformats.org/officeDocument/2006/relationships/slideLayout" Target="../slideLayouts/slideLayout1.xml"/></Relationships>
</file>

<file path=ppt/slides/_rels/slide127.xml.rels><?xml version="1.0" encoding="UTF-8" standalone="yes"?>
<Relationships xmlns="http://schemas.openxmlformats.org/package/2006/relationships"><Relationship Id="rId8" Type="http://schemas.openxmlformats.org/officeDocument/2006/relationships/image" Target="../media/image111.png"/><Relationship Id="rId3" Type="http://schemas.openxmlformats.org/officeDocument/2006/relationships/image" Target="../media/image5.png"/><Relationship Id="rId7" Type="http://schemas.openxmlformats.org/officeDocument/2006/relationships/image" Target="../media/image110.png"/><Relationship Id="rId2" Type="http://schemas.openxmlformats.org/officeDocument/2006/relationships/image" Target="../media/image9.png"/><Relationship Id="rId1" Type="http://schemas.openxmlformats.org/officeDocument/2006/relationships/slideLayout" Target="../slideLayouts/slideLayout1.xml"/><Relationship Id="rId6" Type="http://schemas.openxmlformats.org/officeDocument/2006/relationships/image" Target="../media/image101.png"/><Relationship Id="rId5" Type="http://schemas.openxmlformats.org/officeDocument/2006/relationships/image" Target="../media/image120.jpeg"/><Relationship Id="rId4" Type="http://schemas.openxmlformats.org/officeDocument/2006/relationships/image" Target="../media/image119.jpeg"/></Relationships>
</file>

<file path=ppt/slides/_rels/slide128.xml.rels><?xml version="1.0" encoding="UTF-8" standalone="yes"?>
<Relationships xmlns="http://schemas.openxmlformats.org/package/2006/relationships"><Relationship Id="rId8" Type="http://schemas.openxmlformats.org/officeDocument/2006/relationships/image" Target="../media/image111.png"/><Relationship Id="rId3" Type="http://schemas.openxmlformats.org/officeDocument/2006/relationships/image" Target="../media/image5.png"/><Relationship Id="rId7" Type="http://schemas.openxmlformats.org/officeDocument/2006/relationships/image" Target="../media/image110.png"/><Relationship Id="rId2" Type="http://schemas.openxmlformats.org/officeDocument/2006/relationships/image" Target="../media/image9.png"/><Relationship Id="rId1" Type="http://schemas.openxmlformats.org/officeDocument/2006/relationships/slideLayout" Target="../slideLayouts/slideLayout1.xml"/><Relationship Id="rId6" Type="http://schemas.openxmlformats.org/officeDocument/2006/relationships/image" Target="../media/image101.png"/><Relationship Id="rId5" Type="http://schemas.openxmlformats.org/officeDocument/2006/relationships/image" Target="../media/image10.jpeg"/><Relationship Id="rId4" Type="http://schemas.openxmlformats.org/officeDocument/2006/relationships/image" Target="../media/image4.jpeg"/></Relationships>
</file>

<file path=ppt/slides/_rels/slide129.xml.rels><?xml version="1.0" encoding="UTF-8" standalone="yes"?>
<Relationships xmlns="http://schemas.openxmlformats.org/package/2006/relationships"><Relationship Id="rId8" Type="http://schemas.openxmlformats.org/officeDocument/2006/relationships/image" Target="../media/image110.png"/><Relationship Id="rId3" Type="http://schemas.openxmlformats.org/officeDocument/2006/relationships/image" Target="../media/image9.png"/><Relationship Id="rId7" Type="http://schemas.openxmlformats.org/officeDocument/2006/relationships/image" Target="../media/image101.png"/><Relationship Id="rId2" Type="http://schemas.openxmlformats.org/officeDocument/2006/relationships/notesSlide" Target="../notesSlides/notesSlide106.xml"/><Relationship Id="rId1" Type="http://schemas.openxmlformats.org/officeDocument/2006/relationships/slideLayout" Target="../slideLayouts/slideLayout1.xml"/><Relationship Id="rId6" Type="http://schemas.openxmlformats.org/officeDocument/2006/relationships/image" Target="../media/image10.jpeg"/><Relationship Id="rId5" Type="http://schemas.openxmlformats.org/officeDocument/2006/relationships/image" Target="../media/image121.jpeg"/><Relationship Id="rId4" Type="http://schemas.openxmlformats.org/officeDocument/2006/relationships/image" Target="../media/image5.png"/><Relationship Id="rId9" Type="http://schemas.openxmlformats.org/officeDocument/2006/relationships/image" Target="../media/image111.png"/></Relationships>
</file>

<file path=ppt/slides/_rels/slide13.xml.rels><?xml version="1.0" encoding="UTF-8" standalone="yes"?>
<Relationships xmlns="http://schemas.openxmlformats.org/package/2006/relationships"><Relationship Id="rId8" Type="http://schemas.openxmlformats.org/officeDocument/2006/relationships/image" Target="../media/image12.png"/><Relationship Id="rId3" Type="http://schemas.openxmlformats.org/officeDocument/2006/relationships/image" Target="../media/image9.png"/><Relationship Id="rId7" Type="http://schemas.openxmlformats.org/officeDocument/2006/relationships/image" Target="../media/image11.png"/><Relationship Id="rId2" Type="http://schemas.openxmlformats.org/officeDocument/2006/relationships/notesSlide" Target="../notesSlides/notesSlide10.xml"/><Relationship Id="rId1" Type="http://schemas.openxmlformats.org/officeDocument/2006/relationships/slideLayout" Target="../slideLayouts/slideLayout2.xml"/><Relationship Id="rId6" Type="http://schemas.openxmlformats.org/officeDocument/2006/relationships/image" Target="../media/image10.jpeg"/><Relationship Id="rId5" Type="http://schemas.openxmlformats.org/officeDocument/2006/relationships/image" Target="../media/image4.jpeg"/><Relationship Id="rId4" Type="http://schemas.openxmlformats.org/officeDocument/2006/relationships/image" Target="../media/image5.png"/><Relationship Id="rId9" Type="http://schemas.openxmlformats.org/officeDocument/2006/relationships/image" Target="../media/image13.png"/></Relationships>
</file>

<file path=ppt/slides/_rels/slide130.xml.rels><?xml version="1.0" encoding="UTF-8" standalone="yes"?>
<Relationships xmlns="http://schemas.openxmlformats.org/package/2006/relationships"><Relationship Id="rId8" Type="http://schemas.openxmlformats.org/officeDocument/2006/relationships/image" Target="../media/image111.png"/><Relationship Id="rId3" Type="http://schemas.openxmlformats.org/officeDocument/2006/relationships/image" Target="../media/image9.png"/><Relationship Id="rId7" Type="http://schemas.openxmlformats.org/officeDocument/2006/relationships/image" Target="../media/image110.png"/><Relationship Id="rId2" Type="http://schemas.openxmlformats.org/officeDocument/2006/relationships/image" Target="../media/image101.png"/><Relationship Id="rId1" Type="http://schemas.openxmlformats.org/officeDocument/2006/relationships/slideLayout" Target="../slideLayouts/slideLayout1.xml"/><Relationship Id="rId6" Type="http://schemas.openxmlformats.org/officeDocument/2006/relationships/image" Target="../media/image10.jpeg"/><Relationship Id="rId5" Type="http://schemas.openxmlformats.org/officeDocument/2006/relationships/image" Target="../media/image122.jpeg"/><Relationship Id="rId4" Type="http://schemas.openxmlformats.org/officeDocument/2006/relationships/image" Target="../media/image5.png"/></Relationships>
</file>

<file path=ppt/slides/_rels/slide131.xml.rels><?xml version="1.0" encoding="UTF-8" standalone="yes"?>
<Relationships xmlns="http://schemas.openxmlformats.org/package/2006/relationships"><Relationship Id="rId3" Type="http://schemas.openxmlformats.org/officeDocument/2006/relationships/image" Target="../media/image108.png"/><Relationship Id="rId2" Type="http://schemas.openxmlformats.org/officeDocument/2006/relationships/notesSlide" Target="../notesSlides/notesSlide107.xml"/><Relationship Id="rId1" Type="http://schemas.openxmlformats.org/officeDocument/2006/relationships/slideLayout" Target="../slideLayouts/slideLayout7.xml"/><Relationship Id="rId5" Type="http://schemas.openxmlformats.org/officeDocument/2006/relationships/chart" Target="../charts/chart50.xml"/><Relationship Id="rId4" Type="http://schemas.openxmlformats.org/officeDocument/2006/relationships/image" Target="../media/image101.png"/></Relationships>
</file>

<file path=ppt/slides/_rels/slide132.xml.rels><?xml version="1.0" encoding="UTF-8" standalone="yes"?>
<Relationships xmlns="http://schemas.openxmlformats.org/package/2006/relationships"><Relationship Id="rId3" Type="http://schemas.openxmlformats.org/officeDocument/2006/relationships/image" Target="../media/image108.png"/><Relationship Id="rId2" Type="http://schemas.openxmlformats.org/officeDocument/2006/relationships/notesSlide" Target="../notesSlides/notesSlide108.xml"/><Relationship Id="rId1" Type="http://schemas.openxmlformats.org/officeDocument/2006/relationships/slideLayout" Target="../slideLayouts/slideLayout7.xml"/><Relationship Id="rId5" Type="http://schemas.openxmlformats.org/officeDocument/2006/relationships/hyperlink" Target="http://www.sui.gov.co/web/noticias/" TargetMode="External"/><Relationship Id="rId4" Type="http://schemas.openxmlformats.org/officeDocument/2006/relationships/image" Target="../media/image101.png"/></Relationships>
</file>

<file path=ppt/slides/_rels/slide133.xml.rels><?xml version="1.0" encoding="UTF-8" standalone="yes"?>
<Relationships xmlns="http://schemas.openxmlformats.org/package/2006/relationships"><Relationship Id="rId3" Type="http://schemas.openxmlformats.org/officeDocument/2006/relationships/image" Target="../media/image108.png"/><Relationship Id="rId2" Type="http://schemas.openxmlformats.org/officeDocument/2006/relationships/notesSlide" Target="../notesSlides/notesSlide109.xml"/><Relationship Id="rId1" Type="http://schemas.openxmlformats.org/officeDocument/2006/relationships/slideLayout" Target="../slideLayouts/slideLayout7.xml"/><Relationship Id="rId5" Type="http://schemas.openxmlformats.org/officeDocument/2006/relationships/image" Target="../media/image123.png"/><Relationship Id="rId4" Type="http://schemas.openxmlformats.org/officeDocument/2006/relationships/image" Target="../media/image101.png"/></Relationships>
</file>

<file path=ppt/slides/_rels/slide134.xml.rels><?xml version="1.0" encoding="UTF-8" standalone="yes"?>
<Relationships xmlns="http://schemas.openxmlformats.org/package/2006/relationships"><Relationship Id="rId3" Type="http://schemas.openxmlformats.org/officeDocument/2006/relationships/image" Target="../media/image108.png"/><Relationship Id="rId2" Type="http://schemas.openxmlformats.org/officeDocument/2006/relationships/notesSlide" Target="../notesSlides/notesSlide110.xml"/><Relationship Id="rId1" Type="http://schemas.openxmlformats.org/officeDocument/2006/relationships/slideLayout" Target="../slideLayouts/slideLayout7.xml"/><Relationship Id="rId5" Type="http://schemas.openxmlformats.org/officeDocument/2006/relationships/image" Target="../media/image123.png"/><Relationship Id="rId4" Type="http://schemas.openxmlformats.org/officeDocument/2006/relationships/image" Target="../media/image101.png"/></Relationships>
</file>

<file path=ppt/slides/_rels/slide135.xml.rels><?xml version="1.0" encoding="UTF-8" standalone="yes"?>
<Relationships xmlns="http://schemas.openxmlformats.org/package/2006/relationships"><Relationship Id="rId3" Type="http://schemas.openxmlformats.org/officeDocument/2006/relationships/image" Target="../media/image108.png"/><Relationship Id="rId2" Type="http://schemas.openxmlformats.org/officeDocument/2006/relationships/notesSlide" Target="../notesSlides/notesSlide111.xml"/><Relationship Id="rId1" Type="http://schemas.openxmlformats.org/officeDocument/2006/relationships/slideLayout" Target="../slideLayouts/slideLayout7.xml"/><Relationship Id="rId5" Type="http://schemas.openxmlformats.org/officeDocument/2006/relationships/image" Target="../media/image123.png"/><Relationship Id="rId4" Type="http://schemas.openxmlformats.org/officeDocument/2006/relationships/image" Target="../media/image101.png"/></Relationships>
</file>

<file path=ppt/slides/_rels/slide136.xml.rels><?xml version="1.0" encoding="UTF-8" standalone="yes"?>
<Relationships xmlns="http://schemas.openxmlformats.org/package/2006/relationships"><Relationship Id="rId3" Type="http://schemas.openxmlformats.org/officeDocument/2006/relationships/image" Target="../media/image108.png"/><Relationship Id="rId2" Type="http://schemas.openxmlformats.org/officeDocument/2006/relationships/notesSlide" Target="../notesSlides/notesSlide112.xml"/><Relationship Id="rId1" Type="http://schemas.openxmlformats.org/officeDocument/2006/relationships/slideLayout" Target="../slideLayouts/slideLayout7.xml"/><Relationship Id="rId5" Type="http://schemas.openxmlformats.org/officeDocument/2006/relationships/image" Target="../media/image5.png"/><Relationship Id="rId4" Type="http://schemas.openxmlformats.org/officeDocument/2006/relationships/image" Target="../media/image101.png"/></Relationships>
</file>

<file path=ppt/slides/_rels/slide137.xml.rels><?xml version="1.0" encoding="UTF-8" standalone="yes"?>
<Relationships xmlns="http://schemas.openxmlformats.org/package/2006/relationships"><Relationship Id="rId3" Type="http://schemas.openxmlformats.org/officeDocument/2006/relationships/image" Target="../media/image108.png"/><Relationship Id="rId2" Type="http://schemas.openxmlformats.org/officeDocument/2006/relationships/notesSlide" Target="../notesSlides/notesSlide113.xml"/><Relationship Id="rId1" Type="http://schemas.openxmlformats.org/officeDocument/2006/relationships/slideLayout" Target="../slideLayouts/slideLayout7.xml"/><Relationship Id="rId5" Type="http://schemas.openxmlformats.org/officeDocument/2006/relationships/image" Target="../media/image5.png"/><Relationship Id="rId4" Type="http://schemas.openxmlformats.org/officeDocument/2006/relationships/image" Target="../media/image101.png"/></Relationships>
</file>

<file path=ppt/slides/_rels/slide138.xml.rels><?xml version="1.0" encoding="UTF-8" standalone="yes"?>
<Relationships xmlns="http://schemas.openxmlformats.org/package/2006/relationships"><Relationship Id="rId3" Type="http://schemas.openxmlformats.org/officeDocument/2006/relationships/image" Target="../media/image108.png"/><Relationship Id="rId2" Type="http://schemas.openxmlformats.org/officeDocument/2006/relationships/notesSlide" Target="../notesSlides/notesSlide114.xml"/><Relationship Id="rId1" Type="http://schemas.openxmlformats.org/officeDocument/2006/relationships/slideLayout" Target="../slideLayouts/slideLayout7.xml"/><Relationship Id="rId5" Type="http://schemas.openxmlformats.org/officeDocument/2006/relationships/image" Target="../media/image5.png"/><Relationship Id="rId4" Type="http://schemas.openxmlformats.org/officeDocument/2006/relationships/image" Target="../media/image101.png"/></Relationships>
</file>

<file path=ppt/slides/_rels/slide139.xml.rels><?xml version="1.0" encoding="UTF-8" standalone="yes"?>
<Relationships xmlns="http://schemas.openxmlformats.org/package/2006/relationships"><Relationship Id="rId3" Type="http://schemas.openxmlformats.org/officeDocument/2006/relationships/image" Target="../media/image108.png"/><Relationship Id="rId2" Type="http://schemas.openxmlformats.org/officeDocument/2006/relationships/notesSlide" Target="../notesSlides/notesSlide115.xml"/><Relationship Id="rId1" Type="http://schemas.openxmlformats.org/officeDocument/2006/relationships/slideLayout" Target="../slideLayouts/slideLayout7.xml"/><Relationship Id="rId6" Type="http://schemas.openxmlformats.org/officeDocument/2006/relationships/image" Target="../media/image111.png"/><Relationship Id="rId5" Type="http://schemas.openxmlformats.org/officeDocument/2006/relationships/image" Target="../media/image110.png"/><Relationship Id="rId4" Type="http://schemas.openxmlformats.org/officeDocument/2006/relationships/image" Target="../media/image101.png"/></Relationships>
</file>

<file path=ppt/slides/_rels/slide14.xml.rels><?xml version="1.0" encoding="UTF-8" standalone="yes"?>
<Relationships xmlns="http://schemas.openxmlformats.org/package/2006/relationships"><Relationship Id="rId8" Type="http://schemas.openxmlformats.org/officeDocument/2006/relationships/image" Target="../media/image12.png"/><Relationship Id="rId3" Type="http://schemas.openxmlformats.org/officeDocument/2006/relationships/image" Target="../media/image9.png"/><Relationship Id="rId7" Type="http://schemas.openxmlformats.org/officeDocument/2006/relationships/image" Target="../media/image11.png"/><Relationship Id="rId2" Type="http://schemas.openxmlformats.org/officeDocument/2006/relationships/notesSlide" Target="../notesSlides/notesSlide11.xml"/><Relationship Id="rId1" Type="http://schemas.openxmlformats.org/officeDocument/2006/relationships/slideLayout" Target="../slideLayouts/slideLayout2.xml"/><Relationship Id="rId6" Type="http://schemas.openxmlformats.org/officeDocument/2006/relationships/image" Target="../media/image10.jpeg"/><Relationship Id="rId5" Type="http://schemas.openxmlformats.org/officeDocument/2006/relationships/image" Target="../media/image4.jpeg"/><Relationship Id="rId4" Type="http://schemas.openxmlformats.org/officeDocument/2006/relationships/image" Target="../media/image5.png"/><Relationship Id="rId9" Type="http://schemas.openxmlformats.org/officeDocument/2006/relationships/image" Target="../media/image13.png"/></Relationships>
</file>

<file path=ppt/slides/_rels/slide140.xml.rels><?xml version="1.0" encoding="UTF-8" standalone="yes"?>
<Relationships xmlns="http://schemas.openxmlformats.org/package/2006/relationships"><Relationship Id="rId3" Type="http://schemas.openxmlformats.org/officeDocument/2006/relationships/image" Target="../media/image108.png"/><Relationship Id="rId2" Type="http://schemas.openxmlformats.org/officeDocument/2006/relationships/notesSlide" Target="../notesSlides/notesSlide116.xml"/><Relationship Id="rId1" Type="http://schemas.openxmlformats.org/officeDocument/2006/relationships/slideLayout" Target="../slideLayouts/slideLayout7.xml"/><Relationship Id="rId6" Type="http://schemas.openxmlformats.org/officeDocument/2006/relationships/image" Target="../media/image111.png"/><Relationship Id="rId5" Type="http://schemas.openxmlformats.org/officeDocument/2006/relationships/image" Target="../media/image110.png"/><Relationship Id="rId4" Type="http://schemas.openxmlformats.org/officeDocument/2006/relationships/image" Target="../media/image101.png"/></Relationships>
</file>

<file path=ppt/slides/_rels/slide141.xml.rels><?xml version="1.0" encoding="UTF-8" standalone="yes"?>
<Relationships xmlns="http://schemas.openxmlformats.org/package/2006/relationships"><Relationship Id="rId3" Type="http://schemas.openxmlformats.org/officeDocument/2006/relationships/image" Target="../media/image108.png"/><Relationship Id="rId2" Type="http://schemas.openxmlformats.org/officeDocument/2006/relationships/notesSlide" Target="../notesSlides/notesSlide117.xml"/><Relationship Id="rId1" Type="http://schemas.openxmlformats.org/officeDocument/2006/relationships/slideLayout" Target="../slideLayouts/slideLayout7.xml"/><Relationship Id="rId6" Type="http://schemas.openxmlformats.org/officeDocument/2006/relationships/image" Target="../media/image111.png"/><Relationship Id="rId5" Type="http://schemas.openxmlformats.org/officeDocument/2006/relationships/image" Target="../media/image110.png"/><Relationship Id="rId4" Type="http://schemas.openxmlformats.org/officeDocument/2006/relationships/image" Target="../media/image101.png"/></Relationships>
</file>

<file path=ppt/slides/_rels/slide142.xml.rels><?xml version="1.0" encoding="UTF-8" standalone="yes"?>
<Relationships xmlns="http://schemas.openxmlformats.org/package/2006/relationships"><Relationship Id="rId3" Type="http://schemas.openxmlformats.org/officeDocument/2006/relationships/image" Target="../media/image108.png"/><Relationship Id="rId2" Type="http://schemas.openxmlformats.org/officeDocument/2006/relationships/notesSlide" Target="../notesSlides/notesSlide118.xml"/><Relationship Id="rId1" Type="http://schemas.openxmlformats.org/officeDocument/2006/relationships/slideLayout" Target="../slideLayouts/slideLayout7.xml"/><Relationship Id="rId5" Type="http://schemas.openxmlformats.org/officeDocument/2006/relationships/image" Target="../media/image124.png"/><Relationship Id="rId4" Type="http://schemas.openxmlformats.org/officeDocument/2006/relationships/image" Target="../media/image101.png"/></Relationships>
</file>

<file path=ppt/slides/_rels/slide143.xml.rels><?xml version="1.0" encoding="UTF-8" standalone="yes"?>
<Relationships xmlns="http://schemas.openxmlformats.org/package/2006/relationships"><Relationship Id="rId3" Type="http://schemas.openxmlformats.org/officeDocument/2006/relationships/image" Target="../media/image108.png"/><Relationship Id="rId2" Type="http://schemas.openxmlformats.org/officeDocument/2006/relationships/notesSlide" Target="../notesSlides/notesSlide119.xml"/><Relationship Id="rId1" Type="http://schemas.openxmlformats.org/officeDocument/2006/relationships/slideLayout" Target="../slideLayouts/slideLayout7.xml"/><Relationship Id="rId5" Type="http://schemas.openxmlformats.org/officeDocument/2006/relationships/image" Target="../media/image124.png"/><Relationship Id="rId4" Type="http://schemas.openxmlformats.org/officeDocument/2006/relationships/image" Target="../media/image101.png"/></Relationships>
</file>

<file path=ppt/slides/_rels/slide144.xml.rels><?xml version="1.0" encoding="UTF-8" standalone="yes"?>
<Relationships xmlns="http://schemas.openxmlformats.org/package/2006/relationships"><Relationship Id="rId3" Type="http://schemas.openxmlformats.org/officeDocument/2006/relationships/image" Target="../media/image108.png"/><Relationship Id="rId2" Type="http://schemas.openxmlformats.org/officeDocument/2006/relationships/notesSlide" Target="../notesSlides/notesSlide120.xml"/><Relationship Id="rId1" Type="http://schemas.openxmlformats.org/officeDocument/2006/relationships/slideLayout" Target="../slideLayouts/slideLayout7.xml"/><Relationship Id="rId5" Type="http://schemas.openxmlformats.org/officeDocument/2006/relationships/image" Target="../media/image124.png"/><Relationship Id="rId4" Type="http://schemas.openxmlformats.org/officeDocument/2006/relationships/image" Target="../media/image101.png"/></Relationships>
</file>

<file path=ppt/slides/_rels/slide145.xml.rels><?xml version="1.0" encoding="UTF-8" standalone="yes"?>
<Relationships xmlns="http://schemas.openxmlformats.org/package/2006/relationships"><Relationship Id="rId3" Type="http://schemas.openxmlformats.org/officeDocument/2006/relationships/image" Target="../media/image108.png"/><Relationship Id="rId2" Type="http://schemas.openxmlformats.org/officeDocument/2006/relationships/notesSlide" Target="../notesSlides/notesSlide121.xml"/><Relationship Id="rId1" Type="http://schemas.openxmlformats.org/officeDocument/2006/relationships/slideLayout" Target="../slideLayouts/slideLayout7.xml"/><Relationship Id="rId5" Type="http://schemas.openxmlformats.org/officeDocument/2006/relationships/image" Target="../media/image112.jpeg"/><Relationship Id="rId4" Type="http://schemas.openxmlformats.org/officeDocument/2006/relationships/image" Target="../media/image101.png"/></Relationships>
</file>

<file path=ppt/slides/_rels/slide146.xml.rels><?xml version="1.0" encoding="UTF-8" standalone="yes"?>
<Relationships xmlns="http://schemas.openxmlformats.org/package/2006/relationships"><Relationship Id="rId3" Type="http://schemas.openxmlformats.org/officeDocument/2006/relationships/image" Target="../media/image108.png"/><Relationship Id="rId2" Type="http://schemas.openxmlformats.org/officeDocument/2006/relationships/notesSlide" Target="../notesSlides/notesSlide122.xml"/><Relationship Id="rId1" Type="http://schemas.openxmlformats.org/officeDocument/2006/relationships/slideLayout" Target="../slideLayouts/slideLayout7.xml"/><Relationship Id="rId5" Type="http://schemas.openxmlformats.org/officeDocument/2006/relationships/image" Target="../media/image112.jpeg"/><Relationship Id="rId4" Type="http://schemas.openxmlformats.org/officeDocument/2006/relationships/image" Target="../media/image101.png"/></Relationships>
</file>

<file path=ppt/slides/_rels/slide147.xml.rels><?xml version="1.0" encoding="UTF-8" standalone="yes"?>
<Relationships xmlns="http://schemas.openxmlformats.org/package/2006/relationships"><Relationship Id="rId3" Type="http://schemas.openxmlformats.org/officeDocument/2006/relationships/image" Target="../media/image108.png"/><Relationship Id="rId2" Type="http://schemas.openxmlformats.org/officeDocument/2006/relationships/notesSlide" Target="../notesSlides/notesSlide123.xml"/><Relationship Id="rId1" Type="http://schemas.openxmlformats.org/officeDocument/2006/relationships/slideLayout" Target="../slideLayouts/slideLayout7.xml"/><Relationship Id="rId5" Type="http://schemas.openxmlformats.org/officeDocument/2006/relationships/image" Target="../media/image112.jpeg"/><Relationship Id="rId4" Type="http://schemas.openxmlformats.org/officeDocument/2006/relationships/image" Target="../media/image101.png"/></Relationships>
</file>

<file path=ppt/slides/_rels/slide148.xml.rels><?xml version="1.0" encoding="UTF-8" standalone="yes"?>
<Relationships xmlns="http://schemas.openxmlformats.org/package/2006/relationships"><Relationship Id="rId3" Type="http://schemas.openxmlformats.org/officeDocument/2006/relationships/image" Target="../media/image104.png"/><Relationship Id="rId2" Type="http://schemas.openxmlformats.org/officeDocument/2006/relationships/notesSlide" Target="../notesSlides/notesSlide124.xml"/><Relationship Id="rId1" Type="http://schemas.openxmlformats.org/officeDocument/2006/relationships/slideLayout" Target="../slideLayouts/slideLayout7.xml"/><Relationship Id="rId4" Type="http://schemas.openxmlformats.org/officeDocument/2006/relationships/chart" Target="../charts/chart51.xml"/></Relationships>
</file>

<file path=ppt/slides/_rels/slide149.xml.rels><?xml version="1.0" encoding="UTF-8" standalone="yes"?>
<Relationships xmlns="http://schemas.openxmlformats.org/package/2006/relationships"><Relationship Id="rId3" Type="http://schemas.openxmlformats.org/officeDocument/2006/relationships/image" Target="../media/image104.png"/><Relationship Id="rId2" Type="http://schemas.openxmlformats.org/officeDocument/2006/relationships/notesSlide" Target="../notesSlides/notesSlide125.xml"/><Relationship Id="rId1" Type="http://schemas.openxmlformats.org/officeDocument/2006/relationships/slideLayout" Target="../slideLayouts/slideLayout7.xml"/></Relationships>
</file>

<file path=ppt/slides/_rels/slide15.xml.rels><?xml version="1.0" encoding="UTF-8" standalone="yes"?>
<Relationships xmlns="http://schemas.openxmlformats.org/package/2006/relationships"><Relationship Id="rId8" Type="http://schemas.openxmlformats.org/officeDocument/2006/relationships/image" Target="../media/image12.png"/><Relationship Id="rId3" Type="http://schemas.openxmlformats.org/officeDocument/2006/relationships/image" Target="../media/image9.png"/><Relationship Id="rId7" Type="http://schemas.openxmlformats.org/officeDocument/2006/relationships/image" Target="../media/image11.png"/><Relationship Id="rId2" Type="http://schemas.openxmlformats.org/officeDocument/2006/relationships/notesSlide" Target="../notesSlides/notesSlide12.xml"/><Relationship Id="rId1" Type="http://schemas.openxmlformats.org/officeDocument/2006/relationships/slideLayout" Target="../slideLayouts/slideLayout2.xml"/><Relationship Id="rId6" Type="http://schemas.openxmlformats.org/officeDocument/2006/relationships/image" Target="../media/image10.jpeg"/><Relationship Id="rId5" Type="http://schemas.openxmlformats.org/officeDocument/2006/relationships/image" Target="../media/image4.jpeg"/><Relationship Id="rId4" Type="http://schemas.openxmlformats.org/officeDocument/2006/relationships/image" Target="../media/image5.png"/><Relationship Id="rId9" Type="http://schemas.openxmlformats.org/officeDocument/2006/relationships/image" Target="../media/image13.png"/></Relationships>
</file>

<file path=ppt/slides/_rels/slide150.xml.rels><?xml version="1.0" encoding="UTF-8" standalone="yes"?>
<Relationships xmlns="http://schemas.openxmlformats.org/package/2006/relationships"><Relationship Id="rId3" Type="http://schemas.openxmlformats.org/officeDocument/2006/relationships/image" Target="../media/image104.png"/><Relationship Id="rId2" Type="http://schemas.openxmlformats.org/officeDocument/2006/relationships/notesSlide" Target="../notesSlides/notesSlide126.xml"/><Relationship Id="rId1" Type="http://schemas.openxmlformats.org/officeDocument/2006/relationships/slideLayout" Target="../slideLayouts/slideLayout7.xml"/></Relationships>
</file>

<file path=ppt/slides/_rels/slide151.xml.rels><?xml version="1.0" encoding="UTF-8" standalone="yes"?>
<Relationships xmlns="http://schemas.openxmlformats.org/package/2006/relationships"><Relationship Id="rId3" Type="http://schemas.openxmlformats.org/officeDocument/2006/relationships/image" Target="../media/image104.png"/><Relationship Id="rId2" Type="http://schemas.openxmlformats.org/officeDocument/2006/relationships/notesSlide" Target="../notesSlides/notesSlide127.xml"/><Relationship Id="rId1" Type="http://schemas.openxmlformats.org/officeDocument/2006/relationships/slideLayout" Target="../slideLayouts/slideLayout7.xml"/><Relationship Id="rId4" Type="http://schemas.openxmlformats.org/officeDocument/2006/relationships/chart" Target="../charts/chart52.xml"/></Relationships>
</file>

<file path=ppt/slides/_rels/slide152.xml.rels><?xml version="1.0" encoding="UTF-8" standalone="yes"?>
<Relationships xmlns="http://schemas.openxmlformats.org/package/2006/relationships"><Relationship Id="rId3" Type="http://schemas.openxmlformats.org/officeDocument/2006/relationships/image" Target="../media/image104.png"/><Relationship Id="rId2" Type="http://schemas.openxmlformats.org/officeDocument/2006/relationships/notesSlide" Target="../notesSlides/notesSlide128.xml"/><Relationship Id="rId1" Type="http://schemas.openxmlformats.org/officeDocument/2006/relationships/slideLayout" Target="../slideLayouts/slideLayout7.xml"/></Relationships>
</file>

<file path=ppt/slides/_rels/slide153.xml.rels><?xml version="1.0" encoding="UTF-8" standalone="yes"?>
<Relationships xmlns="http://schemas.openxmlformats.org/package/2006/relationships"><Relationship Id="rId2" Type="http://schemas.openxmlformats.org/officeDocument/2006/relationships/image" Target="../media/image104.png"/><Relationship Id="rId1" Type="http://schemas.openxmlformats.org/officeDocument/2006/relationships/slideLayout" Target="../slideLayouts/slideLayout1.xml"/></Relationships>
</file>

<file path=ppt/slides/_rels/slide154.xml.rels><?xml version="1.0" encoding="UTF-8" standalone="yes"?>
<Relationships xmlns="http://schemas.openxmlformats.org/package/2006/relationships"><Relationship Id="rId3" Type="http://schemas.openxmlformats.org/officeDocument/2006/relationships/image" Target="../media/image104.png"/><Relationship Id="rId2" Type="http://schemas.openxmlformats.org/officeDocument/2006/relationships/notesSlide" Target="../notesSlides/notesSlide129.xml"/><Relationship Id="rId1" Type="http://schemas.openxmlformats.org/officeDocument/2006/relationships/slideLayout" Target="../slideLayouts/slideLayout7.xml"/></Relationships>
</file>

<file path=ppt/slides/_rels/slide155.xml.rels><?xml version="1.0" encoding="UTF-8" standalone="yes"?>
<Relationships xmlns="http://schemas.openxmlformats.org/package/2006/relationships"><Relationship Id="rId2" Type="http://schemas.openxmlformats.org/officeDocument/2006/relationships/image" Target="../media/image104.png"/><Relationship Id="rId1" Type="http://schemas.openxmlformats.org/officeDocument/2006/relationships/slideLayout" Target="../slideLayouts/slideLayout2.xml"/></Relationships>
</file>

<file path=ppt/slides/_rels/slide156.xml.rels><?xml version="1.0" encoding="UTF-8" standalone="yes"?>
<Relationships xmlns="http://schemas.openxmlformats.org/package/2006/relationships"><Relationship Id="rId2" Type="http://schemas.openxmlformats.org/officeDocument/2006/relationships/image" Target="../media/image104.png"/><Relationship Id="rId1" Type="http://schemas.openxmlformats.org/officeDocument/2006/relationships/slideLayout" Target="../slideLayouts/slideLayout7.xml"/></Relationships>
</file>

<file path=ppt/slides/_rels/slide157.xml.rels><?xml version="1.0" encoding="UTF-8" standalone="yes"?>
<Relationships xmlns="http://schemas.openxmlformats.org/package/2006/relationships"><Relationship Id="rId8" Type="http://schemas.openxmlformats.org/officeDocument/2006/relationships/image" Target="../media/image110.png"/><Relationship Id="rId3" Type="http://schemas.openxmlformats.org/officeDocument/2006/relationships/image" Target="../media/image104.png"/><Relationship Id="rId7" Type="http://schemas.openxmlformats.org/officeDocument/2006/relationships/image" Target="../media/image127.jpeg"/><Relationship Id="rId2" Type="http://schemas.openxmlformats.org/officeDocument/2006/relationships/notesSlide" Target="../notesSlides/notesSlide130.xml"/><Relationship Id="rId1" Type="http://schemas.openxmlformats.org/officeDocument/2006/relationships/slideLayout" Target="../slideLayouts/slideLayout7.xml"/><Relationship Id="rId6" Type="http://schemas.openxmlformats.org/officeDocument/2006/relationships/image" Target="../media/image126.jpeg"/><Relationship Id="rId5" Type="http://schemas.openxmlformats.org/officeDocument/2006/relationships/image" Target="../media/image5.png"/><Relationship Id="rId4" Type="http://schemas.openxmlformats.org/officeDocument/2006/relationships/image" Target="../media/image125.png"/><Relationship Id="rId9" Type="http://schemas.openxmlformats.org/officeDocument/2006/relationships/image" Target="../media/image111.png"/></Relationships>
</file>

<file path=ppt/slides/_rels/slide158.xml.rels><?xml version="1.0" encoding="UTF-8" standalone="yes"?>
<Relationships xmlns="http://schemas.openxmlformats.org/package/2006/relationships"><Relationship Id="rId3" Type="http://schemas.openxmlformats.org/officeDocument/2006/relationships/image" Target="../media/image104.png"/><Relationship Id="rId2" Type="http://schemas.openxmlformats.org/officeDocument/2006/relationships/notesSlide" Target="../notesSlides/notesSlide131.xml"/><Relationship Id="rId1" Type="http://schemas.openxmlformats.org/officeDocument/2006/relationships/slideLayout" Target="../slideLayouts/slideLayout7.xml"/><Relationship Id="rId4" Type="http://schemas.openxmlformats.org/officeDocument/2006/relationships/image" Target="../media/image125.png"/></Relationships>
</file>

<file path=ppt/slides/_rels/slide159.xml.rels><?xml version="1.0" encoding="UTF-8" standalone="yes"?>
<Relationships xmlns="http://schemas.openxmlformats.org/package/2006/relationships"><Relationship Id="rId3" Type="http://schemas.openxmlformats.org/officeDocument/2006/relationships/image" Target="../media/image104.png"/><Relationship Id="rId2" Type="http://schemas.openxmlformats.org/officeDocument/2006/relationships/notesSlide" Target="../notesSlides/notesSlide132.xml"/><Relationship Id="rId1" Type="http://schemas.openxmlformats.org/officeDocument/2006/relationships/slideLayout" Target="../slideLayouts/slideLayout7.xml"/><Relationship Id="rId4" Type="http://schemas.openxmlformats.org/officeDocument/2006/relationships/image" Target="../media/image125.png"/></Relationships>
</file>

<file path=ppt/slides/_rels/slide16.xml.rels><?xml version="1.0" encoding="UTF-8" standalone="yes"?>
<Relationships xmlns="http://schemas.openxmlformats.org/package/2006/relationships"><Relationship Id="rId8" Type="http://schemas.openxmlformats.org/officeDocument/2006/relationships/image" Target="../media/image12.png"/><Relationship Id="rId3" Type="http://schemas.openxmlformats.org/officeDocument/2006/relationships/image" Target="../media/image9.png"/><Relationship Id="rId7" Type="http://schemas.openxmlformats.org/officeDocument/2006/relationships/image" Target="../media/image11.png"/><Relationship Id="rId2" Type="http://schemas.openxmlformats.org/officeDocument/2006/relationships/notesSlide" Target="../notesSlides/notesSlide13.xml"/><Relationship Id="rId1" Type="http://schemas.openxmlformats.org/officeDocument/2006/relationships/slideLayout" Target="../slideLayouts/slideLayout2.xml"/><Relationship Id="rId6" Type="http://schemas.openxmlformats.org/officeDocument/2006/relationships/image" Target="../media/image10.jpeg"/><Relationship Id="rId5" Type="http://schemas.openxmlformats.org/officeDocument/2006/relationships/image" Target="../media/image4.jpeg"/><Relationship Id="rId4" Type="http://schemas.openxmlformats.org/officeDocument/2006/relationships/image" Target="../media/image5.png"/><Relationship Id="rId9" Type="http://schemas.openxmlformats.org/officeDocument/2006/relationships/image" Target="../media/image13.png"/></Relationships>
</file>

<file path=ppt/slides/_rels/slide160.xml.rels><?xml version="1.0" encoding="UTF-8" standalone="yes"?>
<Relationships xmlns="http://schemas.openxmlformats.org/package/2006/relationships"><Relationship Id="rId3" Type="http://schemas.openxmlformats.org/officeDocument/2006/relationships/image" Target="../media/image104.png"/><Relationship Id="rId2" Type="http://schemas.openxmlformats.org/officeDocument/2006/relationships/notesSlide" Target="../notesSlides/notesSlide133.xml"/><Relationship Id="rId1" Type="http://schemas.openxmlformats.org/officeDocument/2006/relationships/slideLayout" Target="../slideLayouts/slideLayout7.xml"/><Relationship Id="rId4" Type="http://schemas.openxmlformats.org/officeDocument/2006/relationships/image" Target="../media/image5.png"/></Relationships>
</file>

<file path=ppt/slides/_rels/slide161.xml.rels><?xml version="1.0" encoding="UTF-8" standalone="yes"?>
<Relationships xmlns="http://schemas.openxmlformats.org/package/2006/relationships"><Relationship Id="rId3" Type="http://schemas.openxmlformats.org/officeDocument/2006/relationships/image" Target="../media/image104.png"/><Relationship Id="rId2" Type="http://schemas.openxmlformats.org/officeDocument/2006/relationships/notesSlide" Target="../notesSlides/notesSlide134.xml"/><Relationship Id="rId1" Type="http://schemas.openxmlformats.org/officeDocument/2006/relationships/slideLayout" Target="../slideLayouts/slideLayout7.xml"/><Relationship Id="rId5" Type="http://schemas.openxmlformats.org/officeDocument/2006/relationships/image" Target="../media/image111.png"/><Relationship Id="rId4" Type="http://schemas.openxmlformats.org/officeDocument/2006/relationships/image" Target="../media/image110.png"/></Relationships>
</file>

<file path=ppt/slides/_rels/slide162.xml.rels><?xml version="1.0" encoding="UTF-8" standalone="yes"?>
<Relationships xmlns="http://schemas.openxmlformats.org/package/2006/relationships"><Relationship Id="rId3" Type="http://schemas.openxmlformats.org/officeDocument/2006/relationships/image" Target="../media/image104.png"/><Relationship Id="rId2" Type="http://schemas.openxmlformats.org/officeDocument/2006/relationships/notesSlide" Target="../notesSlides/notesSlide135.xml"/><Relationship Id="rId1" Type="http://schemas.openxmlformats.org/officeDocument/2006/relationships/slideLayout" Target="../slideLayouts/slideLayout7.xml"/><Relationship Id="rId4" Type="http://schemas.openxmlformats.org/officeDocument/2006/relationships/image" Target="../media/image126.jpeg"/></Relationships>
</file>

<file path=ppt/slides/_rels/slide163.xml.rels><?xml version="1.0" encoding="UTF-8" standalone="yes"?>
<Relationships xmlns="http://schemas.openxmlformats.org/package/2006/relationships"><Relationship Id="rId3" Type="http://schemas.openxmlformats.org/officeDocument/2006/relationships/image" Target="../media/image104.png"/><Relationship Id="rId2" Type="http://schemas.openxmlformats.org/officeDocument/2006/relationships/notesSlide" Target="../notesSlides/notesSlide136.xml"/><Relationship Id="rId1" Type="http://schemas.openxmlformats.org/officeDocument/2006/relationships/slideLayout" Target="../slideLayouts/slideLayout7.xml"/><Relationship Id="rId4" Type="http://schemas.openxmlformats.org/officeDocument/2006/relationships/image" Target="../media/image126.jpeg"/></Relationships>
</file>

<file path=ppt/slides/_rels/slide164.xml.rels><?xml version="1.0" encoding="UTF-8" standalone="yes"?>
<Relationships xmlns="http://schemas.openxmlformats.org/package/2006/relationships"><Relationship Id="rId3" Type="http://schemas.openxmlformats.org/officeDocument/2006/relationships/image" Target="../media/image104.png"/><Relationship Id="rId2" Type="http://schemas.openxmlformats.org/officeDocument/2006/relationships/notesSlide" Target="../notesSlides/notesSlide137.xml"/><Relationship Id="rId1" Type="http://schemas.openxmlformats.org/officeDocument/2006/relationships/slideLayout" Target="../slideLayouts/slideLayout7.xml"/><Relationship Id="rId4" Type="http://schemas.openxmlformats.org/officeDocument/2006/relationships/image" Target="../media/image127.jpeg"/></Relationships>
</file>

<file path=ppt/slides/_rels/slide165.xml.rels><?xml version="1.0" encoding="UTF-8" standalone="yes"?>
<Relationships xmlns="http://schemas.openxmlformats.org/package/2006/relationships"><Relationship Id="rId3" Type="http://schemas.openxmlformats.org/officeDocument/2006/relationships/image" Target="../media/image104.png"/><Relationship Id="rId2" Type="http://schemas.openxmlformats.org/officeDocument/2006/relationships/notesSlide" Target="../notesSlides/notesSlide138.xml"/><Relationship Id="rId1" Type="http://schemas.openxmlformats.org/officeDocument/2006/relationships/slideLayout" Target="../slideLayouts/slideLayout7.xml"/><Relationship Id="rId4" Type="http://schemas.openxmlformats.org/officeDocument/2006/relationships/image" Target="../media/image127.jpeg"/></Relationships>
</file>

<file path=ppt/slides/_rels/slide166.xml.rels><?xml version="1.0" encoding="UTF-8" standalone="yes"?>
<Relationships xmlns="http://schemas.openxmlformats.org/package/2006/relationships"><Relationship Id="rId3" Type="http://schemas.openxmlformats.org/officeDocument/2006/relationships/image" Target="../media/image129.svg"/><Relationship Id="rId2" Type="http://schemas.openxmlformats.org/officeDocument/2006/relationships/image" Target="../media/image128.png"/><Relationship Id="rId1" Type="http://schemas.openxmlformats.org/officeDocument/2006/relationships/slideLayout" Target="../slideLayouts/slideLayout7.xml"/></Relationships>
</file>

<file path=ppt/slides/_rels/slide167.xml.rels><?xml version="1.0" encoding="UTF-8" standalone="yes"?>
<Relationships xmlns="http://schemas.openxmlformats.org/package/2006/relationships"><Relationship Id="rId8" Type="http://schemas.openxmlformats.org/officeDocument/2006/relationships/chart" Target="../charts/chart53.xml"/><Relationship Id="rId3" Type="http://schemas.openxmlformats.org/officeDocument/2006/relationships/image" Target="../media/image130.png"/><Relationship Id="rId7" Type="http://schemas.openxmlformats.org/officeDocument/2006/relationships/image" Target="../media/image5.png"/><Relationship Id="rId2" Type="http://schemas.openxmlformats.org/officeDocument/2006/relationships/notesSlide" Target="../notesSlides/notesSlide139.xml"/><Relationship Id="rId1" Type="http://schemas.openxmlformats.org/officeDocument/2006/relationships/slideLayout" Target="../slideLayouts/slideLayout2.xml"/><Relationship Id="rId6" Type="http://schemas.openxmlformats.org/officeDocument/2006/relationships/image" Target="../media/image133.jpeg"/><Relationship Id="rId5" Type="http://schemas.openxmlformats.org/officeDocument/2006/relationships/image" Target="../media/image132.jpeg"/><Relationship Id="rId4" Type="http://schemas.openxmlformats.org/officeDocument/2006/relationships/image" Target="../media/image131.png"/></Relationships>
</file>

<file path=ppt/slides/_rels/slide168.xml.rels><?xml version="1.0" encoding="UTF-8" standalone="yes"?>
<Relationships xmlns="http://schemas.openxmlformats.org/package/2006/relationships"><Relationship Id="rId8" Type="http://schemas.openxmlformats.org/officeDocument/2006/relationships/chart" Target="../charts/chart54.xml"/><Relationship Id="rId3" Type="http://schemas.openxmlformats.org/officeDocument/2006/relationships/image" Target="../media/image130.png"/><Relationship Id="rId7" Type="http://schemas.openxmlformats.org/officeDocument/2006/relationships/image" Target="../media/image5.png"/><Relationship Id="rId2" Type="http://schemas.openxmlformats.org/officeDocument/2006/relationships/notesSlide" Target="../notesSlides/notesSlide140.xml"/><Relationship Id="rId1" Type="http://schemas.openxmlformats.org/officeDocument/2006/relationships/slideLayout" Target="../slideLayouts/slideLayout2.xml"/><Relationship Id="rId6" Type="http://schemas.openxmlformats.org/officeDocument/2006/relationships/image" Target="../media/image133.jpeg"/><Relationship Id="rId5" Type="http://schemas.openxmlformats.org/officeDocument/2006/relationships/image" Target="../media/image132.jpeg"/><Relationship Id="rId4" Type="http://schemas.openxmlformats.org/officeDocument/2006/relationships/image" Target="../media/image131.png"/></Relationships>
</file>

<file path=ppt/slides/_rels/slide169.xml.rels><?xml version="1.0" encoding="UTF-8" standalone="yes"?>
<Relationships xmlns="http://schemas.openxmlformats.org/package/2006/relationships"><Relationship Id="rId8" Type="http://schemas.openxmlformats.org/officeDocument/2006/relationships/chart" Target="../charts/chart55.xml"/><Relationship Id="rId3" Type="http://schemas.openxmlformats.org/officeDocument/2006/relationships/image" Target="../media/image130.png"/><Relationship Id="rId7" Type="http://schemas.openxmlformats.org/officeDocument/2006/relationships/image" Target="../media/image5.png"/><Relationship Id="rId2" Type="http://schemas.openxmlformats.org/officeDocument/2006/relationships/notesSlide" Target="../notesSlides/notesSlide141.xml"/><Relationship Id="rId1" Type="http://schemas.openxmlformats.org/officeDocument/2006/relationships/slideLayout" Target="../slideLayouts/slideLayout2.xml"/><Relationship Id="rId6" Type="http://schemas.openxmlformats.org/officeDocument/2006/relationships/image" Target="../media/image133.jpeg"/><Relationship Id="rId5" Type="http://schemas.openxmlformats.org/officeDocument/2006/relationships/image" Target="../media/image132.jpeg"/><Relationship Id="rId4" Type="http://schemas.openxmlformats.org/officeDocument/2006/relationships/image" Target="../media/image131.png"/></Relationships>
</file>

<file path=ppt/slides/_rels/slide17.xml.rels><?xml version="1.0" encoding="UTF-8" standalone="yes"?>
<Relationships xmlns="http://schemas.openxmlformats.org/package/2006/relationships"><Relationship Id="rId8" Type="http://schemas.openxmlformats.org/officeDocument/2006/relationships/image" Target="../media/image12.png"/><Relationship Id="rId3" Type="http://schemas.openxmlformats.org/officeDocument/2006/relationships/image" Target="../media/image9.png"/><Relationship Id="rId7" Type="http://schemas.openxmlformats.org/officeDocument/2006/relationships/image" Target="../media/image11.png"/><Relationship Id="rId2" Type="http://schemas.openxmlformats.org/officeDocument/2006/relationships/notesSlide" Target="../notesSlides/notesSlide14.xml"/><Relationship Id="rId1" Type="http://schemas.openxmlformats.org/officeDocument/2006/relationships/slideLayout" Target="../slideLayouts/slideLayout2.xml"/><Relationship Id="rId6" Type="http://schemas.openxmlformats.org/officeDocument/2006/relationships/image" Target="../media/image10.jpeg"/><Relationship Id="rId5" Type="http://schemas.openxmlformats.org/officeDocument/2006/relationships/image" Target="../media/image4.jpeg"/><Relationship Id="rId4" Type="http://schemas.openxmlformats.org/officeDocument/2006/relationships/image" Target="../media/image5.png"/><Relationship Id="rId9" Type="http://schemas.openxmlformats.org/officeDocument/2006/relationships/image" Target="../media/image13.png"/></Relationships>
</file>

<file path=ppt/slides/_rels/slide170.xml.rels><?xml version="1.0" encoding="UTF-8" standalone="yes"?>
<Relationships xmlns="http://schemas.openxmlformats.org/package/2006/relationships"><Relationship Id="rId2" Type="http://schemas.openxmlformats.org/officeDocument/2006/relationships/chart" Target="../charts/chart56.xml"/><Relationship Id="rId1" Type="http://schemas.openxmlformats.org/officeDocument/2006/relationships/slideLayout" Target="../slideLayouts/slideLayout2.xml"/></Relationships>
</file>

<file path=ppt/slides/_rels/slide171.xml.rels><?xml version="1.0" encoding="UTF-8" standalone="yes"?>
<Relationships xmlns="http://schemas.openxmlformats.org/package/2006/relationships"><Relationship Id="rId2" Type="http://schemas.openxmlformats.org/officeDocument/2006/relationships/image" Target="../media/image134.png"/><Relationship Id="rId1" Type="http://schemas.openxmlformats.org/officeDocument/2006/relationships/slideLayout" Target="../slideLayouts/slideLayout2.xml"/></Relationships>
</file>

<file path=ppt/slides/_rels/slide172.xml.rels><?xml version="1.0" encoding="UTF-8" standalone="yes"?>
<Relationships xmlns="http://schemas.openxmlformats.org/package/2006/relationships"><Relationship Id="rId2" Type="http://schemas.openxmlformats.org/officeDocument/2006/relationships/image" Target="../media/image134.png"/><Relationship Id="rId1" Type="http://schemas.openxmlformats.org/officeDocument/2006/relationships/slideLayout" Target="../slideLayouts/slideLayout2.xml"/></Relationships>
</file>

<file path=ppt/slides/_rels/slide173.xml.rels><?xml version="1.0" encoding="UTF-8" standalone="yes"?>
<Relationships xmlns="http://schemas.openxmlformats.org/package/2006/relationships"><Relationship Id="rId2" Type="http://schemas.openxmlformats.org/officeDocument/2006/relationships/image" Target="../media/image134.png"/><Relationship Id="rId1" Type="http://schemas.openxmlformats.org/officeDocument/2006/relationships/slideLayout" Target="../slideLayouts/slideLayout2.xml"/></Relationships>
</file>

<file path=ppt/slides/_rels/slide174.xml.rels><?xml version="1.0" encoding="UTF-8" standalone="yes"?>
<Relationships xmlns="http://schemas.openxmlformats.org/package/2006/relationships"><Relationship Id="rId2" Type="http://schemas.openxmlformats.org/officeDocument/2006/relationships/image" Target="../media/image134.png"/><Relationship Id="rId1" Type="http://schemas.openxmlformats.org/officeDocument/2006/relationships/slideLayout" Target="../slideLayouts/slideLayout2.xml"/></Relationships>
</file>

<file path=ppt/slides/_rels/slide175.xml.rels><?xml version="1.0" encoding="UTF-8" standalone="yes"?>
<Relationships xmlns="http://schemas.openxmlformats.org/package/2006/relationships"><Relationship Id="rId2" Type="http://schemas.openxmlformats.org/officeDocument/2006/relationships/image" Target="../media/image134.png"/><Relationship Id="rId1" Type="http://schemas.openxmlformats.org/officeDocument/2006/relationships/slideLayout" Target="../slideLayouts/slideLayout2.xml"/></Relationships>
</file>

<file path=ppt/slides/_rels/slide176.xml.rels><?xml version="1.0" encoding="UTF-8" standalone="yes"?>
<Relationships xmlns="http://schemas.openxmlformats.org/package/2006/relationships"><Relationship Id="rId2" Type="http://schemas.openxmlformats.org/officeDocument/2006/relationships/image" Target="../media/image134.png"/><Relationship Id="rId1" Type="http://schemas.openxmlformats.org/officeDocument/2006/relationships/slideLayout" Target="../slideLayouts/slideLayout2.xml"/></Relationships>
</file>

<file path=ppt/slides/_rels/slide177.xml.rels><?xml version="1.0" encoding="UTF-8" standalone="yes"?>
<Relationships xmlns="http://schemas.openxmlformats.org/package/2006/relationships"><Relationship Id="rId2" Type="http://schemas.openxmlformats.org/officeDocument/2006/relationships/image" Target="../media/image134.png"/><Relationship Id="rId1" Type="http://schemas.openxmlformats.org/officeDocument/2006/relationships/slideLayout" Target="../slideLayouts/slideLayout2.xml"/></Relationships>
</file>

<file path=ppt/slides/_rels/slide178.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6.png"/><Relationship Id="rId1" Type="http://schemas.openxmlformats.org/officeDocument/2006/relationships/slideLayout" Target="../slideLayouts/slideLayout2.xml"/></Relationships>
</file>

<file path=ppt/slides/_rels/slide179.xml.rels><?xml version="1.0" encoding="UTF-8" standalone="yes"?>
<Relationships xmlns="http://schemas.openxmlformats.org/package/2006/relationships"><Relationship Id="rId2" Type="http://schemas.openxmlformats.org/officeDocument/2006/relationships/image" Target="../media/image133.jpeg"/><Relationship Id="rId1" Type="http://schemas.openxmlformats.org/officeDocument/2006/relationships/slideLayout" Target="../slideLayouts/slideLayout2.xml"/></Relationships>
</file>

<file path=ppt/slides/_rels/slide18.xml.rels><?xml version="1.0" encoding="UTF-8" standalone="yes"?>
<Relationships xmlns="http://schemas.openxmlformats.org/package/2006/relationships"><Relationship Id="rId8" Type="http://schemas.openxmlformats.org/officeDocument/2006/relationships/image" Target="../media/image12.png"/><Relationship Id="rId3" Type="http://schemas.openxmlformats.org/officeDocument/2006/relationships/image" Target="../media/image9.png"/><Relationship Id="rId7" Type="http://schemas.openxmlformats.org/officeDocument/2006/relationships/image" Target="../media/image11.png"/><Relationship Id="rId2" Type="http://schemas.openxmlformats.org/officeDocument/2006/relationships/notesSlide" Target="../notesSlides/notesSlide15.xml"/><Relationship Id="rId1" Type="http://schemas.openxmlformats.org/officeDocument/2006/relationships/slideLayout" Target="../slideLayouts/slideLayout2.xml"/><Relationship Id="rId6" Type="http://schemas.openxmlformats.org/officeDocument/2006/relationships/image" Target="../media/image10.jpeg"/><Relationship Id="rId5" Type="http://schemas.openxmlformats.org/officeDocument/2006/relationships/image" Target="../media/image4.jpeg"/><Relationship Id="rId4" Type="http://schemas.openxmlformats.org/officeDocument/2006/relationships/image" Target="../media/image5.png"/><Relationship Id="rId9" Type="http://schemas.openxmlformats.org/officeDocument/2006/relationships/image" Target="../media/image13.png"/></Relationships>
</file>

<file path=ppt/slides/_rels/slide180.xml.rels><?xml version="1.0" encoding="UTF-8" standalone="yes"?>
<Relationships xmlns="http://schemas.openxmlformats.org/package/2006/relationships"><Relationship Id="rId2" Type="http://schemas.openxmlformats.org/officeDocument/2006/relationships/image" Target="../media/image3.jpeg"/><Relationship Id="rId1" Type="http://schemas.openxmlformats.org/officeDocument/2006/relationships/slideLayout" Target="../slideLayouts/slideLayout2.xml"/></Relationships>
</file>

<file path=ppt/slides/_rels/slide181.xml.rels><?xml version="1.0" encoding="UTF-8" standalone="yes"?>
<Relationships xmlns="http://schemas.openxmlformats.org/package/2006/relationships"><Relationship Id="rId2" Type="http://schemas.openxmlformats.org/officeDocument/2006/relationships/image" Target="../media/image3.jpeg"/><Relationship Id="rId1" Type="http://schemas.openxmlformats.org/officeDocument/2006/relationships/slideLayout" Target="../slideLayouts/slideLayout2.xml"/></Relationships>
</file>

<file path=ppt/slides/_rels/slide182.xml.rels><?xml version="1.0" encoding="UTF-8" standalone="yes"?>
<Relationships xmlns="http://schemas.openxmlformats.org/package/2006/relationships"><Relationship Id="rId2" Type="http://schemas.openxmlformats.org/officeDocument/2006/relationships/image" Target="../media/image3.jpeg"/><Relationship Id="rId1" Type="http://schemas.openxmlformats.org/officeDocument/2006/relationships/slideLayout" Target="../slideLayouts/slideLayout2.xml"/></Relationships>
</file>

<file path=ppt/slides/_rels/slide183.xml.rels><?xml version="1.0" encoding="UTF-8" standalone="yes"?>
<Relationships xmlns="http://schemas.openxmlformats.org/package/2006/relationships"><Relationship Id="rId2" Type="http://schemas.openxmlformats.org/officeDocument/2006/relationships/chart" Target="../charts/chart57.xml"/><Relationship Id="rId1" Type="http://schemas.openxmlformats.org/officeDocument/2006/relationships/slideLayout" Target="../slideLayouts/slideLayout2.xml"/></Relationships>
</file>

<file path=ppt/slides/_rels/slide184.xml.rels><?xml version="1.0" encoding="UTF-8" standalone="yes"?>
<Relationships xmlns="http://schemas.openxmlformats.org/package/2006/relationships"><Relationship Id="rId2" Type="http://schemas.openxmlformats.org/officeDocument/2006/relationships/image" Target="../media/image134.png"/><Relationship Id="rId1" Type="http://schemas.openxmlformats.org/officeDocument/2006/relationships/slideLayout" Target="../slideLayouts/slideLayout2.xml"/></Relationships>
</file>

<file path=ppt/slides/_rels/slide185.xml.rels><?xml version="1.0" encoding="UTF-8" standalone="yes"?>
<Relationships xmlns="http://schemas.openxmlformats.org/package/2006/relationships"><Relationship Id="rId2" Type="http://schemas.openxmlformats.org/officeDocument/2006/relationships/image" Target="../media/image134.png"/><Relationship Id="rId1" Type="http://schemas.openxmlformats.org/officeDocument/2006/relationships/slideLayout" Target="../slideLayouts/slideLayout2.xml"/></Relationships>
</file>

<file path=ppt/slides/_rels/slide186.xml.rels><?xml version="1.0" encoding="UTF-8" standalone="yes"?>
<Relationships xmlns="http://schemas.openxmlformats.org/package/2006/relationships"><Relationship Id="rId2" Type="http://schemas.openxmlformats.org/officeDocument/2006/relationships/image" Target="../media/image134.png"/><Relationship Id="rId1" Type="http://schemas.openxmlformats.org/officeDocument/2006/relationships/slideLayout" Target="../slideLayouts/slideLayout2.xml"/></Relationships>
</file>

<file path=ppt/slides/_rels/slide187.xml.rels><?xml version="1.0" encoding="UTF-8" standalone="yes"?>
<Relationships xmlns="http://schemas.openxmlformats.org/package/2006/relationships"><Relationship Id="rId2" Type="http://schemas.openxmlformats.org/officeDocument/2006/relationships/image" Target="../media/image134.png"/><Relationship Id="rId1" Type="http://schemas.openxmlformats.org/officeDocument/2006/relationships/slideLayout" Target="../slideLayouts/slideLayout2.xml"/></Relationships>
</file>

<file path=ppt/slides/_rels/slide188.xml.rels><?xml version="1.0" encoding="UTF-8" standalone="yes"?>
<Relationships xmlns="http://schemas.openxmlformats.org/package/2006/relationships"><Relationship Id="rId2" Type="http://schemas.openxmlformats.org/officeDocument/2006/relationships/image" Target="../media/image134.png"/><Relationship Id="rId1" Type="http://schemas.openxmlformats.org/officeDocument/2006/relationships/slideLayout" Target="../slideLayouts/slideLayout2.xml"/></Relationships>
</file>

<file path=ppt/slides/_rels/slide189.xml.rels><?xml version="1.0" encoding="UTF-8" standalone="yes"?>
<Relationships xmlns="http://schemas.openxmlformats.org/package/2006/relationships"><Relationship Id="rId2" Type="http://schemas.openxmlformats.org/officeDocument/2006/relationships/image" Target="../media/image134.png"/><Relationship Id="rId1" Type="http://schemas.openxmlformats.org/officeDocument/2006/relationships/slideLayout" Target="../slideLayouts/slideLayout2.xml"/></Relationships>
</file>

<file path=ppt/slides/_rels/slide19.xml.rels><?xml version="1.0" encoding="UTF-8" standalone="yes"?>
<Relationships xmlns="http://schemas.openxmlformats.org/package/2006/relationships"><Relationship Id="rId8" Type="http://schemas.openxmlformats.org/officeDocument/2006/relationships/image" Target="../media/image12.png"/><Relationship Id="rId3" Type="http://schemas.openxmlformats.org/officeDocument/2006/relationships/image" Target="../media/image9.png"/><Relationship Id="rId7" Type="http://schemas.openxmlformats.org/officeDocument/2006/relationships/image" Target="../media/image11.png"/><Relationship Id="rId2" Type="http://schemas.openxmlformats.org/officeDocument/2006/relationships/notesSlide" Target="../notesSlides/notesSlide16.xml"/><Relationship Id="rId1" Type="http://schemas.openxmlformats.org/officeDocument/2006/relationships/slideLayout" Target="../slideLayouts/slideLayout2.xml"/><Relationship Id="rId6" Type="http://schemas.openxmlformats.org/officeDocument/2006/relationships/image" Target="../media/image10.jpeg"/><Relationship Id="rId5" Type="http://schemas.openxmlformats.org/officeDocument/2006/relationships/image" Target="../media/image4.jpeg"/><Relationship Id="rId4" Type="http://schemas.openxmlformats.org/officeDocument/2006/relationships/image" Target="../media/image5.png"/><Relationship Id="rId9" Type="http://schemas.openxmlformats.org/officeDocument/2006/relationships/image" Target="../media/image13.png"/></Relationships>
</file>

<file path=ppt/slides/_rels/slide190.xml.rels><?xml version="1.0" encoding="UTF-8" standalone="yes"?>
<Relationships xmlns="http://schemas.openxmlformats.org/package/2006/relationships"><Relationship Id="rId2" Type="http://schemas.openxmlformats.org/officeDocument/2006/relationships/image" Target="../media/image134.png"/><Relationship Id="rId1" Type="http://schemas.openxmlformats.org/officeDocument/2006/relationships/slideLayout" Target="../slideLayouts/slideLayout2.xml"/></Relationships>
</file>

<file path=ppt/slides/_rels/slide191.xml.rels><?xml version="1.0" encoding="UTF-8" standalone="yes"?>
<Relationships xmlns="http://schemas.openxmlformats.org/package/2006/relationships"><Relationship Id="rId2" Type="http://schemas.openxmlformats.org/officeDocument/2006/relationships/image" Target="../media/image135.png"/><Relationship Id="rId1" Type="http://schemas.openxmlformats.org/officeDocument/2006/relationships/slideLayout" Target="../slideLayouts/slideLayout2.xml"/></Relationships>
</file>

<file path=ppt/slides/_rels/slide192.xml.rels><?xml version="1.0" encoding="UTF-8" standalone="yes"?>
<Relationships xmlns="http://schemas.openxmlformats.org/package/2006/relationships"><Relationship Id="rId2" Type="http://schemas.openxmlformats.org/officeDocument/2006/relationships/image" Target="../media/image135.png"/><Relationship Id="rId1" Type="http://schemas.openxmlformats.org/officeDocument/2006/relationships/slideLayout" Target="../slideLayouts/slideLayout2.xml"/></Relationships>
</file>

<file path=ppt/slides/_rels/slide193.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Layout" Target="../slideLayouts/slideLayout2.xml"/></Relationships>
</file>

<file path=ppt/slides/_rels/slide194.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6.png"/><Relationship Id="rId1" Type="http://schemas.openxmlformats.org/officeDocument/2006/relationships/slideLayout" Target="../slideLayouts/slideLayout2.xml"/></Relationships>
</file>

<file path=ppt/slides/_rels/slide195.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6.png"/><Relationship Id="rId1" Type="http://schemas.openxmlformats.org/officeDocument/2006/relationships/slideLayout" Target="../slideLayouts/slideLayout2.xml"/></Relationships>
</file>

<file path=ppt/slides/_rels/slide196.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6.png"/><Relationship Id="rId1" Type="http://schemas.openxmlformats.org/officeDocument/2006/relationships/slideLayout" Target="../slideLayouts/slideLayout2.xml"/></Relationships>
</file>

<file path=ppt/slides/_rels/slide197.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Layout" Target="../slideLayouts/slideLayout2.xml"/></Relationships>
</file>

<file path=ppt/slides/_rels/slide198.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Layout" Target="../slideLayouts/slideLayout2.xml"/></Relationships>
</file>

<file path=ppt/slides/_rels/slide199.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Layout" Target="../slideLayouts/slideLayout2.xml"/></Relationships>
</file>

<file path=ppt/slides/_rels/slide2.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Layout" Target="../slideLayouts/slideLayout7.xml"/></Relationships>
</file>

<file path=ppt/slides/_rels/slide20.xml.rels><?xml version="1.0" encoding="UTF-8" standalone="yes"?>
<Relationships xmlns="http://schemas.openxmlformats.org/package/2006/relationships"><Relationship Id="rId8" Type="http://schemas.openxmlformats.org/officeDocument/2006/relationships/image" Target="../media/image12.png"/><Relationship Id="rId3" Type="http://schemas.openxmlformats.org/officeDocument/2006/relationships/image" Target="../media/image9.png"/><Relationship Id="rId7" Type="http://schemas.openxmlformats.org/officeDocument/2006/relationships/image" Target="../media/image11.png"/><Relationship Id="rId2" Type="http://schemas.openxmlformats.org/officeDocument/2006/relationships/notesSlide" Target="../notesSlides/notesSlide17.xml"/><Relationship Id="rId1" Type="http://schemas.openxmlformats.org/officeDocument/2006/relationships/slideLayout" Target="../slideLayouts/slideLayout2.xml"/><Relationship Id="rId6" Type="http://schemas.openxmlformats.org/officeDocument/2006/relationships/image" Target="../media/image10.jpeg"/><Relationship Id="rId5" Type="http://schemas.openxmlformats.org/officeDocument/2006/relationships/image" Target="../media/image4.jpeg"/><Relationship Id="rId4" Type="http://schemas.openxmlformats.org/officeDocument/2006/relationships/image" Target="../media/image5.png"/><Relationship Id="rId9" Type="http://schemas.openxmlformats.org/officeDocument/2006/relationships/image" Target="../media/image13.png"/></Relationships>
</file>

<file path=ppt/slides/_rels/slide200.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Layout" Target="../slideLayouts/slideLayout2.xml"/></Relationships>
</file>

<file path=ppt/slides/_rels/slide201.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Layout" Target="../slideLayouts/slideLayout2.xml"/></Relationships>
</file>

<file path=ppt/slides/_rels/slide202.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Layout" Target="../slideLayouts/slideLayout2.xml"/></Relationships>
</file>

<file path=ppt/slides/_rels/slide203.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notesSlide" Target="../notesSlides/notesSlide142.xml"/><Relationship Id="rId1" Type="http://schemas.openxmlformats.org/officeDocument/2006/relationships/slideLayout" Target="../slideLayouts/slideLayout2.xml"/></Relationships>
</file>

<file path=ppt/slides/_rels/slide204.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notesSlide" Target="../notesSlides/notesSlide143.xml"/><Relationship Id="rId1" Type="http://schemas.openxmlformats.org/officeDocument/2006/relationships/slideLayout" Target="../slideLayouts/slideLayout2.xml"/></Relationships>
</file>

<file path=ppt/slides/_rels/slide205.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notesSlide" Target="../notesSlides/notesSlide144.xml"/><Relationship Id="rId1" Type="http://schemas.openxmlformats.org/officeDocument/2006/relationships/slideLayout" Target="../slideLayouts/slideLayout2.xml"/></Relationships>
</file>

<file path=ppt/slides/_rels/slide206.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notesSlide" Target="../notesSlides/notesSlide145.xml"/><Relationship Id="rId1" Type="http://schemas.openxmlformats.org/officeDocument/2006/relationships/slideLayout" Target="../slideLayouts/slideLayout2.xml"/></Relationships>
</file>

<file path=ppt/slides/_rels/slide207.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notesSlide" Target="../notesSlides/notesSlide146.xml"/><Relationship Id="rId1" Type="http://schemas.openxmlformats.org/officeDocument/2006/relationships/slideLayout" Target="../slideLayouts/slideLayout2.xml"/></Relationships>
</file>

<file path=ppt/slides/_rels/slide208.xml.rels><?xml version="1.0" encoding="UTF-8" standalone="yes"?>
<Relationships xmlns="http://schemas.openxmlformats.org/package/2006/relationships"><Relationship Id="rId8" Type="http://schemas.openxmlformats.org/officeDocument/2006/relationships/image" Target="../media/image7.png"/><Relationship Id="rId3" Type="http://schemas.openxmlformats.org/officeDocument/2006/relationships/image" Target="../media/image130.png"/><Relationship Id="rId7" Type="http://schemas.openxmlformats.org/officeDocument/2006/relationships/image" Target="../media/image6.png"/><Relationship Id="rId2" Type="http://schemas.openxmlformats.org/officeDocument/2006/relationships/notesSlide" Target="../notesSlides/notesSlide147.xml"/><Relationship Id="rId1" Type="http://schemas.openxmlformats.org/officeDocument/2006/relationships/slideLayout" Target="../slideLayouts/slideLayout2.xml"/><Relationship Id="rId6" Type="http://schemas.openxmlformats.org/officeDocument/2006/relationships/image" Target="../media/image5.png"/><Relationship Id="rId5" Type="http://schemas.openxmlformats.org/officeDocument/2006/relationships/image" Target="../media/image133.jpeg"/><Relationship Id="rId4" Type="http://schemas.openxmlformats.org/officeDocument/2006/relationships/image" Target="../media/image132.jpeg"/><Relationship Id="rId9" Type="http://schemas.openxmlformats.org/officeDocument/2006/relationships/chart" Target="../charts/chart58.xml"/></Relationships>
</file>

<file path=ppt/slides/_rels/slide209.xml.rels><?xml version="1.0" encoding="UTF-8" standalone="yes"?>
<Relationships xmlns="http://schemas.openxmlformats.org/package/2006/relationships"><Relationship Id="rId2" Type="http://schemas.openxmlformats.org/officeDocument/2006/relationships/image" Target="../media/image136.png"/><Relationship Id="rId1" Type="http://schemas.openxmlformats.org/officeDocument/2006/relationships/slideLayout" Target="../slideLayouts/slideLayout7.xml"/></Relationships>
</file>

<file path=ppt/slides/_rels/slide21.xml.rels><?xml version="1.0" encoding="UTF-8" standalone="yes"?>
<Relationships xmlns="http://schemas.openxmlformats.org/package/2006/relationships"><Relationship Id="rId8" Type="http://schemas.openxmlformats.org/officeDocument/2006/relationships/image" Target="../media/image12.png"/><Relationship Id="rId3" Type="http://schemas.openxmlformats.org/officeDocument/2006/relationships/image" Target="../media/image23.png"/><Relationship Id="rId7" Type="http://schemas.openxmlformats.org/officeDocument/2006/relationships/image" Target="../media/image11.png"/><Relationship Id="rId2" Type="http://schemas.openxmlformats.org/officeDocument/2006/relationships/notesSlide" Target="../notesSlides/notesSlide18.xml"/><Relationship Id="rId1" Type="http://schemas.openxmlformats.org/officeDocument/2006/relationships/slideLayout" Target="../slideLayouts/slideLayout2.xml"/><Relationship Id="rId6" Type="http://schemas.openxmlformats.org/officeDocument/2006/relationships/image" Target="../media/image10.jpeg"/><Relationship Id="rId5" Type="http://schemas.openxmlformats.org/officeDocument/2006/relationships/image" Target="../media/image4.jpeg"/><Relationship Id="rId4" Type="http://schemas.openxmlformats.org/officeDocument/2006/relationships/image" Target="../media/image5.png"/><Relationship Id="rId9" Type="http://schemas.openxmlformats.org/officeDocument/2006/relationships/image" Target="../media/image13.png"/></Relationships>
</file>

<file path=ppt/slides/_rels/slide21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36.png"/><Relationship Id="rId1" Type="http://schemas.openxmlformats.org/officeDocument/2006/relationships/slideLayout" Target="../slideLayouts/slideLayout7.xml"/></Relationships>
</file>

<file path=ppt/slides/_rels/slide211.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2.xml"/></Relationships>
</file>

<file path=ppt/slides/_rels/slide212.xml.rels><?xml version="1.0" encoding="UTF-8" standalone="yes"?>
<Relationships xmlns="http://schemas.openxmlformats.org/package/2006/relationships"><Relationship Id="rId3" Type="http://schemas.openxmlformats.org/officeDocument/2006/relationships/image" Target="../media/image137.png"/><Relationship Id="rId2" Type="http://schemas.openxmlformats.org/officeDocument/2006/relationships/image" Target="../media/image136.png"/><Relationship Id="rId1" Type="http://schemas.openxmlformats.org/officeDocument/2006/relationships/slideLayout" Target="../slideLayouts/slideLayout7.xml"/></Relationships>
</file>

<file path=ppt/slides/_rels/slide213.xml.rels><?xml version="1.0" encoding="UTF-8" standalone="yes"?>
<Relationships xmlns="http://schemas.openxmlformats.org/package/2006/relationships"><Relationship Id="rId3" Type="http://schemas.openxmlformats.org/officeDocument/2006/relationships/image" Target="../media/image137.png"/><Relationship Id="rId2" Type="http://schemas.openxmlformats.org/officeDocument/2006/relationships/notesSlide" Target="../notesSlides/notesSlide148.xml"/><Relationship Id="rId1" Type="http://schemas.openxmlformats.org/officeDocument/2006/relationships/slideLayout" Target="../slideLayouts/slideLayout7.xml"/></Relationships>
</file>

<file path=ppt/slides/_rels/slide214.xml.rels><?xml version="1.0" encoding="UTF-8" standalone="yes"?>
<Relationships xmlns="http://schemas.openxmlformats.org/package/2006/relationships"><Relationship Id="rId3" Type="http://schemas.openxmlformats.org/officeDocument/2006/relationships/image" Target="../media/image105.png"/><Relationship Id="rId2" Type="http://schemas.openxmlformats.org/officeDocument/2006/relationships/image" Target="../media/image136.png"/><Relationship Id="rId1" Type="http://schemas.openxmlformats.org/officeDocument/2006/relationships/slideLayout" Target="../slideLayouts/slideLayout7.xml"/></Relationships>
</file>

<file path=ppt/slides/_rels/slide215.xml.rels><?xml version="1.0" encoding="UTF-8" standalone="yes"?>
<Relationships xmlns="http://schemas.openxmlformats.org/package/2006/relationships"><Relationship Id="rId2" Type="http://schemas.openxmlformats.org/officeDocument/2006/relationships/image" Target="../media/image105.png"/><Relationship Id="rId1" Type="http://schemas.openxmlformats.org/officeDocument/2006/relationships/slideLayout" Target="../slideLayouts/slideLayout2.xml"/></Relationships>
</file>

<file path=ppt/slides/_rels/slide216.xml.rels><?xml version="1.0" encoding="UTF-8" standalone="yes"?>
<Relationships xmlns="http://schemas.openxmlformats.org/package/2006/relationships"><Relationship Id="rId3" Type="http://schemas.openxmlformats.org/officeDocument/2006/relationships/image" Target="../media/image138.png"/><Relationship Id="rId2" Type="http://schemas.openxmlformats.org/officeDocument/2006/relationships/image" Target="../media/image136.png"/><Relationship Id="rId1" Type="http://schemas.openxmlformats.org/officeDocument/2006/relationships/slideLayout" Target="../slideLayouts/slideLayout7.xml"/></Relationships>
</file>

<file path=ppt/slides/_rels/slide217.xml.rels><?xml version="1.0" encoding="UTF-8" standalone="yes"?>
<Relationships xmlns="http://schemas.openxmlformats.org/package/2006/relationships"><Relationship Id="rId3" Type="http://schemas.openxmlformats.org/officeDocument/2006/relationships/image" Target="../media/image138.png"/><Relationship Id="rId2" Type="http://schemas.openxmlformats.org/officeDocument/2006/relationships/notesSlide" Target="../notesSlides/notesSlide149.xml"/><Relationship Id="rId1" Type="http://schemas.openxmlformats.org/officeDocument/2006/relationships/slideLayout" Target="../slideLayouts/slideLayout7.xml"/></Relationships>
</file>

<file path=ppt/slides/_rels/slide218.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image" Target="../media/image136.png"/><Relationship Id="rId1" Type="http://schemas.openxmlformats.org/officeDocument/2006/relationships/slideLayout" Target="../slideLayouts/slideLayout7.xml"/></Relationships>
</file>

<file path=ppt/slides/_rels/slide219.xml.rels><?xml version="1.0" encoding="UTF-8" standalone="yes"?>
<Relationships xmlns="http://schemas.openxmlformats.org/package/2006/relationships"><Relationship Id="rId2" Type="http://schemas.openxmlformats.org/officeDocument/2006/relationships/image" Target="../media/image3.jpeg"/><Relationship Id="rId1" Type="http://schemas.openxmlformats.org/officeDocument/2006/relationships/slideLayout" Target="../slideLayouts/slideLayout2.xml"/></Relationships>
</file>

<file path=ppt/slides/_rels/slide22.xml.rels><?xml version="1.0" encoding="UTF-8" standalone="yes"?>
<Relationships xmlns="http://schemas.openxmlformats.org/package/2006/relationships"><Relationship Id="rId8" Type="http://schemas.openxmlformats.org/officeDocument/2006/relationships/image" Target="../media/image12.png"/><Relationship Id="rId3" Type="http://schemas.openxmlformats.org/officeDocument/2006/relationships/image" Target="../media/image9.png"/><Relationship Id="rId7" Type="http://schemas.openxmlformats.org/officeDocument/2006/relationships/image" Target="../media/image11.png"/><Relationship Id="rId2" Type="http://schemas.openxmlformats.org/officeDocument/2006/relationships/notesSlide" Target="../notesSlides/notesSlide19.xml"/><Relationship Id="rId1" Type="http://schemas.openxmlformats.org/officeDocument/2006/relationships/slideLayout" Target="../slideLayouts/slideLayout2.xml"/><Relationship Id="rId6" Type="http://schemas.openxmlformats.org/officeDocument/2006/relationships/image" Target="../media/image10.jpeg"/><Relationship Id="rId5" Type="http://schemas.openxmlformats.org/officeDocument/2006/relationships/image" Target="../media/image4.jpeg"/><Relationship Id="rId4" Type="http://schemas.openxmlformats.org/officeDocument/2006/relationships/image" Target="../media/image5.png"/><Relationship Id="rId9" Type="http://schemas.openxmlformats.org/officeDocument/2006/relationships/image" Target="../media/image13.png"/></Relationships>
</file>

<file path=ppt/slides/_rels/slide23.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20.xml"/><Relationship Id="rId1" Type="http://schemas.openxmlformats.org/officeDocument/2006/relationships/slideLayout" Target="../slideLayouts/slideLayout2.xml"/></Relationships>
</file>

<file path=ppt/slides/_rels/slide24.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21.xml"/><Relationship Id="rId1" Type="http://schemas.openxmlformats.org/officeDocument/2006/relationships/slideLayout" Target="../slideLayouts/slideLayout2.xml"/></Relationships>
</file>

<file path=ppt/slides/_rels/slide25.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22.xml"/><Relationship Id="rId1" Type="http://schemas.openxmlformats.org/officeDocument/2006/relationships/slideLayout" Target="../slideLayouts/slideLayout2.xml"/><Relationship Id="rId4" Type="http://schemas.openxmlformats.org/officeDocument/2006/relationships/image" Target="../media/image26.png"/></Relationships>
</file>

<file path=ppt/slides/_rels/slide26.xml.rels><?xml version="1.0" encoding="UTF-8" standalone="yes"?>
<Relationships xmlns="http://schemas.openxmlformats.org/package/2006/relationships"><Relationship Id="rId3" Type="http://schemas.openxmlformats.org/officeDocument/2006/relationships/image" Target="../media/image4.jpeg"/><Relationship Id="rId2" Type="http://schemas.openxmlformats.org/officeDocument/2006/relationships/notesSlide" Target="../notesSlides/notesSlide23.xml"/><Relationship Id="rId1" Type="http://schemas.openxmlformats.org/officeDocument/2006/relationships/slideLayout" Target="../slideLayouts/slideLayout2.xml"/></Relationships>
</file>

<file path=ppt/slides/_rels/slide27.xml.rels><?xml version="1.0" encoding="UTF-8" standalone="yes"?>
<Relationships xmlns="http://schemas.openxmlformats.org/package/2006/relationships"><Relationship Id="rId3" Type="http://schemas.openxmlformats.org/officeDocument/2006/relationships/image" Target="../media/image27.png"/><Relationship Id="rId2" Type="http://schemas.openxmlformats.org/officeDocument/2006/relationships/notesSlide" Target="../notesSlides/notesSlide24.xml"/><Relationship Id="rId1" Type="http://schemas.openxmlformats.org/officeDocument/2006/relationships/slideLayout" Target="../slideLayouts/slideLayout2.xml"/></Relationships>
</file>

<file path=ppt/slides/_rels/slide28.xml.rels><?xml version="1.0" encoding="UTF-8" standalone="yes"?>
<Relationships xmlns="http://schemas.openxmlformats.org/package/2006/relationships"><Relationship Id="rId8" Type="http://schemas.openxmlformats.org/officeDocument/2006/relationships/image" Target="../media/image5.png"/><Relationship Id="rId3" Type="http://schemas.openxmlformats.org/officeDocument/2006/relationships/image" Target="../media/image14.png"/><Relationship Id="rId7" Type="http://schemas.openxmlformats.org/officeDocument/2006/relationships/image" Target="../media/image31.jpeg"/><Relationship Id="rId2" Type="http://schemas.openxmlformats.org/officeDocument/2006/relationships/notesSlide" Target="../notesSlides/notesSlide25.xml"/><Relationship Id="rId1" Type="http://schemas.openxmlformats.org/officeDocument/2006/relationships/slideLayout" Target="../slideLayouts/slideLayout7.xml"/><Relationship Id="rId6" Type="http://schemas.openxmlformats.org/officeDocument/2006/relationships/image" Target="../media/image30.jpeg"/><Relationship Id="rId5" Type="http://schemas.openxmlformats.org/officeDocument/2006/relationships/image" Target="../media/image29.png"/><Relationship Id="rId10" Type="http://schemas.openxmlformats.org/officeDocument/2006/relationships/image" Target="../media/image33.png"/><Relationship Id="rId4" Type="http://schemas.openxmlformats.org/officeDocument/2006/relationships/image" Target="../media/image28.png"/><Relationship Id="rId9" Type="http://schemas.openxmlformats.org/officeDocument/2006/relationships/image" Target="../media/image32.png"/></Relationships>
</file>

<file path=ppt/slides/_rels/slide29.xml.rels><?xml version="1.0" encoding="UTF-8" standalone="yes"?>
<Relationships xmlns="http://schemas.openxmlformats.org/package/2006/relationships"><Relationship Id="rId8" Type="http://schemas.openxmlformats.org/officeDocument/2006/relationships/image" Target="../media/image38.png"/><Relationship Id="rId3" Type="http://schemas.openxmlformats.org/officeDocument/2006/relationships/image" Target="../media/image14.png"/><Relationship Id="rId7" Type="http://schemas.openxmlformats.org/officeDocument/2006/relationships/image" Target="../media/image37.png"/><Relationship Id="rId2" Type="http://schemas.openxmlformats.org/officeDocument/2006/relationships/notesSlide" Target="../notesSlides/notesSlide26.xml"/><Relationship Id="rId1" Type="http://schemas.openxmlformats.org/officeDocument/2006/relationships/slideLayout" Target="../slideLayouts/slideLayout7.xml"/><Relationship Id="rId6" Type="http://schemas.openxmlformats.org/officeDocument/2006/relationships/image" Target="../media/image36.png"/><Relationship Id="rId5" Type="http://schemas.openxmlformats.org/officeDocument/2006/relationships/image" Target="../media/image35.png"/><Relationship Id="rId10" Type="http://schemas.openxmlformats.org/officeDocument/2006/relationships/image" Target="../media/image40.png"/><Relationship Id="rId4" Type="http://schemas.openxmlformats.org/officeDocument/2006/relationships/image" Target="../media/image34.png"/><Relationship Id="rId9" Type="http://schemas.openxmlformats.org/officeDocument/2006/relationships/image" Target="../media/image39.png"/></Relationships>
</file>

<file path=ppt/slides/_rels/slide3.xml.rels><?xml version="1.0" encoding="UTF-8" standalone="yes"?>
<Relationships xmlns="http://schemas.openxmlformats.org/package/2006/relationships"><Relationship Id="rId8" Type="http://schemas.openxmlformats.org/officeDocument/2006/relationships/image" Target="../media/image12.png"/><Relationship Id="rId3" Type="http://schemas.openxmlformats.org/officeDocument/2006/relationships/image" Target="../media/image9.png"/><Relationship Id="rId7" Type="http://schemas.openxmlformats.org/officeDocument/2006/relationships/image" Target="../media/image11.png"/><Relationship Id="rId2" Type="http://schemas.openxmlformats.org/officeDocument/2006/relationships/notesSlide" Target="../notesSlides/notesSlide1.xml"/><Relationship Id="rId1" Type="http://schemas.openxmlformats.org/officeDocument/2006/relationships/slideLayout" Target="../slideLayouts/slideLayout2.xml"/><Relationship Id="rId6" Type="http://schemas.openxmlformats.org/officeDocument/2006/relationships/image" Target="../media/image10.jpeg"/><Relationship Id="rId5" Type="http://schemas.openxmlformats.org/officeDocument/2006/relationships/image" Target="../media/image4.jpeg"/><Relationship Id="rId4" Type="http://schemas.openxmlformats.org/officeDocument/2006/relationships/image" Target="../media/image5.png"/><Relationship Id="rId9" Type="http://schemas.openxmlformats.org/officeDocument/2006/relationships/image" Target="../media/image13.png"/></Relationships>
</file>

<file path=ppt/slides/_rels/slide30.xml.rels><?xml version="1.0" encoding="UTF-8" standalone="yes"?>
<Relationships xmlns="http://schemas.openxmlformats.org/package/2006/relationships"><Relationship Id="rId3" Type="http://schemas.openxmlformats.org/officeDocument/2006/relationships/image" Target="../media/image42.png"/><Relationship Id="rId2" Type="http://schemas.openxmlformats.org/officeDocument/2006/relationships/image" Target="../media/image41.png"/><Relationship Id="rId1" Type="http://schemas.openxmlformats.org/officeDocument/2006/relationships/slideLayout" Target="../slideLayouts/slideLayout7.xml"/></Relationships>
</file>

<file path=ppt/slides/_rels/slide31.xml.rels><?xml version="1.0" encoding="UTF-8" standalone="yes"?>
<Relationships xmlns="http://schemas.openxmlformats.org/package/2006/relationships"><Relationship Id="rId3" Type="http://schemas.openxmlformats.org/officeDocument/2006/relationships/image" Target="../media/image42.png"/><Relationship Id="rId2" Type="http://schemas.openxmlformats.org/officeDocument/2006/relationships/image" Target="../media/image43.png"/><Relationship Id="rId1" Type="http://schemas.openxmlformats.org/officeDocument/2006/relationships/slideLayout" Target="../slideLayouts/slideLayout7.xml"/></Relationships>
</file>

<file path=ppt/slides/_rels/slide32.xml.rels><?xml version="1.0" encoding="UTF-8" standalone="yes"?>
<Relationships xmlns="http://schemas.openxmlformats.org/package/2006/relationships"><Relationship Id="rId3" Type="http://schemas.openxmlformats.org/officeDocument/2006/relationships/image" Target="../media/image42.png"/><Relationship Id="rId2" Type="http://schemas.openxmlformats.org/officeDocument/2006/relationships/image" Target="../media/image44.png"/><Relationship Id="rId1" Type="http://schemas.openxmlformats.org/officeDocument/2006/relationships/slideLayout" Target="../slideLayouts/slideLayout7.xml"/></Relationships>
</file>

<file path=ppt/slides/_rels/slide33.xml.rels><?xml version="1.0" encoding="UTF-8" standalone="yes"?>
<Relationships xmlns="http://schemas.openxmlformats.org/package/2006/relationships"><Relationship Id="rId3" Type="http://schemas.openxmlformats.org/officeDocument/2006/relationships/image" Target="../media/image42.png"/><Relationship Id="rId2" Type="http://schemas.openxmlformats.org/officeDocument/2006/relationships/image" Target="../media/image45.png"/><Relationship Id="rId1" Type="http://schemas.openxmlformats.org/officeDocument/2006/relationships/slideLayout" Target="../slideLayouts/slideLayout7.xml"/></Relationships>
</file>

<file path=ppt/slides/_rels/slide34.xml.rels><?xml version="1.0" encoding="UTF-8" standalone="yes"?>
<Relationships xmlns="http://schemas.openxmlformats.org/package/2006/relationships"><Relationship Id="rId8" Type="http://schemas.openxmlformats.org/officeDocument/2006/relationships/image" Target="../media/image49.png"/><Relationship Id="rId3" Type="http://schemas.openxmlformats.org/officeDocument/2006/relationships/image" Target="../media/image46.png"/><Relationship Id="rId7" Type="http://schemas.openxmlformats.org/officeDocument/2006/relationships/image" Target="../media/image48.png"/><Relationship Id="rId2" Type="http://schemas.openxmlformats.org/officeDocument/2006/relationships/notesSlide" Target="../notesSlides/notesSlide27.xml"/><Relationship Id="rId1" Type="http://schemas.openxmlformats.org/officeDocument/2006/relationships/slideLayout" Target="../slideLayouts/slideLayout7.xml"/><Relationship Id="rId6" Type="http://schemas.openxmlformats.org/officeDocument/2006/relationships/image" Target="../media/image47.png"/><Relationship Id="rId5" Type="http://schemas.openxmlformats.org/officeDocument/2006/relationships/image" Target="../media/image9.png"/><Relationship Id="rId4" Type="http://schemas.openxmlformats.org/officeDocument/2006/relationships/image" Target="../media/image42.png"/></Relationships>
</file>

<file path=ppt/slides/_rels/slide35.xml.rels><?xml version="1.0" encoding="UTF-8" standalone="yes"?>
<Relationships xmlns="http://schemas.openxmlformats.org/package/2006/relationships"><Relationship Id="rId8" Type="http://schemas.openxmlformats.org/officeDocument/2006/relationships/image" Target="../media/image53.png"/><Relationship Id="rId3" Type="http://schemas.openxmlformats.org/officeDocument/2006/relationships/image" Target="../media/image46.png"/><Relationship Id="rId7" Type="http://schemas.openxmlformats.org/officeDocument/2006/relationships/image" Target="../media/image52.png"/><Relationship Id="rId2" Type="http://schemas.openxmlformats.org/officeDocument/2006/relationships/notesSlide" Target="../notesSlides/notesSlide28.xml"/><Relationship Id="rId1" Type="http://schemas.openxmlformats.org/officeDocument/2006/relationships/slideLayout" Target="../slideLayouts/slideLayout7.xml"/><Relationship Id="rId6" Type="http://schemas.openxmlformats.org/officeDocument/2006/relationships/image" Target="../media/image51.png"/><Relationship Id="rId5" Type="http://schemas.openxmlformats.org/officeDocument/2006/relationships/image" Target="../media/image50.png"/><Relationship Id="rId4" Type="http://schemas.openxmlformats.org/officeDocument/2006/relationships/image" Target="../media/image42.png"/></Relationships>
</file>

<file path=ppt/slides/_rels/slide36.xml.rels><?xml version="1.0" encoding="UTF-8" standalone="yes"?>
<Relationships xmlns="http://schemas.openxmlformats.org/package/2006/relationships"><Relationship Id="rId8" Type="http://schemas.openxmlformats.org/officeDocument/2006/relationships/image" Target="../media/image57.jpeg"/><Relationship Id="rId3" Type="http://schemas.openxmlformats.org/officeDocument/2006/relationships/image" Target="../media/image46.png"/><Relationship Id="rId7" Type="http://schemas.openxmlformats.org/officeDocument/2006/relationships/image" Target="../media/image56.png"/><Relationship Id="rId2" Type="http://schemas.openxmlformats.org/officeDocument/2006/relationships/notesSlide" Target="../notesSlides/notesSlide29.xml"/><Relationship Id="rId1" Type="http://schemas.openxmlformats.org/officeDocument/2006/relationships/slideLayout" Target="../slideLayouts/slideLayout7.xml"/><Relationship Id="rId6" Type="http://schemas.openxmlformats.org/officeDocument/2006/relationships/image" Target="../media/image55.png"/><Relationship Id="rId5" Type="http://schemas.openxmlformats.org/officeDocument/2006/relationships/image" Target="../media/image54.png"/><Relationship Id="rId10" Type="http://schemas.openxmlformats.org/officeDocument/2006/relationships/image" Target="../media/image59.jpeg"/><Relationship Id="rId4" Type="http://schemas.openxmlformats.org/officeDocument/2006/relationships/image" Target="../media/image42.png"/><Relationship Id="rId9" Type="http://schemas.openxmlformats.org/officeDocument/2006/relationships/image" Target="../media/image58.jpeg"/></Relationships>
</file>

<file path=ppt/slides/_rels/slide37.xml.rels><?xml version="1.0" encoding="UTF-8" standalone="yes"?>
<Relationships xmlns="http://schemas.openxmlformats.org/package/2006/relationships"><Relationship Id="rId8" Type="http://schemas.openxmlformats.org/officeDocument/2006/relationships/image" Target="../media/image62.jpeg"/><Relationship Id="rId3" Type="http://schemas.openxmlformats.org/officeDocument/2006/relationships/image" Target="../media/image46.png"/><Relationship Id="rId7" Type="http://schemas.openxmlformats.org/officeDocument/2006/relationships/image" Target="../media/image61.jpeg"/><Relationship Id="rId2" Type="http://schemas.openxmlformats.org/officeDocument/2006/relationships/notesSlide" Target="../notesSlides/notesSlide30.xml"/><Relationship Id="rId1" Type="http://schemas.openxmlformats.org/officeDocument/2006/relationships/slideLayout" Target="../slideLayouts/slideLayout7.xml"/><Relationship Id="rId6" Type="http://schemas.openxmlformats.org/officeDocument/2006/relationships/image" Target="../media/image60.jpeg"/><Relationship Id="rId5" Type="http://schemas.openxmlformats.org/officeDocument/2006/relationships/image" Target="../media/image4.jpeg"/><Relationship Id="rId4" Type="http://schemas.openxmlformats.org/officeDocument/2006/relationships/image" Target="../media/image42.png"/></Relationships>
</file>

<file path=ppt/slides/_rels/slide38.xml.rels><?xml version="1.0" encoding="UTF-8" standalone="yes"?>
<Relationships xmlns="http://schemas.openxmlformats.org/package/2006/relationships"><Relationship Id="rId8" Type="http://schemas.openxmlformats.org/officeDocument/2006/relationships/image" Target="../media/image65.jpeg"/><Relationship Id="rId3" Type="http://schemas.openxmlformats.org/officeDocument/2006/relationships/image" Target="../media/image46.png"/><Relationship Id="rId7" Type="http://schemas.openxmlformats.org/officeDocument/2006/relationships/image" Target="../media/image64.jpeg"/><Relationship Id="rId2" Type="http://schemas.openxmlformats.org/officeDocument/2006/relationships/notesSlide" Target="../notesSlides/notesSlide31.xml"/><Relationship Id="rId1" Type="http://schemas.openxmlformats.org/officeDocument/2006/relationships/slideLayout" Target="../slideLayouts/slideLayout7.xml"/><Relationship Id="rId6" Type="http://schemas.openxmlformats.org/officeDocument/2006/relationships/image" Target="../media/image63.jpeg"/><Relationship Id="rId5" Type="http://schemas.openxmlformats.org/officeDocument/2006/relationships/image" Target="../media/image10.jpeg"/><Relationship Id="rId4" Type="http://schemas.openxmlformats.org/officeDocument/2006/relationships/image" Target="../media/image42.png"/></Relationships>
</file>

<file path=ppt/slides/_rels/slide39.xml.rels><?xml version="1.0" encoding="UTF-8" standalone="yes"?>
<Relationships xmlns="http://schemas.openxmlformats.org/package/2006/relationships"><Relationship Id="rId2" Type="http://schemas.openxmlformats.org/officeDocument/2006/relationships/image" Target="../media/image66.png"/><Relationship Id="rId1" Type="http://schemas.openxmlformats.org/officeDocument/2006/relationships/slideLayout" Target="../slideLayouts/slideLayout2.xml"/></Relationships>
</file>

<file path=ppt/slides/_rels/slide4.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notesSlide" Target="../notesSlides/notesSlide2.xml"/><Relationship Id="rId1" Type="http://schemas.openxmlformats.org/officeDocument/2006/relationships/slideLayout" Target="../slideLayouts/slideLayout2.xml"/><Relationship Id="rId4" Type="http://schemas.openxmlformats.org/officeDocument/2006/relationships/chart" Target="../charts/chart1.xml"/></Relationships>
</file>

<file path=ppt/slides/_rels/slide40.xml.rels><?xml version="1.0" encoding="UTF-8" standalone="yes"?>
<Relationships xmlns="http://schemas.openxmlformats.org/package/2006/relationships"><Relationship Id="rId3" Type="http://schemas.openxmlformats.org/officeDocument/2006/relationships/image" Target="../media/image68.png"/><Relationship Id="rId2" Type="http://schemas.openxmlformats.org/officeDocument/2006/relationships/image" Target="../media/image67.png"/><Relationship Id="rId1" Type="http://schemas.openxmlformats.org/officeDocument/2006/relationships/slideLayout" Target="../slideLayouts/slideLayout7.xml"/></Relationships>
</file>

<file path=ppt/slides/_rels/slide41.xml.rels><?xml version="1.0" encoding="UTF-8" standalone="yes"?>
<Relationships xmlns="http://schemas.openxmlformats.org/package/2006/relationships"><Relationship Id="rId8" Type="http://schemas.openxmlformats.org/officeDocument/2006/relationships/image" Target="../media/image12.png"/><Relationship Id="rId3" Type="http://schemas.openxmlformats.org/officeDocument/2006/relationships/image" Target="../media/image9.png"/><Relationship Id="rId7" Type="http://schemas.openxmlformats.org/officeDocument/2006/relationships/image" Target="../media/image11.png"/><Relationship Id="rId2" Type="http://schemas.openxmlformats.org/officeDocument/2006/relationships/notesSlide" Target="../notesSlides/notesSlide32.xml"/><Relationship Id="rId1" Type="http://schemas.openxmlformats.org/officeDocument/2006/relationships/slideLayout" Target="../slideLayouts/slideLayout2.xml"/><Relationship Id="rId6" Type="http://schemas.openxmlformats.org/officeDocument/2006/relationships/image" Target="../media/image10.jpeg"/><Relationship Id="rId5" Type="http://schemas.openxmlformats.org/officeDocument/2006/relationships/image" Target="../media/image4.jpeg"/><Relationship Id="rId4" Type="http://schemas.openxmlformats.org/officeDocument/2006/relationships/image" Target="../media/image5.png"/><Relationship Id="rId9" Type="http://schemas.openxmlformats.org/officeDocument/2006/relationships/image" Target="../media/image13.png"/></Relationships>
</file>

<file path=ppt/slides/_rels/slide42.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notesSlide" Target="../notesSlides/notesSlide33.xml"/><Relationship Id="rId1" Type="http://schemas.openxmlformats.org/officeDocument/2006/relationships/slideLayout" Target="../slideLayouts/slideLayout2.xml"/><Relationship Id="rId4" Type="http://schemas.openxmlformats.org/officeDocument/2006/relationships/chart" Target="../charts/chart3.xml"/></Relationships>
</file>

<file path=ppt/slides/_rels/slide43.xml.rels><?xml version="1.0" encoding="UTF-8" standalone="yes"?>
<Relationships xmlns="http://schemas.openxmlformats.org/package/2006/relationships"><Relationship Id="rId8" Type="http://schemas.openxmlformats.org/officeDocument/2006/relationships/image" Target="../media/image12.png"/><Relationship Id="rId3" Type="http://schemas.openxmlformats.org/officeDocument/2006/relationships/image" Target="../media/image9.png"/><Relationship Id="rId7" Type="http://schemas.openxmlformats.org/officeDocument/2006/relationships/image" Target="../media/image11.png"/><Relationship Id="rId2" Type="http://schemas.openxmlformats.org/officeDocument/2006/relationships/notesSlide" Target="../notesSlides/notesSlide34.xml"/><Relationship Id="rId1" Type="http://schemas.openxmlformats.org/officeDocument/2006/relationships/slideLayout" Target="../slideLayouts/slideLayout2.xml"/><Relationship Id="rId6" Type="http://schemas.openxmlformats.org/officeDocument/2006/relationships/image" Target="../media/image10.jpeg"/><Relationship Id="rId5" Type="http://schemas.openxmlformats.org/officeDocument/2006/relationships/image" Target="../media/image4.jpeg"/><Relationship Id="rId4" Type="http://schemas.openxmlformats.org/officeDocument/2006/relationships/image" Target="../media/image5.png"/><Relationship Id="rId9" Type="http://schemas.openxmlformats.org/officeDocument/2006/relationships/image" Target="../media/image13.png"/></Relationships>
</file>

<file path=ppt/slides/_rels/slide44.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notesSlide" Target="../notesSlides/notesSlide35.xml"/><Relationship Id="rId1" Type="http://schemas.openxmlformats.org/officeDocument/2006/relationships/slideLayout" Target="../slideLayouts/slideLayout2.xml"/><Relationship Id="rId4" Type="http://schemas.openxmlformats.org/officeDocument/2006/relationships/chart" Target="../charts/chart4.xml"/></Relationships>
</file>

<file path=ppt/slides/_rels/slide45.xml.rels><?xml version="1.0" encoding="UTF-8" standalone="yes"?>
<Relationships xmlns="http://schemas.openxmlformats.org/package/2006/relationships"><Relationship Id="rId2" Type="http://schemas.openxmlformats.org/officeDocument/2006/relationships/image" Target="../media/image66.png"/><Relationship Id="rId1" Type="http://schemas.openxmlformats.org/officeDocument/2006/relationships/slideLayout" Target="../slideLayouts/slideLayout2.xml"/></Relationships>
</file>

<file path=ppt/slides/_rels/slide46.xml.rels><?xml version="1.0" encoding="UTF-8" standalone="yes"?>
<Relationships xmlns="http://schemas.openxmlformats.org/package/2006/relationships"><Relationship Id="rId3" Type="http://schemas.openxmlformats.org/officeDocument/2006/relationships/image" Target="../media/image69.png"/><Relationship Id="rId2" Type="http://schemas.openxmlformats.org/officeDocument/2006/relationships/image" Target="../media/image11.png"/><Relationship Id="rId1" Type="http://schemas.openxmlformats.org/officeDocument/2006/relationships/slideLayout" Target="../slideLayouts/slideLayout7.xml"/></Relationships>
</file>

<file path=ppt/slides/_rels/slide47.xml.rels><?xml version="1.0" encoding="UTF-8" standalone="yes"?>
<Relationships xmlns="http://schemas.openxmlformats.org/package/2006/relationships"><Relationship Id="rId8" Type="http://schemas.openxmlformats.org/officeDocument/2006/relationships/image" Target="../media/image12.png"/><Relationship Id="rId3" Type="http://schemas.openxmlformats.org/officeDocument/2006/relationships/image" Target="../media/image70.png"/><Relationship Id="rId7" Type="http://schemas.openxmlformats.org/officeDocument/2006/relationships/image" Target="../media/image72.jpeg"/><Relationship Id="rId2" Type="http://schemas.openxmlformats.org/officeDocument/2006/relationships/notesSlide" Target="../notesSlides/notesSlide36.xml"/><Relationship Id="rId1" Type="http://schemas.openxmlformats.org/officeDocument/2006/relationships/slideLayout" Target="../slideLayouts/slideLayout2.xml"/><Relationship Id="rId6" Type="http://schemas.openxmlformats.org/officeDocument/2006/relationships/image" Target="../media/image71.jpeg"/><Relationship Id="rId5" Type="http://schemas.openxmlformats.org/officeDocument/2006/relationships/image" Target="../media/image5.png"/><Relationship Id="rId4" Type="http://schemas.openxmlformats.org/officeDocument/2006/relationships/image" Target="../media/image15.png"/><Relationship Id="rId9" Type="http://schemas.openxmlformats.org/officeDocument/2006/relationships/image" Target="../media/image13.png"/></Relationships>
</file>

<file path=ppt/slides/_rels/slide48.xml.rels><?xml version="1.0" encoding="UTF-8" standalone="yes"?>
<Relationships xmlns="http://schemas.openxmlformats.org/package/2006/relationships"><Relationship Id="rId8" Type="http://schemas.openxmlformats.org/officeDocument/2006/relationships/image" Target="../media/image12.png"/><Relationship Id="rId3" Type="http://schemas.openxmlformats.org/officeDocument/2006/relationships/image" Target="../media/image70.png"/><Relationship Id="rId7" Type="http://schemas.openxmlformats.org/officeDocument/2006/relationships/image" Target="../media/image72.jpeg"/><Relationship Id="rId2" Type="http://schemas.openxmlformats.org/officeDocument/2006/relationships/notesSlide" Target="../notesSlides/notesSlide37.xml"/><Relationship Id="rId1" Type="http://schemas.openxmlformats.org/officeDocument/2006/relationships/slideLayout" Target="../slideLayouts/slideLayout2.xml"/><Relationship Id="rId6" Type="http://schemas.openxmlformats.org/officeDocument/2006/relationships/image" Target="../media/image71.jpeg"/><Relationship Id="rId5" Type="http://schemas.openxmlformats.org/officeDocument/2006/relationships/image" Target="../media/image5.png"/><Relationship Id="rId4" Type="http://schemas.openxmlformats.org/officeDocument/2006/relationships/image" Target="../media/image15.png"/><Relationship Id="rId9" Type="http://schemas.openxmlformats.org/officeDocument/2006/relationships/image" Target="../media/image13.png"/></Relationships>
</file>

<file path=ppt/slides/_rels/slide49.xml.rels><?xml version="1.0" encoding="UTF-8" standalone="yes"?>
<Relationships xmlns="http://schemas.openxmlformats.org/package/2006/relationships"><Relationship Id="rId2" Type="http://schemas.openxmlformats.org/officeDocument/2006/relationships/image" Target="../media/image73.png"/><Relationship Id="rId1" Type="http://schemas.openxmlformats.org/officeDocument/2006/relationships/slideLayout" Target="../slideLayouts/slideLayout2.xml"/></Relationships>
</file>

<file path=ppt/slides/_rels/slide5.xml.rels><?xml version="1.0" encoding="UTF-8" standalone="yes"?>
<Relationships xmlns="http://schemas.openxmlformats.org/package/2006/relationships"><Relationship Id="rId8" Type="http://schemas.openxmlformats.org/officeDocument/2006/relationships/image" Target="../media/image12.png"/><Relationship Id="rId3" Type="http://schemas.openxmlformats.org/officeDocument/2006/relationships/image" Target="../media/image15.png"/><Relationship Id="rId7" Type="http://schemas.openxmlformats.org/officeDocument/2006/relationships/image" Target="../media/image11.png"/><Relationship Id="rId2" Type="http://schemas.openxmlformats.org/officeDocument/2006/relationships/notesSlide" Target="../notesSlides/notesSlide3.xml"/><Relationship Id="rId1" Type="http://schemas.openxmlformats.org/officeDocument/2006/relationships/slideLayout" Target="../slideLayouts/slideLayout2.xml"/><Relationship Id="rId6" Type="http://schemas.openxmlformats.org/officeDocument/2006/relationships/image" Target="../media/image17.jpeg"/><Relationship Id="rId5" Type="http://schemas.openxmlformats.org/officeDocument/2006/relationships/image" Target="../media/image16.jpeg"/><Relationship Id="rId4" Type="http://schemas.openxmlformats.org/officeDocument/2006/relationships/image" Target="../media/image5.png"/><Relationship Id="rId9" Type="http://schemas.openxmlformats.org/officeDocument/2006/relationships/image" Target="../media/image13.png"/></Relationships>
</file>

<file path=ppt/slides/_rels/slide50.xml.rels><?xml version="1.0" encoding="UTF-8" standalone="yes"?>
<Relationships xmlns="http://schemas.openxmlformats.org/package/2006/relationships"><Relationship Id="rId8" Type="http://schemas.openxmlformats.org/officeDocument/2006/relationships/image" Target="../media/image77.png"/><Relationship Id="rId13" Type="http://schemas.openxmlformats.org/officeDocument/2006/relationships/image" Target="../media/image82.svg"/><Relationship Id="rId18" Type="http://schemas.openxmlformats.org/officeDocument/2006/relationships/image" Target="../media/image87.svg"/><Relationship Id="rId3" Type="http://schemas.openxmlformats.org/officeDocument/2006/relationships/image" Target="../media/image14.png"/><Relationship Id="rId21" Type="http://schemas.openxmlformats.org/officeDocument/2006/relationships/image" Target="../media/image90.png"/><Relationship Id="rId7" Type="http://schemas.openxmlformats.org/officeDocument/2006/relationships/image" Target="../media/image76.svg"/><Relationship Id="rId12" Type="http://schemas.openxmlformats.org/officeDocument/2006/relationships/image" Target="../media/image81.png"/><Relationship Id="rId17" Type="http://schemas.openxmlformats.org/officeDocument/2006/relationships/image" Target="../media/image86.png"/><Relationship Id="rId2" Type="http://schemas.openxmlformats.org/officeDocument/2006/relationships/notesSlide" Target="../notesSlides/notesSlide38.xml"/><Relationship Id="rId16" Type="http://schemas.openxmlformats.org/officeDocument/2006/relationships/image" Target="../media/image85.png"/><Relationship Id="rId20" Type="http://schemas.openxmlformats.org/officeDocument/2006/relationships/image" Target="../media/image89.svg"/><Relationship Id="rId1" Type="http://schemas.openxmlformats.org/officeDocument/2006/relationships/slideLayout" Target="../slideLayouts/slideLayout7.xml"/><Relationship Id="rId6" Type="http://schemas.openxmlformats.org/officeDocument/2006/relationships/image" Target="../media/image75.png"/><Relationship Id="rId11" Type="http://schemas.openxmlformats.org/officeDocument/2006/relationships/image" Target="../media/image80.svg"/><Relationship Id="rId5" Type="http://schemas.openxmlformats.org/officeDocument/2006/relationships/image" Target="../media/image39.png"/><Relationship Id="rId15" Type="http://schemas.openxmlformats.org/officeDocument/2006/relationships/image" Target="../media/image84.svg"/><Relationship Id="rId10" Type="http://schemas.openxmlformats.org/officeDocument/2006/relationships/image" Target="../media/image79.png"/><Relationship Id="rId19" Type="http://schemas.openxmlformats.org/officeDocument/2006/relationships/image" Target="../media/image88.png"/><Relationship Id="rId4" Type="http://schemas.openxmlformats.org/officeDocument/2006/relationships/image" Target="../media/image74.png"/><Relationship Id="rId9" Type="http://schemas.openxmlformats.org/officeDocument/2006/relationships/image" Target="../media/image78.svg"/><Relationship Id="rId14" Type="http://schemas.openxmlformats.org/officeDocument/2006/relationships/image" Target="../media/image83.png"/><Relationship Id="rId22" Type="http://schemas.openxmlformats.org/officeDocument/2006/relationships/image" Target="../media/image91.svg"/></Relationships>
</file>

<file path=ppt/slides/_rels/slide51.xml.rels><?xml version="1.0" encoding="UTF-8" standalone="yes"?>
<Relationships xmlns="http://schemas.openxmlformats.org/package/2006/relationships"><Relationship Id="rId2" Type="http://schemas.openxmlformats.org/officeDocument/2006/relationships/image" Target="../media/image73.png"/><Relationship Id="rId1" Type="http://schemas.openxmlformats.org/officeDocument/2006/relationships/slideLayout" Target="../slideLayouts/slideLayout2.xml"/></Relationships>
</file>

<file path=ppt/slides/_rels/slide52.xml.rels><?xml version="1.0" encoding="UTF-8" standalone="yes"?>
<Relationships xmlns="http://schemas.openxmlformats.org/package/2006/relationships"><Relationship Id="rId3" Type="http://schemas.openxmlformats.org/officeDocument/2006/relationships/image" Target="../media/image70.png"/><Relationship Id="rId2" Type="http://schemas.openxmlformats.org/officeDocument/2006/relationships/notesSlide" Target="../notesSlides/notesSlide39.xml"/><Relationship Id="rId1" Type="http://schemas.openxmlformats.org/officeDocument/2006/relationships/slideLayout" Target="../slideLayouts/slideLayout2.xml"/><Relationship Id="rId4" Type="http://schemas.openxmlformats.org/officeDocument/2006/relationships/chart" Target="../charts/chart5.xml"/></Relationships>
</file>

<file path=ppt/slides/_rels/slide53.xml.rels><?xml version="1.0" encoding="UTF-8" standalone="yes"?>
<Relationships xmlns="http://schemas.openxmlformats.org/package/2006/relationships"><Relationship Id="rId3" Type="http://schemas.openxmlformats.org/officeDocument/2006/relationships/image" Target="../media/image70.png"/><Relationship Id="rId2" Type="http://schemas.openxmlformats.org/officeDocument/2006/relationships/notesSlide" Target="../notesSlides/notesSlide40.xml"/><Relationship Id="rId1" Type="http://schemas.openxmlformats.org/officeDocument/2006/relationships/slideLayout" Target="../slideLayouts/slideLayout2.xml"/></Relationships>
</file>

<file path=ppt/slides/_rels/slide54.xml.rels><?xml version="1.0" encoding="UTF-8" standalone="yes"?>
<Relationships xmlns="http://schemas.openxmlformats.org/package/2006/relationships"><Relationship Id="rId2" Type="http://schemas.openxmlformats.org/officeDocument/2006/relationships/image" Target="../media/image73.png"/><Relationship Id="rId1" Type="http://schemas.openxmlformats.org/officeDocument/2006/relationships/slideLayout" Target="../slideLayouts/slideLayout2.xml"/></Relationships>
</file>

<file path=ppt/slides/_rels/slide55.xml.rels><?xml version="1.0" encoding="UTF-8" standalone="yes"?>
<Relationships xmlns="http://schemas.openxmlformats.org/package/2006/relationships"><Relationship Id="rId3" Type="http://schemas.openxmlformats.org/officeDocument/2006/relationships/image" Target="../media/image70.png"/><Relationship Id="rId2" Type="http://schemas.openxmlformats.org/officeDocument/2006/relationships/notesSlide" Target="../notesSlides/notesSlide41.xml"/><Relationship Id="rId1" Type="http://schemas.openxmlformats.org/officeDocument/2006/relationships/slideLayout" Target="../slideLayouts/slideLayout2.xml"/></Relationships>
</file>

<file path=ppt/slides/_rels/slide56.xml.rels><?xml version="1.0" encoding="UTF-8" standalone="yes"?>
<Relationships xmlns="http://schemas.openxmlformats.org/package/2006/relationships"><Relationship Id="rId3" Type="http://schemas.openxmlformats.org/officeDocument/2006/relationships/image" Target="../media/image70.png"/><Relationship Id="rId2" Type="http://schemas.openxmlformats.org/officeDocument/2006/relationships/notesSlide" Target="../notesSlides/notesSlide42.xml"/><Relationship Id="rId1" Type="http://schemas.openxmlformats.org/officeDocument/2006/relationships/slideLayout" Target="../slideLayouts/slideLayout2.xml"/><Relationship Id="rId4" Type="http://schemas.openxmlformats.org/officeDocument/2006/relationships/image" Target="../media/image92.jpeg"/></Relationships>
</file>

<file path=ppt/slides/_rels/slide57.xml.rels><?xml version="1.0" encoding="UTF-8" standalone="yes"?>
<Relationships xmlns="http://schemas.openxmlformats.org/package/2006/relationships"><Relationship Id="rId3" Type="http://schemas.openxmlformats.org/officeDocument/2006/relationships/image" Target="../media/image94.svg"/><Relationship Id="rId2" Type="http://schemas.openxmlformats.org/officeDocument/2006/relationships/image" Target="../media/image93.png"/><Relationship Id="rId1" Type="http://schemas.openxmlformats.org/officeDocument/2006/relationships/slideLayout" Target="../slideLayouts/slideLayout7.xml"/></Relationships>
</file>

<file path=ppt/slides/_rels/slide58.xml.rels><?xml version="1.0" encoding="UTF-8" standalone="yes"?>
<Relationships xmlns="http://schemas.openxmlformats.org/package/2006/relationships"><Relationship Id="rId3" Type="http://schemas.openxmlformats.org/officeDocument/2006/relationships/image" Target="../media/image95.png"/><Relationship Id="rId2" Type="http://schemas.openxmlformats.org/officeDocument/2006/relationships/notesSlide" Target="../notesSlides/notesSlide43.xml"/><Relationship Id="rId1" Type="http://schemas.openxmlformats.org/officeDocument/2006/relationships/slideLayout" Target="../slideLayouts/slideLayout7.xml"/><Relationship Id="rId5" Type="http://schemas.openxmlformats.org/officeDocument/2006/relationships/image" Target="../media/image96.svg"/><Relationship Id="rId4" Type="http://schemas.openxmlformats.org/officeDocument/2006/relationships/image" Target="../media/image93.png"/></Relationships>
</file>

<file path=ppt/slides/_rels/slide59.xml.rels><?xml version="1.0" encoding="UTF-8" standalone="yes"?>
<Relationships xmlns="http://schemas.openxmlformats.org/package/2006/relationships"><Relationship Id="rId3" Type="http://schemas.openxmlformats.org/officeDocument/2006/relationships/image" Target="../media/image97.png"/><Relationship Id="rId2" Type="http://schemas.openxmlformats.org/officeDocument/2006/relationships/notesSlide" Target="../notesSlides/notesSlide44.xml"/><Relationship Id="rId1" Type="http://schemas.openxmlformats.org/officeDocument/2006/relationships/slideLayout" Target="../slideLayouts/slideLayout7.xml"/><Relationship Id="rId5" Type="http://schemas.openxmlformats.org/officeDocument/2006/relationships/image" Target="../media/image96.svg"/><Relationship Id="rId4" Type="http://schemas.openxmlformats.org/officeDocument/2006/relationships/image" Target="../media/image93.png"/></Relationships>
</file>

<file path=ppt/slides/_rels/slide6.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notesSlide" Target="../notesSlides/notesSlide4.xml"/><Relationship Id="rId1" Type="http://schemas.openxmlformats.org/officeDocument/2006/relationships/slideLayout" Target="../slideLayouts/slideLayout2.xml"/><Relationship Id="rId4" Type="http://schemas.openxmlformats.org/officeDocument/2006/relationships/chart" Target="../charts/chart2.xml"/></Relationships>
</file>

<file path=ppt/slides/_rels/slide60.xml.rels><?xml version="1.0" encoding="UTF-8" standalone="yes"?>
<Relationships xmlns="http://schemas.openxmlformats.org/package/2006/relationships"><Relationship Id="rId3" Type="http://schemas.openxmlformats.org/officeDocument/2006/relationships/image" Target="../media/image93.png"/><Relationship Id="rId2" Type="http://schemas.openxmlformats.org/officeDocument/2006/relationships/notesSlide" Target="../notesSlides/notesSlide45.xml"/><Relationship Id="rId1" Type="http://schemas.openxmlformats.org/officeDocument/2006/relationships/slideLayout" Target="../slideLayouts/slideLayout7.xml"/><Relationship Id="rId4" Type="http://schemas.openxmlformats.org/officeDocument/2006/relationships/image" Target="../media/image96.svg"/></Relationships>
</file>

<file path=ppt/slides/_rels/slide61.xml.rels><?xml version="1.0" encoding="UTF-8" standalone="yes"?>
<Relationships xmlns="http://schemas.openxmlformats.org/package/2006/relationships"><Relationship Id="rId3" Type="http://schemas.openxmlformats.org/officeDocument/2006/relationships/image" Target="../media/image93.png"/><Relationship Id="rId2" Type="http://schemas.openxmlformats.org/officeDocument/2006/relationships/notesSlide" Target="../notesSlides/notesSlide46.xml"/><Relationship Id="rId1" Type="http://schemas.openxmlformats.org/officeDocument/2006/relationships/slideLayout" Target="../slideLayouts/slideLayout7.xml"/><Relationship Id="rId4" Type="http://schemas.openxmlformats.org/officeDocument/2006/relationships/image" Target="../media/image96.svg"/></Relationships>
</file>

<file path=ppt/slides/_rels/slide62.xml.rels><?xml version="1.0" encoding="UTF-8" standalone="yes"?>
<Relationships xmlns="http://schemas.openxmlformats.org/package/2006/relationships"><Relationship Id="rId3" Type="http://schemas.openxmlformats.org/officeDocument/2006/relationships/image" Target="../media/image93.png"/><Relationship Id="rId2" Type="http://schemas.openxmlformats.org/officeDocument/2006/relationships/image" Target="../media/image98.png"/><Relationship Id="rId1" Type="http://schemas.openxmlformats.org/officeDocument/2006/relationships/slideLayout" Target="../slideLayouts/slideLayout2.xml"/><Relationship Id="rId4" Type="http://schemas.openxmlformats.org/officeDocument/2006/relationships/image" Target="../media/image96.svg"/></Relationships>
</file>

<file path=ppt/slides/_rels/slide63.xml.rels><?xml version="1.0" encoding="UTF-8" standalone="yes"?>
<Relationships xmlns="http://schemas.openxmlformats.org/package/2006/relationships"><Relationship Id="rId3" Type="http://schemas.openxmlformats.org/officeDocument/2006/relationships/image" Target="../media/image93.png"/><Relationship Id="rId2" Type="http://schemas.openxmlformats.org/officeDocument/2006/relationships/image" Target="../media/image98.png"/><Relationship Id="rId1" Type="http://schemas.openxmlformats.org/officeDocument/2006/relationships/slideLayout" Target="../slideLayouts/slideLayout2.xml"/><Relationship Id="rId4" Type="http://schemas.openxmlformats.org/officeDocument/2006/relationships/image" Target="../media/image96.svg"/></Relationships>
</file>

<file path=ppt/slides/_rels/slide64.xml.rels><?xml version="1.0" encoding="UTF-8" standalone="yes"?>
<Relationships xmlns="http://schemas.openxmlformats.org/package/2006/relationships"><Relationship Id="rId3" Type="http://schemas.openxmlformats.org/officeDocument/2006/relationships/image" Target="../media/image93.png"/><Relationship Id="rId2" Type="http://schemas.openxmlformats.org/officeDocument/2006/relationships/notesSlide" Target="../notesSlides/notesSlide47.xml"/><Relationship Id="rId1" Type="http://schemas.openxmlformats.org/officeDocument/2006/relationships/slideLayout" Target="../slideLayouts/slideLayout7.xml"/><Relationship Id="rId4" Type="http://schemas.openxmlformats.org/officeDocument/2006/relationships/image" Target="../media/image96.svg"/></Relationships>
</file>

<file path=ppt/slides/_rels/slide65.xml.rels><?xml version="1.0" encoding="UTF-8" standalone="yes"?>
<Relationships xmlns="http://schemas.openxmlformats.org/package/2006/relationships"><Relationship Id="rId3" Type="http://schemas.openxmlformats.org/officeDocument/2006/relationships/image" Target="../media/image93.png"/><Relationship Id="rId2" Type="http://schemas.openxmlformats.org/officeDocument/2006/relationships/notesSlide" Target="../notesSlides/notesSlide48.xml"/><Relationship Id="rId1" Type="http://schemas.openxmlformats.org/officeDocument/2006/relationships/slideLayout" Target="../slideLayouts/slideLayout7.xml"/><Relationship Id="rId4" Type="http://schemas.openxmlformats.org/officeDocument/2006/relationships/image" Target="../media/image96.svg"/></Relationships>
</file>

<file path=ppt/slides/_rels/slide66.xml.rels><?xml version="1.0" encoding="UTF-8" standalone="yes"?>
<Relationships xmlns="http://schemas.openxmlformats.org/package/2006/relationships"><Relationship Id="rId3" Type="http://schemas.openxmlformats.org/officeDocument/2006/relationships/image" Target="../media/image93.png"/><Relationship Id="rId2" Type="http://schemas.openxmlformats.org/officeDocument/2006/relationships/image" Target="../media/image98.png"/><Relationship Id="rId1" Type="http://schemas.openxmlformats.org/officeDocument/2006/relationships/slideLayout" Target="../slideLayouts/slideLayout2.xml"/><Relationship Id="rId4" Type="http://schemas.openxmlformats.org/officeDocument/2006/relationships/image" Target="../media/image96.svg"/></Relationships>
</file>

<file path=ppt/slides/_rels/slide67.xml.rels><?xml version="1.0" encoding="UTF-8" standalone="yes"?>
<Relationships xmlns="http://schemas.openxmlformats.org/package/2006/relationships"><Relationship Id="rId3" Type="http://schemas.openxmlformats.org/officeDocument/2006/relationships/image" Target="../media/image93.png"/><Relationship Id="rId2" Type="http://schemas.openxmlformats.org/officeDocument/2006/relationships/image" Target="../media/image98.png"/><Relationship Id="rId1" Type="http://schemas.openxmlformats.org/officeDocument/2006/relationships/slideLayout" Target="../slideLayouts/slideLayout2.xml"/><Relationship Id="rId4" Type="http://schemas.openxmlformats.org/officeDocument/2006/relationships/image" Target="../media/image96.svg"/></Relationships>
</file>

<file path=ppt/slides/_rels/slide68.xml.rels><?xml version="1.0" encoding="UTF-8" standalone="yes"?>
<Relationships xmlns="http://schemas.openxmlformats.org/package/2006/relationships"><Relationship Id="rId3" Type="http://schemas.openxmlformats.org/officeDocument/2006/relationships/image" Target="../media/image93.png"/><Relationship Id="rId2" Type="http://schemas.openxmlformats.org/officeDocument/2006/relationships/notesSlide" Target="../notesSlides/notesSlide49.xml"/><Relationship Id="rId1" Type="http://schemas.openxmlformats.org/officeDocument/2006/relationships/slideLayout" Target="../slideLayouts/slideLayout2.xml"/><Relationship Id="rId4" Type="http://schemas.openxmlformats.org/officeDocument/2006/relationships/image" Target="../media/image96.svg"/></Relationships>
</file>

<file path=ppt/slides/_rels/slide69.xml.rels><?xml version="1.0" encoding="UTF-8" standalone="yes"?>
<Relationships xmlns="http://schemas.openxmlformats.org/package/2006/relationships"><Relationship Id="rId3" Type="http://schemas.openxmlformats.org/officeDocument/2006/relationships/image" Target="../media/image93.png"/><Relationship Id="rId2" Type="http://schemas.openxmlformats.org/officeDocument/2006/relationships/notesSlide" Target="../notesSlides/notesSlide50.xml"/><Relationship Id="rId1" Type="http://schemas.openxmlformats.org/officeDocument/2006/relationships/slideLayout" Target="../slideLayouts/slideLayout2.xml"/><Relationship Id="rId4" Type="http://schemas.openxmlformats.org/officeDocument/2006/relationships/image" Target="../media/image96.svg"/></Relationships>
</file>

<file path=ppt/slides/_rels/slide7.xml.rels><?xml version="1.0" encoding="UTF-8" standalone="yes"?>
<Relationships xmlns="http://schemas.openxmlformats.org/package/2006/relationships"><Relationship Id="rId8" Type="http://schemas.openxmlformats.org/officeDocument/2006/relationships/image" Target="../media/image13.png"/><Relationship Id="rId3" Type="http://schemas.openxmlformats.org/officeDocument/2006/relationships/image" Target="../media/image5.png"/><Relationship Id="rId7" Type="http://schemas.openxmlformats.org/officeDocument/2006/relationships/image" Target="../media/image21.png"/><Relationship Id="rId2" Type="http://schemas.openxmlformats.org/officeDocument/2006/relationships/image" Target="../media/image18.png"/><Relationship Id="rId1" Type="http://schemas.openxmlformats.org/officeDocument/2006/relationships/slideLayout" Target="../slideLayouts/slideLayout2.xml"/><Relationship Id="rId6" Type="http://schemas.openxmlformats.org/officeDocument/2006/relationships/image" Target="../media/image11.png"/><Relationship Id="rId5" Type="http://schemas.openxmlformats.org/officeDocument/2006/relationships/image" Target="../media/image20.jpeg"/><Relationship Id="rId4" Type="http://schemas.openxmlformats.org/officeDocument/2006/relationships/image" Target="../media/image19.jpeg"/></Relationships>
</file>

<file path=ppt/slides/_rels/slide70.xml.rels><?xml version="1.0" encoding="UTF-8" standalone="yes"?>
<Relationships xmlns="http://schemas.openxmlformats.org/package/2006/relationships"><Relationship Id="rId2" Type="http://schemas.openxmlformats.org/officeDocument/2006/relationships/image" Target="../media/image99.png"/><Relationship Id="rId1" Type="http://schemas.openxmlformats.org/officeDocument/2006/relationships/slideLayout" Target="../slideLayouts/slideLayout7.xml"/></Relationships>
</file>

<file path=ppt/slides/_rels/slide71.xml.rels><?xml version="1.0" encoding="UTF-8" standalone="yes"?>
<Relationships xmlns="http://schemas.openxmlformats.org/package/2006/relationships"><Relationship Id="rId3" Type="http://schemas.openxmlformats.org/officeDocument/2006/relationships/image" Target="../media/image100.png"/><Relationship Id="rId2" Type="http://schemas.openxmlformats.org/officeDocument/2006/relationships/notesSlide" Target="../notesSlides/notesSlide51.xml"/><Relationship Id="rId1" Type="http://schemas.openxmlformats.org/officeDocument/2006/relationships/slideLayout" Target="../slideLayouts/slideLayout7.xml"/><Relationship Id="rId5" Type="http://schemas.openxmlformats.org/officeDocument/2006/relationships/image" Target="../media/image102.png"/><Relationship Id="rId4" Type="http://schemas.openxmlformats.org/officeDocument/2006/relationships/image" Target="../media/image101.png"/></Relationships>
</file>

<file path=ppt/slides/_rels/slide72.xml.rels><?xml version="1.0" encoding="UTF-8" standalone="yes"?>
<Relationships xmlns="http://schemas.openxmlformats.org/package/2006/relationships"><Relationship Id="rId3" Type="http://schemas.openxmlformats.org/officeDocument/2006/relationships/image" Target="../media/image103.png"/><Relationship Id="rId2" Type="http://schemas.openxmlformats.org/officeDocument/2006/relationships/notesSlide" Target="../notesSlides/notesSlide52.xml"/><Relationship Id="rId1" Type="http://schemas.openxmlformats.org/officeDocument/2006/relationships/slideLayout" Target="../slideLayouts/slideLayout2.xml"/><Relationship Id="rId4" Type="http://schemas.openxmlformats.org/officeDocument/2006/relationships/image" Target="../media/image104.png"/></Relationships>
</file>

<file path=ppt/slides/_rels/slide73.xml.rels><?xml version="1.0" encoding="UTF-8" standalone="yes"?>
<Relationships xmlns="http://schemas.openxmlformats.org/package/2006/relationships"><Relationship Id="rId3" Type="http://schemas.openxmlformats.org/officeDocument/2006/relationships/image" Target="../media/image103.png"/><Relationship Id="rId2" Type="http://schemas.openxmlformats.org/officeDocument/2006/relationships/notesSlide" Target="../notesSlides/notesSlide53.xml"/><Relationship Id="rId1" Type="http://schemas.openxmlformats.org/officeDocument/2006/relationships/slideLayout" Target="../slideLayouts/slideLayout2.xml"/><Relationship Id="rId4" Type="http://schemas.openxmlformats.org/officeDocument/2006/relationships/image" Target="../media/image104.png"/></Relationships>
</file>

<file path=ppt/slides/_rels/slide74.xml.rels><?xml version="1.0" encoding="UTF-8" standalone="yes"?>
<Relationships xmlns="http://schemas.openxmlformats.org/package/2006/relationships"><Relationship Id="rId3" Type="http://schemas.openxmlformats.org/officeDocument/2006/relationships/image" Target="../media/image103.png"/><Relationship Id="rId2" Type="http://schemas.openxmlformats.org/officeDocument/2006/relationships/notesSlide" Target="../notesSlides/notesSlide54.xml"/><Relationship Id="rId1" Type="http://schemas.openxmlformats.org/officeDocument/2006/relationships/slideLayout" Target="../slideLayouts/slideLayout2.xml"/><Relationship Id="rId4" Type="http://schemas.openxmlformats.org/officeDocument/2006/relationships/image" Target="../media/image104.png"/></Relationships>
</file>

<file path=ppt/slides/_rels/slide75.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55.xml"/><Relationship Id="rId1" Type="http://schemas.openxmlformats.org/officeDocument/2006/relationships/slideLayout" Target="../slideLayouts/slideLayout2.xml"/><Relationship Id="rId4" Type="http://schemas.openxmlformats.org/officeDocument/2006/relationships/image" Target="../media/image104.png"/></Relationships>
</file>

<file path=ppt/slides/_rels/slide76.xml.rels><?xml version="1.0" encoding="UTF-8" standalone="yes"?>
<Relationships xmlns="http://schemas.openxmlformats.org/package/2006/relationships"><Relationship Id="rId3" Type="http://schemas.openxmlformats.org/officeDocument/2006/relationships/image" Target="../media/image104.png"/><Relationship Id="rId2" Type="http://schemas.openxmlformats.org/officeDocument/2006/relationships/notesSlide" Target="../notesSlides/notesSlide56.xml"/><Relationship Id="rId1" Type="http://schemas.openxmlformats.org/officeDocument/2006/relationships/slideLayout" Target="../slideLayouts/slideLayout2.xml"/><Relationship Id="rId4" Type="http://schemas.openxmlformats.org/officeDocument/2006/relationships/image" Target="../media/image5.png"/></Relationships>
</file>

<file path=ppt/slides/_rels/slide77.xml.rels><?xml version="1.0" encoding="UTF-8" standalone="yes"?>
<Relationships xmlns="http://schemas.openxmlformats.org/package/2006/relationships"><Relationship Id="rId3" Type="http://schemas.openxmlformats.org/officeDocument/2006/relationships/image" Target="../media/image104.png"/><Relationship Id="rId2" Type="http://schemas.openxmlformats.org/officeDocument/2006/relationships/notesSlide" Target="../notesSlides/notesSlide57.xml"/><Relationship Id="rId1" Type="http://schemas.openxmlformats.org/officeDocument/2006/relationships/slideLayout" Target="../slideLayouts/slideLayout2.xml"/><Relationship Id="rId4" Type="http://schemas.openxmlformats.org/officeDocument/2006/relationships/image" Target="../media/image5.png"/></Relationships>
</file>

<file path=ppt/slides/_rels/slide78.xml.rels><?xml version="1.0" encoding="UTF-8" standalone="yes"?>
<Relationships xmlns="http://schemas.openxmlformats.org/package/2006/relationships"><Relationship Id="rId3" Type="http://schemas.openxmlformats.org/officeDocument/2006/relationships/image" Target="../media/image104.png"/><Relationship Id="rId2" Type="http://schemas.openxmlformats.org/officeDocument/2006/relationships/notesSlide" Target="../notesSlides/notesSlide58.xml"/><Relationship Id="rId1" Type="http://schemas.openxmlformats.org/officeDocument/2006/relationships/slideLayout" Target="../slideLayouts/slideLayout2.xml"/><Relationship Id="rId4" Type="http://schemas.openxmlformats.org/officeDocument/2006/relationships/image" Target="../media/image105.png"/></Relationships>
</file>

<file path=ppt/slides/_rels/slide79.xml.rels><?xml version="1.0" encoding="UTF-8" standalone="yes"?>
<Relationships xmlns="http://schemas.openxmlformats.org/package/2006/relationships"><Relationship Id="rId3" Type="http://schemas.openxmlformats.org/officeDocument/2006/relationships/image" Target="../media/image104.png"/><Relationship Id="rId2" Type="http://schemas.openxmlformats.org/officeDocument/2006/relationships/notesSlide" Target="../notesSlides/notesSlide59.xml"/><Relationship Id="rId1" Type="http://schemas.openxmlformats.org/officeDocument/2006/relationships/slideLayout" Target="../slideLayouts/slideLayout2.xml"/><Relationship Id="rId4" Type="http://schemas.openxmlformats.org/officeDocument/2006/relationships/image" Target="../media/image105.png"/></Relationships>
</file>

<file path=ppt/slides/_rels/slide8.xml.rels><?xml version="1.0" encoding="UTF-8" standalone="yes"?>
<Relationships xmlns="http://schemas.openxmlformats.org/package/2006/relationships"><Relationship Id="rId8" Type="http://schemas.openxmlformats.org/officeDocument/2006/relationships/image" Target="../media/image12.png"/><Relationship Id="rId3" Type="http://schemas.openxmlformats.org/officeDocument/2006/relationships/image" Target="../media/image9.png"/><Relationship Id="rId7" Type="http://schemas.openxmlformats.org/officeDocument/2006/relationships/image" Target="../media/image11.png"/><Relationship Id="rId2" Type="http://schemas.openxmlformats.org/officeDocument/2006/relationships/notesSlide" Target="../notesSlides/notesSlide5.xml"/><Relationship Id="rId1" Type="http://schemas.openxmlformats.org/officeDocument/2006/relationships/slideLayout" Target="../slideLayouts/slideLayout2.xml"/><Relationship Id="rId6" Type="http://schemas.openxmlformats.org/officeDocument/2006/relationships/image" Target="../media/image10.jpeg"/><Relationship Id="rId5" Type="http://schemas.openxmlformats.org/officeDocument/2006/relationships/image" Target="../media/image4.jpeg"/><Relationship Id="rId4" Type="http://schemas.openxmlformats.org/officeDocument/2006/relationships/image" Target="../media/image5.png"/><Relationship Id="rId9" Type="http://schemas.openxmlformats.org/officeDocument/2006/relationships/image" Target="../media/image13.png"/></Relationships>
</file>

<file path=ppt/slides/_rels/slide80.xml.rels><?xml version="1.0" encoding="UTF-8" standalone="yes"?>
<Relationships xmlns="http://schemas.openxmlformats.org/package/2006/relationships"><Relationship Id="rId3" Type="http://schemas.openxmlformats.org/officeDocument/2006/relationships/image" Target="../media/image104.png"/><Relationship Id="rId2" Type="http://schemas.openxmlformats.org/officeDocument/2006/relationships/notesSlide" Target="../notesSlides/notesSlide60.xml"/><Relationship Id="rId1" Type="http://schemas.openxmlformats.org/officeDocument/2006/relationships/slideLayout" Target="../slideLayouts/slideLayout2.xml"/><Relationship Id="rId4" Type="http://schemas.openxmlformats.org/officeDocument/2006/relationships/image" Target="../media/image105.png"/></Relationships>
</file>

<file path=ppt/slides/_rels/slide81.xml.rels><?xml version="1.0" encoding="UTF-8" standalone="yes"?>
<Relationships xmlns="http://schemas.openxmlformats.org/package/2006/relationships"><Relationship Id="rId3" Type="http://schemas.openxmlformats.org/officeDocument/2006/relationships/image" Target="../media/image4.jpeg"/><Relationship Id="rId2" Type="http://schemas.openxmlformats.org/officeDocument/2006/relationships/notesSlide" Target="../notesSlides/notesSlide61.xml"/><Relationship Id="rId1" Type="http://schemas.openxmlformats.org/officeDocument/2006/relationships/slideLayout" Target="../slideLayouts/slideLayout2.xml"/><Relationship Id="rId4" Type="http://schemas.openxmlformats.org/officeDocument/2006/relationships/image" Target="../media/image104.png"/></Relationships>
</file>

<file path=ppt/slides/_rels/slide82.xml.rels><?xml version="1.0" encoding="UTF-8" standalone="yes"?>
<Relationships xmlns="http://schemas.openxmlformats.org/package/2006/relationships"><Relationship Id="rId3" Type="http://schemas.openxmlformats.org/officeDocument/2006/relationships/image" Target="../media/image106.png"/><Relationship Id="rId2" Type="http://schemas.openxmlformats.org/officeDocument/2006/relationships/notesSlide" Target="../notesSlides/notesSlide62.xml"/><Relationship Id="rId1" Type="http://schemas.openxmlformats.org/officeDocument/2006/relationships/slideLayout" Target="../slideLayouts/slideLayout2.xml"/><Relationship Id="rId4" Type="http://schemas.openxmlformats.org/officeDocument/2006/relationships/image" Target="../media/image4.jpeg"/></Relationships>
</file>

<file path=ppt/slides/_rels/slide83.xml.rels><?xml version="1.0" encoding="UTF-8" standalone="yes"?>
<Relationships xmlns="http://schemas.openxmlformats.org/package/2006/relationships"><Relationship Id="rId3" Type="http://schemas.openxmlformats.org/officeDocument/2006/relationships/image" Target="../media/image107.png"/><Relationship Id="rId2" Type="http://schemas.openxmlformats.org/officeDocument/2006/relationships/notesSlide" Target="../notesSlides/notesSlide63.xml"/><Relationship Id="rId1" Type="http://schemas.openxmlformats.org/officeDocument/2006/relationships/slideLayout" Target="../slideLayouts/slideLayout2.xml"/><Relationship Id="rId4" Type="http://schemas.openxmlformats.org/officeDocument/2006/relationships/image" Target="../media/image4.jpeg"/></Relationships>
</file>

<file path=ppt/slides/_rels/slide84.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notesSlide" Target="../notesSlides/notesSlide64.xml"/><Relationship Id="rId1" Type="http://schemas.openxmlformats.org/officeDocument/2006/relationships/slideLayout" Target="../slideLayouts/slideLayout2.xml"/><Relationship Id="rId4" Type="http://schemas.openxmlformats.org/officeDocument/2006/relationships/image" Target="../media/image104.png"/></Relationships>
</file>

<file path=ppt/slides/_rels/slide85.xml.rels><?xml version="1.0" encoding="UTF-8" standalone="yes"?>
<Relationships xmlns="http://schemas.openxmlformats.org/package/2006/relationships"><Relationship Id="rId3" Type="http://schemas.openxmlformats.org/officeDocument/2006/relationships/image" Target="../media/image101.png"/><Relationship Id="rId2" Type="http://schemas.openxmlformats.org/officeDocument/2006/relationships/notesSlide" Target="../notesSlides/notesSlide65.xml"/><Relationship Id="rId1" Type="http://schemas.openxmlformats.org/officeDocument/2006/relationships/slideLayout" Target="../slideLayouts/slideLayout2.xml"/><Relationship Id="rId4" Type="http://schemas.openxmlformats.org/officeDocument/2006/relationships/image" Target="../media/image3.jpeg"/></Relationships>
</file>

<file path=ppt/slides/_rels/slide86.xml.rels><?xml version="1.0" encoding="UTF-8" standalone="yes"?>
<Relationships xmlns="http://schemas.openxmlformats.org/package/2006/relationships"><Relationship Id="rId3" Type="http://schemas.openxmlformats.org/officeDocument/2006/relationships/image" Target="../media/image101.png"/><Relationship Id="rId2" Type="http://schemas.openxmlformats.org/officeDocument/2006/relationships/notesSlide" Target="../notesSlides/notesSlide66.xml"/><Relationship Id="rId1" Type="http://schemas.openxmlformats.org/officeDocument/2006/relationships/slideLayout" Target="../slideLayouts/slideLayout2.xml"/><Relationship Id="rId4" Type="http://schemas.openxmlformats.org/officeDocument/2006/relationships/image" Target="../media/image3.jpeg"/></Relationships>
</file>

<file path=ppt/slides/_rels/slide87.xml.rels><?xml version="1.0" encoding="UTF-8" standalone="yes"?>
<Relationships xmlns="http://schemas.openxmlformats.org/package/2006/relationships"><Relationship Id="rId3" Type="http://schemas.openxmlformats.org/officeDocument/2006/relationships/image" Target="../media/image108.png"/><Relationship Id="rId2" Type="http://schemas.openxmlformats.org/officeDocument/2006/relationships/notesSlide" Target="../notesSlides/notesSlide67.xml"/><Relationship Id="rId1" Type="http://schemas.openxmlformats.org/officeDocument/2006/relationships/slideLayout" Target="../slideLayouts/slideLayout7.xml"/><Relationship Id="rId5" Type="http://schemas.openxmlformats.org/officeDocument/2006/relationships/chart" Target="../charts/chart6.xml"/><Relationship Id="rId4" Type="http://schemas.openxmlformats.org/officeDocument/2006/relationships/image" Target="../media/image101.png"/></Relationships>
</file>

<file path=ppt/slides/_rels/slide88.xml.rels><?xml version="1.0" encoding="UTF-8" standalone="yes"?>
<Relationships xmlns="http://schemas.openxmlformats.org/package/2006/relationships"><Relationship Id="rId3" Type="http://schemas.openxmlformats.org/officeDocument/2006/relationships/image" Target="../media/image108.png"/><Relationship Id="rId2" Type="http://schemas.openxmlformats.org/officeDocument/2006/relationships/notesSlide" Target="../notesSlides/notesSlide68.xml"/><Relationship Id="rId1" Type="http://schemas.openxmlformats.org/officeDocument/2006/relationships/slideLayout" Target="../slideLayouts/slideLayout7.xml"/><Relationship Id="rId5" Type="http://schemas.openxmlformats.org/officeDocument/2006/relationships/chart" Target="../charts/chart7.xml"/><Relationship Id="rId4" Type="http://schemas.openxmlformats.org/officeDocument/2006/relationships/image" Target="../media/image101.png"/></Relationships>
</file>

<file path=ppt/slides/_rels/slide89.xml.rels><?xml version="1.0" encoding="UTF-8" standalone="yes"?>
<Relationships xmlns="http://schemas.openxmlformats.org/package/2006/relationships"><Relationship Id="rId3" Type="http://schemas.openxmlformats.org/officeDocument/2006/relationships/image" Target="../media/image108.png"/><Relationship Id="rId2" Type="http://schemas.openxmlformats.org/officeDocument/2006/relationships/notesSlide" Target="../notesSlides/notesSlide69.xml"/><Relationship Id="rId1" Type="http://schemas.openxmlformats.org/officeDocument/2006/relationships/slideLayout" Target="../slideLayouts/slideLayout7.xml"/><Relationship Id="rId4" Type="http://schemas.openxmlformats.org/officeDocument/2006/relationships/image" Target="../media/image101.png"/></Relationships>
</file>

<file path=ppt/slides/_rels/slide9.xml.rels><?xml version="1.0" encoding="UTF-8" standalone="yes"?>
<Relationships xmlns="http://schemas.openxmlformats.org/package/2006/relationships"><Relationship Id="rId8" Type="http://schemas.openxmlformats.org/officeDocument/2006/relationships/image" Target="../media/image12.png"/><Relationship Id="rId3" Type="http://schemas.openxmlformats.org/officeDocument/2006/relationships/image" Target="../media/image9.png"/><Relationship Id="rId7" Type="http://schemas.openxmlformats.org/officeDocument/2006/relationships/image" Target="../media/image11.png"/><Relationship Id="rId2" Type="http://schemas.openxmlformats.org/officeDocument/2006/relationships/notesSlide" Target="../notesSlides/notesSlide6.xml"/><Relationship Id="rId1" Type="http://schemas.openxmlformats.org/officeDocument/2006/relationships/slideLayout" Target="../slideLayouts/slideLayout2.xml"/><Relationship Id="rId6" Type="http://schemas.openxmlformats.org/officeDocument/2006/relationships/image" Target="../media/image10.jpeg"/><Relationship Id="rId5" Type="http://schemas.openxmlformats.org/officeDocument/2006/relationships/image" Target="../media/image22.jpeg"/><Relationship Id="rId4" Type="http://schemas.openxmlformats.org/officeDocument/2006/relationships/image" Target="../media/image5.png"/><Relationship Id="rId9" Type="http://schemas.openxmlformats.org/officeDocument/2006/relationships/image" Target="../media/image13.png"/></Relationships>
</file>

<file path=ppt/slides/_rels/slide90.xml.rels><?xml version="1.0" encoding="UTF-8" standalone="yes"?>
<Relationships xmlns="http://schemas.openxmlformats.org/package/2006/relationships"><Relationship Id="rId3" Type="http://schemas.openxmlformats.org/officeDocument/2006/relationships/image" Target="../media/image108.png"/><Relationship Id="rId2" Type="http://schemas.openxmlformats.org/officeDocument/2006/relationships/notesSlide" Target="../notesSlides/notesSlide70.xml"/><Relationship Id="rId1" Type="http://schemas.openxmlformats.org/officeDocument/2006/relationships/slideLayout" Target="../slideLayouts/slideLayout7.xml"/><Relationship Id="rId5" Type="http://schemas.openxmlformats.org/officeDocument/2006/relationships/chart" Target="../charts/chart8.xml"/><Relationship Id="rId4" Type="http://schemas.openxmlformats.org/officeDocument/2006/relationships/image" Target="../media/image101.png"/></Relationships>
</file>

<file path=ppt/slides/_rels/slide91.xml.rels><?xml version="1.0" encoding="UTF-8" standalone="yes"?>
<Relationships xmlns="http://schemas.openxmlformats.org/package/2006/relationships"><Relationship Id="rId3" Type="http://schemas.openxmlformats.org/officeDocument/2006/relationships/image" Target="../media/image104.png"/><Relationship Id="rId2" Type="http://schemas.openxmlformats.org/officeDocument/2006/relationships/notesSlide" Target="../notesSlides/notesSlide71.xml"/><Relationship Id="rId1" Type="http://schemas.openxmlformats.org/officeDocument/2006/relationships/slideLayout" Target="../slideLayouts/slideLayout7.xml"/><Relationship Id="rId4" Type="http://schemas.openxmlformats.org/officeDocument/2006/relationships/chart" Target="../charts/chart9.xml"/></Relationships>
</file>

<file path=ppt/slides/_rels/slide92.xml.rels><?xml version="1.0" encoding="UTF-8" standalone="yes"?>
<Relationships xmlns="http://schemas.openxmlformats.org/package/2006/relationships"><Relationship Id="rId3" Type="http://schemas.openxmlformats.org/officeDocument/2006/relationships/image" Target="../media/image104.png"/><Relationship Id="rId2" Type="http://schemas.openxmlformats.org/officeDocument/2006/relationships/notesSlide" Target="../notesSlides/notesSlide72.xml"/><Relationship Id="rId1" Type="http://schemas.openxmlformats.org/officeDocument/2006/relationships/slideLayout" Target="../slideLayouts/slideLayout7.xml"/></Relationships>
</file>

<file path=ppt/slides/_rels/slide93.xml.rels><?xml version="1.0" encoding="UTF-8" standalone="yes"?>
<Relationships xmlns="http://schemas.openxmlformats.org/package/2006/relationships"><Relationship Id="rId3" Type="http://schemas.openxmlformats.org/officeDocument/2006/relationships/image" Target="../media/image101.png"/><Relationship Id="rId2" Type="http://schemas.openxmlformats.org/officeDocument/2006/relationships/notesSlide" Target="../notesSlides/notesSlide73.xml"/><Relationship Id="rId1" Type="http://schemas.openxmlformats.org/officeDocument/2006/relationships/slideLayout" Target="../slideLayouts/slideLayout7.xml"/></Relationships>
</file>

<file path=ppt/slides/_rels/slide94.xml.rels><?xml version="1.0" encoding="UTF-8" standalone="yes"?>
<Relationships xmlns="http://schemas.openxmlformats.org/package/2006/relationships"><Relationship Id="rId3" Type="http://schemas.openxmlformats.org/officeDocument/2006/relationships/image" Target="../media/image101.png"/><Relationship Id="rId2" Type="http://schemas.openxmlformats.org/officeDocument/2006/relationships/notesSlide" Target="../notesSlides/notesSlide74.xml"/><Relationship Id="rId1" Type="http://schemas.openxmlformats.org/officeDocument/2006/relationships/slideLayout" Target="../slideLayouts/slideLayout7.xml"/></Relationships>
</file>

<file path=ppt/slides/_rels/slide95.xml.rels><?xml version="1.0" encoding="UTF-8" standalone="yes"?>
<Relationships xmlns="http://schemas.openxmlformats.org/package/2006/relationships"><Relationship Id="rId3" Type="http://schemas.openxmlformats.org/officeDocument/2006/relationships/image" Target="../media/image104.png"/><Relationship Id="rId2" Type="http://schemas.openxmlformats.org/officeDocument/2006/relationships/notesSlide" Target="../notesSlides/notesSlide75.xml"/><Relationship Id="rId1" Type="http://schemas.openxmlformats.org/officeDocument/2006/relationships/slideLayout" Target="../slideLayouts/slideLayout7.xml"/><Relationship Id="rId4" Type="http://schemas.openxmlformats.org/officeDocument/2006/relationships/chart" Target="../charts/chart10.xml"/></Relationships>
</file>

<file path=ppt/slides/_rels/slide96.xml.rels><?xml version="1.0" encoding="UTF-8" standalone="yes"?>
<Relationships xmlns="http://schemas.openxmlformats.org/package/2006/relationships"><Relationship Id="rId3" Type="http://schemas.openxmlformats.org/officeDocument/2006/relationships/image" Target="../media/image104.png"/><Relationship Id="rId2" Type="http://schemas.openxmlformats.org/officeDocument/2006/relationships/notesSlide" Target="../notesSlides/notesSlide76.xml"/><Relationship Id="rId1" Type="http://schemas.openxmlformats.org/officeDocument/2006/relationships/slideLayout" Target="../slideLayouts/slideLayout7.xml"/><Relationship Id="rId5" Type="http://schemas.openxmlformats.org/officeDocument/2006/relationships/chart" Target="../charts/chart11.xml"/><Relationship Id="rId4" Type="http://schemas.openxmlformats.org/officeDocument/2006/relationships/image" Target="../media/image109.png"/></Relationships>
</file>

<file path=ppt/slides/_rels/slide97.xml.rels><?xml version="1.0" encoding="UTF-8" standalone="yes"?>
<Relationships xmlns="http://schemas.openxmlformats.org/package/2006/relationships"><Relationship Id="rId3" Type="http://schemas.openxmlformats.org/officeDocument/2006/relationships/image" Target="../media/image104.png"/><Relationship Id="rId2" Type="http://schemas.openxmlformats.org/officeDocument/2006/relationships/notesSlide" Target="../notesSlides/notesSlide77.xml"/><Relationship Id="rId1" Type="http://schemas.openxmlformats.org/officeDocument/2006/relationships/slideLayout" Target="../slideLayouts/slideLayout7.xml"/><Relationship Id="rId5" Type="http://schemas.openxmlformats.org/officeDocument/2006/relationships/chart" Target="../charts/chart12.xml"/><Relationship Id="rId4" Type="http://schemas.openxmlformats.org/officeDocument/2006/relationships/image" Target="../media/image5.png"/></Relationships>
</file>

<file path=ppt/slides/_rels/slide98.xml.rels><?xml version="1.0" encoding="UTF-8" standalone="yes"?>
<Relationships xmlns="http://schemas.openxmlformats.org/package/2006/relationships"><Relationship Id="rId3" Type="http://schemas.openxmlformats.org/officeDocument/2006/relationships/image" Target="../media/image104.png"/><Relationship Id="rId2" Type="http://schemas.openxmlformats.org/officeDocument/2006/relationships/notesSlide" Target="../notesSlides/notesSlide78.xml"/><Relationship Id="rId1" Type="http://schemas.openxmlformats.org/officeDocument/2006/relationships/slideLayout" Target="../slideLayouts/slideLayout7.xml"/><Relationship Id="rId6" Type="http://schemas.openxmlformats.org/officeDocument/2006/relationships/chart" Target="../charts/chart13.xml"/><Relationship Id="rId5" Type="http://schemas.openxmlformats.org/officeDocument/2006/relationships/image" Target="../media/image111.png"/><Relationship Id="rId4" Type="http://schemas.openxmlformats.org/officeDocument/2006/relationships/image" Target="../media/image110.png"/></Relationships>
</file>

<file path=ppt/slides/_rels/slide99.xml.rels><?xml version="1.0" encoding="UTF-8" standalone="yes"?>
<Relationships xmlns="http://schemas.openxmlformats.org/package/2006/relationships"><Relationship Id="rId3" Type="http://schemas.openxmlformats.org/officeDocument/2006/relationships/image" Target="../media/image104.png"/><Relationship Id="rId2" Type="http://schemas.openxmlformats.org/officeDocument/2006/relationships/notesSlide" Target="../notesSlides/notesSlide79.xml"/><Relationship Id="rId1" Type="http://schemas.openxmlformats.org/officeDocument/2006/relationships/slideLayout" Target="../slideLayouts/slideLayout7.xml"/><Relationship Id="rId5" Type="http://schemas.openxmlformats.org/officeDocument/2006/relationships/chart" Target="../charts/chart14.xml"/><Relationship Id="rId4" Type="http://schemas.openxmlformats.org/officeDocument/2006/relationships/image" Target="../media/image4.jpe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Imagen 5">
            <a:extLst>
              <a:ext uri="{FF2B5EF4-FFF2-40B4-BE49-F238E27FC236}">
                <a16:creationId xmlns:a16="http://schemas.microsoft.com/office/drawing/2014/main" id="{3DA64FC2-0613-4BDA-B3D4-C8103285CC07}"/>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435025" y="242996"/>
            <a:ext cx="1948236" cy="1527298"/>
          </a:xfrm>
          <a:prstGeom prst="rect">
            <a:avLst/>
          </a:prstGeom>
        </p:spPr>
      </p:pic>
      <p:sp>
        <p:nvSpPr>
          <p:cNvPr id="14" name="CuadroTexto 13">
            <a:extLst>
              <a:ext uri="{FF2B5EF4-FFF2-40B4-BE49-F238E27FC236}">
                <a16:creationId xmlns:a16="http://schemas.microsoft.com/office/drawing/2014/main" id="{3757F1D3-5436-4867-B5B6-2D87078EC5B5}"/>
              </a:ext>
            </a:extLst>
          </p:cNvPr>
          <p:cNvSpPr txBox="1"/>
          <p:nvPr/>
        </p:nvSpPr>
        <p:spPr>
          <a:xfrm>
            <a:off x="435025" y="3110659"/>
            <a:ext cx="10116488" cy="2246769"/>
          </a:xfrm>
          <a:prstGeom prst="rect">
            <a:avLst/>
          </a:prstGeom>
          <a:noFill/>
        </p:spPr>
        <p:txBody>
          <a:bodyPr wrap="square" rtlCol="0">
            <a:spAutoFit/>
          </a:bodyPr>
          <a:lstStyle/>
          <a:p>
            <a:pPr algn="just"/>
            <a:r>
              <a:rPr lang="es-CO" sz="2800" b="1" cap="small" dirty="0">
                <a:solidFill>
                  <a:schemeClr val="tx2"/>
                </a:solidFill>
                <a:latin typeface="Candara" panose="020E0502030303020204" pitchFamily="34" charset="0"/>
              </a:rPr>
              <a:t>Interventoría – UAESP </a:t>
            </a:r>
          </a:p>
          <a:p>
            <a:pPr algn="just"/>
            <a:r>
              <a:rPr lang="es-CO" sz="2800" b="1" cap="small" dirty="0">
                <a:solidFill>
                  <a:schemeClr val="tx2"/>
                </a:solidFill>
                <a:latin typeface="Candara" panose="020E0502030303020204" pitchFamily="34" charset="0"/>
              </a:rPr>
              <a:t>INFORME EJECUTIVO No 74 – ABRIL 2024</a:t>
            </a:r>
          </a:p>
          <a:p>
            <a:pPr algn="just"/>
            <a:r>
              <a:rPr lang="es-CO" sz="2800" b="1" cap="small" dirty="0">
                <a:solidFill>
                  <a:schemeClr val="tx2"/>
                </a:solidFill>
                <a:latin typeface="Candara" panose="020E0502030303020204" pitchFamily="34" charset="0"/>
              </a:rPr>
              <a:t>Contrato 396 de 2018</a:t>
            </a:r>
          </a:p>
          <a:p>
            <a:pPr algn="just"/>
            <a:endParaRPr lang="es-CO" sz="2800" b="1" cap="small" dirty="0">
              <a:solidFill>
                <a:schemeClr val="tx2"/>
              </a:solidFill>
              <a:latin typeface="Candara" panose="020E0502030303020204" pitchFamily="34" charset="0"/>
            </a:endParaRPr>
          </a:p>
          <a:p>
            <a:pPr algn="just"/>
            <a:endParaRPr lang="es-CO" sz="2800" b="1" cap="small" dirty="0">
              <a:solidFill>
                <a:schemeClr val="tx2"/>
              </a:solidFill>
              <a:latin typeface="Candara" panose="020E0502030303020204" pitchFamily="34" charset="0"/>
            </a:endParaRPr>
          </a:p>
        </p:txBody>
      </p:sp>
      <p:grpSp>
        <p:nvGrpSpPr>
          <p:cNvPr id="11" name="Grupo 10">
            <a:extLst>
              <a:ext uri="{FF2B5EF4-FFF2-40B4-BE49-F238E27FC236}">
                <a16:creationId xmlns:a16="http://schemas.microsoft.com/office/drawing/2014/main" id="{ED47EFE0-38F7-4FB0-A719-3E678953EB07}"/>
              </a:ext>
            </a:extLst>
          </p:cNvPr>
          <p:cNvGrpSpPr/>
          <p:nvPr/>
        </p:nvGrpSpPr>
        <p:grpSpPr>
          <a:xfrm>
            <a:off x="9343005" y="376851"/>
            <a:ext cx="1887497" cy="5474496"/>
            <a:chOff x="3114068" y="1111122"/>
            <a:chExt cx="1935480" cy="5697300"/>
          </a:xfrm>
        </p:grpSpPr>
        <p:pic>
          <p:nvPicPr>
            <p:cNvPr id="13" name="Imagen 12">
              <a:extLst>
                <a:ext uri="{FF2B5EF4-FFF2-40B4-BE49-F238E27FC236}">
                  <a16:creationId xmlns:a16="http://schemas.microsoft.com/office/drawing/2014/main" id="{50A3C448-09C5-48F7-B1FE-C623112BDC1F}"/>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3192457" y="1111122"/>
              <a:ext cx="1708382" cy="1362087"/>
            </a:xfrm>
            <a:prstGeom prst="rect">
              <a:avLst/>
            </a:prstGeom>
          </p:spPr>
        </p:pic>
        <p:pic>
          <p:nvPicPr>
            <p:cNvPr id="16" name="Imagen 15">
              <a:extLst>
                <a:ext uri="{FF2B5EF4-FFF2-40B4-BE49-F238E27FC236}">
                  <a16:creationId xmlns:a16="http://schemas.microsoft.com/office/drawing/2014/main" id="{6CB836A8-5AF0-410A-8F7B-5F417B519686}"/>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3164093" y="6188219"/>
              <a:ext cx="1807066" cy="620203"/>
            </a:xfrm>
            <a:prstGeom prst="rect">
              <a:avLst/>
            </a:prstGeom>
          </p:spPr>
        </p:pic>
        <p:pic>
          <p:nvPicPr>
            <p:cNvPr id="17" name="Imagen 16">
              <a:extLst>
                <a:ext uri="{FF2B5EF4-FFF2-40B4-BE49-F238E27FC236}">
                  <a16:creationId xmlns:a16="http://schemas.microsoft.com/office/drawing/2014/main" id="{9643F0D8-99DD-4C7B-B81B-7C6183A6B6ED}"/>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3207321" y="5338801"/>
              <a:ext cx="1807066" cy="388869"/>
            </a:xfrm>
            <a:prstGeom prst="rect">
              <a:avLst/>
            </a:prstGeom>
          </p:spPr>
        </p:pic>
        <p:pic>
          <p:nvPicPr>
            <p:cNvPr id="18" name="Imagen 17">
              <a:extLst>
                <a:ext uri="{FF2B5EF4-FFF2-40B4-BE49-F238E27FC236}">
                  <a16:creationId xmlns:a16="http://schemas.microsoft.com/office/drawing/2014/main" id="{5C980EAA-CBD3-447B-A953-2F7C0FFF158E}"/>
                </a:ext>
              </a:extLst>
            </p:cNvPr>
            <p:cNvPicPr>
              <a:picLocks noChangeAspect="1"/>
            </p:cNvPicPr>
            <p:nvPr/>
          </p:nvPicPr>
          <p:blipFill rotWithShape="1">
            <a:blip r:embed="rId6" cstate="email">
              <a:extLst>
                <a:ext uri="{28A0092B-C50C-407E-A947-70E740481C1C}">
                  <a14:useLocalDpi xmlns:a14="http://schemas.microsoft.com/office/drawing/2010/main"/>
                </a:ext>
              </a:extLst>
            </a:blip>
            <a:srcRect l="12658" t="17307" r="12911" b="19214"/>
            <a:stretch/>
          </p:blipFill>
          <p:spPr>
            <a:xfrm>
              <a:off x="3114068" y="2561276"/>
              <a:ext cx="1935480" cy="1112521"/>
            </a:xfrm>
            <a:prstGeom prst="rect">
              <a:avLst/>
            </a:prstGeom>
          </p:spPr>
        </p:pic>
      </p:grpSp>
      <p:grpSp>
        <p:nvGrpSpPr>
          <p:cNvPr id="10" name="Grupo 9">
            <a:extLst>
              <a:ext uri="{FF2B5EF4-FFF2-40B4-BE49-F238E27FC236}">
                <a16:creationId xmlns:a16="http://schemas.microsoft.com/office/drawing/2014/main" id="{E66605C5-0928-4C71-B49C-70AC5B97E64A}"/>
              </a:ext>
            </a:extLst>
          </p:cNvPr>
          <p:cNvGrpSpPr/>
          <p:nvPr/>
        </p:nvGrpSpPr>
        <p:grpSpPr>
          <a:xfrm>
            <a:off x="9308716" y="2776167"/>
            <a:ext cx="1887497" cy="1290241"/>
            <a:chOff x="10562619" y="1423954"/>
            <a:chExt cx="1280250" cy="1299632"/>
          </a:xfrm>
        </p:grpSpPr>
        <p:pic>
          <p:nvPicPr>
            <p:cNvPr id="12" name="Picture 2">
              <a:extLst>
                <a:ext uri="{FF2B5EF4-FFF2-40B4-BE49-F238E27FC236}">
                  <a16:creationId xmlns:a16="http://schemas.microsoft.com/office/drawing/2014/main" id="{6EB32CB8-B7C1-422B-A21A-49782691758C}"/>
                </a:ext>
              </a:extLst>
            </p:cNvPr>
            <p:cNvPicPr>
              <a:picLocks noChangeAspect="1" noChangeArrowheads="1"/>
            </p:cNvPicPr>
            <p:nvPr/>
          </p:nvPicPr>
          <p:blipFill rotWithShape="1">
            <a:blip r:embed="rId7" cstate="email">
              <a:extLst>
                <a:ext uri="{28A0092B-C50C-407E-A947-70E740481C1C}">
                  <a14:useLocalDpi xmlns:a14="http://schemas.microsoft.com/office/drawing/2010/main"/>
                </a:ext>
              </a:extLst>
            </a:blip>
            <a:srcRect/>
            <a:stretch/>
          </p:blipFill>
          <p:spPr bwMode="auto">
            <a:xfrm>
              <a:off x="10627933" y="203488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9" name="Picture 2">
              <a:extLst>
                <a:ext uri="{FF2B5EF4-FFF2-40B4-BE49-F238E27FC236}">
                  <a16:creationId xmlns:a16="http://schemas.microsoft.com/office/drawing/2014/main" id="{51B24BBE-C41D-4C90-84F0-1FCD83F52D92}"/>
                </a:ext>
              </a:extLst>
            </p:cNvPr>
            <p:cNvPicPr>
              <a:picLocks noChangeAspect="1" noChangeArrowheads="1"/>
            </p:cNvPicPr>
            <p:nvPr/>
          </p:nvPicPr>
          <p:blipFill rotWithShape="1">
            <a:blip r:embed="rId8" cstate="email">
              <a:extLst>
                <a:ext uri="{28A0092B-C50C-407E-A947-70E740481C1C}">
                  <a14:useLocalDpi xmlns:a14="http://schemas.microsoft.com/office/drawing/2010/main"/>
                </a:ext>
              </a:extLst>
            </a:blip>
            <a:srcRect/>
            <a:stretch/>
          </p:blipFill>
          <p:spPr bwMode="auto">
            <a:xfrm>
              <a:off x="10562619" y="142395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Tree>
    <p:extLst>
      <p:ext uri="{BB962C8B-B14F-4D97-AF65-F5344CB8AC3E}">
        <p14:creationId xmlns:p14="http://schemas.microsoft.com/office/powerpoint/2010/main" val="866167555"/>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CuadroTexto 4">
            <a:extLst>
              <a:ext uri="{FF2B5EF4-FFF2-40B4-BE49-F238E27FC236}">
                <a16:creationId xmlns:a16="http://schemas.microsoft.com/office/drawing/2014/main" id="{65B12803-5723-4124-BA21-4275CB48163E}"/>
              </a:ext>
            </a:extLst>
          </p:cNvPr>
          <p:cNvSpPr txBox="1"/>
          <p:nvPr/>
        </p:nvSpPr>
        <p:spPr>
          <a:xfrm>
            <a:off x="218886" y="6302396"/>
            <a:ext cx="11523145" cy="369332"/>
          </a:xfrm>
          <a:prstGeom prst="rect">
            <a:avLst/>
          </a:prstGeom>
          <a:noFill/>
        </p:spPr>
        <p:txBody>
          <a:bodyPr wrap="square" rtlCol="0">
            <a:spAutoFit/>
          </a:bodyPr>
          <a:lstStyle/>
          <a:p>
            <a:r>
              <a:rPr lang="es-CO" sz="900" dirty="0">
                <a:solidFill>
                  <a:schemeClr val="accent1">
                    <a:lumMod val="50000"/>
                  </a:schemeClr>
                </a:solidFill>
              </a:rPr>
              <a:t>Fuente: Informe del Concesionario</a:t>
            </a:r>
          </a:p>
          <a:p>
            <a:r>
              <a:rPr lang="es-MX" sz="900" dirty="0">
                <a:solidFill>
                  <a:schemeClr val="accent1">
                    <a:lumMod val="50000"/>
                  </a:schemeClr>
                </a:solidFill>
              </a:rPr>
              <a:t>Periodo comprendido entre el 1 de enero y el 31 de marzo 2024.</a:t>
            </a:r>
            <a:endParaRPr lang="es-CO" sz="900" dirty="0">
              <a:solidFill>
                <a:schemeClr val="accent1">
                  <a:lumMod val="50000"/>
                </a:schemeClr>
              </a:solidFill>
            </a:endParaRPr>
          </a:p>
        </p:txBody>
      </p:sp>
      <p:sp>
        <p:nvSpPr>
          <p:cNvPr id="23" name="CuadroTexto 22">
            <a:extLst>
              <a:ext uri="{FF2B5EF4-FFF2-40B4-BE49-F238E27FC236}">
                <a16:creationId xmlns:a16="http://schemas.microsoft.com/office/drawing/2014/main" id="{FA234D52-1CF6-4968-B439-DBB712E3A05F}"/>
              </a:ext>
            </a:extLst>
          </p:cNvPr>
          <p:cNvSpPr txBox="1"/>
          <p:nvPr/>
        </p:nvSpPr>
        <p:spPr>
          <a:xfrm>
            <a:off x="2310063" y="21920"/>
            <a:ext cx="9881937" cy="923330"/>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a:solidFill>
                  <a:schemeClr val="accent1">
                    <a:lumMod val="50000"/>
                  </a:schemeClr>
                </a:solidFill>
              </a:rPr>
              <a:t>gestión técnica operativa </a:t>
            </a:r>
          </a:p>
          <a:p>
            <a:pPr lvl="1"/>
            <a:r>
              <a:rPr lang="es-CO" sz="1800" b="0">
                <a:solidFill>
                  <a:schemeClr val="accent1">
                    <a:lumMod val="50000"/>
                  </a:schemeClr>
                </a:solidFill>
              </a:rPr>
              <a:t>Histórico – barrido y limpieza   barrido manual y áreas públicas (km) 2024</a:t>
            </a:r>
            <a:endParaRPr lang="es-CO" sz="1800" b="0" kern="0">
              <a:solidFill>
                <a:schemeClr val="accent1">
                  <a:lumMod val="50000"/>
                </a:schemeClr>
              </a:solidFill>
            </a:endParaRPr>
          </a:p>
        </p:txBody>
      </p:sp>
      <p:cxnSp>
        <p:nvCxnSpPr>
          <p:cNvPr id="29" name="Conector recto 28">
            <a:extLst>
              <a:ext uri="{FF2B5EF4-FFF2-40B4-BE49-F238E27FC236}">
                <a16:creationId xmlns:a16="http://schemas.microsoft.com/office/drawing/2014/main" id="{E461885A-9441-4ADE-982B-DA9345520816}"/>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37" name="Imagen 36">
            <a:extLst>
              <a:ext uri="{FF2B5EF4-FFF2-40B4-BE49-F238E27FC236}">
                <a16:creationId xmlns:a16="http://schemas.microsoft.com/office/drawing/2014/main" id="{8CA5A062-9F83-4481-9751-6BD17B3F3018}"/>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398563" y="1298702"/>
            <a:ext cx="1280414" cy="1005884"/>
          </a:xfrm>
          <a:prstGeom prst="rect">
            <a:avLst/>
          </a:prstGeom>
        </p:spPr>
      </p:pic>
      <p:pic>
        <p:nvPicPr>
          <p:cNvPr id="38" name="Imagen 37">
            <a:extLst>
              <a:ext uri="{FF2B5EF4-FFF2-40B4-BE49-F238E27FC236}">
                <a16:creationId xmlns:a16="http://schemas.microsoft.com/office/drawing/2014/main" id="{6699C94C-AB3F-4DE9-87F3-B6FDCBB4F20B}"/>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12658" t="17307" r="12911" b="19214"/>
          <a:stretch/>
        </p:blipFill>
        <p:spPr>
          <a:xfrm>
            <a:off x="2110078" y="1377864"/>
            <a:ext cx="1783040" cy="1009853"/>
          </a:xfrm>
          <a:prstGeom prst="rect">
            <a:avLst/>
          </a:prstGeom>
        </p:spPr>
      </p:pic>
      <p:pic>
        <p:nvPicPr>
          <p:cNvPr id="40" name="Imagen 39">
            <a:extLst>
              <a:ext uri="{FF2B5EF4-FFF2-40B4-BE49-F238E27FC236}">
                <a16:creationId xmlns:a16="http://schemas.microsoft.com/office/drawing/2014/main" id="{72550A7E-5376-4DE4-BDB1-88C427DDD7B4}"/>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6135521" y="1898612"/>
            <a:ext cx="1762267" cy="373662"/>
          </a:xfrm>
          <a:prstGeom prst="rect">
            <a:avLst/>
          </a:prstGeom>
        </p:spPr>
      </p:pic>
      <p:pic>
        <p:nvPicPr>
          <p:cNvPr id="41" name="Imagen 40">
            <a:extLst>
              <a:ext uri="{FF2B5EF4-FFF2-40B4-BE49-F238E27FC236}">
                <a16:creationId xmlns:a16="http://schemas.microsoft.com/office/drawing/2014/main" id="{A86479F3-181D-4F05-AB7C-32E8E2BB7F74}"/>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8241685" y="1715193"/>
            <a:ext cx="1547444" cy="595949"/>
          </a:xfrm>
          <a:prstGeom prst="rect">
            <a:avLst/>
          </a:prstGeom>
        </p:spPr>
      </p:pic>
      <p:pic>
        <p:nvPicPr>
          <p:cNvPr id="47" name="Imagen 46">
            <a:extLst>
              <a:ext uri="{FF2B5EF4-FFF2-40B4-BE49-F238E27FC236}">
                <a16:creationId xmlns:a16="http://schemas.microsoft.com/office/drawing/2014/main" id="{9C6C6B1D-138C-4FE0-8F21-E52FA8DB077B}"/>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861384" y="186272"/>
            <a:ext cx="1233949" cy="863764"/>
          </a:xfrm>
          <a:prstGeom prst="rect">
            <a:avLst/>
          </a:prstGeom>
        </p:spPr>
      </p:pic>
      <p:sp>
        <p:nvSpPr>
          <p:cNvPr id="2" name="CuadroTexto 1">
            <a:extLst>
              <a:ext uri="{FF2B5EF4-FFF2-40B4-BE49-F238E27FC236}">
                <a16:creationId xmlns:a16="http://schemas.microsoft.com/office/drawing/2014/main" id="{2EAB69B5-FAE7-4453-84DE-26E4C74E32EC}"/>
              </a:ext>
            </a:extLst>
          </p:cNvPr>
          <p:cNvSpPr txBox="1"/>
          <p:nvPr/>
        </p:nvSpPr>
        <p:spPr>
          <a:xfrm>
            <a:off x="10011204" y="1767079"/>
            <a:ext cx="1714810" cy="646331"/>
          </a:xfrm>
          <a:prstGeom prst="rect">
            <a:avLst/>
          </a:prstGeom>
          <a:noFill/>
        </p:spPr>
        <p:txBody>
          <a:bodyPr wrap="square" rtlCol="0">
            <a:spAutoFit/>
          </a:bodyPr>
          <a:lstStyle/>
          <a:p>
            <a:r>
              <a:rPr lang="es-CO" sz="3600" b="1" kern="0" cap="small">
                <a:solidFill>
                  <a:schemeClr val="accent1">
                    <a:lumMod val="50000"/>
                  </a:schemeClr>
                </a:solidFill>
                <a:latin typeface="Candara" panose="020E0502030303020204" pitchFamily="34" charset="0"/>
              </a:rPr>
              <a:t>TOTAL</a:t>
            </a:r>
            <a:endParaRPr lang="es-CO"/>
          </a:p>
        </p:txBody>
      </p:sp>
      <p:pic>
        <p:nvPicPr>
          <p:cNvPr id="24" name="Picture 2">
            <a:extLst>
              <a:ext uri="{FF2B5EF4-FFF2-40B4-BE49-F238E27FC236}">
                <a16:creationId xmlns:a16="http://schemas.microsoft.com/office/drawing/2014/main" id="{FF054A10-6841-4C8D-8AF2-06E2AE0E7C9C}"/>
              </a:ext>
            </a:extLst>
          </p:cNvPr>
          <p:cNvPicPr>
            <a:picLocks noChangeAspect="1" noChangeArrowheads="1"/>
          </p:cNvPicPr>
          <p:nvPr/>
        </p:nvPicPr>
        <p:blipFill rotWithShape="1">
          <a:blip r:embed="rId8" cstate="email">
            <a:extLst>
              <a:ext uri="{28A0092B-C50C-407E-A947-70E740481C1C}">
                <a14:useLocalDpi xmlns:a14="http://schemas.microsoft.com/office/drawing/2010/main"/>
              </a:ext>
            </a:extLst>
          </a:blip>
          <a:srcRect/>
          <a:stretch/>
        </p:blipFill>
        <p:spPr bwMode="auto">
          <a:xfrm>
            <a:off x="4282468" y="1736120"/>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5" name="Picture 2">
            <a:extLst>
              <a:ext uri="{FF2B5EF4-FFF2-40B4-BE49-F238E27FC236}">
                <a16:creationId xmlns:a16="http://schemas.microsoft.com/office/drawing/2014/main" id="{E3AC2454-1F8B-402D-85C6-AB8F1D4B561A}"/>
              </a:ext>
            </a:extLst>
          </p:cNvPr>
          <p:cNvPicPr>
            <a:picLocks noChangeAspect="1" noChangeArrowheads="1"/>
          </p:cNvPicPr>
          <p:nvPr/>
        </p:nvPicPr>
        <p:blipFill rotWithShape="1">
          <a:blip r:embed="rId9" cstate="email">
            <a:extLst>
              <a:ext uri="{28A0092B-C50C-407E-A947-70E740481C1C}">
                <a14:useLocalDpi xmlns:a14="http://schemas.microsoft.com/office/drawing/2010/main"/>
              </a:ext>
            </a:extLst>
          </a:blip>
          <a:srcRect/>
          <a:stretch/>
        </p:blipFill>
        <p:spPr bwMode="auto">
          <a:xfrm>
            <a:off x="4282468" y="1141458"/>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3" name="Tabla 2">
            <a:extLst>
              <a:ext uri="{FF2B5EF4-FFF2-40B4-BE49-F238E27FC236}">
                <a16:creationId xmlns:a16="http://schemas.microsoft.com/office/drawing/2014/main" id="{2FAB19FD-64C2-618E-471B-AF485B68F70F}"/>
              </a:ext>
            </a:extLst>
          </p:cNvPr>
          <p:cNvGraphicFramePr>
            <a:graphicFrameLocks noGrp="1"/>
          </p:cNvGraphicFramePr>
          <p:nvPr>
            <p:extLst>
              <p:ext uri="{D42A27DB-BD31-4B8C-83A1-F6EECF244321}">
                <p14:modId xmlns:p14="http://schemas.microsoft.com/office/powerpoint/2010/main" val="1794058415"/>
              </p:ext>
            </p:extLst>
          </p:nvPr>
        </p:nvGraphicFramePr>
        <p:xfrm>
          <a:off x="353010" y="2524467"/>
          <a:ext cx="11389023" cy="2061260"/>
        </p:xfrm>
        <a:graphic>
          <a:graphicData uri="http://schemas.openxmlformats.org/drawingml/2006/table">
            <a:tbl>
              <a:tblPr/>
              <a:tblGrid>
                <a:gridCol w="738547">
                  <a:extLst>
                    <a:ext uri="{9D8B030D-6E8A-4147-A177-3AD203B41FA5}">
                      <a16:colId xmlns:a16="http://schemas.microsoft.com/office/drawing/2014/main" val="3815201468"/>
                    </a:ext>
                  </a:extLst>
                </a:gridCol>
                <a:gridCol w="960112">
                  <a:extLst>
                    <a:ext uri="{9D8B030D-6E8A-4147-A177-3AD203B41FA5}">
                      <a16:colId xmlns:a16="http://schemas.microsoft.com/office/drawing/2014/main" val="1073840286"/>
                    </a:ext>
                  </a:extLst>
                </a:gridCol>
                <a:gridCol w="283110">
                  <a:extLst>
                    <a:ext uri="{9D8B030D-6E8A-4147-A177-3AD203B41FA5}">
                      <a16:colId xmlns:a16="http://schemas.microsoft.com/office/drawing/2014/main" val="121008303"/>
                    </a:ext>
                  </a:extLst>
                </a:gridCol>
                <a:gridCol w="750857">
                  <a:extLst>
                    <a:ext uri="{9D8B030D-6E8A-4147-A177-3AD203B41FA5}">
                      <a16:colId xmlns:a16="http://schemas.microsoft.com/office/drawing/2014/main" val="2452325373"/>
                    </a:ext>
                  </a:extLst>
                </a:gridCol>
                <a:gridCol w="886257">
                  <a:extLst>
                    <a:ext uri="{9D8B030D-6E8A-4147-A177-3AD203B41FA5}">
                      <a16:colId xmlns:a16="http://schemas.microsoft.com/office/drawing/2014/main" val="821318161"/>
                    </a:ext>
                  </a:extLst>
                </a:gridCol>
                <a:gridCol w="283110">
                  <a:extLst>
                    <a:ext uri="{9D8B030D-6E8A-4147-A177-3AD203B41FA5}">
                      <a16:colId xmlns:a16="http://schemas.microsoft.com/office/drawing/2014/main" val="1401175382"/>
                    </a:ext>
                  </a:extLst>
                </a:gridCol>
                <a:gridCol w="750857">
                  <a:extLst>
                    <a:ext uri="{9D8B030D-6E8A-4147-A177-3AD203B41FA5}">
                      <a16:colId xmlns:a16="http://schemas.microsoft.com/office/drawing/2014/main" val="303648388"/>
                    </a:ext>
                  </a:extLst>
                </a:gridCol>
                <a:gridCol w="923185">
                  <a:extLst>
                    <a:ext uri="{9D8B030D-6E8A-4147-A177-3AD203B41FA5}">
                      <a16:colId xmlns:a16="http://schemas.microsoft.com/office/drawing/2014/main" val="2182347359"/>
                    </a:ext>
                  </a:extLst>
                </a:gridCol>
                <a:gridCol w="283110">
                  <a:extLst>
                    <a:ext uri="{9D8B030D-6E8A-4147-A177-3AD203B41FA5}">
                      <a16:colId xmlns:a16="http://schemas.microsoft.com/office/drawing/2014/main" val="549408802"/>
                    </a:ext>
                  </a:extLst>
                </a:gridCol>
                <a:gridCol w="750857">
                  <a:extLst>
                    <a:ext uri="{9D8B030D-6E8A-4147-A177-3AD203B41FA5}">
                      <a16:colId xmlns:a16="http://schemas.microsoft.com/office/drawing/2014/main" val="1113837348"/>
                    </a:ext>
                  </a:extLst>
                </a:gridCol>
                <a:gridCol w="877026">
                  <a:extLst>
                    <a:ext uri="{9D8B030D-6E8A-4147-A177-3AD203B41FA5}">
                      <a16:colId xmlns:a16="http://schemas.microsoft.com/office/drawing/2014/main" val="2378852053"/>
                    </a:ext>
                  </a:extLst>
                </a:gridCol>
                <a:gridCol w="283110">
                  <a:extLst>
                    <a:ext uri="{9D8B030D-6E8A-4147-A177-3AD203B41FA5}">
                      <a16:colId xmlns:a16="http://schemas.microsoft.com/office/drawing/2014/main" val="3773836318"/>
                    </a:ext>
                  </a:extLst>
                </a:gridCol>
                <a:gridCol w="750857">
                  <a:extLst>
                    <a:ext uri="{9D8B030D-6E8A-4147-A177-3AD203B41FA5}">
                      <a16:colId xmlns:a16="http://schemas.microsoft.com/office/drawing/2014/main" val="3498597009"/>
                    </a:ext>
                  </a:extLst>
                </a:gridCol>
                <a:gridCol w="935494">
                  <a:extLst>
                    <a:ext uri="{9D8B030D-6E8A-4147-A177-3AD203B41FA5}">
                      <a16:colId xmlns:a16="http://schemas.microsoft.com/office/drawing/2014/main" val="1583725071"/>
                    </a:ext>
                  </a:extLst>
                </a:gridCol>
                <a:gridCol w="283110">
                  <a:extLst>
                    <a:ext uri="{9D8B030D-6E8A-4147-A177-3AD203B41FA5}">
                      <a16:colId xmlns:a16="http://schemas.microsoft.com/office/drawing/2014/main" val="513549598"/>
                    </a:ext>
                  </a:extLst>
                </a:gridCol>
                <a:gridCol w="750857">
                  <a:extLst>
                    <a:ext uri="{9D8B030D-6E8A-4147-A177-3AD203B41FA5}">
                      <a16:colId xmlns:a16="http://schemas.microsoft.com/office/drawing/2014/main" val="718362447"/>
                    </a:ext>
                  </a:extLst>
                </a:gridCol>
                <a:gridCol w="898567">
                  <a:extLst>
                    <a:ext uri="{9D8B030D-6E8A-4147-A177-3AD203B41FA5}">
                      <a16:colId xmlns:a16="http://schemas.microsoft.com/office/drawing/2014/main" val="1648925986"/>
                    </a:ext>
                  </a:extLst>
                </a:gridCol>
              </a:tblGrid>
              <a:tr h="595153">
                <a:tc>
                  <a:txBody>
                    <a:bodyPr/>
                    <a:lstStyle/>
                    <a:p>
                      <a:pPr algn="ctr" rtl="0" fontAlgn="ctr"/>
                      <a:r>
                        <a:rPr lang="es-CO" sz="11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1543603909"/>
                  </a:ext>
                </a:extLst>
              </a:tr>
              <a:tr h="290318">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185.597,16</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181.312,07</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95.509,22</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71.614,50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79.321,79</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highlight>
                            <a:srgbClr val="EBF1E9"/>
                          </a:highligh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1" i="0" u="none" strike="noStrike">
                          <a:solidFill>
                            <a:srgbClr val="002060"/>
                          </a:solidFill>
                          <a:effectLst/>
                          <a:highlight>
                            <a:srgbClr val="EBF1E9"/>
                          </a:highlight>
                          <a:latin typeface="Calibri" panose="020F0502020204030204" pitchFamily="34" charset="0"/>
                        </a:rPr>
                        <a:t>613.354,73</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extLst>
                  <a:ext uri="{0D108BD9-81ED-4DB2-BD59-A6C34878D82A}">
                    <a16:rowId xmlns:a16="http://schemas.microsoft.com/office/drawing/2014/main" val="2253029998"/>
                  </a:ext>
                </a:extLst>
              </a:tr>
              <a:tr h="290318">
                <a:tc>
                  <a:txBody>
                    <a:bodyPr/>
                    <a:lstStyle/>
                    <a:p>
                      <a:pPr algn="ctr" rtl="0" fontAlgn="ctr"/>
                      <a:r>
                        <a:rPr lang="es-CO" sz="110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FFFFFF"/>
                          </a:highlight>
                          <a:latin typeface="Calibri" panose="020F0502020204030204" pitchFamily="34" charset="0"/>
                        </a:rPr>
                        <a:t>172.767,59</a:t>
                      </a:r>
                    </a:p>
                  </a:txBody>
                  <a:tcPr marL="0" marR="0" marT="0" marB="0" anchor="ctr">
                    <a:lnL>
                      <a:noFill/>
                    </a:lnL>
                    <a:lnR>
                      <a:noFill/>
                    </a:lnR>
                    <a:lnT>
                      <a:noFill/>
                    </a:lnT>
                    <a:lnB>
                      <a:noFill/>
                    </a:lnB>
                    <a:solidFill>
                      <a:srgbClr val="FFFFFF"/>
                    </a:solidFill>
                  </a:tcPr>
                </a:tc>
                <a:tc>
                  <a:txBody>
                    <a:bodyPr/>
                    <a:lstStyle/>
                    <a:p>
                      <a:pPr algn="l" fontAlgn="ctr"/>
                      <a:r>
                        <a:rPr lang="es-CO" sz="1100" b="0" i="0" u="none" strike="noStrike">
                          <a:solidFill>
                            <a:srgbClr val="000000"/>
                          </a:solidFill>
                          <a:effectLst/>
                          <a:highlight>
                            <a:srgbClr val="FFFFFF"/>
                          </a:highligh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10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FFFFFF"/>
                          </a:highlight>
                          <a:latin typeface="Calibri" panose="020F0502020204030204" pitchFamily="34" charset="0"/>
                        </a:rPr>
                        <a:t>167.716,84</a:t>
                      </a:r>
                    </a:p>
                  </a:txBody>
                  <a:tcPr marL="0" marR="0" marT="0" marB="0" anchor="ctr">
                    <a:lnL>
                      <a:noFill/>
                    </a:lnL>
                    <a:lnR>
                      <a:noFill/>
                    </a:lnR>
                    <a:lnT>
                      <a:noFill/>
                    </a:lnT>
                    <a:lnB>
                      <a:noFill/>
                    </a:lnB>
                    <a:solidFill>
                      <a:srgbClr val="FFFFFF"/>
                    </a:solidFill>
                  </a:tcPr>
                </a:tc>
                <a:tc>
                  <a:txBody>
                    <a:bodyPr/>
                    <a:lstStyle/>
                    <a:p>
                      <a:pPr algn="l" fontAlgn="ctr"/>
                      <a:r>
                        <a:rPr lang="es-CO" sz="1100" b="0" i="0" u="none" strike="noStrike">
                          <a:solidFill>
                            <a:srgbClr val="000000"/>
                          </a:solidFill>
                          <a:effectLst/>
                          <a:highlight>
                            <a:srgbClr val="FFFFFF"/>
                          </a:highligh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10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FFFFFF"/>
                          </a:highlight>
                          <a:latin typeface="Calibri" panose="020F0502020204030204" pitchFamily="34" charset="0"/>
                        </a:rPr>
                        <a:t>88.459,82</a:t>
                      </a:r>
                    </a:p>
                  </a:txBody>
                  <a:tcPr marL="0" marR="0" marT="0" marB="0" anchor="ctr">
                    <a:lnL>
                      <a:noFill/>
                    </a:lnL>
                    <a:lnR>
                      <a:noFill/>
                    </a:lnR>
                    <a:lnT>
                      <a:noFill/>
                    </a:lnT>
                    <a:lnB>
                      <a:noFill/>
                    </a:lnB>
                    <a:solidFill>
                      <a:srgbClr val="FFFFFF"/>
                    </a:solidFill>
                  </a:tcPr>
                </a:tc>
                <a:tc>
                  <a:txBody>
                    <a:bodyPr/>
                    <a:lstStyle/>
                    <a:p>
                      <a:pPr algn="ctr" fontAlgn="ctr"/>
                      <a:r>
                        <a:rPr lang="es-CO" sz="1100" b="0" i="0" u="none" strike="noStrike">
                          <a:solidFill>
                            <a:srgbClr val="000000"/>
                          </a:solidFill>
                          <a:effectLst/>
                          <a:highlight>
                            <a:srgbClr val="FFFFFF"/>
                          </a:highligh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100" b="0" i="0" u="none" strike="noStrike" dirty="0">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FFFFFF"/>
                          </a:highlight>
                          <a:latin typeface="Calibri" panose="020F0502020204030204" pitchFamily="34" charset="0"/>
                        </a:rPr>
                        <a:t>66.722,09</a:t>
                      </a:r>
                    </a:p>
                  </a:txBody>
                  <a:tcPr marL="0" marR="0" marT="0" marB="0" anchor="ctr">
                    <a:lnL>
                      <a:noFill/>
                    </a:lnL>
                    <a:lnR>
                      <a:noFill/>
                    </a:lnR>
                    <a:lnT>
                      <a:noFill/>
                    </a:lnT>
                    <a:lnB>
                      <a:noFill/>
                    </a:lnB>
                    <a:solidFill>
                      <a:srgbClr val="FFFFFF"/>
                    </a:solidFill>
                  </a:tcPr>
                </a:tc>
                <a:tc>
                  <a:txBody>
                    <a:bodyPr/>
                    <a:lstStyle/>
                    <a:p>
                      <a:pPr algn="ctr" fontAlgn="ctr"/>
                      <a:r>
                        <a:rPr lang="es-CO" sz="1100" b="0" i="0" u="none" strike="noStrike">
                          <a:solidFill>
                            <a:srgbClr val="000000"/>
                          </a:solidFill>
                          <a:effectLst/>
                          <a:highlight>
                            <a:srgbClr val="FFFFFF"/>
                          </a:highligh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10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FFFFFF"/>
                          </a:highlight>
                          <a:latin typeface="Calibri" panose="020F0502020204030204" pitchFamily="34" charset="0"/>
                        </a:rPr>
                        <a:t>73.050,46</a:t>
                      </a:r>
                    </a:p>
                  </a:txBody>
                  <a:tcPr marL="0" marR="0" marT="0" marB="0" anchor="ctr">
                    <a:lnL>
                      <a:noFill/>
                    </a:lnL>
                    <a:lnR>
                      <a:noFill/>
                    </a:lnR>
                    <a:lnT>
                      <a:noFill/>
                    </a:lnT>
                    <a:lnB>
                      <a:noFill/>
                    </a:lnB>
                    <a:solidFill>
                      <a:srgbClr val="FFFFFF"/>
                    </a:solidFill>
                  </a:tcPr>
                </a:tc>
                <a:tc>
                  <a:txBody>
                    <a:bodyPr/>
                    <a:lstStyle/>
                    <a:p>
                      <a:pPr algn="ctr" fontAlgn="ctr"/>
                      <a:r>
                        <a:rPr lang="es-CO" sz="1100" b="0" i="0" u="none" strike="noStrike">
                          <a:solidFill>
                            <a:srgbClr val="000000"/>
                          </a:solidFill>
                          <a:effectLst/>
                          <a:highlight>
                            <a:srgbClr val="FFFFFF"/>
                          </a:highligh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100" b="1"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highlight>
                            <a:srgbClr val="FFFFFF"/>
                          </a:highlight>
                          <a:latin typeface="Calibri" panose="020F0502020204030204" pitchFamily="34" charset="0"/>
                        </a:rPr>
                        <a:t>568.716,80</a:t>
                      </a:r>
                    </a:p>
                  </a:txBody>
                  <a:tcPr marL="0" marR="0" marT="0" marB="0" anchor="ctr">
                    <a:lnL>
                      <a:noFill/>
                    </a:lnL>
                    <a:lnR>
                      <a:noFill/>
                    </a:lnR>
                    <a:lnT>
                      <a:noFill/>
                    </a:lnT>
                    <a:lnB>
                      <a:noFill/>
                    </a:lnB>
                    <a:solidFill>
                      <a:srgbClr val="FFFFFF"/>
                    </a:solidFill>
                  </a:tcPr>
                </a:tc>
                <a:extLst>
                  <a:ext uri="{0D108BD9-81ED-4DB2-BD59-A6C34878D82A}">
                    <a16:rowId xmlns:a16="http://schemas.microsoft.com/office/drawing/2014/main" val="3663141914"/>
                  </a:ext>
                </a:extLst>
              </a:tr>
              <a:tr h="290318">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184.238,54</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dirty="0">
                          <a:solidFill>
                            <a:srgbClr val="002060"/>
                          </a:solidFill>
                          <a:effectLst/>
                          <a:highlight>
                            <a:srgbClr val="EBF1E9"/>
                          </a:highlight>
                          <a:latin typeface="Calibri" panose="020F0502020204030204" pitchFamily="34" charset="0"/>
                        </a:rPr>
                        <a:t>176.334,87</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92.952,28</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68.944,68</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76.510,36</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highlight>
                            <a:srgbClr val="EBF1E9"/>
                          </a:highligh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002060"/>
                          </a:solidFill>
                          <a:effectLst/>
                          <a:highlight>
                            <a:srgbClr val="EBF1E9"/>
                          </a:highlight>
                          <a:latin typeface="Calibri" panose="020F0502020204030204" pitchFamily="34" charset="0"/>
                        </a:rPr>
                        <a:t>598.980,74</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3598545082"/>
                  </a:ext>
                </a:extLst>
              </a:tr>
              <a:tr h="595153">
                <a:tc>
                  <a:txBody>
                    <a:bodyPr/>
                    <a:lstStyle/>
                    <a:p>
                      <a:pPr algn="ctr" rtl="0" fontAlgn="ctr"/>
                      <a:r>
                        <a:rPr lang="es-CO" sz="1100" b="1" i="0" u="none" strike="noStrike">
                          <a:solidFill>
                            <a:srgbClr val="002060"/>
                          </a:solidFill>
                          <a:effectLst/>
                          <a:highlight>
                            <a:srgbClr val="EBF1E9"/>
                          </a:highligh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180.867,76</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highlight>
                            <a:srgbClr val="EBF1E9"/>
                          </a:highligh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175.121,26</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highlight>
                            <a:srgbClr val="EBF1E9"/>
                          </a:highligh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92.307,11</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dirty="0">
                          <a:solidFill>
                            <a:srgbClr val="002060"/>
                          </a:solidFill>
                          <a:effectLst/>
                          <a:highlight>
                            <a:srgbClr val="EBF1E9"/>
                          </a:highligh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69.093,76</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highlight>
                            <a:srgbClr val="EBF1E9"/>
                          </a:highligh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76.294,21</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highlight>
                            <a:srgbClr val="EBF1E9"/>
                          </a:highligh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dirty="0">
                          <a:solidFill>
                            <a:srgbClr val="203864"/>
                          </a:solidFill>
                          <a:effectLst/>
                          <a:highlight>
                            <a:srgbClr val="EBF1E9"/>
                          </a:highlight>
                          <a:latin typeface="Calibri" panose="020F0502020204030204" pitchFamily="34" charset="0"/>
                        </a:rPr>
                        <a:t>593.684,09</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extLst>
                  <a:ext uri="{0D108BD9-81ED-4DB2-BD59-A6C34878D82A}">
                    <a16:rowId xmlns:a16="http://schemas.microsoft.com/office/drawing/2014/main" val="4130087102"/>
                  </a:ext>
                </a:extLst>
              </a:tr>
            </a:tbl>
          </a:graphicData>
        </a:graphic>
      </p:graphicFrame>
    </p:spTree>
    <p:extLst>
      <p:ext uri="{BB962C8B-B14F-4D97-AF65-F5344CB8AC3E}">
        <p14:creationId xmlns:p14="http://schemas.microsoft.com/office/powerpoint/2010/main" val="1365990547"/>
      </p:ext>
    </p:extLst>
  </p:cSld>
  <p:clrMapOvr>
    <a:masterClrMapping/>
  </p:clrMapOvr>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57270D67-EA2E-4D40-9E39-5D9ECDB7D5F5}"/>
              </a:ext>
            </a:extLst>
          </p:cNvPr>
          <p:cNvCxnSpPr>
            <a:cxnSpLocks/>
          </p:cNvCxnSpPr>
          <p:nvPr/>
        </p:nvCxnSpPr>
        <p:spPr>
          <a:xfrm>
            <a:off x="52388" y="1035050"/>
            <a:ext cx="11955462"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15" name="CuadroTexto 14">
            <a:extLst>
              <a:ext uri="{FF2B5EF4-FFF2-40B4-BE49-F238E27FC236}">
                <a16:creationId xmlns:a16="http://schemas.microsoft.com/office/drawing/2014/main" id="{968D95B8-287D-4004-B976-D06A1F7DA4FB}"/>
              </a:ext>
            </a:extLst>
          </p:cNvPr>
          <p:cNvSpPr txBox="1"/>
          <p:nvPr/>
        </p:nvSpPr>
        <p:spPr>
          <a:xfrm>
            <a:off x="1520825" y="142875"/>
            <a:ext cx="9982200" cy="892175"/>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Recaudo Por Localidades de noviembre 2023 a abril 2024– Área Limpia</a:t>
            </a:r>
          </a:p>
        </p:txBody>
      </p:sp>
      <p:pic>
        <p:nvPicPr>
          <p:cNvPr id="41988" name="Imagen 24">
            <a:extLst>
              <a:ext uri="{FF2B5EF4-FFF2-40B4-BE49-F238E27FC236}">
                <a16:creationId xmlns:a16="http://schemas.microsoft.com/office/drawing/2014/main" id="{93DFCF9E-8AE4-4F8A-A78D-327A71BDDF68}"/>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88975" y="87313"/>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1989" name="Imagen 1">
            <a:extLst>
              <a:ext uri="{FF2B5EF4-FFF2-40B4-BE49-F238E27FC236}">
                <a16:creationId xmlns:a16="http://schemas.microsoft.com/office/drawing/2014/main" id="{C382803F-8022-4276-8930-9782691DAE7B}"/>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10161588" y="200025"/>
            <a:ext cx="1517650" cy="512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 name="CuadroTexto 8">
            <a:extLst>
              <a:ext uri="{FF2B5EF4-FFF2-40B4-BE49-F238E27FC236}">
                <a16:creationId xmlns:a16="http://schemas.microsoft.com/office/drawing/2014/main" id="{5BCDBA0A-C17C-4CE8-9B7F-C219EAA49051}"/>
              </a:ext>
            </a:extLst>
          </p:cNvPr>
          <p:cNvSpPr txBox="1"/>
          <p:nvPr/>
        </p:nvSpPr>
        <p:spPr>
          <a:xfrm>
            <a:off x="7968213" y="1226343"/>
            <a:ext cx="1781175" cy="261937"/>
          </a:xfrm>
          <a:prstGeom prst="rect">
            <a:avLst/>
          </a:prstGeom>
          <a:noFill/>
        </p:spPr>
        <p:txBody>
          <a:bodyPr wrap="none">
            <a:spAutoFit/>
          </a:bodyPr>
          <a:lstStyle/>
          <a:p>
            <a:pPr eaLnBrk="1" fontAlgn="auto" hangingPunct="1">
              <a:spcBef>
                <a:spcPts val="0"/>
              </a:spcBef>
              <a:spcAft>
                <a:spcPts val="0"/>
              </a:spcAft>
              <a:defRPr/>
            </a:pPr>
            <a:r>
              <a:rPr lang="es-CO" sz="1100" i="1" dirty="0">
                <a:solidFill>
                  <a:schemeClr val="accent1">
                    <a:lumMod val="50000"/>
                  </a:schemeClr>
                </a:solidFill>
                <a:latin typeface="+mn-lt"/>
              </a:rPr>
              <a:t>*Cifras en millones de pesos</a:t>
            </a:r>
          </a:p>
        </p:txBody>
      </p:sp>
      <p:sp>
        <p:nvSpPr>
          <p:cNvPr id="10" name="CuadroTexto 4">
            <a:extLst>
              <a:ext uri="{FF2B5EF4-FFF2-40B4-BE49-F238E27FC236}">
                <a16:creationId xmlns:a16="http://schemas.microsoft.com/office/drawing/2014/main" id="{70686017-BD5E-474B-8509-BFF4A18F2956}"/>
              </a:ext>
            </a:extLst>
          </p:cNvPr>
          <p:cNvSpPr txBox="1">
            <a:spLocks noChangeArrowheads="1"/>
          </p:cNvSpPr>
          <p:nvPr/>
        </p:nvSpPr>
        <p:spPr bwMode="auto">
          <a:xfrm>
            <a:off x="-269875" y="6531769"/>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a:t>
            </a:r>
          </a:p>
        </p:txBody>
      </p:sp>
      <p:graphicFrame>
        <p:nvGraphicFramePr>
          <p:cNvPr id="2" name="Gráfico 1">
            <a:extLst>
              <a:ext uri="{FF2B5EF4-FFF2-40B4-BE49-F238E27FC236}">
                <a16:creationId xmlns:a16="http://schemas.microsoft.com/office/drawing/2014/main" id="{63F23D30-FAC0-423C-89F7-6D96AD0591AD}"/>
              </a:ext>
            </a:extLst>
          </p:cNvPr>
          <p:cNvGraphicFramePr>
            <a:graphicFrameLocks/>
          </p:cNvGraphicFramePr>
          <p:nvPr/>
        </p:nvGraphicFramePr>
        <p:xfrm>
          <a:off x="2187517" y="1504547"/>
          <a:ext cx="7816965" cy="4268828"/>
        </p:xfrm>
        <a:graphic>
          <a:graphicData uri="http://schemas.openxmlformats.org/drawingml/2006/chart">
            <c:chart xmlns:c="http://schemas.openxmlformats.org/drawingml/2006/chart" xmlns:r="http://schemas.openxmlformats.org/officeDocument/2006/relationships" r:id="rId5"/>
          </a:graphicData>
        </a:graphic>
      </p:graphicFrame>
    </p:spTree>
  </p:cSld>
  <p:clrMapOvr>
    <a:masterClrMapping/>
  </p:clrMapOvr>
  <p:transition spd="slow"/>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7DF1B15A-A376-4C6A-B6BB-737A6ADD650F}"/>
              </a:ext>
            </a:extLst>
          </p:cNvPr>
          <p:cNvCxnSpPr>
            <a:cxnSpLocks/>
          </p:cNvCxnSpPr>
          <p:nvPr/>
        </p:nvCxnSpPr>
        <p:spPr>
          <a:xfrm>
            <a:off x="117475" y="1030288"/>
            <a:ext cx="11957050"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44036" name="Imagen 6">
            <a:extLst>
              <a:ext uri="{FF2B5EF4-FFF2-40B4-BE49-F238E27FC236}">
                <a16:creationId xmlns:a16="http://schemas.microsoft.com/office/drawing/2014/main" id="{43B91D8E-FB6E-45ED-A92A-2DC463E97FEB}"/>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0680700" y="179388"/>
            <a:ext cx="914400" cy="650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4037" name="Imagen 8">
            <a:extLst>
              <a:ext uri="{FF2B5EF4-FFF2-40B4-BE49-F238E27FC236}">
                <a16:creationId xmlns:a16="http://schemas.microsoft.com/office/drawing/2014/main" id="{02AC6C57-EA6D-43FA-86E6-C88531FE28F9}"/>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184150" y="206375"/>
            <a:ext cx="744538" cy="6937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 name="CuadroTexto 4">
            <a:extLst>
              <a:ext uri="{FF2B5EF4-FFF2-40B4-BE49-F238E27FC236}">
                <a16:creationId xmlns:a16="http://schemas.microsoft.com/office/drawing/2014/main" id="{103B611A-13C5-48E0-8CDB-B30FD90F47A8}"/>
              </a:ext>
            </a:extLst>
          </p:cNvPr>
          <p:cNvSpPr txBox="1">
            <a:spLocks noChangeArrowheads="1"/>
          </p:cNvSpPr>
          <p:nvPr/>
        </p:nvSpPr>
        <p:spPr bwMode="auto">
          <a:xfrm>
            <a:off x="-71967" y="6519900"/>
            <a:ext cx="4271962" cy="261610"/>
          </a:xfrm>
          <a:prstGeom prst="rect">
            <a:avLst/>
          </a:prstGeom>
          <a:noFill/>
          <a:ln>
            <a:noFill/>
          </a:ln>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 (Plano Cartera Total)</a:t>
            </a:r>
          </a:p>
        </p:txBody>
      </p:sp>
      <p:sp>
        <p:nvSpPr>
          <p:cNvPr id="17" name="CuadroTexto 16">
            <a:extLst>
              <a:ext uri="{FF2B5EF4-FFF2-40B4-BE49-F238E27FC236}">
                <a16:creationId xmlns:a16="http://schemas.microsoft.com/office/drawing/2014/main" id="{48F8BAF0-C813-45EF-A0C3-3A82B4ABBC72}"/>
              </a:ext>
            </a:extLst>
          </p:cNvPr>
          <p:cNvSpPr txBox="1"/>
          <p:nvPr/>
        </p:nvSpPr>
        <p:spPr>
          <a:xfrm>
            <a:off x="928688" y="44450"/>
            <a:ext cx="9752012" cy="860425"/>
          </a:xfrm>
          <a:prstGeom prst="rect">
            <a:avLst/>
          </a:prstGeom>
          <a:noFill/>
        </p:spPr>
        <p:txBody>
          <a:bodyPr wrap="square">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Total Cartera por Localidad – Abril 2024</a:t>
            </a:r>
            <a:endParaRPr lang="es-CO" sz="1600" b="0" kern="0" dirty="0">
              <a:solidFill>
                <a:schemeClr val="accent1">
                  <a:lumMod val="50000"/>
                </a:schemeClr>
              </a:solidFill>
            </a:endParaRPr>
          </a:p>
        </p:txBody>
      </p:sp>
      <p:sp>
        <p:nvSpPr>
          <p:cNvPr id="10" name="CuadroTexto 9">
            <a:extLst>
              <a:ext uri="{FF2B5EF4-FFF2-40B4-BE49-F238E27FC236}">
                <a16:creationId xmlns:a16="http://schemas.microsoft.com/office/drawing/2014/main" id="{C0B8EF34-414E-4EC1-8D80-D219AB1CE181}"/>
              </a:ext>
            </a:extLst>
          </p:cNvPr>
          <p:cNvSpPr txBox="1"/>
          <p:nvPr/>
        </p:nvSpPr>
        <p:spPr>
          <a:xfrm>
            <a:off x="1157282" y="6071687"/>
            <a:ext cx="9925713" cy="400110"/>
          </a:xfrm>
          <a:prstGeom prst="rect">
            <a:avLst/>
          </a:prstGeom>
          <a:noFill/>
        </p:spPr>
        <p:txBody>
          <a:bodyPr wrap="square" lIns="91440" tIns="45720" rIns="91440" bIns="45720" rtlCol="0" anchor="t">
            <a:spAutoFit/>
          </a:bodyPr>
          <a:lstStyle/>
          <a:p>
            <a:pPr algn="ctr"/>
            <a:r>
              <a:rPr lang="es-ES" sz="1000" dirty="0">
                <a:solidFill>
                  <a:schemeClr val="accent1">
                    <a:lumMod val="50000"/>
                  </a:schemeClr>
                </a:solidFill>
                <a:ea typeface="+mn-lt"/>
                <a:cs typeface="+mn-lt"/>
              </a:rPr>
              <a:t>*Las cifras presentadas en la gráfica están en millones de pesos, por lo cual se realizó un redondeo a cada cifra de manera simple.</a:t>
            </a:r>
          </a:p>
          <a:p>
            <a:pPr algn="ctr"/>
            <a:r>
              <a:rPr lang="es-ES" sz="1000" dirty="0">
                <a:solidFill>
                  <a:schemeClr val="accent1">
                    <a:lumMod val="50000"/>
                  </a:schemeClr>
                </a:solidFill>
                <a:cs typeface="Arial"/>
              </a:rPr>
              <a:t>*Información del archivo plano de cartera total a corte 30-abr-2024 descargado del SIGAB el 7-may-2024.</a:t>
            </a:r>
            <a:endParaRPr lang="es-CO" sz="1000" dirty="0">
              <a:solidFill>
                <a:schemeClr val="accent1">
                  <a:lumMod val="50000"/>
                </a:schemeClr>
              </a:solidFill>
              <a:cs typeface="Arial"/>
            </a:endParaRPr>
          </a:p>
        </p:txBody>
      </p:sp>
      <p:sp>
        <p:nvSpPr>
          <p:cNvPr id="4" name="CuadroTexto 14">
            <a:extLst>
              <a:ext uri="{FF2B5EF4-FFF2-40B4-BE49-F238E27FC236}">
                <a16:creationId xmlns:a16="http://schemas.microsoft.com/office/drawing/2014/main" id="{21C952C2-597C-85CC-A2E2-98AFEFF08117}"/>
              </a:ext>
            </a:extLst>
          </p:cNvPr>
          <p:cNvSpPr txBox="1"/>
          <p:nvPr/>
        </p:nvSpPr>
        <p:spPr>
          <a:xfrm>
            <a:off x="-71967" y="2951946"/>
            <a:ext cx="1596571" cy="954107"/>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lvl="1" algn="ctr"/>
            <a:r>
              <a:rPr lang="es-CO" sz="1400" b="1" dirty="0">
                <a:solidFill>
                  <a:schemeClr val="accent1">
                    <a:lumMod val="50000"/>
                  </a:schemeClr>
                </a:solidFill>
                <a:cs typeface="Arial" panose="020B0604020202020204" pitchFamily="34" charset="0"/>
              </a:rPr>
              <a:t>CARTERA</a:t>
            </a:r>
          </a:p>
          <a:p>
            <a:pPr lvl="1" algn="ctr"/>
            <a:r>
              <a:rPr lang="es-CO" sz="1400" b="1" dirty="0">
                <a:solidFill>
                  <a:schemeClr val="accent1">
                    <a:lumMod val="50000"/>
                  </a:schemeClr>
                </a:solidFill>
                <a:cs typeface="Arial" panose="020B0604020202020204" pitchFamily="34" charset="0"/>
              </a:rPr>
              <a:t>TOTAL</a:t>
            </a:r>
            <a:br>
              <a:rPr lang="es-CO" sz="1400" b="1" dirty="0">
                <a:solidFill>
                  <a:schemeClr val="accent1">
                    <a:lumMod val="50000"/>
                  </a:schemeClr>
                </a:solidFill>
                <a:cs typeface="Arial" panose="020B0604020202020204" pitchFamily="34" charset="0"/>
              </a:rPr>
            </a:br>
            <a:r>
              <a:rPr lang="es-CO" sz="1400" b="1" dirty="0">
                <a:solidFill>
                  <a:schemeClr val="accent1">
                    <a:lumMod val="50000"/>
                  </a:schemeClr>
                </a:solidFill>
                <a:cs typeface="Arial" panose="020B0604020202020204" pitchFamily="34" charset="0"/>
              </a:rPr>
              <a:t>$28.553 millones</a:t>
            </a:r>
            <a:endParaRPr lang="es-CO" sz="1400" b="1" kern="0" dirty="0">
              <a:solidFill>
                <a:schemeClr val="accent1">
                  <a:lumMod val="50000"/>
                </a:schemeClr>
              </a:solidFill>
              <a:cs typeface="Arial" panose="020B0604020202020204" pitchFamily="34" charset="0"/>
            </a:endParaRPr>
          </a:p>
        </p:txBody>
      </p:sp>
      <p:graphicFrame>
        <p:nvGraphicFramePr>
          <p:cNvPr id="2" name="Gráfico 1">
            <a:extLst>
              <a:ext uri="{FF2B5EF4-FFF2-40B4-BE49-F238E27FC236}">
                <a16:creationId xmlns:a16="http://schemas.microsoft.com/office/drawing/2014/main" id="{D24E9A06-BFC4-234C-7C04-53EFA9237C6E}"/>
              </a:ext>
            </a:extLst>
          </p:cNvPr>
          <p:cNvGraphicFramePr>
            <a:graphicFrameLocks/>
          </p:cNvGraphicFramePr>
          <p:nvPr/>
        </p:nvGraphicFramePr>
        <p:xfrm>
          <a:off x="2047461" y="1245401"/>
          <a:ext cx="8001000" cy="4457814"/>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3" name="Gráfico 2">
            <a:extLst>
              <a:ext uri="{FF2B5EF4-FFF2-40B4-BE49-F238E27FC236}">
                <a16:creationId xmlns:a16="http://schemas.microsoft.com/office/drawing/2014/main" id="{9CF8EEAC-DC2F-4E48-93A2-8B2C4A1A50F1}"/>
              </a:ext>
            </a:extLst>
          </p:cNvPr>
          <p:cNvGraphicFramePr>
            <a:graphicFrameLocks noGrp="1"/>
          </p:cNvGraphicFramePr>
          <p:nvPr/>
        </p:nvGraphicFramePr>
        <p:xfrm>
          <a:off x="1768928" y="1245401"/>
          <a:ext cx="8654143" cy="4700870"/>
        </p:xfrm>
        <a:graphic>
          <a:graphicData uri="http://schemas.openxmlformats.org/drawingml/2006/chart">
            <c:chart xmlns:c="http://schemas.openxmlformats.org/drawingml/2006/chart" xmlns:r="http://schemas.openxmlformats.org/officeDocument/2006/relationships" r:id="rId6"/>
          </a:graphicData>
        </a:graphic>
      </p:graphicFrame>
    </p:spTree>
  </p:cSld>
  <p:clrMapOvr>
    <a:masterClrMapping/>
  </p:clrMapOvr>
  <p:transition spd="slow"/>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B54B0EC6-A76D-458A-87F8-A0F4A1DC03E5}"/>
              </a:ext>
            </a:extLst>
          </p:cNvPr>
          <p:cNvCxnSpPr>
            <a:cxnSpLocks/>
          </p:cNvCxnSpPr>
          <p:nvPr/>
        </p:nvCxnSpPr>
        <p:spPr>
          <a:xfrm>
            <a:off x="118268" y="1027181"/>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46083" name="Imagen 24">
            <a:extLst>
              <a:ext uri="{FF2B5EF4-FFF2-40B4-BE49-F238E27FC236}">
                <a16:creationId xmlns:a16="http://schemas.microsoft.com/office/drawing/2014/main" id="{D8DB0ED5-9950-413B-B1B6-B526606E40B9}"/>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498475" y="104775"/>
            <a:ext cx="933450" cy="7998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6084" name="Imagen 10">
            <a:extLst>
              <a:ext uri="{FF2B5EF4-FFF2-40B4-BE49-F238E27FC236}">
                <a16:creationId xmlns:a16="http://schemas.microsoft.com/office/drawing/2014/main" id="{7F137BE4-1429-493C-AC08-8F22711915AE}"/>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l="12659" t="17307" r="12910" b="19214"/>
          <a:stretch>
            <a:fillRect/>
          </a:stretch>
        </p:blipFill>
        <p:spPr bwMode="auto">
          <a:xfrm>
            <a:off x="10074275" y="158750"/>
            <a:ext cx="1276350" cy="723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8" name="CuadroTexto 17">
            <a:extLst>
              <a:ext uri="{FF2B5EF4-FFF2-40B4-BE49-F238E27FC236}">
                <a16:creationId xmlns:a16="http://schemas.microsoft.com/office/drawing/2014/main" id="{0D6F7815-CE8A-475E-B1D5-D951F7F39A5C}"/>
              </a:ext>
            </a:extLst>
          </p:cNvPr>
          <p:cNvSpPr txBox="1"/>
          <p:nvPr/>
        </p:nvSpPr>
        <p:spPr>
          <a:xfrm>
            <a:off x="965200" y="127000"/>
            <a:ext cx="8826500" cy="861774"/>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Total Cartera por Localidad – Abril 2024</a:t>
            </a:r>
            <a:endParaRPr lang="es-CO" sz="1600" b="0" kern="0" dirty="0">
              <a:solidFill>
                <a:schemeClr val="accent1">
                  <a:lumMod val="50000"/>
                </a:schemeClr>
              </a:solidFill>
            </a:endParaRPr>
          </a:p>
        </p:txBody>
      </p:sp>
      <p:sp>
        <p:nvSpPr>
          <p:cNvPr id="12" name="CuadroTexto 4">
            <a:extLst>
              <a:ext uri="{FF2B5EF4-FFF2-40B4-BE49-F238E27FC236}">
                <a16:creationId xmlns:a16="http://schemas.microsoft.com/office/drawing/2014/main" id="{A8316B93-31E7-46D1-9D18-951F76610E2C}"/>
              </a:ext>
            </a:extLst>
          </p:cNvPr>
          <p:cNvSpPr txBox="1">
            <a:spLocks noChangeArrowheads="1"/>
          </p:cNvSpPr>
          <p:nvPr/>
        </p:nvSpPr>
        <p:spPr bwMode="auto">
          <a:xfrm>
            <a:off x="-125413" y="6476226"/>
            <a:ext cx="4271962" cy="261610"/>
          </a:xfrm>
          <a:prstGeom prst="rect">
            <a:avLst/>
          </a:prstGeom>
          <a:noFill/>
          <a:ln>
            <a:noFill/>
          </a:ln>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 (Plano Cartera Total)</a:t>
            </a:r>
          </a:p>
        </p:txBody>
      </p:sp>
      <p:sp>
        <p:nvSpPr>
          <p:cNvPr id="5" name="CuadroTexto 14">
            <a:extLst>
              <a:ext uri="{FF2B5EF4-FFF2-40B4-BE49-F238E27FC236}">
                <a16:creationId xmlns:a16="http://schemas.microsoft.com/office/drawing/2014/main" id="{6EFA2F1B-1973-5A57-3F50-EB2C1C0862F2}"/>
              </a:ext>
            </a:extLst>
          </p:cNvPr>
          <p:cNvSpPr txBox="1"/>
          <p:nvPr/>
        </p:nvSpPr>
        <p:spPr>
          <a:xfrm>
            <a:off x="-125413" y="3062288"/>
            <a:ext cx="1895476" cy="954107"/>
          </a:xfrm>
          <a:prstGeom prst="rect">
            <a:avLst/>
          </a:prstGeom>
          <a:noFill/>
        </p:spPr>
        <p:txBody>
          <a:bodyPr>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lvl="1" algn="ctr" eaLnBrk="1" fontAlgn="auto" hangingPunct="1">
              <a:spcBef>
                <a:spcPts val="0"/>
              </a:spcBef>
              <a:spcAft>
                <a:spcPts val="0"/>
              </a:spcAft>
              <a:defRPr/>
            </a:pPr>
            <a:r>
              <a:rPr lang="es-CO" sz="1400" b="1" dirty="0">
                <a:solidFill>
                  <a:schemeClr val="accent1">
                    <a:lumMod val="50000"/>
                  </a:schemeClr>
                </a:solidFill>
                <a:cs typeface="Arial" panose="020B0604020202020204" pitchFamily="34" charset="0"/>
              </a:rPr>
              <a:t>CARTERA</a:t>
            </a:r>
          </a:p>
          <a:p>
            <a:pPr lvl="1" algn="ctr" eaLnBrk="1" fontAlgn="auto" hangingPunct="1">
              <a:spcBef>
                <a:spcPts val="0"/>
              </a:spcBef>
              <a:spcAft>
                <a:spcPts val="0"/>
              </a:spcAft>
              <a:defRPr/>
            </a:pPr>
            <a:r>
              <a:rPr lang="es-CO" sz="1400" b="1" dirty="0">
                <a:solidFill>
                  <a:schemeClr val="accent1">
                    <a:lumMod val="50000"/>
                  </a:schemeClr>
                </a:solidFill>
                <a:cs typeface="Arial" panose="020B0604020202020204" pitchFamily="34" charset="0"/>
              </a:rPr>
              <a:t>TOTAL</a:t>
            </a:r>
            <a:br>
              <a:rPr lang="es-CO" sz="1400" b="1" dirty="0">
                <a:solidFill>
                  <a:schemeClr val="accent1">
                    <a:lumMod val="50000"/>
                  </a:schemeClr>
                </a:solidFill>
                <a:cs typeface="Arial" panose="020B0604020202020204" pitchFamily="34" charset="0"/>
              </a:rPr>
            </a:br>
            <a:r>
              <a:rPr lang="es-CO" sz="1400" b="1" dirty="0">
                <a:solidFill>
                  <a:schemeClr val="accent1">
                    <a:lumMod val="50000"/>
                  </a:schemeClr>
                </a:solidFill>
                <a:cs typeface="Arial" panose="020B0604020202020204" pitchFamily="34" charset="0"/>
              </a:rPr>
              <a:t>$44.142</a:t>
            </a:r>
          </a:p>
          <a:p>
            <a:pPr lvl="1" algn="ctr" eaLnBrk="1" fontAlgn="auto" hangingPunct="1">
              <a:spcBef>
                <a:spcPts val="0"/>
              </a:spcBef>
              <a:spcAft>
                <a:spcPts val="0"/>
              </a:spcAft>
              <a:defRPr/>
            </a:pPr>
            <a:r>
              <a:rPr lang="es-CO" sz="1400" b="1" dirty="0">
                <a:solidFill>
                  <a:schemeClr val="accent1">
                    <a:lumMod val="50000"/>
                  </a:schemeClr>
                </a:solidFill>
                <a:cs typeface="Arial" panose="020B0604020202020204" pitchFamily="34" charset="0"/>
              </a:rPr>
              <a:t>Millones</a:t>
            </a:r>
            <a:endParaRPr lang="es-CO" sz="1400" b="1" kern="0" dirty="0">
              <a:solidFill>
                <a:schemeClr val="accent1">
                  <a:lumMod val="50000"/>
                </a:schemeClr>
              </a:solidFill>
              <a:cs typeface="Arial" panose="020B0604020202020204" pitchFamily="34" charset="0"/>
            </a:endParaRPr>
          </a:p>
        </p:txBody>
      </p:sp>
      <p:sp>
        <p:nvSpPr>
          <p:cNvPr id="13" name="CuadroTexto 12">
            <a:extLst>
              <a:ext uri="{FF2B5EF4-FFF2-40B4-BE49-F238E27FC236}">
                <a16:creationId xmlns:a16="http://schemas.microsoft.com/office/drawing/2014/main" id="{B802D4DF-87FF-4644-BC0B-393C8DFE0BC6}"/>
              </a:ext>
            </a:extLst>
          </p:cNvPr>
          <p:cNvSpPr txBox="1"/>
          <p:nvPr/>
        </p:nvSpPr>
        <p:spPr>
          <a:xfrm>
            <a:off x="1212698" y="6007035"/>
            <a:ext cx="9925713" cy="400110"/>
          </a:xfrm>
          <a:prstGeom prst="rect">
            <a:avLst/>
          </a:prstGeom>
          <a:noFill/>
        </p:spPr>
        <p:txBody>
          <a:bodyPr wrap="square" lIns="91440" tIns="45720" rIns="91440" bIns="45720" rtlCol="0" anchor="t">
            <a:spAutoFit/>
          </a:bodyPr>
          <a:lstStyle/>
          <a:p>
            <a:pPr algn="ctr"/>
            <a:r>
              <a:rPr lang="es-ES" sz="1000" dirty="0">
                <a:solidFill>
                  <a:schemeClr val="accent1">
                    <a:lumMod val="50000"/>
                  </a:schemeClr>
                </a:solidFill>
                <a:ea typeface="+mn-lt"/>
                <a:cs typeface="+mn-lt"/>
              </a:rPr>
              <a:t>*Las cifras presentadas en la gráfica están en millones de pesos, por lo cual se realizó un redondeo a cada cifra de manera simple.</a:t>
            </a:r>
          </a:p>
          <a:p>
            <a:pPr algn="ctr"/>
            <a:r>
              <a:rPr lang="es-ES" sz="1000" dirty="0">
                <a:solidFill>
                  <a:schemeClr val="accent1">
                    <a:lumMod val="50000"/>
                  </a:schemeClr>
                </a:solidFill>
                <a:cs typeface="Arial"/>
              </a:rPr>
              <a:t>*Información del archivo plano de cartera total a corte 30-abr-2024 descargado del SIGAB el 7-may-2024.</a:t>
            </a:r>
            <a:endParaRPr lang="es-CO" sz="1000" dirty="0">
              <a:solidFill>
                <a:schemeClr val="accent1">
                  <a:lumMod val="50000"/>
                </a:schemeClr>
              </a:solidFill>
              <a:cs typeface="Arial"/>
            </a:endParaRPr>
          </a:p>
        </p:txBody>
      </p:sp>
      <p:graphicFrame>
        <p:nvGraphicFramePr>
          <p:cNvPr id="2" name="Gráfico 1">
            <a:extLst>
              <a:ext uri="{FF2B5EF4-FFF2-40B4-BE49-F238E27FC236}">
                <a16:creationId xmlns:a16="http://schemas.microsoft.com/office/drawing/2014/main" id="{8920818F-C968-4365-978D-56768D6947E9}"/>
              </a:ext>
            </a:extLst>
          </p:cNvPr>
          <p:cNvGraphicFramePr>
            <a:graphicFrameLocks/>
          </p:cNvGraphicFramePr>
          <p:nvPr/>
        </p:nvGraphicFramePr>
        <p:xfrm>
          <a:off x="2355011" y="1342230"/>
          <a:ext cx="7719264" cy="4488587"/>
        </p:xfrm>
        <a:graphic>
          <a:graphicData uri="http://schemas.openxmlformats.org/drawingml/2006/chart">
            <c:chart xmlns:c="http://schemas.openxmlformats.org/drawingml/2006/chart" xmlns:r="http://schemas.openxmlformats.org/officeDocument/2006/relationships" r:id="rId5"/>
          </a:graphicData>
        </a:graphic>
      </p:graphicFrame>
    </p:spTree>
  </p:cSld>
  <p:clrMapOvr>
    <a:masterClrMapping/>
  </p:clrMapOvr>
  <p:transition spd="slow"/>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BB7A8E74-DE74-41A5-B2B8-0C8EFCFAA4F5}"/>
              </a:ext>
            </a:extLst>
          </p:cNvPr>
          <p:cNvCxnSpPr>
            <a:cxnSpLocks/>
          </p:cNvCxnSpPr>
          <p:nvPr/>
        </p:nvCxnSpPr>
        <p:spPr>
          <a:xfrm>
            <a:off x="88900" y="1018416"/>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48131" name="Imagen 24">
            <a:extLst>
              <a:ext uri="{FF2B5EF4-FFF2-40B4-BE49-F238E27FC236}">
                <a16:creationId xmlns:a16="http://schemas.microsoft.com/office/drawing/2014/main" id="{61E1D662-579A-4FEB-BD9E-C36B5C55BE07}"/>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22300" y="53975"/>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 name="CuadroTexto 16">
            <a:extLst>
              <a:ext uri="{FF2B5EF4-FFF2-40B4-BE49-F238E27FC236}">
                <a16:creationId xmlns:a16="http://schemas.microsoft.com/office/drawing/2014/main" id="{A1660A0D-314F-41E8-9099-FEB1EDE19F68}"/>
              </a:ext>
            </a:extLst>
          </p:cNvPr>
          <p:cNvSpPr txBox="1"/>
          <p:nvPr/>
        </p:nvSpPr>
        <p:spPr>
          <a:xfrm>
            <a:off x="1509713" y="71438"/>
            <a:ext cx="7324725" cy="861774"/>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endParaRPr lang="es-CO" sz="3400" dirty="0">
              <a:solidFill>
                <a:schemeClr val="accent1">
                  <a:lumMod val="50000"/>
                </a:schemeClr>
              </a:solidFill>
            </a:endParaRPr>
          </a:p>
          <a:p>
            <a:pPr lvl="1" eaLnBrk="1" fontAlgn="auto" hangingPunct="1">
              <a:spcBef>
                <a:spcPts val="0"/>
              </a:spcBef>
              <a:spcAft>
                <a:spcPts val="0"/>
              </a:spcAft>
              <a:defRPr/>
            </a:pPr>
            <a:r>
              <a:rPr lang="es-CO" sz="1600" b="0" dirty="0">
                <a:solidFill>
                  <a:schemeClr val="accent1">
                    <a:lumMod val="50000"/>
                  </a:schemeClr>
                </a:solidFill>
              </a:rPr>
              <a:t>Total Cartera por Localidad – Abril 2024</a:t>
            </a:r>
            <a:endParaRPr lang="es-CO" sz="1600" b="0" kern="0" dirty="0">
              <a:solidFill>
                <a:schemeClr val="accent1">
                  <a:lumMod val="50000"/>
                </a:schemeClr>
              </a:solidFill>
            </a:endParaRPr>
          </a:p>
        </p:txBody>
      </p:sp>
      <p:sp>
        <p:nvSpPr>
          <p:cNvPr id="12" name="CuadroTexto 4">
            <a:extLst>
              <a:ext uri="{FF2B5EF4-FFF2-40B4-BE49-F238E27FC236}">
                <a16:creationId xmlns:a16="http://schemas.microsoft.com/office/drawing/2014/main" id="{0C870CC5-3D3D-4D7C-9446-3EF8D07706FE}"/>
              </a:ext>
            </a:extLst>
          </p:cNvPr>
          <p:cNvSpPr txBox="1">
            <a:spLocks noChangeArrowheads="1"/>
          </p:cNvSpPr>
          <p:nvPr/>
        </p:nvSpPr>
        <p:spPr bwMode="auto">
          <a:xfrm>
            <a:off x="0" y="6509563"/>
            <a:ext cx="4271962" cy="261610"/>
          </a:xfrm>
          <a:prstGeom prst="rect">
            <a:avLst/>
          </a:prstGeom>
          <a:noFill/>
          <a:ln>
            <a:noFill/>
          </a:ln>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 (Plano Cartera Total)</a:t>
            </a:r>
          </a:p>
        </p:txBody>
      </p:sp>
      <p:grpSp>
        <p:nvGrpSpPr>
          <p:cNvPr id="19" name="Grupo 18">
            <a:extLst>
              <a:ext uri="{FF2B5EF4-FFF2-40B4-BE49-F238E27FC236}">
                <a16:creationId xmlns:a16="http://schemas.microsoft.com/office/drawing/2014/main" id="{86A3229D-1C1B-46E1-970C-B4CDDB80D889}"/>
              </a:ext>
            </a:extLst>
          </p:cNvPr>
          <p:cNvGrpSpPr/>
          <p:nvPr/>
        </p:nvGrpSpPr>
        <p:grpSpPr>
          <a:xfrm>
            <a:off x="10761555" y="-7131"/>
            <a:ext cx="1077459" cy="989053"/>
            <a:chOff x="10562619" y="1423954"/>
            <a:chExt cx="1280250" cy="1299632"/>
          </a:xfrm>
        </p:grpSpPr>
        <p:pic>
          <p:nvPicPr>
            <p:cNvPr id="20" name="Picture 2">
              <a:extLst>
                <a:ext uri="{FF2B5EF4-FFF2-40B4-BE49-F238E27FC236}">
                  <a16:creationId xmlns:a16="http://schemas.microsoft.com/office/drawing/2014/main" id="{2BEB2BC4-12B3-41DB-9F58-A452615536CB}"/>
                </a:ext>
              </a:extLst>
            </p:cNvPr>
            <p:cNvPicPr>
              <a:picLocks noChangeAspect="1" noChangeArrowheads="1"/>
            </p:cNvPicPr>
            <p:nvPr/>
          </p:nvPicPr>
          <p:blipFill rotWithShape="1">
            <a:blip r:embed="rId4" cstate="email">
              <a:extLst>
                <a:ext uri="{28A0092B-C50C-407E-A947-70E740481C1C}">
                  <a14:useLocalDpi xmlns:a14="http://schemas.microsoft.com/office/drawing/2010/main"/>
                </a:ext>
              </a:extLst>
            </a:blip>
            <a:srcRect/>
            <a:stretch/>
          </p:blipFill>
          <p:spPr bwMode="auto">
            <a:xfrm>
              <a:off x="10627933" y="203488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 name="Picture 2">
              <a:extLst>
                <a:ext uri="{FF2B5EF4-FFF2-40B4-BE49-F238E27FC236}">
                  <a16:creationId xmlns:a16="http://schemas.microsoft.com/office/drawing/2014/main" id="{D808D288-D968-4539-A505-6F0CA4B426A7}"/>
                </a:ext>
              </a:extLst>
            </p:cNvPr>
            <p:cNvPicPr>
              <a:picLocks noChangeAspect="1" noChangeArrowheads="1"/>
            </p:cNvPicPr>
            <p:nvPr/>
          </p:nvPicPr>
          <p:blipFill rotWithShape="1">
            <a:blip r:embed="rId5" cstate="email">
              <a:extLst>
                <a:ext uri="{28A0092B-C50C-407E-A947-70E740481C1C}">
                  <a14:useLocalDpi xmlns:a14="http://schemas.microsoft.com/office/drawing/2010/main"/>
                </a:ext>
              </a:extLst>
            </a:blip>
            <a:srcRect/>
            <a:stretch/>
          </p:blipFill>
          <p:spPr bwMode="auto">
            <a:xfrm>
              <a:off x="10562619" y="142395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3" name="CuadroTexto 12">
            <a:extLst>
              <a:ext uri="{FF2B5EF4-FFF2-40B4-BE49-F238E27FC236}">
                <a16:creationId xmlns:a16="http://schemas.microsoft.com/office/drawing/2014/main" id="{D302BD47-6298-4E9E-8CA1-610FFE0B4603}"/>
              </a:ext>
            </a:extLst>
          </p:cNvPr>
          <p:cNvSpPr txBox="1"/>
          <p:nvPr/>
        </p:nvSpPr>
        <p:spPr>
          <a:xfrm>
            <a:off x="890810" y="5794548"/>
            <a:ext cx="9925713" cy="553998"/>
          </a:xfrm>
          <a:prstGeom prst="rect">
            <a:avLst/>
          </a:prstGeom>
          <a:noFill/>
        </p:spPr>
        <p:txBody>
          <a:bodyPr wrap="square" lIns="91440" tIns="45720" rIns="91440" bIns="45720" rtlCol="0" anchor="t">
            <a:spAutoFit/>
          </a:bodyPr>
          <a:lstStyle/>
          <a:p>
            <a:pPr algn="ctr"/>
            <a:r>
              <a:rPr lang="es-ES" sz="1000" dirty="0">
                <a:solidFill>
                  <a:schemeClr val="accent1">
                    <a:lumMod val="50000"/>
                  </a:schemeClr>
                </a:solidFill>
                <a:ea typeface="+mn-lt"/>
                <a:cs typeface="+mn-lt"/>
              </a:rPr>
              <a:t>*Las cifras presentadas en la gráfica están en millones de pesos, por lo cual se realizó un redondeo a cada cifra de manera simple.</a:t>
            </a:r>
          </a:p>
          <a:p>
            <a:pPr algn="ctr"/>
            <a:r>
              <a:rPr lang="es-ES" sz="1000" dirty="0">
                <a:solidFill>
                  <a:schemeClr val="accent1">
                    <a:lumMod val="50000"/>
                  </a:schemeClr>
                </a:solidFill>
                <a:cs typeface="Arial"/>
              </a:rPr>
              <a:t>*Información del archivo plano de cartera total a corte 30-abr-2024 descargado del SIGAB el 7-may-2024.</a:t>
            </a:r>
            <a:endParaRPr lang="es-CO" sz="1000" dirty="0">
              <a:solidFill>
                <a:schemeClr val="accent1">
                  <a:lumMod val="50000"/>
                </a:schemeClr>
              </a:solidFill>
              <a:cs typeface="Arial"/>
            </a:endParaRPr>
          </a:p>
          <a:p>
            <a:pPr algn="ctr"/>
            <a:endParaRPr lang="es-CO" sz="1000" dirty="0">
              <a:solidFill>
                <a:schemeClr val="accent1">
                  <a:lumMod val="50000"/>
                </a:schemeClr>
              </a:solidFill>
              <a:cs typeface="Arial"/>
            </a:endParaRPr>
          </a:p>
        </p:txBody>
      </p:sp>
      <p:sp>
        <p:nvSpPr>
          <p:cNvPr id="5" name="CuadroTexto 14">
            <a:extLst>
              <a:ext uri="{FF2B5EF4-FFF2-40B4-BE49-F238E27FC236}">
                <a16:creationId xmlns:a16="http://schemas.microsoft.com/office/drawing/2014/main" id="{E31382B7-A83C-A18F-6786-0F92BF0E0DA7}"/>
              </a:ext>
            </a:extLst>
          </p:cNvPr>
          <p:cNvSpPr txBox="1"/>
          <p:nvPr/>
        </p:nvSpPr>
        <p:spPr>
          <a:xfrm>
            <a:off x="-96408" y="3093822"/>
            <a:ext cx="2705672" cy="523220"/>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lvl="1" algn="ctr"/>
            <a:r>
              <a:rPr lang="es-CO" sz="1400" b="1" dirty="0">
                <a:solidFill>
                  <a:schemeClr val="accent1">
                    <a:lumMod val="50000"/>
                  </a:schemeClr>
                </a:solidFill>
                <a:cs typeface="Arial" panose="020B0604020202020204" pitchFamily="34" charset="0"/>
              </a:rPr>
              <a:t>CARTERA TOTAL</a:t>
            </a:r>
            <a:br>
              <a:rPr lang="es-CO" sz="1400" b="1" dirty="0">
                <a:solidFill>
                  <a:schemeClr val="accent1">
                    <a:lumMod val="50000"/>
                  </a:schemeClr>
                </a:solidFill>
                <a:cs typeface="Arial" panose="020B0604020202020204" pitchFamily="34" charset="0"/>
              </a:rPr>
            </a:br>
            <a:r>
              <a:rPr lang="es-CO" sz="1400" b="1" dirty="0">
                <a:solidFill>
                  <a:schemeClr val="accent1">
                    <a:lumMod val="50000"/>
                  </a:schemeClr>
                </a:solidFill>
                <a:cs typeface="Arial" panose="020B0604020202020204" pitchFamily="34" charset="0"/>
              </a:rPr>
              <a:t>$13.938 millones</a:t>
            </a:r>
            <a:endParaRPr lang="es-CO" sz="1400" b="1" kern="0" dirty="0">
              <a:solidFill>
                <a:schemeClr val="accent1">
                  <a:lumMod val="50000"/>
                </a:schemeClr>
              </a:solidFill>
              <a:cs typeface="Arial" panose="020B0604020202020204" pitchFamily="34" charset="0"/>
            </a:endParaRPr>
          </a:p>
        </p:txBody>
      </p:sp>
      <p:graphicFrame>
        <p:nvGraphicFramePr>
          <p:cNvPr id="2" name="Gráfico 1">
            <a:extLst>
              <a:ext uri="{FF2B5EF4-FFF2-40B4-BE49-F238E27FC236}">
                <a16:creationId xmlns:a16="http://schemas.microsoft.com/office/drawing/2014/main" id="{FC5B0D4F-0303-AEDE-8387-9B23CA5791E0}"/>
              </a:ext>
            </a:extLst>
          </p:cNvPr>
          <p:cNvGraphicFramePr>
            <a:graphicFrameLocks/>
          </p:cNvGraphicFramePr>
          <p:nvPr/>
        </p:nvGraphicFramePr>
        <p:xfrm>
          <a:off x="2943225" y="1179434"/>
          <a:ext cx="6362699" cy="4454097"/>
        </p:xfrm>
        <a:graphic>
          <a:graphicData uri="http://schemas.openxmlformats.org/drawingml/2006/chart">
            <c:chart xmlns:c="http://schemas.openxmlformats.org/drawingml/2006/chart" xmlns:r="http://schemas.openxmlformats.org/officeDocument/2006/relationships" r:id="rId6"/>
          </a:graphicData>
        </a:graphic>
      </p:graphicFrame>
    </p:spTree>
  </p:cSld>
  <p:clrMapOvr>
    <a:masterClrMapping/>
  </p:clrMapOvr>
  <p:transition spd="slow"/>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0A3A424B-5526-421A-AC2C-37A13956CB32}"/>
              </a:ext>
            </a:extLst>
          </p:cNvPr>
          <p:cNvCxnSpPr>
            <a:cxnSpLocks/>
          </p:cNvCxnSpPr>
          <p:nvPr/>
        </p:nvCxnSpPr>
        <p:spPr>
          <a:xfrm>
            <a:off x="117475" y="1092200"/>
            <a:ext cx="11957050"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50179" name="Imagen 24">
            <a:extLst>
              <a:ext uri="{FF2B5EF4-FFF2-40B4-BE49-F238E27FC236}">
                <a16:creationId xmlns:a16="http://schemas.microsoft.com/office/drawing/2014/main" id="{63EF20BF-C742-49BC-AD9B-9140C666DE27}"/>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88975" y="87313"/>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0181" name="Imagen 14">
            <a:extLst>
              <a:ext uri="{FF2B5EF4-FFF2-40B4-BE49-F238E27FC236}">
                <a16:creationId xmlns:a16="http://schemas.microsoft.com/office/drawing/2014/main" id="{14F67C70-77BC-4736-978B-4910F7CC7A02}"/>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9537700" y="193675"/>
            <a:ext cx="2009775" cy="571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 name="CuadroTexto 16">
            <a:extLst>
              <a:ext uri="{FF2B5EF4-FFF2-40B4-BE49-F238E27FC236}">
                <a16:creationId xmlns:a16="http://schemas.microsoft.com/office/drawing/2014/main" id="{AAA193D1-89A0-4BA4-903D-92D0C00211AB}"/>
              </a:ext>
            </a:extLst>
          </p:cNvPr>
          <p:cNvSpPr txBox="1"/>
          <p:nvPr/>
        </p:nvSpPr>
        <p:spPr>
          <a:xfrm>
            <a:off x="1509713" y="71438"/>
            <a:ext cx="7324725" cy="1107996"/>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endParaRPr lang="es-CO" sz="3400" dirty="0">
              <a:solidFill>
                <a:schemeClr val="accent1">
                  <a:lumMod val="50000"/>
                </a:schemeClr>
              </a:solidFill>
            </a:endParaRPr>
          </a:p>
          <a:p>
            <a:pPr lvl="1" eaLnBrk="1" fontAlgn="auto" hangingPunct="1">
              <a:spcBef>
                <a:spcPts val="0"/>
              </a:spcBef>
              <a:spcAft>
                <a:spcPts val="0"/>
              </a:spcAft>
              <a:defRPr/>
            </a:pPr>
            <a:r>
              <a:rPr lang="es-CO" sz="1600" b="0" dirty="0">
                <a:solidFill>
                  <a:schemeClr val="accent1">
                    <a:lumMod val="50000"/>
                  </a:schemeClr>
                </a:solidFill>
              </a:rPr>
              <a:t>Total Cartera por Localidad – Abril 2024</a:t>
            </a:r>
            <a:endParaRPr lang="es-CO" sz="1600" b="0" kern="0" dirty="0">
              <a:solidFill>
                <a:schemeClr val="accent1">
                  <a:lumMod val="50000"/>
                </a:schemeClr>
              </a:solidFill>
            </a:endParaRPr>
          </a:p>
          <a:p>
            <a:pPr lvl="1" eaLnBrk="1" fontAlgn="auto" hangingPunct="1">
              <a:spcBef>
                <a:spcPts val="0"/>
              </a:spcBef>
              <a:spcAft>
                <a:spcPts val="0"/>
              </a:spcAft>
              <a:defRPr/>
            </a:pPr>
            <a:endParaRPr lang="es-CO" sz="1600" b="0" kern="0" dirty="0">
              <a:solidFill>
                <a:schemeClr val="accent1">
                  <a:lumMod val="50000"/>
                </a:schemeClr>
              </a:solidFill>
            </a:endParaRPr>
          </a:p>
        </p:txBody>
      </p:sp>
      <p:sp>
        <p:nvSpPr>
          <p:cNvPr id="12" name="CuadroTexto 4">
            <a:extLst>
              <a:ext uri="{FF2B5EF4-FFF2-40B4-BE49-F238E27FC236}">
                <a16:creationId xmlns:a16="http://schemas.microsoft.com/office/drawing/2014/main" id="{655C5A44-3E99-4483-82F4-2F1ADDB9FDCF}"/>
              </a:ext>
            </a:extLst>
          </p:cNvPr>
          <p:cNvSpPr txBox="1">
            <a:spLocks noChangeArrowheads="1"/>
          </p:cNvSpPr>
          <p:nvPr/>
        </p:nvSpPr>
        <p:spPr bwMode="auto">
          <a:xfrm>
            <a:off x="-43089" y="6493688"/>
            <a:ext cx="4271962" cy="261610"/>
          </a:xfrm>
          <a:prstGeom prst="rect">
            <a:avLst/>
          </a:prstGeom>
          <a:noFill/>
          <a:ln>
            <a:noFill/>
          </a:ln>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 (Plano Cartera Total)</a:t>
            </a:r>
          </a:p>
        </p:txBody>
      </p:sp>
      <p:sp>
        <p:nvSpPr>
          <p:cNvPr id="10" name="CuadroTexto 9">
            <a:extLst>
              <a:ext uri="{FF2B5EF4-FFF2-40B4-BE49-F238E27FC236}">
                <a16:creationId xmlns:a16="http://schemas.microsoft.com/office/drawing/2014/main" id="{51FA13D1-3624-4FC9-941F-99AE9B9C7C80}"/>
              </a:ext>
            </a:extLst>
          </p:cNvPr>
          <p:cNvSpPr txBox="1"/>
          <p:nvPr/>
        </p:nvSpPr>
        <p:spPr>
          <a:xfrm>
            <a:off x="1509713" y="5913351"/>
            <a:ext cx="9925713" cy="400110"/>
          </a:xfrm>
          <a:prstGeom prst="rect">
            <a:avLst/>
          </a:prstGeom>
          <a:noFill/>
        </p:spPr>
        <p:txBody>
          <a:bodyPr wrap="square" lIns="91440" tIns="45720" rIns="91440" bIns="45720" rtlCol="0" anchor="t">
            <a:spAutoFit/>
          </a:bodyPr>
          <a:lstStyle/>
          <a:p>
            <a:pPr algn="ctr"/>
            <a:r>
              <a:rPr lang="es-ES" sz="1000" dirty="0">
                <a:solidFill>
                  <a:schemeClr val="accent1">
                    <a:lumMod val="50000"/>
                  </a:schemeClr>
                </a:solidFill>
                <a:ea typeface="+mn-lt"/>
                <a:cs typeface="+mn-lt"/>
              </a:rPr>
              <a:t>*Las cifras presentadas en la gráfica están en millones de pesos, por lo cual se realizó un redondeo a cada cifra de manera simple.</a:t>
            </a:r>
          </a:p>
          <a:p>
            <a:pPr algn="ctr"/>
            <a:r>
              <a:rPr lang="es-ES" sz="1000" dirty="0">
                <a:solidFill>
                  <a:schemeClr val="accent1">
                    <a:lumMod val="50000"/>
                  </a:schemeClr>
                </a:solidFill>
                <a:cs typeface="Arial"/>
              </a:rPr>
              <a:t>*Información del archivo plano de cartera total a corte 30-abr-2024 descargado del SIGAB el 7-may-2024.</a:t>
            </a:r>
            <a:endParaRPr lang="es-CO" sz="1000" dirty="0">
              <a:solidFill>
                <a:schemeClr val="accent1">
                  <a:lumMod val="50000"/>
                </a:schemeClr>
              </a:solidFill>
              <a:cs typeface="Arial"/>
            </a:endParaRPr>
          </a:p>
        </p:txBody>
      </p:sp>
      <p:sp>
        <p:nvSpPr>
          <p:cNvPr id="5" name="CuadroTexto 14">
            <a:extLst>
              <a:ext uri="{FF2B5EF4-FFF2-40B4-BE49-F238E27FC236}">
                <a16:creationId xmlns:a16="http://schemas.microsoft.com/office/drawing/2014/main" id="{1D3AF5ED-7890-7752-60CC-E3237BBFF539}"/>
              </a:ext>
            </a:extLst>
          </p:cNvPr>
          <p:cNvSpPr txBox="1"/>
          <p:nvPr/>
        </p:nvSpPr>
        <p:spPr>
          <a:xfrm>
            <a:off x="-341968" y="3333499"/>
            <a:ext cx="2364424" cy="738664"/>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lvl="1" algn="ctr"/>
            <a:r>
              <a:rPr lang="es-CO" sz="1400" b="1" dirty="0">
                <a:solidFill>
                  <a:schemeClr val="accent1">
                    <a:lumMod val="50000"/>
                  </a:schemeClr>
                </a:solidFill>
                <a:cs typeface="Arial" panose="020B0604020202020204" pitchFamily="34" charset="0"/>
              </a:rPr>
              <a:t>CARTERA TOTAL</a:t>
            </a:r>
            <a:br>
              <a:rPr lang="es-CO" sz="1400" b="1" dirty="0">
                <a:solidFill>
                  <a:schemeClr val="accent1">
                    <a:lumMod val="50000"/>
                  </a:schemeClr>
                </a:solidFill>
                <a:cs typeface="Arial" panose="020B0604020202020204" pitchFamily="34" charset="0"/>
              </a:rPr>
            </a:br>
            <a:r>
              <a:rPr lang="es-CO" sz="1400" b="1" dirty="0">
                <a:solidFill>
                  <a:schemeClr val="accent1">
                    <a:lumMod val="50000"/>
                  </a:schemeClr>
                </a:solidFill>
                <a:cs typeface="Arial" panose="020B0604020202020204" pitchFamily="34" charset="0"/>
              </a:rPr>
              <a:t>$24.416</a:t>
            </a:r>
          </a:p>
          <a:p>
            <a:pPr lvl="1" algn="ctr"/>
            <a:r>
              <a:rPr lang="es-CO" sz="1400" b="1" kern="0" dirty="0">
                <a:solidFill>
                  <a:schemeClr val="accent1">
                    <a:lumMod val="50000"/>
                  </a:schemeClr>
                </a:solidFill>
                <a:cs typeface="Arial" panose="020B0604020202020204" pitchFamily="34" charset="0"/>
              </a:rPr>
              <a:t>Millones</a:t>
            </a:r>
          </a:p>
        </p:txBody>
      </p:sp>
      <p:graphicFrame>
        <p:nvGraphicFramePr>
          <p:cNvPr id="2" name="Gráfico 1">
            <a:extLst>
              <a:ext uri="{FF2B5EF4-FFF2-40B4-BE49-F238E27FC236}">
                <a16:creationId xmlns:a16="http://schemas.microsoft.com/office/drawing/2014/main" id="{7985F79B-3B68-4D8A-8DA2-3F3D5B7351C0}"/>
              </a:ext>
            </a:extLst>
          </p:cNvPr>
          <p:cNvGraphicFramePr>
            <a:graphicFrameLocks noGrp="1"/>
          </p:cNvGraphicFramePr>
          <p:nvPr/>
        </p:nvGraphicFramePr>
        <p:xfrm>
          <a:off x="1762125" y="1419226"/>
          <a:ext cx="8667750" cy="4494126"/>
        </p:xfrm>
        <a:graphic>
          <a:graphicData uri="http://schemas.openxmlformats.org/drawingml/2006/chart">
            <c:chart xmlns:c="http://schemas.openxmlformats.org/drawingml/2006/chart" xmlns:r="http://schemas.openxmlformats.org/officeDocument/2006/relationships" r:id="rId5"/>
          </a:graphicData>
        </a:graphic>
      </p:graphicFrame>
    </p:spTree>
  </p:cSld>
  <p:clrMapOvr>
    <a:masterClrMapping/>
  </p:clrMapOvr>
  <p:transition spd="slow"/>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9673B464-70C1-4561-829A-7DE120D02947}"/>
              </a:ext>
            </a:extLst>
          </p:cNvPr>
          <p:cNvCxnSpPr>
            <a:cxnSpLocks/>
          </p:cNvCxnSpPr>
          <p:nvPr/>
        </p:nvCxnSpPr>
        <p:spPr>
          <a:xfrm>
            <a:off x="117475" y="1163638"/>
            <a:ext cx="11957050"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52227" name="Imagen 24">
            <a:extLst>
              <a:ext uri="{FF2B5EF4-FFF2-40B4-BE49-F238E27FC236}">
                <a16:creationId xmlns:a16="http://schemas.microsoft.com/office/drawing/2014/main" id="{84DA99C7-8E7F-4BC2-A40E-DEF0C5DE4760}"/>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88975" y="87313"/>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2229" name="Imagen 12">
            <a:extLst>
              <a:ext uri="{FF2B5EF4-FFF2-40B4-BE49-F238E27FC236}">
                <a16:creationId xmlns:a16="http://schemas.microsoft.com/office/drawing/2014/main" id="{22CC44B9-1B5A-4900-8A94-13ADEF6B8112}"/>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10036175" y="131763"/>
            <a:ext cx="1943100" cy="657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 name="CuadroTexto 16">
            <a:extLst>
              <a:ext uri="{FF2B5EF4-FFF2-40B4-BE49-F238E27FC236}">
                <a16:creationId xmlns:a16="http://schemas.microsoft.com/office/drawing/2014/main" id="{779A6F66-D603-456D-ACD0-33EFE706CEA3}"/>
              </a:ext>
            </a:extLst>
          </p:cNvPr>
          <p:cNvSpPr txBox="1"/>
          <p:nvPr/>
        </p:nvSpPr>
        <p:spPr>
          <a:xfrm>
            <a:off x="1355725" y="200025"/>
            <a:ext cx="8505825" cy="861774"/>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endParaRPr lang="es-CO" sz="3400" dirty="0">
              <a:solidFill>
                <a:schemeClr val="accent1">
                  <a:lumMod val="50000"/>
                </a:schemeClr>
              </a:solidFill>
            </a:endParaRPr>
          </a:p>
          <a:p>
            <a:pPr lvl="1" eaLnBrk="1" fontAlgn="auto" hangingPunct="1">
              <a:spcBef>
                <a:spcPts val="0"/>
              </a:spcBef>
              <a:spcAft>
                <a:spcPts val="0"/>
              </a:spcAft>
              <a:defRPr/>
            </a:pPr>
            <a:r>
              <a:rPr lang="es-CO" sz="1600" b="0" dirty="0">
                <a:solidFill>
                  <a:schemeClr val="accent1">
                    <a:lumMod val="50000"/>
                  </a:schemeClr>
                </a:solidFill>
              </a:rPr>
              <a:t>Total Cartera por Localidad – Abril 2024</a:t>
            </a:r>
            <a:endParaRPr lang="es-CO" sz="1600" b="0" kern="0" dirty="0">
              <a:solidFill>
                <a:schemeClr val="accent1">
                  <a:lumMod val="50000"/>
                </a:schemeClr>
              </a:solidFill>
            </a:endParaRPr>
          </a:p>
        </p:txBody>
      </p:sp>
      <p:sp>
        <p:nvSpPr>
          <p:cNvPr id="13" name="CuadroTexto 4">
            <a:extLst>
              <a:ext uri="{FF2B5EF4-FFF2-40B4-BE49-F238E27FC236}">
                <a16:creationId xmlns:a16="http://schemas.microsoft.com/office/drawing/2014/main" id="{426C6225-7285-4E35-A9DA-802AFE5582C2}"/>
              </a:ext>
            </a:extLst>
          </p:cNvPr>
          <p:cNvSpPr txBox="1">
            <a:spLocks noChangeArrowheads="1"/>
          </p:cNvSpPr>
          <p:nvPr/>
        </p:nvSpPr>
        <p:spPr bwMode="auto">
          <a:xfrm>
            <a:off x="0" y="6516671"/>
            <a:ext cx="4271962" cy="261610"/>
          </a:xfrm>
          <a:prstGeom prst="rect">
            <a:avLst/>
          </a:prstGeom>
          <a:noFill/>
          <a:ln>
            <a:noFill/>
          </a:ln>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 (Plano Cartera Total)</a:t>
            </a:r>
          </a:p>
        </p:txBody>
      </p:sp>
      <p:sp>
        <p:nvSpPr>
          <p:cNvPr id="10" name="CuadroTexto 9">
            <a:extLst>
              <a:ext uri="{FF2B5EF4-FFF2-40B4-BE49-F238E27FC236}">
                <a16:creationId xmlns:a16="http://schemas.microsoft.com/office/drawing/2014/main" id="{AF3F921E-B8F2-4C94-97E4-29EA9865FCC8}"/>
              </a:ext>
            </a:extLst>
          </p:cNvPr>
          <p:cNvSpPr txBox="1"/>
          <p:nvPr/>
        </p:nvSpPr>
        <p:spPr>
          <a:xfrm>
            <a:off x="944764" y="5910185"/>
            <a:ext cx="9925713" cy="400110"/>
          </a:xfrm>
          <a:prstGeom prst="rect">
            <a:avLst/>
          </a:prstGeom>
          <a:noFill/>
        </p:spPr>
        <p:txBody>
          <a:bodyPr wrap="square" lIns="91440" tIns="45720" rIns="91440" bIns="45720" rtlCol="0" anchor="t">
            <a:spAutoFit/>
          </a:bodyPr>
          <a:lstStyle/>
          <a:p>
            <a:pPr algn="ctr"/>
            <a:r>
              <a:rPr lang="es-ES" sz="1000" dirty="0">
                <a:solidFill>
                  <a:schemeClr val="accent1">
                    <a:lumMod val="50000"/>
                  </a:schemeClr>
                </a:solidFill>
                <a:ea typeface="+mn-lt"/>
                <a:cs typeface="+mn-lt"/>
              </a:rPr>
              <a:t>*Las cifras presentadas en la gráfica están en millones de pesos, por lo cual se realizó un redondeo a cada cifra de manera simple.</a:t>
            </a:r>
          </a:p>
          <a:p>
            <a:pPr algn="ctr"/>
            <a:r>
              <a:rPr lang="es-ES" sz="1000" dirty="0">
                <a:solidFill>
                  <a:schemeClr val="accent1">
                    <a:lumMod val="50000"/>
                  </a:schemeClr>
                </a:solidFill>
                <a:cs typeface="Arial"/>
              </a:rPr>
              <a:t>*Información del archivo plano de cartera total a corte 30-abr-2024 descargado del SIGAB el 7-may-2024.</a:t>
            </a:r>
            <a:endParaRPr lang="es-CO" sz="1000" dirty="0">
              <a:solidFill>
                <a:schemeClr val="accent1">
                  <a:lumMod val="50000"/>
                </a:schemeClr>
              </a:solidFill>
              <a:cs typeface="Arial"/>
            </a:endParaRPr>
          </a:p>
        </p:txBody>
      </p:sp>
      <p:sp>
        <p:nvSpPr>
          <p:cNvPr id="5" name="CuadroTexto 14">
            <a:extLst>
              <a:ext uri="{FF2B5EF4-FFF2-40B4-BE49-F238E27FC236}">
                <a16:creationId xmlns:a16="http://schemas.microsoft.com/office/drawing/2014/main" id="{3C7C8F14-60B2-73B2-BB4C-9A57264E07E0}"/>
              </a:ext>
            </a:extLst>
          </p:cNvPr>
          <p:cNvSpPr txBox="1"/>
          <p:nvPr/>
        </p:nvSpPr>
        <p:spPr>
          <a:xfrm>
            <a:off x="403225" y="3167063"/>
            <a:ext cx="1752600" cy="830997"/>
          </a:xfrm>
          <a:prstGeom prst="rect">
            <a:avLst/>
          </a:prstGeom>
          <a:noFill/>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lvl="1" algn="ctr" eaLnBrk="1" fontAlgn="auto" hangingPunct="1">
              <a:spcBef>
                <a:spcPts val="0"/>
              </a:spcBef>
              <a:spcAft>
                <a:spcPts val="0"/>
              </a:spcAft>
              <a:defRPr/>
            </a:pPr>
            <a:r>
              <a:rPr lang="es-CO" sz="1600" b="1" dirty="0">
                <a:solidFill>
                  <a:schemeClr val="accent1">
                    <a:lumMod val="50000"/>
                  </a:schemeClr>
                </a:solidFill>
                <a:cs typeface="Arial" panose="020B0604020202020204" pitchFamily="34" charset="0"/>
              </a:rPr>
              <a:t>CARTERA TOTAL</a:t>
            </a:r>
            <a:br>
              <a:rPr lang="es-CO" sz="1600" b="1" dirty="0">
                <a:solidFill>
                  <a:schemeClr val="accent1">
                    <a:lumMod val="50000"/>
                  </a:schemeClr>
                </a:solidFill>
                <a:cs typeface="Arial" panose="020B0604020202020204" pitchFamily="34" charset="0"/>
              </a:rPr>
            </a:br>
            <a:r>
              <a:rPr lang="es-CO" sz="1600" b="1" dirty="0">
                <a:solidFill>
                  <a:schemeClr val="accent1">
                    <a:lumMod val="50000"/>
                  </a:schemeClr>
                </a:solidFill>
                <a:cs typeface="Arial" panose="020B0604020202020204" pitchFamily="34" charset="0"/>
              </a:rPr>
              <a:t>$11.527</a:t>
            </a:r>
          </a:p>
          <a:p>
            <a:pPr marL="0" lvl="1" algn="ctr" eaLnBrk="1" fontAlgn="auto" hangingPunct="1">
              <a:spcBef>
                <a:spcPts val="0"/>
              </a:spcBef>
              <a:spcAft>
                <a:spcPts val="0"/>
              </a:spcAft>
              <a:defRPr/>
            </a:pPr>
            <a:r>
              <a:rPr lang="es-CO" sz="1600" b="1" dirty="0">
                <a:solidFill>
                  <a:schemeClr val="accent1">
                    <a:lumMod val="50000"/>
                  </a:schemeClr>
                </a:solidFill>
                <a:cs typeface="Arial" panose="020B0604020202020204" pitchFamily="34" charset="0"/>
              </a:rPr>
              <a:t>millones</a:t>
            </a:r>
            <a:endParaRPr lang="es-CO" sz="1600" b="1" kern="0" dirty="0">
              <a:solidFill>
                <a:schemeClr val="accent1">
                  <a:lumMod val="50000"/>
                </a:schemeClr>
              </a:solidFill>
              <a:cs typeface="Arial" panose="020B0604020202020204" pitchFamily="34" charset="0"/>
            </a:endParaRPr>
          </a:p>
        </p:txBody>
      </p:sp>
      <p:graphicFrame>
        <p:nvGraphicFramePr>
          <p:cNvPr id="2" name="Gráfico 1">
            <a:extLst>
              <a:ext uri="{FF2B5EF4-FFF2-40B4-BE49-F238E27FC236}">
                <a16:creationId xmlns:a16="http://schemas.microsoft.com/office/drawing/2014/main" id="{00000000-0008-0000-0200-000002000000}"/>
              </a:ext>
            </a:extLst>
          </p:cNvPr>
          <p:cNvGraphicFramePr>
            <a:graphicFrameLocks/>
          </p:cNvGraphicFramePr>
          <p:nvPr/>
        </p:nvGraphicFramePr>
        <p:xfrm>
          <a:off x="2155825" y="1370014"/>
          <a:ext cx="7880350" cy="4438331"/>
        </p:xfrm>
        <a:graphic>
          <a:graphicData uri="http://schemas.openxmlformats.org/drawingml/2006/chart">
            <c:chart xmlns:c="http://schemas.openxmlformats.org/drawingml/2006/chart" xmlns:r="http://schemas.openxmlformats.org/officeDocument/2006/relationships" r:id="rId5"/>
          </a:graphicData>
        </a:graphic>
      </p:graphicFrame>
    </p:spTree>
  </p:cSld>
  <p:clrMapOvr>
    <a:masterClrMapping/>
  </p:clrMapOvr>
  <p:transition spd="slow"/>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CB343693-3DF6-47A1-838F-F543E40E305F}"/>
              </a:ext>
            </a:extLst>
          </p:cNvPr>
          <p:cNvCxnSpPr>
            <a:cxnSpLocks/>
          </p:cNvCxnSpPr>
          <p:nvPr/>
        </p:nvCxnSpPr>
        <p:spPr>
          <a:xfrm>
            <a:off x="0" y="1087438"/>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54276" name="Imagen 8">
            <a:extLst>
              <a:ext uri="{FF2B5EF4-FFF2-40B4-BE49-F238E27FC236}">
                <a16:creationId xmlns:a16="http://schemas.microsoft.com/office/drawing/2014/main" id="{4F0777F6-A1AC-4956-8F6B-CC5DA497EB1A}"/>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0609263" y="292100"/>
            <a:ext cx="914400" cy="6524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4277" name="Imagen 11">
            <a:extLst>
              <a:ext uri="{FF2B5EF4-FFF2-40B4-BE49-F238E27FC236}">
                <a16:creationId xmlns:a16="http://schemas.microsoft.com/office/drawing/2014/main" id="{93FE89F7-FC23-4DF2-9DD1-2C11C6D235E1}"/>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112713" y="244475"/>
            <a:ext cx="722312" cy="673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 name="CuadroTexto 16">
            <a:extLst>
              <a:ext uri="{FF2B5EF4-FFF2-40B4-BE49-F238E27FC236}">
                <a16:creationId xmlns:a16="http://schemas.microsoft.com/office/drawing/2014/main" id="{0305F3F9-7A07-4E51-A90E-98DAE3BEBA7F}"/>
              </a:ext>
            </a:extLst>
          </p:cNvPr>
          <p:cNvSpPr txBox="1"/>
          <p:nvPr/>
        </p:nvSpPr>
        <p:spPr>
          <a:xfrm>
            <a:off x="938213" y="84138"/>
            <a:ext cx="9813925" cy="861774"/>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endParaRPr lang="es-CO" sz="3400" dirty="0">
              <a:solidFill>
                <a:schemeClr val="accent1">
                  <a:lumMod val="50000"/>
                </a:schemeClr>
              </a:solidFill>
            </a:endParaRPr>
          </a:p>
          <a:p>
            <a:pPr lvl="1" eaLnBrk="1" fontAlgn="auto" hangingPunct="1">
              <a:spcBef>
                <a:spcPts val="0"/>
              </a:spcBef>
              <a:spcAft>
                <a:spcPts val="0"/>
              </a:spcAft>
              <a:defRPr/>
            </a:pPr>
            <a:r>
              <a:rPr lang="es-CO" sz="1600" b="0" dirty="0">
                <a:solidFill>
                  <a:schemeClr val="accent1">
                    <a:lumMod val="50000"/>
                  </a:schemeClr>
                </a:solidFill>
              </a:rPr>
              <a:t>Total Cartera - Vigencia y Vencida – Abril 2024</a:t>
            </a:r>
            <a:endParaRPr lang="es-CO" sz="1600" b="0" kern="0" dirty="0">
              <a:solidFill>
                <a:schemeClr val="accent1">
                  <a:lumMod val="50000"/>
                </a:schemeClr>
              </a:solidFill>
            </a:endParaRPr>
          </a:p>
        </p:txBody>
      </p:sp>
      <p:sp>
        <p:nvSpPr>
          <p:cNvPr id="12" name="CuadroTexto 4">
            <a:extLst>
              <a:ext uri="{FF2B5EF4-FFF2-40B4-BE49-F238E27FC236}">
                <a16:creationId xmlns:a16="http://schemas.microsoft.com/office/drawing/2014/main" id="{64B36084-B3A0-4D2F-B4C6-7E5FE8073C92}"/>
              </a:ext>
            </a:extLst>
          </p:cNvPr>
          <p:cNvSpPr txBox="1">
            <a:spLocks noChangeArrowheads="1"/>
          </p:cNvSpPr>
          <p:nvPr/>
        </p:nvSpPr>
        <p:spPr bwMode="auto">
          <a:xfrm>
            <a:off x="112713" y="6475025"/>
            <a:ext cx="4271962" cy="261610"/>
          </a:xfrm>
          <a:prstGeom prst="rect">
            <a:avLst/>
          </a:prstGeom>
          <a:noFill/>
          <a:ln>
            <a:noFill/>
          </a:ln>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 (Plano Cartera Total)</a:t>
            </a:r>
          </a:p>
        </p:txBody>
      </p:sp>
      <p:sp>
        <p:nvSpPr>
          <p:cNvPr id="4" name="CuadroTexto 3">
            <a:extLst>
              <a:ext uri="{FF2B5EF4-FFF2-40B4-BE49-F238E27FC236}">
                <a16:creationId xmlns:a16="http://schemas.microsoft.com/office/drawing/2014/main" id="{BC3DAAA1-7B2F-6FEA-1D94-E3F68EEB8F7B}"/>
              </a:ext>
            </a:extLst>
          </p:cNvPr>
          <p:cNvSpPr txBox="1"/>
          <p:nvPr/>
        </p:nvSpPr>
        <p:spPr>
          <a:xfrm>
            <a:off x="1139826" y="5812610"/>
            <a:ext cx="9926637" cy="553998"/>
          </a:xfrm>
          <a:prstGeom prst="rect">
            <a:avLst/>
          </a:prstGeom>
          <a:noFill/>
        </p:spPr>
        <p:txBody>
          <a:bodyPr lIns="91440" tIns="45720" rIns="91440" bIns="45720" anchor="t">
            <a:spAutoFit/>
          </a:bodyPr>
          <a:lstStyle/>
          <a:p>
            <a:pPr algn="ctr">
              <a:defRPr/>
            </a:pPr>
            <a:r>
              <a:rPr lang="es-ES" sz="1000" dirty="0">
                <a:solidFill>
                  <a:schemeClr val="accent1">
                    <a:lumMod val="50000"/>
                  </a:schemeClr>
                </a:solidFill>
                <a:ea typeface="Calibri"/>
                <a:cs typeface="Arial"/>
              </a:rPr>
              <a:t>*Las cifras presentadas en la gráfica están en millones de pesos, por lo cual se realizó un redondeo a cada cifra de manera simple.</a:t>
            </a:r>
          </a:p>
          <a:p>
            <a:pPr algn="ctr">
              <a:defRPr/>
            </a:pPr>
            <a:r>
              <a:rPr lang="es-MX" sz="1000" dirty="0">
                <a:solidFill>
                  <a:schemeClr val="accent1">
                    <a:lumMod val="50000"/>
                  </a:schemeClr>
                </a:solidFill>
                <a:cs typeface="Arial"/>
              </a:rPr>
              <a:t>*El valor que se relaciona como cartera vigencia corresponde a cobros al usuario que están dentro de su plazo de pago.</a:t>
            </a:r>
            <a:endParaRPr lang="es-ES" sz="1000" dirty="0">
              <a:solidFill>
                <a:schemeClr val="accent1">
                  <a:lumMod val="50000"/>
                </a:schemeClr>
              </a:solidFill>
              <a:cs typeface="Arial"/>
            </a:endParaRPr>
          </a:p>
          <a:p>
            <a:pPr algn="ctr"/>
            <a:r>
              <a:rPr lang="es-ES" sz="1000" dirty="0">
                <a:solidFill>
                  <a:schemeClr val="accent1">
                    <a:lumMod val="50000"/>
                  </a:schemeClr>
                </a:solidFill>
                <a:cs typeface="Arial"/>
              </a:rPr>
              <a:t>*Información del archivo plano de cartera total a corte 30-abr-2024 descargado del SIGAB el 7-may-2024.</a:t>
            </a:r>
            <a:endParaRPr lang="es-CO" sz="1000" dirty="0">
              <a:solidFill>
                <a:schemeClr val="accent1">
                  <a:lumMod val="50000"/>
                </a:schemeClr>
              </a:solidFill>
              <a:cs typeface="Arial"/>
            </a:endParaRPr>
          </a:p>
        </p:txBody>
      </p:sp>
      <p:sp>
        <p:nvSpPr>
          <p:cNvPr id="6" name="CuadroTexto 14">
            <a:extLst>
              <a:ext uri="{FF2B5EF4-FFF2-40B4-BE49-F238E27FC236}">
                <a16:creationId xmlns:a16="http://schemas.microsoft.com/office/drawing/2014/main" id="{2476CFA4-5ADD-4317-135B-2749A060B584}"/>
              </a:ext>
            </a:extLst>
          </p:cNvPr>
          <p:cNvSpPr txBox="1"/>
          <p:nvPr/>
        </p:nvSpPr>
        <p:spPr>
          <a:xfrm>
            <a:off x="-180545" y="3173026"/>
            <a:ext cx="1468031" cy="954107"/>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lvl="1" algn="ctr"/>
            <a:r>
              <a:rPr lang="es-CO" sz="1400" b="1" dirty="0">
                <a:solidFill>
                  <a:schemeClr val="accent1">
                    <a:lumMod val="50000"/>
                  </a:schemeClr>
                </a:solidFill>
                <a:cs typeface="Arial" panose="020B0604020202020204" pitchFamily="34" charset="0"/>
              </a:rPr>
              <a:t>CARTERA</a:t>
            </a:r>
          </a:p>
          <a:p>
            <a:pPr lvl="1" algn="ctr"/>
            <a:r>
              <a:rPr lang="es-CO" sz="1400" b="1" dirty="0">
                <a:solidFill>
                  <a:schemeClr val="accent1">
                    <a:lumMod val="50000"/>
                  </a:schemeClr>
                </a:solidFill>
                <a:cs typeface="Arial" panose="020B0604020202020204" pitchFamily="34" charset="0"/>
              </a:rPr>
              <a:t>TOTAL</a:t>
            </a:r>
            <a:br>
              <a:rPr lang="es-CO" sz="1400" b="1" dirty="0">
                <a:solidFill>
                  <a:schemeClr val="accent1">
                    <a:lumMod val="50000"/>
                  </a:schemeClr>
                </a:solidFill>
                <a:cs typeface="Arial" panose="020B0604020202020204" pitchFamily="34" charset="0"/>
              </a:rPr>
            </a:br>
            <a:r>
              <a:rPr lang="es-CO" sz="1400" b="1" dirty="0">
                <a:solidFill>
                  <a:schemeClr val="accent1">
                    <a:lumMod val="50000"/>
                  </a:schemeClr>
                </a:solidFill>
                <a:cs typeface="Arial" panose="020B0604020202020204" pitchFamily="34" charset="0"/>
              </a:rPr>
              <a:t>$28.553 millones</a:t>
            </a:r>
            <a:endParaRPr lang="es-CO" sz="1400" b="1" kern="0" dirty="0">
              <a:solidFill>
                <a:schemeClr val="accent1">
                  <a:lumMod val="50000"/>
                </a:schemeClr>
              </a:solidFill>
              <a:cs typeface="Arial" panose="020B0604020202020204" pitchFamily="34" charset="0"/>
            </a:endParaRPr>
          </a:p>
        </p:txBody>
      </p:sp>
      <p:graphicFrame>
        <p:nvGraphicFramePr>
          <p:cNvPr id="2" name="Gráfico 1">
            <a:extLst>
              <a:ext uri="{FF2B5EF4-FFF2-40B4-BE49-F238E27FC236}">
                <a16:creationId xmlns:a16="http://schemas.microsoft.com/office/drawing/2014/main" id="{9B76736F-6335-462B-B647-1950108CA8B7}"/>
              </a:ext>
            </a:extLst>
          </p:cNvPr>
          <p:cNvGraphicFramePr>
            <a:graphicFrameLocks noGrp="1"/>
          </p:cNvGraphicFramePr>
          <p:nvPr/>
        </p:nvGraphicFramePr>
        <p:xfrm>
          <a:off x="1766454" y="1228965"/>
          <a:ext cx="8659091" cy="4541597"/>
        </p:xfrm>
        <a:graphic>
          <a:graphicData uri="http://schemas.openxmlformats.org/drawingml/2006/chart">
            <c:chart xmlns:c="http://schemas.openxmlformats.org/drawingml/2006/chart" xmlns:r="http://schemas.openxmlformats.org/officeDocument/2006/relationships" r:id="rId5"/>
          </a:graphicData>
        </a:graphic>
      </p:graphicFrame>
    </p:spTree>
  </p:cSld>
  <p:clrMapOvr>
    <a:masterClrMapping/>
  </p:clrMapOvr>
  <p:transition spd="slow"/>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0F45B491-929C-4557-A18A-4CE598D263D3}"/>
              </a:ext>
            </a:extLst>
          </p:cNvPr>
          <p:cNvCxnSpPr>
            <a:cxnSpLocks/>
          </p:cNvCxnSpPr>
          <p:nvPr/>
        </p:nvCxnSpPr>
        <p:spPr>
          <a:xfrm>
            <a:off x="88900" y="1117600"/>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56323" name="Imagen 24">
            <a:extLst>
              <a:ext uri="{FF2B5EF4-FFF2-40B4-BE49-F238E27FC236}">
                <a16:creationId xmlns:a16="http://schemas.microsoft.com/office/drawing/2014/main" id="{AD67AF67-F7A3-4874-BB39-123F439ABF71}"/>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38125" y="144463"/>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6324" name="Imagen 10">
            <a:extLst>
              <a:ext uri="{FF2B5EF4-FFF2-40B4-BE49-F238E27FC236}">
                <a16:creationId xmlns:a16="http://schemas.microsoft.com/office/drawing/2014/main" id="{F06C6740-4A53-47DE-BDAE-7345AA152B4A}"/>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l="12659" t="17307" r="12910" b="19214"/>
          <a:stretch>
            <a:fillRect/>
          </a:stretch>
        </p:blipFill>
        <p:spPr bwMode="auto">
          <a:xfrm>
            <a:off x="10263188" y="127000"/>
            <a:ext cx="1422400" cy="806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 name="CuadroTexto 16">
            <a:extLst>
              <a:ext uri="{FF2B5EF4-FFF2-40B4-BE49-F238E27FC236}">
                <a16:creationId xmlns:a16="http://schemas.microsoft.com/office/drawing/2014/main" id="{AACC2AE1-AAC1-43DA-8C94-B3645EF4A841}"/>
              </a:ext>
            </a:extLst>
          </p:cNvPr>
          <p:cNvSpPr txBox="1"/>
          <p:nvPr/>
        </p:nvSpPr>
        <p:spPr>
          <a:xfrm>
            <a:off x="1160463" y="71438"/>
            <a:ext cx="9813925" cy="861774"/>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endParaRPr lang="es-CO" sz="3400" dirty="0">
              <a:solidFill>
                <a:schemeClr val="accent1">
                  <a:lumMod val="50000"/>
                </a:schemeClr>
              </a:solidFill>
            </a:endParaRPr>
          </a:p>
          <a:p>
            <a:pPr lvl="1" eaLnBrk="1" fontAlgn="auto" hangingPunct="1">
              <a:spcBef>
                <a:spcPts val="0"/>
              </a:spcBef>
              <a:spcAft>
                <a:spcPts val="0"/>
              </a:spcAft>
              <a:defRPr/>
            </a:pPr>
            <a:r>
              <a:rPr lang="es-CO" sz="1600" b="0" dirty="0">
                <a:solidFill>
                  <a:schemeClr val="accent1">
                    <a:lumMod val="50000"/>
                  </a:schemeClr>
                </a:solidFill>
              </a:rPr>
              <a:t>Total Cartera - Vigencia y Vencida – Abril 2024</a:t>
            </a:r>
            <a:endParaRPr lang="es-CO" sz="1600" b="0" kern="0" dirty="0">
              <a:solidFill>
                <a:schemeClr val="accent1">
                  <a:lumMod val="50000"/>
                </a:schemeClr>
              </a:solidFill>
            </a:endParaRPr>
          </a:p>
        </p:txBody>
      </p:sp>
      <p:sp>
        <p:nvSpPr>
          <p:cNvPr id="11" name="CuadroTexto 4">
            <a:extLst>
              <a:ext uri="{FF2B5EF4-FFF2-40B4-BE49-F238E27FC236}">
                <a16:creationId xmlns:a16="http://schemas.microsoft.com/office/drawing/2014/main" id="{B747D3FA-90B1-476C-B3C3-A07FA7C71CBE}"/>
              </a:ext>
            </a:extLst>
          </p:cNvPr>
          <p:cNvSpPr txBox="1">
            <a:spLocks noChangeArrowheads="1"/>
          </p:cNvSpPr>
          <p:nvPr/>
        </p:nvSpPr>
        <p:spPr bwMode="auto">
          <a:xfrm>
            <a:off x="-84818" y="6509563"/>
            <a:ext cx="4271962" cy="261610"/>
          </a:xfrm>
          <a:prstGeom prst="rect">
            <a:avLst/>
          </a:prstGeom>
          <a:noFill/>
          <a:ln>
            <a:noFill/>
          </a:ln>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 (Plano Cartera Total)</a:t>
            </a:r>
          </a:p>
        </p:txBody>
      </p:sp>
      <p:sp>
        <p:nvSpPr>
          <p:cNvPr id="2" name="CuadroTexto 1">
            <a:extLst>
              <a:ext uri="{FF2B5EF4-FFF2-40B4-BE49-F238E27FC236}">
                <a16:creationId xmlns:a16="http://schemas.microsoft.com/office/drawing/2014/main" id="{F3A617BD-B668-ECC7-29D1-85663FE2BEB2}"/>
              </a:ext>
            </a:extLst>
          </p:cNvPr>
          <p:cNvSpPr txBox="1"/>
          <p:nvPr/>
        </p:nvSpPr>
        <p:spPr>
          <a:xfrm>
            <a:off x="1139826" y="5812610"/>
            <a:ext cx="9926637" cy="553998"/>
          </a:xfrm>
          <a:prstGeom prst="rect">
            <a:avLst/>
          </a:prstGeom>
          <a:noFill/>
        </p:spPr>
        <p:txBody>
          <a:bodyPr lIns="91440" tIns="45720" rIns="91440" bIns="45720" anchor="t">
            <a:spAutoFit/>
          </a:bodyPr>
          <a:lstStyle/>
          <a:p>
            <a:pPr algn="ctr">
              <a:defRPr/>
            </a:pPr>
            <a:r>
              <a:rPr lang="es-ES" sz="1000" dirty="0">
                <a:solidFill>
                  <a:schemeClr val="accent1">
                    <a:lumMod val="50000"/>
                  </a:schemeClr>
                </a:solidFill>
                <a:ea typeface="Calibri"/>
                <a:cs typeface="Arial"/>
              </a:rPr>
              <a:t>*Las cifras presentadas en la gráfica están en millones de pesos, por lo cual se realizó un redondeo a cada cifra de manera simple.</a:t>
            </a:r>
          </a:p>
          <a:p>
            <a:pPr algn="ctr">
              <a:defRPr/>
            </a:pPr>
            <a:r>
              <a:rPr lang="es-MX" sz="1000" dirty="0">
                <a:solidFill>
                  <a:schemeClr val="accent1">
                    <a:lumMod val="50000"/>
                  </a:schemeClr>
                </a:solidFill>
                <a:cs typeface="Arial"/>
              </a:rPr>
              <a:t>*El valor que se relaciona como cartera vigencia corresponde a cobros al usuario que están dentro de su plazo de pago.</a:t>
            </a:r>
            <a:endParaRPr lang="es-ES" sz="1000" dirty="0">
              <a:solidFill>
                <a:schemeClr val="accent1">
                  <a:lumMod val="50000"/>
                </a:schemeClr>
              </a:solidFill>
              <a:cs typeface="Arial"/>
            </a:endParaRPr>
          </a:p>
          <a:p>
            <a:pPr algn="ctr"/>
            <a:r>
              <a:rPr lang="es-ES" sz="1000" dirty="0">
                <a:solidFill>
                  <a:schemeClr val="accent1">
                    <a:lumMod val="50000"/>
                  </a:schemeClr>
                </a:solidFill>
                <a:cs typeface="Arial"/>
              </a:rPr>
              <a:t>*Información del archivo plano de cartera total a corte 30-abr-2024 descargado del SIGAB el 7-may-2024.</a:t>
            </a:r>
            <a:endParaRPr lang="es-CO" sz="1000" dirty="0">
              <a:solidFill>
                <a:schemeClr val="accent1">
                  <a:lumMod val="50000"/>
                </a:schemeClr>
              </a:solidFill>
              <a:cs typeface="Arial"/>
            </a:endParaRPr>
          </a:p>
        </p:txBody>
      </p:sp>
      <p:sp>
        <p:nvSpPr>
          <p:cNvPr id="6" name="CuadroTexto 14">
            <a:extLst>
              <a:ext uri="{FF2B5EF4-FFF2-40B4-BE49-F238E27FC236}">
                <a16:creationId xmlns:a16="http://schemas.microsoft.com/office/drawing/2014/main" id="{92D2A4E3-FFA2-5842-20C3-00985B68D9D4}"/>
              </a:ext>
            </a:extLst>
          </p:cNvPr>
          <p:cNvSpPr txBox="1"/>
          <p:nvPr/>
        </p:nvSpPr>
        <p:spPr>
          <a:xfrm>
            <a:off x="-412750" y="3289300"/>
            <a:ext cx="1895475" cy="954107"/>
          </a:xfrm>
          <a:prstGeom prst="rect">
            <a:avLst/>
          </a:prstGeom>
          <a:noFill/>
        </p:spPr>
        <p:txBody>
          <a:bodyPr>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lvl="1" algn="ctr" eaLnBrk="1" fontAlgn="auto" hangingPunct="1">
              <a:spcBef>
                <a:spcPts val="0"/>
              </a:spcBef>
              <a:spcAft>
                <a:spcPts val="0"/>
              </a:spcAft>
              <a:defRPr/>
            </a:pPr>
            <a:r>
              <a:rPr lang="es-CO" sz="1400" b="1" dirty="0">
                <a:solidFill>
                  <a:schemeClr val="accent1">
                    <a:lumMod val="50000"/>
                  </a:schemeClr>
                </a:solidFill>
                <a:cs typeface="Arial" panose="020B0604020202020204" pitchFamily="34" charset="0"/>
              </a:rPr>
              <a:t>CARTERA</a:t>
            </a:r>
          </a:p>
          <a:p>
            <a:pPr lvl="1" algn="ctr" eaLnBrk="1" fontAlgn="auto" hangingPunct="1">
              <a:spcBef>
                <a:spcPts val="0"/>
              </a:spcBef>
              <a:spcAft>
                <a:spcPts val="0"/>
              </a:spcAft>
              <a:defRPr/>
            </a:pPr>
            <a:r>
              <a:rPr lang="es-CO" sz="1400" b="1" dirty="0">
                <a:solidFill>
                  <a:schemeClr val="accent1">
                    <a:lumMod val="50000"/>
                  </a:schemeClr>
                </a:solidFill>
                <a:cs typeface="Arial" panose="020B0604020202020204" pitchFamily="34" charset="0"/>
              </a:rPr>
              <a:t>TOTAL</a:t>
            </a:r>
            <a:br>
              <a:rPr lang="es-CO" sz="1400" b="1" dirty="0">
                <a:solidFill>
                  <a:schemeClr val="accent1">
                    <a:lumMod val="50000"/>
                  </a:schemeClr>
                </a:solidFill>
                <a:cs typeface="Arial" panose="020B0604020202020204" pitchFamily="34" charset="0"/>
              </a:rPr>
            </a:br>
            <a:r>
              <a:rPr lang="es-CO" sz="1400" b="1" dirty="0">
                <a:solidFill>
                  <a:schemeClr val="accent1">
                    <a:lumMod val="50000"/>
                  </a:schemeClr>
                </a:solidFill>
                <a:cs typeface="Arial" panose="020B0604020202020204" pitchFamily="34" charset="0"/>
              </a:rPr>
              <a:t>$44.142 Millones</a:t>
            </a:r>
            <a:endParaRPr lang="es-CO" sz="1400" b="1" kern="0" dirty="0">
              <a:solidFill>
                <a:schemeClr val="accent1">
                  <a:lumMod val="50000"/>
                </a:schemeClr>
              </a:solidFill>
              <a:cs typeface="Arial" panose="020B0604020202020204" pitchFamily="34" charset="0"/>
            </a:endParaRPr>
          </a:p>
        </p:txBody>
      </p:sp>
      <p:graphicFrame>
        <p:nvGraphicFramePr>
          <p:cNvPr id="3" name="Gráfico 2">
            <a:extLst>
              <a:ext uri="{FF2B5EF4-FFF2-40B4-BE49-F238E27FC236}">
                <a16:creationId xmlns:a16="http://schemas.microsoft.com/office/drawing/2014/main" id="{62181E04-76CC-46CE-AA19-2F5A9CFA6EE9}"/>
              </a:ext>
            </a:extLst>
          </p:cNvPr>
          <p:cNvGraphicFramePr>
            <a:graphicFrameLocks noGrp="1"/>
          </p:cNvGraphicFramePr>
          <p:nvPr/>
        </p:nvGraphicFramePr>
        <p:xfrm>
          <a:off x="1759992" y="1260556"/>
          <a:ext cx="8672015" cy="4409100"/>
        </p:xfrm>
        <a:graphic>
          <a:graphicData uri="http://schemas.openxmlformats.org/drawingml/2006/chart">
            <c:chart xmlns:c="http://schemas.openxmlformats.org/drawingml/2006/chart" xmlns:r="http://schemas.openxmlformats.org/officeDocument/2006/relationships" r:id="rId5"/>
          </a:graphicData>
        </a:graphic>
      </p:graphicFrame>
    </p:spTree>
  </p:cSld>
  <p:clrMapOvr>
    <a:masterClrMapping/>
  </p:clrMapOvr>
  <p:transition spd="slow"/>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6EB07DF7-4268-48E4-BE7F-C501BBD892DF}"/>
              </a:ext>
            </a:extLst>
          </p:cNvPr>
          <p:cNvCxnSpPr>
            <a:cxnSpLocks/>
          </p:cNvCxnSpPr>
          <p:nvPr/>
        </p:nvCxnSpPr>
        <p:spPr>
          <a:xfrm>
            <a:off x="57150" y="1019175"/>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58371" name="Imagen 24">
            <a:extLst>
              <a:ext uri="{FF2B5EF4-FFF2-40B4-BE49-F238E27FC236}">
                <a16:creationId xmlns:a16="http://schemas.microsoft.com/office/drawing/2014/main" id="{AE10425C-8DB0-47C7-8F77-22FB56A200C0}"/>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322263" y="122238"/>
            <a:ext cx="819150"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8" name="CuadroTexto 17">
            <a:extLst>
              <a:ext uri="{FF2B5EF4-FFF2-40B4-BE49-F238E27FC236}">
                <a16:creationId xmlns:a16="http://schemas.microsoft.com/office/drawing/2014/main" id="{0AC414DC-2AA2-4700-BEFC-676D6778DBAD}"/>
              </a:ext>
            </a:extLst>
          </p:cNvPr>
          <p:cNvSpPr txBox="1"/>
          <p:nvPr/>
        </p:nvSpPr>
        <p:spPr>
          <a:xfrm>
            <a:off x="1009651" y="69850"/>
            <a:ext cx="8901266" cy="861774"/>
          </a:xfrm>
          <a:prstGeom prst="rect">
            <a:avLst/>
          </a:prstGeom>
          <a:noFill/>
        </p:spPr>
        <p:txBody>
          <a:bodyPr wrap="square">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endParaRPr lang="es-CO" sz="3400" dirty="0">
              <a:solidFill>
                <a:schemeClr val="accent1">
                  <a:lumMod val="50000"/>
                </a:schemeClr>
              </a:solidFill>
            </a:endParaRPr>
          </a:p>
          <a:p>
            <a:pPr lvl="1" eaLnBrk="1" fontAlgn="auto" hangingPunct="1">
              <a:spcBef>
                <a:spcPts val="0"/>
              </a:spcBef>
              <a:spcAft>
                <a:spcPts val="0"/>
              </a:spcAft>
              <a:defRPr/>
            </a:pPr>
            <a:r>
              <a:rPr lang="es-CO" sz="1600" b="0" dirty="0">
                <a:solidFill>
                  <a:schemeClr val="accent1">
                    <a:lumMod val="50000"/>
                  </a:schemeClr>
                </a:solidFill>
              </a:rPr>
              <a:t>Total Cartera - Vigencia y Vencida – Abril 2024</a:t>
            </a:r>
            <a:endParaRPr lang="es-CO" sz="1600" b="0" kern="0" dirty="0">
              <a:solidFill>
                <a:schemeClr val="accent1">
                  <a:lumMod val="50000"/>
                </a:schemeClr>
              </a:solidFill>
            </a:endParaRPr>
          </a:p>
        </p:txBody>
      </p:sp>
      <p:sp>
        <p:nvSpPr>
          <p:cNvPr id="12" name="CuadroTexto 4">
            <a:extLst>
              <a:ext uri="{FF2B5EF4-FFF2-40B4-BE49-F238E27FC236}">
                <a16:creationId xmlns:a16="http://schemas.microsoft.com/office/drawing/2014/main" id="{B279E762-E6D1-452B-828E-C93BB4373067}"/>
              </a:ext>
            </a:extLst>
          </p:cNvPr>
          <p:cNvSpPr txBox="1">
            <a:spLocks noChangeArrowheads="1"/>
          </p:cNvSpPr>
          <p:nvPr/>
        </p:nvSpPr>
        <p:spPr bwMode="auto">
          <a:xfrm>
            <a:off x="0" y="6488716"/>
            <a:ext cx="4271962" cy="261610"/>
          </a:xfrm>
          <a:prstGeom prst="rect">
            <a:avLst/>
          </a:prstGeom>
          <a:noFill/>
          <a:ln>
            <a:noFill/>
          </a:ln>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 (Plano Cartera Total)</a:t>
            </a:r>
          </a:p>
        </p:txBody>
      </p:sp>
      <p:grpSp>
        <p:nvGrpSpPr>
          <p:cNvPr id="15" name="Grupo 14">
            <a:extLst>
              <a:ext uri="{FF2B5EF4-FFF2-40B4-BE49-F238E27FC236}">
                <a16:creationId xmlns:a16="http://schemas.microsoft.com/office/drawing/2014/main" id="{C17C8F27-6509-49F6-A894-409F2B6AC83A}"/>
              </a:ext>
            </a:extLst>
          </p:cNvPr>
          <p:cNvGrpSpPr/>
          <p:nvPr/>
        </p:nvGrpSpPr>
        <p:grpSpPr>
          <a:xfrm>
            <a:off x="10761555" y="-7131"/>
            <a:ext cx="1077459" cy="989053"/>
            <a:chOff x="10562619" y="1423954"/>
            <a:chExt cx="1280250" cy="1299632"/>
          </a:xfrm>
        </p:grpSpPr>
        <p:pic>
          <p:nvPicPr>
            <p:cNvPr id="17" name="Picture 2">
              <a:extLst>
                <a:ext uri="{FF2B5EF4-FFF2-40B4-BE49-F238E27FC236}">
                  <a16:creationId xmlns:a16="http://schemas.microsoft.com/office/drawing/2014/main" id="{4D1C9D91-4E9B-4146-A753-1E805CE48167}"/>
                </a:ext>
              </a:extLst>
            </p:cNvPr>
            <p:cNvPicPr>
              <a:picLocks noChangeAspect="1" noChangeArrowheads="1"/>
            </p:cNvPicPr>
            <p:nvPr/>
          </p:nvPicPr>
          <p:blipFill rotWithShape="1">
            <a:blip r:embed="rId4" cstate="email">
              <a:extLst>
                <a:ext uri="{28A0092B-C50C-407E-A947-70E740481C1C}">
                  <a14:useLocalDpi xmlns:a14="http://schemas.microsoft.com/office/drawing/2010/main"/>
                </a:ext>
              </a:extLst>
            </a:blip>
            <a:srcRect/>
            <a:stretch/>
          </p:blipFill>
          <p:spPr bwMode="auto">
            <a:xfrm>
              <a:off x="10627933" y="203488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9" name="Picture 2">
              <a:extLst>
                <a:ext uri="{FF2B5EF4-FFF2-40B4-BE49-F238E27FC236}">
                  <a16:creationId xmlns:a16="http://schemas.microsoft.com/office/drawing/2014/main" id="{DEC1FE41-3F33-4778-A3AF-8A24B61F3C57}"/>
                </a:ext>
              </a:extLst>
            </p:cNvPr>
            <p:cNvPicPr>
              <a:picLocks noChangeAspect="1" noChangeArrowheads="1"/>
            </p:cNvPicPr>
            <p:nvPr/>
          </p:nvPicPr>
          <p:blipFill rotWithShape="1">
            <a:blip r:embed="rId5" cstate="email">
              <a:extLst>
                <a:ext uri="{28A0092B-C50C-407E-A947-70E740481C1C}">
                  <a14:useLocalDpi xmlns:a14="http://schemas.microsoft.com/office/drawing/2010/main"/>
                </a:ext>
              </a:extLst>
            </a:blip>
            <a:srcRect/>
            <a:stretch/>
          </p:blipFill>
          <p:spPr bwMode="auto">
            <a:xfrm>
              <a:off x="10562619" y="142395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2" name="CuadroTexto 1">
            <a:extLst>
              <a:ext uri="{FF2B5EF4-FFF2-40B4-BE49-F238E27FC236}">
                <a16:creationId xmlns:a16="http://schemas.microsoft.com/office/drawing/2014/main" id="{1CC3F75C-682E-C796-8FB7-6A091E492C75}"/>
              </a:ext>
            </a:extLst>
          </p:cNvPr>
          <p:cNvSpPr txBox="1"/>
          <p:nvPr/>
        </p:nvSpPr>
        <p:spPr>
          <a:xfrm>
            <a:off x="1139826" y="5812610"/>
            <a:ext cx="9926637" cy="553998"/>
          </a:xfrm>
          <a:prstGeom prst="rect">
            <a:avLst/>
          </a:prstGeom>
          <a:noFill/>
        </p:spPr>
        <p:txBody>
          <a:bodyPr lIns="91440" tIns="45720" rIns="91440" bIns="45720" anchor="t">
            <a:spAutoFit/>
          </a:bodyPr>
          <a:lstStyle/>
          <a:p>
            <a:pPr algn="ctr">
              <a:defRPr/>
            </a:pPr>
            <a:r>
              <a:rPr lang="es-ES" sz="1000" dirty="0">
                <a:solidFill>
                  <a:schemeClr val="accent1">
                    <a:lumMod val="50000"/>
                  </a:schemeClr>
                </a:solidFill>
                <a:ea typeface="Calibri"/>
                <a:cs typeface="Arial"/>
              </a:rPr>
              <a:t>*Las cifras presentadas en la gráfica están en millones de pesos, por lo cual se realizó un redondeo a cada cifra de manera simple.</a:t>
            </a:r>
          </a:p>
          <a:p>
            <a:pPr algn="ctr">
              <a:defRPr/>
            </a:pPr>
            <a:r>
              <a:rPr lang="es-MX" sz="1000" dirty="0">
                <a:solidFill>
                  <a:schemeClr val="accent1">
                    <a:lumMod val="50000"/>
                  </a:schemeClr>
                </a:solidFill>
                <a:cs typeface="Arial"/>
              </a:rPr>
              <a:t>*El valor que se relaciona como cartera vigencia corresponde a cobros al usuario que están dentro de su plazo de pago.</a:t>
            </a:r>
            <a:endParaRPr lang="es-ES" sz="1000" dirty="0">
              <a:solidFill>
                <a:schemeClr val="accent1">
                  <a:lumMod val="50000"/>
                </a:schemeClr>
              </a:solidFill>
              <a:cs typeface="Arial"/>
            </a:endParaRPr>
          </a:p>
          <a:p>
            <a:pPr algn="ctr"/>
            <a:r>
              <a:rPr lang="es-ES" sz="1000" dirty="0">
                <a:solidFill>
                  <a:schemeClr val="accent1">
                    <a:lumMod val="50000"/>
                  </a:schemeClr>
                </a:solidFill>
                <a:cs typeface="Arial"/>
              </a:rPr>
              <a:t>*Información del archivo plano de cartera total a corte 30-abr-2024 descargado del SIGAB el 7-may-2024.</a:t>
            </a:r>
            <a:endParaRPr lang="es-CO" sz="1000" dirty="0">
              <a:solidFill>
                <a:schemeClr val="accent1">
                  <a:lumMod val="50000"/>
                </a:schemeClr>
              </a:solidFill>
              <a:cs typeface="Arial"/>
            </a:endParaRPr>
          </a:p>
        </p:txBody>
      </p:sp>
      <p:sp>
        <p:nvSpPr>
          <p:cNvPr id="6" name="CuadroTexto 14">
            <a:extLst>
              <a:ext uri="{FF2B5EF4-FFF2-40B4-BE49-F238E27FC236}">
                <a16:creationId xmlns:a16="http://schemas.microsoft.com/office/drawing/2014/main" id="{CC28EC13-8911-648B-8CCE-BE136703F210}"/>
              </a:ext>
            </a:extLst>
          </p:cNvPr>
          <p:cNvSpPr txBox="1"/>
          <p:nvPr/>
        </p:nvSpPr>
        <p:spPr>
          <a:xfrm>
            <a:off x="321476" y="3800519"/>
            <a:ext cx="2000958" cy="523220"/>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lvl="1" algn="ctr"/>
            <a:r>
              <a:rPr lang="es-CO" sz="1400" b="1" dirty="0">
                <a:solidFill>
                  <a:schemeClr val="accent1">
                    <a:lumMod val="50000"/>
                  </a:schemeClr>
                </a:solidFill>
                <a:cs typeface="Arial" panose="020B0604020202020204" pitchFamily="34" charset="0"/>
              </a:rPr>
              <a:t>CARTERA TOTAL</a:t>
            </a:r>
            <a:br>
              <a:rPr lang="es-CO" sz="1400" b="1" dirty="0">
                <a:solidFill>
                  <a:schemeClr val="accent1">
                    <a:lumMod val="50000"/>
                  </a:schemeClr>
                </a:solidFill>
                <a:cs typeface="Arial" panose="020B0604020202020204" pitchFamily="34" charset="0"/>
              </a:rPr>
            </a:br>
            <a:r>
              <a:rPr lang="es-CO" sz="1400" b="1" dirty="0">
                <a:solidFill>
                  <a:schemeClr val="accent1">
                    <a:lumMod val="50000"/>
                  </a:schemeClr>
                </a:solidFill>
                <a:cs typeface="Arial" panose="020B0604020202020204" pitchFamily="34" charset="0"/>
              </a:rPr>
              <a:t>$13.938 millones</a:t>
            </a:r>
            <a:endParaRPr lang="es-CO" sz="1400" b="1" kern="0" dirty="0">
              <a:solidFill>
                <a:schemeClr val="accent1">
                  <a:lumMod val="50000"/>
                </a:schemeClr>
              </a:solidFill>
              <a:cs typeface="Arial" panose="020B0604020202020204" pitchFamily="34" charset="0"/>
            </a:endParaRPr>
          </a:p>
        </p:txBody>
      </p:sp>
      <p:graphicFrame>
        <p:nvGraphicFramePr>
          <p:cNvPr id="3" name="Gráfico 2">
            <a:extLst>
              <a:ext uri="{FF2B5EF4-FFF2-40B4-BE49-F238E27FC236}">
                <a16:creationId xmlns:a16="http://schemas.microsoft.com/office/drawing/2014/main" id="{4C241934-A01D-4862-B1EF-AD4648AE808E}"/>
              </a:ext>
            </a:extLst>
          </p:cNvPr>
          <p:cNvGraphicFramePr>
            <a:graphicFrameLocks noGrp="1"/>
          </p:cNvGraphicFramePr>
          <p:nvPr/>
        </p:nvGraphicFramePr>
        <p:xfrm>
          <a:off x="2133600" y="1228724"/>
          <a:ext cx="8298407" cy="4362451"/>
        </p:xfrm>
        <a:graphic>
          <a:graphicData uri="http://schemas.openxmlformats.org/drawingml/2006/chart">
            <c:chart xmlns:c="http://schemas.openxmlformats.org/drawingml/2006/chart" xmlns:r="http://schemas.openxmlformats.org/officeDocument/2006/relationships" r:id="rId6"/>
          </a:graphicData>
        </a:graphic>
      </p:graphicFrame>
    </p:spTree>
  </p:cSld>
  <p:clrMapOvr>
    <a:masterClrMapping/>
  </p:clrMapOvr>
  <p:transition spd="slow"/>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FA6992DC-54CA-46C0-BB38-91EF3A69AAD6}"/>
              </a:ext>
            </a:extLst>
          </p:cNvPr>
          <p:cNvCxnSpPr>
            <a:cxnSpLocks/>
          </p:cNvCxnSpPr>
          <p:nvPr/>
        </p:nvCxnSpPr>
        <p:spPr>
          <a:xfrm>
            <a:off x="117475" y="1073150"/>
            <a:ext cx="11957050"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60419" name="Imagen 24">
            <a:extLst>
              <a:ext uri="{FF2B5EF4-FFF2-40B4-BE49-F238E27FC236}">
                <a16:creationId xmlns:a16="http://schemas.microsoft.com/office/drawing/2014/main" id="{04F425CB-7468-4F57-9F8A-5C4615C68924}"/>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30200" y="77788"/>
            <a:ext cx="933450" cy="8683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0420" name="Imagen 7">
            <a:extLst>
              <a:ext uri="{FF2B5EF4-FFF2-40B4-BE49-F238E27FC236}">
                <a16:creationId xmlns:a16="http://schemas.microsoft.com/office/drawing/2014/main" id="{207C73BB-6CBB-4353-BD09-A2B565F6E15D}"/>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9882188" y="254000"/>
            <a:ext cx="1863725" cy="530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 name="CuadroTexto 16">
            <a:extLst>
              <a:ext uri="{FF2B5EF4-FFF2-40B4-BE49-F238E27FC236}">
                <a16:creationId xmlns:a16="http://schemas.microsoft.com/office/drawing/2014/main" id="{D3F2B9AD-D9C9-417D-8C4E-A6180AD338AD}"/>
              </a:ext>
            </a:extLst>
          </p:cNvPr>
          <p:cNvSpPr txBox="1"/>
          <p:nvPr/>
        </p:nvSpPr>
        <p:spPr>
          <a:xfrm>
            <a:off x="1189038" y="55563"/>
            <a:ext cx="11002962" cy="861774"/>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endParaRPr lang="es-CO" sz="3400" dirty="0">
              <a:solidFill>
                <a:schemeClr val="accent1">
                  <a:lumMod val="50000"/>
                </a:schemeClr>
              </a:solidFill>
            </a:endParaRPr>
          </a:p>
          <a:p>
            <a:pPr lvl="1" eaLnBrk="1" fontAlgn="auto" hangingPunct="1">
              <a:spcBef>
                <a:spcPts val="0"/>
              </a:spcBef>
              <a:spcAft>
                <a:spcPts val="0"/>
              </a:spcAft>
              <a:defRPr/>
            </a:pPr>
            <a:r>
              <a:rPr lang="es-CO" sz="1600" b="0" dirty="0">
                <a:solidFill>
                  <a:schemeClr val="accent1">
                    <a:lumMod val="50000"/>
                  </a:schemeClr>
                </a:solidFill>
              </a:rPr>
              <a:t>Total Cartera - Vigencia y Vencida – Abril 2024</a:t>
            </a:r>
            <a:endParaRPr lang="es-CO" sz="1600" b="0" kern="0" dirty="0">
              <a:solidFill>
                <a:schemeClr val="accent1">
                  <a:lumMod val="50000"/>
                </a:schemeClr>
              </a:solidFill>
            </a:endParaRPr>
          </a:p>
        </p:txBody>
      </p:sp>
      <p:sp>
        <p:nvSpPr>
          <p:cNvPr id="13" name="CuadroTexto 4">
            <a:extLst>
              <a:ext uri="{FF2B5EF4-FFF2-40B4-BE49-F238E27FC236}">
                <a16:creationId xmlns:a16="http://schemas.microsoft.com/office/drawing/2014/main" id="{80E3A896-3D20-470D-981B-AD37D75B572E}"/>
              </a:ext>
            </a:extLst>
          </p:cNvPr>
          <p:cNvSpPr txBox="1">
            <a:spLocks noChangeArrowheads="1"/>
          </p:cNvSpPr>
          <p:nvPr/>
        </p:nvSpPr>
        <p:spPr bwMode="auto">
          <a:xfrm>
            <a:off x="0" y="6503213"/>
            <a:ext cx="4271962" cy="261610"/>
          </a:xfrm>
          <a:prstGeom prst="rect">
            <a:avLst/>
          </a:prstGeom>
          <a:noFill/>
          <a:ln>
            <a:noFill/>
          </a:ln>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 (Plano Cartera Total)</a:t>
            </a:r>
          </a:p>
        </p:txBody>
      </p:sp>
      <p:sp>
        <p:nvSpPr>
          <p:cNvPr id="2" name="CuadroTexto 1">
            <a:extLst>
              <a:ext uri="{FF2B5EF4-FFF2-40B4-BE49-F238E27FC236}">
                <a16:creationId xmlns:a16="http://schemas.microsoft.com/office/drawing/2014/main" id="{A12360BC-EA81-27F6-BD1D-1BB398AA8541}"/>
              </a:ext>
            </a:extLst>
          </p:cNvPr>
          <p:cNvSpPr txBox="1"/>
          <p:nvPr/>
        </p:nvSpPr>
        <p:spPr>
          <a:xfrm>
            <a:off x="1139826" y="5812610"/>
            <a:ext cx="9926637" cy="553998"/>
          </a:xfrm>
          <a:prstGeom prst="rect">
            <a:avLst/>
          </a:prstGeom>
          <a:noFill/>
        </p:spPr>
        <p:txBody>
          <a:bodyPr lIns="91440" tIns="45720" rIns="91440" bIns="45720" anchor="t">
            <a:spAutoFit/>
          </a:bodyPr>
          <a:lstStyle/>
          <a:p>
            <a:pPr algn="ctr">
              <a:defRPr/>
            </a:pPr>
            <a:r>
              <a:rPr lang="es-ES" sz="1000" dirty="0">
                <a:solidFill>
                  <a:schemeClr val="accent1">
                    <a:lumMod val="50000"/>
                  </a:schemeClr>
                </a:solidFill>
                <a:ea typeface="Calibri"/>
                <a:cs typeface="Arial"/>
              </a:rPr>
              <a:t>*Las cifras presentadas en la gráfica están en millones de pesos, por lo cual se realizó un redondeo a cada cifra de manera simple.</a:t>
            </a:r>
          </a:p>
          <a:p>
            <a:pPr algn="ctr">
              <a:defRPr/>
            </a:pPr>
            <a:r>
              <a:rPr lang="es-MX" sz="1000" dirty="0">
                <a:solidFill>
                  <a:schemeClr val="accent1">
                    <a:lumMod val="50000"/>
                  </a:schemeClr>
                </a:solidFill>
                <a:cs typeface="Arial"/>
              </a:rPr>
              <a:t>*El valor que se relaciona como cartera vigencia corresponde a cobros al usuario que están dentro de su plazo de pago.</a:t>
            </a:r>
            <a:endParaRPr lang="es-ES" sz="1000" dirty="0">
              <a:solidFill>
                <a:schemeClr val="accent1">
                  <a:lumMod val="50000"/>
                </a:schemeClr>
              </a:solidFill>
              <a:cs typeface="Arial"/>
            </a:endParaRPr>
          </a:p>
          <a:p>
            <a:pPr algn="ctr"/>
            <a:r>
              <a:rPr lang="es-ES" sz="1000" dirty="0">
                <a:solidFill>
                  <a:schemeClr val="accent1">
                    <a:lumMod val="50000"/>
                  </a:schemeClr>
                </a:solidFill>
                <a:cs typeface="Arial"/>
              </a:rPr>
              <a:t>*Información del archivo plano de cartera total a corte 30-abr-2024 descargado del SIGAB el 7-may-2024.</a:t>
            </a:r>
            <a:endParaRPr lang="es-CO" sz="1000" dirty="0">
              <a:solidFill>
                <a:schemeClr val="accent1">
                  <a:lumMod val="50000"/>
                </a:schemeClr>
              </a:solidFill>
              <a:cs typeface="Arial"/>
            </a:endParaRPr>
          </a:p>
        </p:txBody>
      </p:sp>
      <p:sp>
        <p:nvSpPr>
          <p:cNvPr id="6" name="CuadroTexto 14">
            <a:extLst>
              <a:ext uri="{FF2B5EF4-FFF2-40B4-BE49-F238E27FC236}">
                <a16:creationId xmlns:a16="http://schemas.microsoft.com/office/drawing/2014/main" id="{B46488E6-4456-DBD6-F393-254B702C6578}"/>
              </a:ext>
            </a:extLst>
          </p:cNvPr>
          <p:cNvSpPr txBox="1"/>
          <p:nvPr/>
        </p:nvSpPr>
        <p:spPr>
          <a:xfrm>
            <a:off x="-341968" y="3333499"/>
            <a:ext cx="2364424" cy="738664"/>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lvl="1" algn="ctr"/>
            <a:r>
              <a:rPr lang="es-CO" sz="1400" b="1" dirty="0">
                <a:solidFill>
                  <a:schemeClr val="accent1">
                    <a:lumMod val="50000"/>
                  </a:schemeClr>
                </a:solidFill>
                <a:cs typeface="Arial" panose="020B0604020202020204" pitchFamily="34" charset="0"/>
              </a:rPr>
              <a:t>CARTERA TOTAL</a:t>
            </a:r>
            <a:br>
              <a:rPr lang="es-CO" sz="1400" b="1" dirty="0">
                <a:solidFill>
                  <a:schemeClr val="accent1">
                    <a:lumMod val="50000"/>
                  </a:schemeClr>
                </a:solidFill>
                <a:cs typeface="Arial" panose="020B0604020202020204" pitchFamily="34" charset="0"/>
              </a:rPr>
            </a:br>
            <a:r>
              <a:rPr lang="es-CO" sz="1400" b="1" dirty="0">
                <a:solidFill>
                  <a:schemeClr val="accent1">
                    <a:lumMod val="50000"/>
                  </a:schemeClr>
                </a:solidFill>
                <a:cs typeface="Arial" panose="020B0604020202020204" pitchFamily="34" charset="0"/>
              </a:rPr>
              <a:t>$24.416</a:t>
            </a:r>
          </a:p>
          <a:p>
            <a:pPr lvl="1" algn="ctr"/>
            <a:r>
              <a:rPr lang="es-CO" sz="1400" b="1" kern="0" dirty="0">
                <a:solidFill>
                  <a:schemeClr val="accent1">
                    <a:lumMod val="50000"/>
                  </a:schemeClr>
                </a:solidFill>
                <a:cs typeface="Arial" panose="020B0604020202020204" pitchFamily="34" charset="0"/>
              </a:rPr>
              <a:t>Millones</a:t>
            </a:r>
          </a:p>
        </p:txBody>
      </p:sp>
      <p:graphicFrame>
        <p:nvGraphicFramePr>
          <p:cNvPr id="3" name="Gráfico 2">
            <a:extLst>
              <a:ext uri="{FF2B5EF4-FFF2-40B4-BE49-F238E27FC236}">
                <a16:creationId xmlns:a16="http://schemas.microsoft.com/office/drawing/2014/main" id="{06EEDCB9-3E63-477C-8462-17593C538C0A}"/>
              </a:ext>
            </a:extLst>
          </p:cNvPr>
          <p:cNvGraphicFramePr>
            <a:graphicFrameLocks noGrp="1"/>
          </p:cNvGraphicFramePr>
          <p:nvPr/>
        </p:nvGraphicFramePr>
        <p:xfrm>
          <a:off x="1759992" y="1200150"/>
          <a:ext cx="8672015" cy="4456645"/>
        </p:xfrm>
        <a:graphic>
          <a:graphicData uri="http://schemas.openxmlformats.org/drawingml/2006/chart">
            <c:chart xmlns:c="http://schemas.openxmlformats.org/drawingml/2006/chart" xmlns:r="http://schemas.openxmlformats.org/officeDocument/2006/relationships" r:id="rId5"/>
          </a:graphicData>
        </a:graphic>
      </p:graphicFrame>
    </p:spTree>
  </p:cSld>
  <p:clrMapOvr>
    <a:masterClrMapping/>
  </p:clrMapOvr>
  <p:transition spd="slow"/>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9" name="Conector recto 28">
            <a:extLst>
              <a:ext uri="{FF2B5EF4-FFF2-40B4-BE49-F238E27FC236}">
                <a16:creationId xmlns:a16="http://schemas.microsoft.com/office/drawing/2014/main" id="{E461885A-9441-4ADE-982B-DA9345520816}"/>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37" name="Imagen 36">
            <a:extLst>
              <a:ext uri="{FF2B5EF4-FFF2-40B4-BE49-F238E27FC236}">
                <a16:creationId xmlns:a16="http://schemas.microsoft.com/office/drawing/2014/main" id="{8CA5A062-9F83-4481-9751-6BD17B3F3018}"/>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398563" y="1576436"/>
            <a:ext cx="1280414" cy="1005884"/>
          </a:xfrm>
          <a:prstGeom prst="rect">
            <a:avLst/>
          </a:prstGeom>
        </p:spPr>
      </p:pic>
      <p:pic>
        <p:nvPicPr>
          <p:cNvPr id="38" name="Imagen 37">
            <a:extLst>
              <a:ext uri="{FF2B5EF4-FFF2-40B4-BE49-F238E27FC236}">
                <a16:creationId xmlns:a16="http://schemas.microsoft.com/office/drawing/2014/main" id="{6699C94C-AB3F-4DE9-87F3-B6FDCBB4F20B}"/>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12658" t="17307" r="12911" b="19214"/>
          <a:stretch/>
        </p:blipFill>
        <p:spPr>
          <a:xfrm>
            <a:off x="2110078" y="1655598"/>
            <a:ext cx="1783040" cy="1009853"/>
          </a:xfrm>
          <a:prstGeom prst="rect">
            <a:avLst/>
          </a:prstGeom>
        </p:spPr>
      </p:pic>
      <p:pic>
        <p:nvPicPr>
          <p:cNvPr id="40" name="Imagen 39">
            <a:extLst>
              <a:ext uri="{FF2B5EF4-FFF2-40B4-BE49-F238E27FC236}">
                <a16:creationId xmlns:a16="http://schemas.microsoft.com/office/drawing/2014/main" id="{72550A7E-5376-4DE4-BDB1-88C427DDD7B4}"/>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6135521" y="2176346"/>
            <a:ext cx="1762267" cy="373662"/>
          </a:xfrm>
          <a:prstGeom prst="rect">
            <a:avLst/>
          </a:prstGeom>
        </p:spPr>
      </p:pic>
      <p:pic>
        <p:nvPicPr>
          <p:cNvPr id="41" name="Imagen 40">
            <a:extLst>
              <a:ext uri="{FF2B5EF4-FFF2-40B4-BE49-F238E27FC236}">
                <a16:creationId xmlns:a16="http://schemas.microsoft.com/office/drawing/2014/main" id="{A86479F3-181D-4F05-AB7C-32E8E2BB7F74}"/>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8241685" y="1992927"/>
            <a:ext cx="1547444" cy="595949"/>
          </a:xfrm>
          <a:prstGeom prst="rect">
            <a:avLst/>
          </a:prstGeom>
        </p:spPr>
      </p:pic>
      <p:pic>
        <p:nvPicPr>
          <p:cNvPr id="47" name="Imagen 46">
            <a:extLst>
              <a:ext uri="{FF2B5EF4-FFF2-40B4-BE49-F238E27FC236}">
                <a16:creationId xmlns:a16="http://schemas.microsoft.com/office/drawing/2014/main" id="{9C6C6B1D-138C-4FE0-8F21-E52FA8DB077B}"/>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861384" y="186272"/>
            <a:ext cx="1233949" cy="863764"/>
          </a:xfrm>
          <a:prstGeom prst="rect">
            <a:avLst/>
          </a:prstGeom>
        </p:spPr>
      </p:pic>
      <p:sp>
        <p:nvSpPr>
          <p:cNvPr id="2" name="CuadroTexto 1">
            <a:extLst>
              <a:ext uri="{FF2B5EF4-FFF2-40B4-BE49-F238E27FC236}">
                <a16:creationId xmlns:a16="http://schemas.microsoft.com/office/drawing/2014/main" id="{2EAB69B5-FAE7-4453-84DE-26E4C74E32EC}"/>
              </a:ext>
            </a:extLst>
          </p:cNvPr>
          <p:cNvSpPr txBox="1"/>
          <p:nvPr/>
        </p:nvSpPr>
        <p:spPr>
          <a:xfrm>
            <a:off x="10274029" y="2054587"/>
            <a:ext cx="1714810" cy="646331"/>
          </a:xfrm>
          <a:prstGeom prst="rect">
            <a:avLst/>
          </a:prstGeom>
          <a:noFill/>
        </p:spPr>
        <p:txBody>
          <a:bodyPr wrap="square" rtlCol="0">
            <a:spAutoFit/>
          </a:bodyPr>
          <a:lstStyle/>
          <a:p>
            <a:r>
              <a:rPr lang="es-CO" sz="3600" b="1" kern="0" cap="small">
                <a:solidFill>
                  <a:schemeClr val="accent1">
                    <a:lumMod val="50000"/>
                  </a:schemeClr>
                </a:solidFill>
                <a:latin typeface="Candara" panose="020E0502030303020204" pitchFamily="34" charset="0"/>
              </a:rPr>
              <a:t>TOTAL</a:t>
            </a:r>
            <a:endParaRPr lang="es-CO"/>
          </a:p>
        </p:txBody>
      </p:sp>
      <p:sp>
        <p:nvSpPr>
          <p:cNvPr id="19" name="CuadroTexto 18">
            <a:extLst>
              <a:ext uri="{FF2B5EF4-FFF2-40B4-BE49-F238E27FC236}">
                <a16:creationId xmlns:a16="http://schemas.microsoft.com/office/drawing/2014/main" id="{CBD28401-EDF9-4925-AB6F-36F11676090E}"/>
              </a:ext>
            </a:extLst>
          </p:cNvPr>
          <p:cNvSpPr txBox="1"/>
          <p:nvPr/>
        </p:nvSpPr>
        <p:spPr>
          <a:xfrm>
            <a:off x="2310063" y="21920"/>
            <a:ext cx="9881937" cy="923330"/>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a:solidFill>
                  <a:schemeClr val="accent1">
                    <a:lumMod val="50000"/>
                  </a:schemeClr>
                </a:solidFill>
              </a:rPr>
              <a:t>gestión técnica operativa </a:t>
            </a:r>
          </a:p>
          <a:p>
            <a:pPr lvl="1"/>
            <a:r>
              <a:rPr lang="es-CO" sz="1800" b="0">
                <a:solidFill>
                  <a:schemeClr val="accent1">
                    <a:lumMod val="50000"/>
                  </a:schemeClr>
                </a:solidFill>
              </a:rPr>
              <a:t>histórico – barrido y limpieza barrido mecánico 2018 a 2023</a:t>
            </a:r>
            <a:endParaRPr lang="es-CO" sz="1800" b="0" kern="0">
              <a:solidFill>
                <a:schemeClr val="accent1">
                  <a:lumMod val="50000"/>
                </a:schemeClr>
              </a:solidFill>
            </a:endParaRPr>
          </a:p>
        </p:txBody>
      </p:sp>
      <p:sp>
        <p:nvSpPr>
          <p:cNvPr id="18" name="CuadroTexto 17">
            <a:extLst>
              <a:ext uri="{FF2B5EF4-FFF2-40B4-BE49-F238E27FC236}">
                <a16:creationId xmlns:a16="http://schemas.microsoft.com/office/drawing/2014/main" id="{0DC501D4-134E-4790-A923-6CCB2D1A6D53}"/>
              </a:ext>
            </a:extLst>
          </p:cNvPr>
          <p:cNvSpPr txBox="1"/>
          <p:nvPr/>
        </p:nvSpPr>
        <p:spPr>
          <a:xfrm>
            <a:off x="221659" y="6286045"/>
            <a:ext cx="6038024" cy="507831"/>
          </a:xfrm>
          <a:prstGeom prst="rect">
            <a:avLst/>
          </a:prstGeom>
          <a:noFill/>
        </p:spPr>
        <p:txBody>
          <a:bodyPr wrap="square" rtlCol="0">
            <a:spAutoFit/>
          </a:bodyPr>
          <a:lstStyle/>
          <a:p>
            <a:r>
              <a:rPr lang="es-CO" sz="900" dirty="0">
                <a:solidFill>
                  <a:schemeClr val="accent1">
                    <a:lumMod val="50000"/>
                  </a:schemeClr>
                </a:solidFill>
              </a:rPr>
              <a:t>Fuente: Informe del Concesionario</a:t>
            </a:r>
          </a:p>
          <a:p>
            <a:r>
              <a:rPr lang="es-CO" sz="900" dirty="0">
                <a:solidFill>
                  <a:schemeClr val="accent1">
                    <a:lumMod val="50000"/>
                  </a:schemeClr>
                </a:solidFill>
              </a:rPr>
              <a:t>Periodo comprendido entre el 12 de febrero de 2018 y el </a:t>
            </a:r>
            <a:r>
              <a:rPr lang="es-MX" sz="900" dirty="0">
                <a:solidFill>
                  <a:schemeClr val="accent1">
                    <a:lumMod val="50000"/>
                  </a:schemeClr>
                </a:solidFill>
              </a:rPr>
              <a:t>31 de diciembre de 2023</a:t>
            </a:r>
            <a:r>
              <a:rPr lang="es-CO" sz="900" dirty="0">
                <a:solidFill>
                  <a:schemeClr val="accent1">
                    <a:lumMod val="50000"/>
                  </a:schemeClr>
                </a:solidFill>
              </a:rPr>
              <a:t>.</a:t>
            </a:r>
          </a:p>
          <a:p>
            <a:r>
              <a:rPr lang="es-MX" sz="900" dirty="0">
                <a:solidFill>
                  <a:schemeClr val="accent1">
                    <a:lumMod val="50000"/>
                  </a:schemeClr>
                </a:solidFill>
              </a:rPr>
              <a:t>*Promedio de  kilómetros ejecutados de febrero 2018 a diciembre de 2023</a:t>
            </a:r>
            <a:endParaRPr lang="es-CO" sz="900" dirty="0">
              <a:solidFill>
                <a:schemeClr val="accent1">
                  <a:lumMod val="50000"/>
                </a:schemeClr>
              </a:solidFill>
            </a:endParaRPr>
          </a:p>
        </p:txBody>
      </p:sp>
      <p:pic>
        <p:nvPicPr>
          <p:cNvPr id="26" name="Picture 2">
            <a:extLst>
              <a:ext uri="{FF2B5EF4-FFF2-40B4-BE49-F238E27FC236}">
                <a16:creationId xmlns:a16="http://schemas.microsoft.com/office/drawing/2014/main" id="{6382F6D8-DA1F-4C16-8389-4637894787F2}"/>
              </a:ext>
            </a:extLst>
          </p:cNvPr>
          <p:cNvPicPr>
            <a:picLocks noChangeAspect="1" noChangeArrowheads="1"/>
          </p:cNvPicPr>
          <p:nvPr/>
        </p:nvPicPr>
        <p:blipFill rotWithShape="1">
          <a:blip r:embed="rId8" cstate="email">
            <a:extLst>
              <a:ext uri="{28A0092B-C50C-407E-A947-70E740481C1C}">
                <a14:useLocalDpi xmlns:a14="http://schemas.microsoft.com/office/drawing/2010/main"/>
              </a:ext>
            </a:extLst>
          </a:blip>
          <a:srcRect/>
          <a:stretch/>
        </p:blipFill>
        <p:spPr bwMode="auto">
          <a:xfrm>
            <a:off x="4261964" y="195472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7" name="Picture 2">
            <a:extLst>
              <a:ext uri="{FF2B5EF4-FFF2-40B4-BE49-F238E27FC236}">
                <a16:creationId xmlns:a16="http://schemas.microsoft.com/office/drawing/2014/main" id="{72316FD6-561B-4BCD-AF22-0C4F475FB4B5}"/>
              </a:ext>
            </a:extLst>
          </p:cNvPr>
          <p:cNvPicPr>
            <a:picLocks noChangeAspect="1" noChangeArrowheads="1"/>
          </p:cNvPicPr>
          <p:nvPr/>
        </p:nvPicPr>
        <p:blipFill rotWithShape="1">
          <a:blip r:embed="rId9" cstate="email">
            <a:extLst>
              <a:ext uri="{28A0092B-C50C-407E-A947-70E740481C1C}">
                <a14:useLocalDpi xmlns:a14="http://schemas.microsoft.com/office/drawing/2010/main"/>
              </a:ext>
            </a:extLst>
          </a:blip>
          <a:srcRect/>
          <a:stretch/>
        </p:blipFill>
        <p:spPr bwMode="auto">
          <a:xfrm>
            <a:off x="4261964" y="1274342"/>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4" name="Tabla 3">
            <a:extLst>
              <a:ext uri="{FF2B5EF4-FFF2-40B4-BE49-F238E27FC236}">
                <a16:creationId xmlns:a16="http://schemas.microsoft.com/office/drawing/2014/main" id="{FD912E42-E343-9BA6-CAB7-E335AE945C2A}"/>
              </a:ext>
            </a:extLst>
          </p:cNvPr>
          <p:cNvGraphicFramePr>
            <a:graphicFrameLocks noGrp="1"/>
          </p:cNvGraphicFramePr>
          <p:nvPr>
            <p:extLst>
              <p:ext uri="{D42A27DB-BD31-4B8C-83A1-F6EECF244321}">
                <p14:modId xmlns:p14="http://schemas.microsoft.com/office/powerpoint/2010/main" val="4086867533"/>
              </p:ext>
            </p:extLst>
          </p:nvPr>
        </p:nvGraphicFramePr>
        <p:xfrm>
          <a:off x="398563" y="2759719"/>
          <a:ext cx="11390161" cy="3449132"/>
        </p:xfrm>
        <a:graphic>
          <a:graphicData uri="http://schemas.openxmlformats.org/drawingml/2006/table">
            <a:tbl>
              <a:tblPr/>
              <a:tblGrid>
                <a:gridCol w="823695">
                  <a:extLst>
                    <a:ext uri="{9D8B030D-6E8A-4147-A177-3AD203B41FA5}">
                      <a16:colId xmlns:a16="http://schemas.microsoft.com/office/drawing/2014/main" val="490884842"/>
                    </a:ext>
                  </a:extLst>
                </a:gridCol>
                <a:gridCol w="849436">
                  <a:extLst>
                    <a:ext uri="{9D8B030D-6E8A-4147-A177-3AD203B41FA5}">
                      <a16:colId xmlns:a16="http://schemas.microsoft.com/office/drawing/2014/main" val="1723396590"/>
                    </a:ext>
                  </a:extLst>
                </a:gridCol>
                <a:gridCol w="296015">
                  <a:extLst>
                    <a:ext uri="{9D8B030D-6E8A-4147-A177-3AD203B41FA5}">
                      <a16:colId xmlns:a16="http://schemas.microsoft.com/office/drawing/2014/main" val="1881751192"/>
                    </a:ext>
                  </a:extLst>
                </a:gridCol>
                <a:gridCol w="797955">
                  <a:extLst>
                    <a:ext uri="{9D8B030D-6E8A-4147-A177-3AD203B41FA5}">
                      <a16:colId xmlns:a16="http://schemas.microsoft.com/office/drawing/2014/main" val="43675284"/>
                    </a:ext>
                  </a:extLst>
                </a:gridCol>
                <a:gridCol w="849436">
                  <a:extLst>
                    <a:ext uri="{9D8B030D-6E8A-4147-A177-3AD203B41FA5}">
                      <a16:colId xmlns:a16="http://schemas.microsoft.com/office/drawing/2014/main" val="3188666001"/>
                    </a:ext>
                  </a:extLst>
                </a:gridCol>
                <a:gridCol w="296015">
                  <a:extLst>
                    <a:ext uri="{9D8B030D-6E8A-4147-A177-3AD203B41FA5}">
                      <a16:colId xmlns:a16="http://schemas.microsoft.com/office/drawing/2014/main" val="1773197915"/>
                    </a:ext>
                  </a:extLst>
                </a:gridCol>
                <a:gridCol w="797955">
                  <a:extLst>
                    <a:ext uri="{9D8B030D-6E8A-4147-A177-3AD203B41FA5}">
                      <a16:colId xmlns:a16="http://schemas.microsoft.com/office/drawing/2014/main" val="1627769309"/>
                    </a:ext>
                  </a:extLst>
                </a:gridCol>
                <a:gridCol w="849436">
                  <a:extLst>
                    <a:ext uri="{9D8B030D-6E8A-4147-A177-3AD203B41FA5}">
                      <a16:colId xmlns:a16="http://schemas.microsoft.com/office/drawing/2014/main" val="3102729289"/>
                    </a:ext>
                  </a:extLst>
                </a:gridCol>
                <a:gridCol w="296015">
                  <a:extLst>
                    <a:ext uri="{9D8B030D-6E8A-4147-A177-3AD203B41FA5}">
                      <a16:colId xmlns:a16="http://schemas.microsoft.com/office/drawing/2014/main" val="268836355"/>
                    </a:ext>
                  </a:extLst>
                </a:gridCol>
                <a:gridCol w="797955">
                  <a:extLst>
                    <a:ext uri="{9D8B030D-6E8A-4147-A177-3AD203B41FA5}">
                      <a16:colId xmlns:a16="http://schemas.microsoft.com/office/drawing/2014/main" val="2291032571"/>
                    </a:ext>
                  </a:extLst>
                </a:gridCol>
                <a:gridCol w="849436">
                  <a:extLst>
                    <a:ext uri="{9D8B030D-6E8A-4147-A177-3AD203B41FA5}">
                      <a16:colId xmlns:a16="http://schemas.microsoft.com/office/drawing/2014/main" val="897045566"/>
                    </a:ext>
                  </a:extLst>
                </a:gridCol>
                <a:gridCol w="296015">
                  <a:extLst>
                    <a:ext uri="{9D8B030D-6E8A-4147-A177-3AD203B41FA5}">
                      <a16:colId xmlns:a16="http://schemas.microsoft.com/office/drawing/2014/main" val="3949787993"/>
                    </a:ext>
                  </a:extLst>
                </a:gridCol>
                <a:gridCol w="797955">
                  <a:extLst>
                    <a:ext uri="{9D8B030D-6E8A-4147-A177-3AD203B41FA5}">
                      <a16:colId xmlns:a16="http://schemas.microsoft.com/office/drawing/2014/main" val="3233116554"/>
                    </a:ext>
                  </a:extLst>
                </a:gridCol>
                <a:gridCol w="849436">
                  <a:extLst>
                    <a:ext uri="{9D8B030D-6E8A-4147-A177-3AD203B41FA5}">
                      <a16:colId xmlns:a16="http://schemas.microsoft.com/office/drawing/2014/main" val="482305688"/>
                    </a:ext>
                  </a:extLst>
                </a:gridCol>
                <a:gridCol w="296015">
                  <a:extLst>
                    <a:ext uri="{9D8B030D-6E8A-4147-A177-3AD203B41FA5}">
                      <a16:colId xmlns:a16="http://schemas.microsoft.com/office/drawing/2014/main" val="4241029496"/>
                    </a:ext>
                  </a:extLst>
                </a:gridCol>
                <a:gridCol w="797955">
                  <a:extLst>
                    <a:ext uri="{9D8B030D-6E8A-4147-A177-3AD203B41FA5}">
                      <a16:colId xmlns:a16="http://schemas.microsoft.com/office/drawing/2014/main" val="444739896"/>
                    </a:ext>
                  </a:extLst>
                </a:gridCol>
                <a:gridCol w="849436">
                  <a:extLst>
                    <a:ext uri="{9D8B030D-6E8A-4147-A177-3AD203B41FA5}">
                      <a16:colId xmlns:a16="http://schemas.microsoft.com/office/drawing/2014/main" val="617536459"/>
                    </a:ext>
                  </a:extLst>
                </a:gridCol>
              </a:tblGrid>
              <a:tr h="466271">
                <a:tc>
                  <a:txBody>
                    <a:bodyPr/>
                    <a:lstStyle/>
                    <a:p>
                      <a:pPr algn="ctr" rtl="0" fontAlgn="ctr"/>
                      <a:r>
                        <a:rPr lang="es-CO" sz="12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1669358631"/>
                  </a:ext>
                </a:extLst>
              </a:tr>
              <a:tr h="212638">
                <a:tc>
                  <a:txBody>
                    <a:bodyPr/>
                    <a:lstStyle/>
                    <a:p>
                      <a:pPr algn="ctr" rtl="0" fontAlgn="ctr"/>
                      <a:r>
                        <a:rPr lang="es-CO" sz="1100" b="0" i="0" u="none" strike="noStrike" dirty="0">
                          <a:solidFill>
                            <a:srgbClr val="002060"/>
                          </a:solidFill>
                          <a:effectLst/>
                          <a:highlight>
                            <a:srgbClr val="EBF1E9"/>
                          </a:highligh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r" rtl="0" fontAlgn="ctr"/>
                      <a:r>
                        <a:rPr lang="es-CO" sz="1100" b="0" i="0" u="none" strike="noStrike">
                          <a:solidFill>
                            <a:srgbClr val="002060"/>
                          </a:solidFill>
                          <a:effectLst/>
                          <a:highlight>
                            <a:srgbClr val="EBF1E9"/>
                          </a:highlight>
                          <a:latin typeface="Calibri" panose="020F0502020204030204" pitchFamily="34" charset="0"/>
                        </a:rPr>
                        <a:t>1.034,80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r" rtl="0" fontAlgn="ctr"/>
                      <a:r>
                        <a:rPr lang="es-CO" sz="1100" b="0" i="0" u="none" strike="noStrike">
                          <a:solidFill>
                            <a:srgbClr val="002060"/>
                          </a:solidFill>
                          <a:effectLst/>
                          <a:highlight>
                            <a:srgbClr val="EBF1E9"/>
                          </a:highlight>
                          <a:latin typeface="Calibri" panose="020F0502020204030204" pitchFamily="34" charset="0"/>
                        </a:rPr>
                        <a:t>133.325,70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r" rtl="0" fontAlgn="ctr"/>
                      <a:r>
                        <a:rPr lang="es-CO" sz="1100" b="0" i="0" u="none" strike="noStrike">
                          <a:solidFill>
                            <a:srgbClr val="002060"/>
                          </a:solidFill>
                          <a:effectLst/>
                          <a:highlight>
                            <a:srgbClr val="EBF1E9"/>
                          </a:highlight>
                          <a:latin typeface="Calibri" panose="020F0502020204030204" pitchFamily="34" charset="0"/>
                        </a:rPr>
                        <a:t>11.347,55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r" rtl="0" fontAlgn="ctr"/>
                      <a:r>
                        <a:rPr lang="es-CO" sz="1100" b="0" i="0" u="none" strike="noStrike">
                          <a:solidFill>
                            <a:srgbClr val="002060"/>
                          </a:solidFill>
                          <a:effectLst/>
                          <a:highlight>
                            <a:srgbClr val="EBF1E9"/>
                          </a:highlight>
                          <a:latin typeface="Calibri" panose="020F0502020204030204" pitchFamily="34" charset="0"/>
                        </a:rPr>
                        <a:t>44.079,70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r" rtl="0" fontAlgn="ctr"/>
                      <a:r>
                        <a:rPr lang="es-CO" sz="1100" b="0" i="0" u="none" strike="noStrike">
                          <a:solidFill>
                            <a:srgbClr val="002060"/>
                          </a:solidFill>
                          <a:effectLst/>
                          <a:highlight>
                            <a:srgbClr val="EBF1E9"/>
                          </a:highlight>
                          <a:latin typeface="Calibri" panose="020F0502020204030204" pitchFamily="34" charset="0"/>
                        </a:rPr>
                        <a:t>10.266,21</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highlight>
                            <a:srgbClr val="EBF1E9"/>
                          </a:highligh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r" rtl="0" fontAlgn="ctr"/>
                      <a:r>
                        <a:rPr lang="es-CO" sz="1100" b="1" i="0" u="none" strike="noStrike">
                          <a:solidFill>
                            <a:srgbClr val="002060"/>
                          </a:solidFill>
                          <a:effectLst/>
                          <a:highlight>
                            <a:srgbClr val="EBF1E9"/>
                          </a:highlight>
                          <a:latin typeface="Calibri" panose="020F0502020204030204" pitchFamily="34" charset="0"/>
                        </a:rPr>
                        <a:t>200.053,96</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extLst>
                  <a:ext uri="{0D108BD9-81ED-4DB2-BD59-A6C34878D82A}">
                    <a16:rowId xmlns:a16="http://schemas.microsoft.com/office/drawing/2014/main" val="2717473820"/>
                  </a:ext>
                </a:extLst>
              </a:tr>
              <a:tr h="212638">
                <a:tc>
                  <a:txBody>
                    <a:bodyPr/>
                    <a:lstStyle/>
                    <a:p>
                      <a:pPr algn="ctr" rtl="0" fontAlgn="ctr"/>
                      <a:r>
                        <a:rPr lang="es-CO" sz="1100" b="0" i="0" u="none" strike="noStrike" dirty="0">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r" rtl="0" fontAlgn="ctr"/>
                      <a:r>
                        <a:rPr lang="es-CO" sz="1100" b="0" i="0" u="none" strike="noStrike" dirty="0">
                          <a:solidFill>
                            <a:srgbClr val="002060"/>
                          </a:solidFill>
                          <a:effectLst/>
                          <a:latin typeface="Calibri" panose="020F0502020204030204" pitchFamily="34" charset="0"/>
                        </a:rPr>
                        <a:t>131.477,60</a:t>
                      </a:r>
                    </a:p>
                  </a:txBody>
                  <a:tcPr marL="0" marR="0" marT="0" marB="0" anchor="ctr">
                    <a:lnL>
                      <a:noFill/>
                    </a:lnL>
                    <a:lnR>
                      <a:noFill/>
                    </a:lnR>
                    <a:lnT>
                      <a:noFill/>
                    </a:lnT>
                    <a:lnB>
                      <a:noFill/>
                    </a:lnB>
                    <a:noFill/>
                  </a:tcPr>
                </a:tc>
                <a:tc>
                  <a:txBody>
                    <a:bodyPr/>
                    <a:lstStyle/>
                    <a:p>
                      <a:pPr algn="l" fontAlgn="ctr"/>
                      <a:r>
                        <a:rPr lang="es-CO" sz="1100" b="0" i="0" u="none" strike="noStrike">
                          <a:solidFill>
                            <a:srgbClr val="000000"/>
                          </a:solidFill>
                          <a:effectLst/>
                          <a:highlight>
                            <a:srgbClr val="FFFFFF"/>
                          </a:highligh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10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r" rtl="0" fontAlgn="ctr"/>
                      <a:r>
                        <a:rPr lang="es-CO" sz="1100" b="0" i="0" u="none" strike="noStrike">
                          <a:solidFill>
                            <a:srgbClr val="002060"/>
                          </a:solidFill>
                          <a:effectLst/>
                          <a:latin typeface="Calibri" panose="020F0502020204030204" pitchFamily="34" charset="0"/>
                        </a:rPr>
                        <a:t>196.744,19</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r" rtl="0" fontAlgn="ctr"/>
                      <a:r>
                        <a:rPr lang="es-CO" sz="1100" b="0" i="0" u="none" strike="noStrike">
                          <a:solidFill>
                            <a:srgbClr val="002060"/>
                          </a:solidFill>
                          <a:effectLst/>
                          <a:latin typeface="Calibri" panose="020F0502020204030204" pitchFamily="34" charset="0"/>
                        </a:rPr>
                        <a:t>46.936,62</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r" rtl="0" fontAlgn="ctr"/>
                      <a:r>
                        <a:rPr lang="es-CO" sz="1100" b="0" i="0" u="none" strike="noStrike">
                          <a:solidFill>
                            <a:srgbClr val="002060"/>
                          </a:solidFill>
                          <a:effectLst/>
                          <a:latin typeface="Calibri" panose="020F0502020204030204" pitchFamily="34" charset="0"/>
                        </a:rPr>
                        <a:t>46.292,78</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r" rtl="0" fontAlgn="ctr"/>
                      <a:r>
                        <a:rPr lang="es-CO" sz="1100" b="0" i="0" u="none" strike="noStrike">
                          <a:solidFill>
                            <a:srgbClr val="002060"/>
                          </a:solidFill>
                          <a:effectLst/>
                          <a:latin typeface="Calibri" panose="020F0502020204030204" pitchFamily="34" charset="0"/>
                        </a:rPr>
                        <a:t>16.630,26</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r" rtl="0" fontAlgn="ctr"/>
                      <a:r>
                        <a:rPr lang="es-CO" sz="1100" b="1" i="0" u="none" strike="noStrike">
                          <a:solidFill>
                            <a:srgbClr val="002060"/>
                          </a:solidFill>
                          <a:effectLst/>
                          <a:latin typeface="Calibri" panose="020F0502020204030204" pitchFamily="34" charset="0"/>
                        </a:rPr>
                        <a:t>438.081,45</a:t>
                      </a:r>
                    </a:p>
                  </a:txBody>
                  <a:tcPr marL="0" marR="0" marT="0" marB="0" anchor="ctr">
                    <a:lnL>
                      <a:noFill/>
                    </a:lnL>
                    <a:lnR>
                      <a:noFill/>
                    </a:lnR>
                    <a:lnT>
                      <a:noFill/>
                    </a:lnT>
                    <a:lnB>
                      <a:noFill/>
                    </a:lnB>
                    <a:noFill/>
                  </a:tcPr>
                </a:tc>
                <a:extLst>
                  <a:ext uri="{0D108BD9-81ED-4DB2-BD59-A6C34878D82A}">
                    <a16:rowId xmlns:a16="http://schemas.microsoft.com/office/drawing/2014/main" val="3663266120"/>
                  </a:ext>
                </a:extLst>
              </a:tr>
              <a:tr h="212638">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r" rtl="0" fontAlgn="ctr"/>
                      <a:r>
                        <a:rPr lang="es-CO" sz="1100" b="0" i="0" u="none" strike="noStrike" dirty="0">
                          <a:solidFill>
                            <a:srgbClr val="002060"/>
                          </a:solidFill>
                          <a:effectLst/>
                          <a:highlight>
                            <a:srgbClr val="EBF1E9"/>
                          </a:highlight>
                          <a:latin typeface="Calibri" panose="020F0502020204030204" pitchFamily="34" charset="0"/>
                        </a:rPr>
                        <a:t>163.523,62</a:t>
                      </a:r>
                    </a:p>
                  </a:txBody>
                  <a:tcPr marL="0" marR="0" marT="0" marB="0" anchor="ctr">
                    <a:lnL>
                      <a:noFill/>
                    </a:lnL>
                    <a:lnR>
                      <a:noFill/>
                    </a:lnR>
                    <a:lnT>
                      <a:noFill/>
                    </a:lnT>
                    <a:lnB>
                      <a:noFill/>
                    </a:lnB>
                    <a:solidFill>
                      <a:srgbClr val="EBF1E9"/>
                    </a:solidFill>
                  </a:tcPr>
                </a:tc>
                <a:tc>
                  <a:txBody>
                    <a:bodyPr/>
                    <a:lstStyle/>
                    <a:p>
                      <a:pPr algn="l" fontAlgn="ctr"/>
                      <a:r>
                        <a:rPr lang="es-CO" sz="1100" b="0" i="0" u="none" strike="noStrike">
                          <a:solidFill>
                            <a:srgbClr val="000000"/>
                          </a:solidFill>
                          <a:effectLst/>
                          <a:highlight>
                            <a:srgbClr val="FFFFFF"/>
                          </a:highligh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r" rtl="0" fontAlgn="ctr"/>
                      <a:r>
                        <a:rPr lang="es-CO" sz="1100" b="0" i="0" u="none" strike="noStrike">
                          <a:solidFill>
                            <a:srgbClr val="002060"/>
                          </a:solidFill>
                          <a:effectLst/>
                          <a:highlight>
                            <a:srgbClr val="EBF1E9"/>
                          </a:highlight>
                          <a:latin typeface="Calibri" panose="020F0502020204030204" pitchFamily="34" charset="0"/>
                        </a:rPr>
                        <a:t>184.469,73</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r" rtl="0" fontAlgn="ctr"/>
                      <a:r>
                        <a:rPr lang="es-CO" sz="1100" b="0" i="0" u="none" strike="noStrike">
                          <a:solidFill>
                            <a:srgbClr val="002060"/>
                          </a:solidFill>
                          <a:effectLst/>
                          <a:highlight>
                            <a:srgbClr val="EBF1E9"/>
                          </a:highlight>
                          <a:latin typeface="Calibri" panose="020F0502020204030204" pitchFamily="34" charset="0"/>
                        </a:rPr>
                        <a:t>65.697,75</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r" rtl="0" fontAlgn="ctr"/>
                      <a:r>
                        <a:rPr lang="es-CO" sz="1100" b="0" i="0" u="none" strike="noStrike">
                          <a:solidFill>
                            <a:srgbClr val="002060"/>
                          </a:solidFill>
                          <a:effectLst/>
                          <a:highlight>
                            <a:srgbClr val="EBF1E9"/>
                          </a:highlight>
                          <a:latin typeface="Calibri" panose="020F0502020204030204" pitchFamily="34" charset="0"/>
                        </a:rPr>
                        <a:t>39.979,63</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r" rtl="0" fontAlgn="ctr"/>
                      <a:r>
                        <a:rPr lang="es-CO" sz="1100" b="0" i="0" u="none" strike="noStrike">
                          <a:solidFill>
                            <a:srgbClr val="002060"/>
                          </a:solidFill>
                          <a:effectLst/>
                          <a:highlight>
                            <a:srgbClr val="EBF1E9"/>
                          </a:highlight>
                          <a:latin typeface="Calibri" panose="020F0502020204030204" pitchFamily="34" charset="0"/>
                        </a:rPr>
                        <a:t>27.622,82</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highlight>
                            <a:srgbClr val="EBF1E9"/>
                          </a:highligh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r" rtl="0" fontAlgn="ctr"/>
                      <a:r>
                        <a:rPr lang="es-CO" sz="1100" b="1" i="0" u="none" strike="noStrike">
                          <a:solidFill>
                            <a:srgbClr val="002060"/>
                          </a:solidFill>
                          <a:effectLst/>
                          <a:highlight>
                            <a:srgbClr val="EBF1E9"/>
                          </a:highlight>
                          <a:latin typeface="Calibri" panose="020F0502020204030204" pitchFamily="34" charset="0"/>
                        </a:rPr>
                        <a:t>481.293,54</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2809028563"/>
                  </a:ext>
                </a:extLst>
              </a:tr>
              <a:tr h="218569">
                <a:tc>
                  <a:txBody>
                    <a:bodyPr/>
                    <a:lstStyle/>
                    <a:p>
                      <a:pPr algn="ctr" rtl="0" fontAlgn="ctr"/>
                      <a:r>
                        <a:rPr lang="es-CO" sz="110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r" rtl="0" fontAlgn="ctr"/>
                      <a:r>
                        <a:rPr lang="es-CO" sz="1100" b="0" i="0" u="none" strike="noStrike" dirty="0">
                          <a:solidFill>
                            <a:srgbClr val="002060"/>
                          </a:solidFill>
                          <a:effectLst/>
                          <a:latin typeface="Calibri" panose="020F0502020204030204" pitchFamily="34" charset="0"/>
                        </a:rPr>
                        <a:t>145.087,78</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r" rtl="0" fontAlgn="ctr"/>
                      <a:r>
                        <a:rPr lang="es-CO" sz="1100" b="0" i="0" u="none" strike="noStrike">
                          <a:solidFill>
                            <a:srgbClr val="002060"/>
                          </a:solidFill>
                          <a:effectLst/>
                          <a:latin typeface="Calibri" panose="020F0502020204030204" pitchFamily="34" charset="0"/>
                        </a:rPr>
                        <a:t>185.111,69</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r" rtl="0" fontAlgn="ctr"/>
                      <a:r>
                        <a:rPr lang="es-CO" sz="1100" b="0" i="0" u="none" strike="noStrike">
                          <a:solidFill>
                            <a:srgbClr val="002060"/>
                          </a:solidFill>
                          <a:effectLst/>
                          <a:latin typeface="Calibri" panose="020F0502020204030204" pitchFamily="34" charset="0"/>
                        </a:rPr>
                        <a:t>70.736,21</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r" rtl="0" fontAlgn="ctr"/>
                      <a:r>
                        <a:rPr lang="es-CO" sz="1100" b="0" i="0" u="none" strike="noStrike">
                          <a:solidFill>
                            <a:srgbClr val="002060"/>
                          </a:solidFill>
                          <a:effectLst/>
                          <a:latin typeface="Calibri" panose="020F0502020204030204" pitchFamily="34" charset="0"/>
                        </a:rPr>
                        <a:t>59.293,15</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r" rtl="0" fontAlgn="ctr"/>
                      <a:r>
                        <a:rPr lang="es-CO" sz="1100" b="0" i="0" u="none" strike="noStrike">
                          <a:solidFill>
                            <a:srgbClr val="002060"/>
                          </a:solidFill>
                          <a:effectLst/>
                          <a:latin typeface="Calibri" panose="020F0502020204030204" pitchFamily="34" charset="0"/>
                        </a:rPr>
                        <a:t>29.098,67</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r" rtl="0" fontAlgn="ctr"/>
                      <a:r>
                        <a:rPr lang="es-CO" sz="1100" b="1" i="0" u="none" strike="noStrike">
                          <a:solidFill>
                            <a:srgbClr val="002060"/>
                          </a:solidFill>
                          <a:effectLst/>
                          <a:latin typeface="Calibri" panose="020F0502020204030204" pitchFamily="34" charset="0"/>
                        </a:rPr>
                        <a:t>489.327,50</a:t>
                      </a:r>
                    </a:p>
                  </a:txBody>
                  <a:tcPr marL="0" marR="0" marT="0" marB="0" anchor="ctr">
                    <a:lnL>
                      <a:noFill/>
                    </a:lnL>
                    <a:lnR>
                      <a:noFill/>
                    </a:lnR>
                    <a:lnT>
                      <a:noFill/>
                    </a:lnT>
                    <a:lnB>
                      <a:noFill/>
                    </a:lnB>
                    <a:noFill/>
                  </a:tcPr>
                </a:tc>
                <a:extLst>
                  <a:ext uri="{0D108BD9-81ED-4DB2-BD59-A6C34878D82A}">
                    <a16:rowId xmlns:a16="http://schemas.microsoft.com/office/drawing/2014/main" val="3226631291"/>
                  </a:ext>
                </a:extLst>
              </a:tr>
              <a:tr h="212638">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r" rtl="0" fontAlgn="ctr"/>
                      <a:r>
                        <a:rPr lang="es-CO" sz="1100" b="0" i="0" u="none" strike="noStrike">
                          <a:solidFill>
                            <a:srgbClr val="002060"/>
                          </a:solidFill>
                          <a:effectLst/>
                          <a:highlight>
                            <a:srgbClr val="EBF1E9"/>
                          </a:highlight>
                          <a:latin typeface="Calibri" panose="020F0502020204030204" pitchFamily="34" charset="0"/>
                        </a:rPr>
                        <a:t>152.419,30</a:t>
                      </a:r>
                    </a:p>
                  </a:txBody>
                  <a:tcPr marL="0" marR="0" marT="0" marB="0" anchor="ctr">
                    <a:lnL>
                      <a:noFill/>
                    </a:lnL>
                    <a:lnR>
                      <a:noFill/>
                    </a:lnR>
                    <a:lnT>
                      <a:noFill/>
                    </a:lnT>
                    <a:lnB>
                      <a:noFill/>
                    </a:lnB>
                    <a:solidFill>
                      <a:srgbClr val="EBF1E9"/>
                    </a:solidFill>
                  </a:tcPr>
                </a:tc>
                <a:tc>
                  <a:txBody>
                    <a:bodyPr/>
                    <a:lstStyle/>
                    <a:p>
                      <a:pPr algn="l" fontAlgn="ctr"/>
                      <a:r>
                        <a:rPr lang="es-CO" sz="1100" b="0" i="0" u="none" strike="noStrike">
                          <a:solidFill>
                            <a:srgbClr val="000000"/>
                          </a:solidFill>
                          <a:effectLst/>
                          <a:highlight>
                            <a:srgbClr val="FFFFFF"/>
                          </a:highligh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100" b="0" i="0" u="none" strike="noStrike" dirty="0">
                          <a:solidFill>
                            <a:srgbClr val="002060"/>
                          </a:solidFill>
                          <a:effectLst/>
                          <a:highlight>
                            <a:srgbClr val="EBF1E9"/>
                          </a:highligh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r" rtl="0" fontAlgn="ctr"/>
                      <a:r>
                        <a:rPr lang="es-CO" sz="1100" b="0" i="0" u="none" strike="noStrike">
                          <a:solidFill>
                            <a:srgbClr val="002060"/>
                          </a:solidFill>
                          <a:effectLst/>
                          <a:highlight>
                            <a:srgbClr val="EBF1E9"/>
                          </a:highlight>
                          <a:latin typeface="Calibri" panose="020F0502020204030204" pitchFamily="34" charset="0"/>
                        </a:rPr>
                        <a:t>183.650,26</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r" rtl="0" fontAlgn="ctr"/>
                      <a:r>
                        <a:rPr lang="es-CO" sz="1100" b="0" i="0" u="none" strike="noStrike">
                          <a:solidFill>
                            <a:srgbClr val="002060"/>
                          </a:solidFill>
                          <a:effectLst/>
                          <a:highlight>
                            <a:srgbClr val="EBF1E9"/>
                          </a:highlight>
                          <a:latin typeface="Calibri" panose="020F0502020204030204" pitchFamily="34" charset="0"/>
                        </a:rPr>
                        <a:t>73.802,45</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r" rtl="0" fontAlgn="ctr"/>
                      <a:r>
                        <a:rPr lang="es-CO" sz="1100" b="0" i="0" u="none" strike="noStrike">
                          <a:solidFill>
                            <a:srgbClr val="002060"/>
                          </a:solidFill>
                          <a:effectLst/>
                          <a:highlight>
                            <a:srgbClr val="EBF1E9"/>
                          </a:highlight>
                          <a:latin typeface="Calibri" panose="020F0502020204030204" pitchFamily="34" charset="0"/>
                        </a:rPr>
                        <a:t>78.097,49</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r" rtl="0" fontAlgn="ctr"/>
                      <a:r>
                        <a:rPr lang="es-CO" sz="1100" b="0" i="0" u="none" strike="noStrike">
                          <a:solidFill>
                            <a:srgbClr val="002060"/>
                          </a:solidFill>
                          <a:effectLst/>
                          <a:highlight>
                            <a:srgbClr val="EBF1E9"/>
                          </a:highlight>
                          <a:latin typeface="Calibri" panose="020F0502020204030204" pitchFamily="34" charset="0"/>
                        </a:rPr>
                        <a:t>28.638,14</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highlight>
                            <a:srgbClr val="EBF1E9"/>
                          </a:highligh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r" rtl="0" fontAlgn="ctr"/>
                      <a:r>
                        <a:rPr lang="es-CO" sz="1100" b="1" i="0" u="none" strike="noStrike">
                          <a:solidFill>
                            <a:srgbClr val="002060"/>
                          </a:solidFill>
                          <a:effectLst/>
                          <a:highlight>
                            <a:srgbClr val="EBF1E9"/>
                          </a:highlight>
                          <a:latin typeface="Calibri" panose="020F0502020204030204" pitchFamily="34" charset="0"/>
                        </a:rPr>
                        <a:t>516.607,64</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4062271971"/>
                  </a:ext>
                </a:extLst>
              </a:tr>
              <a:tr h="212638">
                <a:tc>
                  <a:txBody>
                    <a:bodyPr/>
                    <a:lstStyle/>
                    <a:p>
                      <a:pPr algn="ctr" rtl="0" fontAlgn="ctr"/>
                      <a:r>
                        <a:rPr lang="es-CO" sz="110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r" rtl="0" fontAlgn="ctr"/>
                      <a:r>
                        <a:rPr lang="es-CO" sz="1100" b="0" i="0" u="none" strike="noStrike">
                          <a:solidFill>
                            <a:srgbClr val="002060"/>
                          </a:solidFill>
                          <a:effectLst/>
                          <a:latin typeface="Calibri" panose="020F0502020204030204" pitchFamily="34" charset="0"/>
                        </a:rPr>
                        <a:t>163.282,28</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dirty="0">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r" rtl="0" fontAlgn="ctr"/>
                      <a:r>
                        <a:rPr lang="es-CO" sz="1100" b="0" i="0" u="none" strike="noStrike">
                          <a:solidFill>
                            <a:srgbClr val="002060"/>
                          </a:solidFill>
                          <a:effectLst/>
                          <a:latin typeface="Calibri" panose="020F0502020204030204" pitchFamily="34" charset="0"/>
                        </a:rPr>
                        <a:t>185.318,21</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r" rtl="0" fontAlgn="ctr"/>
                      <a:r>
                        <a:rPr lang="es-CO" sz="1100" b="0" i="0" u="none" strike="noStrike">
                          <a:solidFill>
                            <a:srgbClr val="002060"/>
                          </a:solidFill>
                          <a:effectLst/>
                          <a:latin typeface="Calibri" panose="020F0502020204030204" pitchFamily="34" charset="0"/>
                        </a:rPr>
                        <a:t>75.263,19</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r" rtl="0" fontAlgn="ctr"/>
                      <a:r>
                        <a:rPr lang="es-CO" sz="1100" b="0" i="0" u="none" strike="noStrike">
                          <a:solidFill>
                            <a:srgbClr val="002060"/>
                          </a:solidFill>
                          <a:effectLst/>
                          <a:latin typeface="Calibri" panose="020F0502020204030204" pitchFamily="34" charset="0"/>
                        </a:rPr>
                        <a:t>78.667,66</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r" rtl="0" fontAlgn="ctr"/>
                      <a:r>
                        <a:rPr lang="es-CO" sz="1100" b="0" i="0" u="none" strike="noStrike">
                          <a:solidFill>
                            <a:srgbClr val="002060"/>
                          </a:solidFill>
                          <a:effectLst/>
                          <a:latin typeface="Calibri" panose="020F0502020204030204" pitchFamily="34" charset="0"/>
                        </a:rPr>
                        <a:t>28.836,83</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r" rtl="0" fontAlgn="ctr"/>
                      <a:r>
                        <a:rPr lang="es-CO" sz="1100" b="1" i="0" u="none" strike="noStrike">
                          <a:solidFill>
                            <a:srgbClr val="002060"/>
                          </a:solidFill>
                          <a:effectLst/>
                          <a:latin typeface="Calibri" panose="020F0502020204030204" pitchFamily="34" charset="0"/>
                        </a:rPr>
                        <a:t>531.368,17</a:t>
                      </a:r>
                    </a:p>
                  </a:txBody>
                  <a:tcPr marL="0" marR="0" marT="0" marB="0" anchor="ctr">
                    <a:lnL>
                      <a:noFill/>
                    </a:lnL>
                    <a:lnR>
                      <a:noFill/>
                    </a:lnR>
                    <a:lnT>
                      <a:noFill/>
                    </a:lnT>
                    <a:lnB>
                      <a:noFill/>
                    </a:lnB>
                    <a:noFill/>
                  </a:tcPr>
                </a:tc>
                <a:extLst>
                  <a:ext uri="{0D108BD9-81ED-4DB2-BD59-A6C34878D82A}">
                    <a16:rowId xmlns:a16="http://schemas.microsoft.com/office/drawing/2014/main" val="3052320856"/>
                  </a:ext>
                </a:extLst>
              </a:tr>
              <a:tr h="212638">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r" rtl="0" fontAlgn="ctr"/>
                      <a:r>
                        <a:rPr lang="es-CO" sz="1100" b="0" i="0" u="none" strike="noStrike">
                          <a:solidFill>
                            <a:srgbClr val="002060"/>
                          </a:solidFill>
                          <a:effectLst/>
                          <a:highlight>
                            <a:srgbClr val="EBF1E9"/>
                          </a:highlight>
                          <a:latin typeface="Calibri" panose="020F0502020204030204" pitchFamily="34" charset="0"/>
                        </a:rPr>
                        <a:t>163.261,99</a:t>
                      </a:r>
                    </a:p>
                  </a:txBody>
                  <a:tcPr marL="0" marR="0" marT="0" marB="0" anchor="ctr">
                    <a:lnL>
                      <a:noFill/>
                    </a:lnL>
                    <a:lnR>
                      <a:noFill/>
                    </a:lnR>
                    <a:lnT>
                      <a:noFill/>
                    </a:lnT>
                    <a:lnB>
                      <a:noFill/>
                    </a:lnB>
                    <a:solidFill>
                      <a:srgbClr val="EBF1E9"/>
                    </a:solidFill>
                  </a:tcPr>
                </a:tc>
                <a:tc>
                  <a:txBody>
                    <a:bodyPr/>
                    <a:lstStyle/>
                    <a:p>
                      <a:pPr algn="l" fontAlgn="ctr"/>
                      <a:r>
                        <a:rPr lang="es-CO" sz="1100" b="0" i="0" u="none" strike="noStrike">
                          <a:solidFill>
                            <a:srgbClr val="000000"/>
                          </a:solidFill>
                          <a:effectLst/>
                          <a:highlight>
                            <a:srgbClr val="FFFFFF"/>
                          </a:highligh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100" b="0" i="0" u="none" strike="noStrike" dirty="0">
                          <a:solidFill>
                            <a:srgbClr val="002060"/>
                          </a:solidFill>
                          <a:effectLst/>
                          <a:highlight>
                            <a:srgbClr val="EBF1E9"/>
                          </a:highligh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r" rtl="0" fontAlgn="ctr"/>
                      <a:r>
                        <a:rPr lang="es-CO" sz="1100" b="0" i="0" u="none" strike="noStrike" dirty="0">
                          <a:solidFill>
                            <a:srgbClr val="002060"/>
                          </a:solidFill>
                          <a:effectLst/>
                          <a:highlight>
                            <a:srgbClr val="EBF1E9"/>
                          </a:highlight>
                          <a:latin typeface="Calibri" panose="020F0502020204030204" pitchFamily="34" charset="0"/>
                        </a:rPr>
                        <a:t>172.954,85</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r" rtl="0" fontAlgn="ctr"/>
                      <a:r>
                        <a:rPr lang="es-CO" sz="1100" b="0" i="0" u="none" strike="noStrike">
                          <a:solidFill>
                            <a:srgbClr val="002060"/>
                          </a:solidFill>
                          <a:effectLst/>
                          <a:highlight>
                            <a:srgbClr val="EBF1E9"/>
                          </a:highlight>
                          <a:latin typeface="Calibri" panose="020F0502020204030204" pitchFamily="34" charset="0"/>
                        </a:rPr>
                        <a:t>76.346,46</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r" rtl="0" fontAlgn="ctr"/>
                      <a:r>
                        <a:rPr lang="es-CO" sz="1100" b="0" i="0" u="none" strike="noStrike">
                          <a:solidFill>
                            <a:srgbClr val="002060"/>
                          </a:solidFill>
                          <a:effectLst/>
                          <a:highlight>
                            <a:srgbClr val="EBF1E9"/>
                          </a:highlight>
                          <a:latin typeface="Calibri" panose="020F0502020204030204" pitchFamily="34" charset="0"/>
                        </a:rPr>
                        <a:t>76.435,90</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r" rtl="0" fontAlgn="ctr"/>
                      <a:r>
                        <a:rPr lang="es-CO" sz="1100" b="0" i="0" u="none" strike="noStrike">
                          <a:solidFill>
                            <a:srgbClr val="002060"/>
                          </a:solidFill>
                          <a:effectLst/>
                          <a:highlight>
                            <a:srgbClr val="EBF1E9"/>
                          </a:highlight>
                          <a:latin typeface="Calibri" panose="020F0502020204030204" pitchFamily="34" charset="0"/>
                        </a:rPr>
                        <a:t>32.520,63</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highlight>
                            <a:srgbClr val="EBF1E9"/>
                          </a:highligh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r" rtl="0" fontAlgn="ctr"/>
                      <a:r>
                        <a:rPr lang="es-CO" sz="1100" b="1" i="0" u="none" strike="noStrike">
                          <a:solidFill>
                            <a:srgbClr val="002060"/>
                          </a:solidFill>
                          <a:effectLst/>
                          <a:highlight>
                            <a:srgbClr val="EBF1E9"/>
                          </a:highlight>
                          <a:latin typeface="Calibri" panose="020F0502020204030204" pitchFamily="34" charset="0"/>
                        </a:rPr>
                        <a:t>521.519,83</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1910169526"/>
                  </a:ext>
                </a:extLst>
              </a:tr>
              <a:tr h="212638">
                <a:tc>
                  <a:txBody>
                    <a:bodyPr/>
                    <a:lstStyle/>
                    <a:p>
                      <a:pPr algn="ctr" rtl="0" fontAlgn="ctr"/>
                      <a:r>
                        <a:rPr lang="es-CO" sz="110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r" rtl="0" fontAlgn="ctr"/>
                      <a:r>
                        <a:rPr lang="es-CO" sz="1100" b="0" i="0" u="none" strike="noStrike">
                          <a:solidFill>
                            <a:srgbClr val="002060"/>
                          </a:solidFill>
                          <a:effectLst/>
                          <a:latin typeface="Calibri" panose="020F0502020204030204" pitchFamily="34" charset="0"/>
                        </a:rPr>
                        <a:t>168.585,36</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dirty="0">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r" rtl="0" fontAlgn="ctr"/>
                      <a:r>
                        <a:rPr lang="es-CO" sz="1100" b="0" i="0" u="none" strike="noStrike">
                          <a:solidFill>
                            <a:srgbClr val="002060"/>
                          </a:solidFill>
                          <a:effectLst/>
                          <a:latin typeface="Calibri" panose="020F0502020204030204" pitchFamily="34" charset="0"/>
                        </a:rPr>
                        <a:t>166.227,46</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r" rtl="0" fontAlgn="ctr"/>
                      <a:r>
                        <a:rPr lang="es-CO" sz="1100" b="0" i="0" u="none" strike="noStrike">
                          <a:solidFill>
                            <a:srgbClr val="002060"/>
                          </a:solidFill>
                          <a:effectLst/>
                          <a:latin typeface="Calibri" panose="020F0502020204030204" pitchFamily="34" charset="0"/>
                        </a:rPr>
                        <a:t>80.235,24</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r" rtl="0" fontAlgn="ctr"/>
                      <a:r>
                        <a:rPr lang="es-CO" sz="1100" b="0" i="0" u="none" strike="noStrike">
                          <a:solidFill>
                            <a:srgbClr val="002060"/>
                          </a:solidFill>
                          <a:effectLst/>
                          <a:latin typeface="Calibri" panose="020F0502020204030204" pitchFamily="34" charset="0"/>
                        </a:rPr>
                        <a:t>76.172,42</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r" rtl="0" fontAlgn="ctr"/>
                      <a:r>
                        <a:rPr lang="es-CO" sz="1100" b="0" i="0" u="none" strike="noStrike">
                          <a:solidFill>
                            <a:srgbClr val="002060"/>
                          </a:solidFill>
                          <a:effectLst/>
                          <a:latin typeface="Calibri" panose="020F0502020204030204" pitchFamily="34" charset="0"/>
                        </a:rPr>
                        <a:t>37.200,92</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r" rtl="0" fontAlgn="ctr"/>
                      <a:r>
                        <a:rPr lang="es-CO" sz="1100" b="1" i="0" u="none" strike="noStrike">
                          <a:solidFill>
                            <a:srgbClr val="002060"/>
                          </a:solidFill>
                          <a:effectLst/>
                          <a:latin typeface="Calibri" panose="020F0502020204030204" pitchFamily="34" charset="0"/>
                        </a:rPr>
                        <a:t>528.421,40</a:t>
                      </a:r>
                    </a:p>
                  </a:txBody>
                  <a:tcPr marL="0" marR="0" marT="0" marB="0" anchor="ctr">
                    <a:lnL>
                      <a:noFill/>
                    </a:lnL>
                    <a:lnR>
                      <a:noFill/>
                    </a:lnR>
                    <a:lnT>
                      <a:noFill/>
                    </a:lnT>
                    <a:lnB>
                      <a:noFill/>
                    </a:lnB>
                    <a:noFill/>
                  </a:tcPr>
                </a:tc>
                <a:extLst>
                  <a:ext uri="{0D108BD9-81ED-4DB2-BD59-A6C34878D82A}">
                    <a16:rowId xmlns:a16="http://schemas.microsoft.com/office/drawing/2014/main" val="2479497706"/>
                  </a:ext>
                </a:extLst>
              </a:tr>
              <a:tr h="212638">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r" rtl="0" fontAlgn="ctr"/>
                      <a:r>
                        <a:rPr lang="es-CO" sz="1100" b="0" i="0" u="none" strike="noStrike">
                          <a:solidFill>
                            <a:srgbClr val="002060"/>
                          </a:solidFill>
                          <a:effectLst/>
                          <a:highlight>
                            <a:srgbClr val="EBF1E9"/>
                          </a:highlight>
                          <a:latin typeface="Calibri" panose="020F0502020204030204" pitchFamily="34" charset="0"/>
                        </a:rPr>
                        <a:t>165.699,54</a:t>
                      </a:r>
                    </a:p>
                  </a:txBody>
                  <a:tcPr marL="0" marR="0" marT="0" marB="0" anchor="ctr">
                    <a:lnL>
                      <a:noFill/>
                    </a:lnL>
                    <a:lnR>
                      <a:noFill/>
                    </a:lnR>
                    <a:lnT>
                      <a:noFill/>
                    </a:lnT>
                    <a:lnB>
                      <a:noFill/>
                    </a:lnB>
                    <a:solidFill>
                      <a:srgbClr val="EBF1E9"/>
                    </a:solidFill>
                  </a:tcPr>
                </a:tc>
                <a:tc>
                  <a:txBody>
                    <a:bodyPr/>
                    <a:lstStyle/>
                    <a:p>
                      <a:pPr algn="l" fontAlgn="ctr"/>
                      <a:r>
                        <a:rPr lang="es-CO" sz="1100" b="0" i="0" u="none" strike="noStrike">
                          <a:solidFill>
                            <a:srgbClr val="000000"/>
                          </a:solidFill>
                          <a:effectLst/>
                          <a:highlight>
                            <a:srgbClr val="FFFFFF"/>
                          </a:highligh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r" rtl="0" fontAlgn="ctr"/>
                      <a:r>
                        <a:rPr lang="es-CO" sz="1100" b="0" i="0" u="none" strike="noStrike" dirty="0">
                          <a:solidFill>
                            <a:srgbClr val="002060"/>
                          </a:solidFill>
                          <a:effectLst/>
                          <a:highlight>
                            <a:srgbClr val="EBF1E9"/>
                          </a:highlight>
                          <a:latin typeface="Calibri" panose="020F0502020204030204" pitchFamily="34" charset="0"/>
                        </a:rPr>
                        <a:t>163.477,62</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r" rtl="0" fontAlgn="ctr"/>
                      <a:r>
                        <a:rPr lang="es-CO" sz="1100" b="0" i="0" u="none" strike="noStrike">
                          <a:solidFill>
                            <a:srgbClr val="002060"/>
                          </a:solidFill>
                          <a:effectLst/>
                          <a:highlight>
                            <a:srgbClr val="EBF1E9"/>
                          </a:highlight>
                          <a:latin typeface="Calibri" panose="020F0502020204030204" pitchFamily="34" charset="0"/>
                        </a:rPr>
                        <a:t>76.228,12</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r" rtl="0" fontAlgn="ctr"/>
                      <a:r>
                        <a:rPr lang="es-CO" sz="1100" b="0" i="0" u="none" strike="noStrike">
                          <a:solidFill>
                            <a:srgbClr val="002060"/>
                          </a:solidFill>
                          <a:effectLst/>
                          <a:highlight>
                            <a:srgbClr val="EBF1E9"/>
                          </a:highlight>
                          <a:latin typeface="Calibri" panose="020F0502020204030204" pitchFamily="34" charset="0"/>
                        </a:rPr>
                        <a:t>75.206,46</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r" rtl="0" fontAlgn="ctr"/>
                      <a:r>
                        <a:rPr lang="es-CO" sz="1100" b="0" i="0" u="none" strike="noStrike">
                          <a:solidFill>
                            <a:srgbClr val="002060"/>
                          </a:solidFill>
                          <a:effectLst/>
                          <a:highlight>
                            <a:srgbClr val="EBF1E9"/>
                          </a:highlight>
                          <a:latin typeface="Calibri" panose="020F0502020204030204" pitchFamily="34" charset="0"/>
                        </a:rPr>
                        <a:t>39.621,94</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highlight>
                            <a:srgbClr val="EBF1E9"/>
                          </a:highligh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r" rtl="0" fontAlgn="ctr"/>
                      <a:r>
                        <a:rPr lang="es-CO" sz="1100" b="1" i="0" u="none" strike="noStrike">
                          <a:solidFill>
                            <a:srgbClr val="002060"/>
                          </a:solidFill>
                          <a:effectLst/>
                          <a:highlight>
                            <a:srgbClr val="EBF1E9"/>
                          </a:highlight>
                          <a:latin typeface="Calibri" panose="020F0502020204030204" pitchFamily="34" charset="0"/>
                        </a:rPr>
                        <a:t>520.233,68</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4170404413"/>
                  </a:ext>
                </a:extLst>
              </a:tr>
              <a:tr h="212638">
                <a:tc>
                  <a:txBody>
                    <a:bodyPr/>
                    <a:lstStyle/>
                    <a:p>
                      <a:pPr algn="ctr" rtl="0" fontAlgn="ctr"/>
                      <a:r>
                        <a:rPr lang="es-CO" sz="110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r" rtl="0" fontAlgn="ctr"/>
                      <a:r>
                        <a:rPr lang="es-CO" sz="1100" b="0" i="0" u="none" strike="noStrike">
                          <a:solidFill>
                            <a:srgbClr val="002060"/>
                          </a:solidFill>
                          <a:effectLst/>
                          <a:latin typeface="Calibri" panose="020F0502020204030204" pitchFamily="34" charset="0"/>
                        </a:rPr>
                        <a:t>166.405,36</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r" rtl="0" fontAlgn="ctr"/>
                      <a:r>
                        <a:rPr lang="es-CO" sz="1100" b="0" i="0" u="none" strike="noStrike">
                          <a:solidFill>
                            <a:srgbClr val="002060"/>
                          </a:solidFill>
                          <a:effectLst/>
                          <a:latin typeface="Calibri" panose="020F0502020204030204" pitchFamily="34" charset="0"/>
                        </a:rPr>
                        <a:t>164.967,70</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dirty="0">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r" rtl="0" fontAlgn="ctr"/>
                      <a:r>
                        <a:rPr lang="es-CO" sz="1100" b="0" i="0" u="none" strike="noStrike" dirty="0">
                          <a:solidFill>
                            <a:srgbClr val="002060"/>
                          </a:solidFill>
                          <a:effectLst/>
                          <a:latin typeface="Calibri" panose="020F0502020204030204" pitchFamily="34" charset="0"/>
                        </a:rPr>
                        <a:t>77.045,49</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dirty="0">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r" rtl="0" fontAlgn="ctr"/>
                      <a:r>
                        <a:rPr lang="es-CO" sz="1100" b="0" i="0" u="none" strike="noStrike" dirty="0">
                          <a:solidFill>
                            <a:srgbClr val="002060"/>
                          </a:solidFill>
                          <a:effectLst/>
                          <a:latin typeface="Calibri" panose="020F0502020204030204" pitchFamily="34" charset="0"/>
                        </a:rPr>
                        <a:t>76.172,43</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dirty="0">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r" rtl="0" fontAlgn="ctr"/>
                      <a:r>
                        <a:rPr lang="es-CO" sz="1100" b="0" i="0" u="none" strike="noStrike" dirty="0">
                          <a:solidFill>
                            <a:srgbClr val="002060"/>
                          </a:solidFill>
                          <a:effectLst/>
                          <a:latin typeface="Calibri" panose="020F0502020204030204" pitchFamily="34" charset="0"/>
                        </a:rPr>
                        <a:t>40.446,12</a:t>
                      </a:r>
                    </a:p>
                  </a:txBody>
                  <a:tcPr marL="0" marR="0" marT="0" marB="0" anchor="ctr">
                    <a:lnL>
                      <a:noFill/>
                    </a:lnL>
                    <a:lnR>
                      <a:noFill/>
                    </a:lnR>
                    <a:lnT>
                      <a:noFill/>
                    </a:lnT>
                    <a:lnB>
                      <a:noFill/>
                    </a:lnB>
                    <a:noFill/>
                  </a:tcPr>
                </a:tc>
                <a:tc>
                  <a:txBody>
                    <a:bodyPr/>
                    <a:lstStyle/>
                    <a:p>
                      <a:pPr algn="l" fontAlgn="ctr"/>
                      <a:endParaRPr lang="es-CO" sz="1100" b="0" i="0" u="none" strike="noStrike" dirty="0">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r" rtl="0" fontAlgn="ctr"/>
                      <a:r>
                        <a:rPr lang="es-CO" sz="1100" b="1" i="0" u="none" strike="noStrike">
                          <a:solidFill>
                            <a:srgbClr val="002060"/>
                          </a:solidFill>
                          <a:effectLst/>
                          <a:latin typeface="Calibri" panose="020F0502020204030204" pitchFamily="34" charset="0"/>
                        </a:rPr>
                        <a:t>525.037,10</a:t>
                      </a:r>
                    </a:p>
                  </a:txBody>
                  <a:tcPr marL="0" marR="0" marT="0" marB="0" anchor="ctr">
                    <a:lnL>
                      <a:noFill/>
                    </a:lnL>
                    <a:lnR>
                      <a:noFill/>
                    </a:lnR>
                    <a:lnT>
                      <a:noFill/>
                    </a:lnT>
                    <a:lnB>
                      <a:noFill/>
                    </a:lnB>
                    <a:noFill/>
                  </a:tcPr>
                </a:tc>
                <a:extLst>
                  <a:ext uri="{0D108BD9-81ED-4DB2-BD59-A6C34878D82A}">
                    <a16:rowId xmlns:a16="http://schemas.microsoft.com/office/drawing/2014/main" val="1183473957"/>
                  </a:ext>
                </a:extLst>
              </a:tr>
              <a:tr h="212638">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r" rtl="0" fontAlgn="ctr"/>
                      <a:r>
                        <a:rPr lang="es-CO" sz="1100" b="0" i="0" u="none" strike="noStrike">
                          <a:solidFill>
                            <a:srgbClr val="002060"/>
                          </a:solidFill>
                          <a:effectLst/>
                          <a:highlight>
                            <a:srgbClr val="EBF1E9"/>
                          </a:highlight>
                          <a:latin typeface="Calibri" panose="020F0502020204030204" pitchFamily="34" charset="0"/>
                        </a:rPr>
                        <a:t>160.507,10</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r" rtl="0" fontAlgn="ctr"/>
                      <a:r>
                        <a:rPr lang="es-CO" sz="1100" b="0" i="0" u="none" strike="noStrike">
                          <a:solidFill>
                            <a:srgbClr val="002060"/>
                          </a:solidFill>
                          <a:effectLst/>
                          <a:highlight>
                            <a:srgbClr val="EBF1E9"/>
                          </a:highlight>
                          <a:latin typeface="Calibri" panose="020F0502020204030204" pitchFamily="34" charset="0"/>
                        </a:rPr>
                        <a:t>162.411,00</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r" rtl="0" fontAlgn="ctr"/>
                      <a:r>
                        <a:rPr lang="es-CO" sz="1100" b="0" i="0" u="none" strike="noStrike">
                          <a:solidFill>
                            <a:srgbClr val="002060"/>
                          </a:solidFill>
                          <a:effectLst/>
                          <a:highlight>
                            <a:srgbClr val="EBF1E9"/>
                          </a:highlight>
                          <a:latin typeface="Calibri" panose="020F0502020204030204" pitchFamily="34" charset="0"/>
                        </a:rPr>
                        <a:t>73.640,93</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r" rtl="0" fontAlgn="ctr"/>
                      <a:r>
                        <a:rPr lang="es-CO" sz="1100" b="0" i="0" u="none" strike="noStrike">
                          <a:solidFill>
                            <a:srgbClr val="002060"/>
                          </a:solidFill>
                          <a:effectLst/>
                          <a:highlight>
                            <a:srgbClr val="EBF1E9"/>
                          </a:highlight>
                          <a:latin typeface="Calibri" panose="020F0502020204030204" pitchFamily="34" charset="0"/>
                        </a:rPr>
                        <a:t>75.206,48</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r" rtl="0" fontAlgn="ctr"/>
                      <a:r>
                        <a:rPr lang="es-CO" sz="1100" b="0" i="0" u="none" strike="noStrike">
                          <a:solidFill>
                            <a:srgbClr val="002060"/>
                          </a:solidFill>
                          <a:effectLst/>
                          <a:highlight>
                            <a:srgbClr val="EBF1E9"/>
                          </a:highlight>
                          <a:latin typeface="Calibri" panose="020F0502020204030204" pitchFamily="34" charset="0"/>
                        </a:rPr>
                        <a:t>38.925,98</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dirty="0">
                          <a:solidFill>
                            <a:srgbClr val="002060"/>
                          </a:solidFill>
                          <a:effectLst/>
                          <a:highlight>
                            <a:srgbClr val="EBF1E9"/>
                          </a:highligh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r" rtl="0" fontAlgn="ctr"/>
                      <a:r>
                        <a:rPr lang="es-CO" sz="1100" b="1" i="0" u="none" strike="noStrike" dirty="0">
                          <a:solidFill>
                            <a:srgbClr val="002060"/>
                          </a:solidFill>
                          <a:effectLst/>
                          <a:highlight>
                            <a:srgbClr val="EBF1E9"/>
                          </a:highlight>
                          <a:latin typeface="Calibri" panose="020F0502020204030204" pitchFamily="34" charset="0"/>
                        </a:rPr>
                        <a:t>510.691,48</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3336767362"/>
                  </a:ext>
                </a:extLst>
              </a:tr>
              <a:tr h="212638">
                <a:tc>
                  <a:txBody>
                    <a:bodyPr/>
                    <a:lstStyle/>
                    <a:p>
                      <a:pPr algn="ctr" rtl="0" fontAlgn="ctr"/>
                      <a:r>
                        <a:rPr lang="es-CO" sz="110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r" rtl="0" fontAlgn="ctr"/>
                      <a:r>
                        <a:rPr lang="es-CO" sz="1100" b="0" i="0" u="none" strike="noStrike">
                          <a:solidFill>
                            <a:srgbClr val="002060"/>
                          </a:solidFill>
                          <a:effectLst/>
                          <a:latin typeface="Calibri" panose="020F0502020204030204" pitchFamily="34" charset="0"/>
                        </a:rPr>
                        <a:t>162.558,03</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r" rtl="0" fontAlgn="ctr"/>
                      <a:r>
                        <a:rPr lang="es-CO" sz="1100" b="0" i="0" u="none" strike="noStrike">
                          <a:solidFill>
                            <a:srgbClr val="002060"/>
                          </a:solidFill>
                          <a:effectLst/>
                          <a:latin typeface="Calibri" panose="020F0502020204030204" pitchFamily="34" charset="0"/>
                        </a:rPr>
                        <a:t>164.896,53</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r" rtl="0" fontAlgn="ctr"/>
                      <a:r>
                        <a:rPr lang="es-CO" sz="1100" b="0" i="0" u="none" strike="noStrike">
                          <a:solidFill>
                            <a:srgbClr val="002060"/>
                          </a:solidFill>
                          <a:effectLst/>
                          <a:latin typeface="Calibri" panose="020F0502020204030204" pitchFamily="34" charset="0"/>
                        </a:rPr>
                        <a:t>70.545,28</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r" rtl="0" fontAlgn="ctr"/>
                      <a:r>
                        <a:rPr lang="es-CO" sz="1100" b="0" i="0" u="none" strike="noStrike">
                          <a:solidFill>
                            <a:srgbClr val="002060"/>
                          </a:solidFill>
                          <a:effectLst/>
                          <a:latin typeface="Calibri" panose="020F0502020204030204" pitchFamily="34" charset="0"/>
                        </a:rPr>
                        <a:t>75.291,11</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r" rtl="0" fontAlgn="ctr"/>
                      <a:r>
                        <a:rPr lang="es-CO" sz="1100" b="0" i="0" u="none" strike="noStrike">
                          <a:solidFill>
                            <a:srgbClr val="002060"/>
                          </a:solidFill>
                          <a:effectLst/>
                          <a:latin typeface="Calibri" panose="020F0502020204030204" pitchFamily="34" charset="0"/>
                        </a:rPr>
                        <a:t>43.723,50</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r" rtl="0" fontAlgn="ctr"/>
                      <a:r>
                        <a:rPr lang="es-CO" sz="1100" b="1" i="0" u="none" strike="noStrike" dirty="0">
                          <a:solidFill>
                            <a:srgbClr val="002060"/>
                          </a:solidFill>
                          <a:effectLst/>
                          <a:latin typeface="Calibri" panose="020F0502020204030204" pitchFamily="34" charset="0"/>
                        </a:rPr>
                        <a:t>517.014,45</a:t>
                      </a:r>
                    </a:p>
                  </a:txBody>
                  <a:tcPr marL="0" marR="0" marT="0" marB="0" anchor="ctr">
                    <a:lnL>
                      <a:noFill/>
                    </a:lnL>
                    <a:lnR>
                      <a:noFill/>
                    </a:lnR>
                    <a:lnT>
                      <a:noFill/>
                    </a:lnT>
                    <a:lnB>
                      <a:noFill/>
                    </a:lnB>
                    <a:noFill/>
                  </a:tcPr>
                </a:tc>
                <a:extLst>
                  <a:ext uri="{0D108BD9-81ED-4DB2-BD59-A6C34878D82A}">
                    <a16:rowId xmlns:a16="http://schemas.microsoft.com/office/drawing/2014/main" val="678768592"/>
                  </a:ext>
                </a:extLst>
              </a:tr>
              <a:tr h="425274">
                <a:tc>
                  <a:txBody>
                    <a:bodyPr/>
                    <a:lstStyle/>
                    <a:p>
                      <a:pPr algn="ctr" rtl="0" fontAlgn="ctr"/>
                      <a:r>
                        <a:rPr lang="es-CO" sz="1100" b="1" i="0" u="none" strike="noStrike">
                          <a:solidFill>
                            <a:srgbClr val="002060"/>
                          </a:solidFill>
                          <a:effectLst/>
                          <a:highlight>
                            <a:srgbClr val="EBF1E9"/>
                          </a:highligh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r" rtl="0" fontAlgn="ctr"/>
                      <a:r>
                        <a:rPr lang="es-CO" sz="1100" b="1" i="0" u="none" strike="noStrike">
                          <a:solidFill>
                            <a:srgbClr val="203864"/>
                          </a:solidFill>
                          <a:effectLst/>
                          <a:highlight>
                            <a:srgbClr val="EBF1E9"/>
                          </a:highlight>
                          <a:latin typeface="Calibri" panose="020F0502020204030204" pitchFamily="34" charset="0"/>
                        </a:rPr>
                        <a:t>24.561,17</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b"/>
                      <a:endParaRPr lang="es-CO" sz="1100" b="1"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1" i="0" u="none" strike="noStrike">
                          <a:solidFill>
                            <a:srgbClr val="002060"/>
                          </a:solidFill>
                          <a:effectLst/>
                          <a:highlight>
                            <a:srgbClr val="EBF1E9"/>
                          </a:highligh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r" rtl="0" fontAlgn="ctr"/>
                      <a:r>
                        <a:rPr lang="es-CO" sz="1100" b="1" i="0" u="none" strike="noStrike">
                          <a:solidFill>
                            <a:srgbClr val="203864"/>
                          </a:solidFill>
                          <a:effectLst/>
                          <a:highlight>
                            <a:srgbClr val="EBF1E9"/>
                          </a:highlight>
                          <a:latin typeface="Calibri" panose="020F0502020204030204" pitchFamily="34" charset="0"/>
                        </a:rPr>
                        <a:t>29.064,15</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b"/>
                      <a:endParaRPr lang="es-CO" sz="1100" b="1"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1" i="0" u="none" strike="noStrike">
                          <a:solidFill>
                            <a:srgbClr val="002060"/>
                          </a:solidFill>
                          <a:effectLst/>
                          <a:highlight>
                            <a:srgbClr val="EBF1E9"/>
                          </a:highligh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r" rtl="0" fontAlgn="ctr"/>
                      <a:r>
                        <a:rPr lang="es-CO" sz="1100" b="1" i="0" u="none" strike="noStrike">
                          <a:solidFill>
                            <a:srgbClr val="203864"/>
                          </a:solidFill>
                          <a:effectLst/>
                          <a:highlight>
                            <a:srgbClr val="EBF1E9"/>
                          </a:highlight>
                          <a:latin typeface="Calibri" panose="020F0502020204030204" pitchFamily="34" charset="0"/>
                        </a:rPr>
                        <a:t>11.236,98</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b"/>
                      <a:endParaRPr lang="es-CO" sz="1100" b="1"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1" i="0" u="none" strike="noStrike">
                          <a:solidFill>
                            <a:srgbClr val="002060"/>
                          </a:solidFill>
                          <a:effectLst/>
                          <a:highlight>
                            <a:srgbClr val="EBF1E9"/>
                          </a:highligh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r" rtl="0" fontAlgn="ctr"/>
                      <a:r>
                        <a:rPr lang="es-CO" sz="1100" b="1" i="0" u="none" strike="noStrike">
                          <a:solidFill>
                            <a:srgbClr val="203864"/>
                          </a:solidFill>
                          <a:effectLst/>
                          <a:highlight>
                            <a:srgbClr val="EBF1E9"/>
                          </a:highlight>
                          <a:latin typeface="Calibri" panose="020F0502020204030204" pitchFamily="34" charset="0"/>
                        </a:rPr>
                        <a:t>11.280,21</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b"/>
                      <a:endParaRPr lang="es-CO" sz="1100" b="1"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1" i="0" u="none" strike="noStrike">
                          <a:solidFill>
                            <a:srgbClr val="002060"/>
                          </a:solidFill>
                          <a:effectLst/>
                          <a:highlight>
                            <a:srgbClr val="EBF1E9"/>
                          </a:highligh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r" rtl="0" fontAlgn="ctr"/>
                      <a:r>
                        <a:rPr lang="es-CO" sz="1100" b="1" i="0" u="none" strike="noStrike">
                          <a:solidFill>
                            <a:srgbClr val="203864"/>
                          </a:solidFill>
                          <a:effectLst/>
                          <a:highlight>
                            <a:srgbClr val="EBF1E9"/>
                          </a:highlight>
                          <a:latin typeface="Calibri" panose="020F0502020204030204" pitchFamily="34" charset="0"/>
                        </a:rPr>
                        <a:t>5.261,01</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1" i="0" u="none" strike="noStrike">
                          <a:solidFill>
                            <a:srgbClr val="002060"/>
                          </a:solidFill>
                          <a:effectLst/>
                          <a:highlight>
                            <a:srgbClr val="EBF1E9"/>
                          </a:highligh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r" rtl="0" fontAlgn="ctr"/>
                      <a:r>
                        <a:rPr lang="es-CO" sz="1100" b="1" i="0" u="none" strike="noStrike" dirty="0">
                          <a:solidFill>
                            <a:srgbClr val="203864"/>
                          </a:solidFill>
                          <a:effectLst/>
                          <a:highlight>
                            <a:srgbClr val="EBF1E9"/>
                          </a:highlight>
                          <a:latin typeface="Calibri" panose="020F0502020204030204" pitchFamily="34" charset="0"/>
                        </a:rPr>
                        <a:t>81.403,52</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extLst>
                  <a:ext uri="{0D108BD9-81ED-4DB2-BD59-A6C34878D82A}">
                    <a16:rowId xmlns:a16="http://schemas.microsoft.com/office/drawing/2014/main" val="3180079933"/>
                  </a:ext>
                </a:extLst>
              </a:tr>
            </a:tbl>
          </a:graphicData>
        </a:graphic>
      </p:graphicFrame>
    </p:spTree>
    <p:extLst>
      <p:ext uri="{BB962C8B-B14F-4D97-AF65-F5344CB8AC3E}">
        <p14:creationId xmlns:p14="http://schemas.microsoft.com/office/powerpoint/2010/main" val="550913855"/>
      </p:ext>
    </p:extLst>
  </p:cSld>
  <p:clrMapOvr>
    <a:masterClrMapping/>
  </p:clrMapOvr>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9BE5842B-2040-48F0-A4C0-BE87D0CB3E6B}"/>
              </a:ext>
            </a:extLst>
          </p:cNvPr>
          <p:cNvCxnSpPr>
            <a:cxnSpLocks/>
          </p:cNvCxnSpPr>
          <p:nvPr/>
        </p:nvCxnSpPr>
        <p:spPr>
          <a:xfrm>
            <a:off x="88900" y="1270000"/>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62467" name="Imagen 24">
            <a:extLst>
              <a:ext uri="{FF2B5EF4-FFF2-40B4-BE49-F238E27FC236}">
                <a16:creationId xmlns:a16="http://schemas.microsoft.com/office/drawing/2014/main" id="{A2FEF5B1-9966-4636-857D-BDE59B653424}"/>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27013" y="130175"/>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2469" name="Imagen 14">
            <a:extLst>
              <a:ext uri="{FF2B5EF4-FFF2-40B4-BE49-F238E27FC236}">
                <a16:creationId xmlns:a16="http://schemas.microsoft.com/office/drawing/2014/main" id="{1697FC7E-9512-4A55-B98E-64FFAA57918B}"/>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10133013" y="311150"/>
            <a:ext cx="1690687" cy="541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 name="CuadroTexto 18">
            <a:extLst>
              <a:ext uri="{FF2B5EF4-FFF2-40B4-BE49-F238E27FC236}">
                <a16:creationId xmlns:a16="http://schemas.microsoft.com/office/drawing/2014/main" id="{C55742E8-0AD0-4F95-B39F-939C1608B128}"/>
              </a:ext>
            </a:extLst>
          </p:cNvPr>
          <p:cNvSpPr txBox="1"/>
          <p:nvPr/>
        </p:nvSpPr>
        <p:spPr>
          <a:xfrm>
            <a:off x="1189038" y="292100"/>
            <a:ext cx="11002962" cy="861774"/>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endParaRPr lang="es-CO" sz="3400" dirty="0">
              <a:solidFill>
                <a:schemeClr val="accent1">
                  <a:lumMod val="50000"/>
                </a:schemeClr>
              </a:solidFill>
            </a:endParaRPr>
          </a:p>
          <a:p>
            <a:pPr lvl="1" eaLnBrk="1" fontAlgn="auto" hangingPunct="1">
              <a:spcBef>
                <a:spcPts val="0"/>
              </a:spcBef>
              <a:spcAft>
                <a:spcPts val="0"/>
              </a:spcAft>
              <a:defRPr/>
            </a:pPr>
            <a:r>
              <a:rPr lang="es-CO" sz="1600" b="0" dirty="0">
                <a:solidFill>
                  <a:schemeClr val="accent1">
                    <a:lumMod val="50000"/>
                  </a:schemeClr>
                </a:solidFill>
              </a:rPr>
              <a:t>Total Cartera - Vigencia y Vencida – Abril 2024</a:t>
            </a:r>
            <a:endParaRPr lang="es-CO" sz="1600" b="0" kern="0" dirty="0">
              <a:solidFill>
                <a:schemeClr val="accent1">
                  <a:lumMod val="50000"/>
                </a:schemeClr>
              </a:solidFill>
            </a:endParaRPr>
          </a:p>
        </p:txBody>
      </p:sp>
      <p:sp>
        <p:nvSpPr>
          <p:cNvPr id="12" name="CuadroTexto 4">
            <a:extLst>
              <a:ext uri="{FF2B5EF4-FFF2-40B4-BE49-F238E27FC236}">
                <a16:creationId xmlns:a16="http://schemas.microsoft.com/office/drawing/2014/main" id="{1344172D-6155-4C04-A1F3-48C32075E4C8}"/>
              </a:ext>
            </a:extLst>
          </p:cNvPr>
          <p:cNvSpPr txBox="1">
            <a:spLocks noChangeArrowheads="1"/>
          </p:cNvSpPr>
          <p:nvPr/>
        </p:nvSpPr>
        <p:spPr bwMode="auto">
          <a:xfrm>
            <a:off x="-113525" y="6501626"/>
            <a:ext cx="4271962" cy="261610"/>
          </a:xfrm>
          <a:prstGeom prst="rect">
            <a:avLst/>
          </a:prstGeom>
          <a:noFill/>
          <a:ln>
            <a:noFill/>
          </a:ln>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 (Plano Cartera Total)</a:t>
            </a:r>
          </a:p>
        </p:txBody>
      </p:sp>
      <p:sp>
        <p:nvSpPr>
          <p:cNvPr id="2" name="CuadroTexto 1">
            <a:extLst>
              <a:ext uri="{FF2B5EF4-FFF2-40B4-BE49-F238E27FC236}">
                <a16:creationId xmlns:a16="http://schemas.microsoft.com/office/drawing/2014/main" id="{373B0A54-AD7C-D752-9F43-992CA4A88385}"/>
              </a:ext>
            </a:extLst>
          </p:cNvPr>
          <p:cNvSpPr txBox="1"/>
          <p:nvPr/>
        </p:nvSpPr>
        <p:spPr>
          <a:xfrm>
            <a:off x="1139826" y="5812610"/>
            <a:ext cx="9926637" cy="553998"/>
          </a:xfrm>
          <a:prstGeom prst="rect">
            <a:avLst/>
          </a:prstGeom>
          <a:noFill/>
        </p:spPr>
        <p:txBody>
          <a:bodyPr lIns="91440" tIns="45720" rIns="91440" bIns="45720" anchor="t">
            <a:spAutoFit/>
          </a:bodyPr>
          <a:lstStyle/>
          <a:p>
            <a:pPr algn="ctr">
              <a:defRPr/>
            </a:pPr>
            <a:r>
              <a:rPr lang="es-ES" sz="1000" dirty="0">
                <a:solidFill>
                  <a:schemeClr val="accent1">
                    <a:lumMod val="50000"/>
                  </a:schemeClr>
                </a:solidFill>
                <a:ea typeface="Calibri"/>
                <a:cs typeface="Arial"/>
              </a:rPr>
              <a:t>*Las cifras presentadas en la gráfica están en millones de pesos, por lo cual se realizó un redondeo a cada cifra de manera simple.</a:t>
            </a:r>
          </a:p>
          <a:p>
            <a:pPr algn="ctr">
              <a:defRPr/>
            </a:pPr>
            <a:r>
              <a:rPr lang="es-MX" sz="1000" dirty="0">
                <a:solidFill>
                  <a:schemeClr val="accent1">
                    <a:lumMod val="50000"/>
                  </a:schemeClr>
                </a:solidFill>
                <a:cs typeface="Arial"/>
              </a:rPr>
              <a:t>*El valor que se relaciona como cartera vigencia corresponde a cobros al usuario que están dentro de su plazo de pago.</a:t>
            </a:r>
            <a:endParaRPr lang="es-ES" sz="1000" dirty="0">
              <a:solidFill>
                <a:schemeClr val="accent1">
                  <a:lumMod val="50000"/>
                </a:schemeClr>
              </a:solidFill>
              <a:cs typeface="Arial"/>
            </a:endParaRPr>
          </a:p>
          <a:p>
            <a:pPr algn="ctr"/>
            <a:r>
              <a:rPr lang="es-ES" sz="1000" dirty="0">
                <a:solidFill>
                  <a:schemeClr val="accent1">
                    <a:lumMod val="50000"/>
                  </a:schemeClr>
                </a:solidFill>
                <a:cs typeface="Arial"/>
              </a:rPr>
              <a:t>*Información del archivo plano de cartera total a corte 30-abr-2024 descargado del SIGAB el 7-may-2024.</a:t>
            </a:r>
            <a:endParaRPr lang="es-CO" sz="1000" dirty="0">
              <a:solidFill>
                <a:schemeClr val="accent1">
                  <a:lumMod val="50000"/>
                </a:schemeClr>
              </a:solidFill>
              <a:cs typeface="Arial"/>
            </a:endParaRPr>
          </a:p>
        </p:txBody>
      </p:sp>
      <p:sp>
        <p:nvSpPr>
          <p:cNvPr id="10" name="CuadroTexto 14">
            <a:extLst>
              <a:ext uri="{FF2B5EF4-FFF2-40B4-BE49-F238E27FC236}">
                <a16:creationId xmlns:a16="http://schemas.microsoft.com/office/drawing/2014/main" id="{413035D8-7722-4592-AAB0-A08B2DC20071}"/>
              </a:ext>
            </a:extLst>
          </p:cNvPr>
          <p:cNvSpPr txBox="1"/>
          <p:nvPr/>
        </p:nvSpPr>
        <p:spPr>
          <a:xfrm>
            <a:off x="403225" y="3167063"/>
            <a:ext cx="1752600" cy="830997"/>
          </a:xfrm>
          <a:prstGeom prst="rect">
            <a:avLst/>
          </a:prstGeom>
          <a:noFill/>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lvl="1" algn="ctr" eaLnBrk="1" fontAlgn="auto" hangingPunct="1">
              <a:spcBef>
                <a:spcPts val="0"/>
              </a:spcBef>
              <a:spcAft>
                <a:spcPts val="0"/>
              </a:spcAft>
              <a:defRPr/>
            </a:pPr>
            <a:r>
              <a:rPr lang="es-CO" sz="1600" b="1" dirty="0">
                <a:solidFill>
                  <a:schemeClr val="accent1">
                    <a:lumMod val="50000"/>
                  </a:schemeClr>
                </a:solidFill>
                <a:cs typeface="Arial" panose="020B0604020202020204" pitchFamily="34" charset="0"/>
              </a:rPr>
              <a:t>CARTERA TOTAL</a:t>
            </a:r>
            <a:br>
              <a:rPr lang="es-CO" sz="1600" b="1" dirty="0">
                <a:solidFill>
                  <a:schemeClr val="accent1">
                    <a:lumMod val="50000"/>
                  </a:schemeClr>
                </a:solidFill>
                <a:cs typeface="Arial" panose="020B0604020202020204" pitchFamily="34" charset="0"/>
              </a:rPr>
            </a:br>
            <a:r>
              <a:rPr lang="es-CO" sz="1600" b="1" dirty="0">
                <a:solidFill>
                  <a:schemeClr val="accent1">
                    <a:lumMod val="50000"/>
                  </a:schemeClr>
                </a:solidFill>
                <a:cs typeface="Arial" panose="020B0604020202020204" pitchFamily="34" charset="0"/>
              </a:rPr>
              <a:t>$ 11.527</a:t>
            </a:r>
          </a:p>
          <a:p>
            <a:pPr marL="0" lvl="1" algn="ctr" eaLnBrk="1" fontAlgn="auto" hangingPunct="1">
              <a:spcBef>
                <a:spcPts val="0"/>
              </a:spcBef>
              <a:spcAft>
                <a:spcPts val="0"/>
              </a:spcAft>
              <a:defRPr/>
            </a:pPr>
            <a:r>
              <a:rPr lang="es-CO" sz="1600" b="1" dirty="0">
                <a:solidFill>
                  <a:schemeClr val="accent1">
                    <a:lumMod val="50000"/>
                  </a:schemeClr>
                </a:solidFill>
                <a:cs typeface="Arial" panose="020B0604020202020204" pitchFamily="34" charset="0"/>
              </a:rPr>
              <a:t>millones</a:t>
            </a:r>
            <a:endParaRPr lang="es-CO" sz="1600" b="1" kern="0" dirty="0">
              <a:solidFill>
                <a:schemeClr val="accent1">
                  <a:lumMod val="50000"/>
                </a:schemeClr>
              </a:solidFill>
              <a:cs typeface="Arial" panose="020B0604020202020204" pitchFamily="34" charset="0"/>
            </a:endParaRPr>
          </a:p>
        </p:txBody>
      </p:sp>
      <p:graphicFrame>
        <p:nvGraphicFramePr>
          <p:cNvPr id="3" name="Gráfico 2">
            <a:extLst>
              <a:ext uri="{FF2B5EF4-FFF2-40B4-BE49-F238E27FC236}">
                <a16:creationId xmlns:a16="http://schemas.microsoft.com/office/drawing/2014/main" id="{3D1E0931-2208-441E-87EC-F345AF378AE3}"/>
              </a:ext>
            </a:extLst>
          </p:cNvPr>
          <p:cNvGraphicFramePr>
            <a:graphicFrameLocks noGrp="1"/>
          </p:cNvGraphicFramePr>
          <p:nvPr/>
        </p:nvGraphicFramePr>
        <p:xfrm>
          <a:off x="2061713" y="1386127"/>
          <a:ext cx="8370963" cy="4426483"/>
        </p:xfrm>
        <a:graphic>
          <a:graphicData uri="http://schemas.openxmlformats.org/drawingml/2006/chart">
            <c:chart xmlns:c="http://schemas.openxmlformats.org/drawingml/2006/chart" xmlns:r="http://schemas.openxmlformats.org/officeDocument/2006/relationships" r:id="rId5"/>
          </a:graphicData>
        </a:graphic>
      </p:graphicFrame>
    </p:spTree>
  </p:cSld>
  <p:clrMapOvr>
    <a:masterClrMapping/>
  </p:clrMapOvr>
  <p:transition spd="slow"/>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16F11C02-C14A-4B10-9360-AE5A3CCB7E8C}"/>
              </a:ext>
            </a:extLst>
          </p:cNvPr>
          <p:cNvCxnSpPr>
            <a:cxnSpLocks/>
          </p:cNvCxnSpPr>
          <p:nvPr/>
        </p:nvCxnSpPr>
        <p:spPr>
          <a:xfrm>
            <a:off x="88900" y="1128713"/>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64516" name="Imagen 7">
            <a:extLst>
              <a:ext uri="{FF2B5EF4-FFF2-40B4-BE49-F238E27FC236}">
                <a16:creationId xmlns:a16="http://schemas.microsoft.com/office/drawing/2014/main" id="{FD132EFA-3097-472A-B78A-4370D98341CC}"/>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0874375" y="239713"/>
            <a:ext cx="914400" cy="6524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4517" name="Imagen 9">
            <a:extLst>
              <a:ext uri="{FF2B5EF4-FFF2-40B4-BE49-F238E27FC236}">
                <a16:creationId xmlns:a16="http://schemas.microsoft.com/office/drawing/2014/main" id="{79200777-09A2-4F93-9FF0-D951557252AB}"/>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190500" y="166688"/>
            <a:ext cx="862013" cy="8016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 name="CuadroTexto 4">
            <a:extLst>
              <a:ext uri="{FF2B5EF4-FFF2-40B4-BE49-F238E27FC236}">
                <a16:creationId xmlns:a16="http://schemas.microsoft.com/office/drawing/2014/main" id="{9353AE12-09A3-4648-938B-6D6E2F521C7F}"/>
              </a:ext>
            </a:extLst>
          </p:cNvPr>
          <p:cNvSpPr txBox="1">
            <a:spLocks noChangeArrowheads="1"/>
          </p:cNvSpPr>
          <p:nvPr/>
        </p:nvSpPr>
        <p:spPr bwMode="auto">
          <a:xfrm>
            <a:off x="0" y="6552812"/>
            <a:ext cx="4271962" cy="261610"/>
          </a:xfrm>
          <a:prstGeom prst="rect">
            <a:avLst/>
          </a:prstGeom>
          <a:noFill/>
          <a:ln>
            <a:noFill/>
          </a:ln>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 (Plano Cartera Total)</a:t>
            </a:r>
          </a:p>
        </p:txBody>
      </p:sp>
      <p:sp>
        <p:nvSpPr>
          <p:cNvPr id="2" name="CuadroTexto 1">
            <a:extLst>
              <a:ext uri="{FF2B5EF4-FFF2-40B4-BE49-F238E27FC236}">
                <a16:creationId xmlns:a16="http://schemas.microsoft.com/office/drawing/2014/main" id="{8614E144-DDCF-7BA0-47FC-371623E45605}"/>
              </a:ext>
            </a:extLst>
          </p:cNvPr>
          <p:cNvSpPr txBox="1"/>
          <p:nvPr/>
        </p:nvSpPr>
        <p:spPr>
          <a:xfrm>
            <a:off x="1132681" y="5918144"/>
            <a:ext cx="9926637" cy="553998"/>
          </a:xfrm>
          <a:prstGeom prst="rect">
            <a:avLst/>
          </a:prstGeom>
          <a:noFill/>
        </p:spPr>
        <p:txBody>
          <a:bodyPr lIns="91440" tIns="45720" rIns="91440" bIns="45720" anchor="t">
            <a:spAutoFit/>
          </a:bodyPr>
          <a:lstStyle/>
          <a:p>
            <a:pPr algn="ctr">
              <a:defRPr/>
            </a:pPr>
            <a:r>
              <a:rPr lang="es-ES" sz="1000" dirty="0">
                <a:solidFill>
                  <a:schemeClr val="accent1">
                    <a:lumMod val="50000"/>
                  </a:schemeClr>
                </a:solidFill>
                <a:ea typeface="Calibri"/>
                <a:cs typeface="Arial"/>
              </a:rPr>
              <a:t>*Las cifras presentadas en la gráfica están en millones de pesos, por lo cual se realizó un redondeo a cada cifra de manera simple.</a:t>
            </a:r>
          </a:p>
          <a:p>
            <a:pPr algn="ctr">
              <a:defRPr/>
            </a:pPr>
            <a:r>
              <a:rPr lang="es-MX" sz="1000" dirty="0">
                <a:solidFill>
                  <a:schemeClr val="accent1">
                    <a:lumMod val="50000"/>
                  </a:schemeClr>
                </a:solidFill>
                <a:cs typeface="Arial"/>
              </a:rPr>
              <a:t>*El valor que se relaciona como cartera vigencia corresponde a cobros al usuario que están dentro de su plazo de pago.</a:t>
            </a:r>
            <a:endParaRPr lang="es-ES" sz="1000" dirty="0">
              <a:solidFill>
                <a:schemeClr val="accent1">
                  <a:lumMod val="50000"/>
                </a:schemeClr>
              </a:solidFill>
              <a:cs typeface="Arial"/>
            </a:endParaRPr>
          </a:p>
          <a:p>
            <a:pPr algn="ctr"/>
            <a:r>
              <a:rPr lang="es-ES" sz="1000" dirty="0">
                <a:solidFill>
                  <a:schemeClr val="accent1">
                    <a:lumMod val="50000"/>
                  </a:schemeClr>
                </a:solidFill>
                <a:cs typeface="Arial"/>
              </a:rPr>
              <a:t>*Información del archivo plano de cartera total a corte 30-abr-2024 descargado del SIGAB el 7-may-2024.</a:t>
            </a:r>
            <a:endParaRPr lang="es-CO" sz="1000" dirty="0">
              <a:solidFill>
                <a:schemeClr val="accent1">
                  <a:lumMod val="50000"/>
                </a:schemeClr>
              </a:solidFill>
              <a:cs typeface="Arial"/>
            </a:endParaRPr>
          </a:p>
        </p:txBody>
      </p:sp>
      <p:graphicFrame>
        <p:nvGraphicFramePr>
          <p:cNvPr id="5" name="Tabla 2">
            <a:extLst>
              <a:ext uri="{FF2B5EF4-FFF2-40B4-BE49-F238E27FC236}">
                <a16:creationId xmlns:a16="http://schemas.microsoft.com/office/drawing/2014/main" id="{9FDAA68A-0F5D-0367-2590-24EE5D8FDC30}"/>
              </a:ext>
            </a:extLst>
          </p:cNvPr>
          <p:cNvGraphicFramePr>
            <a:graphicFrameLocks noGrp="1"/>
          </p:cNvGraphicFramePr>
          <p:nvPr/>
        </p:nvGraphicFramePr>
        <p:xfrm>
          <a:off x="3533200" y="4854624"/>
          <a:ext cx="5606414" cy="1010753"/>
        </p:xfrm>
        <a:graphic>
          <a:graphicData uri="http://schemas.openxmlformats.org/drawingml/2006/table">
            <a:tbl>
              <a:tblPr firstRow="1" bandRow="1">
                <a:tableStyleId>{68D230F3-CF80-4859-8CE7-A43EE81993B5}</a:tableStyleId>
              </a:tblPr>
              <a:tblGrid>
                <a:gridCol w="1878643">
                  <a:extLst>
                    <a:ext uri="{9D8B030D-6E8A-4147-A177-3AD203B41FA5}">
                      <a16:colId xmlns:a16="http://schemas.microsoft.com/office/drawing/2014/main" val="986650631"/>
                    </a:ext>
                  </a:extLst>
                </a:gridCol>
                <a:gridCol w="1040941">
                  <a:extLst>
                    <a:ext uri="{9D8B030D-6E8A-4147-A177-3AD203B41FA5}">
                      <a16:colId xmlns:a16="http://schemas.microsoft.com/office/drawing/2014/main" val="2679122248"/>
                    </a:ext>
                  </a:extLst>
                </a:gridCol>
                <a:gridCol w="1270854">
                  <a:extLst>
                    <a:ext uri="{9D8B030D-6E8A-4147-A177-3AD203B41FA5}">
                      <a16:colId xmlns:a16="http://schemas.microsoft.com/office/drawing/2014/main" val="2845050887"/>
                    </a:ext>
                  </a:extLst>
                </a:gridCol>
                <a:gridCol w="1415976">
                  <a:extLst>
                    <a:ext uri="{9D8B030D-6E8A-4147-A177-3AD203B41FA5}">
                      <a16:colId xmlns:a16="http://schemas.microsoft.com/office/drawing/2014/main" val="442746323"/>
                    </a:ext>
                  </a:extLst>
                </a:gridCol>
              </a:tblGrid>
              <a:tr h="315045">
                <a:tc>
                  <a:txBody>
                    <a:bodyPr/>
                    <a:lstStyle/>
                    <a:p>
                      <a:pPr algn="ctr" rtl="0" fontAlgn="ctr"/>
                      <a:r>
                        <a:rPr lang="es-CO" sz="1100" b="1" u="none" strike="noStrike" dirty="0">
                          <a:solidFill>
                            <a:schemeClr val="accent1">
                              <a:lumMod val="50000"/>
                            </a:schemeClr>
                          </a:solidFill>
                          <a:effectLst/>
                          <a:latin typeface="+mn-lt"/>
                          <a:cs typeface="Arial" panose="020B0604020202020204" pitchFamily="34" charset="0"/>
                        </a:rPr>
                        <a:t>CARTERA</a:t>
                      </a:r>
                      <a:endParaRPr lang="es-CO" sz="1100" b="1" i="0" u="none" strike="noStrike" dirty="0">
                        <a:solidFill>
                          <a:schemeClr val="accent1">
                            <a:lumMod val="50000"/>
                          </a:schemeClr>
                        </a:solidFill>
                        <a:effectLst/>
                        <a:latin typeface="+mn-lt"/>
                        <a:cs typeface="Arial" panose="020B0604020202020204" pitchFamily="34" charset="0"/>
                      </a:endParaRPr>
                    </a:p>
                  </a:txBody>
                  <a:tcPr marL="9525" marR="9525" marT="9525" marB="0" anchor="ctr"/>
                </a:tc>
                <a:tc>
                  <a:txBody>
                    <a:bodyPr/>
                    <a:lstStyle/>
                    <a:p>
                      <a:pPr algn="ctr" rtl="0" fontAlgn="ctr"/>
                      <a:r>
                        <a:rPr lang="es-CO" sz="1100" b="1" u="none" strike="noStrike" dirty="0">
                          <a:solidFill>
                            <a:schemeClr val="accent1">
                              <a:lumMod val="50000"/>
                            </a:schemeClr>
                          </a:solidFill>
                          <a:effectLst/>
                          <a:latin typeface="+mn-lt"/>
                          <a:cs typeface="Arial" panose="020B0604020202020204" pitchFamily="34" charset="0"/>
                        </a:rPr>
                        <a:t>FACT. CONJUNTA</a:t>
                      </a:r>
                      <a:endParaRPr lang="es-CO" sz="1100" b="1" i="0" u="none" strike="noStrike" dirty="0">
                        <a:solidFill>
                          <a:schemeClr val="accent1">
                            <a:lumMod val="50000"/>
                          </a:schemeClr>
                        </a:solidFill>
                        <a:effectLst/>
                        <a:latin typeface="+mn-lt"/>
                        <a:cs typeface="Arial" panose="020B0604020202020204" pitchFamily="34" charset="0"/>
                      </a:endParaRPr>
                    </a:p>
                  </a:txBody>
                  <a:tcPr marL="9525" marR="9525" marT="9525" marB="0" anchor="ctr"/>
                </a:tc>
                <a:tc>
                  <a:txBody>
                    <a:bodyPr/>
                    <a:lstStyle/>
                    <a:p>
                      <a:pPr algn="ctr" rtl="0" fontAlgn="ctr"/>
                      <a:r>
                        <a:rPr lang="es-CO" sz="1100" b="1" u="none" strike="noStrike" dirty="0">
                          <a:solidFill>
                            <a:schemeClr val="accent1">
                              <a:lumMod val="50000"/>
                            </a:schemeClr>
                          </a:solidFill>
                          <a:effectLst/>
                          <a:latin typeface="+mn-lt"/>
                          <a:cs typeface="Arial" panose="020B0604020202020204" pitchFamily="34" charset="0"/>
                        </a:rPr>
                        <a:t>FACT. </a:t>
                      </a:r>
                    </a:p>
                    <a:p>
                      <a:pPr algn="ctr" rtl="0" fontAlgn="ctr"/>
                      <a:r>
                        <a:rPr lang="es-CO" sz="1100" b="1" u="none" strike="noStrike" dirty="0">
                          <a:solidFill>
                            <a:schemeClr val="accent1">
                              <a:lumMod val="50000"/>
                            </a:schemeClr>
                          </a:solidFill>
                          <a:effectLst/>
                          <a:latin typeface="+mn-lt"/>
                          <a:cs typeface="Arial" panose="020B0604020202020204" pitchFamily="34" charset="0"/>
                        </a:rPr>
                        <a:t>DIRECTA</a:t>
                      </a:r>
                      <a:endParaRPr lang="es-CO" sz="1100" b="1" i="0" u="none" strike="noStrike" dirty="0">
                        <a:solidFill>
                          <a:schemeClr val="accent1">
                            <a:lumMod val="50000"/>
                          </a:schemeClr>
                        </a:solidFill>
                        <a:effectLst/>
                        <a:latin typeface="+mn-lt"/>
                        <a:cs typeface="Arial" panose="020B0604020202020204" pitchFamily="34" charset="0"/>
                      </a:endParaRPr>
                    </a:p>
                  </a:txBody>
                  <a:tcPr marL="9525" marR="9525" marT="9525" marB="0" anchor="ctr"/>
                </a:tc>
                <a:tc>
                  <a:txBody>
                    <a:bodyPr/>
                    <a:lstStyle/>
                    <a:p>
                      <a:pPr algn="ctr" rtl="0" fontAlgn="ctr"/>
                      <a:r>
                        <a:rPr lang="es-CO" sz="1100" b="1" u="none" strike="noStrike" dirty="0">
                          <a:solidFill>
                            <a:schemeClr val="accent1">
                              <a:lumMod val="50000"/>
                            </a:schemeClr>
                          </a:solidFill>
                          <a:effectLst/>
                          <a:latin typeface="+mn-lt"/>
                          <a:cs typeface="Arial" panose="020B0604020202020204" pitchFamily="34" charset="0"/>
                        </a:rPr>
                        <a:t>TOTAL</a:t>
                      </a:r>
                      <a:br>
                        <a:rPr lang="es-CO" sz="1100" b="1" u="none" strike="noStrike" dirty="0">
                          <a:solidFill>
                            <a:schemeClr val="accent1">
                              <a:lumMod val="50000"/>
                            </a:schemeClr>
                          </a:solidFill>
                          <a:effectLst/>
                          <a:latin typeface="+mn-lt"/>
                          <a:cs typeface="Arial" panose="020B0604020202020204" pitchFamily="34" charset="0"/>
                        </a:rPr>
                      </a:br>
                      <a:r>
                        <a:rPr lang="es-CO" sz="1100" b="1" u="none" strike="noStrike" dirty="0">
                          <a:solidFill>
                            <a:schemeClr val="accent1">
                              <a:lumMod val="50000"/>
                            </a:schemeClr>
                          </a:solidFill>
                          <a:effectLst/>
                          <a:latin typeface="+mn-lt"/>
                          <a:cs typeface="Arial" panose="020B0604020202020204" pitchFamily="34" charset="0"/>
                        </a:rPr>
                        <a:t> CARTERA</a:t>
                      </a:r>
                      <a:endParaRPr lang="es-CO" sz="1100" b="1" i="0" u="none" strike="noStrike" dirty="0">
                        <a:solidFill>
                          <a:schemeClr val="accent1">
                            <a:lumMod val="50000"/>
                          </a:schemeClr>
                        </a:solidFill>
                        <a:effectLst/>
                        <a:latin typeface="+mn-lt"/>
                        <a:cs typeface="Arial" panose="020B0604020202020204" pitchFamily="34" charset="0"/>
                      </a:endParaRPr>
                    </a:p>
                  </a:txBody>
                  <a:tcPr marL="9525" marR="9525" marT="9525" marB="0" anchor="ctr"/>
                </a:tc>
                <a:extLst>
                  <a:ext uri="{0D108BD9-81ED-4DB2-BD59-A6C34878D82A}">
                    <a16:rowId xmlns:a16="http://schemas.microsoft.com/office/drawing/2014/main" val="4194083131"/>
                  </a:ext>
                </a:extLst>
              </a:tr>
              <a:tr h="227507">
                <a:tc>
                  <a:txBody>
                    <a:bodyPr/>
                    <a:lstStyle/>
                    <a:p>
                      <a:pPr algn="l" fontAlgn="ctr"/>
                      <a:r>
                        <a:rPr lang="es-CO" sz="1000" u="none" strike="noStrike" dirty="0">
                          <a:solidFill>
                            <a:schemeClr val="accent1">
                              <a:lumMod val="50000"/>
                            </a:schemeClr>
                          </a:solidFill>
                          <a:effectLst/>
                          <a:latin typeface="+mn-lt"/>
                          <a:cs typeface="Arial" panose="020B0604020202020204" pitchFamily="34" charset="0"/>
                        </a:rPr>
                        <a:t>VENCIDA</a:t>
                      </a:r>
                      <a:endParaRPr lang="es-CO" sz="1000" b="0" i="0" u="none" strike="noStrike" dirty="0">
                        <a:solidFill>
                          <a:schemeClr val="accent1">
                            <a:lumMod val="50000"/>
                          </a:schemeClr>
                        </a:solidFill>
                        <a:effectLst/>
                        <a:latin typeface="+mn-lt"/>
                        <a:cs typeface="Arial" panose="020B0604020202020204" pitchFamily="34" charset="0"/>
                      </a:endParaRPr>
                    </a:p>
                  </a:txBody>
                  <a:tcPr marL="9525" marR="9525" marT="9525" marB="0" anchor="ctr"/>
                </a:tc>
                <a:tc>
                  <a:txBody>
                    <a:bodyPr/>
                    <a:lstStyle/>
                    <a:p>
                      <a:pPr marL="0" algn="r" defTabSz="914400" rtl="0" eaLnBrk="1" fontAlgn="ctr" latinLnBrk="0" hangingPunct="1"/>
                      <a:r>
                        <a:rPr lang="es-MX" sz="1000" b="0" i="0" u="none" strike="noStrike" kern="1200" dirty="0">
                          <a:solidFill>
                            <a:schemeClr val="accent1">
                              <a:lumMod val="50000"/>
                            </a:schemeClr>
                          </a:solidFill>
                          <a:effectLst/>
                          <a:latin typeface="Calibri" panose="020F0502020204030204" pitchFamily="34" charset="0"/>
                          <a:ea typeface="Calibri" panose="020F0502020204030204" pitchFamily="34" charset="0"/>
                          <a:cs typeface="Calibri" panose="020F0502020204030204" pitchFamily="34" charset="0"/>
                        </a:rPr>
                        <a:t>11.601</a:t>
                      </a:r>
                      <a:endParaRPr lang="es-CO" sz="1000" b="0" i="0" u="none" strike="noStrike" kern="1200" dirty="0">
                        <a:solidFill>
                          <a:schemeClr val="accent1">
                            <a:lumMod val="50000"/>
                          </a:schemeClr>
                        </a:solidFill>
                        <a:effectLst/>
                        <a:latin typeface="Calibri" panose="020F0502020204030204" pitchFamily="34" charset="0"/>
                        <a:ea typeface="Calibri" panose="020F0502020204030204" pitchFamily="34" charset="0"/>
                        <a:cs typeface="Calibri" panose="020F0502020204030204" pitchFamily="34" charset="0"/>
                      </a:endParaRPr>
                    </a:p>
                  </a:txBody>
                  <a:tcPr marL="9525" marR="9525" marT="9525" marB="0" anchor="ctr"/>
                </a:tc>
                <a:tc>
                  <a:txBody>
                    <a:bodyPr/>
                    <a:lstStyle/>
                    <a:p>
                      <a:pPr marL="0" algn="r" defTabSz="914400" rtl="0" eaLnBrk="1" fontAlgn="ctr" latinLnBrk="0" hangingPunct="1"/>
                      <a:r>
                        <a:rPr lang="es-MX" sz="1000" b="0" i="0" u="none" strike="noStrike" kern="1200" dirty="0">
                          <a:solidFill>
                            <a:schemeClr val="accent1">
                              <a:lumMod val="50000"/>
                            </a:schemeClr>
                          </a:solidFill>
                          <a:effectLst/>
                          <a:latin typeface="Calibri" panose="020F0502020204030204" pitchFamily="34" charset="0"/>
                          <a:ea typeface="Calibri" panose="020F0502020204030204" pitchFamily="34" charset="0"/>
                          <a:cs typeface="Calibri" panose="020F0502020204030204" pitchFamily="34" charset="0"/>
                        </a:rPr>
                        <a:t>3.811</a:t>
                      </a:r>
                      <a:endParaRPr lang="es-CO" sz="1000" b="0" i="0" u="none" strike="noStrike" kern="1200" dirty="0">
                        <a:solidFill>
                          <a:schemeClr val="accent1">
                            <a:lumMod val="50000"/>
                          </a:schemeClr>
                        </a:solidFill>
                        <a:effectLst/>
                        <a:latin typeface="Calibri" panose="020F0502020204030204" pitchFamily="34" charset="0"/>
                        <a:ea typeface="Calibri" panose="020F0502020204030204" pitchFamily="34" charset="0"/>
                        <a:cs typeface="Calibri" panose="020F0502020204030204" pitchFamily="34" charset="0"/>
                      </a:endParaRPr>
                    </a:p>
                  </a:txBody>
                  <a:tcPr marL="9525" marR="9525" marT="9525" marB="0" anchor="ctr"/>
                </a:tc>
                <a:tc>
                  <a:txBody>
                    <a:bodyPr/>
                    <a:lstStyle/>
                    <a:p>
                      <a:pPr algn="r" fontAlgn="ctr"/>
                      <a:r>
                        <a:rPr lang="es-MX" sz="1000" b="0" i="0" u="none" strike="noStrike" dirty="0">
                          <a:solidFill>
                            <a:schemeClr val="accent1">
                              <a:lumMod val="50000"/>
                            </a:schemeClr>
                          </a:solidFill>
                          <a:effectLst/>
                          <a:latin typeface="Calibri" panose="020F0502020204030204" pitchFamily="34" charset="0"/>
                          <a:ea typeface="Calibri" panose="020F0502020204030204" pitchFamily="34" charset="0"/>
                          <a:cs typeface="Calibri" panose="020F0502020204030204" pitchFamily="34" charset="0"/>
                        </a:rPr>
                        <a:t>15.412</a:t>
                      </a:r>
                      <a:endParaRPr lang="es-CO" sz="1000" b="0" i="0" u="none" strike="noStrike" dirty="0">
                        <a:solidFill>
                          <a:schemeClr val="accent1">
                            <a:lumMod val="50000"/>
                          </a:schemeClr>
                        </a:solidFill>
                        <a:effectLst/>
                        <a:latin typeface="Calibri" panose="020F0502020204030204" pitchFamily="34" charset="0"/>
                        <a:ea typeface="Calibri" panose="020F0502020204030204" pitchFamily="34" charset="0"/>
                        <a:cs typeface="Calibri" panose="020F0502020204030204" pitchFamily="34" charset="0"/>
                      </a:endParaRPr>
                    </a:p>
                  </a:txBody>
                  <a:tcPr marL="9525" marR="9525" marT="9525" marB="0" anchor="ctr"/>
                </a:tc>
                <a:extLst>
                  <a:ext uri="{0D108BD9-81ED-4DB2-BD59-A6C34878D82A}">
                    <a16:rowId xmlns:a16="http://schemas.microsoft.com/office/drawing/2014/main" val="1225258270"/>
                  </a:ext>
                </a:extLst>
              </a:tr>
              <a:tr h="222426">
                <a:tc>
                  <a:txBody>
                    <a:bodyPr/>
                    <a:lstStyle/>
                    <a:p>
                      <a:pPr algn="l" fontAlgn="ctr"/>
                      <a:r>
                        <a:rPr lang="es-CO" sz="1000" b="0" i="0" u="none" strike="noStrike" dirty="0">
                          <a:solidFill>
                            <a:schemeClr val="accent1">
                              <a:lumMod val="50000"/>
                            </a:schemeClr>
                          </a:solidFill>
                          <a:effectLst/>
                          <a:latin typeface="+mn-lt"/>
                          <a:cs typeface="Arial" panose="020B0604020202020204" pitchFamily="34" charset="0"/>
                        </a:rPr>
                        <a:t>VIGENCIA</a:t>
                      </a:r>
                    </a:p>
                  </a:txBody>
                  <a:tcPr marL="9525" marR="9525" marT="9525" marB="0" anchor="ctr"/>
                </a:tc>
                <a:tc>
                  <a:txBody>
                    <a:bodyPr/>
                    <a:lstStyle/>
                    <a:p>
                      <a:pPr marL="0" algn="r" defTabSz="914400" rtl="0" eaLnBrk="1" fontAlgn="ctr" latinLnBrk="0" hangingPunct="1"/>
                      <a:r>
                        <a:rPr lang="es-MX" sz="1000" b="0" i="0" u="none" strike="noStrike" kern="1200" dirty="0">
                          <a:solidFill>
                            <a:schemeClr val="accent1">
                              <a:lumMod val="50000"/>
                            </a:schemeClr>
                          </a:solidFill>
                          <a:effectLst/>
                          <a:latin typeface="Calibri" panose="020F0502020204030204" pitchFamily="34" charset="0"/>
                          <a:ea typeface="Calibri" panose="020F0502020204030204" pitchFamily="34" charset="0"/>
                          <a:cs typeface="Calibri" panose="020F0502020204030204" pitchFamily="34" charset="0"/>
                        </a:rPr>
                        <a:t>12.088</a:t>
                      </a:r>
                      <a:endParaRPr lang="es-CO" sz="1000" b="0" i="0" u="none" strike="noStrike" kern="1200" dirty="0">
                        <a:solidFill>
                          <a:schemeClr val="accent1">
                            <a:lumMod val="50000"/>
                          </a:schemeClr>
                        </a:solidFill>
                        <a:effectLst/>
                        <a:latin typeface="Calibri" panose="020F0502020204030204" pitchFamily="34" charset="0"/>
                        <a:ea typeface="Calibri" panose="020F0502020204030204" pitchFamily="34" charset="0"/>
                        <a:cs typeface="Calibri" panose="020F0502020204030204" pitchFamily="34" charset="0"/>
                      </a:endParaRPr>
                    </a:p>
                  </a:txBody>
                  <a:tcPr marL="9525" marR="9525" marT="9525" marB="0" anchor="ctr"/>
                </a:tc>
                <a:tc>
                  <a:txBody>
                    <a:bodyPr/>
                    <a:lstStyle/>
                    <a:p>
                      <a:pPr marL="0" algn="r" defTabSz="914400" rtl="0" eaLnBrk="1" fontAlgn="ctr" latinLnBrk="0" hangingPunct="1"/>
                      <a:r>
                        <a:rPr lang="es-MX" sz="1000" b="0" i="0" u="none" strike="noStrike" kern="1200" dirty="0">
                          <a:solidFill>
                            <a:schemeClr val="accent1">
                              <a:lumMod val="50000"/>
                            </a:schemeClr>
                          </a:solidFill>
                          <a:effectLst/>
                          <a:latin typeface="Calibri" panose="020F0502020204030204" pitchFamily="34" charset="0"/>
                          <a:ea typeface="Calibri" panose="020F0502020204030204" pitchFamily="34" charset="0"/>
                          <a:cs typeface="Calibri" panose="020F0502020204030204" pitchFamily="34" charset="0"/>
                        </a:rPr>
                        <a:t>1.052</a:t>
                      </a:r>
                      <a:endParaRPr lang="es-CO" sz="1000" b="0" i="0" u="none" strike="noStrike" kern="1200" dirty="0">
                        <a:solidFill>
                          <a:schemeClr val="accent1">
                            <a:lumMod val="50000"/>
                          </a:schemeClr>
                        </a:solidFill>
                        <a:effectLst/>
                        <a:latin typeface="Calibri" panose="020F0502020204030204" pitchFamily="34" charset="0"/>
                        <a:ea typeface="Calibri" panose="020F0502020204030204" pitchFamily="34" charset="0"/>
                        <a:cs typeface="Calibri" panose="020F0502020204030204" pitchFamily="34" charset="0"/>
                      </a:endParaRPr>
                    </a:p>
                  </a:txBody>
                  <a:tcPr marL="9525" marR="9525" marT="9525" marB="0" anchor="ctr"/>
                </a:tc>
                <a:tc>
                  <a:txBody>
                    <a:bodyPr/>
                    <a:lstStyle/>
                    <a:p>
                      <a:pPr algn="r" fontAlgn="ctr"/>
                      <a:r>
                        <a:rPr lang="es-MX" sz="1000" b="0" i="0" u="none" strike="noStrike" dirty="0">
                          <a:solidFill>
                            <a:schemeClr val="accent1">
                              <a:lumMod val="50000"/>
                            </a:schemeClr>
                          </a:solidFill>
                          <a:effectLst/>
                          <a:latin typeface="Calibri" panose="020F0502020204030204" pitchFamily="34" charset="0"/>
                          <a:ea typeface="Calibri" panose="020F0502020204030204" pitchFamily="34" charset="0"/>
                          <a:cs typeface="Calibri" panose="020F0502020204030204" pitchFamily="34" charset="0"/>
                        </a:rPr>
                        <a:t>13.140</a:t>
                      </a:r>
                      <a:endParaRPr lang="es-CO" sz="1000" b="0" i="0" u="none" strike="noStrike" dirty="0">
                        <a:solidFill>
                          <a:schemeClr val="accent1">
                            <a:lumMod val="50000"/>
                          </a:schemeClr>
                        </a:solidFill>
                        <a:effectLst/>
                        <a:latin typeface="Calibri" panose="020F0502020204030204" pitchFamily="34" charset="0"/>
                        <a:ea typeface="Calibri" panose="020F0502020204030204" pitchFamily="34" charset="0"/>
                        <a:cs typeface="Calibri" panose="020F0502020204030204" pitchFamily="34" charset="0"/>
                      </a:endParaRPr>
                    </a:p>
                  </a:txBody>
                  <a:tcPr marL="9525" marR="9525" marT="9525" marB="0" anchor="ctr"/>
                </a:tc>
                <a:extLst>
                  <a:ext uri="{0D108BD9-81ED-4DB2-BD59-A6C34878D82A}">
                    <a16:rowId xmlns:a16="http://schemas.microsoft.com/office/drawing/2014/main" val="1331612124"/>
                  </a:ext>
                </a:extLst>
              </a:tr>
              <a:tr h="216015">
                <a:tc>
                  <a:txBody>
                    <a:bodyPr/>
                    <a:lstStyle/>
                    <a:p>
                      <a:pPr algn="ctr" rtl="0" fontAlgn="ctr"/>
                      <a:r>
                        <a:rPr lang="es-CO" sz="1000" b="1" u="none" strike="noStrike" dirty="0">
                          <a:solidFill>
                            <a:schemeClr val="accent1">
                              <a:lumMod val="50000"/>
                            </a:schemeClr>
                          </a:solidFill>
                          <a:effectLst/>
                          <a:latin typeface="+mn-lt"/>
                          <a:cs typeface="Arial" panose="020B0604020202020204" pitchFamily="34" charset="0"/>
                        </a:rPr>
                        <a:t>TOTAL</a:t>
                      </a:r>
                      <a:endParaRPr lang="es-CO" sz="1000" b="1" i="0" u="none" strike="noStrike" dirty="0">
                        <a:solidFill>
                          <a:schemeClr val="accent1">
                            <a:lumMod val="50000"/>
                          </a:schemeClr>
                        </a:solidFill>
                        <a:effectLst/>
                        <a:latin typeface="+mn-lt"/>
                        <a:cs typeface="Arial" panose="020B0604020202020204" pitchFamily="34" charset="0"/>
                      </a:endParaRPr>
                    </a:p>
                  </a:txBody>
                  <a:tcPr marL="9525" marR="9525" marT="9525" marB="0" anchor="ctr"/>
                </a:tc>
                <a:tc>
                  <a:txBody>
                    <a:bodyPr/>
                    <a:lstStyle/>
                    <a:p>
                      <a:pPr algn="r" fontAlgn="ctr"/>
                      <a:r>
                        <a:rPr lang="es-MX" sz="1000" b="1" i="0" u="none" strike="noStrike" dirty="0">
                          <a:solidFill>
                            <a:schemeClr val="accent1">
                              <a:lumMod val="50000"/>
                            </a:schemeClr>
                          </a:solidFill>
                          <a:effectLst/>
                          <a:latin typeface="Calibri" panose="020F0502020204030204" pitchFamily="34" charset="0"/>
                          <a:ea typeface="Calibri" panose="020F0502020204030204" pitchFamily="34" charset="0"/>
                          <a:cs typeface="Calibri" panose="020F0502020204030204" pitchFamily="34" charset="0"/>
                        </a:rPr>
                        <a:t>23.689</a:t>
                      </a:r>
                      <a:endParaRPr lang="es-CO" sz="1000" b="1" i="0" u="none" strike="noStrike" dirty="0">
                        <a:solidFill>
                          <a:schemeClr val="accent1">
                            <a:lumMod val="50000"/>
                          </a:schemeClr>
                        </a:solidFill>
                        <a:effectLst/>
                        <a:latin typeface="Calibri" panose="020F0502020204030204" pitchFamily="34" charset="0"/>
                        <a:ea typeface="Calibri" panose="020F0502020204030204" pitchFamily="34" charset="0"/>
                        <a:cs typeface="Calibri" panose="020F0502020204030204" pitchFamily="34" charset="0"/>
                      </a:endParaRPr>
                    </a:p>
                  </a:txBody>
                  <a:tcPr marL="9525" marR="9525" marT="9525" marB="0" anchor="ctr"/>
                </a:tc>
                <a:tc>
                  <a:txBody>
                    <a:bodyPr/>
                    <a:lstStyle/>
                    <a:p>
                      <a:pPr algn="r" fontAlgn="ctr"/>
                      <a:r>
                        <a:rPr lang="es-MX" sz="1000" b="1" i="0" u="none" strike="noStrike" dirty="0">
                          <a:solidFill>
                            <a:schemeClr val="accent1">
                              <a:lumMod val="50000"/>
                            </a:schemeClr>
                          </a:solidFill>
                          <a:effectLst/>
                          <a:latin typeface="Calibri" panose="020F0502020204030204" pitchFamily="34" charset="0"/>
                          <a:ea typeface="Calibri" panose="020F0502020204030204" pitchFamily="34" charset="0"/>
                          <a:cs typeface="Calibri" panose="020F0502020204030204" pitchFamily="34" charset="0"/>
                        </a:rPr>
                        <a:t>4.863</a:t>
                      </a:r>
                      <a:endParaRPr lang="es-CO" sz="1000" b="1" i="0" u="none" strike="noStrike" dirty="0">
                        <a:solidFill>
                          <a:schemeClr val="accent1">
                            <a:lumMod val="50000"/>
                          </a:schemeClr>
                        </a:solidFill>
                        <a:effectLst/>
                        <a:latin typeface="Calibri" panose="020F0502020204030204" pitchFamily="34" charset="0"/>
                        <a:ea typeface="Calibri" panose="020F0502020204030204" pitchFamily="34" charset="0"/>
                        <a:cs typeface="Calibri" panose="020F0502020204030204" pitchFamily="34" charset="0"/>
                      </a:endParaRPr>
                    </a:p>
                  </a:txBody>
                  <a:tcPr marL="9525" marR="9525" marT="9525" marB="0" anchor="ctr"/>
                </a:tc>
                <a:tc>
                  <a:txBody>
                    <a:bodyPr/>
                    <a:lstStyle/>
                    <a:p>
                      <a:pPr algn="r" fontAlgn="ctr"/>
                      <a:r>
                        <a:rPr lang="es-MX" sz="1000" b="1" i="0" u="none" strike="noStrike" dirty="0">
                          <a:solidFill>
                            <a:schemeClr val="accent1">
                              <a:lumMod val="50000"/>
                            </a:schemeClr>
                          </a:solidFill>
                          <a:effectLst/>
                          <a:latin typeface="Calibri" panose="020F0502020204030204" pitchFamily="34" charset="0"/>
                          <a:ea typeface="Calibri" panose="020F0502020204030204" pitchFamily="34" charset="0"/>
                          <a:cs typeface="Calibri" panose="020F0502020204030204" pitchFamily="34" charset="0"/>
                        </a:rPr>
                        <a:t>28.553</a:t>
                      </a:r>
                      <a:endParaRPr lang="es-CO" sz="1000" b="1" i="0" u="none" strike="noStrike" dirty="0">
                        <a:solidFill>
                          <a:schemeClr val="accent1">
                            <a:lumMod val="50000"/>
                          </a:schemeClr>
                        </a:solidFill>
                        <a:effectLst/>
                        <a:latin typeface="Calibri" panose="020F0502020204030204" pitchFamily="34" charset="0"/>
                        <a:ea typeface="Calibri" panose="020F0502020204030204" pitchFamily="34" charset="0"/>
                        <a:cs typeface="Calibri" panose="020F0502020204030204" pitchFamily="34" charset="0"/>
                      </a:endParaRPr>
                    </a:p>
                  </a:txBody>
                  <a:tcPr marL="9525" marR="9525" marT="9525" marB="0" anchor="ctr"/>
                </a:tc>
                <a:extLst>
                  <a:ext uri="{0D108BD9-81ED-4DB2-BD59-A6C34878D82A}">
                    <a16:rowId xmlns:a16="http://schemas.microsoft.com/office/drawing/2014/main" val="1556247795"/>
                  </a:ext>
                </a:extLst>
              </a:tr>
            </a:tbl>
          </a:graphicData>
        </a:graphic>
      </p:graphicFrame>
      <p:sp>
        <p:nvSpPr>
          <p:cNvPr id="10" name="CuadroTexto 9">
            <a:extLst>
              <a:ext uri="{FF2B5EF4-FFF2-40B4-BE49-F238E27FC236}">
                <a16:creationId xmlns:a16="http://schemas.microsoft.com/office/drawing/2014/main" id="{9759F1C5-4E30-45A8-8361-79D8F4352493}"/>
              </a:ext>
            </a:extLst>
          </p:cNvPr>
          <p:cNvSpPr txBox="1"/>
          <p:nvPr/>
        </p:nvSpPr>
        <p:spPr>
          <a:xfrm>
            <a:off x="850900" y="177800"/>
            <a:ext cx="8729663" cy="861774"/>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Total Cartera Por Edad De Mora – Abril 2024</a:t>
            </a:r>
            <a:endParaRPr lang="es-CO" sz="1600" b="0" kern="0" dirty="0">
              <a:solidFill>
                <a:schemeClr val="accent1">
                  <a:lumMod val="50000"/>
                </a:schemeClr>
              </a:solidFill>
            </a:endParaRPr>
          </a:p>
        </p:txBody>
      </p:sp>
      <p:graphicFrame>
        <p:nvGraphicFramePr>
          <p:cNvPr id="3" name="Gráfico 2">
            <a:extLst>
              <a:ext uri="{FF2B5EF4-FFF2-40B4-BE49-F238E27FC236}">
                <a16:creationId xmlns:a16="http://schemas.microsoft.com/office/drawing/2014/main" id="{2A6AC9C3-EC73-4A98-B223-63EE19B19C6B}"/>
              </a:ext>
            </a:extLst>
          </p:cNvPr>
          <p:cNvGraphicFramePr>
            <a:graphicFrameLocks noGrp="1"/>
          </p:cNvGraphicFramePr>
          <p:nvPr/>
        </p:nvGraphicFramePr>
        <p:xfrm>
          <a:off x="1767416" y="1289052"/>
          <a:ext cx="8657167" cy="3476432"/>
        </p:xfrm>
        <a:graphic>
          <a:graphicData uri="http://schemas.openxmlformats.org/drawingml/2006/chart">
            <c:chart xmlns:c="http://schemas.openxmlformats.org/drawingml/2006/chart" xmlns:r="http://schemas.openxmlformats.org/officeDocument/2006/relationships" r:id="rId5"/>
          </a:graphicData>
        </a:graphic>
      </p:graphicFrame>
    </p:spTree>
  </p:cSld>
  <p:clrMapOvr>
    <a:masterClrMapping/>
  </p:clrMapOvr>
  <p:transition spd="slow"/>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9957737B-7F6E-4C32-95A6-A5F76C02D8EB}"/>
              </a:ext>
            </a:extLst>
          </p:cNvPr>
          <p:cNvCxnSpPr>
            <a:cxnSpLocks/>
          </p:cNvCxnSpPr>
          <p:nvPr/>
        </p:nvCxnSpPr>
        <p:spPr>
          <a:xfrm>
            <a:off x="88900" y="1125538"/>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66563" name="Imagen 24">
            <a:extLst>
              <a:ext uri="{FF2B5EF4-FFF2-40B4-BE49-F238E27FC236}">
                <a16:creationId xmlns:a16="http://schemas.microsoft.com/office/drawing/2014/main" id="{F16E371B-E56B-4C84-A184-C7450E77E049}"/>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36538" y="157163"/>
            <a:ext cx="933450" cy="8683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6564" name="Imagen 10">
            <a:extLst>
              <a:ext uri="{FF2B5EF4-FFF2-40B4-BE49-F238E27FC236}">
                <a16:creationId xmlns:a16="http://schemas.microsoft.com/office/drawing/2014/main" id="{79069F19-ADE2-4A51-BC6B-1B814450029F}"/>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l="12659" t="17307" r="12910" b="19214"/>
          <a:stretch>
            <a:fillRect/>
          </a:stretch>
        </p:blipFill>
        <p:spPr bwMode="auto">
          <a:xfrm>
            <a:off x="10412413" y="134938"/>
            <a:ext cx="1417637" cy="803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 name="CuadroTexto 10">
            <a:extLst>
              <a:ext uri="{FF2B5EF4-FFF2-40B4-BE49-F238E27FC236}">
                <a16:creationId xmlns:a16="http://schemas.microsoft.com/office/drawing/2014/main" id="{7D1AEED1-EE91-420F-B50C-554D22F44DFA}"/>
              </a:ext>
            </a:extLst>
          </p:cNvPr>
          <p:cNvSpPr txBox="1"/>
          <p:nvPr/>
        </p:nvSpPr>
        <p:spPr>
          <a:xfrm>
            <a:off x="850900" y="177800"/>
            <a:ext cx="8729663" cy="861774"/>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Total Cartera Por Edad De Mora – Abril 2024</a:t>
            </a:r>
            <a:endParaRPr lang="es-CO" sz="1600" b="0" kern="0" dirty="0">
              <a:solidFill>
                <a:schemeClr val="accent1">
                  <a:lumMod val="50000"/>
                </a:schemeClr>
              </a:solidFill>
            </a:endParaRPr>
          </a:p>
        </p:txBody>
      </p:sp>
      <p:sp>
        <p:nvSpPr>
          <p:cNvPr id="16" name="CuadroTexto 4">
            <a:extLst>
              <a:ext uri="{FF2B5EF4-FFF2-40B4-BE49-F238E27FC236}">
                <a16:creationId xmlns:a16="http://schemas.microsoft.com/office/drawing/2014/main" id="{71328236-ED46-4CD0-8C5C-256E8382D963}"/>
              </a:ext>
            </a:extLst>
          </p:cNvPr>
          <p:cNvSpPr txBox="1">
            <a:spLocks noChangeArrowheads="1"/>
          </p:cNvSpPr>
          <p:nvPr/>
        </p:nvSpPr>
        <p:spPr bwMode="auto">
          <a:xfrm>
            <a:off x="0" y="6543606"/>
            <a:ext cx="4271962" cy="261610"/>
          </a:xfrm>
          <a:prstGeom prst="rect">
            <a:avLst/>
          </a:prstGeom>
          <a:noFill/>
          <a:ln>
            <a:noFill/>
          </a:ln>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 (Plano Cartera Total)</a:t>
            </a:r>
          </a:p>
        </p:txBody>
      </p:sp>
      <p:sp>
        <p:nvSpPr>
          <p:cNvPr id="2" name="CuadroTexto 1">
            <a:extLst>
              <a:ext uri="{FF2B5EF4-FFF2-40B4-BE49-F238E27FC236}">
                <a16:creationId xmlns:a16="http://schemas.microsoft.com/office/drawing/2014/main" id="{5BADDB94-5104-02A9-18D0-195F68F2BE9C}"/>
              </a:ext>
            </a:extLst>
          </p:cNvPr>
          <p:cNvSpPr txBox="1"/>
          <p:nvPr/>
        </p:nvSpPr>
        <p:spPr>
          <a:xfrm>
            <a:off x="1139826" y="5812610"/>
            <a:ext cx="9926637" cy="553998"/>
          </a:xfrm>
          <a:prstGeom prst="rect">
            <a:avLst/>
          </a:prstGeom>
          <a:noFill/>
        </p:spPr>
        <p:txBody>
          <a:bodyPr lIns="91440" tIns="45720" rIns="91440" bIns="45720" anchor="t">
            <a:spAutoFit/>
          </a:bodyPr>
          <a:lstStyle/>
          <a:p>
            <a:pPr algn="ctr">
              <a:defRPr/>
            </a:pPr>
            <a:r>
              <a:rPr lang="es-ES" sz="1000" dirty="0">
                <a:solidFill>
                  <a:schemeClr val="accent1">
                    <a:lumMod val="50000"/>
                  </a:schemeClr>
                </a:solidFill>
                <a:ea typeface="Calibri"/>
                <a:cs typeface="Arial"/>
              </a:rPr>
              <a:t>*Las cifras presentadas en la gráfica están en millones de pesos, por lo cual se realizó un redondeo a cada cifra de manera simple.</a:t>
            </a:r>
          </a:p>
          <a:p>
            <a:pPr algn="ctr">
              <a:defRPr/>
            </a:pPr>
            <a:r>
              <a:rPr lang="es-MX" sz="1000" dirty="0">
                <a:solidFill>
                  <a:schemeClr val="accent1">
                    <a:lumMod val="50000"/>
                  </a:schemeClr>
                </a:solidFill>
                <a:cs typeface="Arial"/>
              </a:rPr>
              <a:t>*El valor que se relaciona como cartera vigencia corresponde a cobros al usuario que están dentro de su plazo de pago.</a:t>
            </a:r>
            <a:endParaRPr lang="es-ES" sz="1000" dirty="0">
              <a:solidFill>
                <a:schemeClr val="accent1">
                  <a:lumMod val="50000"/>
                </a:schemeClr>
              </a:solidFill>
              <a:cs typeface="Arial"/>
            </a:endParaRPr>
          </a:p>
          <a:p>
            <a:pPr algn="ctr"/>
            <a:r>
              <a:rPr lang="es-ES" sz="1000" dirty="0">
                <a:solidFill>
                  <a:schemeClr val="accent1">
                    <a:lumMod val="50000"/>
                  </a:schemeClr>
                </a:solidFill>
                <a:cs typeface="Arial"/>
              </a:rPr>
              <a:t>*Información del archivo plano de cartera total a corte 30-abr-2024 descargado del SIGAB el 7-may-2024.</a:t>
            </a:r>
            <a:endParaRPr lang="es-CO" sz="1000" dirty="0">
              <a:solidFill>
                <a:schemeClr val="accent1">
                  <a:lumMod val="50000"/>
                </a:schemeClr>
              </a:solidFill>
              <a:cs typeface="Arial"/>
            </a:endParaRPr>
          </a:p>
        </p:txBody>
      </p:sp>
      <p:graphicFrame>
        <p:nvGraphicFramePr>
          <p:cNvPr id="5" name="Tabla 2">
            <a:extLst>
              <a:ext uri="{FF2B5EF4-FFF2-40B4-BE49-F238E27FC236}">
                <a16:creationId xmlns:a16="http://schemas.microsoft.com/office/drawing/2014/main" id="{52C2EEDA-6F4A-15D5-300E-8127B544E793}"/>
              </a:ext>
            </a:extLst>
          </p:cNvPr>
          <p:cNvGraphicFramePr>
            <a:graphicFrameLocks noGrp="1"/>
          </p:cNvGraphicFramePr>
          <p:nvPr/>
        </p:nvGraphicFramePr>
        <p:xfrm>
          <a:off x="3764568" y="4738007"/>
          <a:ext cx="5404164" cy="906614"/>
        </p:xfrm>
        <a:graphic>
          <a:graphicData uri="http://schemas.openxmlformats.org/drawingml/2006/table">
            <a:tbl>
              <a:tblPr firstRow="1" bandRow="1">
                <a:tableStyleId>{68D230F3-CF80-4859-8CE7-A43EE81993B5}</a:tableStyleId>
              </a:tblPr>
              <a:tblGrid>
                <a:gridCol w="1782392">
                  <a:extLst>
                    <a:ext uri="{9D8B030D-6E8A-4147-A177-3AD203B41FA5}">
                      <a16:colId xmlns:a16="http://schemas.microsoft.com/office/drawing/2014/main" val="986650631"/>
                    </a:ext>
                  </a:extLst>
                </a:gridCol>
                <a:gridCol w="1000144">
                  <a:extLst>
                    <a:ext uri="{9D8B030D-6E8A-4147-A177-3AD203B41FA5}">
                      <a16:colId xmlns:a16="http://schemas.microsoft.com/office/drawing/2014/main" val="2679122248"/>
                    </a:ext>
                  </a:extLst>
                </a:gridCol>
                <a:gridCol w="1245915">
                  <a:extLst>
                    <a:ext uri="{9D8B030D-6E8A-4147-A177-3AD203B41FA5}">
                      <a16:colId xmlns:a16="http://schemas.microsoft.com/office/drawing/2014/main" val="2845050887"/>
                    </a:ext>
                  </a:extLst>
                </a:gridCol>
                <a:gridCol w="1375713">
                  <a:extLst>
                    <a:ext uri="{9D8B030D-6E8A-4147-A177-3AD203B41FA5}">
                      <a16:colId xmlns:a16="http://schemas.microsoft.com/office/drawing/2014/main" val="442746323"/>
                    </a:ext>
                  </a:extLst>
                </a:gridCol>
              </a:tblGrid>
              <a:tr h="322110">
                <a:tc>
                  <a:txBody>
                    <a:bodyPr/>
                    <a:lstStyle/>
                    <a:p>
                      <a:pPr algn="ctr" rtl="0" fontAlgn="ctr"/>
                      <a:r>
                        <a:rPr lang="es-CO" sz="1000" b="1" u="none" strike="noStrike" dirty="0">
                          <a:solidFill>
                            <a:schemeClr val="accent1">
                              <a:lumMod val="50000"/>
                            </a:schemeClr>
                          </a:solidFill>
                          <a:effectLst/>
                          <a:latin typeface="+mn-lt"/>
                          <a:cs typeface="Arial" panose="020B0604020202020204" pitchFamily="34" charset="0"/>
                        </a:rPr>
                        <a:t>CARTERA</a:t>
                      </a:r>
                      <a:endParaRPr lang="es-CO" sz="1000" b="1" i="0" u="none" strike="noStrike" dirty="0">
                        <a:solidFill>
                          <a:schemeClr val="accent1">
                            <a:lumMod val="50000"/>
                          </a:schemeClr>
                        </a:solidFill>
                        <a:effectLst/>
                        <a:latin typeface="+mn-lt"/>
                        <a:cs typeface="Arial" panose="020B0604020202020204" pitchFamily="34" charset="0"/>
                      </a:endParaRPr>
                    </a:p>
                  </a:txBody>
                  <a:tcPr marL="9525" marR="9525" marT="9525" marB="0" anchor="ctr"/>
                </a:tc>
                <a:tc>
                  <a:txBody>
                    <a:bodyPr/>
                    <a:lstStyle/>
                    <a:p>
                      <a:pPr algn="ctr" rtl="0" fontAlgn="ctr"/>
                      <a:r>
                        <a:rPr lang="es-CO" sz="1000" b="1" u="none" strike="noStrike" dirty="0">
                          <a:solidFill>
                            <a:schemeClr val="accent1">
                              <a:lumMod val="50000"/>
                            </a:schemeClr>
                          </a:solidFill>
                          <a:effectLst/>
                          <a:latin typeface="+mn-lt"/>
                          <a:cs typeface="Arial" panose="020B0604020202020204" pitchFamily="34" charset="0"/>
                        </a:rPr>
                        <a:t>FACT. CONJUNTA</a:t>
                      </a:r>
                      <a:endParaRPr lang="es-CO" sz="1000" b="1" i="0" u="none" strike="noStrike" dirty="0">
                        <a:solidFill>
                          <a:schemeClr val="accent1">
                            <a:lumMod val="50000"/>
                          </a:schemeClr>
                        </a:solidFill>
                        <a:effectLst/>
                        <a:latin typeface="+mn-lt"/>
                        <a:cs typeface="Arial" panose="020B0604020202020204" pitchFamily="34" charset="0"/>
                      </a:endParaRPr>
                    </a:p>
                  </a:txBody>
                  <a:tcPr marL="9525" marR="9525" marT="9525" marB="0" anchor="ctr"/>
                </a:tc>
                <a:tc>
                  <a:txBody>
                    <a:bodyPr/>
                    <a:lstStyle/>
                    <a:p>
                      <a:pPr algn="ctr" rtl="0" fontAlgn="ctr"/>
                      <a:r>
                        <a:rPr lang="es-CO" sz="1000" b="1" u="none" strike="noStrike" dirty="0">
                          <a:solidFill>
                            <a:schemeClr val="accent1">
                              <a:lumMod val="50000"/>
                            </a:schemeClr>
                          </a:solidFill>
                          <a:effectLst/>
                          <a:latin typeface="+mn-lt"/>
                          <a:cs typeface="Arial" panose="020B0604020202020204" pitchFamily="34" charset="0"/>
                        </a:rPr>
                        <a:t>FACT. </a:t>
                      </a:r>
                    </a:p>
                    <a:p>
                      <a:pPr algn="ctr" rtl="0" fontAlgn="ctr"/>
                      <a:r>
                        <a:rPr lang="es-CO" sz="1000" b="1" u="none" strike="noStrike" dirty="0">
                          <a:solidFill>
                            <a:schemeClr val="accent1">
                              <a:lumMod val="50000"/>
                            </a:schemeClr>
                          </a:solidFill>
                          <a:effectLst/>
                          <a:latin typeface="+mn-lt"/>
                          <a:cs typeface="Arial" panose="020B0604020202020204" pitchFamily="34" charset="0"/>
                        </a:rPr>
                        <a:t>DIRECTA</a:t>
                      </a:r>
                      <a:endParaRPr lang="es-CO" sz="1000" b="1" i="0" u="none" strike="noStrike" dirty="0">
                        <a:solidFill>
                          <a:schemeClr val="accent1">
                            <a:lumMod val="50000"/>
                          </a:schemeClr>
                        </a:solidFill>
                        <a:effectLst/>
                        <a:latin typeface="+mn-lt"/>
                        <a:cs typeface="Arial" panose="020B0604020202020204" pitchFamily="34" charset="0"/>
                      </a:endParaRPr>
                    </a:p>
                  </a:txBody>
                  <a:tcPr marL="9525" marR="9525" marT="9525" marB="0" anchor="ctr"/>
                </a:tc>
                <a:tc>
                  <a:txBody>
                    <a:bodyPr/>
                    <a:lstStyle/>
                    <a:p>
                      <a:pPr algn="ctr" rtl="0" fontAlgn="ctr"/>
                      <a:r>
                        <a:rPr lang="es-CO" sz="1000" b="1" u="none" strike="noStrike" dirty="0">
                          <a:solidFill>
                            <a:schemeClr val="accent1">
                              <a:lumMod val="50000"/>
                            </a:schemeClr>
                          </a:solidFill>
                          <a:effectLst/>
                          <a:latin typeface="+mn-lt"/>
                          <a:cs typeface="Arial" panose="020B0604020202020204" pitchFamily="34" charset="0"/>
                        </a:rPr>
                        <a:t>TOTAL</a:t>
                      </a:r>
                      <a:br>
                        <a:rPr lang="es-CO" sz="1000" b="1" u="none" strike="noStrike" dirty="0">
                          <a:solidFill>
                            <a:schemeClr val="accent1">
                              <a:lumMod val="50000"/>
                            </a:schemeClr>
                          </a:solidFill>
                          <a:effectLst/>
                          <a:latin typeface="+mn-lt"/>
                          <a:cs typeface="Arial" panose="020B0604020202020204" pitchFamily="34" charset="0"/>
                        </a:rPr>
                      </a:br>
                      <a:r>
                        <a:rPr lang="es-CO" sz="1000" b="1" u="none" strike="noStrike" dirty="0">
                          <a:solidFill>
                            <a:schemeClr val="accent1">
                              <a:lumMod val="50000"/>
                            </a:schemeClr>
                          </a:solidFill>
                          <a:effectLst/>
                          <a:latin typeface="+mn-lt"/>
                          <a:cs typeface="Arial" panose="020B0604020202020204" pitchFamily="34" charset="0"/>
                        </a:rPr>
                        <a:t> CARTERA</a:t>
                      </a:r>
                      <a:endParaRPr lang="es-CO" sz="1000" b="1" i="0" u="none" strike="noStrike" dirty="0">
                        <a:solidFill>
                          <a:schemeClr val="accent1">
                            <a:lumMod val="50000"/>
                          </a:schemeClr>
                        </a:solidFill>
                        <a:effectLst/>
                        <a:latin typeface="+mn-lt"/>
                        <a:cs typeface="Arial" panose="020B0604020202020204" pitchFamily="34" charset="0"/>
                      </a:endParaRPr>
                    </a:p>
                  </a:txBody>
                  <a:tcPr marL="9525" marR="9525" marT="9525" marB="0" anchor="ctr"/>
                </a:tc>
                <a:extLst>
                  <a:ext uri="{0D108BD9-81ED-4DB2-BD59-A6C34878D82A}">
                    <a16:rowId xmlns:a16="http://schemas.microsoft.com/office/drawing/2014/main" val="4194083131"/>
                  </a:ext>
                </a:extLst>
              </a:tr>
              <a:tr h="260654">
                <a:tc>
                  <a:txBody>
                    <a:bodyPr/>
                    <a:lstStyle/>
                    <a:p>
                      <a:pPr algn="l" fontAlgn="ctr"/>
                      <a:r>
                        <a:rPr lang="es-CO" sz="1000" u="none" strike="noStrike" dirty="0">
                          <a:solidFill>
                            <a:schemeClr val="accent1">
                              <a:lumMod val="50000"/>
                            </a:schemeClr>
                          </a:solidFill>
                          <a:effectLst/>
                          <a:latin typeface="+mn-lt"/>
                          <a:cs typeface="Arial" panose="020B0604020202020204" pitchFamily="34" charset="0"/>
                        </a:rPr>
                        <a:t>VENCIDA</a:t>
                      </a:r>
                      <a:endParaRPr lang="es-CO" sz="1000" b="0" i="0" u="none" strike="noStrike" dirty="0">
                        <a:solidFill>
                          <a:schemeClr val="accent1">
                            <a:lumMod val="50000"/>
                          </a:schemeClr>
                        </a:solidFill>
                        <a:effectLst/>
                        <a:latin typeface="+mn-lt"/>
                        <a:cs typeface="Arial" panose="020B0604020202020204" pitchFamily="34" charset="0"/>
                      </a:endParaRPr>
                    </a:p>
                  </a:txBody>
                  <a:tcPr marL="9525" marR="9525" marT="9525" marB="0" anchor="ctr"/>
                </a:tc>
                <a:tc>
                  <a:txBody>
                    <a:bodyPr/>
                    <a:lstStyle/>
                    <a:p>
                      <a:pPr marL="0" algn="r" defTabSz="914400" rtl="0" eaLnBrk="1" fontAlgn="ctr" latinLnBrk="0" hangingPunct="1"/>
                      <a:r>
                        <a:rPr lang="es-MX" sz="1000" u="none" strike="noStrike" kern="1200" dirty="0">
                          <a:solidFill>
                            <a:schemeClr val="accent1">
                              <a:lumMod val="50000"/>
                            </a:schemeClr>
                          </a:solidFill>
                          <a:effectLst/>
                          <a:latin typeface="+mn-lt"/>
                          <a:ea typeface="+mn-ea"/>
                          <a:cs typeface="Arial" panose="020B0604020202020204" pitchFamily="34" charset="0"/>
                        </a:rPr>
                        <a:t>15.150</a:t>
                      </a:r>
                      <a:endParaRPr lang="es-CO" sz="1000" u="none" strike="noStrike" kern="1200" dirty="0">
                        <a:solidFill>
                          <a:schemeClr val="accent1">
                            <a:lumMod val="50000"/>
                          </a:schemeClr>
                        </a:solidFill>
                        <a:effectLst/>
                        <a:latin typeface="+mn-lt"/>
                        <a:ea typeface="+mn-ea"/>
                        <a:cs typeface="Arial" panose="020B0604020202020204" pitchFamily="34" charset="0"/>
                      </a:endParaRPr>
                    </a:p>
                  </a:txBody>
                  <a:tcPr marL="0" marR="0" marT="0" marB="0" anchor="ctr"/>
                </a:tc>
                <a:tc>
                  <a:txBody>
                    <a:bodyPr/>
                    <a:lstStyle/>
                    <a:p>
                      <a:pPr marL="0" algn="r" defTabSz="914400" rtl="0" eaLnBrk="1" fontAlgn="ctr" latinLnBrk="0" hangingPunct="1"/>
                      <a:r>
                        <a:rPr lang="es-MX" sz="1000" u="none" strike="noStrike" kern="1200" dirty="0">
                          <a:solidFill>
                            <a:schemeClr val="accent1">
                              <a:lumMod val="50000"/>
                            </a:schemeClr>
                          </a:solidFill>
                          <a:effectLst/>
                          <a:latin typeface="+mn-lt"/>
                          <a:ea typeface="+mn-ea"/>
                          <a:cs typeface="Arial" panose="020B0604020202020204" pitchFamily="34" charset="0"/>
                        </a:rPr>
                        <a:t>10.638</a:t>
                      </a:r>
                      <a:endParaRPr lang="es-CO" sz="1000" u="none" strike="noStrike" kern="1200" dirty="0">
                        <a:solidFill>
                          <a:schemeClr val="accent1">
                            <a:lumMod val="50000"/>
                          </a:schemeClr>
                        </a:solidFill>
                        <a:effectLst/>
                        <a:latin typeface="+mn-lt"/>
                        <a:ea typeface="+mn-ea"/>
                        <a:cs typeface="Arial" panose="020B0604020202020204" pitchFamily="34" charset="0"/>
                      </a:endParaRPr>
                    </a:p>
                  </a:txBody>
                  <a:tcPr marL="0" marR="0" marT="0" marB="0" anchor="ctr"/>
                </a:tc>
                <a:tc>
                  <a:txBody>
                    <a:bodyPr/>
                    <a:lstStyle/>
                    <a:p>
                      <a:pPr marL="0" algn="r" defTabSz="914400" rtl="0" eaLnBrk="1" fontAlgn="ctr" latinLnBrk="0" hangingPunct="1"/>
                      <a:r>
                        <a:rPr lang="es-MX" sz="1000" u="none" strike="noStrike" kern="1200" dirty="0">
                          <a:solidFill>
                            <a:schemeClr val="accent1">
                              <a:lumMod val="50000"/>
                            </a:schemeClr>
                          </a:solidFill>
                          <a:effectLst/>
                          <a:latin typeface="+mn-lt"/>
                          <a:ea typeface="+mn-ea"/>
                          <a:cs typeface="Arial" panose="020B0604020202020204" pitchFamily="34" charset="0"/>
                        </a:rPr>
                        <a:t>25.787</a:t>
                      </a:r>
                      <a:endParaRPr lang="es-CO" sz="1000" u="none" strike="noStrike" kern="1200" dirty="0">
                        <a:solidFill>
                          <a:schemeClr val="accent1">
                            <a:lumMod val="50000"/>
                          </a:schemeClr>
                        </a:solidFill>
                        <a:effectLst/>
                        <a:latin typeface="+mn-lt"/>
                        <a:ea typeface="+mn-ea"/>
                        <a:cs typeface="Arial" panose="020B0604020202020204" pitchFamily="34" charset="0"/>
                      </a:endParaRPr>
                    </a:p>
                  </a:txBody>
                  <a:tcPr marL="0" marR="0" marT="0" marB="0" anchor="ctr"/>
                </a:tc>
                <a:extLst>
                  <a:ext uri="{0D108BD9-81ED-4DB2-BD59-A6C34878D82A}">
                    <a16:rowId xmlns:a16="http://schemas.microsoft.com/office/drawing/2014/main" val="1225258270"/>
                  </a:ext>
                </a:extLst>
              </a:tr>
              <a:tr h="151267">
                <a:tc>
                  <a:txBody>
                    <a:bodyPr/>
                    <a:lstStyle/>
                    <a:p>
                      <a:pPr algn="l" fontAlgn="ctr"/>
                      <a:r>
                        <a:rPr lang="es-CO" sz="1000" b="0" i="0" u="none" strike="noStrike" dirty="0">
                          <a:solidFill>
                            <a:schemeClr val="accent1">
                              <a:lumMod val="50000"/>
                            </a:schemeClr>
                          </a:solidFill>
                          <a:effectLst/>
                          <a:latin typeface="+mn-lt"/>
                          <a:cs typeface="Arial" panose="020B0604020202020204" pitchFamily="34" charset="0"/>
                        </a:rPr>
                        <a:t>VIGENCIA</a:t>
                      </a:r>
                    </a:p>
                  </a:txBody>
                  <a:tcPr marL="9525" marR="9525" marT="9525" marB="0" anchor="ctr"/>
                </a:tc>
                <a:tc>
                  <a:txBody>
                    <a:bodyPr/>
                    <a:lstStyle/>
                    <a:p>
                      <a:pPr marL="0" algn="r" defTabSz="914400" rtl="0" eaLnBrk="1" fontAlgn="ctr" latinLnBrk="0" hangingPunct="1"/>
                      <a:r>
                        <a:rPr lang="es-MX" sz="1000" u="none" strike="noStrike" kern="1200" dirty="0">
                          <a:solidFill>
                            <a:schemeClr val="accent1">
                              <a:lumMod val="50000"/>
                            </a:schemeClr>
                          </a:solidFill>
                          <a:effectLst/>
                          <a:latin typeface="+mn-lt"/>
                          <a:ea typeface="+mn-ea"/>
                          <a:cs typeface="Arial" panose="020B0604020202020204" pitchFamily="34" charset="0"/>
                        </a:rPr>
                        <a:t>17.384</a:t>
                      </a:r>
                      <a:endParaRPr lang="es-CO" sz="1000" u="none" strike="noStrike" kern="1200" dirty="0">
                        <a:solidFill>
                          <a:schemeClr val="accent1">
                            <a:lumMod val="50000"/>
                          </a:schemeClr>
                        </a:solidFill>
                        <a:effectLst/>
                        <a:latin typeface="+mn-lt"/>
                        <a:ea typeface="+mn-ea"/>
                        <a:cs typeface="Arial" panose="020B0604020202020204" pitchFamily="34" charset="0"/>
                      </a:endParaRPr>
                    </a:p>
                  </a:txBody>
                  <a:tcPr marL="0" marR="0" marT="0" marB="0" anchor="ctr"/>
                </a:tc>
                <a:tc>
                  <a:txBody>
                    <a:bodyPr/>
                    <a:lstStyle/>
                    <a:p>
                      <a:pPr marL="0" algn="r" defTabSz="914400" rtl="0" eaLnBrk="1" fontAlgn="ctr" latinLnBrk="0" hangingPunct="1"/>
                      <a:r>
                        <a:rPr lang="es-MX" sz="1000" u="none" strike="noStrike" kern="1200" dirty="0">
                          <a:solidFill>
                            <a:schemeClr val="accent1">
                              <a:lumMod val="50000"/>
                            </a:schemeClr>
                          </a:solidFill>
                          <a:effectLst/>
                          <a:latin typeface="+mn-lt"/>
                          <a:ea typeface="+mn-ea"/>
                          <a:cs typeface="Arial" panose="020B0604020202020204" pitchFamily="34" charset="0"/>
                        </a:rPr>
                        <a:t>970</a:t>
                      </a:r>
                      <a:endParaRPr lang="es-CO" sz="1000" u="none" strike="noStrike" kern="1200" dirty="0">
                        <a:solidFill>
                          <a:schemeClr val="accent1">
                            <a:lumMod val="50000"/>
                          </a:schemeClr>
                        </a:solidFill>
                        <a:effectLst/>
                        <a:latin typeface="+mn-lt"/>
                        <a:ea typeface="+mn-ea"/>
                        <a:cs typeface="Arial" panose="020B0604020202020204" pitchFamily="34" charset="0"/>
                      </a:endParaRPr>
                    </a:p>
                  </a:txBody>
                  <a:tcPr marL="0" marR="0" marT="0" marB="0" anchor="ctr"/>
                </a:tc>
                <a:tc>
                  <a:txBody>
                    <a:bodyPr/>
                    <a:lstStyle/>
                    <a:p>
                      <a:pPr marL="0" algn="r" defTabSz="914400" rtl="0" eaLnBrk="1" fontAlgn="ctr" latinLnBrk="0" hangingPunct="1"/>
                      <a:r>
                        <a:rPr lang="es-MX" sz="1000" u="none" strike="noStrike" kern="1200" dirty="0">
                          <a:solidFill>
                            <a:schemeClr val="accent1">
                              <a:lumMod val="50000"/>
                            </a:schemeClr>
                          </a:solidFill>
                          <a:effectLst/>
                          <a:latin typeface="+mn-lt"/>
                          <a:ea typeface="+mn-ea"/>
                          <a:cs typeface="Arial" panose="020B0604020202020204" pitchFamily="34" charset="0"/>
                        </a:rPr>
                        <a:t>18.354</a:t>
                      </a:r>
                      <a:endParaRPr lang="es-CO" sz="1000" u="none" strike="noStrike" kern="1200" dirty="0">
                        <a:solidFill>
                          <a:schemeClr val="accent1">
                            <a:lumMod val="50000"/>
                          </a:schemeClr>
                        </a:solidFill>
                        <a:effectLst/>
                        <a:latin typeface="+mn-lt"/>
                        <a:ea typeface="+mn-ea"/>
                        <a:cs typeface="Arial" panose="020B0604020202020204" pitchFamily="34" charset="0"/>
                      </a:endParaRPr>
                    </a:p>
                  </a:txBody>
                  <a:tcPr marL="0" marR="0" marT="0" marB="0" anchor="ctr"/>
                </a:tc>
                <a:extLst>
                  <a:ext uri="{0D108BD9-81ED-4DB2-BD59-A6C34878D82A}">
                    <a16:rowId xmlns:a16="http://schemas.microsoft.com/office/drawing/2014/main" val="1331612124"/>
                  </a:ext>
                </a:extLst>
              </a:tr>
              <a:tr h="151267">
                <a:tc>
                  <a:txBody>
                    <a:bodyPr/>
                    <a:lstStyle/>
                    <a:p>
                      <a:pPr algn="ctr" rtl="0" fontAlgn="ctr"/>
                      <a:r>
                        <a:rPr lang="es-CO" sz="1000" b="1" u="none" strike="noStrike" dirty="0">
                          <a:solidFill>
                            <a:schemeClr val="accent1">
                              <a:lumMod val="50000"/>
                            </a:schemeClr>
                          </a:solidFill>
                          <a:effectLst/>
                          <a:latin typeface="+mn-lt"/>
                          <a:cs typeface="Arial" panose="020B0604020202020204" pitchFamily="34" charset="0"/>
                        </a:rPr>
                        <a:t>TOTAL</a:t>
                      </a:r>
                      <a:endParaRPr lang="es-CO" sz="1000" b="1" i="0" u="none" strike="noStrike" dirty="0">
                        <a:solidFill>
                          <a:schemeClr val="accent1">
                            <a:lumMod val="50000"/>
                          </a:schemeClr>
                        </a:solidFill>
                        <a:effectLst/>
                        <a:latin typeface="+mn-lt"/>
                        <a:cs typeface="Arial" panose="020B0604020202020204" pitchFamily="34" charset="0"/>
                      </a:endParaRPr>
                    </a:p>
                  </a:txBody>
                  <a:tcPr marL="9525" marR="9525" marT="9525" marB="0" anchor="ctr"/>
                </a:tc>
                <a:tc>
                  <a:txBody>
                    <a:bodyPr/>
                    <a:lstStyle/>
                    <a:p>
                      <a:pPr marL="0" algn="r" defTabSz="914400" rtl="0" eaLnBrk="1" fontAlgn="ctr" latinLnBrk="0" hangingPunct="1"/>
                      <a:r>
                        <a:rPr lang="es-MX" sz="1000" b="1" u="none" strike="noStrike" kern="1200" dirty="0">
                          <a:solidFill>
                            <a:schemeClr val="accent1">
                              <a:lumMod val="50000"/>
                            </a:schemeClr>
                          </a:solidFill>
                          <a:effectLst/>
                          <a:latin typeface="+mn-lt"/>
                          <a:ea typeface="+mn-ea"/>
                          <a:cs typeface="Arial" panose="020B0604020202020204" pitchFamily="34" charset="0"/>
                        </a:rPr>
                        <a:t>32.534</a:t>
                      </a:r>
                      <a:endParaRPr lang="es-CO" sz="1000" b="1" u="none" strike="noStrike" kern="1200" dirty="0">
                        <a:solidFill>
                          <a:schemeClr val="accent1">
                            <a:lumMod val="50000"/>
                          </a:schemeClr>
                        </a:solidFill>
                        <a:effectLst/>
                        <a:latin typeface="+mn-lt"/>
                        <a:ea typeface="+mn-ea"/>
                        <a:cs typeface="Arial" panose="020B0604020202020204" pitchFamily="34" charset="0"/>
                      </a:endParaRPr>
                    </a:p>
                  </a:txBody>
                  <a:tcPr marL="0" marR="0" marT="0" marB="0" anchor="ctr"/>
                </a:tc>
                <a:tc>
                  <a:txBody>
                    <a:bodyPr/>
                    <a:lstStyle/>
                    <a:p>
                      <a:pPr marL="0" algn="r" defTabSz="914400" rtl="0" eaLnBrk="1" fontAlgn="ctr" latinLnBrk="0" hangingPunct="1"/>
                      <a:r>
                        <a:rPr lang="es-MX" sz="1000" b="1" u="none" strike="noStrike" kern="1200" dirty="0">
                          <a:solidFill>
                            <a:schemeClr val="accent1">
                              <a:lumMod val="50000"/>
                            </a:schemeClr>
                          </a:solidFill>
                          <a:effectLst/>
                          <a:latin typeface="+mn-lt"/>
                          <a:ea typeface="+mn-ea"/>
                          <a:cs typeface="Arial" panose="020B0604020202020204" pitchFamily="34" charset="0"/>
                        </a:rPr>
                        <a:t>11.608</a:t>
                      </a:r>
                      <a:endParaRPr lang="es-CO" sz="1000" b="1" u="none" strike="noStrike" kern="1200" dirty="0">
                        <a:solidFill>
                          <a:schemeClr val="accent1">
                            <a:lumMod val="50000"/>
                          </a:schemeClr>
                        </a:solidFill>
                        <a:effectLst/>
                        <a:latin typeface="+mn-lt"/>
                        <a:ea typeface="+mn-ea"/>
                        <a:cs typeface="Arial" panose="020B0604020202020204" pitchFamily="34" charset="0"/>
                      </a:endParaRPr>
                    </a:p>
                  </a:txBody>
                  <a:tcPr marL="0" marR="0" marT="0" marB="0" anchor="ctr"/>
                </a:tc>
                <a:tc>
                  <a:txBody>
                    <a:bodyPr/>
                    <a:lstStyle/>
                    <a:p>
                      <a:pPr marL="0" algn="r" defTabSz="914400" rtl="0" eaLnBrk="1" fontAlgn="ctr" latinLnBrk="0" hangingPunct="1"/>
                      <a:r>
                        <a:rPr lang="es-MX" sz="1000" b="1" u="none" strike="noStrike" kern="1200" dirty="0">
                          <a:solidFill>
                            <a:schemeClr val="accent1">
                              <a:lumMod val="50000"/>
                            </a:schemeClr>
                          </a:solidFill>
                          <a:effectLst/>
                          <a:latin typeface="+mn-lt"/>
                          <a:ea typeface="+mn-ea"/>
                          <a:cs typeface="Arial" panose="020B0604020202020204" pitchFamily="34" charset="0"/>
                        </a:rPr>
                        <a:t>44.142</a:t>
                      </a:r>
                      <a:endParaRPr lang="es-CO" sz="1000" b="1" u="none" strike="noStrike" kern="1200" dirty="0">
                        <a:solidFill>
                          <a:schemeClr val="accent1">
                            <a:lumMod val="50000"/>
                          </a:schemeClr>
                        </a:solidFill>
                        <a:effectLst/>
                        <a:latin typeface="+mn-lt"/>
                        <a:ea typeface="+mn-ea"/>
                        <a:cs typeface="Arial" panose="020B0604020202020204" pitchFamily="34" charset="0"/>
                      </a:endParaRPr>
                    </a:p>
                  </a:txBody>
                  <a:tcPr marL="0" marR="0" marT="0" marB="0" anchor="ctr"/>
                </a:tc>
                <a:extLst>
                  <a:ext uri="{0D108BD9-81ED-4DB2-BD59-A6C34878D82A}">
                    <a16:rowId xmlns:a16="http://schemas.microsoft.com/office/drawing/2014/main" val="1556247795"/>
                  </a:ext>
                </a:extLst>
              </a:tr>
            </a:tbl>
          </a:graphicData>
        </a:graphic>
      </p:graphicFrame>
      <p:graphicFrame>
        <p:nvGraphicFramePr>
          <p:cNvPr id="3" name="Gráfico 2">
            <a:extLst>
              <a:ext uri="{FF2B5EF4-FFF2-40B4-BE49-F238E27FC236}">
                <a16:creationId xmlns:a16="http://schemas.microsoft.com/office/drawing/2014/main" id="{F941AF36-24AA-47CF-AA3B-43536C702F99}"/>
              </a:ext>
            </a:extLst>
          </p:cNvPr>
          <p:cNvGraphicFramePr>
            <a:graphicFrameLocks noGrp="1"/>
          </p:cNvGraphicFramePr>
          <p:nvPr/>
        </p:nvGraphicFramePr>
        <p:xfrm>
          <a:off x="1641120" y="1290994"/>
          <a:ext cx="8672015" cy="3358514"/>
        </p:xfrm>
        <a:graphic>
          <a:graphicData uri="http://schemas.openxmlformats.org/drawingml/2006/chart">
            <c:chart xmlns:c="http://schemas.openxmlformats.org/drawingml/2006/chart" xmlns:r="http://schemas.openxmlformats.org/officeDocument/2006/relationships" r:id="rId5"/>
          </a:graphicData>
        </a:graphic>
      </p:graphicFrame>
    </p:spTree>
  </p:cSld>
  <p:clrMapOvr>
    <a:masterClrMapping/>
  </p:clrMapOvr>
  <p:transition spd="slow"/>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F6EBA766-BE22-4A50-99E2-748E24C9AD62}"/>
              </a:ext>
            </a:extLst>
          </p:cNvPr>
          <p:cNvCxnSpPr>
            <a:cxnSpLocks/>
          </p:cNvCxnSpPr>
          <p:nvPr/>
        </p:nvCxnSpPr>
        <p:spPr>
          <a:xfrm>
            <a:off x="103277" y="1049338"/>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68611" name="Imagen 24">
            <a:extLst>
              <a:ext uri="{FF2B5EF4-FFF2-40B4-BE49-F238E27FC236}">
                <a16:creationId xmlns:a16="http://schemas.microsoft.com/office/drawing/2014/main" id="{D21896DB-8431-471E-A3E9-6A2623FE48E8}"/>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438150" y="103188"/>
            <a:ext cx="847725" cy="790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6" name="CuadroTexto 15">
            <a:extLst>
              <a:ext uri="{FF2B5EF4-FFF2-40B4-BE49-F238E27FC236}">
                <a16:creationId xmlns:a16="http://schemas.microsoft.com/office/drawing/2014/main" id="{47292A56-875F-4D4A-897C-6AA740776EF6}"/>
              </a:ext>
            </a:extLst>
          </p:cNvPr>
          <p:cNvSpPr txBox="1"/>
          <p:nvPr/>
        </p:nvSpPr>
        <p:spPr>
          <a:xfrm>
            <a:off x="1285875" y="119063"/>
            <a:ext cx="8799513" cy="861774"/>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Total Cartera Por Edad De Mora – Abril 2024</a:t>
            </a:r>
            <a:endParaRPr lang="es-CO" sz="1600" b="0" kern="0" dirty="0">
              <a:solidFill>
                <a:schemeClr val="accent1">
                  <a:lumMod val="50000"/>
                </a:schemeClr>
              </a:solidFill>
            </a:endParaRPr>
          </a:p>
        </p:txBody>
      </p:sp>
      <p:sp>
        <p:nvSpPr>
          <p:cNvPr id="15" name="CuadroTexto 4">
            <a:extLst>
              <a:ext uri="{FF2B5EF4-FFF2-40B4-BE49-F238E27FC236}">
                <a16:creationId xmlns:a16="http://schemas.microsoft.com/office/drawing/2014/main" id="{E83BD834-822B-4D5B-91C3-7D007DC166F1}"/>
              </a:ext>
            </a:extLst>
          </p:cNvPr>
          <p:cNvSpPr txBox="1">
            <a:spLocks noChangeArrowheads="1"/>
          </p:cNvSpPr>
          <p:nvPr/>
        </p:nvSpPr>
        <p:spPr bwMode="auto">
          <a:xfrm>
            <a:off x="0" y="6581001"/>
            <a:ext cx="4271962" cy="261610"/>
          </a:xfrm>
          <a:prstGeom prst="rect">
            <a:avLst/>
          </a:prstGeom>
          <a:noFill/>
          <a:ln>
            <a:noFill/>
          </a:ln>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 (Plano Cartera Total)</a:t>
            </a:r>
          </a:p>
        </p:txBody>
      </p:sp>
      <p:grpSp>
        <p:nvGrpSpPr>
          <p:cNvPr id="19" name="Grupo 18">
            <a:extLst>
              <a:ext uri="{FF2B5EF4-FFF2-40B4-BE49-F238E27FC236}">
                <a16:creationId xmlns:a16="http://schemas.microsoft.com/office/drawing/2014/main" id="{59BC85CE-6CF1-4269-A3E6-2FA81CB84EC5}"/>
              </a:ext>
            </a:extLst>
          </p:cNvPr>
          <p:cNvGrpSpPr/>
          <p:nvPr/>
        </p:nvGrpSpPr>
        <p:grpSpPr>
          <a:xfrm>
            <a:off x="10776303" y="-51375"/>
            <a:ext cx="1077459" cy="989053"/>
            <a:chOff x="10562619" y="1423954"/>
            <a:chExt cx="1280250" cy="1299632"/>
          </a:xfrm>
        </p:grpSpPr>
        <p:pic>
          <p:nvPicPr>
            <p:cNvPr id="20" name="Picture 2">
              <a:extLst>
                <a:ext uri="{FF2B5EF4-FFF2-40B4-BE49-F238E27FC236}">
                  <a16:creationId xmlns:a16="http://schemas.microsoft.com/office/drawing/2014/main" id="{56DD270F-1322-4926-96DC-D24081BFC337}"/>
                </a:ext>
              </a:extLst>
            </p:cNvPr>
            <p:cNvPicPr>
              <a:picLocks noChangeAspect="1" noChangeArrowheads="1"/>
            </p:cNvPicPr>
            <p:nvPr/>
          </p:nvPicPr>
          <p:blipFill rotWithShape="1">
            <a:blip r:embed="rId4" cstate="email">
              <a:extLst>
                <a:ext uri="{28A0092B-C50C-407E-A947-70E740481C1C}">
                  <a14:useLocalDpi xmlns:a14="http://schemas.microsoft.com/office/drawing/2010/main"/>
                </a:ext>
              </a:extLst>
            </a:blip>
            <a:srcRect/>
            <a:stretch/>
          </p:blipFill>
          <p:spPr bwMode="auto">
            <a:xfrm>
              <a:off x="10627933" y="203488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 name="Picture 2">
              <a:extLst>
                <a:ext uri="{FF2B5EF4-FFF2-40B4-BE49-F238E27FC236}">
                  <a16:creationId xmlns:a16="http://schemas.microsoft.com/office/drawing/2014/main" id="{7B1C92BD-3F0A-474A-B9B1-61EFBE3879E8}"/>
                </a:ext>
              </a:extLst>
            </p:cNvPr>
            <p:cNvPicPr>
              <a:picLocks noChangeAspect="1" noChangeArrowheads="1"/>
            </p:cNvPicPr>
            <p:nvPr/>
          </p:nvPicPr>
          <p:blipFill rotWithShape="1">
            <a:blip r:embed="rId5" cstate="email">
              <a:extLst>
                <a:ext uri="{28A0092B-C50C-407E-A947-70E740481C1C}">
                  <a14:useLocalDpi xmlns:a14="http://schemas.microsoft.com/office/drawing/2010/main"/>
                </a:ext>
              </a:extLst>
            </a:blip>
            <a:srcRect/>
            <a:stretch/>
          </p:blipFill>
          <p:spPr bwMode="auto">
            <a:xfrm>
              <a:off x="10562619" y="142395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2" name="CuadroTexto 1">
            <a:extLst>
              <a:ext uri="{FF2B5EF4-FFF2-40B4-BE49-F238E27FC236}">
                <a16:creationId xmlns:a16="http://schemas.microsoft.com/office/drawing/2014/main" id="{2DF0948E-7F81-BFF6-2D6D-85AB859E0261}"/>
              </a:ext>
            </a:extLst>
          </p:cNvPr>
          <p:cNvSpPr txBox="1"/>
          <p:nvPr/>
        </p:nvSpPr>
        <p:spPr>
          <a:xfrm>
            <a:off x="904634" y="5890440"/>
            <a:ext cx="9926637" cy="553998"/>
          </a:xfrm>
          <a:prstGeom prst="rect">
            <a:avLst/>
          </a:prstGeom>
          <a:noFill/>
        </p:spPr>
        <p:txBody>
          <a:bodyPr lIns="91440" tIns="45720" rIns="91440" bIns="45720" anchor="t">
            <a:spAutoFit/>
          </a:bodyPr>
          <a:lstStyle/>
          <a:p>
            <a:pPr algn="ctr">
              <a:defRPr/>
            </a:pPr>
            <a:r>
              <a:rPr lang="es-ES" sz="1000" dirty="0">
                <a:solidFill>
                  <a:schemeClr val="accent1">
                    <a:lumMod val="50000"/>
                  </a:schemeClr>
                </a:solidFill>
                <a:ea typeface="Calibri"/>
                <a:cs typeface="Arial"/>
              </a:rPr>
              <a:t>*Las cifras presentadas en la gráfica están en millones de pesos, por lo cual se realizó un redondeo a cada cifra de manera simple.</a:t>
            </a:r>
          </a:p>
          <a:p>
            <a:pPr algn="ctr">
              <a:defRPr/>
            </a:pPr>
            <a:r>
              <a:rPr lang="es-MX" sz="1000" dirty="0">
                <a:solidFill>
                  <a:schemeClr val="accent1">
                    <a:lumMod val="50000"/>
                  </a:schemeClr>
                </a:solidFill>
                <a:cs typeface="Arial"/>
              </a:rPr>
              <a:t>*El valor que se relaciona como cartera vigencia corresponde a cobros al usuario que están dentro de su plazo de pago.</a:t>
            </a:r>
            <a:endParaRPr lang="es-ES" sz="1000" dirty="0">
              <a:solidFill>
                <a:schemeClr val="accent1">
                  <a:lumMod val="50000"/>
                </a:schemeClr>
              </a:solidFill>
              <a:cs typeface="Arial"/>
            </a:endParaRPr>
          </a:p>
          <a:p>
            <a:pPr algn="ctr"/>
            <a:r>
              <a:rPr lang="es-ES" sz="1000" dirty="0">
                <a:solidFill>
                  <a:schemeClr val="accent1">
                    <a:lumMod val="50000"/>
                  </a:schemeClr>
                </a:solidFill>
                <a:cs typeface="Arial"/>
              </a:rPr>
              <a:t>*Información del archivo plano de cartera total a corte 30-abr-2024 descargado del SIGAB el 7-may-2024.</a:t>
            </a:r>
            <a:endParaRPr lang="es-CO" sz="1000" dirty="0">
              <a:solidFill>
                <a:schemeClr val="accent1">
                  <a:lumMod val="50000"/>
                </a:schemeClr>
              </a:solidFill>
              <a:cs typeface="Arial"/>
            </a:endParaRPr>
          </a:p>
        </p:txBody>
      </p:sp>
      <p:graphicFrame>
        <p:nvGraphicFramePr>
          <p:cNvPr id="5" name="Tabla 2">
            <a:extLst>
              <a:ext uri="{FF2B5EF4-FFF2-40B4-BE49-F238E27FC236}">
                <a16:creationId xmlns:a16="http://schemas.microsoft.com/office/drawing/2014/main" id="{9895FC5A-A643-FF31-CE2F-17ED81FEB754}"/>
              </a:ext>
            </a:extLst>
          </p:cNvPr>
          <p:cNvGraphicFramePr>
            <a:graphicFrameLocks noGrp="1"/>
          </p:cNvGraphicFramePr>
          <p:nvPr/>
        </p:nvGraphicFramePr>
        <p:xfrm>
          <a:off x="3516426" y="4933121"/>
          <a:ext cx="5301244" cy="847679"/>
        </p:xfrm>
        <a:graphic>
          <a:graphicData uri="http://schemas.openxmlformats.org/drawingml/2006/table">
            <a:tbl>
              <a:tblPr firstRow="1" bandRow="1">
                <a:tableStyleId>{68D230F3-CF80-4859-8CE7-A43EE81993B5}</a:tableStyleId>
              </a:tblPr>
              <a:tblGrid>
                <a:gridCol w="1325311">
                  <a:extLst>
                    <a:ext uri="{9D8B030D-6E8A-4147-A177-3AD203B41FA5}">
                      <a16:colId xmlns:a16="http://schemas.microsoft.com/office/drawing/2014/main" val="429948566"/>
                    </a:ext>
                  </a:extLst>
                </a:gridCol>
                <a:gridCol w="1256080">
                  <a:extLst>
                    <a:ext uri="{9D8B030D-6E8A-4147-A177-3AD203B41FA5}">
                      <a16:colId xmlns:a16="http://schemas.microsoft.com/office/drawing/2014/main" val="361932466"/>
                    </a:ext>
                  </a:extLst>
                </a:gridCol>
                <a:gridCol w="1394542">
                  <a:extLst>
                    <a:ext uri="{9D8B030D-6E8A-4147-A177-3AD203B41FA5}">
                      <a16:colId xmlns:a16="http://schemas.microsoft.com/office/drawing/2014/main" val="4134308282"/>
                    </a:ext>
                  </a:extLst>
                </a:gridCol>
                <a:gridCol w="1325311">
                  <a:extLst>
                    <a:ext uri="{9D8B030D-6E8A-4147-A177-3AD203B41FA5}">
                      <a16:colId xmlns:a16="http://schemas.microsoft.com/office/drawing/2014/main" val="4279298617"/>
                    </a:ext>
                  </a:extLst>
                </a:gridCol>
              </a:tblGrid>
              <a:tr h="331606">
                <a:tc>
                  <a:txBody>
                    <a:bodyPr/>
                    <a:lstStyle/>
                    <a:p>
                      <a:pPr algn="ctr" rtl="0" fontAlgn="ctr"/>
                      <a:r>
                        <a:rPr lang="es-CO" sz="1050" b="1" u="none" strike="noStrike" dirty="0">
                          <a:solidFill>
                            <a:schemeClr val="accent1">
                              <a:lumMod val="50000"/>
                            </a:schemeClr>
                          </a:solidFill>
                          <a:effectLst/>
                          <a:latin typeface="+mn-lt"/>
                          <a:cs typeface="Arial" panose="020B0604020202020204" pitchFamily="34" charset="0"/>
                        </a:rPr>
                        <a:t>CARTERA</a:t>
                      </a:r>
                      <a:endParaRPr lang="es-CO" sz="1050" b="1" i="0" u="none" strike="noStrike" dirty="0">
                        <a:solidFill>
                          <a:schemeClr val="accent1">
                            <a:lumMod val="50000"/>
                          </a:schemeClr>
                        </a:solidFill>
                        <a:effectLst/>
                        <a:latin typeface="+mn-lt"/>
                        <a:cs typeface="Arial" panose="020B0604020202020204" pitchFamily="34" charset="0"/>
                      </a:endParaRPr>
                    </a:p>
                  </a:txBody>
                  <a:tcPr marL="9525" marR="9525" marT="9525" marB="0" anchor="ctr"/>
                </a:tc>
                <a:tc>
                  <a:txBody>
                    <a:bodyPr/>
                    <a:lstStyle/>
                    <a:p>
                      <a:pPr algn="ctr" rtl="0" fontAlgn="ctr"/>
                      <a:r>
                        <a:rPr lang="es-CO" sz="1050" b="1" u="none" strike="noStrike" dirty="0">
                          <a:solidFill>
                            <a:schemeClr val="accent1">
                              <a:lumMod val="50000"/>
                            </a:schemeClr>
                          </a:solidFill>
                          <a:effectLst/>
                          <a:latin typeface="+mn-lt"/>
                          <a:cs typeface="Arial" panose="020B0604020202020204" pitchFamily="34" charset="0"/>
                        </a:rPr>
                        <a:t>FACT.</a:t>
                      </a:r>
                    </a:p>
                    <a:p>
                      <a:pPr algn="ctr" rtl="0" fontAlgn="ctr"/>
                      <a:r>
                        <a:rPr lang="es-CO" sz="1050" b="1" u="none" strike="noStrike" dirty="0">
                          <a:solidFill>
                            <a:schemeClr val="accent1">
                              <a:lumMod val="50000"/>
                            </a:schemeClr>
                          </a:solidFill>
                          <a:effectLst/>
                          <a:latin typeface="+mn-lt"/>
                          <a:cs typeface="Arial" panose="020B0604020202020204" pitchFamily="34" charset="0"/>
                        </a:rPr>
                        <a:t>CONJUNTA</a:t>
                      </a:r>
                      <a:endParaRPr lang="es-CO" sz="1050" b="1" i="0" u="none" strike="noStrike" dirty="0">
                        <a:solidFill>
                          <a:schemeClr val="accent1">
                            <a:lumMod val="50000"/>
                          </a:schemeClr>
                        </a:solidFill>
                        <a:effectLst/>
                        <a:latin typeface="+mn-lt"/>
                        <a:cs typeface="Arial" panose="020B0604020202020204" pitchFamily="34" charset="0"/>
                      </a:endParaRPr>
                    </a:p>
                  </a:txBody>
                  <a:tcPr marL="9525" marR="9525" marT="9525" marB="0" anchor="ctr"/>
                </a:tc>
                <a:tc>
                  <a:txBody>
                    <a:bodyPr/>
                    <a:lstStyle/>
                    <a:p>
                      <a:pPr algn="ctr" rtl="0" fontAlgn="ctr"/>
                      <a:r>
                        <a:rPr lang="es-CO" sz="1050" b="1" u="none" strike="noStrike" dirty="0">
                          <a:solidFill>
                            <a:schemeClr val="accent1">
                              <a:lumMod val="50000"/>
                            </a:schemeClr>
                          </a:solidFill>
                          <a:effectLst/>
                          <a:latin typeface="+mn-lt"/>
                          <a:cs typeface="Arial" panose="020B0604020202020204" pitchFamily="34" charset="0"/>
                        </a:rPr>
                        <a:t>FACT. </a:t>
                      </a:r>
                    </a:p>
                    <a:p>
                      <a:pPr algn="ctr" rtl="0" fontAlgn="ctr"/>
                      <a:r>
                        <a:rPr lang="es-CO" sz="1050" b="1" u="none" strike="noStrike" dirty="0">
                          <a:solidFill>
                            <a:schemeClr val="accent1">
                              <a:lumMod val="50000"/>
                            </a:schemeClr>
                          </a:solidFill>
                          <a:effectLst/>
                          <a:latin typeface="+mn-lt"/>
                          <a:cs typeface="Arial" panose="020B0604020202020204" pitchFamily="34" charset="0"/>
                        </a:rPr>
                        <a:t>DIRECTA</a:t>
                      </a:r>
                      <a:endParaRPr lang="es-CO" sz="1050" b="1" i="0" u="none" strike="noStrike" dirty="0">
                        <a:solidFill>
                          <a:schemeClr val="accent1">
                            <a:lumMod val="50000"/>
                          </a:schemeClr>
                        </a:solidFill>
                        <a:effectLst/>
                        <a:latin typeface="+mn-lt"/>
                        <a:cs typeface="Arial" panose="020B0604020202020204" pitchFamily="34" charset="0"/>
                      </a:endParaRPr>
                    </a:p>
                  </a:txBody>
                  <a:tcPr marL="9525" marR="9525" marT="9525" marB="0" anchor="ctr"/>
                </a:tc>
                <a:tc>
                  <a:txBody>
                    <a:bodyPr/>
                    <a:lstStyle/>
                    <a:p>
                      <a:pPr algn="ctr" rtl="0" fontAlgn="ctr"/>
                      <a:r>
                        <a:rPr lang="es-CO" sz="1050" b="1" u="none" strike="noStrike" dirty="0">
                          <a:solidFill>
                            <a:schemeClr val="accent1">
                              <a:lumMod val="50000"/>
                            </a:schemeClr>
                          </a:solidFill>
                          <a:effectLst/>
                          <a:latin typeface="+mn-lt"/>
                          <a:cs typeface="Arial" panose="020B0604020202020204" pitchFamily="34" charset="0"/>
                        </a:rPr>
                        <a:t>TOTAL</a:t>
                      </a:r>
                      <a:br>
                        <a:rPr lang="es-CO" sz="1050" b="1" u="none" strike="noStrike" dirty="0">
                          <a:solidFill>
                            <a:schemeClr val="accent1">
                              <a:lumMod val="50000"/>
                            </a:schemeClr>
                          </a:solidFill>
                          <a:effectLst/>
                          <a:latin typeface="+mn-lt"/>
                          <a:cs typeface="Arial" panose="020B0604020202020204" pitchFamily="34" charset="0"/>
                        </a:rPr>
                      </a:br>
                      <a:r>
                        <a:rPr lang="es-CO" sz="1050" b="1" u="none" strike="noStrike" dirty="0">
                          <a:solidFill>
                            <a:schemeClr val="accent1">
                              <a:lumMod val="50000"/>
                            </a:schemeClr>
                          </a:solidFill>
                          <a:effectLst/>
                          <a:latin typeface="+mn-lt"/>
                          <a:cs typeface="Arial" panose="020B0604020202020204" pitchFamily="34" charset="0"/>
                        </a:rPr>
                        <a:t> CARTERA</a:t>
                      </a:r>
                      <a:endParaRPr lang="es-CO" sz="1050" b="1" i="0" u="none" strike="noStrike" dirty="0">
                        <a:solidFill>
                          <a:schemeClr val="accent1">
                            <a:lumMod val="50000"/>
                          </a:schemeClr>
                        </a:solidFill>
                        <a:effectLst/>
                        <a:latin typeface="+mn-lt"/>
                        <a:cs typeface="Arial" panose="020B0604020202020204" pitchFamily="34" charset="0"/>
                      </a:endParaRPr>
                    </a:p>
                  </a:txBody>
                  <a:tcPr marL="9525" marR="9525" marT="9525" marB="0" anchor="ctr"/>
                </a:tc>
                <a:extLst>
                  <a:ext uri="{0D108BD9-81ED-4DB2-BD59-A6C34878D82A}">
                    <a16:rowId xmlns:a16="http://schemas.microsoft.com/office/drawing/2014/main" val="949483607"/>
                  </a:ext>
                </a:extLst>
              </a:tr>
              <a:tr h="82734">
                <a:tc>
                  <a:txBody>
                    <a:bodyPr/>
                    <a:lstStyle/>
                    <a:p>
                      <a:pPr algn="l">
                        <a:spcAft>
                          <a:spcPts val="0"/>
                        </a:spcAft>
                      </a:pPr>
                      <a:r>
                        <a:rPr lang="es-CO" sz="1050" b="0" dirty="0">
                          <a:solidFill>
                            <a:schemeClr val="accent1">
                              <a:lumMod val="50000"/>
                            </a:schemeClr>
                          </a:solidFill>
                          <a:effectLst/>
                          <a:latin typeface="+mn-lt"/>
                          <a:ea typeface="Times New Roman"/>
                          <a:cs typeface="Times New Roman"/>
                        </a:rPr>
                        <a:t>VENCIDA</a:t>
                      </a:r>
                    </a:p>
                  </a:txBody>
                  <a:tcPr marL="44450" marR="44450" marT="0" marB="0" anchor="ctr"/>
                </a:tc>
                <a:tc>
                  <a:txBody>
                    <a:bodyPr/>
                    <a:lstStyle/>
                    <a:p>
                      <a:pPr marL="0" algn="r" defTabSz="914400" rtl="0" eaLnBrk="1" fontAlgn="ctr" latinLnBrk="0" hangingPunct="1">
                        <a:spcAft>
                          <a:spcPts val="0"/>
                        </a:spcAft>
                      </a:pPr>
                      <a:r>
                        <a:rPr lang="es-MX" sz="1050" b="0" kern="1200" dirty="0">
                          <a:solidFill>
                            <a:schemeClr val="accent1">
                              <a:lumMod val="50000"/>
                            </a:schemeClr>
                          </a:solidFill>
                          <a:effectLst/>
                          <a:latin typeface="+mn-lt"/>
                          <a:cs typeface="Times New Roman"/>
                        </a:rPr>
                        <a:t>4.133</a:t>
                      </a:r>
                      <a:endParaRPr lang="es-CO" sz="1050" b="0" kern="1200" dirty="0">
                        <a:solidFill>
                          <a:schemeClr val="accent1">
                            <a:lumMod val="50000"/>
                          </a:schemeClr>
                        </a:solidFill>
                        <a:effectLst/>
                        <a:latin typeface="+mn-lt"/>
                        <a:cs typeface="Times New Roman"/>
                      </a:endParaRPr>
                    </a:p>
                  </a:txBody>
                  <a:tcPr marL="9525" marR="9525" marT="9525" marB="0" anchor="ctr"/>
                </a:tc>
                <a:tc>
                  <a:txBody>
                    <a:bodyPr/>
                    <a:lstStyle/>
                    <a:p>
                      <a:pPr marL="0" algn="r" defTabSz="914400" rtl="0" eaLnBrk="1" fontAlgn="ctr" latinLnBrk="0" hangingPunct="1">
                        <a:spcAft>
                          <a:spcPts val="0"/>
                        </a:spcAft>
                      </a:pPr>
                      <a:r>
                        <a:rPr lang="es-MX" sz="1050" b="0" kern="1200" dirty="0">
                          <a:solidFill>
                            <a:schemeClr val="accent1">
                              <a:lumMod val="50000"/>
                            </a:schemeClr>
                          </a:solidFill>
                          <a:effectLst/>
                          <a:latin typeface="+mn-lt"/>
                          <a:cs typeface="Times New Roman"/>
                        </a:rPr>
                        <a:t>1.015</a:t>
                      </a:r>
                      <a:endParaRPr lang="es-CO" sz="1050" b="0" kern="1200" dirty="0">
                        <a:solidFill>
                          <a:schemeClr val="accent1">
                            <a:lumMod val="50000"/>
                          </a:schemeClr>
                        </a:solidFill>
                        <a:effectLst/>
                        <a:latin typeface="+mn-lt"/>
                        <a:cs typeface="Times New Roman"/>
                      </a:endParaRPr>
                    </a:p>
                  </a:txBody>
                  <a:tcPr marL="9525" marR="9525" marT="9525" marB="0" anchor="ctr"/>
                </a:tc>
                <a:tc>
                  <a:txBody>
                    <a:bodyPr/>
                    <a:lstStyle/>
                    <a:p>
                      <a:pPr marL="0" algn="r" defTabSz="914400" rtl="0" eaLnBrk="1" fontAlgn="ctr" latinLnBrk="0" hangingPunct="1">
                        <a:spcAft>
                          <a:spcPts val="0"/>
                        </a:spcAft>
                      </a:pPr>
                      <a:r>
                        <a:rPr lang="es-MX" sz="1050" b="0" kern="1200" dirty="0">
                          <a:solidFill>
                            <a:schemeClr val="accent1">
                              <a:lumMod val="50000"/>
                            </a:schemeClr>
                          </a:solidFill>
                          <a:effectLst/>
                          <a:latin typeface="+mn-lt"/>
                          <a:cs typeface="Times New Roman"/>
                        </a:rPr>
                        <a:t>5.148</a:t>
                      </a:r>
                      <a:endParaRPr lang="es-CO" sz="1050" b="0" kern="1200" dirty="0">
                        <a:solidFill>
                          <a:schemeClr val="accent1">
                            <a:lumMod val="50000"/>
                          </a:schemeClr>
                        </a:solidFill>
                        <a:effectLst/>
                        <a:latin typeface="+mn-lt"/>
                        <a:cs typeface="Times New Roman"/>
                      </a:endParaRPr>
                    </a:p>
                  </a:txBody>
                  <a:tcPr marL="9525" marR="9525" marT="9525" marB="0" anchor="ctr"/>
                </a:tc>
                <a:extLst>
                  <a:ext uri="{0D108BD9-81ED-4DB2-BD59-A6C34878D82A}">
                    <a16:rowId xmlns:a16="http://schemas.microsoft.com/office/drawing/2014/main" val="1451361505"/>
                  </a:ext>
                </a:extLst>
              </a:tr>
              <a:tr h="161679">
                <a:tc>
                  <a:txBody>
                    <a:bodyPr/>
                    <a:lstStyle/>
                    <a:p>
                      <a:pPr algn="l">
                        <a:spcAft>
                          <a:spcPts val="0"/>
                        </a:spcAft>
                      </a:pPr>
                      <a:r>
                        <a:rPr lang="es-CO" sz="1050" b="0" dirty="0">
                          <a:solidFill>
                            <a:schemeClr val="accent1">
                              <a:lumMod val="50000"/>
                            </a:schemeClr>
                          </a:solidFill>
                          <a:effectLst/>
                          <a:latin typeface="+mn-lt"/>
                          <a:ea typeface="Times New Roman"/>
                          <a:cs typeface="Times New Roman"/>
                        </a:rPr>
                        <a:t>VIGENCIA</a:t>
                      </a:r>
                    </a:p>
                  </a:txBody>
                  <a:tcPr marL="44450" marR="44450" marT="0" marB="0" anchor="ctr"/>
                </a:tc>
                <a:tc>
                  <a:txBody>
                    <a:bodyPr/>
                    <a:lstStyle/>
                    <a:p>
                      <a:pPr marL="0" algn="r" defTabSz="914400" rtl="0" eaLnBrk="1" fontAlgn="ctr" latinLnBrk="0" hangingPunct="1">
                        <a:spcAft>
                          <a:spcPts val="0"/>
                        </a:spcAft>
                      </a:pPr>
                      <a:r>
                        <a:rPr lang="es-MX" sz="1050" b="0" kern="1200" dirty="0">
                          <a:solidFill>
                            <a:schemeClr val="accent1">
                              <a:lumMod val="50000"/>
                            </a:schemeClr>
                          </a:solidFill>
                          <a:effectLst/>
                          <a:latin typeface="+mn-lt"/>
                          <a:cs typeface="Times New Roman"/>
                        </a:rPr>
                        <a:t>7.489</a:t>
                      </a:r>
                      <a:endParaRPr lang="es-CO" sz="1050" b="0" kern="1200" dirty="0">
                        <a:solidFill>
                          <a:schemeClr val="accent1">
                            <a:lumMod val="50000"/>
                          </a:schemeClr>
                        </a:solidFill>
                        <a:effectLst/>
                        <a:latin typeface="+mn-lt"/>
                        <a:cs typeface="Times New Roman"/>
                      </a:endParaRPr>
                    </a:p>
                  </a:txBody>
                  <a:tcPr marL="9525" marR="9525" marT="9525" marB="0" anchor="ctr"/>
                </a:tc>
                <a:tc>
                  <a:txBody>
                    <a:bodyPr/>
                    <a:lstStyle/>
                    <a:p>
                      <a:pPr marL="0" algn="r" defTabSz="914400" rtl="0" eaLnBrk="1" fontAlgn="ctr" latinLnBrk="0" hangingPunct="1">
                        <a:spcAft>
                          <a:spcPts val="0"/>
                        </a:spcAft>
                      </a:pPr>
                      <a:r>
                        <a:rPr lang="es-MX" sz="1050" b="0" kern="1200" dirty="0">
                          <a:solidFill>
                            <a:schemeClr val="accent1">
                              <a:lumMod val="50000"/>
                            </a:schemeClr>
                          </a:solidFill>
                          <a:effectLst/>
                          <a:latin typeface="+mn-lt"/>
                          <a:cs typeface="Times New Roman"/>
                        </a:rPr>
                        <a:t>1.301</a:t>
                      </a:r>
                      <a:endParaRPr lang="es-CO" sz="1050" b="0" kern="1200" dirty="0">
                        <a:solidFill>
                          <a:schemeClr val="accent1">
                            <a:lumMod val="50000"/>
                          </a:schemeClr>
                        </a:solidFill>
                        <a:effectLst/>
                        <a:latin typeface="+mn-lt"/>
                        <a:cs typeface="Times New Roman"/>
                      </a:endParaRPr>
                    </a:p>
                  </a:txBody>
                  <a:tcPr marL="9525" marR="9525" marT="9525" marB="0" anchor="ctr"/>
                </a:tc>
                <a:tc>
                  <a:txBody>
                    <a:bodyPr/>
                    <a:lstStyle/>
                    <a:p>
                      <a:pPr marL="0" algn="r" defTabSz="914400" rtl="0" eaLnBrk="1" fontAlgn="ctr" latinLnBrk="0" hangingPunct="1">
                        <a:spcAft>
                          <a:spcPts val="0"/>
                        </a:spcAft>
                      </a:pPr>
                      <a:r>
                        <a:rPr lang="es-MX" sz="1050" b="0" kern="1200" dirty="0">
                          <a:solidFill>
                            <a:schemeClr val="accent1">
                              <a:lumMod val="50000"/>
                            </a:schemeClr>
                          </a:solidFill>
                          <a:effectLst/>
                          <a:latin typeface="+mn-lt"/>
                          <a:cs typeface="Times New Roman"/>
                        </a:rPr>
                        <a:t>8.790</a:t>
                      </a:r>
                      <a:endParaRPr lang="es-CO" sz="1050" b="0" kern="1200" dirty="0">
                        <a:solidFill>
                          <a:schemeClr val="accent1">
                            <a:lumMod val="50000"/>
                          </a:schemeClr>
                        </a:solidFill>
                        <a:effectLst/>
                        <a:latin typeface="+mn-lt"/>
                        <a:cs typeface="Times New Roman"/>
                      </a:endParaRPr>
                    </a:p>
                  </a:txBody>
                  <a:tcPr marL="9525" marR="9525" marT="9525" marB="0" anchor="ctr"/>
                </a:tc>
                <a:extLst>
                  <a:ext uri="{0D108BD9-81ED-4DB2-BD59-A6C34878D82A}">
                    <a16:rowId xmlns:a16="http://schemas.microsoft.com/office/drawing/2014/main" val="3676635808"/>
                  </a:ext>
                </a:extLst>
              </a:tr>
              <a:tr h="176983">
                <a:tc>
                  <a:txBody>
                    <a:bodyPr/>
                    <a:lstStyle/>
                    <a:p>
                      <a:pPr algn="ctr">
                        <a:spcAft>
                          <a:spcPts val="0"/>
                        </a:spcAft>
                      </a:pPr>
                      <a:r>
                        <a:rPr lang="es-CO" sz="1050" b="1" dirty="0">
                          <a:solidFill>
                            <a:schemeClr val="accent1">
                              <a:lumMod val="50000"/>
                            </a:schemeClr>
                          </a:solidFill>
                          <a:effectLst/>
                          <a:latin typeface="+mn-lt"/>
                          <a:ea typeface="Times New Roman"/>
                          <a:cs typeface="Times New Roman"/>
                        </a:rPr>
                        <a:t>TOTAL</a:t>
                      </a:r>
                    </a:p>
                  </a:txBody>
                  <a:tcPr marL="44450" marR="44450" marT="0" marB="0" anchor="ctr"/>
                </a:tc>
                <a:tc>
                  <a:txBody>
                    <a:bodyPr/>
                    <a:lstStyle/>
                    <a:p>
                      <a:pPr marL="0" algn="r" defTabSz="914400" rtl="0" eaLnBrk="1" fontAlgn="ctr" latinLnBrk="0" hangingPunct="1">
                        <a:spcAft>
                          <a:spcPts val="0"/>
                        </a:spcAft>
                      </a:pPr>
                      <a:r>
                        <a:rPr lang="es-MX" sz="1050" b="1" kern="1200" dirty="0">
                          <a:solidFill>
                            <a:schemeClr val="accent1">
                              <a:lumMod val="50000"/>
                            </a:schemeClr>
                          </a:solidFill>
                          <a:effectLst/>
                          <a:latin typeface="+mn-lt"/>
                          <a:cs typeface="Times New Roman"/>
                        </a:rPr>
                        <a:t>11.622</a:t>
                      </a:r>
                      <a:endParaRPr lang="es-CO" sz="1050" b="1" kern="1200" dirty="0">
                        <a:solidFill>
                          <a:schemeClr val="accent1">
                            <a:lumMod val="50000"/>
                          </a:schemeClr>
                        </a:solidFill>
                        <a:effectLst/>
                        <a:latin typeface="+mn-lt"/>
                        <a:cs typeface="Times New Roman"/>
                      </a:endParaRPr>
                    </a:p>
                  </a:txBody>
                  <a:tcPr marL="9525" marR="9525" marT="9525" marB="0" anchor="ctr"/>
                </a:tc>
                <a:tc>
                  <a:txBody>
                    <a:bodyPr/>
                    <a:lstStyle/>
                    <a:p>
                      <a:pPr marL="0" algn="r" defTabSz="914400" rtl="0" eaLnBrk="1" fontAlgn="ctr" latinLnBrk="0" hangingPunct="1">
                        <a:spcAft>
                          <a:spcPts val="0"/>
                        </a:spcAft>
                      </a:pPr>
                      <a:r>
                        <a:rPr lang="es-MX" sz="1050" b="1" kern="1200" dirty="0">
                          <a:solidFill>
                            <a:schemeClr val="accent1">
                              <a:lumMod val="50000"/>
                            </a:schemeClr>
                          </a:solidFill>
                          <a:effectLst/>
                          <a:latin typeface="+mn-lt"/>
                          <a:cs typeface="Times New Roman"/>
                        </a:rPr>
                        <a:t>2.316</a:t>
                      </a:r>
                      <a:endParaRPr lang="es-CO" sz="1050" b="1" kern="1200" dirty="0">
                        <a:solidFill>
                          <a:schemeClr val="accent1">
                            <a:lumMod val="50000"/>
                          </a:schemeClr>
                        </a:solidFill>
                        <a:effectLst/>
                        <a:latin typeface="+mn-lt"/>
                        <a:cs typeface="Times New Roman"/>
                      </a:endParaRPr>
                    </a:p>
                  </a:txBody>
                  <a:tcPr marL="9525" marR="9525" marT="9525" marB="0" anchor="ctr"/>
                </a:tc>
                <a:tc>
                  <a:txBody>
                    <a:bodyPr/>
                    <a:lstStyle/>
                    <a:p>
                      <a:pPr marL="0" algn="r" defTabSz="914400" rtl="0" eaLnBrk="1" fontAlgn="ctr" latinLnBrk="0" hangingPunct="1">
                        <a:spcAft>
                          <a:spcPts val="0"/>
                        </a:spcAft>
                      </a:pPr>
                      <a:r>
                        <a:rPr lang="es-MX" sz="1050" b="1" kern="1200" dirty="0">
                          <a:solidFill>
                            <a:schemeClr val="accent1">
                              <a:lumMod val="50000"/>
                            </a:schemeClr>
                          </a:solidFill>
                          <a:effectLst/>
                          <a:latin typeface="+mn-lt"/>
                          <a:cs typeface="Times New Roman"/>
                        </a:rPr>
                        <a:t>13.938</a:t>
                      </a:r>
                      <a:endParaRPr lang="es-CO" sz="1050" b="1" kern="1200" dirty="0">
                        <a:solidFill>
                          <a:schemeClr val="accent1">
                            <a:lumMod val="50000"/>
                          </a:schemeClr>
                        </a:solidFill>
                        <a:effectLst/>
                        <a:latin typeface="+mn-lt"/>
                        <a:cs typeface="Times New Roman"/>
                      </a:endParaRPr>
                    </a:p>
                  </a:txBody>
                  <a:tcPr marL="9525" marR="9525" marT="9525" marB="0" anchor="ctr"/>
                </a:tc>
                <a:extLst>
                  <a:ext uri="{0D108BD9-81ED-4DB2-BD59-A6C34878D82A}">
                    <a16:rowId xmlns:a16="http://schemas.microsoft.com/office/drawing/2014/main" val="3578237480"/>
                  </a:ext>
                </a:extLst>
              </a:tr>
            </a:tbl>
          </a:graphicData>
        </a:graphic>
      </p:graphicFrame>
      <p:graphicFrame>
        <p:nvGraphicFramePr>
          <p:cNvPr id="3" name="Gráfico 2">
            <a:extLst>
              <a:ext uri="{FF2B5EF4-FFF2-40B4-BE49-F238E27FC236}">
                <a16:creationId xmlns:a16="http://schemas.microsoft.com/office/drawing/2014/main" id="{5BB66678-C175-4C46-9E8F-6B8B634F77D3}"/>
              </a:ext>
            </a:extLst>
          </p:cNvPr>
          <p:cNvGraphicFramePr>
            <a:graphicFrameLocks noGrp="1"/>
          </p:cNvGraphicFramePr>
          <p:nvPr/>
        </p:nvGraphicFramePr>
        <p:xfrm>
          <a:off x="1759992" y="1158978"/>
          <a:ext cx="8672015" cy="3664503"/>
        </p:xfrm>
        <a:graphic>
          <a:graphicData uri="http://schemas.openxmlformats.org/drawingml/2006/chart">
            <c:chart xmlns:c="http://schemas.openxmlformats.org/drawingml/2006/chart" xmlns:r="http://schemas.openxmlformats.org/officeDocument/2006/relationships" r:id="rId6"/>
          </a:graphicData>
        </a:graphic>
      </p:graphicFrame>
    </p:spTree>
  </p:cSld>
  <p:clrMapOvr>
    <a:masterClrMapping/>
  </p:clrMapOvr>
  <p:transition spd="slow"/>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C7CD6CDF-8828-4BD0-A73E-6A1FD915E98D}"/>
              </a:ext>
            </a:extLst>
          </p:cNvPr>
          <p:cNvCxnSpPr>
            <a:cxnSpLocks/>
          </p:cNvCxnSpPr>
          <p:nvPr/>
        </p:nvCxnSpPr>
        <p:spPr>
          <a:xfrm>
            <a:off x="88900" y="1092200"/>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70659" name="Imagen 24">
            <a:extLst>
              <a:ext uri="{FF2B5EF4-FFF2-40B4-BE49-F238E27FC236}">
                <a16:creationId xmlns:a16="http://schemas.microsoft.com/office/drawing/2014/main" id="{E6F6A539-0C04-4D03-90F9-846E5AD02735}"/>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11150" y="92075"/>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0660" name="Imagen 8">
            <a:extLst>
              <a:ext uri="{FF2B5EF4-FFF2-40B4-BE49-F238E27FC236}">
                <a16:creationId xmlns:a16="http://schemas.microsoft.com/office/drawing/2014/main" id="{D6266C7B-CBEA-4B8B-B78A-6A7C2A916E6F}"/>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10034588" y="238125"/>
            <a:ext cx="1846262" cy="5254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 name="CuadroTexto 10">
            <a:extLst>
              <a:ext uri="{FF2B5EF4-FFF2-40B4-BE49-F238E27FC236}">
                <a16:creationId xmlns:a16="http://schemas.microsoft.com/office/drawing/2014/main" id="{7086E243-364F-4D5C-A8AD-C0E7ADA91DB9}"/>
              </a:ext>
            </a:extLst>
          </p:cNvPr>
          <p:cNvSpPr txBox="1"/>
          <p:nvPr/>
        </p:nvSpPr>
        <p:spPr>
          <a:xfrm>
            <a:off x="1285875" y="119063"/>
            <a:ext cx="8526463" cy="861774"/>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Total Cartera Por Edad De Mora – Abril 2024</a:t>
            </a:r>
            <a:endParaRPr lang="es-CO" sz="1600" b="0" kern="0" dirty="0">
              <a:solidFill>
                <a:schemeClr val="accent1">
                  <a:lumMod val="50000"/>
                </a:schemeClr>
              </a:solidFill>
            </a:endParaRPr>
          </a:p>
        </p:txBody>
      </p:sp>
      <p:sp>
        <p:nvSpPr>
          <p:cNvPr id="15" name="CuadroTexto 4">
            <a:extLst>
              <a:ext uri="{FF2B5EF4-FFF2-40B4-BE49-F238E27FC236}">
                <a16:creationId xmlns:a16="http://schemas.microsoft.com/office/drawing/2014/main" id="{72437993-4343-4B04-9C23-B0BFD012C632}"/>
              </a:ext>
            </a:extLst>
          </p:cNvPr>
          <p:cNvSpPr txBox="1">
            <a:spLocks noChangeArrowheads="1"/>
          </p:cNvSpPr>
          <p:nvPr/>
        </p:nvSpPr>
        <p:spPr bwMode="auto">
          <a:xfrm>
            <a:off x="0" y="6531095"/>
            <a:ext cx="4271962" cy="261610"/>
          </a:xfrm>
          <a:prstGeom prst="rect">
            <a:avLst/>
          </a:prstGeom>
          <a:noFill/>
          <a:ln>
            <a:noFill/>
          </a:ln>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 (Plano Cartera Total)</a:t>
            </a:r>
          </a:p>
        </p:txBody>
      </p:sp>
      <p:sp>
        <p:nvSpPr>
          <p:cNvPr id="2" name="CuadroTexto 1">
            <a:extLst>
              <a:ext uri="{FF2B5EF4-FFF2-40B4-BE49-F238E27FC236}">
                <a16:creationId xmlns:a16="http://schemas.microsoft.com/office/drawing/2014/main" id="{44D65CDF-53FC-19C0-0158-9F570BA1D5C1}"/>
              </a:ext>
            </a:extLst>
          </p:cNvPr>
          <p:cNvSpPr txBox="1"/>
          <p:nvPr/>
        </p:nvSpPr>
        <p:spPr>
          <a:xfrm>
            <a:off x="1217988" y="5882987"/>
            <a:ext cx="9926637" cy="553998"/>
          </a:xfrm>
          <a:prstGeom prst="rect">
            <a:avLst/>
          </a:prstGeom>
          <a:noFill/>
        </p:spPr>
        <p:txBody>
          <a:bodyPr lIns="91440" tIns="45720" rIns="91440" bIns="45720" anchor="t">
            <a:spAutoFit/>
          </a:bodyPr>
          <a:lstStyle/>
          <a:p>
            <a:pPr algn="ctr">
              <a:defRPr/>
            </a:pPr>
            <a:r>
              <a:rPr lang="es-ES" sz="1000" dirty="0">
                <a:solidFill>
                  <a:schemeClr val="accent1">
                    <a:lumMod val="50000"/>
                  </a:schemeClr>
                </a:solidFill>
                <a:ea typeface="Calibri"/>
                <a:cs typeface="Arial"/>
              </a:rPr>
              <a:t>*Las cifras presentadas en la gráfica están en millones de pesos, por lo cual se realizó un redondeo a cada cifra de manera simple.</a:t>
            </a:r>
          </a:p>
          <a:p>
            <a:pPr algn="ctr">
              <a:defRPr/>
            </a:pPr>
            <a:r>
              <a:rPr lang="es-MX" sz="1000" dirty="0">
                <a:solidFill>
                  <a:schemeClr val="accent1">
                    <a:lumMod val="50000"/>
                  </a:schemeClr>
                </a:solidFill>
                <a:cs typeface="Arial"/>
              </a:rPr>
              <a:t>*El valor que se relaciona como cartera vigencia corresponde a cobros al usuario que están dentro de su plazo de pago.</a:t>
            </a:r>
            <a:endParaRPr lang="es-ES" sz="1000" dirty="0">
              <a:solidFill>
                <a:schemeClr val="accent1">
                  <a:lumMod val="50000"/>
                </a:schemeClr>
              </a:solidFill>
              <a:cs typeface="Arial"/>
            </a:endParaRPr>
          </a:p>
          <a:p>
            <a:pPr algn="ctr"/>
            <a:r>
              <a:rPr lang="es-ES" sz="1000" dirty="0">
                <a:solidFill>
                  <a:schemeClr val="accent1">
                    <a:lumMod val="50000"/>
                  </a:schemeClr>
                </a:solidFill>
                <a:cs typeface="Arial"/>
              </a:rPr>
              <a:t>*Información del archivo plano de cartera total a corte 30-abr-2024 descargado del SIGAB el 7-may-2024.</a:t>
            </a:r>
            <a:endParaRPr lang="es-CO" sz="1000" dirty="0">
              <a:solidFill>
                <a:schemeClr val="accent1">
                  <a:lumMod val="50000"/>
                </a:schemeClr>
              </a:solidFill>
              <a:cs typeface="Arial"/>
            </a:endParaRPr>
          </a:p>
        </p:txBody>
      </p:sp>
      <p:graphicFrame>
        <p:nvGraphicFramePr>
          <p:cNvPr id="4" name="Tabla 3">
            <a:extLst>
              <a:ext uri="{FF2B5EF4-FFF2-40B4-BE49-F238E27FC236}">
                <a16:creationId xmlns:a16="http://schemas.microsoft.com/office/drawing/2014/main" id="{02B4EF69-F148-D5ED-46A2-B91D4875311E}"/>
              </a:ext>
            </a:extLst>
          </p:cNvPr>
          <p:cNvGraphicFramePr>
            <a:graphicFrameLocks noGrp="1"/>
          </p:cNvGraphicFramePr>
          <p:nvPr/>
        </p:nvGraphicFramePr>
        <p:xfrm>
          <a:off x="3826025" y="4908116"/>
          <a:ext cx="4724588" cy="838200"/>
        </p:xfrm>
        <a:graphic>
          <a:graphicData uri="http://schemas.openxmlformats.org/drawingml/2006/table">
            <a:tbl>
              <a:tblPr firstRow="1" bandRow="1">
                <a:tableStyleId>{68D230F3-CF80-4859-8CE7-A43EE81993B5}</a:tableStyleId>
              </a:tblPr>
              <a:tblGrid>
                <a:gridCol w="1181147">
                  <a:extLst>
                    <a:ext uri="{9D8B030D-6E8A-4147-A177-3AD203B41FA5}">
                      <a16:colId xmlns:a16="http://schemas.microsoft.com/office/drawing/2014/main" val="2424529654"/>
                    </a:ext>
                  </a:extLst>
                </a:gridCol>
                <a:gridCol w="1181147">
                  <a:extLst>
                    <a:ext uri="{9D8B030D-6E8A-4147-A177-3AD203B41FA5}">
                      <a16:colId xmlns:a16="http://schemas.microsoft.com/office/drawing/2014/main" val="3315557300"/>
                    </a:ext>
                  </a:extLst>
                </a:gridCol>
                <a:gridCol w="914966">
                  <a:extLst>
                    <a:ext uri="{9D8B030D-6E8A-4147-A177-3AD203B41FA5}">
                      <a16:colId xmlns:a16="http://schemas.microsoft.com/office/drawing/2014/main" val="4280032849"/>
                    </a:ext>
                  </a:extLst>
                </a:gridCol>
                <a:gridCol w="1447328">
                  <a:extLst>
                    <a:ext uri="{9D8B030D-6E8A-4147-A177-3AD203B41FA5}">
                      <a16:colId xmlns:a16="http://schemas.microsoft.com/office/drawing/2014/main" val="3611315560"/>
                    </a:ext>
                  </a:extLst>
                </a:gridCol>
              </a:tblGrid>
              <a:tr h="324284">
                <a:tc>
                  <a:txBody>
                    <a:bodyPr/>
                    <a:lstStyle/>
                    <a:p>
                      <a:pPr algn="ctr" rtl="0" fontAlgn="ctr"/>
                      <a:r>
                        <a:rPr lang="es-CO" sz="1050" b="1" u="none" strike="noStrike" dirty="0">
                          <a:solidFill>
                            <a:schemeClr val="accent1">
                              <a:lumMod val="50000"/>
                            </a:schemeClr>
                          </a:solidFill>
                          <a:effectLst/>
                          <a:latin typeface="Calibri"/>
                          <a:cs typeface="Calibri"/>
                        </a:rPr>
                        <a:t>CARTERA</a:t>
                      </a:r>
                      <a:endParaRPr lang="es-CO" sz="1050" b="1" i="0" u="none" strike="noStrike" dirty="0">
                        <a:solidFill>
                          <a:schemeClr val="accent1">
                            <a:lumMod val="50000"/>
                          </a:schemeClr>
                        </a:solidFill>
                        <a:effectLst/>
                        <a:latin typeface="Calibri"/>
                        <a:cs typeface="Calibri"/>
                      </a:endParaRPr>
                    </a:p>
                  </a:txBody>
                  <a:tcPr marL="9525" marR="9525" marT="9525" marB="0" anchor="ctr"/>
                </a:tc>
                <a:tc>
                  <a:txBody>
                    <a:bodyPr/>
                    <a:lstStyle/>
                    <a:p>
                      <a:pPr algn="ctr" rtl="0" fontAlgn="ctr"/>
                      <a:r>
                        <a:rPr lang="es-CO" sz="1050" b="1" u="none" strike="noStrike" dirty="0">
                          <a:solidFill>
                            <a:schemeClr val="accent1">
                              <a:lumMod val="50000"/>
                            </a:schemeClr>
                          </a:solidFill>
                          <a:effectLst/>
                          <a:latin typeface="Calibri"/>
                          <a:cs typeface="Calibri"/>
                        </a:rPr>
                        <a:t>FACT. </a:t>
                      </a:r>
                      <a:endParaRPr lang="es-CO" sz="1050" b="1" u="none" strike="noStrike" dirty="0">
                        <a:solidFill>
                          <a:schemeClr val="accent1">
                            <a:lumMod val="50000"/>
                          </a:schemeClr>
                        </a:solidFill>
                        <a:effectLst/>
                        <a:latin typeface="Calibri" panose="020F0502020204030204" pitchFamily="34" charset="0"/>
                        <a:cs typeface="Calibri" panose="020F0502020204030204" pitchFamily="34" charset="0"/>
                      </a:endParaRPr>
                    </a:p>
                    <a:p>
                      <a:pPr algn="ctr" rtl="0" fontAlgn="ctr"/>
                      <a:r>
                        <a:rPr lang="es-CO" sz="1050" b="1" u="none" strike="noStrike" dirty="0">
                          <a:solidFill>
                            <a:schemeClr val="accent1">
                              <a:lumMod val="50000"/>
                            </a:schemeClr>
                          </a:solidFill>
                          <a:effectLst/>
                          <a:latin typeface="Calibri"/>
                          <a:cs typeface="Calibri"/>
                        </a:rPr>
                        <a:t>CONJUNTA</a:t>
                      </a:r>
                      <a:endParaRPr lang="es-CO" sz="1050" b="1" i="0" u="none" strike="noStrike" dirty="0">
                        <a:solidFill>
                          <a:schemeClr val="accent1">
                            <a:lumMod val="50000"/>
                          </a:schemeClr>
                        </a:solidFill>
                        <a:effectLst/>
                        <a:latin typeface="Calibri"/>
                        <a:cs typeface="Calibri"/>
                      </a:endParaRPr>
                    </a:p>
                  </a:txBody>
                  <a:tcPr marL="9525" marR="9525" marT="9525" marB="0" anchor="ctr"/>
                </a:tc>
                <a:tc>
                  <a:txBody>
                    <a:bodyPr/>
                    <a:lstStyle/>
                    <a:p>
                      <a:pPr algn="ctr" rtl="0" fontAlgn="ctr"/>
                      <a:r>
                        <a:rPr lang="es-CO" sz="1050" b="1" u="none" strike="noStrike" dirty="0">
                          <a:solidFill>
                            <a:schemeClr val="accent1">
                              <a:lumMod val="50000"/>
                            </a:schemeClr>
                          </a:solidFill>
                          <a:effectLst/>
                          <a:latin typeface="Calibri"/>
                          <a:cs typeface="Calibri"/>
                        </a:rPr>
                        <a:t>FACT. </a:t>
                      </a:r>
                      <a:endParaRPr lang="es-CO" sz="1050" b="1" u="none" strike="noStrike" dirty="0">
                        <a:solidFill>
                          <a:schemeClr val="accent1">
                            <a:lumMod val="50000"/>
                          </a:schemeClr>
                        </a:solidFill>
                        <a:effectLst/>
                        <a:latin typeface="Calibri" panose="020F0502020204030204" pitchFamily="34" charset="0"/>
                        <a:cs typeface="Calibri" panose="020F0502020204030204" pitchFamily="34" charset="0"/>
                      </a:endParaRPr>
                    </a:p>
                    <a:p>
                      <a:pPr algn="ctr" rtl="0" fontAlgn="ctr"/>
                      <a:r>
                        <a:rPr lang="es-CO" sz="1050" b="1" u="none" strike="noStrike" dirty="0">
                          <a:solidFill>
                            <a:schemeClr val="accent1">
                              <a:lumMod val="50000"/>
                            </a:schemeClr>
                          </a:solidFill>
                          <a:effectLst/>
                          <a:latin typeface="Calibri"/>
                          <a:cs typeface="Calibri"/>
                        </a:rPr>
                        <a:t>DIRECTA</a:t>
                      </a:r>
                      <a:endParaRPr lang="es-CO" sz="1050" b="1" i="0" u="none" strike="noStrike" dirty="0">
                        <a:solidFill>
                          <a:schemeClr val="accent1">
                            <a:lumMod val="50000"/>
                          </a:schemeClr>
                        </a:solidFill>
                        <a:effectLst/>
                        <a:latin typeface="Calibri"/>
                        <a:cs typeface="Calibri"/>
                      </a:endParaRPr>
                    </a:p>
                  </a:txBody>
                  <a:tcPr marL="9525" marR="9525" marT="9525" marB="0" anchor="ctr"/>
                </a:tc>
                <a:tc>
                  <a:txBody>
                    <a:bodyPr/>
                    <a:lstStyle/>
                    <a:p>
                      <a:pPr algn="ctr" rtl="0" fontAlgn="ctr"/>
                      <a:r>
                        <a:rPr lang="es-CO" sz="1050" b="1" u="none" strike="noStrike" dirty="0">
                          <a:solidFill>
                            <a:schemeClr val="accent1">
                              <a:lumMod val="50000"/>
                            </a:schemeClr>
                          </a:solidFill>
                          <a:effectLst/>
                          <a:latin typeface="Calibri"/>
                          <a:cs typeface="Calibri"/>
                        </a:rPr>
                        <a:t>TOTAL</a:t>
                      </a:r>
                    </a:p>
                    <a:p>
                      <a:pPr algn="ctr" rtl="0" fontAlgn="ctr"/>
                      <a:r>
                        <a:rPr lang="es-CO" sz="1050" b="1" u="none" strike="noStrike" dirty="0">
                          <a:solidFill>
                            <a:schemeClr val="accent1">
                              <a:lumMod val="50000"/>
                            </a:schemeClr>
                          </a:solidFill>
                          <a:effectLst/>
                          <a:latin typeface="Calibri"/>
                          <a:cs typeface="Calibri"/>
                        </a:rPr>
                        <a:t> CARTERA</a:t>
                      </a:r>
                      <a:endParaRPr lang="es-CO" sz="1050" b="1" i="0" u="none" strike="noStrike" dirty="0">
                        <a:solidFill>
                          <a:schemeClr val="accent1">
                            <a:lumMod val="50000"/>
                          </a:schemeClr>
                        </a:solidFill>
                        <a:effectLst/>
                        <a:latin typeface="Calibri"/>
                        <a:cs typeface="Calibri"/>
                      </a:endParaRPr>
                    </a:p>
                  </a:txBody>
                  <a:tcPr marL="9525" marR="9525" marT="9525" marB="0" anchor="ctr"/>
                </a:tc>
                <a:extLst>
                  <a:ext uri="{0D108BD9-81ED-4DB2-BD59-A6C34878D82A}">
                    <a16:rowId xmlns:a16="http://schemas.microsoft.com/office/drawing/2014/main" val="1789796540"/>
                  </a:ext>
                </a:extLst>
              </a:tr>
              <a:tr h="122595">
                <a:tc>
                  <a:txBody>
                    <a:bodyPr/>
                    <a:lstStyle/>
                    <a:p>
                      <a:pPr algn="l" fontAlgn="ctr"/>
                      <a:r>
                        <a:rPr lang="es-CO" sz="1050" b="0" u="none" strike="noStrike" dirty="0">
                          <a:solidFill>
                            <a:schemeClr val="accent1">
                              <a:lumMod val="50000"/>
                            </a:schemeClr>
                          </a:solidFill>
                          <a:effectLst/>
                          <a:latin typeface="Calibri"/>
                          <a:cs typeface="Calibri"/>
                        </a:rPr>
                        <a:t>VENCIDA</a:t>
                      </a:r>
                      <a:endParaRPr lang="es-CO" sz="1050" b="0" i="0" u="none" strike="noStrike" dirty="0">
                        <a:solidFill>
                          <a:schemeClr val="accent1">
                            <a:lumMod val="50000"/>
                          </a:schemeClr>
                        </a:solidFill>
                        <a:effectLst/>
                        <a:latin typeface="Calibri"/>
                        <a:cs typeface="Calibri"/>
                      </a:endParaRPr>
                    </a:p>
                  </a:txBody>
                  <a:tcPr marL="9525" marR="9525" marT="9525" marB="0" anchor="ctr"/>
                </a:tc>
                <a:tc>
                  <a:txBody>
                    <a:bodyPr/>
                    <a:lstStyle/>
                    <a:p>
                      <a:pPr marL="0" algn="r" defTabSz="914400" rtl="0" eaLnBrk="1" fontAlgn="ctr" latinLnBrk="0" hangingPunct="1"/>
                      <a:r>
                        <a:rPr lang="es-MX" sz="1050" b="0" u="none" strike="noStrike" kern="1200" dirty="0">
                          <a:solidFill>
                            <a:schemeClr val="accent1">
                              <a:lumMod val="50000"/>
                            </a:schemeClr>
                          </a:solidFill>
                          <a:effectLst/>
                          <a:latin typeface="Calibri"/>
                          <a:ea typeface="+mn-ea"/>
                          <a:cs typeface="Calibri"/>
                        </a:rPr>
                        <a:t>8.065</a:t>
                      </a:r>
                      <a:endParaRPr lang="es-CO" sz="1050" b="0" u="none" strike="noStrike" kern="1200" dirty="0">
                        <a:solidFill>
                          <a:schemeClr val="accent1">
                            <a:lumMod val="50000"/>
                          </a:schemeClr>
                        </a:solidFill>
                        <a:effectLst/>
                        <a:latin typeface="Calibri"/>
                        <a:ea typeface="+mn-ea"/>
                        <a:cs typeface="Calibri"/>
                      </a:endParaRPr>
                    </a:p>
                  </a:txBody>
                  <a:tcPr marL="9525" marR="9525" marT="9525" marB="0" anchor="ctr"/>
                </a:tc>
                <a:tc>
                  <a:txBody>
                    <a:bodyPr/>
                    <a:lstStyle/>
                    <a:p>
                      <a:pPr marL="0" algn="r" defTabSz="914400" rtl="0" eaLnBrk="1" fontAlgn="ctr" latinLnBrk="0" hangingPunct="1"/>
                      <a:r>
                        <a:rPr lang="es-MX" sz="1050" b="0" u="none" strike="noStrike" kern="1200" dirty="0">
                          <a:solidFill>
                            <a:schemeClr val="accent1">
                              <a:lumMod val="50000"/>
                            </a:schemeClr>
                          </a:solidFill>
                          <a:effectLst/>
                          <a:latin typeface="Calibri"/>
                          <a:ea typeface="+mn-ea"/>
                          <a:cs typeface="Calibri"/>
                        </a:rPr>
                        <a:t>6.411</a:t>
                      </a:r>
                      <a:endParaRPr lang="es-CO" sz="1050" b="0" u="none" strike="noStrike" kern="1200" dirty="0">
                        <a:solidFill>
                          <a:schemeClr val="accent1">
                            <a:lumMod val="50000"/>
                          </a:schemeClr>
                        </a:solidFill>
                        <a:effectLst/>
                        <a:latin typeface="Calibri"/>
                        <a:ea typeface="+mn-ea"/>
                        <a:cs typeface="Calibri"/>
                      </a:endParaRPr>
                    </a:p>
                  </a:txBody>
                  <a:tcPr marL="9525" marR="9525" marT="9525" marB="0" anchor="ctr"/>
                </a:tc>
                <a:tc>
                  <a:txBody>
                    <a:bodyPr/>
                    <a:lstStyle/>
                    <a:p>
                      <a:pPr marL="0" algn="r" defTabSz="914400" rtl="0" eaLnBrk="1" fontAlgn="ctr" latinLnBrk="0" hangingPunct="1"/>
                      <a:r>
                        <a:rPr lang="es-MX" sz="1050" b="0" u="none" strike="noStrike" kern="1200" dirty="0">
                          <a:solidFill>
                            <a:schemeClr val="accent1">
                              <a:lumMod val="50000"/>
                            </a:schemeClr>
                          </a:solidFill>
                          <a:effectLst/>
                          <a:latin typeface="Calibri"/>
                          <a:ea typeface="+mn-ea"/>
                          <a:cs typeface="Calibri"/>
                        </a:rPr>
                        <a:t>14.476</a:t>
                      </a:r>
                      <a:endParaRPr lang="es-CO" sz="1050" b="0" u="none" strike="noStrike" kern="1200" dirty="0">
                        <a:solidFill>
                          <a:schemeClr val="accent1">
                            <a:lumMod val="50000"/>
                          </a:schemeClr>
                        </a:solidFill>
                        <a:effectLst/>
                        <a:latin typeface="Calibri"/>
                        <a:ea typeface="+mn-ea"/>
                        <a:cs typeface="Calibri"/>
                      </a:endParaRPr>
                    </a:p>
                  </a:txBody>
                  <a:tcPr marL="9525" marR="9525" marT="9525" marB="0" anchor="ctr"/>
                </a:tc>
                <a:extLst>
                  <a:ext uri="{0D108BD9-81ED-4DB2-BD59-A6C34878D82A}">
                    <a16:rowId xmlns:a16="http://schemas.microsoft.com/office/drawing/2014/main" val="308264860"/>
                  </a:ext>
                </a:extLst>
              </a:tr>
              <a:tr h="87080">
                <a:tc>
                  <a:txBody>
                    <a:bodyPr/>
                    <a:lstStyle/>
                    <a:p>
                      <a:pPr algn="l" fontAlgn="ctr"/>
                      <a:r>
                        <a:rPr lang="es-CO" sz="1050" b="0" i="0" u="none" strike="noStrike" dirty="0">
                          <a:solidFill>
                            <a:schemeClr val="accent1">
                              <a:lumMod val="50000"/>
                            </a:schemeClr>
                          </a:solidFill>
                          <a:effectLst/>
                          <a:latin typeface="Calibri" panose="020F0502020204030204" pitchFamily="34" charset="0"/>
                          <a:cs typeface="Calibri" panose="020F0502020204030204" pitchFamily="34" charset="0"/>
                        </a:rPr>
                        <a:t>VIGENCIA</a:t>
                      </a:r>
                    </a:p>
                  </a:txBody>
                  <a:tcPr marL="9525" marR="9525" marT="9525" marB="0" anchor="ctr"/>
                </a:tc>
                <a:tc>
                  <a:txBody>
                    <a:bodyPr/>
                    <a:lstStyle/>
                    <a:p>
                      <a:pPr marL="0" algn="r" defTabSz="914400" rtl="0" eaLnBrk="1" fontAlgn="ctr" latinLnBrk="0" hangingPunct="1"/>
                      <a:r>
                        <a:rPr lang="es-MX" sz="1050" b="0" u="none" strike="noStrike" kern="1200" dirty="0">
                          <a:solidFill>
                            <a:schemeClr val="accent1">
                              <a:lumMod val="50000"/>
                            </a:schemeClr>
                          </a:solidFill>
                          <a:effectLst/>
                          <a:latin typeface="Calibri"/>
                          <a:ea typeface="+mn-ea"/>
                          <a:cs typeface="Calibri"/>
                        </a:rPr>
                        <a:t>9.522</a:t>
                      </a:r>
                      <a:endParaRPr lang="es-CO" sz="1050" b="0" u="none" strike="noStrike" kern="1200" dirty="0">
                        <a:solidFill>
                          <a:schemeClr val="accent1">
                            <a:lumMod val="50000"/>
                          </a:schemeClr>
                        </a:solidFill>
                        <a:effectLst/>
                        <a:latin typeface="Calibri"/>
                        <a:ea typeface="+mn-ea"/>
                        <a:cs typeface="Calibri"/>
                      </a:endParaRPr>
                    </a:p>
                  </a:txBody>
                  <a:tcPr marL="9525" marR="9525" marT="9525" marB="0" anchor="ctr"/>
                </a:tc>
                <a:tc>
                  <a:txBody>
                    <a:bodyPr/>
                    <a:lstStyle/>
                    <a:p>
                      <a:pPr marL="0" algn="r" defTabSz="914400" rtl="0" eaLnBrk="1" fontAlgn="ctr" latinLnBrk="0" hangingPunct="1"/>
                      <a:r>
                        <a:rPr lang="es-MX" sz="1050" b="0" u="none" strike="noStrike" kern="1200" dirty="0">
                          <a:solidFill>
                            <a:schemeClr val="accent1">
                              <a:lumMod val="50000"/>
                            </a:schemeClr>
                          </a:solidFill>
                          <a:effectLst/>
                          <a:latin typeface="Calibri"/>
                          <a:ea typeface="+mn-ea"/>
                          <a:cs typeface="Calibri"/>
                        </a:rPr>
                        <a:t>419</a:t>
                      </a:r>
                      <a:endParaRPr lang="es-CO" sz="1050" b="0" u="none" strike="noStrike" kern="1200" dirty="0">
                        <a:solidFill>
                          <a:schemeClr val="accent1">
                            <a:lumMod val="50000"/>
                          </a:schemeClr>
                        </a:solidFill>
                        <a:effectLst/>
                        <a:latin typeface="Calibri"/>
                        <a:ea typeface="+mn-ea"/>
                        <a:cs typeface="Calibri"/>
                      </a:endParaRPr>
                    </a:p>
                  </a:txBody>
                  <a:tcPr marL="9525" marR="9525" marT="9525" marB="0" anchor="ctr"/>
                </a:tc>
                <a:tc>
                  <a:txBody>
                    <a:bodyPr/>
                    <a:lstStyle/>
                    <a:p>
                      <a:pPr marL="0" algn="r" defTabSz="914400" rtl="0" eaLnBrk="1" fontAlgn="ctr" latinLnBrk="0" hangingPunct="1"/>
                      <a:r>
                        <a:rPr lang="es-MX" sz="1050" b="0" u="none" strike="noStrike" kern="1200" dirty="0">
                          <a:solidFill>
                            <a:schemeClr val="accent1">
                              <a:lumMod val="50000"/>
                            </a:schemeClr>
                          </a:solidFill>
                          <a:effectLst/>
                          <a:latin typeface="Calibri"/>
                          <a:ea typeface="+mn-ea"/>
                          <a:cs typeface="Calibri"/>
                        </a:rPr>
                        <a:t>9.940</a:t>
                      </a:r>
                      <a:endParaRPr lang="es-CO" sz="1050" b="0" u="none" strike="noStrike" kern="1200" dirty="0">
                        <a:solidFill>
                          <a:schemeClr val="accent1">
                            <a:lumMod val="50000"/>
                          </a:schemeClr>
                        </a:solidFill>
                        <a:effectLst/>
                        <a:latin typeface="Calibri"/>
                        <a:ea typeface="+mn-ea"/>
                        <a:cs typeface="Calibri"/>
                      </a:endParaRPr>
                    </a:p>
                  </a:txBody>
                  <a:tcPr marL="9525" marR="9525" marT="9525" marB="0" anchor="ctr"/>
                </a:tc>
                <a:extLst>
                  <a:ext uri="{0D108BD9-81ED-4DB2-BD59-A6C34878D82A}">
                    <a16:rowId xmlns:a16="http://schemas.microsoft.com/office/drawing/2014/main" val="3830849350"/>
                  </a:ext>
                </a:extLst>
              </a:tr>
              <a:tr h="139351">
                <a:tc>
                  <a:txBody>
                    <a:bodyPr/>
                    <a:lstStyle/>
                    <a:p>
                      <a:pPr algn="ctr" rtl="0" fontAlgn="ctr"/>
                      <a:r>
                        <a:rPr lang="es-CO" sz="1050" b="1" u="none" strike="noStrike" dirty="0">
                          <a:solidFill>
                            <a:schemeClr val="accent1">
                              <a:lumMod val="50000"/>
                            </a:schemeClr>
                          </a:solidFill>
                          <a:effectLst/>
                          <a:latin typeface="Calibri"/>
                          <a:cs typeface="Calibri"/>
                        </a:rPr>
                        <a:t>TOTAL</a:t>
                      </a:r>
                      <a:endParaRPr lang="es-CO" sz="1050" b="1" i="0" u="none" strike="noStrike" dirty="0">
                        <a:solidFill>
                          <a:schemeClr val="accent1">
                            <a:lumMod val="50000"/>
                          </a:schemeClr>
                        </a:solidFill>
                        <a:effectLst/>
                        <a:latin typeface="Calibri"/>
                        <a:cs typeface="Calibri"/>
                      </a:endParaRPr>
                    </a:p>
                  </a:txBody>
                  <a:tcPr marL="9525" marR="9525" marT="9525" marB="0" anchor="ctr"/>
                </a:tc>
                <a:tc>
                  <a:txBody>
                    <a:bodyPr/>
                    <a:lstStyle/>
                    <a:p>
                      <a:pPr marL="0" algn="r" defTabSz="914400" rtl="0" eaLnBrk="1" fontAlgn="ctr" latinLnBrk="0" hangingPunct="1"/>
                      <a:r>
                        <a:rPr lang="es-MX" sz="1050" b="1" u="none" strike="noStrike" kern="1200" dirty="0">
                          <a:solidFill>
                            <a:schemeClr val="accent1">
                              <a:lumMod val="50000"/>
                            </a:schemeClr>
                          </a:solidFill>
                          <a:effectLst/>
                          <a:latin typeface="Calibri"/>
                          <a:ea typeface="+mn-ea"/>
                          <a:cs typeface="Calibri"/>
                        </a:rPr>
                        <a:t>17.586</a:t>
                      </a:r>
                      <a:endParaRPr lang="es-CO" sz="1050" b="1" u="none" strike="noStrike" kern="1200" dirty="0">
                        <a:solidFill>
                          <a:schemeClr val="accent1">
                            <a:lumMod val="50000"/>
                          </a:schemeClr>
                        </a:solidFill>
                        <a:effectLst/>
                        <a:latin typeface="Calibri"/>
                        <a:ea typeface="+mn-ea"/>
                        <a:cs typeface="Calibri"/>
                      </a:endParaRPr>
                    </a:p>
                  </a:txBody>
                  <a:tcPr marL="9525" marR="9525" marT="9525" marB="0" anchor="ctr"/>
                </a:tc>
                <a:tc>
                  <a:txBody>
                    <a:bodyPr/>
                    <a:lstStyle/>
                    <a:p>
                      <a:pPr marL="0" algn="r" defTabSz="914400" rtl="0" eaLnBrk="1" fontAlgn="ctr" latinLnBrk="0" hangingPunct="1"/>
                      <a:r>
                        <a:rPr lang="es-MX" sz="1050" b="1" u="none" strike="noStrike" kern="1200" dirty="0">
                          <a:solidFill>
                            <a:schemeClr val="accent1">
                              <a:lumMod val="50000"/>
                            </a:schemeClr>
                          </a:solidFill>
                          <a:effectLst/>
                          <a:latin typeface="Calibri"/>
                          <a:ea typeface="+mn-ea"/>
                          <a:cs typeface="Calibri"/>
                        </a:rPr>
                        <a:t>6.830</a:t>
                      </a:r>
                      <a:endParaRPr lang="es-CO" sz="1050" b="1" u="none" strike="noStrike" kern="1200" dirty="0">
                        <a:solidFill>
                          <a:schemeClr val="accent1">
                            <a:lumMod val="50000"/>
                          </a:schemeClr>
                        </a:solidFill>
                        <a:effectLst/>
                        <a:latin typeface="Calibri"/>
                        <a:ea typeface="+mn-ea"/>
                        <a:cs typeface="Calibri"/>
                      </a:endParaRPr>
                    </a:p>
                  </a:txBody>
                  <a:tcPr marL="9525" marR="9525" marT="9525" marB="0" anchor="ctr"/>
                </a:tc>
                <a:tc>
                  <a:txBody>
                    <a:bodyPr/>
                    <a:lstStyle/>
                    <a:p>
                      <a:pPr marL="0" algn="r" defTabSz="914400" rtl="0" eaLnBrk="1" fontAlgn="ctr" latinLnBrk="0" hangingPunct="1"/>
                      <a:r>
                        <a:rPr lang="es-MX" sz="1050" b="1" u="none" strike="noStrike" kern="1200" dirty="0">
                          <a:solidFill>
                            <a:schemeClr val="accent1">
                              <a:lumMod val="50000"/>
                            </a:schemeClr>
                          </a:solidFill>
                          <a:effectLst/>
                          <a:latin typeface="Calibri"/>
                          <a:ea typeface="+mn-ea"/>
                          <a:cs typeface="Calibri"/>
                        </a:rPr>
                        <a:t>24.416</a:t>
                      </a:r>
                      <a:endParaRPr lang="es-CO" sz="1050" b="1" u="none" strike="noStrike" kern="1200" dirty="0">
                        <a:solidFill>
                          <a:schemeClr val="accent1">
                            <a:lumMod val="50000"/>
                          </a:schemeClr>
                        </a:solidFill>
                        <a:effectLst/>
                        <a:latin typeface="Calibri"/>
                        <a:ea typeface="+mn-ea"/>
                        <a:cs typeface="Calibri"/>
                      </a:endParaRPr>
                    </a:p>
                  </a:txBody>
                  <a:tcPr marL="9525" marR="9525" marT="9525" marB="0" anchor="ctr"/>
                </a:tc>
                <a:extLst>
                  <a:ext uri="{0D108BD9-81ED-4DB2-BD59-A6C34878D82A}">
                    <a16:rowId xmlns:a16="http://schemas.microsoft.com/office/drawing/2014/main" val="2344843175"/>
                  </a:ext>
                </a:extLst>
              </a:tr>
            </a:tbl>
          </a:graphicData>
        </a:graphic>
      </p:graphicFrame>
      <p:graphicFrame>
        <p:nvGraphicFramePr>
          <p:cNvPr id="3" name="Gráfico 2">
            <a:extLst>
              <a:ext uri="{FF2B5EF4-FFF2-40B4-BE49-F238E27FC236}">
                <a16:creationId xmlns:a16="http://schemas.microsoft.com/office/drawing/2014/main" id="{EF5CC481-E174-4521-B1A0-1CCE584F718B}"/>
              </a:ext>
            </a:extLst>
          </p:cNvPr>
          <p:cNvGraphicFramePr>
            <a:graphicFrameLocks noGrp="1"/>
          </p:cNvGraphicFramePr>
          <p:nvPr/>
        </p:nvGraphicFramePr>
        <p:xfrm>
          <a:off x="1527048" y="1293018"/>
          <a:ext cx="8696531" cy="3461996"/>
        </p:xfrm>
        <a:graphic>
          <a:graphicData uri="http://schemas.openxmlformats.org/drawingml/2006/chart">
            <c:chart xmlns:c="http://schemas.openxmlformats.org/drawingml/2006/chart" xmlns:r="http://schemas.openxmlformats.org/officeDocument/2006/relationships" r:id="rId5"/>
          </a:graphicData>
        </a:graphic>
      </p:graphicFrame>
    </p:spTree>
  </p:cSld>
  <p:clrMapOvr>
    <a:masterClrMapping/>
  </p:clrMapOvr>
  <p:transition spd="slow"/>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1700BAD4-D187-4017-AADD-2A2E4AB040D7}"/>
              </a:ext>
            </a:extLst>
          </p:cNvPr>
          <p:cNvCxnSpPr>
            <a:cxnSpLocks/>
          </p:cNvCxnSpPr>
          <p:nvPr/>
        </p:nvCxnSpPr>
        <p:spPr>
          <a:xfrm>
            <a:off x="88900" y="1136650"/>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72707" name="Imagen 24">
            <a:extLst>
              <a:ext uri="{FF2B5EF4-FFF2-40B4-BE49-F238E27FC236}">
                <a16:creationId xmlns:a16="http://schemas.microsoft.com/office/drawing/2014/main" id="{6A33502F-D84E-45BB-B0A9-BCDBF352CAB4}"/>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01625" y="98425"/>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2709" name="Imagen 12">
            <a:extLst>
              <a:ext uri="{FF2B5EF4-FFF2-40B4-BE49-F238E27FC236}">
                <a16:creationId xmlns:a16="http://schemas.microsoft.com/office/drawing/2014/main" id="{8EC8F8FF-3237-444F-B7FD-5ADC7AD6C616}"/>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10074275" y="214313"/>
            <a:ext cx="1816100" cy="6143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 name="CuadroTexto 16">
            <a:extLst>
              <a:ext uri="{FF2B5EF4-FFF2-40B4-BE49-F238E27FC236}">
                <a16:creationId xmlns:a16="http://schemas.microsoft.com/office/drawing/2014/main" id="{EE7866BC-0C32-47ED-BC72-8FB95F5B2065}"/>
              </a:ext>
            </a:extLst>
          </p:cNvPr>
          <p:cNvSpPr txBox="1"/>
          <p:nvPr/>
        </p:nvSpPr>
        <p:spPr>
          <a:xfrm>
            <a:off x="1103313" y="66675"/>
            <a:ext cx="8869362" cy="861774"/>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Total Cartera Por Edad De Mora – Abril 2024</a:t>
            </a:r>
            <a:endParaRPr lang="es-CO" sz="1600" b="0" kern="0" dirty="0">
              <a:solidFill>
                <a:schemeClr val="accent1">
                  <a:lumMod val="50000"/>
                </a:schemeClr>
              </a:solidFill>
            </a:endParaRPr>
          </a:p>
        </p:txBody>
      </p:sp>
      <p:sp>
        <p:nvSpPr>
          <p:cNvPr id="15" name="CuadroTexto 4">
            <a:extLst>
              <a:ext uri="{FF2B5EF4-FFF2-40B4-BE49-F238E27FC236}">
                <a16:creationId xmlns:a16="http://schemas.microsoft.com/office/drawing/2014/main" id="{B1A090F6-F09E-4912-8928-AA7909686AA5}"/>
              </a:ext>
            </a:extLst>
          </p:cNvPr>
          <p:cNvSpPr txBox="1">
            <a:spLocks noChangeArrowheads="1"/>
          </p:cNvSpPr>
          <p:nvPr/>
        </p:nvSpPr>
        <p:spPr bwMode="auto">
          <a:xfrm>
            <a:off x="0" y="6514326"/>
            <a:ext cx="4271962" cy="261610"/>
          </a:xfrm>
          <a:prstGeom prst="rect">
            <a:avLst/>
          </a:prstGeom>
          <a:noFill/>
          <a:ln>
            <a:noFill/>
          </a:ln>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 (Plano Cartera Total)</a:t>
            </a:r>
          </a:p>
        </p:txBody>
      </p:sp>
      <p:sp>
        <p:nvSpPr>
          <p:cNvPr id="2" name="CuadroTexto 1">
            <a:extLst>
              <a:ext uri="{FF2B5EF4-FFF2-40B4-BE49-F238E27FC236}">
                <a16:creationId xmlns:a16="http://schemas.microsoft.com/office/drawing/2014/main" id="{2EA11DC2-4F5A-7B9E-2E73-EAFFF68D1321}"/>
              </a:ext>
            </a:extLst>
          </p:cNvPr>
          <p:cNvSpPr txBox="1"/>
          <p:nvPr/>
        </p:nvSpPr>
        <p:spPr>
          <a:xfrm>
            <a:off x="1132681" y="5877674"/>
            <a:ext cx="9926637" cy="553998"/>
          </a:xfrm>
          <a:prstGeom prst="rect">
            <a:avLst/>
          </a:prstGeom>
          <a:noFill/>
        </p:spPr>
        <p:txBody>
          <a:bodyPr lIns="91440" tIns="45720" rIns="91440" bIns="45720" anchor="t">
            <a:spAutoFit/>
          </a:bodyPr>
          <a:lstStyle/>
          <a:p>
            <a:pPr algn="ctr">
              <a:defRPr/>
            </a:pPr>
            <a:r>
              <a:rPr lang="es-ES" sz="1000" dirty="0">
                <a:solidFill>
                  <a:schemeClr val="accent1">
                    <a:lumMod val="50000"/>
                  </a:schemeClr>
                </a:solidFill>
                <a:ea typeface="Calibri"/>
                <a:cs typeface="Arial"/>
              </a:rPr>
              <a:t>*Las cifras presentadas en la gráfica están en millones de pesos, por lo cual se realizó un redondeo a cada cifra de manera simple.</a:t>
            </a:r>
          </a:p>
          <a:p>
            <a:pPr algn="ctr">
              <a:defRPr/>
            </a:pPr>
            <a:r>
              <a:rPr lang="es-MX" sz="1000" dirty="0">
                <a:solidFill>
                  <a:schemeClr val="accent1">
                    <a:lumMod val="50000"/>
                  </a:schemeClr>
                </a:solidFill>
                <a:cs typeface="Arial"/>
              </a:rPr>
              <a:t>*El valor que se relaciona como cartera vigencia corresponde a cobros al usuario que están dentro de su plazo de pago.</a:t>
            </a:r>
            <a:endParaRPr lang="es-ES" sz="1000" dirty="0">
              <a:solidFill>
                <a:schemeClr val="accent1">
                  <a:lumMod val="50000"/>
                </a:schemeClr>
              </a:solidFill>
              <a:cs typeface="Arial"/>
            </a:endParaRPr>
          </a:p>
          <a:p>
            <a:pPr algn="ctr"/>
            <a:r>
              <a:rPr lang="es-ES" sz="1000" dirty="0">
                <a:solidFill>
                  <a:schemeClr val="accent1">
                    <a:lumMod val="50000"/>
                  </a:schemeClr>
                </a:solidFill>
                <a:cs typeface="Arial"/>
              </a:rPr>
              <a:t>*Información del archivo plano de cartera total a corte 30-abr-2024 descargado del SIGAB el 7-may-2024.</a:t>
            </a:r>
            <a:endParaRPr lang="es-CO" sz="1000" dirty="0">
              <a:solidFill>
                <a:schemeClr val="accent1">
                  <a:lumMod val="50000"/>
                </a:schemeClr>
              </a:solidFill>
              <a:cs typeface="Arial"/>
            </a:endParaRPr>
          </a:p>
        </p:txBody>
      </p:sp>
      <p:graphicFrame>
        <p:nvGraphicFramePr>
          <p:cNvPr id="5" name="Tabla 2">
            <a:extLst>
              <a:ext uri="{FF2B5EF4-FFF2-40B4-BE49-F238E27FC236}">
                <a16:creationId xmlns:a16="http://schemas.microsoft.com/office/drawing/2014/main" id="{845E6591-CB91-2265-8E9F-EF9130C0B4DC}"/>
              </a:ext>
            </a:extLst>
          </p:cNvPr>
          <p:cNvGraphicFramePr>
            <a:graphicFrameLocks noGrp="1"/>
          </p:cNvGraphicFramePr>
          <p:nvPr/>
        </p:nvGraphicFramePr>
        <p:xfrm>
          <a:off x="3675062" y="4836137"/>
          <a:ext cx="4841876" cy="927826"/>
        </p:xfrm>
        <a:graphic>
          <a:graphicData uri="http://schemas.openxmlformats.org/drawingml/2006/table">
            <a:tbl>
              <a:tblPr firstRow="1" bandRow="1">
                <a:tableStyleId>{68D230F3-CF80-4859-8CE7-A43EE81993B5}</a:tableStyleId>
              </a:tblPr>
              <a:tblGrid>
                <a:gridCol w="1210469">
                  <a:extLst>
                    <a:ext uri="{9D8B030D-6E8A-4147-A177-3AD203B41FA5}">
                      <a16:colId xmlns:a16="http://schemas.microsoft.com/office/drawing/2014/main" val="20000"/>
                    </a:ext>
                  </a:extLst>
                </a:gridCol>
                <a:gridCol w="1121203">
                  <a:extLst>
                    <a:ext uri="{9D8B030D-6E8A-4147-A177-3AD203B41FA5}">
                      <a16:colId xmlns:a16="http://schemas.microsoft.com/office/drawing/2014/main" val="20001"/>
                    </a:ext>
                  </a:extLst>
                </a:gridCol>
                <a:gridCol w="1299735">
                  <a:extLst>
                    <a:ext uri="{9D8B030D-6E8A-4147-A177-3AD203B41FA5}">
                      <a16:colId xmlns:a16="http://schemas.microsoft.com/office/drawing/2014/main" val="20002"/>
                    </a:ext>
                  </a:extLst>
                </a:gridCol>
                <a:gridCol w="1210469">
                  <a:extLst>
                    <a:ext uri="{9D8B030D-6E8A-4147-A177-3AD203B41FA5}">
                      <a16:colId xmlns:a16="http://schemas.microsoft.com/office/drawing/2014/main" val="20003"/>
                    </a:ext>
                  </a:extLst>
                </a:gridCol>
              </a:tblGrid>
              <a:tr h="375213">
                <a:tc>
                  <a:txBody>
                    <a:bodyPr/>
                    <a:lstStyle/>
                    <a:p>
                      <a:pPr algn="ctr" rtl="0" fontAlgn="ctr"/>
                      <a:r>
                        <a:rPr lang="es-CO" sz="1100" b="1" u="none" strike="noStrike" dirty="0">
                          <a:solidFill>
                            <a:schemeClr val="accent1">
                              <a:lumMod val="50000"/>
                            </a:schemeClr>
                          </a:solidFill>
                          <a:effectLst/>
                          <a:latin typeface="+mn-lt"/>
                          <a:cs typeface="Arial" panose="020B0604020202020204" pitchFamily="34" charset="0"/>
                        </a:rPr>
                        <a:t>CARTERA</a:t>
                      </a:r>
                      <a:endParaRPr lang="es-CO" sz="1100" b="1" i="0" u="none" strike="noStrike" dirty="0">
                        <a:solidFill>
                          <a:schemeClr val="accent1">
                            <a:lumMod val="50000"/>
                          </a:schemeClr>
                        </a:solidFill>
                        <a:effectLst/>
                        <a:latin typeface="+mn-lt"/>
                        <a:cs typeface="Arial" panose="020B0604020202020204" pitchFamily="34" charset="0"/>
                      </a:endParaRPr>
                    </a:p>
                  </a:txBody>
                  <a:tcPr marL="9524" marR="9524" marT="9502" marB="0" anchor="ctr"/>
                </a:tc>
                <a:tc>
                  <a:txBody>
                    <a:bodyPr/>
                    <a:lstStyle/>
                    <a:p>
                      <a:pPr algn="ctr" rtl="0" fontAlgn="ctr"/>
                      <a:r>
                        <a:rPr lang="es-CO" sz="1100" b="1" u="none" strike="noStrike" dirty="0">
                          <a:solidFill>
                            <a:schemeClr val="accent1">
                              <a:lumMod val="50000"/>
                            </a:schemeClr>
                          </a:solidFill>
                          <a:effectLst/>
                          <a:latin typeface="+mn-lt"/>
                          <a:cs typeface="Arial" panose="020B0604020202020204" pitchFamily="34" charset="0"/>
                        </a:rPr>
                        <a:t>FACT. CONJUNTA</a:t>
                      </a:r>
                      <a:endParaRPr lang="es-CO" sz="1100" b="1" i="0" u="none" strike="noStrike" dirty="0">
                        <a:solidFill>
                          <a:schemeClr val="accent1">
                            <a:lumMod val="50000"/>
                          </a:schemeClr>
                        </a:solidFill>
                        <a:effectLst/>
                        <a:latin typeface="+mn-lt"/>
                        <a:cs typeface="Arial" panose="020B0604020202020204" pitchFamily="34" charset="0"/>
                      </a:endParaRPr>
                    </a:p>
                  </a:txBody>
                  <a:tcPr marL="9524" marR="9524" marT="9502" marB="0" anchor="ctr"/>
                </a:tc>
                <a:tc>
                  <a:txBody>
                    <a:bodyPr/>
                    <a:lstStyle/>
                    <a:p>
                      <a:pPr algn="ctr" rtl="0" fontAlgn="ctr"/>
                      <a:r>
                        <a:rPr lang="es-CO" sz="1100" b="1" u="none" strike="noStrike" dirty="0">
                          <a:solidFill>
                            <a:schemeClr val="accent1">
                              <a:lumMod val="50000"/>
                            </a:schemeClr>
                          </a:solidFill>
                          <a:effectLst/>
                          <a:latin typeface="+mn-lt"/>
                          <a:cs typeface="Arial" panose="020B0604020202020204" pitchFamily="34" charset="0"/>
                        </a:rPr>
                        <a:t>FACT. </a:t>
                      </a:r>
                    </a:p>
                    <a:p>
                      <a:pPr algn="ctr" rtl="0" fontAlgn="ctr"/>
                      <a:r>
                        <a:rPr lang="es-CO" sz="1100" b="1" u="none" strike="noStrike" dirty="0">
                          <a:solidFill>
                            <a:schemeClr val="accent1">
                              <a:lumMod val="50000"/>
                            </a:schemeClr>
                          </a:solidFill>
                          <a:effectLst/>
                          <a:latin typeface="+mn-lt"/>
                          <a:cs typeface="Arial" panose="020B0604020202020204" pitchFamily="34" charset="0"/>
                        </a:rPr>
                        <a:t>DIRECTA</a:t>
                      </a:r>
                      <a:endParaRPr lang="es-CO" sz="1100" b="1" i="0" u="none" strike="noStrike" dirty="0">
                        <a:solidFill>
                          <a:schemeClr val="accent1">
                            <a:lumMod val="50000"/>
                          </a:schemeClr>
                        </a:solidFill>
                        <a:effectLst/>
                        <a:latin typeface="+mn-lt"/>
                        <a:cs typeface="Arial" panose="020B0604020202020204" pitchFamily="34" charset="0"/>
                      </a:endParaRPr>
                    </a:p>
                  </a:txBody>
                  <a:tcPr marL="9524" marR="9524" marT="9502" marB="0" anchor="ctr"/>
                </a:tc>
                <a:tc>
                  <a:txBody>
                    <a:bodyPr/>
                    <a:lstStyle/>
                    <a:p>
                      <a:pPr algn="ctr" rtl="0" fontAlgn="ctr"/>
                      <a:r>
                        <a:rPr lang="es-CO" sz="1100" b="1" u="none" strike="noStrike" dirty="0">
                          <a:solidFill>
                            <a:schemeClr val="accent1">
                              <a:lumMod val="50000"/>
                            </a:schemeClr>
                          </a:solidFill>
                          <a:effectLst/>
                          <a:latin typeface="+mn-lt"/>
                          <a:cs typeface="Arial" panose="020B0604020202020204" pitchFamily="34" charset="0"/>
                        </a:rPr>
                        <a:t>TOTAL</a:t>
                      </a:r>
                      <a:br>
                        <a:rPr lang="es-CO" sz="1100" b="1" u="none" strike="noStrike" dirty="0">
                          <a:solidFill>
                            <a:schemeClr val="accent1">
                              <a:lumMod val="50000"/>
                            </a:schemeClr>
                          </a:solidFill>
                          <a:effectLst/>
                          <a:latin typeface="+mn-lt"/>
                          <a:cs typeface="Arial" panose="020B0604020202020204" pitchFamily="34" charset="0"/>
                        </a:rPr>
                      </a:br>
                      <a:r>
                        <a:rPr lang="es-CO" sz="1100" b="1" u="none" strike="noStrike" dirty="0">
                          <a:solidFill>
                            <a:schemeClr val="accent1">
                              <a:lumMod val="50000"/>
                            </a:schemeClr>
                          </a:solidFill>
                          <a:effectLst/>
                          <a:latin typeface="+mn-lt"/>
                          <a:cs typeface="Arial" panose="020B0604020202020204" pitchFamily="34" charset="0"/>
                        </a:rPr>
                        <a:t> CARTERA</a:t>
                      </a:r>
                      <a:endParaRPr lang="es-CO" sz="1100" b="1" i="0" u="none" strike="noStrike" dirty="0">
                        <a:solidFill>
                          <a:schemeClr val="accent1">
                            <a:lumMod val="50000"/>
                          </a:schemeClr>
                        </a:solidFill>
                        <a:effectLst/>
                        <a:latin typeface="+mn-lt"/>
                        <a:cs typeface="Arial" panose="020B0604020202020204" pitchFamily="34" charset="0"/>
                      </a:endParaRPr>
                    </a:p>
                  </a:txBody>
                  <a:tcPr marL="9524" marR="9524" marT="9502" marB="0" anchor="ctr"/>
                </a:tc>
                <a:extLst>
                  <a:ext uri="{0D108BD9-81ED-4DB2-BD59-A6C34878D82A}">
                    <a16:rowId xmlns:a16="http://schemas.microsoft.com/office/drawing/2014/main" val="10000"/>
                  </a:ext>
                </a:extLst>
              </a:tr>
              <a:tr h="183079">
                <a:tc>
                  <a:txBody>
                    <a:bodyPr/>
                    <a:lstStyle/>
                    <a:p>
                      <a:pPr algn="l" fontAlgn="ctr"/>
                      <a:r>
                        <a:rPr lang="es-CO" sz="1100" b="0" u="none" strike="noStrike" dirty="0">
                          <a:solidFill>
                            <a:schemeClr val="accent1">
                              <a:lumMod val="50000"/>
                            </a:schemeClr>
                          </a:solidFill>
                          <a:effectLst/>
                          <a:latin typeface="+mn-lt"/>
                          <a:cs typeface="Arial" panose="020B0604020202020204" pitchFamily="34" charset="0"/>
                        </a:rPr>
                        <a:t>VENCIDA</a:t>
                      </a:r>
                      <a:endParaRPr lang="es-CO" sz="1100" b="0" i="0" u="none" strike="noStrike" dirty="0">
                        <a:solidFill>
                          <a:schemeClr val="accent1">
                            <a:lumMod val="50000"/>
                          </a:schemeClr>
                        </a:solidFill>
                        <a:effectLst/>
                        <a:latin typeface="+mn-lt"/>
                        <a:cs typeface="Arial" panose="020B0604020202020204" pitchFamily="34" charset="0"/>
                      </a:endParaRPr>
                    </a:p>
                  </a:txBody>
                  <a:tcPr marL="9524" marR="9524" marT="9502" marB="0" anchor="ctr"/>
                </a:tc>
                <a:tc>
                  <a:txBody>
                    <a:bodyPr/>
                    <a:lstStyle/>
                    <a:p>
                      <a:pPr marL="0" algn="r" defTabSz="914400" rtl="0" eaLnBrk="1" fontAlgn="ctr" latinLnBrk="0" hangingPunct="1"/>
                      <a:r>
                        <a:rPr lang="es-MX" sz="1100" b="0" u="none" strike="noStrike" kern="1200" dirty="0">
                          <a:solidFill>
                            <a:schemeClr val="accent1">
                              <a:lumMod val="50000"/>
                            </a:schemeClr>
                          </a:solidFill>
                          <a:effectLst/>
                          <a:latin typeface="+mn-lt"/>
                          <a:ea typeface="+mn-ea"/>
                          <a:cs typeface="Arial" panose="020B0604020202020204" pitchFamily="34" charset="0"/>
                        </a:rPr>
                        <a:t>3.166</a:t>
                      </a:r>
                      <a:endParaRPr lang="es-CO" sz="1100" b="0" u="none" strike="noStrike" kern="1200" dirty="0">
                        <a:solidFill>
                          <a:schemeClr val="accent1">
                            <a:lumMod val="50000"/>
                          </a:schemeClr>
                        </a:solidFill>
                        <a:effectLst/>
                        <a:latin typeface="+mn-lt"/>
                        <a:ea typeface="+mn-ea"/>
                        <a:cs typeface="Arial" panose="020B0604020202020204" pitchFamily="34" charset="0"/>
                      </a:endParaRPr>
                    </a:p>
                  </a:txBody>
                  <a:tcPr marL="9525" marR="9525" marT="9525" marB="0" anchor="ctr"/>
                </a:tc>
                <a:tc>
                  <a:txBody>
                    <a:bodyPr/>
                    <a:lstStyle/>
                    <a:p>
                      <a:pPr marL="0" algn="r" defTabSz="914400" rtl="0" eaLnBrk="1" fontAlgn="ctr" latinLnBrk="0" hangingPunct="1"/>
                      <a:r>
                        <a:rPr lang="es-MX" sz="1100" b="0" u="none" strike="noStrike" kern="1200" dirty="0">
                          <a:solidFill>
                            <a:schemeClr val="accent1">
                              <a:lumMod val="50000"/>
                            </a:schemeClr>
                          </a:solidFill>
                          <a:effectLst/>
                          <a:latin typeface="+mn-lt"/>
                          <a:ea typeface="+mn-ea"/>
                          <a:cs typeface="Arial" panose="020B0604020202020204" pitchFamily="34" charset="0"/>
                        </a:rPr>
                        <a:t>1.087</a:t>
                      </a:r>
                      <a:endParaRPr lang="es-CO" sz="1100" b="0" u="none" strike="noStrike" kern="1200" dirty="0">
                        <a:solidFill>
                          <a:schemeClr val="accent1">
                            <a:lumMod val="50000"/>
                          </a:schemeClr>
                        </a:solidFill>
                        <a:effectLst/>
                        <a:latin typeface="+mn-lt"/>
                        <a:ea typeface="+mn-ea"/>
                        <a:cs typeface="Arial" panose="020B0604020202020204" pitchFamily="34" charset="0"/>
                      </a:endParaRPr>
                    </a:p>
                  </a:txBody>
                  <a:tcPr marL="9525" marR="9525" marT="9525" marB="0" anchor="ctr"/>
                </a:tc>
                <a:tc>
                  <a:txBody>
                    <a:bodyPr/>
                    <a:lstStyle/>
                    <a:p>
                      <a:pPr marL="0" algn="r" defTabSz="914400" rtl="0" eaLnBrk="1" fontAlgn="ctr" latinLnBrk="0" hangingPunct="1"/>
                      <a:r>
                        <a:rPr lang="es-MX" sz="1100" b="0" u="none" strike="noStrike" kern="1200" dirty="0">
                          <a:solidFill>
                            <a:schemeClr val="accent1">
                              <a:lumMod val="50000"/>
                            </a:schemeClr>
                          </a:solidFill>
                          <a:effectLst/>
                          <a:latin typeface="+mn-lt"/>
                          <a:ea typeface="+mn-ea"/>
                          <a:cs typeface="Arial" panose="020B0604020202020204" pitchFamily="34" charset="0"/>
                        </a:rPr>
                        <a:t>4.253</a:t>
                      </a:r>
                      <a:endParaRPr lang="es-CO" sz="1100" b="0" u="none" strike="noStrike" kern="1200" dirty="0">
                        <a:solidFill>
                          <a:schemeClr val="accent1">
                            <a:lumMod val="50000"/>
                          </a:schemeClr>
                        </a:solidFill>
                        <a:effectLst/>
                        <a:latin typeface="+mn-lt"/>
                        <a:ea typeface="+mn-ea"/>
                        <a:cs typeface="Arial" panose="020B0604020202020204" pitchFamily="34" charset="0"/>
                      </a:endParaRPr>
                    </a:p>
                  </a:txBody>
                  <a:tcPr marL="9525" marR="9525" marT="9525" marB="0" anchor="ctr"/>
                </a:tc>
                <a:extLst>
                  <a:ext uri="{0D108BD9-81ED-4DB2-BD59-A6C34878D82A}">
                    <a16:rowId xmlns:a16="http://schemas.microsoft.com/office/drawing/2014/main" val="10001"/>
                  </a:ext>
                </a:extLst>
              </a:tr>
              <a:tr h="137401">
                <a:tc>
                  <a:txBody>
                    <a:bodyPr/>
                    <a:lstStyle/>
                    <a:p>
                      <a:pPr algn="l" fontAlgn="ctr"/>
                      <a:r>
                        <a:rPr lang="es-CO" sz="1100" b="0" i="0" u="none" strike="noStrike" dirty="0">
                          <a:solidFill>
                            <a:schemeClr val="accent1">
                              <a:lumMod val="50000"/>
                            </a:schemeClr>
                          </a:solidFill>
                          <a:effectLst/>
                          <a:latin typeface="+mn-lt"/>
                          <a:cs typeface="Arial" panose="020B0604020202020204" pitchFamily="34" charset="0"/>
                        </a:rPr>
                        <a:t>VIGENCIA</a:t>
                      </a:r>
                    </a:p>
                  </a:txBody>
                  <a:tcPr marL="9524" marR="9524" marT="9502" marB="0" anchor="ctr"/>
                </a:tc>
                <a:tc>
                  <a:txBody>
                    <a:bodyPr/>
                    <a:lstStyle/>
                    <a:p>
                      <a:pPr marL="0" algn="r" defTabSz="914400" rtl="0" eaLnBrk="1" fontAlgn="ctr" latinLnBrk="0" hangingPunct="1"/>
                      <a:r>
                        <a:rPr lang="es-MX" sz="1100" b="0" u="none" strike="noStrike" kern="1200" dirty="0">
                          <a:solidFill>
                            <a:schemeClr val="accent1">
                              <a:lumMod val="50000"/>
                            </a:schemeClr>
                          </a:solidFill>
                          <a:effectLst/>
                          <a:latin typeface="+mn-lt"/>
                          <a:ea typeface="+mn-ea"/>
                          <a:cs typeface="Arial" panose="020B0604020202020204" pitchFamily="34" charset="0"/>
                        </a:rPr>
                        <a:t>6.986</a:t>
                      </a:r>
                      <a:endParaRPr lang="es-CO" sz="1100" b="0" u="none" strike="noStrike" kern="1200" dirty="0">
                        <a:solidFill>
                          <a:schemeClr val="accent1">
                            <a:lumMod val="50000"/>
                          </a:schemeClr>
                        </a:solidFill>
                        <a:effectLst/>
                        <a:latin typeface="+mn-lt"/>
                        <a:ea typeface="+mn-ea"/>
                        <a:cs typeface="Arial" panose="020B0604020202020204" pitchFamily="34" charset="0"/>
                      </a:endParaRPr>
                    </a:p>
                  </a:txBody>
                  <a:tcPr marL="9525" marR="9525" marT="9525" marB="0" anchor="ctr"/>
                </a:tc>
                <a:tc>
                  <a:txBody>
                    <a:bodyPr/>
                    <a:lstStyle/>
                    <a:p>
                      <a:pPr marL="0" algn="r" defTabSz="914400" rtl="0" eaLnBrk="1" fontAlgn="ctr" latinLnBrk="0" hangingPunct="1"/>
                      <a:r>
                        <a:rPr lang="es-MX" sz="1100" b="0" u="none" strike="noStrike" kern="1200" dirty="0">
                          <a:solidFill>
                            <a:schemeClr val="accent1">
                              <a:lumMod val="50000"/>
                            </a:schemeClr>
                          </a:solidFill>
                          <a:effectLst/>
                          <a:latin typeface="+mn-lt"/>
                          <a:ea typeface="+mn-ea"/>
                          <a:cs typeface="Arial" panose="020B0604020202020204" pitchFamily="34" charset="0"/>
                        </a:rPr>
                        <a:t>289</a:t>
                      </a:r>
                      <a:endParaRPr lang="es-CO" sz="1100" b="0" u="none" strike="noStrike" kern="1200" dirty="0">
                        <a:solidFill>
                          <a:schemeClr val="accent1">
                            <a:lumMod val="50000"/>
                          </a:schemeClr>
                        </a:solidFill>
                        <a:effectLst/>
                        <a:latin typeface="+mn-lt"/>
                        <a:ea typeface="+mn-ea"/>
                        <a:cs typeface="Arial" panose="020B0604020202020204" pitchFamily="34" charset="0"/>
                      </a:endParaRPr>
                    </a:p>
                  </a:txBody>
                  <a:tcPr marL="9525" marR="9525" marT="9525" marB="0" anchor="ctr"/>
                </a:tc>
                <a:tc>
                  <a:txBody>
                    <a:bodyPr/>
                    <a:lstStyle/>
                    <a:p>
                      <a:pPr marL="0" algn="r" defTabSz="914400" rtl="0" eaLnBrk="1" fontAlgn="ctr" latinLnBrk="0" hangingPunct="1"/>
                      <a:r>
                        <a:rPr lang="es-MX" sz="1100" b="0" u="none" strike="noStrike" kern="1200" dirty="0">
                          <a:solidFill>
                            <a:schemeClr val="accent1">
                              <a:lumMod val="50000"/>
                            </a:schemeClr>
                          </a:solidFill>
                          <a:effectLst/>
                          <a:latin typeface="+mn-lt"/>
                          <a:ea typeface="+mn-ea"/>
                          <a:cs typeface="Arial" panose="020B0604020202020204" pitchFamily="34" charset="0"/>
                        </a:rPr>
                        <a:t>7.274</a:t>
                      </a:r>
                      <a:endParaRPr lang="es-CO" sz="1100" b="0" u="none" strike="noStrike" kern="1200" dirty="0">
                        <a:solidFill>
                          <a:schemeClr val="accent1">
                            <a:lumMod val="50000"/>
                          </a:schemeClr>
                        </a:solidFill>
                        <a:effectLst/>
                        <a:latin typeface="+mn-lt"/>
                        <a:ea typeface="+mn-ea"/>
                        <a:cs typeface="Arial" panose="020B0604020202020204" pitchFamily="34" charset="0"/>
                      </a:endParaRPr>
                    </a:p>
                  </a:txBody>
                  <a:tcPr marL="9525" marR="9525" marT="9525" marB="0" anchor="ctr"/>
                </a:tc>
                <a:extLst>
                  <a:ext uri="{0D108BD9-81ED-4DB2-BD59-A6C34878D82A}">
                    <a16:rowId xmlns:a16="http://schemas.microsoft.com/office/drawing/2014/main" val="10002"/>
                  </a:ext>
                </a:extLst>
              </a:tr>
              <a:tr h="192369">
                <a:tc>
                  <a:txBody>
                    <a:bodyPr/>
                    <a:lstStyle/>
                    <a:p>
                      <a:pPr algn="ctr" rtl="0" fontAlgn="ctr"/>
                      <a:r>
                        <a:rPr lang="es-CO" sz="1100" b="1" u="none" strike="noStrike" dirty="0">
                          <a:solidFill>
                            <a:schemeClr val="accent1">
                              <a:lumMod val="50000"/>
                            </a:schemeClr>
                          </a:solidFill>
                          <a:effectLst/>
                          <a:latin typeface="+mn-lt"/>
                          <a:cs typeface="Arial" panose="020B0604020202020204" pitchFamily="34" charset="0"/>
                        </a:rPr>
                        <a:t>TOTAL</a:t>
                      </a:r>
                      <a:endParaRPr lang="es-CO" sz="1100" b="1" i="0" u="none" strike="noStrike" dirty="0">
                        <a:solidFill>
                          <a:schemeClr val="accent1">
                            <a:lumMod val="50000"/>
                          </a:schemeClr>
                        </a:solidFill>
                        <a:effectLst/>
                        <a:latin typeface="+mn-lt"/>
                        <a:cs typeface="Arial" panose="020B0604020202020204" pitchFamily="34" charset="0"/>
                      </a:endParaRPr>
                    </a:p>
                  </a:txBody>
                  <a:tcPr marL="9524" marR="9524" marT="9502" marB="0" anchor="ctr"/>
                </a:tc>
                <a:tc>
                  <a:txBody>
                    <a:bodyPr/>
                    <a:lstStyle/>
                    <a:p>
                      <a:pPr marL="0" algn="r" defTabSz="914400" rtl="0" eaLnBrk="1" fontAlgn="ctr" latinLnBrk="0" hangingPunct="1"/>
                      <a:r>
                        <a:rPr lang="es-MX" sz="1100" b="1" u="none" strike="noStrike" kern="1200" dirty="0">
                          <a:solidFill>
                            <a:schemeClr val="accent1">
                              <a:lumMod val="50000"/>
                            </a:schemeClr>
                          </a:solidFill>
                          <a:effectLst/>
                          <a:latin typeface="+mn-lt"/>
                          <a:ea typeface="+mn-ea"/>
                          <a:cs typeface="Arial" panose="020B0604020202020204" pitchFamily="34" charset="0"/>
                        </a:rPr>
                        <a:t>10.151</a:t>
                      </a:r>
                      <a:endParaRPr lang="es-CO" sz="1100" b="1" u="none" strike="noStrike" kern="1200" dirty="0">
                        <a:solidFill>
                          <a:schemeClr val="accent1">
                            <a:lumMod val="50000"/>
                          </a:schemeClr>
                        </a:solidFill>
                        <a:effectLst/>
                        <a:latin typeface="+mn-lt"/>
                        <a:ea typeface="+mn-ea"/>
                        <a:cs typeface="Arial" panose="020B0604020202020204" pitchFamily="34" charset="0"/>
                      </a:endParaRPr>
                    </a:p>
                  </a:txBody>
                  <a:tcPr marL="9525" marR="9525" marT="9525" marB="0" anchor="ctr"/>
                </a:tc>
                <a:tc>
                  <a:txBody>
                    <a:bodyPr/>
                    <a:lstStyle/>
                    <a:p>
                      <a:pPr marL="0" algn="r" defTabSz="914400" rtl="0" eaLnBrk="1" fontAlgn="ctr" latinLnBrk="0" hangingPunct="1"/>
                      <a:r>
                        <a:rPr lang="es-MX" sz="1100" b="1" u="none" strike="noStrike" kern="1200" dirty="0">
                          <a:solidFill>
                            <a:schemeClr val="accent1">
                              <a:lumMod val="50000"/>
                            </a:schemeClr>
                          </a:solidFill>
                          <a:effectLst/>
                          <a:latin typeface="+mn-lt"/>
                          <a:ea typeface="+mn-ea"/>
                          <a:cs typeface="Arial" panose="020B0604020202020204" pitchFamily="34" charset="0"/>
                        </a:rPr>
                        <a:t>1.376</a:t>
                      </a:r>
                      <a:endParaRPr lang="es-CO" sz="1100" b="1" u="none" strike="noStrike" kern="1200" dirty="0">
                        <a:solidFill>
                          <a:schemeClr val="accent1">
                            <a:lumMod val="50000"/>
                          </a:schemeClr>
                        </a:solidFill>
                        <a:effectLst/>
                        <a:latin typeface="+mn-lt"/>
                        <a:ea typeface="+mn-ea"/>
                        <a:cs typeface="Arial" panose="020B0604020202020204" pitchFamily="34" charset="0"/>
                      </a:endParaRPr>
                    </a:p>
                  </a:txBody>
                  <a:tcPr marL="9525" marR="9525" marT="9525" marB="0" anchor="ctr"/>
                </a:tc>
                <a:tc>
                  <a:txBody>
                    <a:bodyPr/>
                    <a:lstStyle/>
                    <a:p>
                      <a:pPr marL="0" algn="r" defTabSz="914400" rtl="0" eaLnBrk="1" fontAlgn="ctr" latinLnBrk="0" hangingPunct="1"/>
                      <a:r>
                        <a:rPr lang="es-MX" sz="1100" b="1" u="none" strike="noStrike" kern="1200" dirty="0">
                          <a:solidFill>
                            <a:schemeClr val="accent1">
                              <a:lumMod val="50000"/>
                            </a:schemeClr>
                          </a:solidFill>
                          <a:effectLst/>
                          <a:latin typeface="+mn-lt"/>
                          <a:ea typeface="+mn-ea"/>
                          <a:cs typeface="Arial" panose="020B0604020202020204" pitchFamily="34" charset="0"/>
                        </a:rPr>
                        <a:t>11.527</a:t>
                      </a:r>
                      <a:endParaRPr lang="es-CO" sz="1100" b="1" u="none" strike="noStrike" kern="1200" dirty="0">
                        <a:solidFill>
                          <a:schemeClr val="accent1">
                            <a:lumMod val="50000"/>
                          </a:schemeClr>
                        </a:solidFill>
                        <a:effectLst/>
                        <a:latin typeface="+mn-lt"/>
                        <a:ea typeface="+mn-ea"/>
                        <a:cs typeface="Arial" panose="020B0604020202020204" pitchFamily="34" charset="0"/>
                      </a:endParaRPr>
                    </a:p>
                  </a:txBody>
                  <a:tcPr marL="9525" marR="9525" marT="9525" marB="0" anchor="ctr"/>
                </a:tc>
                <a:extLst>
                  <a:ext uri="{0D108BD9-81ED-4DB2-BD59-A6C34878D82A}">
                    <a16:rowId xmlns:a16="http://schemas.microsoft.com/office/drawing/2014/main" val="10003"/>
                  </a:ext>
                </a:extLst>
              </a:tr>
            </a:tbl>
          </a:graphicData>
        </a:graphic>
      </p:graphicFrame>
      <p:graphicFrame>
        <p:nvGraphicFramePr>
          <p:cNvPr id="3" name="Gráfico 2">
            <a:extLst>
              <a:ext uri="{FF2B5EF4-FFF2-40B4-BE49-F238E27FC236}">
                <a16:creationId xmlns:a16="http://schemas.microsoft.com/office/drawing/2014/main" id="{3A795C91-B547-41A0-A661-7CE0A0097300}"/>
              </a:ext>
            </a:extLst>
          </p:cNvPr>
          <p:cNvGraphicFramePr>
            <a:graphicFrameLocks noGrp="1"/>
          </p:cNvGraphicFramePr>
          <p:nvPr/>
        </p:nvGraphicFramePr>
        <p:xfrm>
          <a:off x="1762125" y="1304926"/>
          <a:ext cx="8667750" cy="3448558"/>
        </p:xfrm>
        <a:graphic>
          <a:graphicData uri="http://schemas.openxmlformats.org/drawingml/2006/chart">
            <c:chart xmlns:c="http://schemas.openxmlformats.org/drawingml/2006/chart" xmlns:r="http://schemas.openxmlformats.org/officeDocument/2006/relationships" r:id="rId5"/>
          </a:graphicData>
        </a:graphic>
      </p:graphicFrame>
    </p:spTree>
  </p:cSld>
  <p:clrMapOvr>
    <a:masterClrMapping/>
  </p:clrMapOvr>
  <p:transition spd="slow"/>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26C11393-D516-4D22-A258-2C0C36B52A12}"/>
              </a:ext>
            </a:extLst>
          </p:cNvPr>
          <p:cNvCxnSpPr>
            <a:cxnSpLocks/>
          </p:cNvCxnSpPr>
          <p:nvPr/>
        </p:nvCxnSpPr>
        <p:spPr>
          <a:xfrm>
            <a:off x="53975" y="1039813"/>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74755" name="Imagen 10">
            <a:extLst>
              <a:ext uri="{FF2B5EF4-FFF2-40B4-BE49-F238E27FC236}">
                <a16:creationId xmlns:a16="http://schemas.microsoft.com/office/drawing/2014/main" id="{58B72A31-BA02-4950-AF6B-1B29F89F9998}"/>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0237788" y="277813"/>
            <a:ext cx="914400" cy="6524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4756" name="Imagen 16">
            <a:extLst>
              <a:ext uri="{FF2B5EF4-FFF2-40B4-BE49-F238E27FC236}">
                <a16:creationId xmlns:a16="http://schemas.microsoft.com/office/drawing/2014/main" id="{BA608E3F-41AA-4809-8DC7-0059028734FB}"/>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120650" y="209550"/>
            <a:ext cx="698500" cy="649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 name="CuadroTexto 18">
            <a:extLst>
              <a:ext uri="{FF2B5EF4-FFF2-40B4-BE49-F238E27FC236}">
                <a16:creationId xmlns:a16="http://schemas.microsoft.com/office/drawing/2014/main" id="{DA7FBA1D-81AA-49B2-BDF7-1651426CE909}"/>
              </a:ext>
            </a:extLst>
          </p:cNvPr>
          <p:cNvSpPr txBox="1"/>
          <p:nvPr/>
        </p:nvSpPr>
        <p:spPr>
          <a:xfrm>
            <a:off x="1039813" y="143564"/>
            <a:ext cx="10709275" cy="861774"/>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Total Cartera – Conjunta y Directa – Abril 2024</a:t>
            </a:r>
            <a:endParaRPr lang="es-CO" sz="1600" b="0" kern="0" dirty="0">
              <a:solidFill>
                <a:schemeClr val="accent1">
                  <a:lumMod val="50000"/>
                </a:schemeClr>
              </a:solidFill>
            </a:endParaRPr>
          </a:p>
        </p:txBody>
      </p:sp>
      <p:sp>
        <p:nvSpPr>
          <p:cNvPr id="15" name="CuadroTexto 4">
            <a:extLst>
              <a:ext uri="{FF2B5EF4-FFF2-40B4-BE49-F238E27FC236}">
                <a16:creationId xmlns:a16="http://schemas.microsoft.com/office/drawing/2014/main" id="{3D20ADD9-550B-439C-B3B3-2C68B3F0B238}"/>
              </a:ext>
            </a:extLst>
          </p:cNvPr>
          <p:cNvSpPr txBox="1">
            <a:spLocks noChangeArrowheads="1"/>
          </p:cNvSpPr>
          <p:nvPr/>
        </p:nvSpPr>
        <p:spPr bwMode="auto">
          <a:xfrm>
            <a:off x="0" y="6509950"/>
            <a:ext cx="4271962" cy="261610"/>
          </a:xfrm>
          <a:prstGeom prst="rect">
            <a:avLst/>
          </a:prstGeom>
          <a:noFill/>
          <a:ln>
            <a:noFill/>
          </a:ln>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 (Plano Cartera Total)</a:t>
            </a:r>
          </a:p>
        </p:txBody>
      </p:sp>
      <p:sp>
        <p:nvSpPr>
          <p:cNvPr id="2" name="CuadroTexto 1">
            <a:extLst>
              <a:ext uri="{FF2B5EF4-FFF2-40B4-BE49-F238E27FC236}">
                <a16:creationId xmlns:a16="http://schemas.microsoft.com/office/drawing/2014/main" id="{05229F6B-B2AE-2F26-3001-54962DA80925}"/>
              </a:ext>
            </a:extLst>
          </p:cNvPr>
          <p:cNvSpPr txBox="1"/>
          <p:nvPr/>
        </p:nvSpPr>
        <p:spPr>
          <a:xfrm>
            <a:off x="1132681" y="5955952"/>
            <a:ext cx="9926637" cy="553998"/>
          </a:xfrm>
          <a:prstGeom prst="rect">
            <a:avLst/>
          </a:prstGeom>
          <a:noFill/>
        </p:spPr>
        <p:txBody>
          <a:bodyPr lIns="91440" tIns="45720" rIns="91440" bIns="45720" anchor="t">
            <a:spAutoFit/>
          </a:bodyPr>
          <a:lstStyle/>
          <a:p>
            <a:pPr algn="ctr">
              <a:defRPr/>
            </a:pPr>
            <a:r>
              <a:rPr lang="es-ES" sz="1000" dirty="0">
                <a:solidFill>
                  <a:schemeClr val="accent1">
                    <a:lumMod val="50000"/>
                  </a:schemeClr>
                </a:solidFill>
                <a:ea typeface="Calibri"/>
                <a:cs typeface="Arial"/>
              </a:rPr>
              <a:t>*Las cifras presentadas en la gráfica están en millones de pesos, por lo cual se realizó un redondeo a cada cifra de manera simple.</a:t>
            </a:r>
          </a:p>
          <a:p>
            <a:pPr algn="ctr">
              <a:defRPr/>
            </a:pPr>
            <a:r>
              <a:rPr lang="es-MX" sz="1000" dirty="0">
                <a:solidFill>
                  <a:schemeClr val="accent1">
                    <a:lumMod val="50000"/>
                  </a:schemeClr>
                </a:solidFill>
                <a:cs typeface="Arial"/>
              </a:rPr>
              <a:t>*El valor que se relaciona como cartera vigencia corresponde a cobros al usuario que están dentro de su plazo de pago.</a:t>
            </a:r>
            <a:endParaRPr lang="es-ES" sz="1000" dirty="0">
              <a:solidFill>
                <a:schemeClr val="accent1">
                  <a:lumMod val="50000"/>
                </a:schemeClr>
              </a:solidFill>
              <a:cs typeface="Arial"/>
            </a:endParaRPr>
          </a:p>
          <a:p>
            <a:pPr algn="ctr"/>
            <a:r>
              <a:rPr lang="es-ES" sz="1000" dirty="0">
                <a:solidFill>
                  <a:schemeClr val="accent1">
                    <a:lumMod val="50000"/>
                  </a:schemeClr>
                </a:solidFill>
                <a:cs typeface="Arial"/>
              </a:rPr>
              <a:t>*Información del archivo plano de cartera total a corte 30-abr-2024 descargado del SIGAB el 7-may-2024.</a:t>
            </a:r>
            <a:endParaRPr lang="es-CO" sz="1000" dirty="0">
              <a:solidFill>
                <a:schemeClr val="accent1">
                  <a:lumMod val="50000"/>
                </a:schemeClr>
              </a:solidFill>
              <a:cs typeface="Arial"/>
            </a:endParaRPr>
          </a:p>
        </p:txBody>
      </p:sp>
      <p:sp>
        <p:nvSpPr>
          <p:cNvPr id="4" name="11 Rectángulo">
            <a:extLst>
              <a:ext uri="{FF2B5EF4-FFF2-40B4-BE49-F238E27FC236}">
                <a16:creationId xmlns:a16="http://schemas.microsoft.com/office/drawing/2014/main" id="{CBBBA949-6EA0-6627-30AE-DD4FCB0CEE34}"/>
              </a:ext>
            </a:extLst>
          </p:cNvPr>
          <p:cNvSpPr/>
          <p:nvPr/>
        </p:nvSpPr>
        <p:spPr>
          <a:xfrm>
            <a:off x="6998391" y="1435344"/>
            <a:ext cx="3112712" cy="523220"/>
          </a:xfrm>
          <a:prstGeom prst="rect">
            <a:avLst/>
          </a:prstGeom>
        </p:spPr>
        <p:txBody>
          <a:bodyPr wrap="none">
            <a:spAutoFit/>
          </a:bodyPr>
          <a:lstStyle/>
          <a:p>
            <a:pPr lvl="1" algn="ctr"/>
            <a:r>
              <a:rPr lang="es-CO" sz="1400" b="1" dirty="0">
                <a:solidFill>
                  <a:schemeClr val="accent1">
                    <a:lumMod val="50000"/>
                  </a:schemeClr>
                </a:solidFill>
                <a:cs typeface="Arial" panose="020B0604020202020204" pitchFamily="34" charset="0"/>
              </a:rPr>
              <a:t>CARTERA FACTURACIÓN DIRECTA</a:t>
            </a:r>
            <a:br>
              <a:rPr lang="es-CO" sz="1400" b="1" dirty="0">
                <a:solidFill>
                  <a:schemeClr val="accent1">
                    <a:lumMod val="50000"/>
                  </a:schemeClr>
                </a:solidFill>
                <a:cs typeface="Arial" panose="020B0604020202020204" pitchFamily="34" charset="0"/>
              </a:rPr>
            </a:br>
            <a:r>
              <a:rPr lang="es-CO" sz="1400" b="1" dirty="0">
                <a:solidFill>
                  <a:schemeClr val="accent1">
                    <a:lumMod val="50000"/>
                  </a:schemeClr>
                </a:solidFill>
                <a:cs typeface="Arial" panose="020B0604020202020204" pitchFamily="34" charset="0"/>
              </a:rPr>
              <a:t>$4.863 millones</a:t>
            </a:r>
            <a:endParaRPr lang="es-CO" sz="1400" b="1" kern="0" dirty="0">
              <a:solidFill>
                <a:schemeClr val="accent1">
                  <a:lumMod val="50000"/>
                </a:schemeClr>
              </a:solidFill>
              <a:cs typeface="Arial" panose="020B0604020202020204" pitchFamily="34" charset="0"/>
            </a:endParaRPr>
          </a:p>
        </p:txBody>
      </p:sp>
      <p:sp>
        <p:nvSpPr>
          <p:cNvPr id="9" name="12 Rectángulo">
            <a:extLst>
              <a:ext uri="{FF2B5EF4-FFF2-40B4-BE49-F238E27FC236}">
                <a16:creationId xmlns:a16="http://schemas.microsoft.com/office/drawing/2014/main" id="{7AD884BA-2BB1-4C60-A5E8-13B0E7EC19C2}"/>
              </a:ext>
            </a:extLst>
          </p:cNvPr>
          <p:cNvSpPr/>
          <p:nvPr/>
        </p:nvSpPr>
        <p:spPr>
          <a:xfrm>
            <a:off x="1270421" y="1407100"/>
            <a:ext cx="3297441" cy="523220"/>
          </a:xfrm>
          <a:prstGeom prst="rect">
            <a:avLst/>
          </a:prstGeom>
        </p:spPr>
        <p:txBody>
          <a:bodyPr wrap="none">
            <a:spAutoFit/>
          </a:bodyPr>
          <a:lstStyle/>
          <a:p>
            <a:pPr lvl="1" algn="ctr"/>
            <a:r>
              <a:rPr lang="es-CO" sz="1400" b="1" dirty="0">
                <a:solidFill>
                  <a:schemeClr val="accent1">
                    <a:lumMod val="50000"/>
                  </a:schemeClr>
                </a:solidFill>
                <a:cs typeface="Arial" panose="020B0604020202020204" pitchFamily="34" charset="0"/>
              </a:rPr>
              <a:t>CARTERA FACTURACIÓN CONJUNTA</a:t>
            </a:r>
            <a:br>
              <a:rPr lang="es-CO" sz="1400" b="1" dirty="0">
                <a:solidFill>
                  <a:schemeClr val="accent1">
                    <a:lumMod val="50000"/>
                  </a:schemeClr>
                </a:solidFill>
                <a:cs typeface="Arial" panose="020B0604020202020204" pitchFamily="34" charset="0"/>
              </a:rPr>
            </a:br>
            <a:r>
              <a:rPr lang="es-CO" sz="1400" b="1" dirty="0">
                <a:solidFill>
                  <a:schemeClr val="accent1">
                    <a:lumMod val="50000"/>
                  </a:schemeClr>
                </a:solidFill>
                <a:cs typeface="Arial" panose="020B0604020202020204" pitchFamily="34" charset="0"/>
              </a:rPr>
              <a:t>$23.689 millones</a:t>
            </a:r>
            <a:endParaRPr lang="es-CO" sz="1400" b="1" kern="0" dirty="0">
              <a:solidFill>
                <a:schemeClr val="accent1">
                  <a:lumMod val="50000"/>
                </a:schemeClr>
              </a:solidFill>
              <a:cs typeface="Arial" panose="020B0604020202020204" pitchFamily="34" charset="0"/>
            </a:endParaRPr>
          </a:p>
        </p:txBody>
      </p:sp>
      <p:sp>
        <p:nvSpPr>
          <p:cNvPr id="10" name="CuadroTexto 14">
            <a:extLst>
              <a:ext uri="{FF2B5EF4-FFF2-40B4-BE49-F238E27FC236}">
                <a16:creationId xmlns:a16="http://schemas.microsoft.com/office/drawing/2014/main" id="{5C2BD797-2873-DC1E-2D1A-F773B7F99A54}"/>
              </a:ext>
            </a:extLst>
          </p:cNvPr>
          <p:cNvSpPr txBox="1"/>
          <p:nvPr/>
        </p:nvSpPr>
        <p:spPr>
          <a:xfrm>
            <a:off x="4003299" y="5604351"/>
            <a:ext cx="3889837" cy="307777"/>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lvl="1" algn="ctr"/>
            <a:r>
              <a:rPr lang="es-CO" sz="1400" b="1" dirty="0">
                <a:solidFill>
                  <a:schemeClr val="accent1">
                    <a:lumMod val="50000"/>
                  </a:schemeClr>
                </a:solidFill>
                <a:cs typeface="Arial" panose="020B0604020202020204" pitchFamily="34" charset="0"/>
              </a:rPr>
              <a:t>CARTERA TOTAL: $ 28.553 millones</a:t>
            </a:r>
            <a:endParaRPr lang="es-CO" sz="1400" b="1" kern="0" dirty="0">
              <a:solidFill>
                <a:schemeClr val="accent1">
                  <a:lumMod val="50000"/>
                </a:schemeClr>
              </a:solidFill>
              <a:cs typeface="Arial" panose="020B0604020202020204" pitchFamily="34" charset="0"/>
            </a:endParaRPr>
          </a:p>
        </p:txBody>
      </p:sp>
      <p:graphicFrame>
        <p:nvGraphicFramePr>
          <p:cNvPr id="3" name="Gráfico 2">
            <a:extLst>
              <a:ext uri="{FF2B5EF4-FFF2-40B4-BE49-F238E27FC236}">
                <a16:creationId xmlns:a16="http://schemas.microsoft.com/office/drawing/2014/main" id="{A183E8AE-CB61-4BC0-A9B9-7ADCAC3F813A}"/>
              </a:ext>
            </a:extLst>
          </p:cNvPr>
          <p:cNvGraphicFramePr>
            <a:graphicFrameLocks/>
          </p:cNvGraphicFramePr>
          <p:nvPr/>
        </p:nvGraphicFramePr>
        <p:xfrm>
          <a:off x="219074" y="2118201"/>
          <a:ext cx="5711826" cy="3486150"/>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5" name="Gráfico 4">
            <a:extLst>
              <a:ext uri="{FF2B5EF4-FFF2-40B4-BE49-F238E27FC236}">
                <a16:creationId xmlns:a16="http://schemas.microsoft.com/office/drawing/2014/main" id="{D366845C-C15A-40DB-B208-CD107BA3489E}"/>
              </a:ext>
            </a:extLst>
          </p:cNvPr>
          <p:cNvGraphicFramePr>
            <a:graphicFrameLocks/>
          </p:cNvGraphicFramePr>
          <p:nvPr/>
        </p:nvGraphicFramePr>
        <p:xfrm>
          <a:off x="6261102" y="2122882"/>
          <a:ext cx="5382682" cy="3481918"/>
        </p:xfrm>
        <a:graphic>
          <a:graphicData uri="http://schemas.openxmlformats.org/drawingml/2006/chart">
            <c:chart xmlns:c="http://schemas.openxmlformats.org/drawingml/2006/chart" xmlns:r="http://schemas.openxmlformats.org/officeDocument/2006/relationships" r:id="rId6"/>
          </a:graphicData>
        </a:graphic>
      </p:graphicFrame>
    </p:spTree>
  </p:cSld>
  <p:clrMapOvr>
    <a:masterClrMapping/>
  </p:clrMapOvr>
  <p:transition spd="slow"/>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A2B29876-7850-416E-9C2E-B5AE4E248B8F}"/>
              </a:ext>
            </a:extLst>
          </p:cNvPr>
          <p:cNvCxnSpPr>
            <a:cxnSpLocks/>
          </p:cNvCxnSpPr>
          <p:nvPr/>
        </p:nvCxnSpPr>
        <p:spPr>
          <a:xfrm>
            <a:off x="117475" y="1103313"/>
            <a:ext cx="11957050"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76803" name="Imagen 24">
            <a:extLst>
              <a:ext uri="{FF2B5EF4-FFF2-40B4-BE49-F238E27FC236}">
                <a16:creationId xmlns:a16="http://schemas.microsoft.com/office/drawing/2014/main" id="{61D6B0B8-6DAA-47D8-B59C-EF2C7C7A805A}"/>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04788" y="120650"/>
            <a:ext cx="933450" cy="868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6806" name="Imagen 10">
            <a:extLst>
              <a:ext uri="{FF2B5EF4-FFF2-40B4-BE49-F238E27FC236}">
                <a16:creationId xmlns:a16="http://schemas.microsoft.com/office/drawing/2014/main" id="{C603DED2-20FE-43B7-BCE8-AA7BFE3C864D}"/>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l="12659" t="17307" r="12910" b="19214"/>
          <a:stretch>
            <a:fillRect/>
          </a:stretch>
        </p:blipFill>
        <p:spPr bwMode="auto">
          <a:xfrm>
            <a:off x="9783763" y="152400"/>
            <a:ext cx="1423987" cy="806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 name="CuadroTexto 16">
            <a:extLst>
              <a:ext uri="{FF2B5EF4-FFF2-40B4-BE49-F238E27FC236}">
                <a16:creationId xmlns:a16="http://schemas.microsoft.com/office/drawing/2014/main" id="{9DE04C0E-3A4E-4599-9DA5-E6D1AFA0F3C0}"/>
              </a:ext>
            </a:extLst>
          </p:cNvPr>
          <p:cNvSpPr txBox="1"/>
          <p:nvPr/>
        </p:nvSpPr>
        <p:spPr>
          <a:xfrm>
            <a:off x="820094" y="73988"/>
            <a:ext cx="10709275" cy="861774"/>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Total Cartera – Conjunta y Directa – Abril 2024</a:t>
            </a:r>
            <a:endParaRPr lang="es-CO" sz="1600" b="0" kern="0" dirty="0">
              <a:solidFill>
                <a:schemeClr val="accent1">
                  <a:lumMod val="50000"/>
                </a:schemeClr>
              </a:solidFill>
            </a:endParaRPr>
          </a:p>
        </p:txBody>
      </p:sp>
      <p:sp>
        <p:nvSpPr>
          <p:cNvPr id="15" name="CuadroTexto 4">
            <a:extLst>
              <a:ext uri="{FF2B5EF4-FFF2-40B4-BE49-F238E27FC236}">
                <a16:creationId xmlns:a16="http://schemas.microsoft.com/office/drawing/2014/main" id="{6CA87BE0-5B12-4B14-8260-44022B882845}"/>
              </a:ext>
            </a:extLst>
          </p:cNvPr>
          <p:cNvSpPr txBox="1">
            <a:spLocks noChangeArrowheads="1"/>
          </p:cNvSpPr>
          <p:nvPr/>
        </p:nvSpPr>
        <p:spPr bwMode="auto">
          <a:xfrm>
            <a:off x="0" y="6522402"/>
            <a:ext cx="4271962" cy="261610"/>
          </a:xfrm>
          <a:prstGeom prst="rect">
            <a:avLst/>
          </a:prstGeom>
          <a:noFill/>
          <a:ln>
            <a:noFill/>
          </a:ln>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 (Plano Cartera Total)</a:t>
            </a:r>
          </a:p>
        </p:txBody>
      </p:sp>
      <p:sp>
        <p:nvSpPr>
          <p:cNvPr id="2" name="CuadroTexto 1">
            <a:extLst>
              <a:ext uri="{FF2B5EF4-FFF2-40B4-BE49-F238E27FC236}">
                <a16:creationId xmlns:a16="http://schemas.microsoft.com/office/drawing/2014/main" id="{5FF9F335-E85E-D435-4468-5E0B9269BC9D}"/>
              </a:ext>
            </a:extLst>
          </p:cNvPr>
          <p:cNvSpPr txBox="1"/>
          <p:nvPr/>
        </p:nvSpPr>
        <p:spPr>
          <a:xfrm>
            <a:off x="1138238" y="5898532"/>
            <a:ext cx="9926637" cy="553998"/>
          </a:xfrm>
          <a:prstGeom prst="rect">
            <a:avLst/>
          </a:prstGeom>
          <a:noFill/>
        </p:spPr>
        <p:txBody>
          <a:bodyPr lIns="91440" tIns="45720" rIns="91440" bIns="45720" anchor="t">
            <a:spAutoFit/>
          </a:bodyPr>
          <a:lstStyle/>
          <a:p>
            <a:pPr algn="ctr">
              <a:defRPr/>
            </a:pPr>
            <a:r>
              <a:rPr lang="es-ES" sz="1000" dirty="0">
                <a:solidFill>
                  <a:schemeClr val="accent1">
                    <a:lumMod val="50000"/>
                  </a:schemeClr>
                </a:solidFill>
                <a:ea typeface="Calibri"/>
                <a:cs typeface="Arial"/>
              </a:rPr>
              <a:t>*Las cifras presentadas en la gráfica están en millones de pesos, por lo cual se realizó un redondeo a cada cifra de manera simple.</a:t>
            </a:r>
          </a:p>
          <a:p>
            <a:pPr algn="ctr">
              <a:defRPr/>
            </a:pPr>
            <a:r>
              <a:rPr lang="es-MX" sz="1000" dirty="0">
                <a:solidFill>
                  <a:schemeClr val="accent1">
                    <a:lumMod val="50000"/>
                  </a:schemeClr>
                </a:solidFill>
                <a:cs typeface="Arial"/>
              </a:rPr>
              <a:t>*El valor que se relaciona como cartera vigencia corresponde a cobros al usuario que están dentro de su plazo de pago.</a:t>
            </a:r>
            <a:endParaRPr lang="es-ES" sz="1000" dirty="0">
              <a:solidFill>
                <a:schemeClr val="accent1">
                  <a:lumMod val="50000"/>
                </a:schemeClr>
              </a:solidFill>
              <a:cs typeface="Arial"/>
            </a:endParaRPr>
          </a:p>
          <a:p>
            <a:pPr algn="ctr"/>
            <a:r>
              <a:rPr lang="es-ES" sz="1000" dirty="0">
                <a:solidFill>
                  <a:schemeClr val="accent1">
                    <a:lumMod val="50000"/>
                  </a:schemeClr>
                </a:solidFill>
                <a:cs typeface="Arial"/>
              </a:rPr>
              <a:t>*Información del archivo plano de cartera total a corte 30-abr-2024 descargado del SIGAB el 7-may-2024.</a:t>
            </a:r>
            <a:endParaRPr lang="es-CO" sz="1000" dirty="0">
              <a:solidFill>
                <a:schemeClr val="accent1">
                  <a:lumMod val="50000"/>
                </a:schemeClr>
              </a:solidFill>
              <a:cs typeface="Arial"/>
            </a:endParaRPr>
          </a:p>
        </p:txBody>
      </p:sp>
      <p:sp>
        <p:nvSpPr>
          <p:cNvPr id="4" name="10 Rectángulo">
            <a:extLst>
              <a:ext uri="{FF2B5EF4-FFF2-40B4-BE49-F238E27FC236}">
                <a16:creationId xmlns:a16="http://schemas.microsoft.com/office/drawing/2014/main" id="{8DD904AE-3ADA-A647-A6D8-4DE32ED39289}"/>
              </a:ext>
            </a:extLst>
          </p:cNvPr>
          <p:cNvSpPr/>
          <p:nvPr/>
        </p:nvSpPr>
        <p:spPr>
          <a:xfrm>
            <a:off x="1379438" y="1431925"/>
            <a:ext cx="3297442" cy="523220"/>
          </a:xfrm>
          <a:prstGeom prst="rect">
            <a:avLst/>
          </a:prstGeom>
        </p:spPr>
        <p:txBody>
          <a:bodyPr wrap="none">
            <a:spAutoFit/>
          </a:bodyPr>
          <a:lstStyle/>
          <a:p>
            <a:pPr lvl="1" algn="ctr" eaLnBrk="1" fontAlgn="auto" hangingPunct="1">
              <a:spcBef>
                <a:spcPts val="0"/>
              </a:spcBef>
              <a:spcAft>
                <a:spcPts val="0"/>
              </a:spcAft>
              <a:defRPr/>
            </a:pPr>
            <a:r>
              <a:rPr lang="es-CO" sz="1400" b="1" dirty="0">
                <a:solidFill>
                  <a:schemeClr val="accent1">
                    <a:lumMod val="50000"/>
                  </a:schemeClr>
                </a:solidFill>
                <a:latin typeface="+mn-lt"/>
                <a:cs typeface="Arial" panose="020B0604020202020204" pitchFamily="34" charset="0"/>
              </a:rPr>
              <a:t>CARTERA FACTURACIÓN CONJUNTA</a:t>
            </a:r>
            <a:br>
              <a:rPr lang="es-CO" sz="1400" b="1" dirty="0">
                <a:solidFill>
                  <a:schemeClr val="accent1">
                    <a:lumMod val="50000"/>
                  </a:schemeClr>
                </a:solidFill>
                <a:latin typeface="+mn-lt"/>
                <a:cs typeface="Arial" panose="020B0604020202020204" pitchFamily="34" charset="0"/>
              </a:rPr>
            </a:br>
            <a:r>
              <a:rPr lang="es-CO" sz="1400" b="1" dirty="0">
                <a:solidFill>
                  <a:schemeClr val="accent1">
                    <a:lumMod val="50000"/>
                  </a:schemeClr>
                </a:solidFill>
                <a:latin typeface="+mn-lt"/>
                <a:cs typeface="Arial" panose="020B0604020202020204" pitchFamily="34" charset="0"/>
              </a:rPr>
              <a:t>$32.534</a:t>
            </a:r>
            <a:endParaRPr lang="es-CO" sz="1400" b="1" kern="0" dirty="0">
              <a:solidFill>
                <a:schemeClr val="accent1">
                  <a:lumMod val="50000"/>
                </a:schemeClr>
              </a:solidFill>
              <a:latin typeface="+mn-lt"/>
              <a:cs typeface="Arial" panose="020B0604020202020204" pitchFamily="34" charset="0"/>
            </a:endParaRPr>
          </a:p>
        </p:txBody>
      </p:sp>
      <p:sp>
        <p:nvSpPr>
          <p:cNvPr id="6" name="12 Rectángulo">
            <a:extLst>
              <a:ext uri="{FF2B5EF4-FFF2-40B4-BE49-F238E27FC236}">
                <a16:creationId xmlns:a16="http://schemas.microsoft.com/office/drawing/2014/main" id="{30F22D76-143E-BD07-2EF7-CB922D0AD2F0}"/>
              </a:ext>
            </a:extLst>
          </p:cNvPr>
          <p:cNvSpPr/>
          <p:nvPr/>
        </p:nvSpPr>
        <p:spPr>
          <a:xfrm>
            <a:off x="6818164" y="1379704"/>
            <a:ext cx="3112712" cy="523220"/>
          </a:xfrm>
          <a:prstGeom prst="rect">
            <a:avLst/>
          </a:prstGeom>
        </p:spPr>
        <p:txBody>
          <a:bodyPr wrap="none">
            <a:spAutoFit/>
          </a:bodyPr>
          <a:lstStyle/>
          <a:p>
            <a:pPr lvl="1" algn="ctr" eaLnBrk="1" fontAlgn="auto" hangingPunct="1">
              <a:spcBef>
                <a:spcPts val="0"/>
              </a:spcBef>
              <a:spcAft>
                <a:spcPts val="0"/>
              </a:spcAft>
              <a:defRPr/>
            </a:pPr>
            <a:r>
              <a:rPr lang="es-CO" sz="1400" b="1" dirty="0">
                <a:solidFill>
                  <a:schemeClr val="accent1">
                    <a:lumMod val="50000"/>
                  </a:schemeClr>
                </a:solidFill>
                <a:latin typeface="+mn-lt"/>
                <a:cs typeface="Arial" panose="020B0604020202020204" pitchFamily="34" charset="0"/>
              </a:rPr>
              <a:t>CARTERA FACTURACIÓN DIRECTA</a:t>
            </a:r>
            <a:br>
              <a:rPr lang="es-CO" sz="1400" b="1" dirty="0">
                <a:solidFill>
                  <a:schemeClr val="accent1">
                    <a:lumMod val="50000"/>
                  </a:schemeClr>
                </a:solidFill>
                <a:latin typeface="+mn-lt"/>
                <a:cs typeface="Arial" panose="020B0604020202020204" pitchFamily="34" charset="0"/>
              </a:rPr>
            </a:br>
            <a:r>
              <a:rPr lang="es-CO" sz="1400" b="1" dirty="0">
                <a:solidFill>
                  <a:schemeClr val="accent1">
                    <a:lumMod val="50000"/>
                  </a:schemeClr>
                </a:solidFill>
                <a:latin typeface="+mn-lt"/>
                <a:cs typeface="Arial" panose="020B0604020202020204" pitchFamily="34" charset="0"/>
              </a:rPr>
              <a:t>$ 11.608</a:t>
            </a:r>
            <a:endParaRPr lang="es-CO" sz="1400" b="1" kern="0" dirty="0">
              <a:solidFill>
                <a:schemeClr val="accent1">
                  <a:lumMod val="50000"/>
                </a:schemeClr>
              </a:solidFill>
              <a:latin typeface="+mn-lt"/>
              <a:cs typeface="Arial" panose="020B0604020202020204" pitchFamily="34" charset="0"/>
            </a:endParaRPr>
          </a:p>
        </p:txBody>
      </p:sp>
      <p:sp>
        <p:nvSpPr>
          <p:cNvPr id="8" name="CuadroTexto 14">
            <a:extLst>
              <a:ext uri="{FF2B5EF4-FFF2-40B4-BE49-F238E27FC236}">
                <a16:creationId xmlns:a16="http://schemas.microsoft.com/office/drawing/2014/main" id="{AEB665AF-38B6-95F9-0D15-1C88ECA28674}"/>
              </a:ext>
            </a:extLst>
          </p:cNvPr>
          <p:cNvSpPr txBox="1"/>
          <p:nvPr/>
        </p:nvSpPr>
        <p:spPr>
          <a:xfrm>
            <a:off x="3819525" y="5600699"/>
            <a:ext cx="3994150" cy="307975"/>
          </a:xfrm>
          <a:prstGeom prst="rect">
            <a:avLst/>
          </a:prstGeom>
          <a:noFill/>
        </p:spPr>
        <p:txBody>
          <a:bodyPr>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lvl="1" algn="ctr" eaLnBrk="1" fontAlgn="auto" hangingPunct="1">
              <a:spcBef>
                <a:spcPts val="0"/>
              </a:spcBef>
              <a:spcAft>
                <a:spcPts val="0"/>
              </a:spcAft>
              <a:defRPr/>
            </a:pPr>
            <a:r>
              <a:rPr lang="es-CO" sz="1400" b="1" dirty="0">
                <a:solidFill>
                  <a:schemeClr val="accent1">
                    <a:lumMod val="50000"/>
                  </a:schemeClr>
                </a:solidFill>
                <a:cs typeface="Arial" panose="020B0604020202020204" pitchFamily="34" charset="0"/>
              </a:rPr>
              <a:t>CARTERA TOTAL $ 44.142 Millones</a:t>
            </a:r>
            <a:endParaRPr lang="es-CO" sz="1400" b="1" kern="0" dirty="0">
              <a:solidFill>
                <a:schemeClr val="accent1">
                  <a:lumMod val="50000"/>
                </a:schemeClr>
              </a:solidFill>
              <a:cs typeface="Arial" panose="020B0604020202020204" pitchFamily="34" charset="0"/>
            </a:endParaRPr>
          </a:p>
        </p:txBody>
      </p:sp>
      <p:sp>
        <p:nvSpPr>
          <p:cNvPr id="5" name="CuadroTexto 4">
            <a:extLst>
              <a:ext uri="{FF2B5EF4-FFF2-40B4-BE49-F238E27FC236}">
                <a16:creationId xmlns:a16="http://schemas.microsoft.com/office/drawing/2014/main" id="{34C12F55-A222-029C-834F-7B26FE815CA0}"/>
              </a:ext>
            </a:extLst>
          </p:cNvPr>
          <p:cNvSpPr txBox="1"/>
          <p:nvPr/>
        </p:nvSpPr>
        <p:spPr>
          <a:xfrm>
            <a:off x="3047281" y="3235707"/>
            <a:ext cx="6094562" cy="369332"/>
          </a:xfrm>
          <a:prstGeom prst="rect">
            <a:avLst/>
          </a:prstGeom>
          <a:noFill/>
        </p:spPr>
        <p:txBody>
          <a:bodyPr wrap="square">
            <a:spAutoFit/>
          </a:bodyPr>
          <a:lstStyle/>
          <a:p>
            <a:endParaRPr lang="es-CO" dirty="0"/>
          </a:p>
        </p:txBody>
      </p:sp>
      <p:graphicFrame>
        <p:nvGraphicFramePr>
          <p:cNvPr id="7" name="Gráfico 6">
            <a:extLst>
              <a:ext uri="{FF2B5EF4-FFF2-40B4-BE49-F238E27FC236}">
                <a16:creationId xmlns:a16="http://schemas.microsoft.com/office/drawing/2014/main" id="{DCF87B33-F64F-47BC-BF71-98BC162B0AAB}"/>
              </a:ext>
            </a:extLst>
          </p:cNvPr>
          <p:cNvGraphicFramePr>
            <a:graphicFrameLocks/>
          </p:cNvGraphicFramePr>
          <p:nvPr/>
        </p:nvGraphicFramePr>
        <p:xfrm>
          <a:off x="671513" y="2025017"/>
          <a:ext cx="4895850" cy="3486150"/>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9" name="Gráfico 8">
            <a:extLst>
              <a:ext uri="{FF2B5EF4-FFF2-40B4-BE49-F238E27FC236}">
                <a16:creationId xmlns:a16="http://schemas.microsoft.com/office/drawing/2014/main" id="{62514071-BF0E-49AD-BD54-2E209600A453}"/>
              </a:ext>
            </a:extLst>
          </p:cNvPr>
          <p:cNvGraphicFramePr>
            <a:graphicFrameLocks/>
          </p:cNvGraphicFramePr>
          <p:nvPr/>
        </p:nvGraphicFramePr>
        <p:xfrm>
          <a:off x="6251096" y="2046127"/>
          <a:ext cx="5124450" cy="3429000"/>
        </p:xfrm>
        <a:graphic>
          <a:graphicData uri="http://schemas.openxmlformats.org/drawingml/2006/chart">
            <c:chart xmlns:c="http://schemas.openxmlformats.org/drawingml/2006/chart" xmlns:r="http://schemas.openxmlformats.org/officeDocument/2006/relationships" r:id="rId6"/>
          </a:graphicData>
        </a:graphic>
      </p:graphicFrame>
    </p:spTree>
  </p:cSld>
  <p:clrMapOvr>
    <a:masterClrMapping/>
  </p:clrMapOvr>
  <p:transition spd="slow"/>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73306FDD-6961-4B24-88E2-A76E8FF10108}"/>
              </a:ext>
            </a:extLst>
          </p:cNvPr>
          <p:cNvCxnSpPr>
            <a:cxnSpLocks/>
          </p:cNvCxnSpPr>
          <p:nvPr/>
        </p:nvCxnSpPr>
        <p:spPr>
          <a:xfrm>
            <a:off x="88900" y="1112838"/>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78851" name="Imagen 24">
            <a:extLst>
              <a:ext uri="{FF2B5EF4-FFF2-40B4-BE49-F238E27FC236}">
                <a16:creationId xmlns:a16="http://schemas.microsoft.com/office/drawing/2014/main" id="{0956897D-EA9B-435A-8ED3-B5675DF930F8}"/>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63525" y="114300"/>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4" name="CuadroTexto 23">
            <a:extLst>
              <a:ext uri="{FF2B5EF4-FFF2-40B4-BE49-F238E27FC236}">
                <a16:creationId xmlns:a16="http://schemas.microsoft.com/office/drawing/2014/main" id="{1056687E-4172-4533-8D51-23F7880C9043}"/>
              </a:ext>
            </a:extLst>
          </p:cNvPr>
          <p:cNvSpPr txBox="1"/>
          <p:nvPr/>
        </p:nvSpPr>
        <p:spPr>
          <a:xfrm>
            <a:off x="1196976" y="193675"/>
            <a:ext cx="9010650" cy="861774"/>
          </a:xfrm>
          <a:prstGeom prst="rect">
            <a:avLst/>
          </a:prstGeom>
          <a:noFill/>
        </p:spPr>
        <p:txBody>
          <a:bodyPr wrap="square">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Total Cartera – Conjunta y Directa – Abril 2024</a:t>
            </a:r>
            <a:endParaRPr lang="es-CO" sz="1600" b="0" kern="0" dirty="0">
              <a:solidFill>
                <a:schemeClr val="accent1">
                  <a:lumMod val="50000"/>
                </a:schemeClr>
              </a:solidFill>
            </a:endParaRPr>
          </a:p>
        </p:txBody>
      </p:sp>
      <p:sp>
        <p:nvSpPr>
          <p:cNvPr id="15" name="CuadroTexto 4">
            <a:extLst>
              <a:ext uri="{FF2B5EF4-FFF2-40B4-BE49-F238E27FC236}">
                <a16:creationId xmlns:a16="http://schemas.microsoft.com/office/drawing/2014/main" id="{CDF626F7-4695-4F8D-B950-C2EBF20B7209}"/>
              </a:ext>
            </a:extLst>
          </p:cNvPr>
          <p:cNvSpPr txBox="1">
            <a:spLocks noChangeArrowheads="1"/>
          </p:cNvSpPr>
          <p:nvPr/>
        </p:nvSpPr>
        <p:spPr bwMode="auto">
          <a:xfrm>
            <a:off x="0" y="6520819"/>
            <a:ext cx="4271962" cy="261610"/>
          </a:xfrm>
          <a:prstGeom prst="rect">
            <a:avLst/>
          </a:prstGeom>
          <a:noFill/>
          <a:ln>
            <a:noFill/>
          </a:ln>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 (Plano Cartera Total)</a:t>
            </a:r>
          </a:p>
        </p:txBody>
      </p:sp>
      <p:grpSp>
        <p:nvGrpSpPr>
          <p:cNvPr id="17" name="Grupo 16">
            <a:extLst>
              <a:ext uri="{FF2B5EF4-FFF2-40B4-BE49-F238E27FC236}">
                <a16:creationId xmlns:a16="http://schemas.microsoft.com/office/drawing/2014/main" id="{307DD1BE-3578-4D5C-A7D1-3001EA02159B}"/>
              </a:ext>
            </a:extLst>
          </p:cNvPr>
          <p:cNvGrpSpPr/>
          <p:nvPr/>
        </p:nvGrpSpPr>
        <p:grpSpPr>
          <a:xfrm>
            <a:off x="10501547" y="54748"/>
            <a:ext cx="1077459" cy="989053"/>
            <a:chOff x="10562619" y="1423954"/>
            <a:chExt cx="1280250" cy="1299632"/>
          </a:xfrm>
        </p:grpSpPr>
        <p:pic>
          <p:nvPicPr>
            <p:cNvPr id="18" name="Picture 2">
              <a:extLst>
                <a:ext uri="{FF2B5EF4-FFF2-40B4-BE49-F238E27FC236}">
                  <a16:creationId xmlns:a16="http://schemas.microsoft.com/office/drawing/2014/main" id="{34B9E658-5A67-43E6-8FF5-12E31EC9B8B7}"/>
                </a:ext>
              </a:extLst>
            </p:cNvPr>
            <p:cNvPicPr>
              <a:picLocks noChangeAspect="1" noChangeArrowheads="1"/>
            </p:cNvPicPr>
            <p:nvPr/>
          </p:nvPicPr>
          <p:blipFill rotWithShape="1">
            <a:blip r:embed="rId4" cstate="email">
              <a:extLst>
                <a:ext uri="{28A0092B-C50C-407E-A947-70E740481C1C}">
                  <a14:useLocalDpi xmlns:a14="http://schemas.microsoft.com/office/drawing/2010/main"/>
                </a:ext>
              </a:extLst>
            </a:blip>
            <a:srcRect/>
            <a:stretch/>
          </p:blipFill>
          <p:spPr bwMode="auto">
            <a:xfrm>
              <a:off x="10627933" y="203488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 name="Picture 2">
              <a:extLst>
                <a:ext uri="{FF2B5EF4-FFF2-40B4-BE49-F238E27FC236}">
                  <a16:creationId xmlns:a16="http://schemas.microsoft.com/office/drawing/2014/main" id="{DBEE3527-C954-4511-9E15-4BCBE17D59B2}"/>
                </a:ext>
              </a:extLst>
            </p:cNvPr>
            <p:cNvPicPr>
              <a:picLocks noChangeAspect="1" noChangeArrowheads="1"/>
            </p:cNvPicPr>
            <p:nvPr/>
          </p:nvPicPr>
          <p:blipFill rotWithShape="1">
            <a:blip r:embed="rId5" cstate="email">
              <a:extLst>
                <a:ext uri="{28A0092B-C50C-407E-A947-70E740481C1C}">
                  <a14:useLocalDpi xmlns:a14="http://schemas.microsoft.com/office/drawing/2010/main"/>
                </a:ext>
              </a:extLst>
            </a:blip>
            <a:srcRect/>
            <a:stretch/>
          </p:blipFill>
          <p:spPr bwMode="auto">
            <a:xfrm>
              <a:off x="10562619" y="142395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2" name="CuadroTexto 1">
            <a:extLst>
              <a:ext uri="{FF2B5EF4-FFF2-40B4-BE49-F238E27FC236}">
                <a16:creationId xmlns:a16="http://schemas.microsoft.com/office/drawing/2014/main" id="{56A041C0-B059-7B9E-461A-CA38DBF729A3}"/>
              </a:ext>
            </a:extLst>
          </p:cNvPr>
          <p:cNvSpPr txBox="1"/>
          <p:nvPr/>
        </p:nvSpPr>
        <p:spPr>
          <a:xfrm>
            <a:off x="1141123" y="5914645"/>
            <a:ext cx="9926637" cy="553998"/>
          </a:xfrm>
          <a:prstGeom prst="rect">
            <a:avLst/>
          </a:prstGeom>
          <a:noFill/>
        </p:spPr>
        <p:txBody>
          <a:bodyPr lIns="91440" tIns="45720" rIns="91440" bIns="45720" anchor="t">
            <a:spAutoFit/>
          </a:bodyPr>
          <a:lstStyle/>
          <a:p>
            <a:pPr algn="ctr">
              <a:defRPr/>
            </a:pPr>
            <a:r>
              <a:rPr lang="es-ES" sz="1000" dirty="0">
                <a:solidFill>
                  <a:schemeClr val="accent1">
                    <a:lumMod val="50000"/>
                  </a:schemeClr>
                </a:solidFill>
                <a:ea typeface="Calibri"/>
                <a:cs typeface="Arial"/>
              </a:rPr>
              <a:t>*Las cifras presentadas en la gráfica están en millones de pesos, por lo cual se realizó un redondeo a cada cifra de manera simple.</a:t>
            </a:r>
          </a:p>
          <a:p>
            <a:pPr algn="ctr">
              <a:defRPr/>
            </a:pPr>
            <a:r>
              <a:rPr lang="es-MX" sz="1000" dirty="0">
                <a:solidFill>
                  <a:schemeClr val="accent1">
                    <a:lumMod val="50000"/>
                  </a:schemeClr>
                </a:solidFill>
                <a:cs typeface="Arial"/>
              </a:rPr>
              <a:t>*El valor que se relaciona como cartera vigencia corresponde a cobros al usuario que están dentro de su plazo de pago.</a:t>
            </a:r>
            <a:endParaRPr lang="es-ES" sz="1000" dirty="0">
              <a:solidFill>
                <a:schemeClr val="accent1">
                  <a:lumMod val="50000"/>
                </a:schemeClr>
              </a:solidFill>
              <a:cs typeface="Arial"/>
            </a:endParaRPr>
          </a:p>
          <a:p>
            <a:pPr algn="ctr"/>
            <a:r>
              <a:rPr lang="es-ES" sz="1000" dirty="0">
                <a:solidFill>
                  <a:schemeClr val="accent1">
                    <a:lumMod val="50000"/>
                  </a:schemeClr>
                </a:solidFill>
                <a:cs typeface="Arial"/>
              </a:rPr>
              <a:t>*Información del archivo plano de cartera total a corte 30-abr-2024 descargado del SIGAB el 7-may-2024.</a:t>
            </a:r>
            <a:endParaRPr lang="es-CO" sz="1000" dirty="0">
              <a:solidFill>
                <a:schemeClr val="accent1">
                  <a:lumMod val="50000"/>
                </a:schemeClr>
              </a:solidFill>
              <a:cs typeface="Arial"/>
            </a:endParaRPr>
          </a:p>
        </p:txBody>
      </p:sp>
      <p:sp>
        <p:nvSpPr>
          <p:cNvPr id="4" name="15 Rectángulo">
            <a:extLst>
              <a:ext uri="{FF2B5EF4-FFF2-40B4-BE49-F238E27FC236}">
                <a16:creationId xmlns:a16="http://schemas.microsoft.com/office/drawing/2014/main" id="{1D6439D1-48A7-4482-2247-688F3EE5E34F}"/>
              </a:ext>
            </a:extLst>
          </p:cNvPr>
          <p:cNvSpPr/>
          <p:nvPr/>
        </p:nvSpPr>
        <p:spPr>
          <a:xfrm>
            <a:off x="1109872" y="1347862"/>
            <a:ext cx="3297441" cy="523220"/>
          </a:xfrm>
          <a:prstGeom prst="rect">
            <a:avLst/>
          </a:prstGeom>
        </p:spPr>
        <p:txBody>
          <a:bodyPr wrap="none">
            <a:spAutoFit/>
          </a:bodyPr>
          <a:lstStyle/>
          <a:p>
            <a:pPr lvl="1" algn="ctr"/>
            <a:r>
              <a:rPr lang="es-CO" sz="1400" b="1" dirty="0">
                <a:solidFill>
                  <a:schemeClr val="accent1">
                    <a:lumMod val="50000"/>
                  </a:schemeClr>
                </a:solidFill>
                <a:cs typeface="Arial" panose="020B0604020202020204" pitchFamily="34" charset="0"/>
              </a:rPr>
              <a:t>CARTERA FACTURACIÓN CONJUNTA</a:t>
            </a:r>
            <a:br>
              <a:rPr lang="es-CO" sz="1400" b="1" dirty="0">
                <a:solidFill>
                  <a:schemeClr val="accent1">
                    <a:lumMod val="50000"/>
                  </a:schemeClr>
                </a:solidFill>
                <a:cs typeface="Arial" panose="020B0604020202020204" pitchFamily="34" charset="0"/>
              </a:rPr>
            </a:br>
            <a:r>
              <a:rPr lang="es-CO" sz="1400" b="1" dirty="0">
                <a:solidFill>
                  <a:schemeClr val="accent1">
                    <a:lumMod val="50000"/>
                  </a:schemeClr>
                </a:solidFill>
                <a:cs typeface="Arial" panose="020B0604020202020204" pitchFamily="34" charset="0"/>
              </a:rPr>
              <a:t>$11.622</a:t>
            </a:r>
            <a:endParaRPr lang="es-CO" sz="1400" b="1" kern="0" dirty="0">
              <a:solidFill>
                <a:schemeClr val="accent1">
                  <a:lumMod val="50000"/>
                </a:schemeClr>
              </a:solidFill>
              <a:cs typeface="Arial" panose="020B0604020202020204" pitchFamily="34" charset="0"/>
            </a:endParaRPr>
          </a:p>
        </p:txBody>
      </p:sp>
      <p:sp>
        <p:nvSpPr>
          <p:cNvPr id="6" name="16 Rectángulo">
            <a:extLst>
              <a:ext uri="{FF2B5EF4-FFF2-40B4-BE49-F238E27FC236}">
                <a16:creationId xmlns:a16="http://schemas.microsoft.com/office/drawing/2014/main" id="{324CA483-5FE3-5C66-C6B7-0747836DBE07}"/>
              </a:ext>
            </a:extLst>
          </p:cNvPr>
          <p:cNvSpPr/>
          <p:nvPr/>
        </p:nvSpPr>
        <p:spPr>
          <a:xfrm>
            <a:off x="7157047" y="1392962"/>
            <a:ext cx="3112712" cy="523220"/>
          </a:xfrm>
          <a:prstGeom prst="rect">
            <a:avLst/>
          </a:prstGeom>
        </p:spPr>
        <p:txBody>
          <a:bodyPr wrap="none">
            <a:spAutoFit/>
          </a:bodyPr>
          <a:lstStyle/>
          <a:p>
            <a:pPr lvl="1" algn="ctr"/>
            <a:r>
              <a:rPr lang="es-CO" sz="1400" b="1" dirty="0">
                <a:solidFill>
                  <a:schemeClr val="accent1">
                    <a:lumMod val="50000"/>
                  </a:schemeClr>
                </a:solidFill>
                <a:cs typeface="Arial" panose="020B0604020202020204" pitchFamily="34" charset="0"/>
              </a:rPr>
              <a:t>CARTERA FACTURACIÓN DIRECTA</a:t>
            </a:r>
            <a:br>
              <a:rPr lang="es-CO" sz="1400" b="1" dirty="0">
                <a:solidFill>
                  <a:schemeClr val="accent1">
                    <a:lumMod val="50000"/>
                  </a:schemeClr>
                </a:solidFill>
                <a:cs typeface="Arial" panose="020B0604020202020204" pitchFamily="34" charset="0"/>
              </a:rPr>
            </a:br>
            <a:r>
              <a:rPr lang="es-CO" sz="1400" b="1" dirty="0">
                <a:solidFill>
                  <a:schemeClr val="accent1">
                    <a:lumMod val="50000"/>
                  </a:schemeClr>
                </a:solidFill>
                <a:cs typeface="Arial" panose="020B0604020202020204" pitchFamily="34" charset="0"/>
              </a:rPr>
              <a:t>$2.316</a:t>
            </a:r>
            <a:endParaRPr lang="es-CO" sz="1400" b="1" kern="0" dirty="0">
              <a:solidFill>
                <a:schemeClr val="accent1">
                  <a:lumMod val="50000"/>
                </a:schemeClr>
              </a:solidFill>
              <a:cs typeface="Arial" panose="020B0604020202020204" pitchFamily="34" charset="0"/>
            </a:endParaRPr>
          </a:p>
        </p:txBody>
      </p:sp>
      <p:sp>
        <p:nvSpPr>
          <p:cNvPr id="8" name="CuadroTexto 14">
            <a:extLst>
              <a:ext uri="{FF2B5EF4-FFF2-40B4-BE49-F238E27FC236}">
                <a16:creationId xmlns:a16="http://schemas.microsoft.com/office/drawing/2014/main" id="{C73BCFE9-76F8-AD5C-A2AE-4D03A71151B4}"/>
              </a:ext>
            </a:extLst>
          </p:cNvPr>
          <p:cNvSpPr txBox="1"/>
          <p:nvPr/>
        </p:nvSpPr>
        <p:spPr>
          <a:xfrm>
            <a:off x="3611254" y="5533442"/>
            <a:ext cx="4568355" cy="307777"/>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lvl="1" algn="ctr"/>
            <a:r>
              <a:rPr lang="es-CO" sz="1400" b="1" dirty="0">
                <a:solidFill>
                  <a:schemeClr val="accent1">
                    <a:lumMod val="50000"/>
                  </a:schemeClr>
                </a:solidFill>
                <a:cs typeface="Arial" panose="020B0604020202020204" pitchFamily="34" charset="0"/>
              </a:rPr>
              <a:t>CARTERA TOTAL $ 13.938 millones</a:t>
            </a:r>
            <a:endParaRPr lang="es-CO" sz="1400" b="1" kern="0" dirty="0">
              <a:solidFill>
                <a:schemeClr val="accent1">
                  <a:lumMod val="50000"/>
                </a:schemeClr>
              </a:solidFill>
              <a:cs typeface="Arial" panose="020B0604020202020204" pitchFamily="34" charset="0"/>
            </a:endParaRPr>
          </a:p>
        </p:txBody>
      </p:sp>
      <p:graphicFrame>
        <p:nvGraphicFramePr>
          <p:cNvPr id="3" name="Gráfico 2">
            <a:extLst>
              <a:ext uri="{FF2B5EF4-FFF2-40B4-BE49-F238E27FC236}">
                <a16:creationId xmlns:a16="http://schemas.microsoft.com/office/drawing/2014/main" id="{771085B0-296A-48FB-98CF-AEEFACA82AF2}"/>
              </a:ext>
            </a:extLst>
          </p:cNvPr>
          <p:cNvGraphicFramePr>
            <a:graphicFrameLocks/>
          </p:cNvGraphicFramePr>
          <p:nvPr/>
        </p:nvGraphicFramePr>
        <p:xfrm>
          <a:off x="542925" y="1973866"/>
          <a:ext cx="5276850" cy="3486150"/>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5" name="Gráfico 4">
            <a:extLst>
              <a:ext uri="{FF2B5EF4-FFF2-40B4-BE49-F238E27FC236}">
                <a16:creationId xmlns:a16="http://schemas.microsoft.com/office/drawing/2014/main" id="{2F647D3D-1469-49C2-8204-C38D483BCEFB}"/>
              </a:ext>
            </a:extLst>
          </p:cNvPr>
          <p:cNvGraphicFramePr>
            <a:graphicFrameLocks/>
          </p:cNvGraphicFramePr>
          <p:nvPr/>
        </p:nvGraphicFramePr>
        <p:xfrm>
          <a:off x="6096000" y="1989608"/>
          <a:ext cx="5810250" cy="3470408"/>
        </p:xfrm>
        <a:graphic>
          <a:graphicData uri="http://schemas.openxmlformats.org/drawingml/2006/chart">
            <c:chart xmlns:c="http://schemas.openxmlformats.org/drawingml/2006/chart" xmlns:r="http://schemas.openxmlformats.org/officeDocument/2006/relationships" r:id="rId7"/>
          </a:graphicData>
        </a:graphic>
      </p:graphicFrame>
    </p:spTree>
  </p:cSld>
  <p:clrMapOvr>
    <a:masterClrMapping/>
  </p:clrMapOvr>
  <p:transition spd="slow"/>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787D1910-FCC6-4872-8C43-B94DE0052A14}"/>
              </a:ext>
            </a:extLst>
          </p:cNvPr>
          <p:cNvCxnSpPr>
            <a:cxnSpLocks/>
          </p:cNvCxnSpPr>
          <p:nvPr/>
        </p:nvCxnSpPr>
        <p:spPr>
          <a:xfrm>
            <a:off x="117475" y="1092200"/>
            <a:ext cx="11957050"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80899" name="Imagen 24">
            <a:extLst>
              <a:ext uri="{FF2B5EF4-FFF2-40B4-BE49-F238E27FC236}">
                <a16:creationId xmlns:a16="http://schemas.microsoft.com/office/drawing/2014/main" id="{B5C58B50-7C8A-4FF2-942F-FF50813AC645}"/>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69863" y="139700"/>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0900" name="Imagen 9">
            <a:extLst>
              <a:ext uri="{FF2B5EF4-FFF2-40B4-BE49-F238E27FC236}">
                <a16:creationId xmlns:a16="http://schemas.microsoft.com/office/drawing/2014/main" id="{2DCF16CF-8607-430B-B905-CB43FBE74DE4}"/>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9942513" y="258763"/>
            <a:ext cx="1660525" cy="4714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 name="CuadroTexto 18">
            <a:extLst>
              <a:ext uri="{FF2B5EF4-FFF2-40B4-BE49-F238E27FC236}">
                <a16:creationId xmlns:a16="http://schemas.microsoft.com/office/drawing/2014/main" id="{CB843F7C-B21A-42D9-A1E8-50DC1716CC35}"/>
              </a:ext>
            </a:extLst>
          </p:cNvPr>
          <p:cNvSpPr txBox="1"/>
          <p:nvPr/>
        </p:nvSpPr>
        <p:spPr>
          <a:xfrm>
            <a:off x="893763" y="69850"/>
            <a:ext cx="10709275" cy="861774"/>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Total Cartera – Conjunta y Directa – Abril 2024</a:t>
            </a:r>
            <a:endParaRPr lang="es-CO" sz="1600" b="0" kern="0" dirty="0">
              <a:solidFill>
                <a:schemeClr val="accent1">
                  <a:lumMod val="50000"/>
                </a:schemeClr>
              </a:solidFill>
            </a:endParaRPr>
          </a:p>
        </p:txBody>
      </p:sp>
      <p:sp>
        <p:nvSpPr>
          <p:cNvPr id="15" name="CuadroTexto 4">
            <a:extLst>
              <a:ext uri="{FF2B5EF4-FFF2-40B4-BE49-F238E27FC236}">
                <a16:creationId xmlns:a16="http://schemas.microsoft.com/office/drawing/2014/main" id="{910B243D-703F-4FBA-B31C-91C653DBE4FB}"/>
              </a:ext>
            </a:extLst>
          </p:cNvPr>
          <p:cNvSpPr txBox="1">
            <a:spLocks noChangeArrowheads="1"/>
          </p:cNvSpPr>
          <p:nvPr/>
        </p:nvSpPr>
        <p:spPr bwMode="auto">
          <a:xfrm>
            <a:off x="-10272" y="6511151"/>
            <a:ext cx="4271962" cy="261610"/>
          </a:xfrm>
          <a:prstGeom prst="rect">
            <a:avLst/>
          </a:prstGeom>
          <a:noFill/>
          <a:ln>
            <a:noFill/>
          </a:ln>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 (Plano Cartera Total)</a:t>
            </a:r>
          </a:p>
        </p:txBody>
      </p:sp>
      <p:sp>
        <p:nvSpPr>
          <p:cNvPr id="2" name="CuadroTexto 1">
            <a:extLst>
              <a:ext uri="{FF2B5EF4-FFF2-40B4-BE49-F238E27FC236}">
                <a16:creationId xmlns:a16="http://schemas.microsoft.com/office/drawing/2014/main" id="{E8AA88A4-14D1-DE49-11D7-2D7326BAF109}"/>
              </a:ext>
            </a:extLst>
          </p:cNvPr>
          <p:cNvSpPr txBox="1"/>
          <p:nvPr/>
        </p:nvSpPr>
        <p:spPr>
          <a:xfrm>
            <a:off x="1132681" y="5936221"/>
            <a:ext cx="9926637" cy="553998"/>
          </a:xfrm>
          <a:prstGeom prst="rect">
            <a:avLst/>
          </a:prstGeom>
          <a:noFill/>
        </p:spPr>
        <p:txBody>
          <a:bodyPr lIns="91440" tIns="45720" rIns="91440" bIns="45720" anchor="t">
            <a:spAutoFit/>
          </a:bodyPr>
          <a:lstStyle/>
          <a:p>
            <a:pPr algn="ctr">
              <a:defRPr/>
            </a:pPr>
            <a:r>
              <a:rPr lang="es-ES" sz="1000" dirty="0">
                <a:solidFill>
                  <a:schemeClr val="accent1">
                    <a:lumMod val="50000"/>
                  </a:schemeClr>
                </a:solidFill>
                <a:ea typeface="Calibri"/>
                <a:cs typeface="Arial"/>
              </a:rPr>
              <a:t>*Las cifras presentadas en la gráfica están en millones de pesos, por lo cual se realizó un redondeo a cada cifra de manera simple.</a:t>
            </a:r>
          </a:p>
          <a:p>
            <a:pPr algn="ctr">
              <a:defRPr/>
            </a:pPr>
            <a:r>
              <a:rPr lang="es-MX" sz="1000" dirty="0">
                <a:solidFill>
                  <a:schemeClr val="accent1">
                    <a:lumMod val="50000"/>
                  </a:schemeClr>
                </a:solidFill>
                <a:cs typeface="Arial"/>
              </a:rPr>
              <a:t>*El valor que se relaciona como cartera vigencia corresponde a cobros al usuario que están dentro de su plazo de pago.</a:t>
            </a:r>
            <a:endParaRPr lang="es-ES" sz="1000" dirty="0">
              <a:solidFill>
                <a:schemeClr val="accent1">
                  <a:lumMod val="50000"/>
                </a:schemeClr>
              </a:solidFill>
              <a:cs typeface="Arial"/>
            </a:endParaRPr>
          </a:p>
          <a:p>
            <a:pPr algn="ctr"/>
            <a:r>
              <a:rPr lang="es-ES" sz="1000" dirty="0">
                <a:solidFill>
                  <a:schemeClr val="accent1">
                    <a:lumMod val="50000"/>
                  </a:schemeClr>
                </a:solidFill>
                <a:cs typeface="Arial"/>
              </a:rPr>
              <a:t>*Información del archivo plano de cartera total a corte 30-abr-2024 descargado del SIGAB el 7-may-2024.</a:t>
            </a:r>
            <a:endParaRPr lang="es-CO" sz="1000" dirty="0">
              <a:solidFill>
                <a:schemeClr val="accent1">
                  <a:lumMod val="50000"/>
                </a:schemeClr>
              </a:solidFill>
              <a:cs typeface="Arial"/>
            </a:endParaRPr>
          </a:p>
        </p:txBody>
      </p:sp>
      <p:sp>
        <p:nvSpPr>
          <p:cNvPr id="4" name="11 Rectángulo">
            <a:extLst>
              <a:ext uri="{FF2B5EF4-FFF2-40B4-BE49-F238E27FC236}">
                <a16:creationId xmlns:a16="http://schemas.microsoft.com/office/drawing/2014/main" id="{BA0BF8D7-7B67-2666-BB45-25CE9C105D4A}"/>
              </a:ext>
            </a:extLst>
          </p:cNvPr>
          <p:cNvSpPr/>
          <p:nvPr/>
        </p:nvSpPr>
        <p:spPr>
          <a:xfrm>
            <a:off x="1465982" y="1357704"/>
            <a:ext cx="3297441" cy="523220"/>
          </a:xfrm>
          <a:prstGeom prst="rect">
            <a:avLst/>
          </a:prstGeom>
        </p:spPr>
        <p:txBody>
          <a:bodyPr wrap="none">
            <a:spAutoFit/>
          </a:bodyPr>
          <a:lstStyle/>
          <a:p>
            <a:pPr lvl="1" algn="ctr"/>
            <a:r>
              <a:rPr lang="es-CO" sz="1400" b="1" dirty="0">
                <a:solidFill>
                  <a:schemeClr val="accent1">
                    <a:lumMod val="50000"/>
                  </a:schemeClr>
                </a:solidFill>
                <a:cs typeface="Arial" panose="020B0604020202020204" pitchFamily="34" charset="0"/>
              </a:rPr>
              <a:t>CARTERA FACTURACIÓN CONJUNTA</a:t>
            </a:r>
            <a:br>
              <a:rPr lang="es-CO" sz="1400" b="1" dirty="0">
                <a:solidFill>
                  <a:schemeClr val="accent1">
                    <a:lumMod val="50000"/>
                  </a:schemeClr>
                </a:solidFill>
                <a:cs typeface="Arial" panose="020B0604020202020204" pitchFamily="34" charset="0"/>
              </a:rPr>
            </a:br>
            <a:r>
              <a:rPr lang="es-CO" sz="1400" b="1" dirty="0">
                <a:solidFill>
                  <a:schemeClr val="accent1">
                    <a:lumMod val="50000"/>
                  </a:schemeClr>
                </a:solidFill>
                <a:cs typeface="Arial" panose="020B0604020202020204" pitchFamily="34" charset="0"/>
              </a:rPr>
              <a:t>$ 17.587</a:t>
            </a:r>
            <a:endParaRPr lang="es-CO" sz="1400" b="1" kern="0" dirty="0">
              <a:solidFill>
                <a:schemeClr val="accent1">
                  <a:lumMod val="50000"/>
                </a:schemeClr>
              </a:solidFill>
              <a:cs typeface="Arial" panose="020B0604020202020204" pitchFamily="34" charset="0"/>
            </a:endParaRPr>
          </a:p>
        </p:txBody>
      </p:sp>
      <p:sp>
        <p:nvSpPr>
          <p:cNvPr id="6" name="12 Rectángulo">
            <a:extLst>
              <a:ext uri="{FF2B5EF4-FFF2-40B4-BE49-F238E27FC236}">
                <a16:creationId xmlns:a16="http://schemas.microsoft.com/office/drawing/2014/main" id="{DFB2A8B7-2602-56EE-630A-9513C310AFE3}"/>
              </a:ext>
            </a:extLst>
          </p:cNvPr>
          <p:cNvSpPr/>
          <p:nvPr/>
        </p:nvSpPr>
        <p:spPr>
          <a:xfrm>
            <a:off x="7189748" y="1372726"/>
            <a:ext cx="3112712" cy="523220"/>
          </a:xfrm>
          <a:prstGeom prst="rect">
            <a:avLst/>
          </a:prstGeom>
        </p:spPr>
        <p:txBody>
          <a:bodyPr wrap="none">
            <a:spAutoFit/>
          </a:bodyPr>
          <a:lstStyle/>
          <a:p>
            <a:pPr lvl="1" algn="ctr"/>
            <a:r>
              <a:rPr lang="es-CO" sz="1400" b="1" dirty="0">
                <a:solidFill>
                  <a:schemeClr val="accent1">
                    <a:lumMod val="50000"/>
                  </a:schemeClr>
                </a:solidFill>
                <a:cs typeface="Arial" panose="020B0604020202020204" pitchFamily="34" charset="0"/>
              </a:rPr>
              <a:t>CARTERA FACTURACIÓN DIRECTA</a:t>
            </a:r>
            <a:br>
              <a:rPr lang="es-CO" sz="1400" b="1" dirty="0">
                <a:solidFill>
                  <a:schemeClr val="accent1">
                    <a:lumMod val="50000"/>
                  </a:schemeClr>
                </a:solidFill>
                <a:cs typeface="Arial" panose="020B0604020202020204" pitchFamily="34" charset="0"/>
              </a:rPr>
            </a:br>
            <a:r>
              <a:rPr lang="es-CO" sz="1400" b="1" dirty="0">
                <a:solidFill>
                  <a:schemeClr val="accent1">
                    <a:lumMod val="50000"/>
                  </a:schemeClr>
                </a:solidFill>
                <a:cs typeface="Arial" panose="020B0604020202020204" pitchFamily="34" charset="0"/>
              </a:rPr>
              <a:t>$ 6.829</a:t>
            </a:r>
          </a:p>
        </p:txBody>
      </p:sp>
      <p:sp>
        <p:nvSpPr>
          <p:cNvPr id="7" name="CuadroTexto 14">
            <a:extLst>
              <a:ext uri="{FF2B5EF4-FFF2-40B4-BE49-F238E27FC236}">
                <a16:creationId xmlns:a16="http://schemas.microsoft.com/office/drawing/2014/main" id="{DFE6DE58-E898-18BE-80BA-2045F3698348}"/>
              </a:ext>
            </a:extLst>
          </p:cNvPr>
          <p:cNvSpPr txBox="1"/>
          <p:nvPr/>
        </p:nvSpPr>
        <p:spPr>
          <a:xfrm>
            <a:off x="4261690" y="5508042"/>
            <a:ext cx="3520685" cy="307777"/>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lvl="1" algn="ctr"/>
            <a:r>
              <a:rPr lang="es-CO" sz="1400" b="1" dirty="0">
                <a:solidFill>
                  <a:schemeClr val="accent1">
                    <a:lumMod val="50000"/>
                  </a:schemeClr>
                </a:solidFill>
                <a:cs typeface="Arial" panose="020B0604020202020204" pitchFamily="34" charset="0"/>
              </a:rPr>
              <a:t>CARTERA TOTAL $ 24.416 </a:t>
            </a:r>
            <a:r>
              <a:rPr lang="es-CO" sz="1400" b="1" kern="0" dirty="0">
                <a:solidFill>
                  <a:schemeClr val="accent1">
                    <a:lumMod val="50000"/>
                  </a:schemeClr>
                </a:solidFill>
                <a:cs typeface="Arial" panose="020B0604020202020204" pitchFamily="34" charset="0"/>
              </a:rPr>
              <a:t>Millones</a:t>
            </a:r>
          </a:p>
        </p:txBody>
      </p:sp>
      <p:graphicFrame>
        <p:nvGraphicFramePr>
          <p:cNvPr id="3" name="Gráfico 2">
            <a:extLst>
              <a:ext uri="{FF2B5EF4-FFF2-40B4-BE49-F238E27FC236}">
                <a16:creationId xmlns:a16="http://schemas.microsoft.com/office/drawing/2014/main" id="{EBF34B2F-376D-4F99-AE6D-EAC24380CDAF}"/>
              </a:ext>
            </a:extLst>
          </p:cNvPr>
          <p:cNvGraphicFramePr>
            <a:graphicFrameLocks/>
          </p:cNvGraphicFramePr>
          <p:nvPr/>
        </p:nvGraphicFramePr>
        <p:xfrm>
          <a:off x="169788" y="1946144"/>
          <a:ext cx="6076950" cy="3476625"/>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5" name="Gráfico 4">
            <a:extLst>
              <a:ext uri="{FF2B5EF4-FFF2-40B4-BE49-F238E27FC236}">
                <a16:creationId xmlns:a16="http://schemas.microsoft.com/office/drawing/2014/main" id="{9D3D2F9F-73E5-4496-B33D-F3B1CB6E144C}"/>
              </a:ext>
            </a:extLst>
          </p:cNvPr>
          <p:cNvGraphicFramePr>
            <a:graphicFrameLocks/>
          </p:cNvGraphicFramePr>
          <p:nvPr/>
        </p:nvGraphicFramePr>
        <p:xfrm>
          <a:off x="117475" y="1982333"/>
          <a:ext cx="6076950" cy="3476625"/>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8" name="Gráfico 7">
            <a:extLst>
              <a:ext uri="{FF2B5EF4-FFF2-40B4-BE49-F238E27FC236}">
                <a16:creationId xmlns:a16="http://schemas.microsoft.com/office/drawing/2014/main" id="{13D67658-C864-4469-B2EF-C56E6F56AE84}"/>
              </a:ext>
            </a:extLst>
          </p:cNvPr>
          <p:cNvGraphicFramePr>
            <a:graphicFrameLocks/>
          </p:cNvGraphicFramePr>
          <p:nvPr/>
        </p:nvGraphicFramePr>
        <p:xfrm>
          <a:off x="6488187" y="1977570"/>
          <a:ext cx="5534025" cy="3486150"/>
        </p:xfrm>
        <a:graphic>
          <a:graphicData uri="http://schemas.openxmlformats.org/drawingml/2006/chart">
            <c:chart xmlns:c="http://schemas.openxmlformats.org/drawingml/2006/chart" xmlns:r="http://schemas.openxmlformats.org/officeDocument/2006/relationships" r:id="rId7"/>
          </a:graphicData>
        </a:graphic>
      </p:graphicFrame>
    </p:spTree>
  </p:cSld>
  <p:clrMapOvr>
    <a:masterClrMapping/>
  </p:clrMapOvr>
  <p:transition spd="slow"/>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9" name="Conector recto 28">
            <a:extLst>
              <a:ext uri="{FF2B5EF4-FFF2-40B4-BE49-F238E27FC236}">
                <a16:creationId xmlns:a16="http://schemas.microsoft.com/office/drawing/2014/main" id="{E461885A-9441-4ADE-982B-DA9345520816}"/>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37" name="Imagen 36">
            <a:extLst>
              <a:ext uri="{FF2B5EF4-FFF2-40B4-BE49-F238E27FC236}">
                <a16:creationId xmlns:a16="http://schemas.microsoft.com/office/drawing/2014/main" id="{8CA5A062-9F83-4481-9751-6BD17B3F3018}"/>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398563" y="1309736"/>
            <a:ext cx="1280414" cy="1005884"/>
          </a:xfrm>
          <a:prstGeom prst="rect">
            <a:avLst/>
          </a:prstGeom>
        </p:spPr>
      </p:pic>
      <p:pic>
        <p:nvPicPr>
          <p:cNvPr id="38" name="Imagen 37">
            <a:extLst>
              <a:ext uri="{FF2B5EF4-FFF2-40B4-BE49-F238E27FC236}">
                <a16:creationId xmlns:a16="http://schemas.microsoft.com/office/drawing/2014/main" id="{6699C94C-AB3F-4DE9-87F3-B6FDCBB4F20B}"/>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12658" t="17307" r="12911" b="19214"/>
          <a:stretch/>
        </p:blipFill>
        <p:spPr>
          <a:xfrm>
            <a:off x="2110078" y="1388898"/>
            <a:ext cx="1783040" cy="1009853"/>
          </a:xfrm>
          <a:prstGeom prst="rect">
            <a:avLst/>
          </a:prstGeom>
        </p:spPr>
      </p:pic>
      <p:pic>
        <p:nvPicPr>
          <p:cNvPr id="40" name="Imagen 39">
            <a:extLst>
              <a:ext uri="{FF2B5EF4-FFF2-40B4-BE49-F238E27FC236}">
                <a16:creationId xmlns:a16="http://schemas.microsoft.com/office/drawing/2014/main" id="{72550A7E-5376-4DE4-BDB1-88C427DDD7B4}"/>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6135521" y="1909646"/>
            <a:ext cx="1762267" cy="373662"/>
          </a:xfrm>
          <a:prstGeom prst="rect">
            <a:avLst/>
          </a:prstGeom>
        </p:spPr>
      </p:pic>
      <p:pic>
        <p:nvPicPr>
          <p:cNvPr id="41" name="Imagen 40">
            <a:extLst>
              <a:ext uri="{FF2B5EF4-FFF2-40B4-BE49-F238E27FC236}">
                <a16:creationId xmlns:a16="http://schemas.microsoft.com/office/drawing/2014/main" id="{A86479F3-181D-4F05-AB7C-32E8E2BB7F74}"/>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8241685" y="1726227"/>
            <a:ext cx="1547444" cy="595949"/>
          </a:xfrm>
          <a:prstGeom prst="rect">
            <a:avLst/>
          </a:prstGeom>
        </p:spPr>
      </p:pic>
      <p:pic>
        <p:nvPicPr>
          <p:cNvPr id="47" name="Imagen 46">
            <a:extLst>
              <a:ext uri="{FF2B5EF4-FFF2-40B4-BE49-F238E27FC236}">
                <a16:creationId xmlns:a16="http://schemas.microsoft.com/office/drawing/2014/main" id="{9C6C6B1D-138C-4FE0-8F21-E52FA8DB077B}"/>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861384" y="186272"/>
            <a:ext cx="1233949" cy="863764"/>
          </a:xfrm>
          <a:prstGeom prst="rect">
            <a:avLst/>
          </a:prstGeom>
        </p:spPr>
      </p:pic>
      <p:sp>
        <p:nvSpPr>
          <p:cNvPr id="2" name="CuadroTexto 1">
            <a:extLst>
              <a:ext uri="{FF2B5EF4-FFF2-40B4-BE49-F238E27FC236}">
                <a16:creationId xmlns:a16="http://schemas.microsoft.com/office/drawing/2014/main" id="{2EAB69B5-FAE7-4453-84DE-26E4C74E32EC}"/>
              </a:ext>
            </a:extLst>
          </p:cNvPr>
          <p:cNvSpPr txBox="1"/>
          <p:nvPr/>
        </p:nvSpPr>
        <p:spPr>
          <a:xfrm>
            <a:off x="9987123" y="1812678"/>
            <a:ext cx="1714810" cy="646331"/>
          </a:xfrm>
          <a:prstGeom prst="rect">
            <a:avLst/>
          </a:prstGeom>
          <a:noFill/>
        </p:spPr>
        <p:txBody>
          <a:bodyPr wrap="square" rtlCol="0">
            <a:spAutoFit/>
          </a:bodyPr>
          <a:lstStyle/>
          <a:p>
            <a:r>
              <a:rPr lang="es-CO" sz="3600" b="1" kern="0" cap="small">
                <a:solidFill>
                  <a:schemeClr val="accent1">
                    <a:lumMod val="50000"/>
                  </a:schemeClr>
                </a:solidFill>
                <a:latin typeface="Candara" panose="020E0502030303020204" pitchFamily="34" charset="0"/>
              </a:rPr>
              <a:t>TOTAL</a:t>
            </a:r>
            <a:endParaRPr lang="es-CO"/>
          </a:p>
        </p:txBody>
      </p:sp>
      <p:sp>
        <p:nvSpPr>
          <p:cNvPr id="19" name="CuadroTexto 18">
            <a:extLst>
              <a:ext uri="{FF2B5EF4-FFF2-40B4-BE49-F238E27FC236}">
                <a16:creationId xmlns:a16="http://schemas.microsoft.com/office/drawing/2014/main" id="{CBD28401-EDF9-4925-AB6F-36F11676090E}"/>
              </a:ext>
            </a:extLst>
          </p:cNvPr>
          <p:cNvSpPr txBox="1"/>
          <p:nvPr/>
        </p:nvSpPr>
        <p:spPr>
          <a:xfrm>
            <a:off x="2310063" y="21920"/>
            <a:ext cx="9881937" cy="923330"/>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a:solidFill>
                  <a:schemeClr val="accent1">
                    <a:lumMod val="50000"/>
                  </a:schemeClr>
                </a:solidFill>
              </a:rPr>
              <a:t>gestión técnica operativa </a:t>
            </a:r>
          </a:p>
          <a:p>
            <a:pPr lvl="1"/>
            <a:r>
              <a:rPr lang="es-CO" sz="1600" b="0">
                <a:solidFill>
                  <a:schemeClr val="accent1">
                    <a:lumMod val="50000"/>
                  </a:schemeClr>
                </a:solidFill>
              </a:rPr>
              <a:t>histórico – barrido y limpieza barrido mecánico (km) 2024</a:t>
            </a:r>
            <a:endParaRPr lang="es-CO" sz="1600" b="0" kern="0">
              <a:solidFill>
                <a:schemeClr val="accent1">
                  <a:lumMod val="50000"/>
                </a:schemeClr>
              </a:solidFill>
            </a:endParaRPr>
          </a:p>
        </p:txBody>
      </p:sp>
      <p:sp>
        <p:nvSpPr>
          <p:cNvPr id="18" name="CuadroTexto 17">
            <a:extLst>
              <a:ext uri="{FF2B5EF4-FFF2-40B4-BE49-F238E27FC236}">
                <a16:creationId xmlns:a16="http://schemas.microsoft.com/office/drawing/2014/main" id="{0DC501D4-134E-4790-A923-6CCB2D1A6D53}"/>
              </a:ext>
            </a:extLst>
          </p:cNvPr>
          <p:cNvSpPr txBox="1"/>
          <p:nvPr/>
        </p:nvSpPr>
        <p:spPr>
          <a:xfrm>
            <a:off x="146968" y="6383893"/>
            <a:ext cx="6038024" cy="369332"/>
          </a:xfrm>
          <a:prstGeom prst="rect">
            <a:avLst/>
          </a:prstGeom>
          <a:noFill/>
        </p:spPr>
        <p:txBody>
          <a:bodyPr wrap="square" rtlCol="0">
            <a:spAutoFit/>
          </a:bodyPr>
          <a:lstStyle/>
          <a:p>
            <a:r>
              <a:rPr lang="es-CO" sz="900" dirty="0">
                <a:solidFill>
                  <a:schemeClr val="accent1">
                    <a:lumMod val="50000"/>
                  </a:schemeClr>
                </a:solidFill>
              </a:rPr>
              <a:t>Fuente: Informe del Concesionario </a:t>
            </a:r>
          </a:p>
          <a:p>
            <a:r>
              <a:rPr lang="es-MX" sz="900" dirty="0">
                <a:solidFill>
                  <a:schemeClr val="accent1">
                    <a:lumMod val="50000"/>
                  </a:schemeClr>
                </a:solidFill>
              </a:rPr>
              <a:t>Periodo comprendido entre el 1 de enero y el 31 de marzo 2024.</a:t>
            </a:r>
            <a:endParaRPr lang="es-CO" sz="900" dirty="0">
              <a:solidFill>
                <a:schemeClr val="accent1">
                  <a:lumMod val="50000"/>
                </a:schemeClr>
              </a:solidFill>
            </a:endParaRPr>
          </a:p>
        </p:txBody>
      </p:sp>
      <p:pic>
        <p:nvPicPr>
          <p:cNvPr id="20" name="Picture 2">
            <a:extLst>
              <a:ext uri="{FF2B5EF4-FFF2-40B4-BE49-F238E27FC236}">
                <a16:creationId xmlns:a16="http://schemas.microsoft.com/office/drawing/2014/main" id="{147DD386-0094-4039-9A1F-5CE9F19BCB04}"/>
              </a:ext>
            </a:extLst>
          </p:cNvPr>
          <p:cNvPicPr>
            <a:picLocks noChangeAspect="1" noChangeArrowheads="1"/>
          </p:cNvPicPr>
          <p:nvPr/>
        </p:nvPicPr>
        <p:blipFill rotWithShape="1">
          <a:blip r:embed="rId8" cstate="email">
            <a:extLst>
              <a:ext uri="{28A0092B-C50C-407E-A947-70E740481C1C}">
                <a14:useLocalDpi xmlns:a14="http://schemas.microsoft.com/office/drawing/2010/main"/>
              </a:ext>
            </a:extLst>
          </a:blip>
          <a:srcRect/>
          <a:stretch/>
        </p:blipFill>
        <p:spPr bwMode="auto">
          <a:xfrm>
            <a:off x="4324219" y="1737467"/>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 name="Picture 2">
            <a:extLst>
              <a:ext uri="{FF2B5EF4-FFF2-40B4-BE49-F238E27FC236}">
                <a16:creationId xmlns:a16="http://schemas.microsoft.com/office/drawing/2014/main" id="{6BD89066-DC44-4079-AF0F-244AB4053B98}"/>
              </a:ext>
            </a:extLst>
          </p:cNvPr>
          <p:cNvPicPr>
            <a:picLocks noChangeAspect="1" noChangeArrowheads="1"/>
          </p:cNvPicPr>
          <p:nvPr/>
        </p:nvPicPr>
        <p:blipFill rotWithShape="1">
          <a:blip r:embed="rId9" cstate="email">
            <a:extLst>
              <a:ext uri="{28A0092B-C50C-407E-A947-70E740481C1C}">
                <a14:useLocalDpi xmlns:a14="http://schemas.microsoft.com/office/drawing/2010/main"/>
              </a:ext>
            </a:extLst>
          </a:blip>
          <a:srcRect/>
          <a:stretch/>
        </p:blipFill>
        <p:spPr bwMode="auto">
          <a:xfrm>
            <a:off x="4324219" y="1057080"/>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4" name="Tabla 3">
            <a:extLst>
              <a:ext uri="{FF2B5EF4-FFF2-40B4-BE49-F238E27FC236}">
                <a16:creationId xmlns:a16="http://schemas.microsoft.com/office/drawing/2014/main" id="{29C2F314-DDA4-4B9E-F0A1-1BDF91916631}"/>
              </a:ext>
            </a:extLst>
          </p:cNvPr>
          <p:cNvGraphicFramePr>
            <a:graphicFrameLocks noGrp="1"/>
          </p:cNvGraphicFramePr>
          <p:nvPr>
            <p:extLst>
              <p:ext uri="{D42A27DB-BD31-4B8C-83A1-F6EECF244321}">
                <p14:modId xmlns:p14="http://schemas.microsoft.com/office/powerpoint/2010/main" val="3895156282"/>
              </p:ext>
            </p:extLst>
          </p:nvPr>
        </p:nvGraphicFramePr>
        <p:xfrm>
          <a:off x="339415" y="2590368"/>
          <a:ext cx="11362515" cy="1868880"/>
        </p:xfrm>
        <a:graphic>
          <a:graphicData uri="http://schemas.openxmlformats.org/drawingml/2006/table">
            <a:tbl>
              <a:tblPr/>
              <a:tblGrid>
                <a:gridCol w="821696">
                  <a:extLst>
                    <a:ext uri="{9D8B030D-6E8A-4147-A177-3AD203B41FA5}">
                      <a16:colId xmlns:a16="http://schemas.microsoft.com/office/drawing/2014/main" val="1321938623"/>
                    </a:ext>
                  </a:extLst>
                </a:gridCol>
                <a:gridCol w="847374">
                  <a:extLst>
                    <a:ext uri="{9D8B030D-6E8A-4147-A177-3AD203B41FA5}">
                      <a16:colId xmlns:a16="http://schemas.microsoft.com/office/drawing/2014/main" val="199603235"/>
                    </a:ext>
                  </a:extLst>
                </a:gridCol>
                <a:gridCol w="295297">
                  <a:extLst>
                    <a:ext uri="{9D8B030D-6E8A-4147-A177-3AD203B41FA5}">
                      <a16:colId xmlns:a16="http://schemas.microsoft.com/office/drawing/2014/main" val="2309871134"/>
                    </a:ext>
                  </a:extLst>
                </a:gridCol>
                <a:gridCol w="796018">
                  <a:extLst>
                    <a:ext uri="{9D8B030D-6E8A-4147-A177-3AD203B41FA5}">
                      <a16:colId xmlns:a16="http://schemas.microsoft.com/office/drawing/2014/main" val="1287902018"/>
                    </a:ext>
                  </a:extLst>
                </a:gridCol>
                <a:gridCol w="847374">
                  <a:extLst>
                    <a:ext uri="{9D8B030D-6E8A-4147-A177-3AD203B41FA5}">
                      <a16:colId xmlns:a16="http://schemas.microsoft.com/office/drawing/2014/main" val="1705661570"/>
                    </a:ext>
                  </a:extLst>
                </a:gridCol>
                <a:gridCol w="295297">
                  <a:extLst>
                    <a:ext uri="{9D8B030D-6E8A-4147-A177-3AD203B41FA5}">
                      <a16:colId xmlns:a16="http://schemas.microsoft.com/office/drawing/2014/main" val="2192611885"/>
                    </a:ext>
                  </a:extLst>
                </a:gridCol>
                <a:gridCol w="796018">
                  <a:extLst>
                    <a:ext uri="{9D8B030D-6E8A-4147-A177-3AD203B41FA5}">
                      <a16:colId xmlns:a16="http://schemas.microsoft.com/office/drawing/2014/main" val="2384033302"/>
                    </a:ext>
                  </a:extLst>
                </a:gridCol>
                <a:gridCol w="847374">
                  <a:extLst>
                    <a:ext uri="{9D8B030D-6E8A-4147-A177-3AD203B41FA5}">
                      <a16:colId xmlns:a16="http://schemas.microsoft.com/office/drawing/2014/main" val="2369186176"/>
                    </a:ext>
                  </a:extLst>
                </a:gridCol>
                <a:gridCol w="295297">
                  <a:extLst>
                    <a:ext uri="{9D8B030D-6E8A-4147-A177-3AD203B41FA5}">
                      <a16:colId xmlns:a16="http://schemas.microsoft.com/office/drawing/2014/main" val="2138651364"/>
                    </a:ext>
                  </a:extLst>
                </a:gridCol>
                <a:gridCol w="796018">
                  <a:extLst>
                    <a:ext uri="{9D8B030D-6E8A-4147-A177-3AD203B41FA5}">
                      <a16:colId xmlns:a16="http://schemas.microsoft.com/office/drawing/2014/main" val="3968901165"/>
                    </a:ext>
                  </a:extLst>
                </a:gridCol>
                <a:gridCol w="847374">
                  <a:extLst>
                    <a:ext uri="{9D8B030D-6E8A-4147-A177-3AD203B41FA5}">
                      <a16:colId xmlns:a16="http://schemas.microsoft.com/office/drawing/2014/main" val="2524443365"/>
                    </a:ext>
                  </a:extLst>
                </a:gridCol>
                <a:gridCol w="295297">
                  <a:extLst>
                    <a:ext uri="{9D8B030D-6E8A-4147-A177-3AD203B41FA5}">
                      <a16:colId xmlns:a16="http://schemas.microsoft.com/office/drawing/2014/main" val="379994417"/>
                    </a:ext>
                  </a:extLst>
                </a:gridCol>
                <a:gridCol w="796018">
                  <a:extLst>
                    <a:ext uri="{9D8B030D-6E8A-4147-A177-3AD203B41FA5}">
                      <a16:colId xmlns:a16="http://schemas.microsoft.com/office/drawing/2014/main" val="2929590034"/>
                    </a:ext>
                  </a:extLst>
                </a:gridCol>
                <a:gridCol w="847374">
                  <a:extLst>
                    <a:ext uri="{9D8B030D-6E8A-4147-A177-3AD203B41FA5}">
                      <a16:colId xmlns:a16="http://schemas.microsoft.com/office/drawing/2014/main" val="1906812057"/>
                    </a:ext>
                  </a:extLst>
                </a:gridCol>
                <a:gridCol w="295297">
                  <a:extLst>
                    <a:ext uri="{9D8B030D-6E8A-4147-A177-3AD203B41FA5}">
                      <a16:colId xmlns:a16="http://schemas.microsoft.com/office/drawing/2014/main" val="2535399382"/>
                    </a:ext>
                  </a:extLst>
                </a:gridCol>
                <a:gridCol w="796018">
                  <a:extLst>
                    <a:ext uri="{9D8B030D-6E8A-4147-A177-3AD203B41FA5}">
                      <a16:colId xmlns:a16="http://schemas.microsoft.com/office/drawing/2014/main" val="3128918906"/>
                    </a:ext>
                  </a:extLst>
                </a:gridCol>
                <a:gridCol w="847374">
                  <a:extLst>
                    <a:ext uri="{9D8B030D-6E8A-4147-A177-3AD203B41FA5}">
                      <a16:colId xmlns:a16="http://schemas.microsoft.com/office/drawing/2014/main" val="3791743560"/>
                    </a:ext>
                  </a:extLst>
                </a:gridCol>
              </a:tblGrid>
              <a:tr h="700830">
                <a:tc>
                  <a:txBody>
                    <a:bodyPr/>
                    <a:lstStyle/>
                    <a:p>
                      <a:pPr algn="ctr" rtl="0" fontAlgn="ctr"/>
                      <a:r>
                        <a:rPr lang="es-CO" sz="12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361941808"/>
                  </a:ext>
                </a:extLst>
              </a:tr>
              <a:tr h="233610">
                <a:tc>
                  <a:txBody>
                    <a:bodyPr/>
                    <a:lstStyle/>
                    <a:p>
                      <a:pPr algn="ctr" rtl="0" fontAlgn="ctr"/>
                      <a:r>
                        <a:rPr lang="es-CO" sz="1100" b="0" i="0" u="none" strike="noStrike" dirty="0">
                          <a:solidFill>
                            <a:srgbClr val="002060"/>
                          </a:solidFill>
                          <a:effectLst/>
                          <a:highlight>
                            <a:srgbClr val="EBF1E9"/>
                          </a:highligh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26.897,87</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27.593,50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11.398,53</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12.364,26</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8.249,07</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highlight>
                            <a:srgbClr val="EBF1E9"/>
                          </a:highligh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1" i="0" u="none" strike="noStrike">
                          <a:solidFill>
                            <a:srgbClr val="002060"/>
                          </a:solidFill>
                          <a:effectLst/>
                          <a:highlight>
                            <a:srgbClr val="EBF1E9"/>
                          </a:highlight>
                          <a:latin typeface="Calibri" panose="020F0502020204030204" pitchFamily="34" charset="0"/>
                        </a:rPr>
                        <a:t>86.503,23</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extLst>
                  <a:ext uri="{0D108BD9-81ED-4DB2-BD59-A6C34878D82A}">
                    <a16:rowId xmlns:a16="http://schemas.microsoft.com/office/drawing/2014/main" val="107898249"/>
                  </a:ext>
                </a:extLst>
              </a:tr>
              <a:tr h="233610">
                <a:tc>
                  <a:txBody>
                    <a:bodyPr/>
                    <a:lstStyle/>
                    <a:p>
                      <a:pPr algn="ctr" rtl="0" fontAlgn="ctr"/>
                      <a:r>
                        <a:rPr lang="es-CO" sz="110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100" b="0" i="0" u="none" strike="noStrike" dirty="0">
                          <a:solidFill>
                            <a:srgbClr val="002060"/>
                          </a:solidFill>
                          <a:effectLst/>
                          <a:latin typeface="Calibri" panose="020F0502020204030204" pitchFamily="34" charset="0"/>
                        </a:rPr>
                        <a:t>25.061,46</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25.809,16</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10.581,09</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11.660,04</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7.680,45</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80.792,20</a:t>
                      </a:r>
                    </a:p>
                  </a:txBody>
                  <a:tcPr marL="0" marR="0" marT="0" marB="0" anchor="ctr">
                    <a:lnL>
                      <a:noFill/>
                    </a:lnL>
                    <a:lnR>
                      <a:noFill/>
                    </a:lnR>
                    <a:lnT>
                      <a:noFill/>
                    </a:lnT>
                    <a:lnB>
                      <a:noFill/>
                    </a:lnB>
                    <a:noFill/>
                  </a:tcPr>
                </a:tc>
                <a:extLst>
                  <a:ext uri="{0D108BD9-81ED-4DB2-BD59-A6C34878D82A}">
                    <a16:rowId xmlns:a16="http://schemas.microsoft.com/office/drawing/2014/main" val="2480619367"/>
                  </a:ext>
                </a:extLst>
              </a:tr>
              <a:tr h="233610">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26.784,74</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dirty="0">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27.577,57</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11.429,18</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12.289,33</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8.200,35</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highlight>
                            <a:srgbClr val="EBF1E9"/>
                          </a:highligh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002060"/>
                          </a:solidFill>
                          <a:effectLst/>
                          <a:highlight>
                            <a:srgbClr val="EBF1E9"/>
                          </a:highlight>
                          <a:latin typeface="Calibri" panose="020F0502020204030204" pitchFamily="34" charset="0"/>
                        </a:rPr>
                        <a:t>86.281,18</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3561345354"/>
                  </a:ext>
                </a:extLst>
              </a:tr>
              <a:tr h="467220">
                <a:tc>
                  <a:txBody>
                    <a:bodyPr/>
                    <a:lstStyle/>
                    <a:p>
                      <a:pPr algn="ctr" rtl="0" fontAlgn="ctr"/>
                      <a:r>
                        <a:rPr lang="es-CO" sz="1100" b="1" i="0" u="none" strike="noStrike">
                          <a:solidFill>
                            <a:srgbClr val="002060"/>
                          </a:solidFill>
                          <a:effectLst/>
                          <a:highlight>
                            <a:srgbClr val="EBF1E9"/>
                          </a:highligh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26.248,03</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highlight>
                            <a:srgbClr val="EBF1E9"/>
                          </a:highligh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26.993,41</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ctr"/>
                      <a:endParaRPr lang="es-CO" sz="1100" b="1" i="0" u="none" strike="noStrike" dirty="0">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highlight>
                            <a:srgbClr val="EBF1E9"/>
                          </a:highligh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dirty="0">
                          <a:solidFill>
                            <a:srgbClr val="203864"/>
                          </a:solidFill>
                          <a:effectLst/>
                          <a:highlight>
                            <a:srgbClr val="EBF1E9"/>
                          </a:highlight>
                          <a:latin typeface="Calibri" panose="020F0502020204030204" pitchFamily="34" charset="0"/>
                        </a:rPr>
                        <a:t>11.136,27</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dirty="0">
                          <a:solidFill>
                            <a:srgbClr val="002060"/>
                          </a:solidFill>
                          <a:effectLst/>
                          <a:highlight>
                            <a:srgbClr val="EBF1E9"/>
                          </a:highligh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12.104,54</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ctr"/>
                      <a:endParaRPr lang="es-CO" sz="1100" b="1" i="0" u="none" strike="noStrike" dirty="0">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dirty="0">
                          <a:solidFill>
                            <a:srgbClr val="002060"/>
                          </a:solidFill>
                          <a:effectLst/>
                          <a:highlight>
                            <a:srgbClr val="EBF1E9"/>
                          </a:highligh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dirty="0">
                          <a:solidFill>
                            <a:srgbClr val="203864"/>
                          </a:solidFill>
                          <a:effectLst/>
                          <a:highlight>
                            <a:srgbClr val="EBF1E9"/>
                          </a:highlight>
                          <a:latin typeface="Calibri" panose="020F0502020204030204" pitchFamily="34" charset="0"/>
                        </a:rPr>
                        <a:t>8.043,29</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dirty="0">
                          <a:solidFill>
                            <a:srgbClr val="002060"/>
                          </a:solidFill>
                          <a:effectLst/>
                          <a:highlight>
                            <a:srgbClr val="EBF1E9"/>
                          </a:highligh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dirty="0">
                          <a:solidFill>
                            <a:srgbClr val="203864"/>
                          </a:solidFill>
                          <a:effectLst/>
                          <a:highlight>
                            <a:srgbClr val="EBF1E9"/>
                          </a:highlight>
                          <a:latin typeface="Calibri" panose="020F0502020204030204" pitchFamily="34" charset="0"/>
                        </a:rPr>
                        <a:t>84.525,54</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extLst>
                  <a:ext uri="{0D108BD9-81ED-4DB2-BD59-A6C34878D82A}">
                    <a16:rowId xmlns:a16="http://schemas.microsoft.com/office/drawing/2014/main" val="2325390115"/>
                  </a:ext>
                </a:extLst>
              </a:tr>
            </a:tbl>
          </a:graphicData>
        </a:graphic>
      </p:graphicFrame>
    </p:spTree>
    <p:extLst>
      <p:ext uri="{BB962C8B-B14F-4D97-AF65-F5344CB8AC3E}">
        <p14:creationId xmlns:p14="http://schemas.microsoft.com/office/powerpoint/2010/main" val="3329316903"/>
      </p:ext>
    </p:extLst>
  </p:cSld>
  <p:clrMapOvr>
    <a:masterClrMapping/>
  </p:clrMapOvr>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9BF02C10-7CC1-405A-B439-2B4BE7F06FB8}"/>
              </a:ext>
            </a:extLst>
          </p:cNvPr>
          <p:cNvCxnSpPr>
            <a:cxnSpLocks/>
          </p:cNvCxnSpPr>
          <p:nvPr/>
        </p:nvCxnSpPr>
        <p:spPr>
          <a:xfrm>
            <a:off x="55563" y="1227138"/>
            <a:ext cx="11955462"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82947" name="Imagen 24">
            <a:extLst>
              <a:ext uri="{FF2B5EF4-FFF2-40B4-BE49-F238E27FC236}">
                <a16:creationId xmlns:a16="http://schemas.microsoft.com/office/drawing/2014/main" id="{7D23EA52-55C3-4C42-85B4-E467F058F68B}"/>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12725" y="125413"/>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2950" name="Imagen 18">
            <a:extLst>
              <a:ext uri="{FF2B5EF4-FFF2-40B4-BE49-F238E27FC236}">
                <a16:creationId xmlns:a16="http://schemas.microsoft.com/office/drawing/2014/main" id="{BB9C6C50-43DB-472E-844B-29815B4A0FFA}"/>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9699625" y="247650"/>
            <a:ext cx="1992313" cy="6969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 name="CuadroTexto 20">
            <a:extLst>
              <a:ext uri="{FF2B5EF4-FFF2-40B4-BE49-F238E27FC236}">
                <a16:creationId xmlns:a16="http://schemas.microsoft.com/office/drawing/2014/main" id="{5AFEFD99-311D-4CAA-A4E8-7BDFF4564BBF}"/>
              </a:ext>
            </a:extLst>
          </p:cNvPr>
          <p:cNvSpPr txBox="1"/>
          <p:nvPr/>
        </p:nvSpPr>
        <p:spPr>
          <a:xfrm>
            <a:off x="939800" y="280988"/>
            <a:ext cx="8670925" cy="861774"/>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Total Cartera – Conjunta y Directa – Abril 2024</a:t>
            </a:r>
            <a:endParaRPr lang="es-CO" sz="1600" b="0" kern="0" dirty="0">
              <a:solidFill>
                <a:schemeClr val="accent1">
                  <a:lumMod val="50000"/>
                </a:schemeClr>
              </a:solidFill>
            </a:endParaRPr>
          </a:p>
        </p:txBody>
      </p:sp>
      <p:sp>
        <p:nvSpPr>
          <p:cNvPr id="13" name="CuadroTexto 4">
            <a:extLst>
              <a:ext uri="{FF2B5EF4-FFF2-40B4-BE49-F238E27FC236}">
                <a16:creationId xmlns:a16="http://schemas.microsoft.com/office/drawing/2014/main" id="{3A84E985-385F-4F6D-B4BE-A29E975A497E}"/>
              </a:ext>
            </a:extLst>
          </p:cNvPr>
          <p:cNvSpPr txBox="1">
            <a:spLocks noChangeArrowheads="1"/>
          </p:cNvSpPr>
          <p:nvPr/>
        </p:nvSpPr>
        <p:spPr bwMode="auto">
          <a:xfrm>
            <a:off x="-34924" y="6558540"/>
            <a:ext cx="4271962" cy="261610"/>
          </a:xfrm>
          <a:prstGeom prst="rect">
            <a:avLst/>
          </a:prstGeom>
          <a:noFill/>
          <a:ln>
            <a:noFill/>
          </a:ln>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 (Plano Cartera Total)</a:t>
            </a:r>
          </a:p>
        </p:txBody>
      </p:sp>
      <p:sp>
        <p:nvSpPr>
          <p:cNvPr id="2" name="CuadroTexto 1">
            <a:extLst>
              <a:ext uri="{FF2B5EF4-FFF2-40B4-BE49-F238E27FC236}">
                <a16:creationId xmlns:a16="http://schemas.microsoft.com/office/drawing/2014/main" id="{A8C6BD1A-028E-5AA5-951A-B287E185D0EE}"/>
              </a:ext>
            </a:extLst>
          </p:cNvPr>
          <p:cNvSpPr txBox="1"/>
          <p:nvPr/>
        </p:nvSpPr>
        <p:spPr>
          <a:xfrm>
            <a:off x="1132681" y="5985708"/>
            <a:ext cx="9926637" cy="553998"/>
          </a:xfrm>
          <a:prstGeom prst="rect">
            <a:avLst/>
          </a:prstGeom>
          <a:noFill/>
        </p:spPr>
        <p:txBody>
          <a:bodyPr lIns="91440" tIns="45720" rIns="91440" bIns="45720" anchor="t">
            <a:spAutoFit/>
          </a:bodyPr>
          <a:lstStyle/>
          <a:p>
            <a:pPr algn="ctr">
              <a:defRPr/>
            </a:pPr>
            <a:r>
              <a:rPr lang="es-ES" sz="1000" dirty="0">
                <a:solidFill>
                  <a:schemeClr val="accent1">
                    <a:lumMod val="50000"/>
                  </a:schemeClr>
                </a:solidFill>
                <a:ea typeface="Calibri"/>
                <a:cs typeface="Arial"/>
              </a:rPr>
              <a:t>*Las cifras presentadas en la gráfica están en millones de pesos, por lo cual se realizó un redondeo a cada cifra de manera simple.</a:t>
            </a:r>
          </a:p>
          <a:p>
            <a:pPr algn="ctr">
              <a:defRPr/>
            </a:pPr>
            <a:r>
              <a:rPr lang="es-MX" sz="1000" dirty="0">
                <a:solidFill>
                  <a:schemeClr val="accent1">
                    <a:lumMod val="50000"/>
                  </a:schemeClr>
                </a:solidFill>
                <a:cs typeface="Arial"/>
              </a:rPr>
              <a:t>*El valor que se relaciona como cartera vigencia corresponde a cobros al usuario que están dentro de su plazo de pago.</a:t>
            </a:r>
            <a:endParaRPr lang="es-ES" sz="1000" dirty="0">
              <a:solidFill>
                <a:schemeClr val="accent1">
                  <a:lumMod val="50000"/>
                </a:schemeClr>
              </a:solidFill>
              <a:cs typeface="Arial"/>
            </a:endParaRPr>
          </a:p>
          <a:p>
            <a:pPr algn="ctr"/>
            <a:r>
              <a:rPr lang="es-ES" sz="1000" dirty="0">
                <a:solidFill>
                  <a:schemeClr val="accent1">
                    <a:lumMod val="50000"/>
                  </a:schemeClr>
                </a:solidFill>
                <a:cs typeface="Arial"/>
              </a:rPr>
              <a:t>*Información del archivo plano de cartera total a corte 30-abr-2024 descargado del SIGAB el 7-may-2024.</a:t>
            </a:r>
            <a:endParaRPr lang="es-CO" sz="1000" dirty="0">
              <a:solidFill>
                <a:schemeClr val="accent1">
                  <a:lumMod val="50000"/>
                </a:schemeClr>
              </a:solidFill>
              <a:cs typeface="Arial"/>
            </a:endParaRPr>
          </a:p>
        </p:txBody>
      </p:sp>
      <p:graphicFrame>
        <p:nvGraphicFramePr>
          <p:cNvPr id="4" name="Gráfico 3">
            <a:extLst>
              <a:ext uri="{FF2B5EF4-FFF2-40B4-BE49-F238E27FC236}">
                <a16:creationId xmlns:a16="http://schemas.microsoft.com/office/drawing/2014/main" id="{73E38CC0-C733-4736-5C5D-90BC7D52151B}"/>
              </a:ext>
            </a:extLst>
          </p:cNvPr>
          <p:cNvGraphicFramePr>
            <a:graphicFrameLocks/>
          </p:cNvGraphicFramePr>
          <p:nvPr/>
        </p:nvGraphicFramePr>
        <p:xfrm>
          <a:off x="562418" y="1374729"/>
          <a:ext cx="10496900" cy="459540"/>
        </p:xfrm>
        <a:graphic>
          <a:graphicData uri="http://schemas.openxmlformats.org/drawingml/2006/chart">
            <c:chart xmlns:c="http://schemas.openxmlformats.org/drawingml/2006/chart" xmlns:r="http://schemas.openxmlformats.org/officeDocument/2006/relationships" r:id="rId5"/>
          </a:graphicData>
        </a:graphic>
      </p:graphicFrame>
      <p:sp>
        <p:nvSpPr>
          <p:cNvPr id="6" name="CuadroTexto 14">
            <a:extLst>
              <a:ext uri="{FF2B5EF4-FFF2-40B4-BE49-F238E27FC236}">
                <a16:creationId xmlns:a16="http://schemas.microsoft.com/office/drawing/2014/main" id="{0ADB4DF1-4AFA-6126-D12B-A7A5487BAE4B}"/>
              </a:ext>
            </a:extLst>
          </p:cNvPr>
          <p:cNvSpPr txBox="1"/>
          <p:nvPr/>
        </p:nvSpPr>
        <p:spPr>
          <a:xfrm>
            <a:off x="4237038" y="5586520"/>
            <a:ext cx="3451225" cy="307975"/>
          </a:xfrm>
          <a:prstGeom prst="rect">
            <a:avLst/>
          </a:prstGeom>
          <a:noFill/>
        </p:spPr>
        <p:txBody>
          <a:bodyPr>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lvl="1" algn="ctr" eaLnBrk="1" fontAlgn="auto" hangingPunct="1">
              <a:spcBef>
                <a:spcPts val="0"/>
              </a:spcBef>
              <a:spcAft>
                <a:spcPts val="0"/>
              </a:spcAft>
              <a:defRPr/>
            </a:pPr>
            <a:r>
              <a:rPr lang="es-CO" sz="1400" b="1" dirty="0">
                <a:solidFill>
                  <a:schemeClr val="accent1">
                    <a:lumMod val="50000"/>
                  </a:schemeClr>
                </a:solidFill>
                <a:cs typeface="Arial" panose="020B0604020202020204" pitchFamily="34" charset="0"/>
              </a:rPr>
              <a:t>CARTERA TOTAL $ 11.527 millones</a:t>
            </a:r>
            <a:endParaRPr lang="es-CO" sz="1400" b="1" kern="0" dirty="0">
              <a:solidFill>
                <a:schemeClr val="accent1">
                  <a:lumMod val="50000"/>
                </a:schemeClr>
              </a:solidFill>
              <a:cs typeface="Arial" panose="020B0604020202020204" pitchFamily="34" charset="0"/>
            </a:endParaRPr>
          </a:p>
        </p:txBody>
      </p:sp>
      <p:graphicFrame>
        <p:nvGraphicFramePr>
          <p:cNvPr id="7" name="Gráfico 6">
            <a:extLst>
              <a:ext uri="{FF2B5EF4-FFF2-40B4-BE49-F238E27FC236}">
                <a16:creationId xmlns:a16="http://schemas.microsoft.com/office/drawing/2014/main" id="{EFAC455A-FE42-49B4-8D29-07B98DBE1429}"/>
              </a:ext>
            </a:extLst>
          </p:cNvPr>
          <p:cNvGraphicFramePr>
            <a:graphicFrameLocks/>
          </p:cNvGraphicFramePr>
          <p:nvPr/>
        </p:nvGraphicFramePr>
        <p:xfrm>
          <a:off x="212725" y="2142453"/>
          <a:ext cx="6076950" cy="3476625"/>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8" name="Gráfico 7">
            <a:extLst>
              <a:ext uri="{FF2B5EF4-FFF2-40B4-BE49-F238E27FC236}">
                <a16:creationId xmlns:a16="http://schemas.microsoft.com/office/drawing/2014/main" id="{8694A8B3-8F56-4942-804F-9565EBF595E5}"/>
              </a:ext>
            </a:extLst>
          </p:cNvPr>
          <p:cNvGraphicFramePr>
            <a:graphicFrameLocks/>
          </p:cNvGraphicFramePr>
          <p:nvPr/>
        </p:nvGraphicFramePr>
        <p:xfrm>
          <a:off x="6477000" y="2121412"/>
          <a:ext cx="5534025" cy="3486150"/>
        </p:xfrm>
        <a:graphic>
          <a:graphicData uri="http://schemas.openxmlformats.org/drawingml/2006/chart">
            <c:chart xmlns:c="http://schemas.openxmlformats.org/drawingml/2006/chart" xmlns:r="http://schemas.openxmlformats.org/officeDocument/2006/relationships" r:id="rId7"/>
          </a:graphicData>
        </a:graphic>
      </p:graphicFrame>
    </p:spTree>
  </p:cSld>
  <p:clrMapOvr>
    <a:masterClrMapping/>
  </p:clrMapOvr>
  <p:transition spd="slow"/>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3189A3E2-2FF1-4642-B87A-4E59D84F6620}"/>
              </a:ext>
            </a:extLst>
          </p:cNvPr>
          <p:cNvCxnSpPr>
            <a:cxnSpLocks/>
          </p:cNvCxnSpPr>
          <p:nvPr/>
        </p:nvCxnSpPr>
        <p:spPr>
          <a:xfrm>
            <a:off x="6350" y="1239838"/>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84995" name="Imagen 6">
            <a:extLst>
              <a:ext uri="{FF2B5EF4-FFF2-40B4-BE49-F238E27FC236}">
                <a16:creationId xmlns:a16="http://schemas.microsoft.com/office/drawing/2014/main" id="{826FC947-7155-4D0C-A1ED-1B1536416218}"/>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0709275" y="254000"/>
            <a:ext cx="1108075" cy="790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4996" name="Imagen 7">
            <a:extLst>
              <a:ext uri="{FF2B5EF4-FFF2-40B4-BE49-F238E27FC236}">
                <a16:creationId xmlns:a16="http://schemas.microsoft.com/office/drawing/2014/main" id="{8BA96951-8B90-4562-A7F2-C74DEF0D1D15}"/>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120650" y="209550"/>
            <a:ext cx="698500" cy="649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 name="CuadroTexto 11">
            <a:extLst>
              <a:ext uri="{FF2B5EF4-FFF2-40B4-BE49-F238E27FC236}">
                <a16:creationId xmlns:a16="http://schemas.microsoft.com/office/drawing/2014/main" id="{B537C7A6-AFBF-46B9-ABCE-A0AD7D163687}"/>
              </a:ext>
            </a:extLst>
          </p:cNvPr>
          <p:cNvSpPr txBox="1"/>
          <p:nvPr/>
        </p:nvSpPr>
        <p:spPr>
          <a:xfrm>
            <a:off x="596900" y="209550"/>
            <a:ext cx="10112375" cy="1107996"/>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Valor Cartera Total De Noviembre de 2023 a Abril 2024</a:t>
            </a:r>
            <a:endParaRPr lang="es-CO" sz="1600" b="0" kern="0" dirty="0">
              <a:solidFill>
                <a:schemeClr val="accent1">
                  <a:lumMod val="50000"/>
                </a:schemeClr>
              </a:solidFill>
            </a:endParaRPr>
          </a:p>
          <a:p>
            <a:pPr lvl="1" eaLnBrk="1" fontAlgn="auto" hangingPunct="1">
              <a:spcBef>
                <a:spcPts val="0"/>
              </a:spcBef>
              <a:spcAft>
                <a:spcPts val="0"/>
              </a:spcAft>
              <a:defRPr/>
            </a:pPr>
            <a:endParaRPr lang="es-CO" sz="1600" b="0" kern="0" dirty="0">
              <a:solidFill>
                <a:schemeClr val="accent1">
                  <a:lumMod val="50000"/>
                </a:schemeClr>
              </a:solidFill>
            </a:endParaRPr>
          </a:p>
        </p:txBody>
      </p:sp>
      <p:sp>
        <p:nvSpPr>
          <p:cNvPr id="15" name="CuadroTexto 4">
            <a:extLst>
              <a:ext uri="{FF2B5EF4-FFF2-40B4-BE49-F238E27FC236}">
                <a16:creationId xmlns:a16="http://schemas.microsoft.com/office/drawing/2014/main" id="{7ACC8C21-5914-44EC-814F-642D049996FC}"/>
              </a:ext>
            </a:extLst>
          </p:cNvPr>
          <p:cNvSpPr txBox="1">
            <a:spLocks noChangeArrowheads="1"/>
          </p:cNvSpPr>
          <p:nvPr/>
        </p:nvSpPr>
        <p:spPr bwMode="auto">
          <a:xfrm>
            <a:off x="-115484" y="6550744"/>
            <a:ext cx="4271962" cy="261610"/>
          </a:xfrm>
          <a:prstGeom prst="rect">
            <a:avLst/>
          </a:prstGeom>
          <a:noFill/>
          <a:ln>
            <a:noFill/>
          </a:ln>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 (Plano Cartera Total)</a:t>
            </a:r>
          </a:p>
        </p:txBody>
      </p:sp>
      <p:sp>
        <p:nvSpPr>
          <p:cNvPr id="2" name="CuadroTexto 1">
            <a:extLst>
              <a:ext uri="{FF2B5EF4-FFF2-40B4-BE49-F238E27FC236}">
                <a16:creationId xmlns:a16="http://schemas.microsoft.com/office/drawing/2014/main" id="{913593C8-19B6-1444-E956-05895F28250F}"/>
              </a:ext>
            </a:extLst>
          </p:cNvPr>
          <p:cNvSpPr txBox="1"/>
          <p:nvPr/>
        </p:nvSpPr>
        <p:spPr>
          <a:xfrm>
            <a:off x="1086500" y="5937201"/>
            <a:ext cx="9926637" cy="553998"/>
          </a:xfrm>
          <a:prstGeom prst="rect">
            <a:avLst/>
          </a:prstGeom>
          <a:noFill/>
        </p:spPr>
        <p:txBody>
          <a:bodyPr lIns="91440" tIns="45720" rIns="91440" bIns="45720" anchor="t">
            <a:spAutoFit/>
          </a:bodyPr>
          <a:lstStyle/>
          <a:p>
            <a:pPr algn="ctr">
              <a:defRPr/>
            </a:pPr>
            <a:r>
              <a:rPr lang="es-ES" sz="1000" dirty="0">
                <a:solidFill>
                  <a:schemeClr val="accent1">
                    <a:lumMod val="50000"/>
                  </a:schemeClr>
                </a:solidFill>
                <a:ea typeface="Calibri"/>
                <a:cs typeface="Arial"/>
              </a:rPr>
              <a:t>*Las cifras presentadas en la gráfica están en millones de pesos, por lo cual se realizó un redondeo a cada cifra de manera simple.</a:t>
            </a:r>
          </a:p>
          <a:p>
            <a:pPr algn="ctr">
              <a:defRPr/>
            </a:pPr>
            <a:r>
              <a:rPr lang="es-MX" sz="1000" dirty="0">
                <a:solidFill>
                  <a:schemeClr val="accent1">
                    <a:lumMod val="50000"/>
                  </a:schemeClr>
                </a:solidFill>
                <a:cs typeface="Arial"/>
              </a:rPr>
              <a:t>*El valor que se relaciona como cartera vigencia corresponde a cobros al usuario que están dentro de su plazo de pago.</a:t>
            </a:r>
            <a:endParaRPr lang="es-ES" sz="1000" dirty="0">
              <a:solidFill>
                <a:schemeClr val="accent1">
                  <a:lumMod val="50000"/>
                </a:schemeClr>
              </a:solidFill>
              <a:cs typeface="Arial"/>
            </a:endParaRPr>
          </a:p>
          <a:p>
            <a:pPr algn="ctr"/>
            <a:r>
              <a:rPr lang="es-ES" sz="1000" dirty="0">
                <a:solidFill>
                  <a:schemeClr val="accent1">
                    <a:lumMod val="50000"/>
                  </a:schemeClr>
                </a:solidFill>
                <a:cs typeface="Arial"/>
              </a:rPr>
              <a:t>*Información del archivo plano de cartera total a corte 30-abr-2024 descargado del SIGAB el 7-may-2024.</a:t>
            </a:r>
            <a:endParaRPr lang="es-CO" sz="1000" dirty="0">
              <a:solidFill>
                <a:schemeClr val="accent1">
                  <a:lumMod val="50000"/>
                </a:schemeClr>
              </a:solidFill>
              <a:cs typeface="Arial"/>
            </a:endParaRPr>
          </a:p>
        </p:txBody>
      </p:sp>
      <p:graphicFrame>
        <p:nvGraphicFramePr>
          <p:cNvPr id="3" name="Gráfico 2">
            <a:extLst>
              <a:ext uri="{FF2B5EF4-FFF2-40B4-BE49-F238E27FC236}">
                <a16:creationId xmlns:a16="http://schemas.microsoft.com/office/drawing/2014/main" id="{410586AD-2590-4C63-870D-A532699C5A27}"/>
              </a:ext>
            </a:extLst>
          </p:cNvPr>
          <p:cNvGraphicFramePr>
            <a:graphicFrameLocks noGrp="1"/>
          </p:cNvGraphicFramePr>
          <p:nvPr/>
        </p:nvGraphicFramePr>
        <p:xfrm>
          <a:off x="1587500" y="1435102"/>
          <a:ext cx="8842375" cy="4442554"/>
        </p:xfrm>
        <a:graphic>
          <a:graphicData uri="http://schemas.openxmlformats.org/drawingml/2006/chart">
            <c:chart xmlns:c="http://schemas.openxmlformats.org/drawingml/2006/chart" xmlns:r="http://schemas.openxmlformats.org/officeDocument/2006/relationships" r:id="rId5"/>
          </a:graphicData>
        </a:graphic>
      </p:graphicFrame>
    </p:spTree>
  </p:cSld>
  <p:clrMapOvr>
    <a:masterClrMapping/>
  </p:clrMapOvr>
  <p:transition spd="slow"/>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ACFA53AD-63F9-42BD-A67B-2D8DEB0177FE}"/>
              </a:ext>
            </a:extLst>
          </p:cNvPr>
          <p:cNvCxnSpPr>
            <a:cxnSpLocks/>
          </p:cNvCxnSpPr>
          <p:nvPr/>
        </p:nvCxnSpPr>
        <p:spPr>
          <a:xfrm>
            <a:off x="41275" y="1050925"/>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87043" name="Imagen 24">
            <a:extLst>
              <a:ext uri="{FF2B5EF4-FFF2-40B4-BE49-F238E27FC236}">
                <a16:creationId xmlns:a16="http://schemas.microsoft.com/office/drawing/2014/main" id="{57D2BA00-A730-4ECE-9224-7F7A7AE7B243}"/>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38125" y="66675"/>
            <a:ext cx="933450" cy="868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7044" name="Imagen 10">
            <a:extLst>
              <a:ext uri="{FF2B5EF4-FFF2-40B4-BE49-F238E27FC236}">
                <a16:creationId xmlns:a16="http://schemas.microsoft.com/office/drawing/2014/main" id="{511E5E98-187C-4125-BD84-D88450CD1995}"/>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l="12659" t="17307" r="12910" b="19214"/>
          <a:stretch>
            <a:fillRect/>
          </a:stretch>
        </p:blipFill>
        <p:spPr bwMode="auto">
          <a:xfrm>
            <a:off x="10246164" y="123846"/>
            <a:ext cx="1276350" cy="7223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 name="CuadroTexto 14">
            <a:extLst>
              <a:ext uri="{FF2B5EF4-FFF2-40B4-BE49-F238E27FC236}">
                <a16:creationId xmlns:a16="http://schemas.microsoft.com/office/drawing/2014/main" id="{4C9883AA-58B4-4D83-BB41-6129E757686F}"/>
              </a:ext>
            </a:extLst>
          </p:cNvPr>
          <p:cNvSpPr txBox="1"/>
          <p:nvPr/>
        </p:nvSpPr>
        <p:spPr>
          <a:xfrm>
            <a:off x="1042988" y="53975"/>
            <a:ext cx="9196387" cy="1354217"/>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Valor Cartera Total De Noviembre de 2023 a Abril 2024</a:t>
            </a:r>
            <a:endParaRPr lang="es-CO" sz="1600" b="0" kern="0" dirty="0">
              <a:solidFill>
                <a:schemeClr val="accent1">
                  <a:lumMod val="50000"/>
                </a:schemeClr>
              </a:solidFill>
            </a:endParaRPr>
          </a:p>
          <a:p>
            <a:pPr lvl="1" eaLnBrk="1" fontAlgn="auto" hangingPunct="1">
              <a:spcBef>
                <a:spcPts val="0"/>
              </a:spcBef>
              <a:spcAft>
                <a:spcPts val="0"/>
              </a:spcAft>
              <a:defRPr/>
            </a:pPr>
            <a:endParaRPr lang="es-CO" sz="1600" b="0" kern="0" dirty="0">
              <a:solidFill>
                <a:schemeClr val="accent1">
                  <a:lumMod val="50000"/>
                </a:schemeClr>
              </a:solidFill>
            </a:endParaRPr>
          </a:p>
          <a:p>
            <a:pPr lvl="1">
              <a:defRPr/>
            </a:pPr>
            <a:endParaRPr lang="es-CO" sz="1600" b="0" kern="0" dirty="0">
              <a:solidFill>
                <a:schemeClr val="accent1">
                  <a:lumMod val="50000"/>
                </a:schemeClr>
              </a:solidFill>
            </a:endParaRPr>
          </a:p>
        </p:txBody>
      </p:sp>
      <p:sp>
        <p:nvSpPr>
          <p:cNvPr id="11" name="CuadroTexto 4">
            <a:extLst>
              <a:ext uri="{FF2B5EF4-FFF2-40B4-BE49-F238E27FC236}">
                <a16:creationId xmlns:a16="http://schemas.microsoft.com/office/drawing/2014/main" id="{268868C1-DB22-4119-88C6-69AF43A240D0}"/>
              </a:ext>
            </a:extLst>
          </p:cNvPr>
          <p:cNvSpPr txBox="1">
            <a:spLocks noChangeArrowheads="1"/>
          </p:cNvSpPr>
          <p:nvPr/>
        </p:nvSpPr>
        <p:spPr bwMode="auto">
          <a:xfrm>
            <a:off x="-156001" y="6547546"/>
            <a:ext cx="4271962" cy="261610"/>
          </a:xfrm>
          <a:prstGeom prst="rect">
            <a:avLst/>
          </a:prstGeom>
          <a:noFill/>
          <a:ln>
            <a:noFill/>
          </a:ln>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 (Plano Cartera Total)</a:t>
            </a:r>
          </a:p>
        </p:txBody>
      </p:sp>
      <p:sp>
        <p:nvSpPr>
          <p:cNvPr id="2" name="CuadroTexto 1">
            <a:extLst>
              <a:ext uri="{FF2B5EF4-FFF2-40B4-BE49-F238E27FC236}">
                <a16:creationId xmlns:a16="http://schemas.microsoft.com/office/drawing/2014/main" id="{406CE8AF-B7E7-CE76-9B1D-D6E300639146}"/>
              </a:ext>
            </a:extLst>
          </p:cNvPr>
          <p:cNvSpPr txBox="1"/>
          <p:nvPr/>
        </p:nvSpPr>
        <p:spPr>
          <a:xfrm>
            <a:off x="841820" y="5788780"/>
            <a:ext cx="9926637" cy="553998"/>
          </a:xfrm>
          <a:prstGeom prst="rect">
            <a:avLst/>
          </a:prstGeom>
          <a:noFill/>
        </p:spPr>
        <p:txBody>
          <a:bodyPr lIns="91440" tIns="45720" rIns="91440" bIns="45720" anchor="t">
            <a:spAutoFit/>
          </a:bodyPr>
          <a:lstStyle/>
          <a:p>
            <a:pPr algn="ctr">
              <a:defRPr/>
            </a:pPr>
            <a:r>
              <a:rPr lang="es-ES" sz="1000" dirty="0">
                <a:solidFill>
                  <a:schemeClr val="accent1">
                    <a:lumMod val="50000"/>
                  </a:schemeClr>
                </a:solidFill>
                <a:ea typeface="Calibri"/>
                <a:cs typeface="Arial"/>
              </a:rPr>
              <a:t>*Las cifras presentadas en la gráfica están en millones de pesos, por lo cual se realizó un redondeo a cada cifra de manera simple.</a:t>
            </a:r>
          </a:p>
          <a:p>
            <a:pPr algn="ctr">
              <a:defRPr/>
            </a:pPr>
            <a:r>
              <a:rPr lang="es-MX" sz="1000" dirty="0">
                <a:solidFill>
                  <a:schemeClr val="accent1">
                    <a:lumMod val="50000"/>
                  </a:schemeClr>
                </a:solidFill>
                <a:cs typeface="Arial"/>
              </a:rPr>
              <a:t>*El valor que se relaciona como cartera vigencia corresponde a cobros al usuario que están dentro de su plazo de pago.</a:t>
            </a:r>
            <a:endParaRPr lang="es-ES" sz="1000" dirty="0">
              <a:solidFill>
                <a:schemeClr val="accent1">
                  <a:lumMod val="50000"/>
                </a:schemeClr>
              </a:solidFill>
              <a:cs typeface="Arial"/>
            </a:endParaRPr>
          </a:p>
          <a:p>
            <a:pPr algn="ctr"/>
            <a:r>
              <a:rPr lang="es-ES" sz="1000" dirty="0">
                <a:solidFill>
                  <a:schemeClr val="accent1">
                    <a:lumMod val="50000"/>
                  </a:schemeClr>
                </a:solidFill>
                <a:cs typeface="Arial"/>
              </a:rPr>
              <a:t>*Información del archivo plano de cartera total a corte 30-abr-2024 descargado del SIGAB el 7-may-2024.</a:t>
            </a:r>
            <a:endParaRPr lang="es-CO" sz="1000" dirty="0">
              <a:solidFill>
                <a:schemeClr val="accent1">
                  <a:lumMod val="50000"/>
                </a:schemeClr>
              </a:solidFill>
              <a:cs typeface="Arial"/>
            </a:endParaRPr>
          </a:p>
        </p:txBody>
      </p:sp>
      <p:graphicFrame>
        <p:nvGraphicFramePr>
          <p:cNvPr id="3" name="4 Gráfico">
            <a:extLst>
              <a:ext uri="{FF2B5EF4-FFF2-40B4-BE49-F238E27FC236}">
                <a16:creationId xmlns:a16="http://schemas.microsoft.com/office/drawing/2014/main" id="{754A4F1C-5DEB-41C6-A00C-32BAD68E3055}"/>
              </a:ext>
            </a:extLst>
          </p:cNvPr>
          <p:cNvGraphicFramePr>
            <a:graphicFrameLocks/>
          </p:cNvGraphicFramePr>
          <p:nvPr/>
        </p:nvGraphicFramePr>
        <p:xfrm>
          <a:off x="1591056" y="1345721"/>
          <a:ext cx="8217178" cy="4356339"/>
        </p:xfrm>
        <a:graphic>
          <a:graphicData uri="http://schemas.openxmlformats.org/drawingml/2006/chart">
            <c:chart xmlns:c="http://schemas.openxmlformats.org/drawingml/2006/chart" xmlns:r="http://schemas.openxmlformats.org/officeDocument/2006/relationships" r:id="rId5"/>
          </a:graphicData>
        </a:graphic>
      </p:graphicFrame>
    </p:spTree>
  </p:cSld>
  <p:clrMapOvr>
    <a:masterClrMapping/>
  </p:clrMapOvr>
  <p:transition spd="slow"/>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92063648-509E-4F3C-95FE-4EAC8E5E0223}"/>
              </a:ext>
            </a:extLst>
          </p:cNvPr>
          <p:cNvCxnSpPr>
            <a:cxnSpLocks/>
          </p:cNvCxnSpPr>
          <p:nvPr/>
        </p:nvCxnSpPr>
        <p:spPr>
          <a:xfrm>
            <a:off x="88900" y="1141413"/>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89091" name="Imagen 24">
            <a:extLst>
              <a:ext uri="{FF2B5EF4-FFF2-40B4-BE49-F238E27FC236}">
                <a16:creationId xmlns:a16="http://schemas.microsoft.com/office/drawing/2014/main" id="{A150A67A-B1AF-46B2-9414-63C67843C1C5}"/>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58763" y="120650"/>
            <a:ext cx="933450" cy="868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6" name="CuadroTexto 15">
            <a:extLst>
              <a:ext uri="{FF2B5EF4-FFF2-40B4-BE49-F238E27FC236}">
                <a16:creationId xmlns:a16="http://schemas.microsoft.com/office/drawing/2014/main" id="{12CC35BE-D7EE-472B-869B-B31D50AEB153}"/>
              </a:ext>
            </a:extLst>
          </p:cNvPr>
          <p:cNvSpPr txBox="1"/>
          <p:nvPr/>
        </p:nvSpPr>
        <p:spPr>
          <a:xfrm>
            <a:off x="1192213" y="0"/>
            <a:ext cx="9234897" cy="1107996"/>
          </a:xfrm>
          <a:prstGeom prst="rect">
            <a:avLst/>
          </a:prstGeom>
          <a:noFill/>
        </p:spPr>
        <p:txBody>
          <a:bodyPr wrap="square">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Valor Cartera Total De Noviembre de 2023 a Abril 2024</a:t>
            </a:r>
            <a:endParaRPr lang="es-CO" sz="1600" b="0" kern="0" dirty="0">
              <a:solidFill>
                <a:schemeClr val="accent1">
                  <a:lumMod val="50000"/>
                </a:schemeClr>
              </a:solidFill>
            </a:endParaRPr>
          </a:p>
          <a:p>
            <a:pPr lvl="1">
              <a:defRPr/>
            </a:pPr>
            <a:endParaRPr lang="es-CO" sz="1600" b="0" kern="0" dirty="0">
              <a:solidFill>
                <a:schemeClr val="accent1">
                  <a:lumMod val="50000"/>
                </a:schemeClr>
              </a:solidFill>
            </a:endParaRPr>
          </a:p>
        </p:txBody>
      </p:sp>
      <p:sp>
        <p:nvSpPr>
          <p:cNvPr id="15" name="CuadroTexto 4">
            <a:extLst>
              <a:ext uri="{FF2B5EF4-FFF2-40B4-BE49-F238E27FC236}">
                <a16:creationId xmlns:a16="http://schemas.microsoft.com/office/drawing/2014/main" id="{5706896A-BBE7-4095-AC79-9A7A1E9AD7FB}"/>
              </a:ext>
            </a:extLst>
          </p:cNvPr>
          <p:cNvSpPr txBox="1">
            <a:spLocks noChangeArrowheads="1"/>
          </p:cNvSpPr>
          <p:nvPr/>
        </p:nvSpPr>
        <p:spPr bwMode="auto">
          <a:xfrm>
            <a:off x="-135421" y="6519900"/>
            <a:ext cx="4271962" cy="261610"/>
          </a:xfrm>
          <a:prstGeom prst="rect">
            <a:avLst/>
          </a:prstGeom>
          <a:noFill/>
          <a:ln>
            <a:noFill/>
          </a:ln>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 (Plano Cartera Total)</a:t>
            </a:r>
          </a:p>
        </p:txBody>
      </p:sp>
      <p:grpSp>
        <p:nvGrpSpPr>
          <p:cNvPr id="13" name="Grupo 12">
            <a:extLst>
              <a:ext uri="{FF2B5EF4-FFF2-40B4-BE49-F238E27FC236}">
                <a16:creationId xmlns:a16="http://schemas.microsoft.com/office/drawing/2014/main" id="{1A37F20F-F1B7-458F-9A98-741CF75CFD18}"/>
              </a:ext>
            </a:extLst>
          </p:cNvPr>
          <p:cNvGrpSpPr/>
          <p:nvPr/>
        </p:nvGrpSpPr>
        <p:grpSpPr>
          <a:xfrm>
            <a:off x="10501547" y="54748"/>
            <a:ext cx="1077459" cy="989053"/>
            <a:chOff x="10562619" y="1423954"/>
            <a:chExt cx="1280250" cy="1299632"/>
          </a:xfrm>
        </p:grpSpPr>
        <p:pic>
          <p:nvPicPr>
            <p:cNvPr id="17" name="Picture 2">
              <a:extLst>
                <a:ext uri="{FF2B5EF4-FFF2-40B4-BE49-F238E27FC236}">
                  <a16:creationId xmlns:a16="http://schemas.microsoft.com/office/drawing/2014/main" id="{4F1BC9F3-1420-4B05-B79E-B63014ED8EA5}"/>
                </a:ext>
              </a:extLst>
            </p:cNvPr>
            <p:cNvPicPr>
              <a:picLocks noChangeAspect="1" noChangeArrowheads="1"/>
            </p:cNvPicPr>
            <p:nvPr/>
          </p:nvPicPr>
          <p:blipFill rotWithShape="1">
            <a:blip r:embed="rId4" cstate="email">
              <a:extLst>
                <a:ext uri="{28A0092B-C50C-407E-A947-70E740481C1C}">
                  <a14:useLocalDpi xmlns:a14="http://schemas.microsoft.com/office/drawing/2010/main"/>
                </a:ext>
              </a:extLst>
            </a:blip>
            <a:srcRect/>
            <a:stretch/>
          </p:blipFill>
          <p:spPr bwMode="auto">
            <a:xfrm>
              <a:off x="10627933" y="203488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 name="Picture 2">
              <a:extLst>
                <a:ext uri="{FF2B5EF4-FFF2-40B4-BE49-F238E27FC236}">
                  <a16:creationId xmlns:a16="http://schemas.microsoft.com/office/drawing/2014/main" id="{22B82AB2-F06A-4CA5-9292-FE89B1EC1ABD}"/>
                </a:ext>
              </a:extLst>
            </p:cNvPr>
            <p:cNvPicPr>
              <a:picLocks noChangeAspect="1" noChangeArrowheads="1"/>
            </p:cNvPicPr>
            <p:nvPr/>
          </p:nvPicPr>
          <p:blipFill rotWithShape="1">
            <a:blip r:embed="rId5" cstate="email">
              <a:extLst>
                <a:ext uri="{28A0092B-C50C-407E-A947-70E740481C1C}">
                  <a14:useLocalDpi xmlns:a14="http://schemas.microsoft.com/office/drawing/2010/main"/>
                </a:ext>
              </a:extLst>
            </a:blip>
            <a:srcRect/>
            <a:stretch/>
          </p:blipFill>
          <p:spPr bwMode="auto">
            <a:xfrm>
              <a:off x="10562619" y="142395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2" name="CuadroTexto 1">
            <a:extLst>
              <a:ext uri="{FF2B5EF4-FFF2-40B4-BE49-F238E27FC236}">
                <a16:creationId xmlns:a16="http://schemas.microsoft.com/office/drawing/2014/main" id="{4690AD1C-6070-5FA3-BF52-DE209668AAA2}"/>
              </a:ext>
            </a:extLst>
          </p:cNvPr>
          <p:cNvSpPr txBox="1"/>
          <p:nvPr/>
        </p:nvSpPr>
        <p:spPr>
          <a:xfrm>
            <a:off x="1141123" y="5784317"/>
            <a:ext cx="9926637" cy="553998"/>
          </a:xfrm>
          <a:prstGeom prst="rect">
            <a:avLst/>
          </a:prstGeom>
          <a:noFill/>
        </p:spPr>
        <p:txBody>
          <a:bodyPr lIns="91440" tIns="45720" rIns="91440" bIns="45720" anchor="t">
            <a:spAutoFit/>
          </a:bodyPr>
          <a:lstStyle/>
          <a:p>
            <a:pPr algn="ctr">
              <a:defRPr/>
            </a:pPr>
            <a:r>
              <a:rPr lang="es-ES" sz="1000" dirty="0">
                <a:solidFill>
                  <a:schemeClr val="accent1">
                    <a:lumMod val="50000"/>
                  </a:schemeClr>
                </a:solidFill>
                <a:ea typeface="Calibri"/>
                <a:cs typeface="Arial"/>
              </a:rPr>
              <a:t>*Las cifras presentadas en la gráfica están en millones de pesos, por lo cual se realizó un redondeo a cada cifra de manera simple.</a:t>
            </a:r>
          </a:p>
          <a:p>
            <a:pPr algn="ctr">
              <a:defRPr/>
            </a:pPr>
            <a:r>
              <a:rPr lang="es-MX" sz="1000" dirty="0">
                <a:solidFill>
                  <a:schemeClr val="accent1">
                    <a:lumMod val="50000"/>
                  </a:schemeClr>
                </a:solidFill>
                <a:cs typeface="Arial"/>
              </a:rPr>
              <a:t>*El valor que se relaciona como cartera vigencia corresponde a cobros al usuario que están dentro de su plazo de pago.</a:t>
            </a:r>
            <a:endParaRPr lang="es-ES" sz="1000" dirty="0">
              <a:solidFill>
                <a:schemeClr val="accent1">
                  <a:lumMod val="50000"/>
                </a:schemeClr>
              </a:solidFill>
              <a:cs typeface="Arial"/>
            </a:endParaRPr>
          </a:p>
          <a:p>
            <a:pPr algn="ctr"/>
            <a:r>
              <a:rPr lang="es-ES" sz="1000" dirty="0">
                <a:solidFill>
                  <a:schemeClr val="accent1">
                    <a:lumMod val="50000"/>
                  </a:schemeClr>
                </a:solidFill>
                <a:cs typeface="Arial"/>
              </a:rPr>
              <a:t>*Información del archivo plano de cartera total a corte 30-abr-2024 descargado del SIGAB el 7-may-2024.</a:t>
            </a:r>
            <a:endParaRPr lang="es-CO" sz="1000" dirty="0">
              <a:solidFill>
                <a:schemeClr val="accent1">
                  <a:lumMod val="50000"/>
                </a:schemeClr>
              </a:solidFill>
              <a:cs typeface="Arial"/>
            </a:endParaRPr>
          </a:p>
        </p:txBody>
      </p:sp>
      <p:graphicFrame>
        <p:nvGraphicFramePr>
          <p:cNvPr id="3" name="4 Gráfico">
            <a:extLst>
              <a:ext uri="{FF2B5EF4-FFF2-40B4-BE49-F238E27FC236}">
                <a16:creationId xmlns:a16="http://schemas.microsoft.com/office/drawing/2014/main" id="{00000000-0008-0000-0200-000005000000}"/>
              </a:ext>
            </a:extLst>
          </p:cNvPr>
          <p:cNvGraphicFramePr>
            <a:graphicFrameLocks/>
          </p:cNvGraphicFramePr>
          <p:nvPr/>
        </p:nvGraphicFramePr>
        <p:xfrm>
          <a:off x="2082800" y="1223962"/>
          <a:ext cx="8344309" cy="4560353"/>
        </p:xfrm>
        <a:graphic>
          <a:graphicData uri="http://schemas.openxmlformats.org/drawingml/2006/chart">
            <c:chart xmlns:c="http://schemas.openxmlformats.org/drawingml/2006/chart" xmlns:r="http://schemas.openxmlformats.org/officeDocument/2006/relationships" r:id="rId6"/>
          </a:graphicData>
        </a:graphic>
      </p:graphicFrame>
    </p:spTree>
  </p:cSld>
  <p:clrMapOvr>
    <a:masterClrMapping/>
  </p:clrMapOvr>
  <p:transition spd="slow"/>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0F618F06-B5D9-4F1D-8983-46F5905E7D09}"/>
              </a:ext>
            </a:extLst>
          </p:cNvPr>
          <p:cNvCxnSpPr>
            <a:cxnSpLocks/>
          </p:cNvCxnSpPr>
          <p:nvPr/>
        </p:nvCxnSpPr>
        <p:spPr>
          <a:xfrm>
            <a:off x="66675" y="1139825"/>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91139" name="Imagen 24">
            <a:extLst>
              <a:ext uri="{FF2B5EF4-FFF2-40B4-BE49-F238E27FC236}">
                <a16:creationId xmlns:a16="http://schemas.microsoft.com/office/drawing/2014/main" id="{F9E5119E-D279-4B42-A8B2-A7BF562D26D0}"/>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52413" y="146050"/>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1140" name="Imagen 9">
            <a:extLst>
              <a:ext uri="{FF2B5EF4-FFF2-40B4-BE49-F238E27FC236}">
                <a16:creationId xmlns:a16="http://schemas.microsoft.com/office/drawing/2014/main" id="{396B5215-B4DC-4524-89F4-5BE3E21AECB1}"/>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9517063" y="276225"/>
            <a:ext cx="1873250" cy="531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 name="CuadroTexto 14">
            <a:extLst>
              <a:ext uri="{FF2B5EF4-FFF2-40B4-BE49-F238E27FC236}">
                <a16:creationId xmlns:a16="http://schemas.microsoft.com/office/drawing/2014/main" id="{6302B17B-7B51-4770-88E9-508BDE4C7BA2}"/>
              </a:ext>
            </a:extLst>
          </p:cNvPr>
          <p:cNvSpPr txBox="1"/>
          <p:nvPr/>
        </p:nvSpPr>
        <p:spPr>
          <a:xfrm>
            <a:off x="1192213" y="111125"/>
            <a:ext cx="8324850" cy="1107996"/>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Valor Cartera Total De Noviembre de 2023 a Abril 2024</a:t>
            </a:r>
            <a:endParaRPr lang="es-CO" sz="1600" b="0" kern="0" dirty="0">
              <a:solidFill>
                <a:schemeClr val="accent1">
                  <a:lumMod val="50000"/>
                </a:schemeClr>
              </a:solidFill>
            </a:endParaRPr>
          </a:p>
          <a:p>
            <a:pPr lvl="1">
              <a:defRPr/>
            </a:pPr>
            <a:endParaRPr lang="es-CO" sz="1600" b="0" kern="0" dirty="0">
              <a:solidFill>
                <a:schemeClr val="accent1">
                  <a:lumMod val="50000"/>
                </a:schemeClr>
              </a:solidFill>
            </a:endParaRPr>
          </a:p>
        </p:txBody>
      </p:sp>
      <p:sp>
        <p:nvSpPr>
          <p:cNvPr id="10" name="CuadroTexto 4">
            <a:extLst>
              <a:ext uri="{FF2B5EF4-FFF2-40B4-BE49-F238E27FC236}">
                <a16:creationId xmlns:a16="http://schemas.microsoft.com/office/drawing/2014/main" id="{DC7F997F-129F-4794-A37B-398F9D3C16F8}"/>
              </a:ext>
            </a:extLst>
          </p:cNvPr>
          <p:cNvSpPr txBox="1">
            <a:spLocks noChangeArrowheads="1"/>
          </p:cNvSpPr>
          <p:nvPr/>
        </p:nvSpPr>
        <p:spPr bwMode="auto">
          <a:xfrm>
            <a:off x="0" y="6570771"/>
            <a:ext cx="4271962" cy="261610"/>
          </a:xfrm>
          <a:prstGeom prst="rect">
            <a:avLst/>
          </a:prstGeom>
          <a:noFill/>
          <a:ln>
            <a:noFill/>
          </a:ln>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 (Plano Cartera Total)</a:t>
            </a:r>
          </a:p>
        </p:txBody>
      </p:sp>
      <p:sp>
        <p:nvSpPr>
          <p:cNvPr id="2" name="CuadroTexto 1">
            <a:extLst>
              <a:ext uri="{FF2B5EF4-FFF2-40B4-BE49-F238E27FC236}">
                <a16:creationId xmlns:a16="http://schemas.microsoft.com/office/drawing/2014/main" id="{0AB5892F-1E7D-40BA-E5D2-D161E53B7640}"/>
              </a:ext>
            </a:extLst>
          </p:cNvPr>
          <p:cNvSpPr txBox="1"/>
          <p:nvPr/>
        </p:nvSpPr>
        <p:spPr>
          <a:xfrm>
            <a:off x="959608" y="5581317"/>
            <a:ext cx="9926637" cy="553998"/>
          </a:xfrm>
          <a:prstGeom prst="rect">
            <a:avLst/>
          </a:prstGeom>
          <a:noFill/>
        </p:spPr>
        <p:txBody>
          <a:bodyPr lIns="91440" tIns="45720" rIns="91440" bIns="45720" anchor="t">
            <a:spAutoFit/>
          </a:bodyPr>
          <a:lstStyle/>
          <a:p>
            <a:pPr algn="ctr">
              <a:defRPr/>
            </a:pPr>
            <a:r>
              <a:rPr lang="es-ES" sz="1000" dirty="0">
                <a:solidFill>
                  <a:schemeClr val="accent1">
                    <a:lumMod val="50000"/>
                  </a:schemeClr>
                </a:solidFill>
                <a:ea typeface="Calibri"/>
                <a:cs typeface="Arial"/>
              </a:rPr>
              <a:t>*Las cifras presentadas en la gráfica están en millones de pesos, por lo cual se realizó un redondeo a cada cifra de manera simple.</a:t>
            </a:r>
          </a:p>
          <a:p>
            <a:pPr algn="ctr">
              <a:defRPr/>
            </a:pPr>
            <a:r>
              <a:rPr lang="es-MX" sz="1000" dirty="0">
                <a:solidFill>
                  <a:schemeClr val="accent1">
                    <a:lumMod val="50000"/>
                  </a:schemeClr>
                </a:solidFill>
                <a:cs typeface="Arial"/>
              </a:rPr>
              <a:t>*El valor que se relaciona como cartera vigencia corresponde a cobros al usuario que están dentro de su plazo de pago.</a:t>
            </a:r>
            <a:endParaRPr lang="es-ES" sz="1000" dirty="0">
              <a:solidFill>
                <a:schemeClr val="accent1">
                  <a:lumMod val="50000"/>
                </a:schemeClr>
              </a:solidFill>
              <a:cs typeface="Arial"/>
            </a:endParaRPr>
          </a:p>
          <a:p>
            <a:pPr algn="ctr"/>
            <a:r>
              <a:rPr lang="es-ES" sz="1000" dirty="0">
                <a:solidFill>
                  <a:schemeClr val="accent1">
                    <a:lumMod val="50000"/>
                  </a:schemeClr>
                </a:solidFill>
                <a:cs typeface="Arial"/>
              </a:rPr>
              <a:t>*Información del archivo plano de cartera total a corte 30-abr-2024 descargado del SIGAB el 7-may-2024.</a:t>
            </a:r>
            <a:endParaRPr lang="es-CO" sz="1000" dirty="0">
              <a:solidFill>
                <a:schemeClr val="accent1">
                  <a:lumMod val="50000"/>
                </a:schemeClr>
              </a:solidFill>
              <a:cs typeface="Arial"/>
            </a:endParaRPr>
          </a:p>
        </p:txBody>
      </p:sp>
      <p:graphicFrame>
        <p:nvGraphicFramePr>
          <p:cNvPr id="3" name="4 Gráfico">
            <a:extLst>
              <a:ext uri="{FF2B5EF4-FFF2-40B4-BE49-F238E27FC236}">
                <a16:creationId xmlns:a16="http://schemas.microsoft.com/office/drawing/2014/main" id="{10521EFD-D361-4D38-AB51-A41747F68366}"/>
              </a:ext>
            </a:extLst>
          </p:cNvPr>
          <p:cNvGraphicFramePr>
            <a:graphicFrameLocks/>
          </p:cNvGraphicFramePr>
          <p:nvPr/>
        </p:nvGraphicFramePr>
        <p:xfrm>
          <a:off x="1752600" y="1263651"/>
          <a:ext cx="8324850" cy="4136485"/>
        </p:xfrm>
        <a:graphic>
          <a:graphicData uri="http://schemas.openxmlformats.org/drawingml/2006/chart">
            <c:chart xmlns:c="http://schemas.openxmlformats.org/drawingml/2006/chart" xmlns:r="http://schemas.openxmlformats.org/officeDocument/2006/relationships" r:id="rId5"/>
          </a:graphicData>
        </a:graphic>
      </p:graphicFrame>
    </p:spTree>
  </p:cSld>
  <p:clrMapOvr>
    <a:masterClrMapping/>
  </p:clrMapOvr>
  <p:transition spd="slow"/>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B2923980-0B98-4A27-9B06-78FD95FEE1A5}"/>
              </a:ext>
            </a:extLst>
          </p:cNvPr>
          <p:cNvCxnSpPr>
            <a:cxnSpLocks/>
          </p:cNvCxnSpPr>
          <p:nvPr/>
        </p:nvCxnSpPr>
        <p:spPr>
          <a:xfrm>
            <a:off x="88900" y="1158875"/>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93187" name="Imagen 24">
            <a:extLst>
              <a:ext uri="{FF2B5EF4-FFF2-40B4-BE49-F238E27FC236}">
                <a16:creationId xmlns:a16="http://schemas.microsoft.com/office/drawing/2014/main" id="{3FAE5767-722B-4DA7-9FEC-592BDE220E6A}"/>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65113" y="147638"/>
            <a:ext cx="933450" cy="8683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3189" name="Imagen 12">
            <a:extLst>
              <a:ext uri="{FF2B5EF4-FFF2-40B4-BE49-F238E27FC236}">
                <a16:creationId xmlns:a16="http://schemas.microsoft.com/office/drawing/2014/main" id="{F93C28E1-5F6F-4FBF-A260-F98B698F6277}"/>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9567863" y="184150"/>
            <a:ext cx="1860550" cy="688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6" name="CuadroTexto 15">
            <a:extLst>
              <a:ext uri="{FF2B5EF4-FFF2-40B4-BE49-F238E27FC236}">
                <a16:creationId xmlns:a16="http://schemas.microsoft.com/office/drawing/2014/main" id="{DAFC47D2-2D00-48CC-96E4-72EABAA42C5F}"/>
              </a:ext>
            </a:extLst>
          </p:cNvPr>
          <p:cNvSpPr txBox="1"/>
          <p:nvPr/>
        </p:nvSpPr>
        <p:spPr>
          <a:xfrm>
            <a:off x="1192213" y="101981"/>
            <a:ext cx="8180387" cy="1107996"/>
          </a:xfrm>
          <a:prstGeom prst="rect">
            <a:avLst/>
          </a:prstGeom>
          <a:noFill/>
        </p:spPr>
        <p:txBody>
          <a:bodyPr wrap="square">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Valor Cartera Total De Noviembre de 2023 a Abril 2024</a:t>
            </a:r>
            <a:endParaRPr lang="es-CO" sz="1600" b="0" kern="0" dirty="0">
              <a:solidFill>
                <a:schemeClr val="accent1">
                  <a:lumMod val="50000"/>
                </a:schemeClr>
              </a:solidFill>
            </a:endParaRPr>
          </a:p>
          <a:p>
            <a:pPr lvl="1">
              <a:defRPr/>
            </a:pPr>
            <a:endParaRPr lang="es-CO" sz="1600" b="0" kern="0" dirty="0">
              <a:solidFill>
                <a:schemeClr val="accent1">
                  <a:lumMod val="50000"/>
                </a:schemeClr>
              </a:solidFill>
            </a:endParaRPr>
          </a:p>
        </p:txBody>
      </p:sp>
      <p:sp>
        <p:nvSpPr>
          <p:cNvPr id="10" name="CuadroTexto 4">
            <a:extLst>
              <a:ext uri="{FF2B5EF4-FFF2-40B4-BE49-F238E27FC236}">
                <a16:creationId xmlns:a16="http://schemas.microsoft.com/office/drawing/2014/main" id="{5F24299D-ED2C-4969-AF35-9867EF37C2D9}"/>
              </a:ext>
            </a:extLst>
          </p:cNvPr>
          <p:cNvSpPr txBox="1">
            <a:spLocks noChangeArrowheads="1"/>
          </p:cNvSpPr>
          <p:nvPr/>
        </p:nvSpPr>
        <p:spPr bwMode="auto">
          <a:xfrm>
            <a:off x="0" y="6469876"/>
            <a:ext cx="4271962" cy="261610"/>
          </a:xfrm>
          <a:prstGeom prst="rect">
            <a:avLst/>
          </a:prstGeom>
          <a:noFill/>
          <a:ln>
            <a:noFill/>
          </a:ln>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 (Plano Cartera Total)</a:t>
            </a:r>
          </a:p>
        </p:txBody>
      </p:sp>
      <p:sp>
        <p:nvSpPr>
          <p:cNvPr id="2" name="CuadroTexto 1">
            <a:extLst>
              <a:ext uri="{FF2B5EF4-FFF2-40B4-BE49-F238E27FC236}">
                <a16:creationId xmlns:a16="http://schemas.microsoft.com/office/drawing/2014/main" id="{CE34F4CE-128E-775C-7599-9FDF7259E9B7}"/>
              </a:ext>
            </a:extLst>
          </p:cNvPr>
          <p:cNvSpPr txBox="1"/>
          <p:nvPr/>
        </p:nvSpPr>
        <p:spPr>
          <a:xfrm>
            <a:off x="833438" y="5730140"/>
            <a:ext cx="9926637" cy="553998"/>
          </a:xfrm>
          <a:prstGeom prst="rect">
            <a:avLst/>
          </a:prstGeom>
          <a:noFill/>
        </p:spPr>
        <p:txBody>
          <a:bodyPr lIns="91440" tIns="45720" rIns="91440" bIns="45720" anchor="t">
            <a:spAutoFit/>
          </a:bodyPr>
          <a:lstStyle/>
          <a:p>
            <a:pPr algn="ctr">
              <a:defRPr/>
            </a:pPr>
            <a:r>
              <a:rPr lang="es-ES" sz="1000" dirty="0">
                <a:solidFill>
                  <a:schemeClr val="accent1">
                    <a:lumMod val="50000"/>
                  </a:schemeClr>
                </a:solidFill>
                <a:ea typeface="Calibri"/>
                <a:cs typeface="Arial"/>
              </a:rPr>
              <a:t>*Las cifras presentadas en la gráfica están en millones de pesos, por lo cual se realizó un redondeo a cada cifra de manera simple.</a:t>
            </a:r>
          </a:p>
          <a:p>
            <a:pPr algn="ctr">
              <a:defRPr/>
            </a:pPr>
            <a:r>
              <a:rPr lang="es-MX" sz="1000" dirty="0">
                <a:solidFill>
                  <a:schemeClr val="accent1">
                    <a:lumMod val="50000"/>
                  </a:schemeClr>
                </a:solidFill>
                <a:cs typeface="Arial"/>
              </a:rPr>
              <a:t>*El valor que se relaciona como cartera vigencia corresponde a cobros al usuario que están dentro de su plazo de pago.</a:t>
            </a:r>
            <a:endParaRPr lang="es-ES" sz="1000" dirty="0">
              <a:solidFill>
                <a:schemeClr val="accent1">
                  <a:lumMod val="50000"/>
                </a:schemeClr>
              </a:solidFill>
              <a:cs typeface="Arial"/>
            </a:endParaRPr>
          </a:p>
          <a:p>
            <a:pPr algn="ctr"/>
            <a:r>
              <a:rPr lang="es-ES" sz="1000" dirty="0">
                <a:solidFill>
                  <a:schemeClr val="accent1">
                    <a:lumMod val="50000"/>
                  </a:schemeClr>
                </a:solidFill>
                <a:cs typeface="Arial"/>
              </a:rPr>
              <a:t>*Información del archivo plano de cartera total a corte 30-abr-2024 descargado del SIGAB el 7-may-2024.</a:t>
            </a:r>
            <a:endParaRPr lang="es-CO" sz="1000" dirty="0">
              <a:solidFill>
                <a:schemeClr val="accent1">
                  <a:lumMod val="50000"/>
                </a:schemeClr>
              </a:solidFill>
              <a:cs typeface="Arial"/>
            </a:endParaRPr>
          </a:p>
        </p:txBody>
      </p:sp>
      <p:graphicFrame>
        <p:nvGraphicFramePr>
          <p:cNvPr id="3" name="4 Gráfico">
            <a:extLst>
              <a:ext uri="{FF2B5EF4-FFF2-40B4-BE49-F238E27FC236}">
                <a16:creationId xmlns:a16="http://schemas.microsoft.com/office/drawing/2014/main" id="{00000000-0008-0000-0200-000003000000}"/>
              </a:ext>
            </a:extLst>
          </p:cNvPr>
          <p:cNvGraphicFramePr>
            <a:graphicFrameLocks/>
          </p:cNvGraphicFramePr>
          <p:nvPr/>
        </p:nvGraphicFramePr>
        <p:xfrm>
          <a:off x="1863307" y="1344613"/>
          <a:ext cx="8246852" cy="4334423"/>
        </p:xfrm>
        <a:graphic>
          <a:graphicData uri="http://schemas.openxmlformats.org/drawingml/2006/chart">
            <c:chart xmlns:c="http://schemas.openxmlformats.org/drawingml/2006/chart" xmlns:r="http://schemas.openxmlformats.org/officeDocument/2006/relationships" r:id="rId5"/>
          </a:graphicData>
        </a:graphic>
      </p:graphicFrame>
    </p:spTree>
  </p:cSld>
  <p:clrMapOvr>
    <a:masterClrMapping/>
  </p:clrMapOvr>
  <p:transition spd="slow"/>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Imagen 1">
            <a:extLst>
              <a:ext uri="{FF2B5EF4-FFF2-40B4-BE49-F238E27FC236}">
                <a16:creationId xmlns:a16="http://schemas.microsoft.com/office/drawing/2014/main" id="{075076DA-2E41-42A8-B9E3-2578D9DB75B0}"/>
              </a:ext>
            </a:extLst>
          </p:cNvPr>
          <p:cNvPicPr>
            <a:picLocks noChangeAspect="1" noChangeArrowheads="1"/>
          </p:cNvPicPr>
          <p:nvPr/>
        </p:nvPicPr>
        <p:blipFill>
          <a:blip r:embed="rId2" cstate="email">
            <a:extLst>
              <a:ext uri="{28A0092B-C50C-407E-A947-70E740481C1C}">
                <a14:useLocalDpi xmlns:a14="http://schemas.microsoft.com/office/drawing/2010/main"/>
              </a:ext>
            </a:extLst>
          </a:blip>
          <a:srcRect/>
          <a:stretch>
            <a:fillRect/>
          </a:stretch>
        </p:blipFill>
        <p:spPr bwMode="auto">
          <a:xfrm>
            <a:off x="561181" y="345313"/>
            <a:ext cx="965200" cy="898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CuadroTexto 4">
            <a:extLst>
              <a:ext uri="{FF2B5EF4-FFF2-40B4-BE49-F238E27FC236}">
                <a16:creationId xmlns:a16="http://schemas.microsoft.com/office/drawing/2014/main" id="{7855C401-56F4-43A9-B6AE-7EE08F40749D}"/>
              </a:ext>
            </a:extLst>
          </p:cNvPr>
          <p:cNvSpPr txBox="1"/>
          <p:nvPr/>
        </p:nvSpPr>
        <p:spPr>
          <a:xfrm>
            <a:off x="1643856" y="359601"/>
            <a:ext cx="9880600" cy="862012"/>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marL="0" lvl="1" eaLnBrk="1" fontAlgn="auto" hangingPunct="1">
              <a:spcBef>
                <a:spcPts val="0"/>
              </a:spcBef>
              <a:spcAft>
                <a:spcPts val="0"/>
              </a:spcAft>
              <a:defRPr/>
            </a:pPr>
            <a:r>
              <a:rPr lang="es-CO" sz="3400" dirty="0">
                <a:solidFill>
                  <a:schemeClr val="accent1">
                    <a:lumMod val="50000"/>
                  </a:schemeClr>
                </a:solidFill>
              </a:rPr>
              <a:t>COMERCIAL Y FINANCIERO</a:t>
            </a:r>
          </a:p>
          <a:p>
            <a:pPr marL="0" lvl="1" eaLnBrk="1" fontAlgn="auto" hangingPunct="1">
              <a:spcBef>
                <a:spcPts val="0"/>
              </a:spcBef>
              <a:spcAft>
                <a:spcPts val="0"/>
              </a:spcAft>
              <a:defRPr/>
            </a:pPr>
            <a:r>
              <a:rPr lang="es-CO" sz="1600" b="0" dirty="0">
                <a:solidFill>
                  <a:schemeClr val="accent1">
                    <a:lumMod val="50000"/>
                  </a:schemeClr>
                </a:solidFill>
              </a:rPr>
              <a:t>PQR de febrero 2018 a abril 2024</a:t>
            </a:r>
            <a:endParaRPr lang="es-CO" sz="1600" kern="0" dirty="0">
              <a:solidFill>
                <a:schemeClr val="accent1">
                  <a:lumMod val="50000"/>
                </a:schemeClr>
              </a:solidFill>
            </a:endParaRPr>
          </a:p>
        </p:txBody>
      </p:sp>
      <p:cxnSp>
        <p:nvCxnSpPr>
          <p:cNvPr id="6" name="Conector recto 5">
            <a:extLst>
              <a:ext uri="{FF2B5EF4-FFF2-40B4-BE49-F238E27FC236}">
                <a16:creationId xmlns:a16="http://schemas.microsoft.com/office/drawing/2014/main" id="{F834BEED-58FF-4246-9F2B-A7DA0FEBA7E9}"/>
              </a:ext>
            </a:extLst>
          </p:cNvPr>
          <p:cNvCxnSpPr>
            <a:cxnSpLocks/>
          </p:cNvCxnSpPr>
          <p:nvPr/>
        </p:nvCxnSpPr>
        <p:spPr>
          <a:xfrm>
            <a:off x="118268" y="1367663"/>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8" name="CuadroTexto 7">
            <a:extLst>
              <a:ext uri="{FF2B5EF4-FFF2-40B4-BE49-F238E27FC236}">
                <a16:creationId xmlns:a16="http://schemas.microsoft.com/office/drawing/2014/main" id="{A2F14636-0927-4B26-87D3-EB77F129A3D0}"/>
              </a:ext>
            </a:extLst>
          </p:cNvPr>
          <p:cNvSpPr txBox="1"/>
          <p:nvPr/>
        </p:nvSpPr>
        <p:spPr>
          <a:xfrm>
            <a:off x="6457610" y="5915819"/>
            <a:ext cx="4886325" cy="615950"/>
          </a:xfrm>
          <a:prstGeom prst="rect">
            <a:avLst/>
          </a:prstGeom>
          <a:noFill/>
        </p:spPr>
        <p:txBody>
          <a:bodyPr>
            <a:spAutoFit/>
          </a:bodyPr>
          <a:lstStyle/>
          <a:p>
            <a:pPr algn="ctr" eaLnBrk="1" fontAlgn="t" hangingPunct="1">
              <a:spcBef>
                <a:spcPts val="0"/>
              </a:spcBef>
              <a:spcAft>
                <a:spcPts val="0"/>
              </a:spcAft>
              <a:defRPr/>
            </a:pPr>
            <a:r>
              <a:rPr lang="es-CO" sz="1600" b="1" dirty="0">
                <a:solidFill>
                  <a:schemeClr val="accent1">
                    <a:lumMod val="50000"/>
                  </a:schemeClr>
                </a:solidFill>
                <a:latin typeface="Candara" panose="020E0502030303020204" pitchFamily="34" charset="0"/>
              </a:rPr>
              <a:t>Total PQR de febrero_18 a abril_24</a:t>
            </a:r>
            <a:endParaRPr lang="es-CO" sz="1600" dirty="0">
              <a:solidFill>
                <a:schemeClr val="accent1">
                  <a:lumMod val="50000"/>
                </a:schemeClr>
              </a:solidFill>
              <a:latin typeface="Candara" panose="020E0502030303020204" pitchFamily="34" charset="0"/>
            </a:endParaRPr>
          </a:p>
          <a:p>
            <a:pPr algn="ctr" eaLnBrk="1" fontAlgn="t" hangingPunct="1">
              <a:spcBef>
                <a:spcPts val="0"/>
              </a:spcBef>
              <a:spcAft>
                <a:spcPts val="0"/>
              </a:spcAft>
              <a:defRPr/>
            </a:pPr>
            <a:r>
              <a:rPr lang="es-CO" b="1" dirty="0">
                <a:solidFill>
                  <a:schemeClr val="accent1">
                    <a:lumMod val="50000"/>
                  </a:schemeClr>
                </a:solidFill>
                <a:latin typeface="Candara" panose="020E0502030303020204" pitchFamily="34" charset="0"/>
              </a:rPr>
              <a:t>1.491.6194</a:t>
            </a:r>
          </a:p>
        </p:txBody>
      </p:sp>
      <p:sp>
        <p:nvSpPr>
          <p:cNvPr id="9" name="CuadroTexto 4">
            <a:extLst>
              <a:ext uri="{FF2B5EF4-FFF2-40B4-BE49-F238E27FC236}">
                <a16:creationId xmlns:a16="http://schemas.microsoft.com/office/drawing/2014/main" id="{C01F8C6E-4056-4606-90B2-BC93E10CD41D}"/>
              </a:ext>
            </a:extLst>
          </p:cNvPr>
          <p:cNvSpPr txBox="1">
            <a:spLocks noChangeArrowheads="1"/>
          </p:cNvSpPr>
          <p:nvPr/>
        </p:nvSpPr>
        <p:spPr bwMode="auto">
          <a:xfrm>
            <a:off x="-269875" y="6531769"/>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a:t>
            </a:r>
          </a:p>
        </p:txBody>
      </p:sp>
      <p:graphicFrame>
        <p:nvGraphicFramePr>
          <p:cNvPr id="3" name="Gráfico 2">
            <a:extLst>
              <a:ext uri="{FF2B5EF4-FFF2-40B4-BE49-F238E27FC236}">
                <a16:creationId xmlns:a16="http://schemas.microsoft.com/office/drawing/2014/main" id="{1302D306-2667-4ADC-B9A6-987EDAA90EAE}"/>
              </a:ext>
            </a:extLst>
          </p:cNvPr>
          <p:cNvGraphicFramePr>
            <a:graphicFrameLocks/>
          </p:cNvGraphicFramePr>
          <p:nvPr/>
        </p:nvGraphicFramePr>
        <p:xfrm>
          <a:off x="1801369" y="1581945"/>
          <a:ext cx="9061703" cy="4187822"/>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3693154872"/>
      </p:ext>
    </p:extLst>
  </p:cSld>
  <p:clrMapOvr>
    <a:masterClrMapping/>
  </p:clrMapOvr>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Imagen 5">
            <a:extLst>
              <a:ext uri="{FF2B5EF4-FFF2-40B4-BE49-F238E27FC236}">
                <a16:creationId xmlns:a16="http://schemas.microsoft.com/office/drawing/2014/main" id="{4D0C0F16-B8DA-40F0-93E8-4A4BD0B348FE}"/>
              </a:ext>
            </a:extLst>
          </p:cNvPr>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731460" y="1503236"/>
            <a:ext cx="1279525" cy="1004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 name="Imagen 6">
            <a:extLst>
              <a:ext uri="{FF2B5EF4-FFF2-40B4-BE49-F238E27FC236}">
                <a16:creationId xmlns:a16="http://schemas.microsoft.com/office/drawing/2014/main" id="{70A81D72-8B3D-42AC-91B6-107AFA2A3E64}"/>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l="12659" t="17307" r="12910" b="19214"/>
          <a:stretch>
            <a:fillRect/>
          </a:stretch>
        </p:blipFill>
        <p:spPr bwMode="auto">
          <a:xfrm>
            <a:off x="2507873" y="1662431"/>
            <a:ext cx="1546225" cy="896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 name="Imagen 8">
            <a:extLst>
              <a:ext uri="{FF2B5EF4-FFF2-40B4-BE49-F238E27FC236}">
                <a16:creationId xmlns:a16="http://schemas.microsoft.com/office/drawing/2014/main" id="{4370D924-CA30-4B2E-A1F3-E8A217BFEDD1}"/>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6256051" y="2022474"/>
            <a:ext cx="1636713" cy="347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 name="Imagen 9">
            <a:extLst>
              <a:ext uri="{FF2B5EF4-FFF2-40B4-BE49-F238E27FC236}">
                <a16:creationId xmlns:a16="http://schemas.microsoft.com/office/drawing/2014/main" id="{FFFD8ACA-6ACD-4677-A69E-3F573449E641}"/>
              </a:ext>
            </a:extLst>
          </p:cNvPr>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8293699" y="1853691"/>
            <a:ext cx="135890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 name="CuadroTexto 9">
            <a:extLst>
              <a:ext uri="{FF2B5EF4-FFF2-40B4-BE49-F238E27FC236}">
                <a16:creationId xmlns:a16="http://schemas.microsoft.com/office/drawing/2014/main" id="{9A3CA45F-704F-4FE5-A3EA-EA96B6AE0FF7}"/>
              </a:ext>
            </a:extLst>
          </p:cNvPr>
          <p:cNvSpPr txBox="1"/>
          <p:nvPr/>
        </p:nvSpPr>
        <p:spPr>
          <a:xfrm>
            <a:off x="10170321" y="1902303"/>
            <a:ext cx="1547812" cy="523875"/>
          </a:xfrm>
          <a:prstGeom prst="rect">
            <a:avLst/>
          </a:prstGeom>
          <a:noFill/>
        </p:spPr>
        <p:txBody>
          <a:bodyPr>
            <a:spAutoFit/>
          </a:bodyPr>
          <a:lstStyle/>
          <a:p>
            <a:pPr algn="ctr" eaLnBrk="1" fontAlgn="auto" hangingPunct="1">
              <a:spcBef>
                <a:spcPts val="0"/>
              </a:spcBef>
              <a:spcAft>
                <a:spcPts val="0"/>
              </a:spcAft>
              <a:defRPr/>
            </a:pPr>
            <a:r>
              <a:rPr lang="es-CO" sz="2800" b="1" kern="0" cap="small" dirty="0">
                <a:solidFill>
                  <a:schemeClr val="accent1">
                    <a:lumMod val="50000"/>
                  </a:schemeClr>
                </a:solidFill>
                <a:latin typeface="Candara" panose="020E0502030303020204" pitchFamily="34" charset="0"/>
              </a:rPr>
              <a:t>TOTAL</a:t>
            </a:r>
            <a:endParaRPr lang="es-CO" sz="1400" dirty="0">
              <a:latin typeface="+mn-lt"/>
            </a:endParaRPr>
          </a:p>
        </p:txBody>
      </p:sp>
      <p:sp>
        <p:nvSpPr>
          <p:cNvPr id="11" name="CuadroTexto 10">
            <a:extLst>
              <a:ext uri="{FF2B5EF4-FFF2-40B4-BE49-F238E27FC236}">
                <a16:creationId xmlns:a16="http://schemas.microsoft.com/office/drawing/2014/main" id="{53F55569-99F4-4796-9B83-22DEB5A1FE8E}"/>
              </a:ext>
            </a:extLst>
          </p:cNvPr>
          <p:cNvSpPr txBox="1"/>
          <p:nvPr/>
        </p:nvSpPr>
        <p:spPr>
          <a:xfrm>
            <a:off x="1712118" y="391228"/>
            <a:ext cx="8709025" cy="862012"/>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marL="0" lvl="1" eaLnBrk="1" fontAlgn="auto" hangingPunct="1">
              <a:spcBef>
                <a:spcPts val="0"/>
              </a:spcBef>
              <a:spcAft>
                <a:spcPts val="0"/>
              </a:spcAft>
              <a:defRPr/>
            </a:pPr>
            <a:r>
              <a:rPr lang="es-CO" sz="3400" dirty="0">
                <a:solidFill>
                  <a:schemeClr val="accent1">
                    <a:lumMod val="50000"/>
                  </a:schemeClr>
                </a:solidFill>
              </a:rPr>
              <a:t>COMERCIAL Y FINANCIERO</a:t>
            </a:r>
          </a:p>
          <a:p>
            <a:pPr marL="0" lvl="1" eaLnBrk="1" fontAlgn="auto" hangingPunct="1">
              <a:spcBef>
                <a:spcPts val="0"/>
              </a:spcBef>
              <a:spcAft>
                <a:spcPts val="0"/>
              </a:spcAft>
              <a:defRPr/>
            </a:pPr>
            <a:r>
              <a:rPr lang="es-CO" sz="1600" b="0" dirty="0">
                <a:solidFill>
                  <a:schemeClr val="accent1">
                    <a:lumMod val="50000"/>
                  </a:schemeClr>
                </a:solidFill>
              </a:rPr>
              <a:t>PQR-solicitudes de escombros domiciliarios Febrero 2018 a Abril 2024</a:t>
            </a:r>
          </a:p>
        </p:txBody>
      </p:sp>
      <p:cxnSp>
        <p:nvCxnSpPr>
          <p:cNvPr id="12" name="Conector recto 11">
            <a:extLst>
              <a:ext uri="{FF2B5EF4-FFF2-40B4-BE49-F238E27FC236}">
                <a16:creationId xmlns:a16="http://schemas.microsoft.com/office/drawing/2014/main" id="{0BBAD00D-EED5-42F6-96E5-781E83D6F3E8}"/>
              </a:ext>
            </a:extLst>
          </p:cNvPr>
          <p:cNvCxnSpPr>
            <a:cxnSpLocks/>
          </p:cNvCxnSpPr>
          <p:nvPr/>
        </p:nvCxnSpPr>
        <p:spPr>
          <a:xfrm>
            <a:off x="88900" y="1284069"/>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3" name="Imagen 1">
            <a:extLst>
              <a:ext uri="{FF2B5EF4-FFF2-40B4-BE49-F238E27FC236}">
                <a16:creationId xmlns:a16="http://schemas.microsoft.com/office/drawing/2014/main" id="{4C01677D-0F19-468F-95D5-F3A64BF29CB1}"/>
              </a:ext>
            </a:extLst>
          </p:cNvPr>
          <p:cNvPicPr>
            <a:picLocks noChangeAspect="1" noChangeArrowheads="1"/>
          </p:cNvPicPr>
          <p:nvPr/>
        </p:nvPicPr>
        <p:blipFill>
          <a:blip r:embed="rId6" cstate="email">
            <a:extLst>
              <a:ext uri="{28A0092B-C50C-407E-A947-70E740481C1C}">
                <a14:useLocalDpi xmlns:a14="http://schemas.microsoft.com/office/drawing/2010/main"/>
              </a:ext>
            </a:extLst>
          </a:blip>
          <a:srcRect/>
          <a:stretch>
            <a:fillRect/>
          </a:stretch>
        </p:blipFill>
        <p:spPr bwMode="auto">
          <a:xfrm>
            <a:off x="595821" y="184023"/>
            <a:ext cx="965200" cy="898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 name="CuadroTexto 14">
            <a:extLst>
              <a:ext uri="{FF2B5EF4-FFF2-40B4-BE49-F238E27FC236}">
                <a16:creationId xmlns:a16="http://schemas.microsoft.com/office/drawing/2014/main" id="{FE0795EF-EBA3-45FC-9DE6-757512421C13}"/>
              </a:ext>
            </a:extLst>
          </p:cNvPr>
          <p:cNvSpPr txBox="1"/>
          <p:nvPr/>
        </p:nvSpPr>
        <p:spPr>
          <a:xfrm>
            <a:off x="8349952" y="6035885"/>
            <a:ext cx="3568699" cy="600164"/>
          </a:xfrm>
          <a:prstGeom prst="rect">
            <a:avLst/>
          </a:prstGeom>
          <a:noFill/>
        </p:spPr>
        <p:txBody>
          <a:bodyPr wrap="square">
            <a:spAutoFit/>
          </a:bodyPr>
          <a:lstStyle/>
          <a:p>
            <a:r>
              <a:rPr lang="es-ES" sz="1100" dirty="0"/>
              <a:t>*</a:t>
            </a:r>
            <a:r>
              <a:rPr lang="es-ES" sz="1100" cap="small" dirty="0">
                <a:solidFill>
                  <a:schemeClr val="accent1">
                    <a:lumMod val="50000"/>
                  </a:schemeClr>
                </a:solidFill>
                <a:latin typeface="Candara" panose="020E0502030303020204" pitchFamily="34" charset="0"/>
              </a:rPr>
              <a:t>Nota. Año 2018: Información desde febrero de 2018</a:t>
            </a:r>
          </a:p>
          <a:p>
            <a:r>
              <a:rPr lang="es-ES" sz="1100" cap="small" dirty="0">
                <a:solidFill>
                  <a:schemeClr val="accent1">
                    <a:lumMod val="50000"/>
                  </a:schemeClr>
                </a:solidFill>
                <a:latin typeface="Candara" panose="020E0502030303020204" pitchFamily="34" charset="0"/>
              </a:rPr>
              <a:t>              </a:t>
            </a:r>
          </a:p>
          <a:p>
            <a:r>
              <a:rPr lang="es-ES" sz="1100" cap="small" dirty="0">
                <a:solidFill>
                  <a:schemeClr val="accent1">
                    <a:lumMod val="50000"/>
                  </a:schemeClr>
                </a:solidFill>
                <a:latin typeface="Candara" panose="020E0502030303020204" pitchFamily="34" charset="0"/>
              </a:rPr>
              <a:t>          </a:t>
            </a:r>
          </a:p>
        </p:txBody>
      </p:sp>
      <p:sp>
        <p:nvSpPr>
          <p:cNvPr id="14" name="CuadroTexto 4">
            <a:extLst>
              <a:ext uri="{FF2B5EF4-FFF2-40B4-BE49-F238E27FC236}">
                <a16:creationId xmlns:a16="http://schemas.microsoft.com/office/drawing/2014/main" id="{AE2CC0DF-392E-40B7-B628-1AF7A7C4880F}"/>
              </a:ext>
            </a:extLst>
          </p:cNvPr>
          <p:cNvSpPr txBox="1">
            <a:spLocks noChangeArrowheads="1"/>
          </p:cNvSpPr>
          <p:nvPr/>
        </p:nvSpPr>
        <p:spPr bwMode="auto">
          <a:xfrm>
            <a:off x="-269875" y="6531769"/>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a:t>
            </a:r>
          </a:p>
        </p:txBody>
      </p:sp>
      <p:grpSp>
        <p:nvGrpSpPr>
          <p:cNvPr id="16" name="Grupo 15">
            <a:extLst>
              <a:ext uri="{FF2B5EF4-FFF2-40B4-BE49-F238E27FC236}">
                <a16:creationId xmlns:a16="http://schemas.microsoft.com/office/drawing/2014/main" id="{566B6812-B398-0851-7575-01F7878AA784}"/>
              </a:ext>
            </a:extLst>
          </p:cNvPr>
          <p:cNvGrpSpPr/>
          <p:nvPr/>
        </p:nvGrpSpPr>
        <p:grpSpPr>
          <a:xfrm>
            <a:off x="4381002" y="1570315"/>
            <a:ext cx="1077459" cy="989053"/>
            <a:chOff x="10562619" y="1423954"/>
            <a:chExt cx="1280250" cy="1299632"/>
          </a:xfrm>
        </p:grpSpPr>
        <p:pic>
          <p:nvPicPr>
            <p:cNvPr id="17" name="Picture 2">
              <a:extLst>
                <a:ext uri="{FF2B5EF4-FFF2-40B4-BE49-F238E27FC236}">
                  <a16:creationId xmlns:a16="http://schemas.microsoft.com/office/drawing/2014/main" id="{55EB3950-3DF9-C58D-80DD-DB9FC92A26D2}"/>
                </a:ext>
              </a:extLst>
            </p:cNvPr>
            <p:cNvPicPr>
              <a:picLocks noChangeAspect="1" noChangeArrowheads="1"/>
            </p:cNvPicPr>
            <p:nvPr/>
          </p:nvPicPr>
          <p:blipFill rotWithShape="1">
            <a:blip r:embed="rId7" cstate="email">
              <a:extLst>
                <a:ext uri="{28A0092B-C50C-407E-A947-70E740481C1C}">
                  <a14:useLocalDpi xmlns:a14="http://schemas.microsoft.com/office/drawing/2010/main"/>
                </a:ext>
              </a:extLst>
            </a:blip>
            <a:srcRect/>
            <a:stretch/>
          </p:blipFill>
          <p:spPr bwMode="auto">
            <a:xfrm>
              <a:off x="10627933" y="203488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 name="Picture 2">
              <a:extLst>
                <a:ext uri="{FF2B5EF4-FFF2-40B4-BE49-F238E27FC236}">
                  <a16:creationId xmlns:a16="http://schemas.microsoft.com/office/drawing/2014/main" id="{9F735F22-0617-9658-8CE3-FA8DA85A4C96}"/>
                </a:ext>
              </a:extLst>
            </p:cNvPr>
            <p:cNvPicPr>
              <a:picLocks noChangeAspect="1" noChangeArrowheads="1"/>
            </p:cNvPicPr>
            <p:nvPr/>
          </p:nvPicPr>
          <p:blipFill rotWithShape="1">
            <a:blip r:embed="rId8" cstate="email">
              <a:extLst>
                <a:ext uri="{28A0092B-C50C-407E-A947-70E740481C1C}">
                  <a14:useLocalDpi xmlns:a14="http://schemas.microsoft.com/office/drawing/2010/main"/>
                </a:ext>
              </a:extLst>
            </a:blip>
            <a:srcRect/>
            <a:stretch/>
          </p:blipFill>
          <p:spPr bwMode="auto">
            <a:xfrm>
              <a:off x="10562619" y="142395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aphicFrame>
        <p:nvGraphicFramePr>
          <p:cNvPr id="2" name="Tabla 1">
            <a:extLst>
              <a:ext uri="{FF2B5EF4-FFF2-40B4-BE49-F238E27FC236}">
                <a16:creationId xmlns:a16="http://schemas.microsoft.com/office/drawing/2014/main" id="{A6A4043D-0A6E-BEE3-9686-E071E4B0D6E4}"/>
              </a:ext>
            </a:extLst>
          </p:cNvPr>
          <p:cNvGraphicFramePr>
            <a:graphicFrameLocks noGrp="1"/>
          </p:cNvGraphicFramePr>
          <p:nvPr/>
        </p:nvGraphicFramePr>
        <p:xfrm>
          <a:off x="595820" y="2659836"/>
          <a:ext cx="10998772" cy="3174505"/>
        </p:xfrm>
        <a:graphic>
          <a:graphicData uri="http://schemas.openxmlformats.org/drawingml/2006/table">
            <a:tbl>
              <a:tblPr/>
              <a:tblGrid>
                <a:gridCol w="788678">
                  <a:extLst>
                    <a:ext uri="{9D8B030D-6E8A-4147-A177-3AD203B41FA5}">
                      <a16:colId xmlns:a16="http://schemas.microsoft.com/office/drawing/2014/main" val="994561451"/>
                    </a:ext>
                  </a:extLst>
                </a:gridCol>
                <a:gridCol w="788678">
                  <a:extLst>
                    <a:ext uri="{9D8B030D-6E8A-4147-A177-3AD203B41FA5}">
                      <a16:colId xmlns:a16="http://schemas.microsoft.com/office/drawing/2014/main" val="1832451261"/>
                    </a:ext>
                  </a:extLst>
                </a:gridCol>
                <a:gridCol w="276037">
                  <a:extLst>
                    <a:ext uri="{9D8B030D-6E8A-4147-A177-3AD203B41FA5}">
                      <a16:colId xmlns:a16="http://schemas.microsoft.com/office/drawing/2014/main" val="2174439952"/>
                    </a:ext>
                  </a:extLst>
                </a:gridCol>
                <a:gridCol w="788678">
                  <a:extLst>
                    <a:ext uri="{9D8B030D-6E8A-4147-A177-3AD203B41FA5}">
                      <a16:colId xmlns:a16="http://schemas.microsoft.com/office/drawing/2014/main" val="2765295548"/>
                    </a:ext>
                  </a:extLst>
                </a:gridCol>
                <a:gridCol w="788678">
                  <a:extLst>
                    <a:ext uri="{9D8B030D-6E8A-4147-A177-3AD203B41FA5}">
                      <a16:colId xmlns:a16="http://schemas.microsoft.com/office/drawing/2014/main" val="1520645563"/>
                    </a:ext>
                  </a:extLst>
                </a:gridCol>
                <a:gridCol w="305613">
                  <a:extLst>
                    <a:ext uri="{9D8B030D-6E8A-4147-A177-3AD203B41FA5}">
                      <a16:colId xmlns:a16="http://schemas.microsoft.com/office/drawing/2014/main" val="2104558163"/>
                    </a:ext>
                  </a:extLst>
                </a:gridCol>
                <a:gridCol w="788678">
                  <a:extLst>
                    <a:ext uri="{9D8B030D-6E8A-4147-A177-3AD203B41FA5}">
                      <a16:colId xmlns:a16="http://schemas.microsoft.com/office/drawing/2014/main" val="3068500899"/>
                    </a:ext>
                  </a:extLst>
                </a:gridCol>
                <a:gridCol w="788678">
                  <a:extLst>
                    <a:ext uri="{9D8B030D-6E8A-4147-A177-3AD203B41FA5}">
                      <a16:colId xmlns:a16="http://schemas.microsoft.com/office/drawing/2014/main" val="858694012"/>
                    </a:ext>
                  </a:extLst>
                </a:gridCol>
                <a:gridCol w="305613">
                  <a:extLst>
                    <a:ext uri="{9D8B030D-6E8A-4147-A177-3AD203B41FA5}">
                      <a16:colId xmlns:a16="http://schemas.microsoft.com/office/drawing/2014/main" val="3927729121"/>
                    </a:ext>
                  </a:extLst>
                </a:gridCol>
                <a:gridCol w="788678">
                  <a:extLst>
                    <a:ext uri="{9D8B030D-6E8A-4147-A177-3AD203B41FA5}">
                      <a16:colId xmlns:a16="http://schemas.microsoft.com/office/drawing/2014/main" val="1794161104"/>
                    </a:ext>
                  </a:extLst>
                </a:gridCol>
                <a:gridCol w="788678">
                  <a:extLst>
                    <a:ext uri="{9D8B030D-6E8A-4147-A177-3AD203B41FA5}">
                      <a16:colId xmlns:a16="http://schemas.microsoft.com/office/drawing/2014/main" val="2314047944"/>
                    </a:ext>
                  </a:extLst>
                </a:gridCol>
                <a:gridCol w="345047">
                  <a:extLst>
                    <a:ext uri="{9D8B030D-6E8A-4147-A177-3AD203B41FA5}">
                      <a16:colId xmlns:a16="http://schemas.microsoft.com/office/drawing/2014/main" val="3636663977"/>
                    </a:ext>
                  </a:extLst>
                </a:gridCol>
                <a:gridCol w="788678">
                  <a:extLst>
                    <a:ext uri="{9D8B030D-6E8A-4147-A177-3AD203B41FA5}">
                      <a16:colId xmlns:a16="http://schemas.microsoft.com/office/drawing/2014/main" val="1928466943"/>
                    </a:ext>
                  </a:extLst>
                </a:gridCol>
                <a:gridCol w="788678">
                  <a:extLst>
                    <a:ext uri="{9D8B030D-6E8A-4147-A177-3AD203B41FA5}">
                      <a16:colId xmlns:a16="http://schemas.microsoft.com/office/drawing/2014/main" val="447964732"/>
                    </a:ext>
                  </a:extLst>
                </a:gridCol>
                <a:gridCol w="302326">
                  <a:extLst>
                    <a:ext uri="{9D8B030D-6E8A-4147-A177-3AD203B41FA5}">
                      <a16:colId xmlns:a16="http://schemas.microsoft.com/office/drawing/2014/main" val="3343486801"/>
                    </a:ext>
                  </a:extLst>
                </a:gridCol>
                <a:gridCol w="788678">
                  <a:extLst>
                    <a:ext uri="{9D8B030D-6E8A-4147-A177-3AD203B41FA5}">
                      <a16:colId xmlns:a16="http://schemas.microsoft.com/office/drawing/2014/main" val="2895635630"/>
                    </a:ext>
                  </a:extLst>
                </a:gridCol>
                <a:gridCol w="788678">
                  <a:extLst>
                    <a:ext uri="{9D8B030D-6E8A-4147-A177-3AD203B41FA5}">
                      <a16:colId xmlns:a16="http://schemas.microsoft.com/office/drawing/2014/main" val="2935166203"/>
                    </a:ext>
                  </a:extLst>
                </a:gridCol>
              </a:tblGrid>
              <a:tr h="362801">
                <a:tc>
                  <a:txBody>
                    <a:bodyPr/>
                    <a:lstStyle/>
                    <a:p>
                      <a:pPr algn="ctr" rtl="0" fontAlgn="ctr"/>
                      <a:r>
                        <a:rPr lang="es-CO" sz="1200" b="1" i="0" u="none" strike="noStrike">
                          <a:solidFill>
                            <a:srgbClr val="203864"/>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1" i="0" u="none" strike="noStrike">
                          <a:solidFill>
                            <a:srgbClr val="203864"/>
                          </a:solidFill>
                          <a:effectLst/>
                          <a:latin typeface="Calibri" panose="020F0502020204030204" pitchFamily="34" charset="0"/>
                        </a:rPr>
                        <a:t>PQR</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1" i="0" u="none" strike="noStrike">
                          <a:solidFill>
                            <a:srgbClr val="203864"/>
                          </a:solidFill>
                          <a:effectLst/>
                          <a:latin typeface="Calibri" panose="020F0502020204030204" pitchFamily="34" charset="0"/>
                        </a:rPr>
                        <a:t>PQR</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1" i="0" u="none" strike="noStrike">
                          <a:solidFill>
                            <a:srgbClr val="203864"/>
                          </a:solidFill>
                          <a:effectLst/>
                          <a:latin typeface="Calibri" panose="020F0502020204030204" pitchFamily="34" charset="0"/>
                        </a:rPr>
                        <a:t>PQR</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1" i="0" u="none" strike="noStrike">
                          <a:solidFill>
                            <a:srgbClr val="203864"/>
                          </a:solidFill>
                          <a:effectLst/>
                          <a:latin typeface="Calibri" panose="020F0502020204030204" pitchFamily="34" charset="0"/>
                        </a:rPr>
                        <a:t>PQR</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1" i="0" u="none" strike="noStrike">
                          <a:solidFill>
                            <a:srgbClr val="203864"/>
                          </a:solidFill>
                          <a:effectLst/>
                          <a:latin typeface="Calibri" panose="020F0502020204030204" pitchFamily="34" charset="0"/>
                        </a:rPr>
                        <a:t>PQR</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1" i="0" u="none" strike="noStrike">
                          <a:solidFill>
                            <a:srgbClr val="203864"/>
                          </a:solidFill>
                          <a:effectLst/>
                          <a:latin typeface="Calibri" panose="020F0502020204030204" pitchFamily="34" charset="0"/>
                        </a:rPr>
                        <a:t>PQR</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2985360377"/>
                  </a:ext>
                </a:extLst>
              </a:tr>
              <a:tr h="351463">
                <a:tc>
                  <a:txBody>
                    <a:bodyPr/>
                    <a:lstStyle/>
                    <a:p>
                      <a:pPr algn="ctr" rtl="0" fontAlgn="ctr"/>
                      <a:r>
                        <a:rPr lang="es-CO" sz="1200" b="1" i="0" u="none" strike="noStrike">
                          <a:solidFill>
                            <a:srgbClr val="203864"/>
                          </a:solidFill>
                          <a:effectLst/>
                          <a:latin typeface="Calibri" panose="020F0502020204030204" pitchFamily="34" charset="0"/>
                        </a:rPr>
                        <a:t>2018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200" b="0" i="0" u="none" strike="noStrike">
                          <a:solidFill>
                            <a:srgbClr val="203864"/>
                          </a:solidFill>
                          <a:effectLst/>
                          <a:highlight>
                            <a:srgbClr val="EBF1E9"/>
                          </a:highlight>
                          <a:latin typeface="Calibri" panose="020F0502020204030204" pitchFamily="34" charset="0"/>
                        </a:rPr>
                        <a:t>8.460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200" b="0" i="0" u="none" strike="noStrike">
                          <a:solidFill>
                            <a:srgbClr val="203864"/>
                          </a:solidFill>
                          <a:effectLst/>
                          <a:highlight>
                            <a:srgbClr val="EBF1E9"/>
                          </a:highlight>
                          <a:latin typeface="Calibri" panose="020F0502020204030204" pitchFamily="34" charset="0"/>
                        </a:rPr>
                        <a:t>12.067</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200" b="0" i="0" u="none" strike="noStrike">
                          <a:solidFill>
                            <a:srgbClr val="203864"/>
                          </a:solidFill>
                          <a:effectLst/>
                          <a:highlight>
                            <a:srgbClr val="EBF1E9"/>
                          </a:highlight>
                          <a:latin typeface="Calibri" panose="020F0502020204030204" pitchFamily="34" charset="0"/>
                        </a:rPr>
                        <a:t>11.253</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200" b="0" i="0" u="none" strike="noStrike">
                          <a:solidFill>
                            <a:srgbClr val="203864"/>
                          </a:solidFill>
                          <a:effectLst/>
                          <a:highlight>
                            <a:srgbClr val="EBF1E9"/>
                          </a:highlight>
                          <a:latin typeface="Calibri" panose="020F0502020204030204" pitchFamily="34" charset="0"/>
                        </a:rPr>
                        <a:t>10.086</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200" b="0" i="0" u="none" strike="noStrike">
                          <a:solidFill>
                            <a:srgbClr val="203864"/>
                          </a:solidFill>
                          <a:effectLst/>
                          <a:highlight>
                            <a:srgbClr val="EBF1E9"/>
                          </a:highlight>
                          <a:latin typeface="Calibri" panose="020F0502020204030204" pitchFamily="34" charset="0"/>
                        </a:rPr>
                        <a:t>4.531</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200" b="0" i="0" u="none" strike="noStrike">
                          <a:solidFill>
                            <a:srgbClr val="203864"/>
                          </a:solidFill>
                          <a:effectLst/>
                          <a:highlight>
                            <a:srgbClr val="EBF1E9"/>
                          </a:highlight>
                          <a:latin typeface="Calibri" panose="020F0502020204030204" pitchFamily="34" charset="0"/>
                        </a:rPr>
                        <a:t>46.397</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extLst>
                  <a:ext uri="{0D108BD9-81ED-4DB2-BD59-A6C34878D82A}">
                    <a16:rowId xmlns:a16="http://schemas.microsoft.com/office/drawing/2014/main" val="1329074126"/>
                  </a:ext>
                </a:extLst>
              </a:tr>
              <a:tr h="351463">
                <a:tc>
                  <a:txBody>
                    <a:bodyPr/>
                    <a:lstStyle/>
                    <a:p>
                      <a:pPr algn="ctr" rtl="0" fontAlgn="ctr"/>
                      <a:r>
                        <a:rPr lang="es-CO" sz="1200" b="1" i="0" u="none" strike="noStrike">
                          <a:solidFill>
                            <a:srgbClr val="203864"/>
                          </a:solidFill>
                          <a:effectLst/>
                          <a:latin typeface="Calibri" panose="020F0502020204030204" pitchFamily="34" charset="0"/>
                        </a:rPr>
                        <a:t>2019</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highlight>
                            <a:srgbClr val="EBF1E9"/>
                          </a:highlight>
                          <a:latin typeface="Calibri" panose="020F0502020204030204" pitchFamily="34" charset="0"/>
                        </a:rPr>
                        <a:t>6.983</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2019</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highlight>
                            <a:srgbClr val="EBF1E9"/>
                          </a:highlight>
                          <a:latin typeface="Calibri" panose="020F0502020204030204" pitchFamily="34" charset="0"/>
                        </a:rPr>
                        <a:t>8.291</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2019</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highlight>
                            <a:srgbClr val="EBF1E9"/>
                          </a:highlight>
                          <a:latin typeface="Calibri" panose="020F0502020204030204" pitchFamily="34" charset="0"/>
                        </a:rPr>
                        <a:t>11.153</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2019</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highlight>
                            <a:srgbClr val="EBF1E9"/>
                          </a:highlight>
                          <a:latin typeface="Calibri" panose="020F0502020204030204" pitchFamily="34" charset="0"/>
                        </a:rPr>
                        <a:t>7.373</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2019</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highlight>
                            <a:srgbClr val="EBF1E9"/>
                          </a:highlight>
                          <a:latin typeface="Calibri" panose="020F0502020204030204" pitchFamily="34" charset="0"/>
                        </a:rPr>
                        <a:t>3.100</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2019</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highlight>
                            <a:srgbClr val="EBF1E9"/>
                          </a:highlight>
                          <a:latin typeface="Calibri" panose="020F0502020204030204" pitchFamily="34" charset="0"/>
                        </a:rPr>
                        <a:t>36.900</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2543987656"/>
                  </a:ext>
                </a:extLst>
              </a:tr>
              <a:tr h="351463">
                <a:tc>
                  <a:txBody>
                    <a:bodyPr/>
                    <a:lstStyle/>
                    <a:p>
                      <a:pPr algn="ctr" rtl="0" fontAlgn="ctr"/>
                      <a:r>
                        <a:rPr lang="es-CO" sz="1200" b="1" i="0" u="none" strike="noStrike">
                          <a:solidFill>
                            <a:srgbClr val="203864"/>
                          </a:solidFill>
                          <a:effectLst/>
                          <a:latin typeface="Calibri" panose="020F0502020204030204" pitchFamily="34" charset="0"/>
                        </a:rPr>
                        <a:t>2020</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highlight>
                            <a:srgbClr val="EBF1E9"/>
                          </a:highlight>
                          <a:latin typeface="Calibri" panose="020F0502020204030204" pitchFamily="34" charset="0"/>
                        </a:rPr>
                        <a:t>4.426</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2020</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highlight>
                            <a:srgbClr val="EBF1E9"/>
                          </a:highlight>
                          <a:latin typeface="Calibri" panose="020F0502020204030204" pitchFamily="34" charset="0"/>
                        </a:rPr>
                        <a:t>5.457</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2020</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highlight>
                            <a:srgbClr val="EBF1E9"/>
                          </a:highlight>
                          <a:latin typeface="Calibri" panose="020F0502020204030204" pitchFamily="34" charset="0"/>
                        </a:rPr>
                        <a:t>5.886</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2020</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highlight>
                            <a:srgbClr val="EBF1E9"/>
                          </a:highlight>
                          <a:latin typeface="Calibri" panose="020F0502020204030204" pitchFamily="34" charset="0"/>
                        </a:rPr>
                        <a:t>3.790</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2020</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highlight>
                            <a:srgbClr val="EBF1E9"/>
                          </a:highlight>
                          <a:latin typeface="Calibri" panose="020F0502020204030204" pitchFamily="34" charset="0"/>
                        </a:rPr>
                        <a:t>1.843</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2020</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highlight>
                            <a:srgbClr val="EBF1E9"/>
                          </a:highlight>
                          <a:latin typeface="Calibri" panose="020F0502020204030204" pitchFamily="34" charset="0"/>
                        </a:rPr>
                        <a:t>21.402</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2729173669"/>
                  </a:ext>
                </a:extLst>
              </a:tr>
              <a:tr h="351463">
                <a:tc>
                  <a:txBody>
                    <a:bodyPr/>
                    <a:lstStyle/>
                    <a:p>
                      <a:pPr algn="ctr" rtl="0" fontAlgn="ctr"/>
                      <a:r>
                        <a:rPr lang="es-CO" sz="1200" b="1" i="0" u="none" strike="noStrike">
                          <a:solidFill>
                            <a:srgbClr val="203864"/>
                          </a:solidFill>
                          <a:effectLst/>
                          <a:latin typeface="Calibri" panose="020F0502020204030204" pitchFamily="34" charset="0"/>
                        </a:rPr>
                        <a:t>2021</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highlight>
                            <a:srgbClr val="EBF1E9"/>
                          </a:highlight>
                          <a:latin typeface="Calibri" panose="020F0502020204030204" pitchFamily="34" charset="0"/>
                        </a:rPr>
                        <a:t>3.227</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2021</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highlight>
                            <a:srgbClr val="EBF1E9"/>
                          </a:highlight>
                          <a:latin typeface="Calibri" panose="020F0502020204030204" pitchFamily="34" charset="0"/>
                        </a:rPr>
                        <a:t>4.839</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2021</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highlight>
                            <a:srgbClr val="EBF1E9"/>
                          </a:highlight>
                          <a:latin typeface="Calibri" panose="020F0502020204030204" pitchFamily="34" charset="0"/>
                        </a:rPr>
                        <a:t>4.838</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2021</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highlight>
                            <a:srgbClr val="EBF1E9"/>
                          </a:highlight>
                          <a:latin typeface="Calibri" panose="020F0502020204030204" pitchFamily="34" charset="0"/>
                        </a:rPr>
                        <a:t>2.374</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2021</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highlight>
                            <a:srgbClr val="EBF1E9"/>
                          </a:highlight>
                          <a:latin typeface="Calibri" panose="020F0502020204030204" pitchFamily="34" charset="0"/>
                        </a:rPr>
                        <a:t>1.634</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2021</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highlight>
                            <a:srgbClr val="EBF1E9"/>
                          </a:highlight>
                          <a:latin typeface="Calibri" panose="020F0502020204030204" pitchFamily="34" charset="0"/>
                        </a:rPr>
                        <a:t>16.912</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2328576009"/>
                  </a:ext>
                </a:extLst>
              </a:tr>
              <a:tr h="351463">
                <a:tc>
                  <a:txBody>
                    <a:bodyPr/>
                    <a:lstStyle/>
                    <a:p>
                      <a:pPr algn="ctr" rtl="0" fontAlgn="ctr"/>
                      <a:r>
                        <a:rPr lang="es-CO" sz="1200" b="1" i="0" u="none" strike="noStrike">
                          <a:solidFill>
                            <a:srgbClr val="203864"/>
                          </a:solidFill>
                          <a:effectLst/>
                          <a:latin typeface="Calibri" panose="020F0502020204030204" pitchFamily="34" charset="0"/>
                        </a:rPr>
                        <a:t>2022</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highlight>
                            <a:srgbClr val="EBF1E9"/>
                          </a:highlight>
                          <a:latin typeface="Calibri" panose="020F0502020204030204" pitchFamily="34" charset="0"/>
                        </a:rPr>
                        <a:t>2.420</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2022</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highlight>
                            <a:srgbClr val="EBF1E9"/>
                          </a:highlight>
                          <a:latin typeface="Calibri" panose="020F0502020204030204" pitchFamily="34" charset="0"/>
                        </a:rPr>
                        <a:t>3.864</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2022</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highlight>
                            <a:srgbClr val="EBF1E9"/>
                          </a:highlight>
                          <a:latin typeface="Calibri" panose="020F0502020204030204" pitchFamily="34" charset="0"/>
                        </a:rPr>
                        <a:t>3.495</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2022</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highlight>
                            <a:srgbClr val="EBF1E9"/>
                          </a:highlight>
                          <a:latin typeface="Calibri" panose="020F0502020204030204" pitchFamily="34" charset="0"/>
                        </a:rPr>
                        <a:t>1.938</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2022</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highlight>
                            <a:srgbClr val="EBF1E9"/>
                          </a:highlight>
                          <a:latin typeface="Calibri" panose="020F0502020204030204" pitchFamily="34" charset="0"/>
                        </a:rPr>
                        <a:t>1.289</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2022</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highlight>
                            <a:srgbClr val="EBF1E9"/>
                          </a:highlight>
                          <a:latin typeface="Calibri" panose="020F0502020204030204" pitchFamily="34" charset="0"/>
                        </a:rPr>
                        <a:t>13.006</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1768123519"/>
                  </a:ext>
                </a:extLst>
              </a:tr>
              <a:tr h="351463">
                <a:tc>
                  <a:txBody>
                    <a:bodyPr/>
                    <a:lstStyle/>
                    <a:p>
                      <a:pPr algn="ctr" rtl="0" fontAlgn="ctr"/>
                      <a:r>
                        <a:rPr lang="es-CO" sz="1200" b="1" i="0" u="none" strike="noStrike">
                          <a:solidFill>
                            <a:srgbClr val="203864"/>
                          </a:solidFill>
                          <a:effectLst/>
                          <a:latin typeface="Calibri" panose="020F0502020204030204" pitchFamily="34" charset="0"/>
                        </a:rPr>
                        <a:t>2023</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highlight>
                            <a:srgbClr val="EBF1E9"/>
                          </a:highlight>
                          <a:latin typeface="Calibri" panose="020F0502020204030204" pitchFamily="34" charset="0"/>
                        </a:rPr>
                        <a:t>2.762</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2023</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highlight>
                            <a:srgbClr val="EBF1E9"/>
                          </a:highlight>
                          <a:latin typeface="Calibri" panose="020F0502020204030204" pitchFamily="34" charset="0"/>
                        </a:rPr>
                        <a:t>3.805</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2023</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highlight>
                            <a:srgbClr val="EBF1E9"/>
                          </a:highlight>
                          <a:latin typeface="Calibri" panose="020F0502020204030204" pitchFamily="34" charset="0"/>
                        </a:rPr>
                        <a:t>3.174</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2023</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highlight>
                            <a:srgbClr val="EBF1E9"/>
                          </a:highlight>
                          <a:latin typeface="Calibri" panose="020F0502020204030204" pitchFamily="34" charset="0"/>
                        </a:rPr>
                        <a:t>1.846</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2023</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highlight>
                            <a:srgbClr val="EBF1E9"/>
                          </a:highlight>
                          <a:latin typeface="Calibri" panose="020F0502020204030204" pitchFamily="34" charset="0"/>
                        </a:rPr>
                        <a:t>1.243</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2023</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highlight>
                            <a:srgbClr val="EBF1E9"/>
                          </a:highlight>
                          <a:latin typeface="Calibri" panose="020F0502020204030204" pitchFamily="34" charset="0"/>
                        </a:rPr>
                        <a:t>12.830</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4173279377"/>
                  </a:ext>
                </a:extLst>
              </a:tr>
              <a:tr h="351463">
                <a:tc>
                  <a:txBody>
                    <a:bodyPr/>
                    <a:lstStyle/>
                    <a:p>
                      <a:pPr algn="ctr" rtl="0" fontAlgn="ctr"/>
                      <a:r>
                        <a:rPr lang="es-CO" sz="1200" b="1" i="0" u="none" strike="noStrike">
                          <a:solidFill>
                            <a:srgbClr val="203864"/>
                          </a:solidFill>
                          <a:effectLst/>
                          <a:latin typeface="Calibri" panose="020F0502020204030204" pitchFamily="34" charset="0"/>
                        </a:rPr>
                        <a:t>2024</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highlight>
                            <a:srgbClr val="EBF1E9"/>
                          </a:highlight>
                          <a:latin typeface="Calibri" panose="020F0502020204030204" pitchFamily="34" charset="0"/>
                        </a:rPr>
                        <a:t>767</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2024</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highlight>
                            <a:srgbClr val="EBF1E9"/>
                          </a:highlight>
                          <a:latin typeface="Calibri" panose="020F0502020204030204" pitchFamily="34" charset="0"/>
                        </a:rPr>
                        <a:t>1.338</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2024</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highlight>
                            <a:srgbClr val="EBF1E9"/>
                          </a:highlight>
                          <a:latin typeface="Calibri" panose="020F0502020204030204" pitchFamily="34" charset="0"/>
                        </a:rPr>
                        <a:t>1.233</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2024</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highlight>
                            <a:srgbClr val="EBF1E9"/>
                          </a:highlight>
                          <a:latin typeface="Calibri" panose="020F0502020204030204" pitchFamily="34" charset="0"/>
                        </a:rPr>
                        <a:t>606</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2024</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highlight>
                            <a:srgbClr val="EBF1E9"/>
                          </a:highlight>
                          <a:latin typeface="Calibri" panose="020F0502020204030204" pitchFamily="34" charset="0"/>
                        </a:rPr>
                        <a:t>439</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2024</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highlight>
                            <a:srgbClr val="EBF1E9"/>
                          </a:highlight>
                          <a:latin typeface="Calibri" panose="020F0502020204030204" pitchFamily="34" charset="0"/>
                        </a:rPr>
                        <a:t>4.383</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2339168987"/>
                  </a:ext>
                </a:extLst>
              </a:tr>
              <a:tr h="351463">
                <a:tc>
                  <a:txBody>
                    <a:bodyPr/>
                    <a:lstStyle/>
                    <a:p>
                      <a:pPr algn="ctr" rtl="0" fontAlgn="ctr"/>
                      <a:r>
                        <a:rPr lang="es-CO" sz="1200" b="1" i="0" u="none" strike="noStrike">
                          <a:solidFill>
                            <a:srgbClr val="203864"/>
                          </a:solidFill>
                          <a:effectLst/>
                          <a:latin typeface="Calibri" panose="020F0502020204030204" pitchFamily="34" charset="0"/>
                        </a:rPr>
                        <a:t>Total</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highlight>
                            <a:srgbClr val="EBF1E9"/>
                          </a:highlight>
                          <a:latin typeface="Calibri" panose="020F0502020204030204" pitchFamily="34" charset="0"/>
                        </a:rPr>
                        <a:t>29.045</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Total</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highlight>
                            <a:srgbClr val="EBF1E9"/>
                          </a:highlight>
                          <a:latin typeface="Calibri" panose="020F0502020204030204" pitchFamily="34" charset="0"/>
                        </a:rPr>
                        <a:t>39.661</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Total</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highlight>
                            <a:srgbClr val="EBF1E9"/>
                          </a:highlight>
                          <a:latin typeface="Calibri" panose="020F0502020204030204" pitchFamily="34" charset="0"/>
                        </a:rPr>
                        <a:t>41.032</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Total</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highlight>
                            <a:srgbClr val="EBF1E9"/>
                          </a:highlight>
                          <a:latin typeface="Calibri" panose="020F0502020204030204" pitchFamily="34" charset="0"/>
                        </a:rPr>
                        <a:t>28.013</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Total</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highlight>
                            <a:srgbClr val="EBF1E9"/>
                          </a:highlight>
                          <a:latin typeface="Calibri" panose="020F0502020204030204" pitchFamily="34" charset="0"/>
                        </a:rPr>
                        <a:t>14.079</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Total</a:t>
                      </a:r>
                    </a:p>
                  </a:txBody>
                  <a:tcPr marL="0" marR="0" marT="0" marB="0" anchor="ctr">
                    <a:lnL>
                      <a:noFill/>
                    </a:lnL>
                    <a:lnR>
                      <a:noFill/>
                    </a:lnR>
                    <a:lnT>
                      <a:noFill/>
                    </a:lnT>
                    <a:lnB>
                      <a:noFill/>
                    </a:lnB>
                    <a:noFill/>
                  </a:tcPr>
                </a:tc>
                <a:tc>
                  <a:txBody>
                    <a:bodyPr/>
                    <a:lstStyle/>
                    <a:p>
                      <a:pPr algn="ctr" rtl="0" fontAlgn="ctr"/>
                      <a:r>
                        <a:rPr lang="es-CO" sz="1200" b="0" i="0" u="none" strike="noStrike" dirty="0">
                          <a:solidFill>
                            <a:srgbClr val="203864"/>
                          </a:solidFill>
                          <a:effectLst/>
                          <a:highlight>
                            <a:srgbClr val="EBF1E9"/>
                          </a:highlight>
                          <a:latin typeface="Calibri" panose="020F0502020204030204" pitchFamily="34" charset="0"/>
                        </a:rPr>
                        <a:t>151.830</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697526923"/>
                  </a:ext>
                </a:extLst>
              </a:tr>
            </a:tbl>
          </a:graphicData>
        </a:graphic>
      </p:graphicFrame>
    </p:spTree>
    <p:extLst>
      <p:ext uri="{BB962C8B-B14F-4D97-AF65-F5344CB8AC3E}">
        <p14:creationId xmlns:p14="http://schemas.microsoft.com/office/powerpoint/2010/main" val="2052432862"/>
      </p:ext>
    </p:extLst>
  </p:cSld>
  <p:clrMapOvr>
    <a:masterClrMapping/>
  </p:clrMapOvr>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uadroTexto 2">
            <a:extLst>
              <a:ext uri="{FF2B5EF4-FFF2-40B4-BE49-F238E27FC236}">
                <a16:creationId xmlns:a16="http://schemas.microsoft.com/office/drawing/2014/main" id="{D4CE1A2B-CC52-49C3-9D89-A46126614C79}"/>
              </a:ext>
            </a:extLst>
          </p:cNvPr>
          <p:cNvSpPr txBox="1"/>
          <p:nvPr/>
        </p:nvSpPr>
        <p:spPr>
          <a:xfrm>
            <a:off x="1776413" y="200025"/>
            <a:ext cx="9882187" cy="862013"/>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marL="0" lvl="1" eaLnBrk="1" fontAlgn="auto" hangingPunct="1">
              <a:spcBef>
                <a:spcPts val="0"/>
              </a:spcBef>
              <a:spcAft>
                <a:spcPts val="0"/>
              </a:spcAft>
              <a:defRPr/>
            </a:pPr>
            <a:r>
              <a:rPr lang="es-CO" sz="3400" dirty="0">
                <a:solidFill>
                  <a:schemeClr val="accent1">
                    <a:lumMod val="50000"/>
                  </a:schemeClr>
                </a:solidFill>
              </a:rPr>
              <a:t>COMERCIAL Y FINANCIERO</a:t>
            </a:r>
          </a:p>
          <a:p>
            <a:pPr marL="0" lvl="1" eaLnBrk="1" fontAlgn="auto" hangingPunct="1">
              <a:spcBef>
                <a:spcPts val="0"/>
              </a:spcBef>
              <a:spcAft>
                <a:spcPts val="0"/>
              </a:spcAft>
              <a:defRPr/>
            </a:pPr>
            <a:r>
              <a:rPr lang="es-CO" sz="1600" b="0" dirty="0">
                <a:solidFill>
                  <a:schemeClr val="accent1">
                    <a:lumMod val="50000"/>
                  </a:schemeClr>
                </a:solidFill>
              </a:rPr>
              <a:t>PQR-Contenerización Febrero 2018 a Abril 2024</a:t>
            </a:r>
          </a:p>
        </p:txBody>
      </p:sp>
      <p:pic>
        <p:nvPicPr>
          <p:cNvPr id="4" name="Imagen 5">
            <a:extLst>
              <a:ext uri="{FF2B5EF4-FFF2-40B4-BE49-F238E27FC236}">
                <a16:creationId xmlns:a16="http://schemas.microsoft.com/office/drawing/2014/main" id="{2ED80A05-F951-473B-BAE0-1AD2C0DCAF56}"/>
              </a:ext>
            </a:extLst>
          </p:cNvPr>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708025" y="1503363"/>
            <a:ext cx="1281113" cy="1006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 name="Imagen 6">
            <a:extLst>
              <a:ext uri="{FF2B5EF4-FFF2-40B4-BE49-F238E27FC236}">
                <a16:creationId xmlns:a16="http://schemas.microsoft.com/office/drawing/2014/main" id="{865853D6-1F2F-4495-855E-0A361BB484F8}"/>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l="12659" t="17307" r="12910" b="19214"/>
          <a:stretch>
            <a:fillRect/>
          </a:stretch>
        </p:blipFill>
        <p:spPr bwMode="auto">
          <a:xfrm>
            <a:off x="2346325" y="1601788"/>
            <a:ext cx="1782763" cy="1009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 name="Imagen 8">
            <a:extLst>
              <a:ext uri="{FF2B5EF4-FFF2-40B4-BE49-F238E27FC236}">
                <a16:creationId xmlns:a16="http://schemas.microsoft.com/office/drawing/2014/main" id="{CFB35B51-78EE-4379-811C-3E403CFFE565}"/>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6173788" y="2049463"/>
            <a:ext cx="1762125" cy="374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 name="Imagen 9">
            <a:extLst>
              <a:ext uri="{FF2B5EF4-FFF2-40B4-BE49-F238E27FC236}">
                <a16:creationId xmlns:a16="http://schemas.microsoft.com/office/drawing/2014/main" id="{B8400039-0D80-4AB1-93E6-D0002D3D2CC7}"/>
              </a:ext>
            </a:extLst>
          </p:cNvPr>
          <p:cNvPicPr>
            <a:picLocks noChangeAspect="1" noChangeArrowheads="1"/>
          </p:cNvPicPr>
          <p:nvPr/>
        </p:nvPicPr>
        <p:blipFill>
          <a:blip r:embed="rId5" cstate="email">
            <a:extLst>
              <a:ext uri="{28A0092B-C50C-407E-A947-70E740481C1C}">
                <a14:useLocalDpi xmlns:a14="http://schemas.microsoft.com/office/drawing/2010/main"/>
              </a:ext>
            </a:extLst>
          </a:blip>
          <a:srcRect/>
          <a:stretch>
            <a:fillRect/>
          </a:stretch>
        </p:blipFill>
        <p:spPr bwMode="auto">
          <a:xfrm>
            <a:off x="8242300" y="1930400"/>
            <a:ext cx="1547813" cy="596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 name="CuadroTexto 8">
            <a:extLst>
              <a:ext uri="{FF2B5EF4-FFF2-40B4-BE49-F238E27FC236}">
                <a16:creationId xmlns:a16="http://schemas.microsoft.com/office/drawing/2014/main" id="{D4700800-72ED-4342-B3EB-83CCFDF2F278}"/>
              </a:ext>
            </a:extLst>
          </p:cNvPr>
          <p:cNvSpPr txBox="1"/>
          <p:nvPr/>
        </p:nvSpPr>
        <p:spPr>
          <a:xfrm>
            <a:off x="10060781" y="2044643"/>
            <a:ext cx="1716087" cy="523875"/>
          </a:xfrm>
          <a:prstGeom prst="rect">
            <a:avLst/>
          </a:prstGeom>
          <a:noFill/>
        </p:spPr>
        <p:txBody>
          <a:bodyPr>
            <a:spAutoFit/>
          </a:bodyPr>
          <a:lstStyle/>
          <a:p>
            <a:pPr algn="ctr" eaLnBrk="1" fontAlgn="auto" hangingPunct="1">
              <a:spcBef>
                <a:spcPts val="0"/>
              </a:spcBef>
              <a:spcAft>
                <a:spcPts val="0"/>
              </a:spcAft>
              <a:defRPr/>
            </a:pPr>
            <a:r>
              <a:rPr lang="es-CO" sz="2800" b="1" kern="0" cap="small" dirty="0">
                <a:solidFill>
                  <a:schemeClr val="accent1">
                    <a:lumMod val="50000"/>
                  </a:schemeClr>
                </a:solidFill>
                <a:latin typeface="Candara" panose="020E0502030303020204" pitchFamily="34" charset="0"/>
              </a:rPr>
              <a:t>TOTAL</a:t>
            </a:r>
            <a:endParaRPr lang="es-CO" sz="1400" dirty="0">
              <a:latin typeface="+mn-lt"/>
            </a:endParaRPr>
          </a:p>
        </p:txBody>
      </p:sp>
      <p:cxnSp>
        <p:nvCxnSpPr>
          <p:cNvPr id="10" name="Conector recto 9">
            <a:extLst>
              <a:ext uri="{FF2B5EF4-FFF2-40B4-BE49-F238E27FC236}">
                <a16:creationId xmlns:a16="http://schemas.microsoft.com/office/drawing/2014/main" id="{0B53669E-C063-43DA-BDD2-851372FAC3D7}"/>
              </a:ext>
            </a:extLst>
          </p:cNvPr>
          <p:cNvCxnSpPr>
            <a:cxnSpLocks/>
          </p:cNvCxnSpPr>
          <p:nvPr/>
        </p:nvCxnSpPr>
        <p:spPr>
          <a:xfrm>
            <a:off x="88900" y="1252538"/>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1" name="Imagen 1">
            <a:extLst>
              <a:ext uri="{FF2B5EF4-FFF2-40B4-BE49-F238E27FC236}">
                <a16:creationId xmlns:a16="http://schemas.microsoft.com/office/drawing/2014/main" id="{9D28C364-235B-4928-BBDF-4B443EE9C9DC}"/>
              </a:ext>
            </a:extLst>
          </p:cNvPr>
          <p:cNvPicPr>
            <a:picLocks noChangeAspect="1" noChangeArrowheads="1"/>
          </p:cNvPicPr>
          <p:nvPr/>
        </p:nvPicPr>
        <p:blipFill>
          <a:blip r:embed="rId6" cstate="email">
            <a:extLst>
              <a:ext uri="{28A0092B-C50C-407E-A947-70E740481C1C}">
                <a14:useLocalDpi xmlns:a14="http://schemas.microsoft.com/office/drawing/2010/main"/>
              </a:ext>
            </a:extLst>
          </a:blip>
          <a:srcRect/>
          <a:stretch>
            <a:fillRect/>
          </a:stretch>
        </p:blipFill>
        <p:spPr bwMode="auto">
          <a:xfrm>
            <a:off x="708025" y="257175"/>
            <a:ext cx="965200" cy="900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 name="CuadroTexto 4">
            <a:extLst>
              <a:ext uri="{FF2B5EF4-FFF2-40B4-BE49-F238E27FC236}">
                <a16:creationId xmlns:a16="http://schemas.microsoft.com/office/drawing/2014/main" id="{C914E36E-5163-4F22-A44E-08BDD9AE42DB}"/>
              </a:ext>
            </a:extLst>
          </p:cNvPr>
          <p:cNvSpPr txBox="1">
            <a:spLocks noChangeArrowheads="1"/>
          </p:cNvSpPr>
          <p:nvPr/>
        </p:nvSpPr>
        <p:spPr bwMode="auto">
          <a:xfrm>
            <a:off x="-269875" y="6531769"/>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a:t>
            </a:r>
          </a:p>
        </p:txBody>
      </p:sp>
      <p:sp>
        <p:nvSpPr>
          <p:cNvPr id="15" name="CuadroTexto 14">
            <a:extLst>
              <a:ext uri="{FF2B5EF4-FFF2-40B4-BE49-F238E27FC236}">
                <a16:creationId xmlns:a16="http://schemas.microsoft.com/office/drawing/2014/main" id="{39C0D38A-66FE-46C4-8B30-26D17D52EDB2}"/>
              </a:ext>
            </a:extLst>
          </p:cNvPr>
          <p:cNvSpPr txBox="1"/>
          <p:nvPr/>
        </p:nvSpPr>
        <p:spPr>
          <a:xfrm>
            <a:off x="8349952" y="6035885"/>
            <a:ext cx="3426915" cy="261610"/>
          </a:xfrm>
          <a:prstGeom prst="rect">
            <a:avLst/>
          </a:prstGeom>
          <a:noFill/>
        </p:spPr>
        <p:txBody>
          <a:bodyPr wrap="square">
            <a:spAutoFit/>
          </a:bodyPr>
          <a:lstStyle/>
          <a:p>
            <a:r>
              <a:rPr lang="es-ES" sz="1100" dirty="0"/>
              <a:t>*</a:t>
            </a:r>
            <a:r>
              <a:rPr lang="es-ES" sz="1100" cap="small" dirty="0">
                <a:solidFill>
                  <a:schemeClr val="accent1">
                    <a:lumMod val="50000"/>
                  </a:schemeClr>
                </a:solidFill>
                <a:latin typeface="Candara" panose="020E0502030303020204" pitchFamily="34" charset="0"/>
              </a:rPr>
              <a:t>Nota. Año 2018: Información desde febrero de 2018</a:t>
            </a:r>
          </a:p>
        </p:txBody>
      </p:sp>
      <p:grpSp>
        <p:nvGrpSpPr>
          <p:cNvPr id="16" name="Grupo 15">
            <a:extLst>
              <a:ext uri="{FF2B5EF4-FFF2-40B4-BE49-F238E27FC236}">
                <a16:creationId xmlns:a16="http://schemas.microsoft.com/office/drawing/2014/main" id="{A2555D7A-4E1F-CD9A-DADD-28AF37AF29E7}"/>
              </a:ext>
            </a:extLst>
          </p:cNvPr>
          <p:cNvGrpSpPr/>
          <p:nvPr/>
        </p:nvGrpSpPr>
        <p:grpSpPr>
          <a:xfrm>
            <a:off x="4612708" y="1520785"/>
            <a:ext cx="1077459" cy="989053"/>
            <a:chOff x="10562619" y="1423954"/>
            <a:chExt cx="1280250" cy="1299632"/>
          </a:xfrm>
        </p:grpSpPr>
        <p:pic>
          <p:nvPicPr>
            <p:cNvPr id="17" name="Picture 2">
              <a:extLst>
                <a:ext uri="{FF2B5EF4-FFF2-40B4-BE49-F238E27FC236}">
                  <a16:creationId xmlns:a16="http://schemas.microsoft.com/office/drawing/2014/main" id="{480C68AE-21EE-5FB6-DAD2-AE943490E570}"/>
                </a:ext>
              </a:extLst>
            </p:cNvPr>
            <p:cNvPicPr>
              <a:picLocks noChangeAspect="1" noChangeArrowheads="1"/>
            </p:cNvPicPr>
            <p:nvPr/>
          </p:nvPicPr>
          <p:blipFill rotWithShape="1">
            <a:blip r:embed="rId7" cstate="email">
              <a:extLst>
                <a:ext uri="{28A0092B-C50C-407E-A947-70E740481C1C}">
                  <a14:useLocalDpi xmlns:a14="http://schemas.microsoft.com/office/drawing/2010/main"/>
                </a:ext>
              </a:extLst>
            </a:blip>
            <a:srcRect/>
            <a:stretch/>
          </p:blipFill>
          <p:spPr bwMode="auto">
            <a:xfrm>
              <a:off x="10627933" y="203488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 name="Picture 2">
              <a:extLst>
                <a:ext uri="{FF2B5EF4-FFF2-40B4-BE49-F238E27FC236}">
                  <a16:creationId xmlns:a16="http://schemas.microsoft.com/office/drawing/2014/main" id="{F7254967-865A-8887-3F24-609BF84A9814}"/>
                </a:ext>
              </a:extLst>
            </p:cNvPr>
            <p:cNvPicPr>
              <a:picLocks noChangeAspect="1" noChangeArrowheads="1"/>
            </p:cNvPicPr>
            <p:nvPr/>
          </p:nvPicPr>
          <p:blipFill rotWithShape="1">
            <a:blip r:embed="rId8" cstate="email">
              <a:extLst>
                <a:ext uri="{28A0092B-C50C-407E-A947-70E740481C1C}">
                  <a14:useLocalDpi xmlns:a14="http://schemas.microsoft.com/office/drawing/2010/main"/>
                </a:ext>
              </a:extLst>
            </a:blip>
            <a:srcRect/>
            <a:stretch/>
          </p:blipFill>
          <p:spPr bwMode="auto">
            <a:xfrm>
              <a:off x="10562619" y="142395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aphicFrame>
        <p:nvGraphicFramePr>
          <p:cNvPr id="2" name="Tabla 1">
            <a:extLst>
              <a:ext uri="{FF2B5EF4-FFF2-40B4-BE49-F238E27FC236}">
                <a16:creationId xmlns:a16="http://schemas.microsoft.com/office/drawing/2014/main" id="{B5C8C680-F417-C499-7BA6-C45E52D069E8}"/>
              </a:ext>
            </a:extLst>
          </p:cNvPr>
          <p:cNvGraphicFramePr>
            <a:graphicFrameLocks noGrp="1"/>
          </p:cNvGraphicFramePr>
          <p:nvPr/>
        </p:nvGraphicFramePr>
        <p:xfrm>
          <a:off x="541019" y="2733087"/>
          <a:ext cx="11109961" cy="3149268"/>
        </p:xfrm>
        <a:graphic>
          <a:graphicData uri="http://schemas.openxmlformats.org/drawingml/2006/table">
            <a:tbl>
              <a:tblPr/>
              <a:tblGrid>
                <a:gridCol w="796651">
                  <a:extLst>
                    <a:ext uri="{9D8B030D-6E8A-4147-A177-3AD203B41FA5}">
                      <a16:colId xmlns:a16="http://schemas.microsoft.com/office/drawing/2014/main" val="209550109"/>
                    </a:ext>
                  </a:extLst>
                </a:gridCol>
                <a:gridCol w="796651">
                  <a:extLst>
                    <a:ext uri="{9D8B030D-6E8A-4147-A177-3AD203B41FA5}">
                      <a16:colId xmlns:a16="http://schemas.microsoft.com/office/drawing/2014/main" val="2618089255"/>
                    </a:ext>
                  </a:extLst>
                </a:gridCol>
                <a:gridCol w="278828">
                  <a:extLst>
                    <a:ext uri="{9D8B030D-6E8A-4147-A177-3AD203B41FA5}">
                      <a16:colId xmlns:a16="http://schemas.microsoft.com/office/drawing/2014/main" val="2458864370"/>
                    </a:ext>
                  </a:extLst>
                </a:gridCol>
                <a:gridCol w="796651">
                  <a:extLst>
                    <a:ext uri="{9D8B030D-6E8A-4147-A177-3AD203B41FA5}">
                      <a16:colId xmlns:a16="http://schemas.microsoft.com/office/drawing/2014/main" val="1830661822"/>
                    </a:ext>
                  </a:extLst>
                </a:gridCol>
                <a:gridCol w="796651">
                  <a:extLst>
                    <a:ext uri="{9D8B030D-6E8A-4147-A177-3AD203B41FA5}">
                      <a16:colId xmlns:a16="http://schemas.microsoft.com/office/drawing/2014/main" val="3934144790"/>
                    </a:ext>
                  </a:extLst>
                </a:gridCol>
                <a:gridCol w="308702">
                  <a:extLst>
                    <a:ext uri="{9D8B030D-6E8A-4147-A177-3AD203B41FA5}">
                      <a16:colId xmlns:a16="http://schemas.microsoft.com/office/drawing/2014/main" val="4268070822"/>
                    </a:ext>
                  </a:extLst>
                </a:gridCol>
                <a:gridCol w="796651">
                  <a:extLst>
                    <a:ext uri="{9D8B030D-6E8A-4147-A177-3AD203B41FA5}">
                      <a16:colId xmlns:a16="http://schemas.microsoft.com/office/drawing/2014/main" val="3860622577"/>
                    </a:ext>
                  </a:extLst>
                </a:gridCol>
                <a:gridCol w="796651">
                  <a:extLst>
                    <a:ext uri="{9D8B030D-6E8A-4147-A177-3AD203B41FA5}">
                      <a16:colId xmlns:a16="http://schemas.microsoft.com/office/drawing/2014/main" val="2937963231"/>
                    </a:ext>
                  </a:extLst>
                </a:gridCol>
                <a:gridCol w="308702">
                  <a:extLst>
                    <a:ext uri="{9D8B030D-6E8A-4147-A177-3AD203B41FA5}">
                      <a16:colId xmlns:a16="http://schemas.microsoft.com/office/drawing/2014/main" val="2602096057"/>
                    </a:ext>
                  </a:extLst>
                </a:gridCol>
                <a:gridCol w="796651">
                  <a:extLst>
                    <a:ext uri="{9D8B030D-6E8A-4147-A177-3AD203B41FA5}">
                      <a16:colId xmlns:a16="http://schemas.microsoft.com/office/drawing/2014/main" val="1291048444"/>
                    </a:ext>
                  </a:extLst>
                </a:gridCol>
                <a:gridCol w="796651">
                  <a:extLst>
                    <a:ext uri="{9D8B030D-6E8A-4147-A177-3AD203B41FA5}">
                      <a16:colId xmlns:a16="http://schemas.microsoft.com/office/drawing/2014/main" val="3104407437"/>
                    </a:ext>
                  </a:extLst>
                </a:gridCol>
                <a:gridCol w="348535">
                  <a:extLst>
                    <a:ext uri="{9D8B030D-6E8A-4147-A177-3AD203B41FA5}">
                      <a16:colId xmlns:a16="http://schemas.microsoft.com/office/drawing/2014/main" val="3405858914"/>
                    </a:ext>
                  </a:extLst>
                </a:gridCol>
                <a:gridCol w="796651">
                  <a:extLst>
                    <a:ext uri="{9D8B030D-6E8A-4147-A177-3AD203B41FA5}">
                      <a16:colId xmlns:a16="http://schemas.microsoft.com/office/drawing/2014/main" val="2646197641"/>
                    </a:ext>
                  </a:extLst>
                </a:gridCol>
                <a:gridCol w="796651">
                  <a:extLst>
                    <a:ext uri="{9D8B030D-6E8A-4147-A177-3AD203B41FA5}">
                      <a16:colId xmlns:a16="http://schemas.microsoft.com/office/drawing/2014/main" val="3128189151"/>
                    </a:ext>
                  </a:extLst>
                </a:gridCol>
                <a:gridCol w="305382">
                  <a:extLst>
                    <a:ext uri="{9D8B030D-6E8A-4147-A177-3AD203B41FA5}">
                      <a16:colId xmlns:a16="http://schemas.microsoft.com/office/drawing/2014/main" val="4016213425"/>
                    </a:ext>
                  </a:extLst>
                </a:gridCol>
                <a:gridCol w="796651">
                  <a:extLst>
                    <a:ext uri="{9D8B030D-6E8A-4147-A177-3AD203B41FA5}">
                      <a16:colId xmlns:a16="http://schemas.microsoft.com/office/drawing/2014/main" val="847633493"/>
                    </a:ext>
                  </a:extLst>
                </a:gridCol>
                <a:gridCol w="796651">
                  <a:extLst>
                    <a:ext uri="{9D8B030D-6E8A-4147-A177-3AD203B41FA5}">
                      <a16:colId xmlns:a16="http://schemas.microsoft.com/office/drawing/2014/main" val="2119070636"/>
                    </a:ext>
                  </a:extLst>
                </a:gridCol>
              </a:tblGrid>
              <a:tr h="359916">
                <a:tc>
                  <a:txBody>
                    <a:bodyPr/>
                    <a:lstStyle/>
                    <a:p>
                      <a:pPr algn="ctr" rtl="0" fontAlgn="ctr"/>
                      <a:r>
                        <a:rPr lang="es-CO" sz="1100" b="1" i="0" u="none" strike="noStrike">
                          <a:solidFill>
                            <a:srgbClr val="203864"/>
                          </a:solidFill>
                          <a:effectLst/>
                          <a:latin typeface="Calibri" panose="020F0502020204030204" pitchFamily="34" charset="0"/>
                        </a:rPr>
                        <a:t>MES</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PQR</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MES</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PQR</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MES</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PQR</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MES</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PQR</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MES</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PQR</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MES</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PQR</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1570983652"/>
                  </a:ext>
                </a:extLst>
              </a:tr>
              <a:tr h="348669">
                <a:tc>
                  <a:txBody>
                    <a:bodyPr/>
                    <a:lstStyle/>
                    <a:p>
                      <a:pPr algn="ctr" rtl="0" fontAlgn="ctr"/>
                      <a:r>
                        <a:rPr lang="es-CO" sz="1100" b="1" i="0" u="none" strike="noStrike">
                          <a:solidFill>
                            <a:srgbClr val="203864"/>
                          </a:solidFill>
                          <a:effectLst/>
                          <a:latin typeface="Calibri" panose="020F0502020204030204" pitchFamily="34" charset="0"/>
                        </a:rPr>
                        <a:t>2018</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71</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2018</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40</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2018</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44</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2018</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7</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2018</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25</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2018</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187</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extLst>
                  <a:ext uri="{0D108BD9-81ED-4DB2-BD59-A6C34878D82A}">
                    <a16:rowId xmlns:a16="http://schemas.microsoft.com/office/drawing/2014/main" val="2322189507"/>
                  </a:ext>
                </a:extLst>
              </a:tr>
              <a:tr h="348669">
                <a:tc>
                  <a:txBody>
                    <a:bodyPr/>
                    <a:lstStyle/>
                    <a:p>
                      <a:pPr algn="ctr" rtl="0" fontAlgn="ctr"/>
                      <a:r>
                        <a:rPr lang="es-CO" sz="1100" b="1" i="0" u="none" strike="noStrike">
                          <a:solidFill>
                            <a:srgbClr val="203864"/>
                          </a:solidFill>
                          <a:effectLst/>
                          <a:latin typeface="Calibri" panose="020F0502020204030204" pitchFamily="34" charset="0"/>
                        </a:rPr>
                        <a:t>2019</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666</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2019</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607</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2019</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356</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2019</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653</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2019</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1.043</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2019</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3.325</a:t>
                      </a:r>
                    </a:p>
                  </a:txBody>
                  <a:tcPr marL="9434" marR="9434" marT="9434" marB="0" anchor="ctr">
                    <a:lnL>
                      <a:noFill/>
                    </a:lnL>
                    <a:lnR>
                      <a:noFill/>
                    </a:lnR>
                    <a:lnT>
                      <a:noFill/>
                    </a:lnT>
                    <a:lnB>
                      <a:noFill/>
                    </a:lnB>
                    <a:solidFill>
                      <a:srgbClr val="EBF1E9"/>
                    </a:solidFill>
                  </a:tcPr>
                </a:tc>
                <a:extLst>
                  <a:ext uri="{0D108BD9-81ED-4DB2-BD59-A6C34878D82A}">
                    <a16:rowId xmlns:a16="http://schemas.microsoft.com/office/drawing/2014/main" val="2347763972"/>
                  </a:ext>
                </a:extLst>
              </a:tr>
              <a:tr h="348669">
                <a:tc>
                  <a:txBody>
                    <a:bodyPr/>
                    <a:lstStyle/>
                    <a:p>
                      <a:pPr algn="ctr" rtl="0" fontAlgn="ctr"/>
                      <a:r>
                        <a:rPr lang="es-CO" sz="1100" b="1" i="0" u="none" strike="noStrike">
                          <a:solidFill>
                            <a:srgbClr val="203864"/>
                          </a:solidFill>
                          <a:effectLst/>
                          <a:latin typeface="Calibri" panose="020F0502020204030204" pitchFamily="34" charset="0"/>
                        </a:rPr>
                        <a:t>2020</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272</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2020</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223</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2020</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460</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2020</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426</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2020</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573</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2020</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1.954</a:t>
                      </a:r>
                    </a:p>
                  </a:txBody>
                  <a:tcPr marL="9434" marR="9434" marT="9434" marB="0" anchor="ctr">
                    <a:lnL>
                      <a:noFill/>
                    </a:lnL>
                    <a:lnR>
                      <a:noFill/>
                    </a:lnR>
                    <a:lnT>
                      <a:noFill/>
                    </a:lnT>
                    <a:lnB>
                      <a:noFill/>
                    </a:lnB>
                    <a:solidFill>
                      <a:srgbClr val="EBF1E9"/>
                    </a:solidFill>
                  </a:tcPr>
                </a:tc>
                <a:extLst>
                  <a:ext uri="{0D108BD9-81ED-4DB2-BD59-A6C34878D82A}">
                    <a16:rowId xmlns:a16="http://schemas.microsoft.com/office/drawing/2014/main" val="4131153352"/>
                  </a:ext>
                </a:extLst>
              </a:tr>
              <a:tr h="348669">
                <a:tc>
                  <a:txBody>
                    <a:bodyPr/>
                    <a:lstStyle/>
                    <a:p>
                      <a:pPr algn="ctr" rtl="0" fontAlgn="ctr"/>
                      <a:r>
                        <a:rPr lang="es-CO" sz="1100" b="1" i="0" u="none" strike="noStrike">
                          <a:solidFill>
                            <a:srgbClr val="203864"/>
                          </a:solidFill>
                          <a:effectLst/>
                          <a:latin typeface="Calibri" panose="020F0502020204030204" pitchFamily="34" charset="0"/>
                        </a:rPr>
                        <a:t>2021</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266</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2021</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259</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2021</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448</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2021</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569</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2021</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564</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2021</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2.106</a:t>
                      </a:r>
                    </a:p>
                  </a:txBody>
                  <a:tcPr marL="9434" marR="9434" marT="9434" marB="0" anchor="ctr">
                    <a:lnL>
                      <a:noFill/>
                    </a:lnL>
                    <a:lnR>
                      <a:noFill/>
                    </a:lnR>
                    <a:lnT>
                      <a:noFill/>
                    </a:lnT>
                    <a:lnB>
                      <a:noFill/>
                    </a:lnB>
                    <a:solidFill>
                      <a:srgbClr val="EBF1E9"/>
                    </a:solidFill>
                  </a:tcPr>
                </a:tc>
                <a:extLst>
                  <a:ext uri="{0D108BD9-81ED-4DB2-BD59-A6C34878D82A}">
                    <a16:rowId xmlns:a16="http://schemas.microsoft.com/office/drawing/2014/main" val="3282846924"/>
                  </a:ext>
                </a:extLst>
              </a:tr>
              <a:tr h="348669">
                <a:tc>
                  <a:txBody>
                    <a:bodyPr/>
                    <a:lstStyle/>
                    <a:p>
                      <a:pPr algn="ctr" rtl="0" fontAlgn="ctr"/>
                      <a:r>
                        <a:rPr lang="es-CO" sz="1100" b="1" i="0" u="none" strike="noStrike">
                          <a:solidFill>
                            <a:srgbClr val="203864"/>
                          </a:solidFill>
                          <a:effectLst/>
                          <a:latin typeface="Calibri" panose="020F0502020204030204" pitchFamily="34" charset="0"/>
                        </a:rPr>
                        <a:t>2022</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297</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2022</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230</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2022</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386</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2022</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552</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2022</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437</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2022</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1.902</a:t>
                      </a:r>
                    </a:p>
                  </a:txBody>
                  <a:tcPr marL="9434" marR="9434" marT="9434" marB="0" anchor="ctr">
                    <a:lnL>
                      <a:noFill/>
                    </a:lnL>
                    <a:lnR>
                      <a:noFill/>
                    </a:lnR>
                    <a:lnT>
                      <a:noFill/>
                    </a:lnT>
                    <a:lnB>
                      <a:noFill/>
                    </a:lnB>
                    <a:solidFill>
                      <a:srgbClr val="EBF1E9"/>
                    </a:solidFill>
                  </a:tcPr>
                </a:tc>
                <a:extLst>
                  <a:ext uri="{0D108BD9-81ED-4DB2-BD59-A6C34878D82A}">
                    <a16:rowId xmlns:a16="http://schemas.microsoft.com/office/drawing/2014/main" val="3494173309"/>
                  </a:ext>
                </a:extLst>
              </a:tr>
              <a:tr h="348669">
                <a:tc>
                  <a:txBody>
                    <a:bodyPr/>
                    <a:lstStyle/>
                    <a:p>
                      <a:pPr algn="ctr" rtl="0" fontAlgn="ctr"/>
                      <a:r>
                        <a:rPr lang="es-CO" sz="1100" b="1" i="0" u="none" strike="noStrike">
                          <a:solidFill>
                            <a:srgbClr val="203864"/>
                          </a:solidFill>
                          <a:effectLst/>
                          <a:latin typeface="Calibri" panose="020F0502020204030204" pitchFamily="34" charset="0"/>
                        </a:rPr>
                        <a:t>2023</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367</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2023</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193</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2023</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336</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2023</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453</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2023</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309</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2023</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1.658</a:t>
                      </a:r>
                    </a:p>
                  </a:txBody>
                  <a:tcPr marL="9434" marR="9434" marT="9434" marB="0" anchor="ctr">
                    <a:lnL>
                      <a:noFill/>
                    </a:lnL>
                    <a:lnR>
                      <a:noFill/>
                    </a:lnR>
                    <a:lnT>
                      <a:noFill/>
                    </a:lnT>
                    <a:lnB>
                      <a:noFill/>
                    </a:lnB>
                    <a:solidFill>
                      <a:srgbClr val="EBF1E9"/>
                    </a:solidFill>
                  </a:tcPr>
                </a:tc>
                <a:extLst>
                  <a:ext uri="{0D108BD9-81ED-4DB2-BD59-A6C34878D82A}">
                    <a16:rowId xmlns:a16="http://schemas.microsoft.com/office/drawing/2014/main" val="70066784"/>
                  </a:ext>
                </a:extLst>
              </a:tr>
              <a:tr h="348669">
                <a:tc>
                  <a:txBody>
                    <a:bodyPr/>
                    <a:lstStyle/>
                    <a:p>
                      <a:pPr algn="ctr" rtl="0" fontAlgn="ctr"/>
                      <a:r>
                        <a:rPr lang="es-CO" sz="1200" b="1" i="0" u="none" strike="noStrike">
                          <a:solidFill>
                            <a:srgbClr val="203864"/>
                          </a:solidFill>
                          <a:effectLst/>
                          <a:latin typeface="Calibri" panose="020F0502020204030204" pitchFamily="34" charset="0"/>
                        </a:rPr>
                        <a:t>2024</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96</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2024</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98</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2024</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195</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2024</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108</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2024</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75</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2024</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572</a:t>
                      </a:r>
                    </a:p>
                  </a:txBody>
                  <a:tcPr marL="9434" marR="9434" marT="9434" marB="0" anchor="ctr">
                    <a:lnL>
                      <a:noFill/>
                    </a:lnL>
                    <a:lnR>
                      <a:noFill/>
                    </a:lnR>
                    <a:lnT>
                      <a:noFill/>
                    </a:lnT>
                    <a:lnB>
                      <a:noFill/>
                    </a:lnB>
                    <a:solidFill>
                      <a:srgbClr val="EBF1E9"/>
                    </a:solidFill>
                  </a:tcPr>
                </a:tc>
                <a:extLst>
                  <a:ext uri="{0D108BD9-81ED-4DB2-BD59-A6C34878D82A}">
                    <a16:rowId xmlns:a16="http://schemas.microsoft.com/office/drawing/2014/main" val="4195393024"/>
                  </a:ext>
                </a:extLst>
              </a:tr>
              <a:tr h="348669">
                <a:tc>
                  <a:txBody>
                    <a:bodyPr/>
                    <a:lstStyle/>
                    <a:p>
                      <a:pPr algn="ctr" rtl="0" fontAlgn="ctr"/>
                      <a:r>
                        <a:rPr lang="es-CO" sz="1100" b="1" i="0" u="none" strike="noStrike">
                          <a:solidFill>
                            <a:srgbClr val="203864"/>
                          </a:solidFill>
                          <a:effectLst/>
                          <a:latin typeface="Calibri" panose="020F0502020204030204" pitchFamily="34" charset="0"/>
                        </a:rPr>
                        <a:t>Total</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2.035</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Total</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1.650</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Total</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2.225</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Total</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2.768</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Total</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3.026</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Total</a:t>
                      </a:r>
                    </a:p>
                  </a:txBody>
                  <a:tcPr marL="9434" marR="9434" marT="9434" marB="0" anchor="ctr">
                    <a:lnL>
                      <a:noFill/>
                    </a:lnL>
                    <a:lnR>
                      <a:noFill/>
                    </a:lnR>
                    <a:lnT>
                      <a:noFill/>
                    </a:lnT>
                    <a:lnB>
                      <a:noFill/>
                    </a:lnB>
                    <a:noFill/>
                  </a:tcPr>
                </a:tc>
                <a:tc>
                  <a:txBody>
                    <a:bodyPr/>
                    <a:lstStyle/>
                    <a:p>
                      <a:pPr algn="ctr" rtl="0" fontAlgn="ctr"/>
                      <a:r>
                        <a:rPr lang="es-CO" sz="1100" b="0" i="0" u="none" strike="noStrike" dirty="0">
                          <a:solidFill>
                            <a:srgbClr val="203864"/>
                          </a:solidFill>
                          <a:effectLst/>
                          <a:highlight>
                            <a:srgbClr val="EBF1E9"/>
                          </a:highlight>
                          <a:latin typeface="Calibri" panose="020F0502020204030204" pitchFamily="34" charset="0"/>
                        </a:rPr>
                        <a:t>11.704</a:t>
                      </a:r>
                    </a:p>
                  </a:txBody>
                  <a:tcPr marL="9434" marR="9434" marT="9434" marB="0" anchor="ctr">
                    <a:lnL>
                      <a:noFill/>
                    </a:lnL>
                    <a:lnR>
                      <a:noFill/>
                    </a:lnR>
                    <a:lnT>
                      <a:noFill/>
                    </a:lnT>
                    <a:lnB>
                      <a:noFill/>
                    </a:lnB>
                    <a:solidFill>
                      <a:srgbClr val="EBF1E9"/>
                    </a:solidFill>
                  </a:tcPr>
                </a:tc>
                <a:extLst>
                  <a:ext uri="{0D108BD9-81ED-4DB2-BD59-A6C34878D82A}">
                    <a16:rowId xmlns:a16="http://schemas.microsoft.com/office/drawing/2014/main" val="1952834247"/>
                  </a:ext>
                </a:extLst>
              </a:tr>
            </a:tbl>
          </a:graphicData>
        </a:graphic>
      </p:graphicFrame>
    </p:spTree>
    <p:extLst>
      <p:ext uri="{BB962C8B-B14F-4D97-AF65-F5344CB8AC3E}">
        <p14:creationId xmlns:p14="http://schemas.microsoft.com/office/powerpoint/2010/main" val="934862189"/>
      </p:ext>
    </p:extLst>
  </p:cSld>
  <p:clrMapOvr>
    <a:masterClrMapping/>
  </p:clrMapOvr>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Imagen 5">
            <a:extLst>
              <a:ext uri="{FF2B5EF4-FFF2-40B4-BE49-F238E27FC236}">
                <a16:creationId xmlns:a16="http://schemas.microsoft.com/office/drawing/2014/main" id="{0D3F5635-B8FD-4FBB-AF8F-3D14C659E766}"/>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03249" y="1660965"/>
            <a:ext cx="1281113" cy="1004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 name="Imagen 6">
            <a:extLst>
              <a:ext uri="{FF2B5EF4-FFF2-40B4-BE49-F238E27FC236}">
                <a16:creationId xmlns:a16="http://schemas.microsoft.com/office/drawing/2014/main" id="{CBF50630-E678-4945-B065-F6E8FD2419AF}"/>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l="12659" t="17307" r="12910" b="19214"/>
          <a:stretch>
            <a:fillRect/>
          </a:stretch>
        </p:blipFill>
        <p:spPr bwMode="auto">
          <a:xfrm>
            <a:off x="2187574" y="1764152"/>
            <a:ext cx="1782763" cy="1009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 name="Imagen 8">
            <a:extLst>
              <a:ext uri="{FF2B5EF4-FFF2-40B4-BE49-F238E27FC236}">
                <a16:creationId xmlns:a16="http://schemas.microsoft.com/office/drawing/2014/main" id="{FC218D50-B89E-4BAA-822F-E617D6369962}"/>
              </a:ext>
            </a:extLst>
          </p:cNvPr>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6265862" y="2249927"/>
            <a:ext cx="1593850"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 name="Imagen 9">
            <a:extLst>
              <a:ext uri="{FF2B5EF4-FFF2-40B4-BE49-F238E27FC236}">
                <a16:creationId xmlns:a16="http://schemas.microsoft.com/office/drawing/2014/main" id="{EF03F627-757B-454D-8659-6F9F722FBF2E}"/>
              </a:ext>
            </a:extLst>
          </p:cNvPr>
          <p:cNvPicPr>
            <a:picLocks noChangeAspect="1" noChangeArrowheads="1"/>
          </p:cNvPicPr>
          <p:nvPr/>
        </p:nvPicPr>
        <p:blipFill>
          <a:blip r:embed="rId6" cstate="email">
            <a:extLst>
              <a:ext uri="{28A0092B-C50C-407E-A947-70E740481C1C}">
                <a14:useLocalDpi xmlns:a14="http://schemas.microsoft.com/office/drawing/2010/main"/>
              </a:ext>
            </a:extLst>
          </a:blip>
          <a:srcRect/>
          <a:stretch>
            <a:fillRect/>
          </a:stretch>
        </p:blipFill>
        <p:spPr bwMode="auto">
          <a:xfrm>
            <a:off x="8207374" y="1997515"/>
            <a:ext cx="1547813" cy="5953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 name="CuadroTexto 6">
            <a:extLst>
              <a:ext uri="{FF2B5EF4-FFF2-40B4-BE49-F238E27FC236}">
                <a16:creationId xmlns:a16="http://schemas.microsoft.com/office/drawing/2014/main" id="{BCBEDA6F-5019-4F67-B694-31357310E33A}"/>
              </a:ext>
            </a:extLst>
          </p:cNvPr>
          <p:cNvSpPr txBox="1"/>
          <p:nvPr/>
        </p:nvSpPr>
        <p:spPr>
          <a:xfrm>
            <a:off x="9991724" y="2143565"/>
            <a:ext cx="1714500" cy="522287"/>
          </a:xfrm>
          <a:prstGeom prst="rect">
            <a:avLst/>
          </a:prstGeom>
          <a:noFill/>
        </p:spPr>
        <p:txBody>
          <a:bodyPr>
            <a:spAutoFit/>
          </a:bodyPr>
          <a:lstStyle/>
          <a:p>
            <a:pPr algn="ctr" eaLnBrk="1" fontAlgn="auto" hangingPunct="1">
              <a:spcBef>
                <a:spcPts val="0"/>
              </a:spcBef>
              <a:spcAft>
                <a:spcPts val="0"/>
              </a:spcAft>
              <a:defRPr/>
            </a:pPr>
            <a:r>
              <a:rPr lang="es-CO" sz="2800" b="1" kern="0" cap="small" dirty="0">
                <a:solidFill>
                  <a:schemeClr val="accent1">
                    <a:lumMod val="50000"/>
                  </a:schemeClr>
                </a:solidFill>
                <a:latin typeface="Candara" panose="020E0502030303020204" pitchFamily="34" charset="0"/>
              </a:rPr>
              <a:t>TOTAL</a:t>
            </a:r>
            <a:endParaRPr lang="es-CO" sz="1400" dirty="0">
              <a:latin typeface="+mn-lt"/>
            </a:endParaRPr>
          </a:p>
        </p:txBody>
      </p:sp>
      <p:pic>
        <p:nvPicPr>
          <p:cNvPr id="9" name="Imagen 1">
            <a:extLst>
              <a:ext uri="{FF2B5EF4-FFF2-40B4-BE49-F238E27FC236}">
                <a16:creationId xmlns:a16="http://schemas.microsoft.com/office/drawing/2014/main" id="{0BE43705-5DAA-4E79-9271-AA5D0AD60291}"/>
              </a:ext>
            </a:extLst>
          </p:cNvPr>
          <p:cNvPicPr>
            <a:picLocks noChangeAspect="1" noChangeArrowheads="1"/>
          </p:cNvPicPr>
          <p:nvPr/>
        </p:nvPicPr>
        <p:blipFill>
          <a:blip r:embed="rId7" cstate="email">
            <a:extLst>
              <a:ext uri="{28A0092B-C50C-407E-A947-70E740481C1C}">
                <a14:useLocalDpi xmlns:a14="http://schemas.microsoft.com/office/drawing/2010/main"/>
              </a:ext>
            </a:extLst>
          </a:blip>
          <a:srcRect/>
          <a:stretch>
            <a:fillRect/>
          </a:stretch>
        </p:blipFill>
        <p:spPr bwMode="auto">
          <a:xfrm>
            <a:off x="603250" y="201613"/>
            <a:ext cx="966788" cy="898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 name="CuadroTexto 9">
            <a:extLst>
              <a:ext uri="{FF2B5EF4-FFF2-40B4-BE49-F238E27FC236}">
                <a16:creationId xmlns:a16="http://schemas.microsoft.com/office/drawing/2014/main" id="{837E52C8-6490-4B81-A213-517BA6C305BE}"/>
              </a:ext>
            </a:extLst>
          </p:cNvPr>
          <p:cNvSpPr txBox="1"/>
          <p:nvPr/>
        </p:nvSpPr>
        <p:spPr>
          <a:xfrm>
            <a:off x="1570038" y="337565"/>
            <a:ext cx="9882187" cy="862012"/>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marL="0" lvl="1" eaLnBrk="1" fontAlgn="auto" hangingPunct="1">
              <a:spcBef>
                <a:spcPts val="0"/>
              </a:spcBef>
              <a:spcAft>
                <a:spcPts val="0"/>
              </a:spcAft>
              <a:defRPr/>
            </a:pPr>
            <a:r>
              <a:rPr lang="es-CO" sz="3400" dirty="0">
                <a:solidFill>
                  <a:schemeClr val="accent1">
                    <a:lumMod val="50000"/>
                  </a:schemeClr>
                </a:solidFill>
              </a:rPr>
              <a:t>COMERCIAL Y FINANCIERO</a:t>
            </a:r>
          </a:p>
          <a:p>
            <a:pPr marL="0" lvl="1" eaLnBrk="1" fontAlgn="auto" hangingPunct="1">
              <a:spcBef>
                <a:spcPts val="0"/>
              </a:spcBef>
              <a:spcAft>
                <a:spcPts val="0"/>
              </a:spcAft>
              <a:defRPr/>
            </a:pPr>
            <a:r>
              <a:rPr lang="es-ES" sz="1600" b="0" dirty="0">
                <a:solidFill>
                  <a:schemeClr val="accent1">
                    <a:lumMod val="50000"/>
                  </a:schemeClr>
                </a:solidFill>
              </a:rPr>
              <a:t>PQR-Cestas Publicas </a:t>
            </a:r>
            <a:r>
              <a:rPr lang="es-CO" sz="1600" b="0" dirty="0">
                <a:solidFill>
                  <a:schemeClr val="accent1">
                    <a:lumMod val="50000"/>
                  </a:schemeClr>
                </a:solidFill>
              </a:rPr>
              <a:t>Febrero 2018 a Abril 2024</a:t>
            </a:r>
            <a:endParaRPr lang="es-ES" sz="1600" b="0" dirty="0">
              <a:solidFill>
                <a:schemeClr val="accent1">
                  <a:lumMod val="50000"/>
                </a:schemeClr>
              </a:solidFill>
            </a:endParaRPr>
          </a:p>
        </p:txBody>
      </p:sp>
      <p:cxnSp>
        <p:nvCxnSpPr>
          <p:cNvPr id="11" name="Conector recto 10">
            <a:extLst>
              <a:ext uri="{FF2B5EF4-FFF2-40B4-BE49-F238E27FC236}">
                <a16:creationId xmlns:a16="http://schemas.microsoft.com/office/drawing/2014/main" id="{6BD7B0DF-6270-4FA0-B9AE-81739D4581DF}"/>
              </a:ext>
            </a:extLst>
          </p:cNvPr>
          <p:cNvCxnSpPr>
            <a:cxnSpLocks/>
          </p:cNvCxnSpPr>
          <p:nvPr/>
        </p:nvCxnSpPr>
        <p:spPr>
          <a:xfrm>
            <a:off x="88900" y="1252538"/>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14" name="CuadroTexto 4">
            <a:extLst>
              <a:ext uri="{FF2B5EF4-FFF2-40B4-BE49-F238E27FC236}">
                <a16:creationId xmlns:a16="http://schemas.microsoft.com/office/drawing/2014/main" id="{6C027C26-576F-4014-9EAD-D7A6CF548194}"/>
              </a:ext>
            </a:extLst>
          </p:cNvPr>
          <p:cNvSpPr txBox="1">
            <a:spLocks noChangeArrowheads="1"/>
          </p:cNvSpPr>
          <p:nvPr/>
        </p:nvSpPr>
        <p:spPr bwMode="auto">
          <a:xfrm>
            <a:off x="-269875" y="6531769"/>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a:t>
            </a:r>
          </a:p>
        </p:txBody>
      </p:sp>
      <p:sp>
        <p:nvSpPr>
          <p:cNvPr id="16" name="CuadroTexto 15">
            <a:extLst>
              <a:ext uri="{FF2B5EF4-FFF2-40B4-BE49-F238E27FC236}">
                <a16:creationId xmlns:a16="http://schemas.microsoft.com/office/drawing/2014/main" id="{2C2E8436-9EFB-4FBD-AD20-EDDC55014BC4}"/>
              </a:ext>
            </a:extLst>
          </p:cNvPr>
          <p:cNvSpPr txBox="1"/>
          <p:nvPr/>
        </p:nvSpPr>
        <p:spPr>
          <a:xfrm>
            <a:off x="8349953" y="6035885"/>
            <a:ext cx="3568700" cy="430887"/>
          </a:xfrm>
          <a:prstGeom prst="rect">
            <a:avLst/>
          </a:prstGeom>
          <a:noFill/>
        </p:spPr>
        <p:txBody>
          <a:bodyPr wrap="square">
            <a:spAutoFit/>
          </a:bodyPr>
          <a:lstStyle/>
          <a:p>
            <a:r>
              <a:rPr lang="es-ES" sz="1100" dirty="0"/>
              <a:t>*</a:t>
            </a:r>
            <a:r>
              <a:rPr lang="es-ES" sz="1100" cap="small" dirty="0">
                <a:solidFill>
                  <a:schemeClr val="accent1">
                    <a:lumMod val="50000"/>
                  </a:schemeClr>
                </a:solidFill>
                <a:latin typeface="Candara" panose="020E0502030303020204" pitchFamily="34" charset="0"/>
              </a:rPr>
              <a:t>Nota. Año 2018: Información desde febrero de 2018</a:t>
            </a:r>
          </a:p>
          <a:p>
            <a:r>
              <a:rPr lang="es-ES" sz="1100" cap="small" dirty="0">
                <a:solidFill>
                  <a:schemeClr val="accent1">
                    <a:lumMod val="50000"/>
                  </a:schemeClr>
                </a:solidFill>
                <a:latin typeface="Candara" panose="020E0502030303020204" pitchFamily="34" charset="0"/>
              </a:rPr>
              <a:t>             </a:t>
            </a:r>
          </a:p>
        </p:txBody>
      </p:sp>
      <p:grpSp>
        <p:nvGrpSpPr>
          <p:cNvPr id="15" name="Grupo 14">
            <a:extLst>
              <a:ext uri="{FF2B5EF4-FFF2-40B4-BE49-F238E27FC236}">
                <a16:creationId xmlns:a16="http://schemas.microsoft.com/office/drawing/2014/main" id="{7DB62401-3FDE-6232-57FB-4AAF6E0C84F3}"/>
              </a:ext>
            </a:extLst>
          </p:cNvPr>
          <p:cNvGrpSpPr/>
          <p:nvPr/>
        </p:nvGrpSpPr>
        <p:grpSpPr>
          <a:xfrm>
            <a:off x="4352205" y="1680768"/>
            <a:ext cx="1077459" cy="989053"/>
            <a:chOff x="10562619" y="1423954"/>
            <a:chExt cx="1280250" cy="1299632"/>
          </a:xfrm>
        </p:grpSpPr>
        <p:pic>
          <p:nvPicPr>
            <p:cNvPr id="17" name="Picture 2">
              <a:extLst>
                <a:ext uri="{FF2B5EF4-FFF2-40B4-BE49-F238E27FC236}">
                  <a16:creationId xmlns:a16="http://schemas.microsoft.com/office/drawing/2014/main" id="{03D2A992-A497-6175-53FF-309D828C0446}"/>
                </a:ext>
              </a:extLst>
            </p:cNvPr>
            <p:cNvPicPr>
              <a:picLocks noChangeAspect="1" noChangeArrowheads="1"/>
            </p:cNvPicPr>
            <p:nvPr/>
          </p:nvPicPr>
          <p:blipFill rotWithShape="1">
            <a:blip r:embed="rId8" cstate="email">
              <a:extLst>
                <a:ext uri="{28A0092B-C50C-407E-A947-70E740481C1C}">
                  <a14:useLocalDpi xmlns:a14="http://schemas.microsoft.com/office/drawing/2010/main"/>
                </a:ext>
              </a:extLst>
            </a:blip>
            <a:srcRect/>
            <a:stretch/>
          </p:blipFill>
          <p:spPr bwMode="auto">
            <a:xfrm>
              <a:off x="10627933" y="203488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 name="Picture 2">
              <a:extLst>
                <a:ext uri="{FF2B5EF4-FFF2-40B4-BE49-F238E27FC236}">
                  <a16:creationId xmlns:a16="http://schemas.microsoft.com/office/drawing/2014/main" id="{ED22F85F-D07B-64BF-3CDE-47A0D14E4956}"/>
                </a:ext>
              </a:extLst>
            </p:cNvPr>
            <p:cNvPicPr>
              <a:picLocks noChangeAspect="1" noChangeArrowheads="1"/>
            </p:cNvPicPr>
            <p:nvPr/>
          </p:nvPicPr>
          <p:blipFill rotWithShape="1">
            <a:blip r:embed="rId9" cstate="email">
              <a:extLst>
                <a:ext uri="{28A0092B-C50C-407E-A947-70E740481C1C}">
                  <a14:useLocalDpi xmlns:a14="http://schemas.microsoft.com/office/drawing/2010/main"/>
                </a:ext>
              </a:extLst>
            </a:blip>
            <a:srcRect/>
            <a:stretch/>
          </p:blipFill>
          <p:spPr bwMode="auto">
            <a:xfrm>
              <a:off x="10562619" y="142395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aphicFrame>
        <p:nvGraphicFramePr>
          <p:cNvPr id="8" name="Tabla 7">
            <a:extLst>
              <a:ext uri="{FF2B5EF4-FFF2-40B4-BE49-F238E27FC236}">
                <a16:creationId xmlns:a16="http://schemas.microsoft.com/office/drawing/2014/main" id="{94D9CD9E-4AAF-3CF0-44A2-1FFF65D286F9}"/>
              </a:ext>
            </a:extLst>
          </p:cNvPr>
          <p:cNvGraphicFramePr>
            <a:graphicFrameLocks noGrp="1"/>
          </p:cNvGraphicFramePr>
          <p:nvPr/>
        </p:nvGraphicFramePr>
        <p:xfrm>
          <a:off x="393194" y="2887848"/>
          <a:ext cx="11237971" cy="2918586"/>
        </p:xfrm>
        <a:graphic>
          <a:graphicData uri="http://schemas.openxmlformats.org/drawingml/2006/table">
            <a:tbl>
              <a:tblPr/>
              <a:tblGrid>
                <a:gridCol w="805830">
                  <a:extLst>
                    <a:ext uri="{9D8B030D-6E8A-4147-A177-3AD203B41FA5}">
                      <a16:colId xmlns:a16="http://schemas.microsoft.com/office/drawing/2014/main" val="1036180381"/>
                    </a:ext>
                  </a:extLst>
                </a:gridCol>
                <a:gridCol w="805830">
                  <a:extLst>
                    <a:ext uri="{9D8B030D-6E8A-4147-A177-3AD203B41FA5}">
                      <a16:colId xmlns:a16="http://schemas.microsoft.com/office/drawing/2014/main" val="3235942993"/>
                    </a:ext>
                  </a:extLst>
                </a:gridCol>
                <a:gridCol w="282040">
                  <a:extLst>
                    <a:ext uri="{9D8B030D-6E8A-4147-A177-3AD203B41FA5}">
                      <a16:colId xmlns:a16="http://schemas.microsoft.com/office/drawing/2014/main" val="198461805"/>
                    </a:ext>
                  </a:extLst>
                </a:gridCol>
                <a:gridCol w="805830">
                  <a:extLst>
                    <a:ext uri="{9D8B030D-6E8A-4147-A177-3AD203B41FA5}">
                      <a16:colId xmlns:a16="http://schemas.microsoft.com/office/drawing/2014/main" val="4255625264"/>
                    </a:ext>
                  </a:extLst>
                </a:gridCol>
                <a:gridCol w="805830">
                  <a:extLst>
                    <a:ext uri="{9D8B030D-6E8A-4147-A177-3AD203B41FA5}">
                      <a16:colId xmlns:a16="http://schemas.microsoft.com/office/drawing/2014/main" val="493452288"/>
                    </a:ext>
                  </a:extLst>
                </a:gridCol>
                <a:gridCol w="312259">
                  <a:extLst>
                    <a:ext uri="{9D8B030D-6E8A-4147-A177-3AD203B41FA5}">
                      <a16:colId xmlns:a16="http://schemas.microsoft.com/office/drawing/2014/main" val="2346215046"/>
                    </a:ext>
                  </a:extLst>
                </a:gridCol>
                <a:gridCol w="805830">
                  <a:extLst>
                    <a:ext uri="{9D8B030D-6E8A-4147-A177-3AD203B41FA5}">
                      <a16:colId xmlns:a16="http://schemas.microsoft.com/office/drawing/2014/main" val="3887682922"/>
                    </a:ext>
                  </a:extLst>
                </a:gridCol>
                <a:gridCol w="805830">
                  <a:extLst>
                    <a:ext uri="{9D8B030D-6E8A-4147-A177-3AD203B41FA5}">
                      <a16:colId xmlns:a16="http://schemas.microsoft.com/office/drawing/2014/main" val="3539830644"/>
                    </a:ext>
                  </a:extLst>
                </a:gridCol>
                <a:gridCol w="312259">
                  <a:extLst>
                    <a:ext uri="{9D8B030D-6E8A-4147-A177-3AD203B41FA5}">
                      <a16:colId xmlns:a16="http://schemas.microsoft.com/office/drawing/2014/main" val="55694189"/>
                    </a:ext>
                  </a:extLst>
                </a:gridCol>
                <a:gridCol w="805830">
                  <a:extLst>
                    <a:ext uri="{9D8B030D-6E8A-4147-A177-3AD203B41FA5}">
                      <a16:colId xmlns:a16="http://schemas.microsoft.com/office/drawing/2014/main" val="976256382"/>
                    </a:ext>
                  </a:extLst>
                </a:gridCol>
                <a:gridCol w="805830">
                  <a:extLst>
                    <a:ext uri="{9D8B030D-6E8A-4147-A177-3AD203B41FA5}">
                      <a16:colId xmlns:a16="http://schemas.microsoft.com/office/drawing/2014/main" val="1130755796"/>
                    </a:ext>
                  </a:extLst>
                </a:gridCol>
                <a:gridCol w="352551">
                  <a:extLst>
                    <a:ext uri="{9D8B030D-6E8A-4147-A177-3AD203B41FA5}">
                      <a16:colId xmlns:a16="http://schemas.microsoft.com/office/drawing/2014/main" val="1497450344"/>
                    </a:ext>
                  </a:extLst>
                </a:gridCol>
                <a:gridCol w="805830">
                  <a:extLst>
                    <a:ext uri="{9D8B030D-6E8A-4147-A177-3AD203B41FA5}">
                      <a16:colId xmlns:a16="http://schemas.microsoft.com/office/drawing/2014/main" val="2925317650"/>
                    </a:ext>
                  </a:extLst>
                </a:gridCol>
                <a:gridCol w="805830">
                  <a:extLst>
                    <a:ext uri="{9D8B030D-6E8A-4147-A177-3AD203B41FA5}">
                      <a16:colId xmlns:a16="http://schemas.microsoft.com/office/drawing/2014/main" val="4109952300"/>
                    </a:ext>
                  </a:extLst>
                </a:gridCol>
                <a:gridCol w="308902">
                  <a:extLst>
                    <a:ext uri="{9D8B030D-6E8A-4147-A177-3AD203B41FA5}">
                      <a16:colId xmlns:a16="http://schemas.microsoft.com/office/drawing/2014/main" val="876522694"/>
                    </a:ext>
                  </a:extLst>
                </a:gridCol>
                <a:gridCol w="805830">
                  <a:extLst>
                    <a:ext uri="{9D8B030D-6E8A-4147-A177-3AD203B41FA5}">
                      <a16:colId xmlns:a16="http://schemas.microsoft.com/office/drawing/2014/main" val="3364160039"/>
                    </a:ext>
                  </a:extLst>
                </a:gridCol>
                <a:gridCol w="805830">
                  <a:extLst>
                    <a:ext uri="{9D8B030D-6E8A-4147-A177-3AD203B41FA5}">
                      <a16:colId xmlns:a16="http://schemas.microsoft.com/office/drawing/2014/main" val="2821299356"/>
                    </a:ext>
                  </a:extLst>
                </a:gridCol>
              </a:tblGrid>
              <a:tr h="333554">
                <a:tc>
                  <a:txBody>
                    <a:bodyPr/>
                    <a:lstStyle/>
                    <a:p>
                      <a:pPr algn="ctr" rtl="0" fontAlgn="ctr"/>
                      <a:r>
                        <a:rPr lang="es-CO" sz="1100" b="1" i="0" u="none" strike="noStrike">
                          <a:solidFill>
                            <a:srgbClr val="203864"/>
                          </a:solidFill>
                          <a:effectLst/>
                          <a:latin typeface="Calibri" panose="020F0502020204030204" pitchFamily="34" charset="0"/>
                        </a:rPr>
                        <a:t>MES</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PQR</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MES</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PQR</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MES</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PQR</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MES</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PQR</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MES</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PQR</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MES</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PQR</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3931928373"/>
                  </a:ext>
                </a:extLst>
              </a:tr>
              <a:tr h="323129">
                <a:tc>
                  <a:txBody>
                    <a:bodyPr/>
                    <a:lstStyle/>
                    <a:p>
                      <a:pPr algn="ctr" rtl="0" fontAlgn="ctr"/>
                      <a:r>
                        <a:rPr lang="es-CO" sz="1100" b="1" i="0" u="none" strike="noStrike">
                          <a:solidFill>
                            <a:srgbClr val="203864"/>
                          </a:solidFill>
                          <a:effectLst/>
                          <a:latin typeface="Calibri" panose="020F0502020204030204" pitchFamily="34" charset="0"/>
                        </a:rPr>
                        <a:t>2018</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6</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2018</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10</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2018</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2</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2018</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2018</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13</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2018</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32</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extLst>
                  <a:ext uri="{0D108BD9-81ED-4DB2-BD59-A6C34878D82A}">
                    <a16:rowId xmlns:a16="http://schemas.microsoft.com/office/drawing/2014/main" val="1216592047"/>
                  </a:ext>
                </a:extLst>
              </a:tr>
              <a:tr h="323129">
                <a:tc>
                  <a:txBody>
                    <a:bodyPr/>
                    <a:lstStyle/>
                    <a:p>
                      <a:pPr algn="ctr" rtl="0" fontAlgn="ctr"/>
                      <a:r>
                        <a:rPr lang="es-CO" sz="1100" b="1" i="0" u="none" strike="noStrike">
                          <a:solidFill>
                            <a:srgbClr val="203864"/>
                          </a:solidFill>
                          <a:effectLst/>
                          <a:latin typeface="Calibri" panose="020F0502020204030204" pitchFamily="34" charset="0"/>
                        </a:rPr>
                        <a:t>2019</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3</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2019</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213</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2019</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2019</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7</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2019</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2019</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225</a:t>
                      </a:r>
                    </a:p>
                  </a:txBody>
                  <a:tcPr marL="9434" marR="9434" marT="9434" marB="0" anchor="ctr">
                    <a:lnL>
                      <a:noFill/>
                    </a:lnL>
                    <a:lnR>
                      <a:noFill/>
                    </a:lnR>
                    <a:lnT>
                      <a:noFill/>
                    </a:lnT>
                    <a:lnB>
                      <a:noFill/>
                    </a:lnB>
                    <a:solidFill>
                      <a:srgbClr val="EBF1E9"/>
                    </a:solidFill>
                  </a:tcPr>
                </a:tc>
                <a:extLst>
                  <a:ext uri="{0D108BD9-81ED-4DB2-BD59-A6C34878D82A}">
                    <a16:rowId xmlns:a16="http://schemas.microsoft.com/office/drawing/2014/main" val="252105391"/>
                  </a:ext>
                </a:extLst>
              </a:tr>
              <a:tr h="323129">
                <a:tc>
                  <a:txBody>
                    <a:bodyPr/>
                    <a:lstStyle/>
                    <a:p>
                      <a:pPr algn="ctr" rtl="0" fontAlgn="ctr"/>
                      <a:r>
                        <a:rPr lang="es-CO" sz="1100" b="1" i="0" u="none" strike="noStrike">
                          <a:solidFill>
                            <a:srgbClr val="203864"/>
                          </a:solidFill>
                          <a:effectLst/>
                          <a:latin typeface="Calibri" panose="020F0502020204030204" pitchFamily="34" charset="0"/>
                        </a:rPr>
                        <a:t>2020</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11</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2020</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116</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2020</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0</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2020</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5</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2020</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2</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2020</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134</a:t>
                      </a:r>
                    </a:p>
                  </a:txBody>
                  <a:tcPr marL="9434" marR="9434" marT="9434" marB="0" anchor="ctr">
                    <a:lnL>
                      <a:noFill/>
                    </a:lnL>
                    <a:lnR>
                      <a:noFill/>
                    </a:lnR>
                    <a:lnT>
                      <a:noFill/>
                    </a:lnT>
                    <a:lnB>
                      <a:noFill/>
                    </a:lnB>
                    <a:solidFill>
                      <a:srgbClr val="EBF1E9"/>
                    </a:solidFill>
                  </a:tcPr>
                </a:tc>
                <a:extLst>
                  <a:ext uri="{0D108BD9-81ED-4DB2-BD59-A6C34878D82A}">
                    <a16:rowId xmlns:a16="http://schemas.microsoft.com/office/drawing/2014/main" val="2789722880"/>
                  </a:ext>
                </a:extLst>
              </a:tr>
              <a:tr h="323129">
                <a:tc>
                  <a:txBody>
                    <a:bodyPr/>
                    <a:lstStyle/>
                    <a:p>
                      <a:pPr algn="ctr" rtl="0" fontAlgn="ctr"/>
                      <a:r>
                        <a:rPr lang="es-CO" sz="1100" b="1" i="0" u="none" strike="noStrike">
                          <a:solidFill>
                            <a:srgbClr val="203864"/>
                          </a:solidFill>
                          <a:effectLst/>
                          <a:latin typeface="Calibri" panose="020F0502020204030204" pitchFamily="34" charset="0"/>
                        </a:rPr>
                        <a:t>2021</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7</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2021</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62</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2021</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12</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2021</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2021</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0</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2021</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82</a:t>
                      </a:r>
                    </a:p>
                  </a:txBody>
                  <a:tcPr marL="9434" marR="9434" marT="9434" marB="0" anchor="ctr">
                    <a:lnL>
                      <a:noFill/>
                    </a:lnL>
                    <a:lnR>
                      <a:noFill/>
                    </a:lnR>
                    <a:lnT>
                      <a:noFill/>
                    </a:lnT>
                    <a:lnB>
                      <a:noFill/>
                    </a:lnB>
                    <a:solidFill>
                      <a:srgbClr val="EBF1E9"/>
                    </a:solidFill>
                  </a:tcPr>
                </a:tc>
                <a:extLst>
                  <a:ext uri="{0D108BD9-81ED-4DB2-BD59-A6C34878D82A}">
                    <a16:rowId xmlns:a16="http://schemas.microsoft.com/office/drawing/2014/main" val="10844776"/>
                  </a:ext>
                </a:extLst>
              </a:tr>
              <a:tr h="323129">
                <a:tc>
                  <a:txBody>
                    <a:bodyPr/>
                    <a:lstStyle/>
                    <a:p>
                      <a:pPr algn="ctr" rtl="0" fontAlgn="ctr"/>
                      <a:r>
                        <a:rPr lang="es-CO" sz="1100" b="1" i="0" u="none" strike="noStrike">
                          <a:solidFill>
                            <a:srgbClr val="203864"/>
                          </a:solidFill>
                          <a:effectLst/>
                          <a:latin typeface="Calibri" panose="020F0502020204030204" pitchFamily="34" charset="0"/>
                        </a:rPr>
                        <a:t>2022</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12</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2022</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16</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2022</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8</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2022</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11</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2022</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2022</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48</a:t>
                      </a:r>
                    </a:p>
                  </a:txBody>
                  <a:tcPr marL="9434" marR="9434" marT="9434" marB="0" anchor="ctr">
                    <a:lnL>
                      <a:noFill/>
                    </a:lnL>
                    <a:lnR>
                      <a:noFill/>
                    </a:lnR>
                    <a:lnT>
                      <a:noFill/>
                    </a:lnT>
                    <a:lnB>
                      <a:noFill/>
                    </a:lnB>
                    <a:solidFill>
                      <a:srgbClr val="EBF1E9"/>
                    </a:solidFill>
                  </a:tcPr>
                </a:tc>
                <a:extLst>
                  <a:ext uri="{0D108BD9-81ED-4DB2-BD59-A6C34878D82A}">
                    <a16:rowId xmlns:a16="http://schemas.microsoft.com/office/drawing/2014/main" val="2671546904"/>
                  </a:ext>
                </a:extLst>
              </a:tr>
              <a:tr h="323129">
                <a:tc>
                  <a:txBody>
                    <a:bodyPr/>
                    <a:lstStyle/>
                    <a:p>
                      <a:pPr algn="ctr" rtl="0" fontAlgn="ctr"/>
                      <a:r>
                        <a:rPr lang="es-CO" sz="1100" b="1" i="0" u="none" strike="noStrike">
                          <a:solidFill>
                            <a:srgbClr val="203864"/>
                          </a:solidFill>
                          <a:effectLst/>
                          <a:latin typeface="Calibri" panose="020F0502020204030204" pitchFamily="34" charset="0"/>
                        </a:rPr>
                        <a:t>2023</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4</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2023</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8</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2023</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9</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2023</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48</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2023</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2</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2023</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71</a:t>
                      </a:r>
                    </a:p>
                  </a:txBody>
                  <a:tcPr marL="9434" marR="9434" marT="9434" marB="0" anchor="ctr">
                    <a:lnL>
                      <a:noFill/>
                    </a:lnL>
                    <a:lnR>
                      <a:noFill/>
                    </a:lnR>
                    <a:lnT>
                      <a:noFill/>
                    </a:lnT>
                    <a:lnB>
                      <a:noFill/>
                    </a:lnB>
                    <a:solidFill>
                      <a:srgbClr val="EBF1E9"/>
                    </a:solidFill>
                  </a:tcPr>
                </a:tc>
                <a:extLst>
                  <a:ext uri="{0D108BD9-81ED-4DB2-BD59-A6C34878D82A}">
                    <a16:rowId xmlns:a16="http://schemas.microsoft.com/office/drawing/2014/main" val="279610155"/>
                  </a:ext>
                </a:extLst>
              </a:tr>
              <a:tr h="323129">
                <a:tc>
                  <a:txBody>
                    <a:bodyPr/>
                    <a:lstStyle/>
                    <a:p>
                      <a:pPr algn="ctr" rtl="0" fontAlgn="ctr"/>
                      <a:r>
                        <a:rPr lang="es-CO" sz="1200" b="1" i="0" u="none" strike="noStrike">
                          <a:solidFill>
                            <a:srgbClr val="203864"/>
                          </a:solidFill>
                          <a:effectLst/>
                          <a:latin typeface="Calibri" panose="020F0502020204030204" pitchFamily="34" charset="0"/>
                        </a:rPr>
                        <a:t>2024</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10</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2024</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2024</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7</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2024</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2024</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0</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2024</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19</a:t>
                      </a:r>
                    </a:p>
                  </a:txBody>
                  <a:tcPr marL="9434" marR="9434" marT="9434" marB="0" anchor="ctr">
                    <a:lnL>
                      <a:noFill/>
                    </a:lnL>
                    <a:lnR>
                      <a:noFill/>
                    </a:lnR>
                    <a:lnT>
                      <a:noFill/>
                    </a:lnT>
                    <a:lnB>
                      <a:noFill/>
                    </a:lnB>
                    <a:solidFill>
                      <a:srgbClr val="EBF1E9"/>
                    </a:solidFill>
                  </a:tcPr>
                </a:tc>
                <a:extLst>
                  <a:ext uri="{0D108BD9-81ED-4DB2-BD59-A6C34878D82A}">
                    <a16:rowId xmlns:a16="http://schemas.microsoft.com/office/drawing/2014/main" val="1393138384"/>
                  </a:ext>
                </a:extLst>
              </a:tr>
              <a:tr h="323129">
                <a:tc>
                  <a:txBody>
                    <a:bodyPr/>
                    <a:lstStyle/>
                    <a:p>
                      <a:pPr algn="ctr" rtl="0" fontAlgn="ctr"/>
                      <a:r>
                        <a:rPr lang="es-CO" sz="1100" b="1" i="0" u="none" strike="noStrike">
                          <a:solidFill>
                            <a:srgbClr val="203864"/>
                          </a:solidFill>
                          <a:effectLst/>
                          <a:latin typeface="Calibri" panose="020F0502020204030204" pitchFamily="34" charset="0"/>
                        </a:rPr>
                        <a:t>Total</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53</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Total</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426</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Total</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39</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Total</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74</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Total</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19</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Total</a:t>
                      </a:r>
                    </a:p>
                  </a:txBody>
                  <a:tcPr marL="9434" marR="9434" marT="9434" marB="0" anchor="ctr">
                    <a:lnL>
                      <a:noFill/>
                    </a:lnL>
                    <a:lnR>
                      <a:noFill/>
                    </a:lnR>
                    <a:lnT>
                      <a:noFill/>
                    </a:lnT>
                    <a:lnB>
                      <a:noFill/>
                    </a:lnB>
                    <a:noFill/>
                  </a:tcPr>
                </a:tc>
                <a:tc>
                  <a:txBody>
                    <a:bodyPr/>
                    <a:lstStyle/>
                    <a:p>
                      <a:pPr algn="ctr" rtl="0" fontAlgn="ctr"/>
                      <a:r>
                        <a:rPr lang="es-CO" sz="1100" b="0" i="0" u="none" strike="noStrike" dirty="0">
                          <a:solidFill>
                            <a:srgbClr val="203864"/>
                          </a:solidFill>
                          <a:effectLst/>
                          <a:highlight>
                            <a:srgbClr val="EBF1E9"/>
                          </a:highlight>
                          <a:latin typeface="Calibri" panose="020F0502020204030204" pitchFamily="34" charset="0"/>
                        </a:rPr>
                        <a:t>611</a:t>
                      </a:r>
                    </a:p>
                  </a:txBody>
                  <a:tcPr marL="9434" marR="9434" marT="9434" marB="0" anchor="ctr">
                    <a:lnL>
                      <a:noFill/>
                    </a:lnL>
                    <a:lnR>
                      <a:noFill/>
                    </a:lnR>
                    <a:lnT>
                      <a:noFill/>
                    </a:lnT>
                    <a:lnB>
                      <a:noFill/>
                    </a:lnB>
                    <a:solidFill>
                      <a:srgbClr val="EBF1E9"/>
                    </a:solidFill>
                  </a:tcPr>
                </a:tc>
                <a:extLst>
                  <a:ext uri="{0D108BD9-81ED-4DB2-BD59-A6C34878D82A}">
                    <a16:rowId xmlns:a16="http://schemas.microsoft.com/office/drawing/2014/main" val="3098615541"/>
                  </a:ext>
                </a:extLst>
              </a:tr>
            </a:tbl>
          </a:graphicData>
        </a:graphic>
      </p:graphicFrame>
    </p:spTree>
    <p:extLst>
      <p:ext uri="{BB962C8B-B14F-4D97-AF65-F5344CB8AC3E}">
        <p14:creationId xmlns:p14="http://schemas.microsoft.com/office/powerpoint/2010/main" val="3414320371"/>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CuadroTexto 4">
            <a:extLst>
              <a:ext uri="{FF2B5EF4-FFF2-40B4-BE49-F238E27FC236}">
                <a16:creationId xmlns:a16="http://schemas.microsoft.com/office/drawing/2014/main" id="{65B12803-5723-4124-BA21-4275CB48163E}"/>
              </a:ext>
            </a:extLst>
          </p:cNvPr>
          <p:cNvSpPr txBox="1"/>
          <p:nvPr/>
        </p:nvSpPr>
        <p:spPr>
          <a:xfrm>
            <a:off x="236536" y="6241302"/>
            <a:ext cx="11955464" cy="507831"/>
          </a:xfrm>
          <a:prstGeom prst="rect">
            <a:avLst/>
          </a:prstGeom>
          <a:noFill/>
        </p:spPr>
        <p:txBody>
          <a:bodyPr wrap="square" rtlCol="0">
            <a:spAutoFit/>
          </a:bodyPr>
          <a:lstStyle/>
          <a:p>
            <a:r>
              <a:rPr lang="es-CO" sz="900" dirty="0">
                <a:solidFill>
                  <a:schemeClr val="accent1">
                    <a:lumMod val="50000"/>
                  </a:schemeClr>
                </a:solidFill>
              </a:rPr>
              <a:t>Fuente: Informe del Concesionario</a:t>
            </a:r>
          </a:p>
          <a:p>
            <a:r>
              <a:rPr lang="es-CO" sz="900" dirty="0">
                <a:solidFill>
                  <a:schemeClr val="accent1">
                    <a:lumMod val="50000"/>
                  </a:schemeClr>
                </a:solidFill>
              </a:rPr>
              <a:t>Periodo comprendido entre el 12 de febrero de 2018 y el </a:t>
            </a:r>
            <a:r>
              <a:rPr lang="es-MX" sz="900" dirty="0">
                <a:solidFill>
                  <a:schemeClr val="accent1">
                    <a:lumMod val="50000"/>
                  </a:schemeClr>
                </a:solidFill>
              </a:rPr>
              <a:t>31 de diciembre de 2023</a:t>
            </a:r>
            <a:r>
              <a:rPr lang="es-CO" sz="900" dirty="0">
                <a:solidFill>
                  <a:schemeClr val="accent1">
                    <a:lumMod val="50000"/>
                  </a:schemeClr>
                </a:solidFill>
              </a:rPr>
              <a:t>.</a:t>
            </a:r>
          </a:p>
          <a:p>
            <a:r>
              <a:rPr lang="es-MX" sz="900" dirty="0">
                <a:solidFill>
                  <a:schemeClr val="accent1">
                    <a:lumMod val="50000"/>
                  </a:schemeClr>
                </a:solidFill>
              </a:rPr>
              <a:t>*Promedio de  kilómetros ejecutados de febrero 2018 a diciembre de 2023</a:t>
            </a:r>
            <a:endParaRPr lang="es-CO" sz="900" dirty="0">
              <a:solidFill>
                <a:schemeClr val="accent1">
                  <a:lumMod val="50000"/>
                </a:schemeClr>
              </a:solidFill>
            </a:endParaRPr>
          </a:p>
        </p:txBody>
      </p:sp>
      <p:sp>
        <p:nvSpPr>
          <p:cNvPr id="23" name="CuadroTexto 22">
            <a:extLst>
              <a:ext uri="{FF2B5EF4-FFF2-40B4-BE49-F238E27FC236}">
                <a16:creationId xmlns:a16="http://schemas.microsoft.com/office/drawing/2014/main" id="{FA234D52-1CF6-4968-B439-DBB712E3A05F}"/>
              </a:ext>
            </a:extLst>
          </p:cNvPr>
          <p:cNvSpPr txBox="1"/>
          <p:nvPr/>
        </p:nvSpPr>
        <p:spPr>
          <a:xfrm>
            <a:off x="2310063" y="21920"/>
            <a:ext cx="9881937" cy="923330"/>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a:solidFill>
                  <a:schemeClr val="accent1">
                    <a:lumMod val="50000"/>
                  </a:schemeClr>
                </a:solidFill>
              </a:rPr>
              <a:t>gestión técnica operativa </a:t>
            </a:r>
          </a:p>
          <a:p>
            <a:pPr lvl="1"/>
            <a:r>
              <a:rPr lang="es-CO" sz="1600" b="0">
                <a:solidFill>
                  <a:schemeClr val="accent1">
                    <a:lumMod val="50000"/>
                  </a:schemeClr>
                </a:solidFill>
              </a:rPr>
              <a:t>Histórico – barrido y limpieza consolidado 2018 a 2023</a:t>
            </a:r>
            <a:endParaRPr lang="es-CO" sz="1600" b="0" kern="0">
              <a:solidFill>
                <a:schemeClr val="accent1">
                  <a:lumMod val="50000"/>
                </a:schemeClr>
              </a:solidFill>
            </a:endParaRPr>
          </a:p>
        </p:txBody>
      </p:sp>
      <p:cxnSp>
        <p:nvCxnSpPr>
          <p:cNvPr id="29" name="Conector recto 28">
            <a:extLst>
              <a:ext uri="{FF2B5EF4-FFF2-40B4-BE49-F238E27FC236}">
                <a16:creationId xmlns:a16="http://schemas.microsoft.com/office/drawing/2014/main" id="{E461885A-9441-4ADE-982B-DA9345520816}"/>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37" name="Imagen 36">
            <a:extLst>
              <a:ext uri="{FF2B5EF4-FFF2-40B4-BE49-F238E27FC236}">
                <a16:creationId xmlns:a16="http://schemas.microsoft.com/office/drawing/2014/main" id="{8CA5A062-9F83-4481-9751-6BD17B3F3018}"/>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398563" y="1509475"/>
            <a:ext cx="1280414" cy="1005884"/>
          </a:xfrm>
          <a:prstGeom prst="rect">
            <a:avLst/>
          </a:prstGeom>
        </p:spPr>
      </p:pic>
      <p:pic>
        <p:nvPicPr>
          <p:cNvPr id="38" name="Imagen 37">
            <a:extLst>
              <a:ext uri="{FF2B5EF4-FFF2-40B4-BE49-F238E27FC236}">
                <a16:creationId xmlns:a16="http://schemas.microsoft.com/office/drawing/2014/main" id="{6699C94C-AB3F-4DE9-87F3-B6FDCBB4F20B}"/>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12658" t="17307" r="12911" b="19214"/>
          <a:stretch/>
        </p:blipFill>
        <p:spPr>
          <a:xfrm>
            <a:off x="2110078" y="1534045"/>
            <a:ext cx="1783040" cy="1009853"/>
          </a:xfrm>
          <a:prstGeom prst="rect">
            <a:avLst/>
          </a:prstGeom>
        </p:spPr>
      </p:pic>
      <p:pic>
        <p:nvPicPr>
          <p:cNvPr id="40" name="Imagen 39">
            <a:extLst>
              <a:ext uri="{FF2B5EF4-FFF2-40B4-BE49-F238E27FC236}">
                <a16:creationId xmlns:a16="http://schemas.microsoft.com/office/drawing/2014/main" id="{72550A7E-5376-4DE4-BDB1-88C427DDD7B4}"/>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6135521" y="2054793"/>
            <a:ext cx="1762267" cy="373662"/>
          </a:xfrm>
          <a:prstGeom prst="rect">
            <a:avLst/>
          </a:prstGeom>
        </p:spPr>
      </p:pic>
      <p:pic>
        <p:nvPicPr>
          <p:cNvPr id="41" name="Imagen 40">
            <a:extLst>
              <a:ext uri="{FF2B5EF4-FFF2-40B4-BE49-F238E27FC236}">
                <a16:creationId xmlns:a16="http://schemas.microsoft.com/office/drawing/2014/main" id="{A86479F3-181D-4F05-AB7C-32E8E2BB7F74}"/>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8241685" y="1898670"/>
            <a:ext cx="1547444" cy="595949"/>
          </a:xfrm>
          <a:prstGeom prst="rect">
            <a:avLst/>
          </a:prstGeom>
        </p:spPr>
      </p:pic>
      <p:pic>
        <p:nvPicPr>
          <p:cNvPr id="47" name="Imagen 46">
            <a:extLst>
              <a:ext uri="{FF2B5EF4-FFF2-40B4-BE49-F238E27FC236}">
                <a16:creationId xmlns:a16="http://schemas.microsoft.com/office/drawing/2014/main" id="{9C6C6B1D-138C-4FE0-8F21-E52FA8DB077B}"/>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861384" y="186272"/>
            <a:ext cx="1233949" cy="863764"/>
          </a:xfrm>
          <a:prstGeom prst="rect">
            <a:avLst/>
          </a:prstGeom>
        </p:spPr>
      </p:pic>
      <p:sp>
        <p:nvSpPr>
          <p:cNvPr id="2" name="CuadroTexto 1">
            <a:extLst>
              <a:ext uri="{FF2B5EF4-FFF2-40B4-BE49-F238E27FC236}">
                <a16:creationId xmlns:a16="http://schemas.microsoft.com/office/drawing/2014/main" id="{2EAB69B5-FAE7-4453-84DE-26E4C74E32EC}"/>
              </a:ext>
            </a:extLst>
          </p:cNvPr>
          <p:cNvSpPr txBox="1"/>
          <p:nvPr/>
        </p:nvSpPr>
        <p:spPr>
          <a:xfrm>
            <a:off x="10274029" y="1919386"/>
            <a:ext cx="1714810" cy="646331"/>
          </a:xfrm>
          <a:prstGeom prst="rect">
            <a:avLst/>
          </a:prstGeom>
          <a:noFill/>
        </p:spPr>
        <p:txBody>
          <a:bodyPr wrap="square" rtlCol="0">
            <a:spAutoFit/>
          </a:bodyPr>
          <a:lstStyle/>
          <a:p>
            <a:r>
              <a:rPr lang="es-CO" sz="3600" b="1" kern="0" cap="small">
                <a:solidFill>
                  <a:schemeClr val="accent1">
                    <a:lumMod val="50000"/>
                  </a:schemeClr>
                </a:solidFill>
                <a:latin typeface="Candara" panose="020E0502030303020204" pitchFamily="34" charset="0"/>
              </a:rPr>
              <a:t>TOTAL</a:t>
            </a:r>
            <a:endParaRPr lang="es-CO"/>
          </a:p>
        </p:txBody>
      </p:sp>
      <p:pic>
        <p:nvPicPr>
          <p:cNvPr id="25" name="Picture 2">
            <a:extLst>
              <a:ext uri="{FF2B5EF4-FFF2-40B4-BE49-F238E27FC236}">
                <a16:creationId xmlns:a16="http://schemas.microsoft.com/office/drawing/2014/main" id="{F603A9FF-D696-4E0A-B362-0B4D30B52034}"/>
              </a:ext>
            </a:extLst>
          </p:cNvPr>
          <p:cNvPicPr>
            <a:picLocks noChangeAspect="1" noChangeArrowheads="1"/>
          </p:cNvPicPr>
          <p:nvPr/>
        </p:nvPicPr>
        <p:blipFill rotWithShape="1">
          <a:blip r:embed="rId8" cstate="email">
            <a:extLst>
              <a:ext uri="{28A0092B-C50C-407E-A947-70E740481C1C}">
                <a14:useLocalDpi xmlns:a14="http://schemas.microsoft.com/office/drawing/2010/main"/>
              </a:ext>
            </a:extLst>
          </a:blip>
          <a:srcRect/>
          <a:stretch/>
        </p:blipFill>
        <p:spPr bwMode="auto">
          <a:xfrm>
            <a:off x="4230069" y="1922230"/>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6" name="Picture 2">
            <a:extLst>
              <a:ext uri="{FF2B5EF4-FFF2-40B4-BE49-F238E27FC236}">
                <a16:creationId xmlns:a16="http://schemas.microsoft.com/office/drawing/2014/main" id="{D76E2AA7-2BB1-4FDB-B727-391082964DC9}"/>
              </a:ext>
            </a:extLst>
          </p:cNvPr>
          <p:cNvPicPr>
            <a:picLocks noChangeAspect="1" noChangeArrowheads="1"/>
          </p:cNvPicPr>
          <p:nvPr/>
        </p:nvPicPr>
        <p:blipFill rotWithShape="1">
          <a:blip r:embed="rId9" cstate="email">
            <a:extLst>
              <a:ext uri="{28A0092B-C50C-407E-A947-70E740481C1C}">
                <a14:useLocalDpi xmlns:a14="http://schemas.microsoft.com/office/drawing/2010/main"/>
              </a:ext>
            </a:extLst>
          </a:blip>
          <a:srcRect/>
          <a:stretch/>
        </p:blipFill>
        <p:spPr bwMode="auto">
          <a:xfrm>
            <a:off x="4230069" y="1296435"/>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7" name="Tabla 6">
            <a:extLst>
              <a:ext uri="{FF2B5EF4-FFF2-40B4-BE49-F238E27FC236}">
                <a16:creationId xmlns:a16="http://schemas.microsoft.com/office/drawing/2014/main" id="{0BD3B4CB-39CC-9EB2-1BA7-33AEEE7FC6BF}"/>
              </a:ext>
            </a:extLst>
          </p:cNvPr>
          <p:cNvGraphicFramePr>
            <a:graphicFrameLocks noGrp="1"/>
          </p:cNvGraphicFramePr>
          <p:nvPr>
            <p:extLst>
              <p:ext uri="{D42A27DB-BD31-4B8C-83A1-F6EECF244321}">
                <p14:modId xmlns:p14="http://schemas.microsoft.com/office/powerpoint/2010/main" val="2452760417"/>
              </p:ext>
            </p:extLst>
          </p:nvPr>
        </p:nvGraphicFramePr>
        <p:xfrm>
          <a:off x="398562" y="2705620"/>
          <a:ext cx="11418299" cy="3325535"/>
        </p:xfrm>
        <a:graphic>
          <a:graphicData uri="http://schemas.openxmlformats.org/drawingml/2006/table">
            <a:tbl>
              <a:tblPr/>
              <a:tblGrid>
                <a:gridCol w="745306">
                  <a:extLst>
                    <a:ext uri="{9D8B030D-6E8A-4147-A177-3AD203B41FA5}">
                      <a16:colId xmlns:a16="http://schemas.microsoft.com/office/drawing/2014/main" val="3925994988"/>
                    </a:ext>
                  </a:extLst>
                </a:gridCol>
                <a:gridCol w="931631">
                  <a:extLst>
                    <a:ext uri="{9D8B030D-6E8A-4147-A177-3AD203B41FA5}">
                      <a16:colId xmlns:a16="http://schemas.microsoft.com/office/drawing/2014/main" val="3717047183"/>
                    </a:ext>
                  </a:extLst>
                </a:gridCol>
                <a:gridCol w="267843">
                  <a:extLst>
                    <a:ext uri="{9D8B030D-6E8A-4147-A177-3AD203B41FA5}">
                      <a16:colId xmlns:a16="http://schemas.microsoft.com/office/drawing/2014/main" val="3552805596"/>
                    </a:ext>
                  </a:extLst>
                </a:gridCol>
                <a:gridCol w="829733">
                  <a:extLst>
                    <a:ext uri="{9D8B030D-6E8A-4147-A177-3AD203B41FA5}">
                      <a16:colId xmlns:a16="http://schemas.microsoft.com/office/drawing/2014/main" val="2464559526"/>
                    </a:ext>
                  </a:extLst>
                </a:gridCol>
                <a:gridCol w="850114">
                  <a:extLst>
                    <a:ext uri="{9D8B030D-6E8A-4147-A177-3AD203B41FA5}">
                      <a16:colId xmlns:a16="http://schemas.microsoft.com/office/drawing/2014/main" val="1708659107"/>
                    </a:ext>
                  </a:extLst>
                </a:gridCol>
                <a:gridCol w="267843">
                  <a:extLst>
                    <a:ext uri="{9D8B030D-6E8A-4147-A177-3AD203B41FA5}">
                      <a16:colId xmlns:a16="http://schemas.microsoft.com/office/drawing/2014/main" val="2114988095"/>
                    </a:ext>
                  </a:extLst>
                </a:gridCol>
                <a:gridCol w="815177">
                  <a:extLst>
                    <a:ext uri="{9D8B030D-6E8A-4147-A177-3AD203B41FA5}">
                      <a16:colId xmlns:a16="http://schemas.microsoft.com/office/drawing/2014/main" val="3437907148"/>
                    </a:ext>
                  </a:extLst>
                </a:gridCol>
                <a:gridCol w="815177">
                  <a:extLst>
                    <a:ext uri="{9D8B030D-6E8A-4147-A177-3AD203B41FA5}">
                      <a16:colId xmlns:a16="http://schemas.microsoft.com/office/drawing/2014/main" val="4077844784"/>
                    </a:ext>
                  </a:extLst>
                </a:gridCol>
                <a:gridCol w="169925">
                  <a:extLst>
                    <a:ext uri="{9D8B030D-6E8A-4147-A177-3AD203B41FA5}">
                      <a16:colId xmlns:a16="http://schemas.microsoft.com/office/drawing/2014/main" val="2852685378"/>
                    </a:ext>
                  </a:extLst>
                </a:gridCol>
                <a:gridCol w="936386">
                  <a:extLst>
                    <a:ext uri="{9D8B030D-6E8A-4147-A177-3AD203B41FA5}">
                      <a16:colId xmlns:a16="http://schemas.microsoft.com/office/drawing/2014/main" val="3862976900"/>
                    </a:ext>
                  </a:extLst>
                </a:gridCol>
                <a:gridCol w="768597">
                  <a:extLst>
                    <a:ext uri="{9D8B030D-6E8A-4147-A177-3AD203B41FA5}">
                      <a16:colId xmlns:a16="http://schemas.microsoft.com/office/drawing/2014/main" val="482089668"/>
                    </a:ext>
                  </a:extLst>
                </a:gridCol>
                <a:gridCol w="267843">
                  <a:extLst>
                    <a:ext uri="{9D8B030D-6E8A-4147-A177-3AD203B41FA5}">
                      <a16:colId xmlns:a16="http://schemas.microsoft.com/office/drawing/2014/main" val="2812597440"/>
                    </a:ext>
                  </a:extLst>
                </a:gridCol>
                <a:gridCol w="1004414">
                  <a:extLst>
                    <a:ext uri="{9D8B030D-6E8A-4147-A177-3AD203B41FA5}">
                      <a16:colId xmlns:a16="http://schemas.microsoft.com/office/drawing/2014/main" val="394106990"/>
                    </a:ext>
                  </a:extLst>
                </a:gridCol>
                <a:gridCol w="861759">
                  <a:extLst>
                    <a:ext uri="{9D8B030D-6E8A-4147-A177-3AD203B41FA5}">
                      <a16:colId xmlns:a16="http://schemas.microsoft.com/office/drawing/2014/main" val="3097653166"/>
                    </a:ext>
                  </a:extLst>
                </a:gridCol>
                <a:gridCol w="267843">
                  <a:extLst>
                    <a:ext uri="{9D8B030D-6E8A-4147-A177-3AD203B41FA5}">
                      <a16:colId xmlns:a16="http://schemas.microsoft.com/office/drawing/2014/main" val="422610386"/>
                    </a:ext>
                  </a:extLst>
                </a:gridCol>
                <a:gridCol w="780240">
                  <a:extLst>
                    <a:ext uri="{9D8B030D-6E8A-4147-A177-3AD203B41FA5}">
                      <a16:colId xmlns:a16="http://schemas.microsoft.com/office/drawing/2014/main" val="3489850732"/>
                    </a:ext>
                  </a:extLst>
                </a:gridCol>
                <a:gridCol w="838468">
                  <a:extLst>
                    <a:ext uri="{9D8B030D-6E8A-4147-A177-3AD203B41FA5}">
                      <a16:colId xmlns:a16="http://schemas.microsoft.com/office/drawing/2014/main" val="3848422731"/>
                    </a:ext>
                  </a:extLst>
                </a:gridCol>
              </a:tblGrid>
              <a:tr h="415900">
                <a:tc>
                  <a:txBody>
                    <a:bodyPr/>
                    <a:lstStyle/>
                    <a:p>
                      <a:pPr algn="ctr" rtl="0" fontAlgn="ctr"/>
                      <a:r>
                        <a:rPr lang="es-CO" sz="105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4160147110"/>
                  </a:ext>
                </a:extLst>
              </a:tr>
              <a:tr h="202878">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549.470,53</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521.913,35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222.120,96</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188.204,89</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197.665,32</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highlight>
                            <a:srgbClr val="EBF1E9"/>
                          </a:highligh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50" b="1" i="0" u="none" strike="noStrike">
                          <a:solidFill>
                            <a:srgbClr val="002060"/>
                          </a:solidFill>
                          <a:effectLst/>
                          <a:highlight>
                            <a:srgbClr val="EBF1E9"/>
                          </a:highlight>
                          <a:latin typeface="Calibri" panose="020F0502020204030204" pitchFamily="34" charset="0"/>
                        </a:rPr>
                        <a:t>1.679.375,04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extLst>
                  <a:ext uri="{0D108BD9-81ED-4DB2-BD59-A6C34878D82A}">
                    <a16:rowId xmlns:a16="http://schemas.microsoft.com/office/drawing/2014/main" val="3826891294"/>
                  </a:ext>
                </a:extLst>
              </a:tr>
              <a:tr h="202878">
                <a:tc>
                  <a:txBody>
                    <a:bodyPr/>
                    <a:lstStyle/>
                    <a:p>
                      <a:pPr algn="ctr" rtl="0" fontAlgn="ctr"/>
                      <a:r>
                        <a:rPr lang="es-CO" sz="105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806.587,80</a:t>
                      </a:r>
                    </a:p>
                  </a:txBody>
                  <a:tcPr marL="0" marR="0" marT="0" marB="0" anchor="ctr">
                    <a:lnL>
                      <a:noFill/>
                    </a:lnL>
                    <a:lnR>
                      <a:noFill/>
                    </a:lnR>
                    <a:lnT>
                      <a:noFill/>
                    </a:lnT>
                    <a:lnB>
                      <a:noFill/>
                    </a:lnB>
                    <a:noFill/>
                  </a:tcPr>
                </a:tc>
                <a:tc>
                  <a:txBody>
                    <a:bodyPr/>
                    <a:lstStyle/>
                    <a:p>
                      <a:pPr algn="l" fontAlgn="ctr"/>
                      <a:r>
                        <a:rPr lang="es-CO" sz="1050" b="0" i="0" u="none" strike="noStrike">
                          <a:solidFill>
                            <a:srgbClr val="000000"/>
                          </a:solidFill>
                          <a:effectLst/>
                          <a:highlight>
                            <a:srgbClr val="FFFFFF"/>
                          </a:highligh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05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600.161,90</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303.148,65</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260.731,19</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259.955,28</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2.230.584,82</a:t>
                      </a:r>
                    </a:p>
                  </a:txBody>
                  <a:tcPr marL="0" marR="0" marT="0" marB="0" anchor="ctr">
                    <a:lnL>
                      <a:noFill/>
                    </a:lnL>
                    <a:lnR>
                      <a:noFill/>
                    </a:lnR>
                    <a:lnT>
                      <a:noFill/>
                    </a:lnT>
                    <a:lnB>
                      <a:noFill/>
                    </a:lnB>
                    <a:noFill/>
                  </a:tcPr>
                </a:tc>
                <a:extLst>
                  <a:ext uri="{0D108BD9-81ED-4DB2-BD59-A6C34878D82A}">
                    <a16:rowId xmlns:a16="http://schemas.microsoft.com/office/drawing/2014/main" val="3134656226"/>
                  </a:ext>
                </a:extLst>
              </a:tr>
              <a:tr h="202878">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880.277,40</a:t>
                      </a:r>
                    </a:p>
                  </a:txBody>
                  <a:tcPr marL="0" marR="0" marT="0" marB="0" anchor="ctr">
                    <a:lnL>
                      <a:noFill/>
                    </a:lnL>
                    <a:lnR>
                      <a:noFill/>
                    </a:lnR>
                    <a:lnT>
                      <a:noFill/>
                    </a:lnT>
                    <a:lnB>
                      <a:noFill/>
                    </a:lnB>
                    <a:solidFill>
                      <a:srgbClr val="EBF1E9"/>
                    </a:solidFill>
                  </a:tcPr>
                </a:tc>
                <a:tc>
                  <a:txBody>
                    <a:bodyPr/>
                    <a:lstStyle/>
                    <a:p>
                      <a:pPr algn="l" fontAlgn="ctr"/>
                      <a:r>
                        <a:rPr lang="es-CO" sz="1050" b="0" i="0" u="none" strike="noStrike">
                          <a:solidFill>
                            <a:srgbClr val="000000"/>
                          </a:solidFill>
                          <a:effectLst/>
                          <a:highlight>
                            <a:srgbClr val="FFFFFF"/>
                          </a:highligh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888.972,62</a:t>
                      </a:r>
                    </a:p>
                  </a:txBody>
                  <a:tcPr marL="0" marR="0" marT="0" marB="0" anchor="ctr">
                    <a:lnL>
                      <a:noFill/>
                    </a:lnL>
                    <a:lnR>
                      <a:noFill/>
                    </a:lnR>
                    <a:lnT>
                      <a:noFill/>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404.970,62</a:t>
                      </a:r>
                    </a:p>
                  </a:txBody>
                  <a:tcPr marL="0" marR="0" marT="0" marB="0" anchor="ctr">
                    <a:lnL>
                      <a:noFill/>
                    </a:lnL>
                    <a:lnR>
                      <a:noFill/>
                    </a:lnR>
                    <a:lnT>
                      <a:noFill/>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316.946,59</a:t>
                      </a:r>
                    </a:p>
                  </a:txBody>
                  <a:tcPr marL="0" marR="0" marT="0" marB="0" anchor="ctr">
                    <a:lnL>
                      <a:noFill/>
                    </a:lnL>
                    <a:lnR>
                      <a:noFill/>
                    </a:lnR>
                    <a:lnT>
                      <a:noFill/>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274.708,89</a:t>
                      </a:r>
                    </a:p>
                  </a:txBody>
                  <a:tcPr marL="0" marR="0" marT="0" marB="0" anchor="ctr">
                    <a:lnL>
                      <a:noFill/>
                    </a:lnL>
                    <a:lnR>
                      <a:noFill/>
                    </a:lnR>
                    <a:lnT>
                      <a:noFill/>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highlight>
                            <a:srgbClr val="EBF1E9"/>
                          </a:highligh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050" b="1" i="0" u="none" strike="noStrike">
                          <a:solidFill>
                            <a:srgbClr val="002060"/>
                          </a:solidFill>
                          <a:effectLst/>
                          <a:highlight>
                            <a:srgbClr val="EBF1E9"/>
                          </a:highlight>
                          <a:latin typeface="Calibri" panose="020F0502020204030204" pitchFamily="34" charset="0"/>
                        </a:rPr>
                        <a:t>2.765.876,13</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44918464"/>
                  </a:ext>
                </a:extLst>
              </a:tr>
              <a:tr h="202878">
                <a:tc>
                  <a:txBody>
                    <a:bodyPr/>
                    <a:lstStyle/>
                    <a:p>
                      <a:pPr algn="ctr" rtl="0" fontAlgn="ctr"/>
                      <a:r>
                        <a:rPr lang="es-CO" sz="105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1.020.431,41</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1.019.975,01</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460.197,60</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338.421,14</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287.616,45</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3.126.641,60</a:t>
                      </a:r>
                    </a:p>
                  </a:txBody>
                  <a:tcPr marL="0" marR="0" marT="0" marB="0" anchor="ctr">
                    <a:lnL>
                      <a:noFill/>
                    </a:lnL>
                    <a:lnR>
                      <a:noFill/>
                    </a:lnR>
                    <a:lnT>
                      <a:noFill/>
                    </a:lnT>
                    <a:lnB>
                      <a:noFill/>
                    </a:lnB>
                    <a:noFill/>
                  </a:tcPr>
                </a:tc>
                <a:extLst>
                  <a:ext uri="{0D108BD9-81ED-4DB2-BD59-A6C34878D82A}">
                    <a16:rowId xmlns:a16="http://schemas.microsoft.com/office/drawing/2014/main" val="75312075"/>
                  </a:ext>
                </a:extLst>
              </a:tr>
              <a:tr h="202878">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1.552.682,94</a:t>
                      </a:r>
                    </a:p>
                  </a:txBody>
                  <a:tcPr marL="0" marR="0" marT="0" marB="0" anchor="ctr">
                    <a:lnL>
                      <a:noFill/>
                    </a:lnL>
                    <a:lnR>
                      <a:noFill/>
                    </a:lnR>
                    <a:lnT>
                      <a:noFill/>
                    </a:lnT>
                    <a:lnB>
                      <a:noFill/>
                    </a:lnB>
                    <a:solidFill>
                      <a:srgbClr val="EBF1E9"/>
                    </a:solidFill>
                  </a:tcPr>
                </a:tc>
                <a:tc>
                  <a:txBody>
                    <a:bodyPr/>
                    <a:lstStyle/>
                    <a:p>
                      <a:pPr algn="l" fontAlgn="ctr"/>
                      <a:r>
                        <a:rPr lang="es-CO" sz="1050" b="0" i="0" u="none" strike="noStrike">
                          <a:solidFill>
                            <a:srgbClr val="000000"/>
                          </a:solidFill>
                          <a:effectLst/>
                          <a:highlight>
                            <a:srgbClr val="FFFFFF"/>
                          </a:highligh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1.009.396,92</a:t>
                      </a:r>
                    </a:p>
                  </a:txBody>
                  <a:tcPr marL="0" marR="0" marT="0" marB="0" anchor="ctr">
                    <a:lnL>
                      <a:noFill/>
                    </a:lnL>
                    <a:lnR>
                      <a:noFill/>
                    </a:lnR>
                    <a:lnT>
                      <a:noFill/>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455.817,26</a:t>
                      </a:r>
                    </a:p>
                  </a:txBody>
                  <a:tcPr marL="0" marR="0" marT="0" marB="0" anchor="ctr">
                    <a:lnL>
                      <a:noFill/>
                    </a:lnL>
                    <a:lnR>
                      <a:noFill/>
                    </a:lnR>
                    <a:lnT>
                      <a:noFill/>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337.864,46</a:t>
                      </a:r>
                    </a:p>
                  </a:txBody>
                  <a:tcPr marL="0" marR="0" marT="0" marB="0" anchor="ctr">
                    <a:lnL>
                      <a:noFill/>
                    </a:lnL>
                    <a:lnR>
                      <a:noFill/>
                    </a:lnR>
                    <a:lnT>
                      <a:noFill/>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284.012,08</a:t>
                      </a:r>
                    </a:p>
                  </a:txBody>
                  <a:tcPr marL="0" marR="0" marT="0" marB="0" anchor="ctr">
                    <a:lnL>
                      <a:noFill/>
                    </a:lnL>
                    <a:lnR>
                      <a:noFill/>
                    </a:lnR>
                    <a:lnT>
                      <a:noFill/>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highlight>
                            <a:srgbClr val="EBF1E9"/>
                          </a:highligh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050" b="1" i="0" u="none" strike="noStrike">
                          <a:solidFill>
                            <a:srgbClr val="002060"/>
                          </a:solidFill>
                          <a:effectLst/>
                          <a:highlight>
                            <a:srgbClr val="EBF1E9"/>
                          </a:highlight>
                          <a:latin typeface="Calibri" panose="020F0502020204030204" pitchFamily="34" charset="0"/>
                        </a:rPr>
                        <a:t>3.639.773,67</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4197675553"/>
                  </a:ext>
                </a:extLst>
              </a:tr>
              <a:tr h="202878">
                <a:tc>
                  <a:txBody>
                    <a:bodyPr/>
                    <a:lstStyle/>
                    <a:p>
                      <a:pPr algn="ctr" rtl="0" fontAlgn="ctr"/>
                      <a:r>
                        <a:rPr lang="es-CO" sz="105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1.693.768,78</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1.020.323,63</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468.445,28</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342.035,16</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287.431,27</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3.812.004,13</a:t>
                      </a:r>
                    </a:p>
                  </a:txBody>
                  <a:tcPr marL="0" marR="0" marT="0" marB="0" anchor="ctr">
                    <a:lnL>
                      <a:noFill/>
                    </a:lnL>
                    <a:lnR>
                      <a:noFill/>
                    </a:lnR>
                    <a:lnT>
                      <a:noFill/>
                    </a:lnT>
                    <a:lnB>
                      <a:noFill/>
                    </a:lnB>
                    <a:noFill/>
                  </a:tcPr>
                </a:tc>
                <a:extLst>
                  <a:ext uri="{0D108BD9-81ED-4DB2-BD59-A6C34878D82A}">
                    <a16:rowId xmlns:a16="http://schemas.microsoft.com/office/drawing/2014/main" val="3534597527"/>
                  </a:ext>
                </a:extLst>
              </a:tr>
              <a:tr h="202878">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1.654.112,80</a:t>
                      </a:r>
                    </a:p>
                  </a:txBody>
                  <a:tcPr marL="0" marR="0" marT="0" marB="0" anchor="ctr">
                    <a:lnL>
                      <a:noFill/>
                    </a:lnL>
                    <a:lnR>
                      <a:noFill/>
                    </a:lnR>
                    <a:lnT>
                      <a:noFill/>
                    </a:lnT>
                    <a:lnB>
                      <a:noFill/>
                    </a:lnB>
                    <a:solidFill>
                      <a:srgbClr val="EBF1E9"/>
                    </a:solidFill>
                  </a:tcPr>
                </a:tc>
                <a:tc>
                  <a:txBody>
                    <a:bodyPr/>
                    <a:lstStyle/>
                    <a:p>
                      <a:pPr algn="l" fontAlgn="ctr"/>
                      <a:r>
                        <a:rPr lang="es-CO" sz="1050" b="0" i="0" u="none" strike="noStrike">
                          <a:solidFill>
                            <a:srgbClr val="000000"/>
                          </a:solidFill>
                          <a:effectLst/>
                          <a:highlight>
                            <a:srgbClr val="FFFFFF"/>
                          </a:highligh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908.011,47</a:t>
                      </a:r>
                    </a:p>
                  </a:txBody>
                  <a:tcPr marL="0" marR="0" marT="0" marB="0" anchor="ctr">
                    <a:lnL>
                      <a:noFill/>
                    </a:lnL>
                    <a:lnR>
                      <a:noFill/>
                    </a:lnR>
                    <a:lnT>
                      <a:noFill/>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414.531,35</a:t>
                      </a:r>
                    </a:p>
                  </a:txBody>
                  <a:tcPr marL="0" marR="0" marT="0" marB="0" anchor="ctr">
                    <a:lnL>
                      <a:noFill/>
                    </a:lnL>
                    <a:lnR>
                      <a:noFill/>
                    </a:lnR>
                    <a:lnT>
                      <a:noFill/>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310.952,72</a:t>
                      </a:r>
                    </a:p>
                  </a:txBody>
                  <a:tcPr marL="0" marR="0" marT="0" marB="0" anchor="ctr">
                    <a:lnL>
                      <a:noFill/>
                    </a:lnL>
                    <a:lnR>
                      <a:noFill/>
                    </a:lnR>
                    <a:lnT>
                      <a:noFill/>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257.983,67</a:t>
                      </a:r>
                    </a:p>
                  </a:txBody>
                  <a:tcPr marL="0" marR="0" marT="0" marB="0" anchor="ctr">
                    <a:lnL>
                      <a:noFill/>
                    </a:lnL>
                    <a:lnR>
                      <a:noFill/>
                    </a:lnR>
                    <a:lnT>
                      <a:noFill/>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highlight>
                            <a:srgbClr val="EBF1E9"/>
                          </a:highligh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050" b="1" i="0" u="none" strike="noStrike">
                          <a:solidFill>
                            <a:srgbClr val="002060"/>
                          </a:solidFill>
                          <a:effectLst/>
                          <a:highlight>
                            <a:srgbClr val="EBF1E9"/>
                          </a:highlight>
                          <a:latin typeface="Calibri" panose="020F0502020204030204" pitchFamily="34" charset="0"/>
                        </a:rPr>
                        <a:t>3.545.592,01</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800797761"/>
                  </a:ext>
                </a:extLst>
              </a:tr>
              <a:tr h="202878">
                <a:tc>
                  <a:txBody>
                    <a:bodyPr/>
                    <a:lstStyle/>
                    <a:p>
                      <a:pPr algn="ctr" rtl="0" fontAlgn="ctr"/>
                      <a:r>
                        <a:rPr lang="es-CO" sz="105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1.667.514,02</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831.703,98</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379.402,20</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290.892,81</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238.426,57</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3.407.939,58</a:t>
                      </a:r>
                    </a:p>
                  </a:txBody>
                  <a:tcPr marL="0" marR="0" marT="0" marB="0" anchor="ctr">
                    <a:lnL>
                      <a:noFill/>
                    </a:lnL>
                    <a:lnR>
                      <a:noFill/>
                    </a:lnR>
                    <a:lnT>
                      <a:noFill/>
                    </a:lnT>
                    <a:lnB>
                      <a:noFill/>
                    </a:lnB>
                    <a:noFill/>
                  </a:tcPr>
                </a:tc>
                <a:extLst>
                  <a:ext uri="{0D108BD9-81ED-4DB2-BD59-A6C34878D82A}">
                    <a16:rowId xmlns:a16="http://schemas.microsoft.com/office/drawing/2014/main" val="4210750648"/>
                  </a:ext>
                </a:extLst>
              </a:tr>
              <a:tr h="202878">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1.631.384,56</a:t>
                      </a:r>
                    </a:p>
                  </a:txBody>
                  <a:tcPr marL="0" marR="0" marT="0" marB="0" anchor="ctr">
                    <a:lnL>
                      <a:noFill/>
                    </a:lnL>
                    <a:lnR>
                      <a:noFill/>
                    </a:lnR>
                    <a:lnT>
                      <a:noFill/>
                    </a:lnT>
                    <a:lnB>
                      <a:noFill/>
                    </a:lnB>
                    <a:solidFill>
                      <a:srgbClr val="EBF1E9"/>
                    </a:solidFill>
                  </a:tcPr>
                </a:tc>
                <a:tc>
                  <a:txBody>
                    <a:bodyPr/>
                    <a:lstStyle/>
                    <a:p>
                      <a:pPr algn="l" fontAlgn="ctr"/>
                      <a:r>
                        <a:rPr lang="es-CO" sz="1050" b="0" i="0" u="none" strike="noStrike">
                          <a:solidFill>
                            <a:srgbClr val="000000"/>
                          </a:solidFill>
                          <a:effectLst/>
                          <a:highlight>
                            <a:srgbClr val="FFFFFF"/>
                          </a:highligh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814.572,66</a:t>
                      </a:r>
                    </a:p>
                  </a:txBody>
                  <a:tcPr marL="0" marR="0" marT="0" marB="0" anchor="ctr">
                    <a:lnL>
                      <a:noFill/>
                    </a:lnL>
                    <a:lnR>
                      <a:noFill/>
                    </a:lnR>
                    <a:lnT>
                      <a:noFill/>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375.229,84</a:t>
                      </a:r>
                    </a:p>
                  </a:txBody>
                  <a:tcPr marL="0" marR="0" marT="0" marB="0" anchor="ctr">
                    <a:lnL>
                      <a:noFill/>
                    </a:lnL>
                    <a:lnR>
                      <a:noFill/>
                    </a:lnR>
                    <a:lnT>
                      <a:noFill/>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285.869,72</a:t>
                      </a:r>
                    </a:p>
                  </a:txBody>
                  <a:tcPr marL="0" marR="0" marT="0" marB="0" anchor="ctr">
                    <a:lnL>
                      <a:noFill/>
                    </a:lnL>
                    <a:lnR>
                      <a:noFill/>
                    </a:lnR>
                    <a:lnT>
                      <a:noFill/>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234.316,07</a:t>
                      </a:r>
                    </a:p>
                  </a:txBody>
                  <a:tcPr marL="0" marR="0" marT="0" marB="0" anchor="ctr">
                    <a:lnL>
                      <a:noFill/>
                    </a:lnL>
                    <a:lnR>
                      <a:noFill/>
                    </a:lnR>
                    <a:lnT>
                      <a:noFill/>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highlight>
                            <a:srgbClr val="EBF1E9"/>
                          </a:highligh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050" b="1" i="0" u="none" strike="noStrike">
                          <a:solidFill>
                            <a:srgbClr val="002060"/>
                          </a:solidFill>
                          <a:effectLst/>
                          <a:highlight>
                            <a:srgbClr val="EBF1E9"/>
                          </a:highlight>
                          <a:latin typeface="Calibri" panose="020F0502020204030204" pitchFamily="34" charset="0"/>
                        </a:rPr>
                        <a:t>3.341.372,84</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3069165042"/>
                  </a:ext>
                </a:extLst>
              </a:tr>
              <a:tr h="202878">
                <a:tc>
                  <a:txBody>
                    <a:bodyPr/>
                    <a:lstStyle/>
                    <a:p>
                      <a:pPr algn="ctr" rtl="0" fontAlgn="ctr"/>
                      <a:r>
                        <a:rPr lang="es-CO" sz="105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952.970,12</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826.335,00</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391.374,56</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290.717,23</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238.168,84</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2.699.565,75</a:t>
                      </a:r>
                    </a:p>
                  </a:txBody>
                  <a:tcPr marL="0" marR="0" marT="0" marB="0" anchor="ctr">
                    <a:lnL>
                      <a:noFill/>
                    </a:lnL>
                    <a:lnR>
                      <a:noFill/>
                    </a:lnR>
                    <a:lnT>
                      <a:noFill/>
                    </a:lnT>
                    <a:lnB>
                      <a:noFill/>
                    </a:lnB>
                    <a:noFill/>
                  </a:tcPr>
                </a:tc>
                <a:extLst>
                  <a:ext uri="{0D108BD9-81ED-4DB2-BD59-A6C34878D82A}">
                    <a16:rowId xmlns:a16="http://schemas.microsoft.com/office/drawing/2014/main" val="3372589679"/>
                  </a:ext>
                </a:extLst>
              </a:tr>
              <a:tr h="223558">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794.032,97</a:t>
                      </a:r>
                    </a:p>
                  </a:txBody>
                  <a:tcPr marL="0" marR="0" marT="0" marB="0" anchor="ctr">
                    <a:lnL>
                      <a:noFill/>
                    </a:lnL>
                    <a:lnR>
                      <a:noFill/>
                    </a:lnR>
                    <a:lnT>
                      <a:noFill/>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809.143,51</a:t>
                      </a:r>
                    </a:p>
                  </a:txBody>
                  <a:tcPr marL="0" marR="0" marT="0" marB="0" anchor="ctr">
                    <a:lnL>
                      <a:noFill/>
                    </a:lnL>
                    <a:lnR>
                      <a:noFill/>
                    </a:lnR>
                    <a:lnT>
                      <a:noFill/>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dirty="0">
                          <a:solidFill>
                            <a:srgbClr val="002060"/>
                          </a:solidFill>
                          <a:effectLst/>
                          <a:highlight>
                            <a:srgbClr val="EBF1E9"/>
                          </a:highlight>
                          <a:latin typeface="Calibri" panose="020F0502020204030204" pitchFamily="34" charset="0"/>
                        </a:rPr>
                        <a:t>380.459,97</a:t>
                      </a:r>
                    </a:p>
                  </a:txBody>
                  <a:tcPr marL="0" marR="0" marT="0" marB="0" anchor="ctr">
                    <a:lnL>
                      <a:noFill/>
                    </a:lnL>
                    <a:lnR>
                      <a:noFill/>
                    </a:lnR>
                    <a:lnT>
                      <a:noFill/>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     285.885,76 </a:t>
                      </a:r>
                    </a:p>
                  </a:txBody>
                  <a:tcPr marL="0" marR="0" marT="0" marB="0" anchor="ctr">
                    <a:lnL>
                      <a:noFill/>
                    </a:lnL>
                    <a:lnR>
                      <a:noFill/>
                    </a:lnR>
                    <a:lnT>
                      <a:noFill/>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231.558,80</a:t>
                      </a:r>
                    </a:p>
                  </a:txBody>
                  <a:tcPr marL="0" marR="0" marT="0" marB="0" anchor="ctr">
                    <a:lnL>
                      <a:noFill/>
                    </a:lnL>
                    <a:lnR>
                      <a:noFill/>
                    </a:lnR>
                    <a:lnT>
                      <a:noFill/>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highlight>
                            <a:srgbClr val="EBF1E9"/>
                          </a:highligh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050" b="1" i="0" u="none" strike="noStrike" dirty="0">
                          <a:solidFill>
                            <a:srgbClr val="002060"/>
                          </a:solidFill>
                          <a:effectLst/>
                          <a:highlight>
                            <a:srgbClr val="EBF1E9"/>
                          </a:highlight>
                          <a:latin typeface="Calibri" panose="020F0502020204030204" pitchFamily="34" charset="0"/>
                        </a:rPr>
                        <a:t>   2.501.081,02 </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589702642"/>
                  </a:ext>
                </a:extLst>
              </a:tr>
              <a:tr h="241397">
                <a:tc>
                  <a:txBody>
                    <a:bodyPr/>
                    <a:lstStyle/>
                    <a:p>
                      <a:pPr algn="ctr" rtl="0" fontAlgn="ctr"/>
                      <a:r>
                        <a:rPr lang="es-CO" sz="105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1.031.429,13</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1.019.954,39</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503.582,90</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     392.407,82 </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373.538,58</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050" b="1" i="0" u="none" strike="noStrike" dirty="0">
                          <a:solidFill>
                            <a:srgbClr val="002060"/>
                          </a:solidFill>
                          <a:effectLst/>
                          <a:latin typeface="Calibri" panose="020F0502020204030204" pitchFamily="34" charset="0"/>
                        </a:rPr>
                        <a:t>   3.320.912,82 </a:t>
                      </a:r>
                    </a:p>
                  </a:txBody>
                  <a:tcPr marL="0" marR="0" marT="0" marB="0" anchor="ctr">
                    <a:lnL>
                      <a:noFill/>
                    </a:lnL>
                    <a:lnR>
                      <a:noFill/>
                    </a:lnR>
                    <a:lnT>
                      <a:noFill/>
                    </a:lnT>
                    <a:lnB>
                      <a:noFill/>
                    </a:lnB>
                    <a:noFill/>
                  </a:tcPr>
                </a:tc>
                <a:extLst>
                  <a:ext uri="{0D108BD9-81ED-4DB2-BD59-A6C34878D82A}">
                    <a16:rowId xmlns:a16="http://schemas.microsoft.com/office/drawing/2014/main" val="3624888586"/>
                  </a:ext>
                </a:extLst>
              </a:tr>
              <a:tr h="415900">
                <a:tc>
                  <a:txBody>
                    <a:bodyPr/>
                    <a:lstStyle/>
                    <a:p>
                      <a:pPr algn="ctr" rtl="0" fontAlgn="ctr"/>
                      <a:r>
                        <a:rPr lang="es-CO" sz="1050" b="1" i="0" u="none" strike="noStrike">
                          <a:solidFill>
                            <a:srgbClr val="002060"/>
                          </a:solidFill>
                          <a:effectLst/>
                          <a:highlight>
                            <a:srgbClr val="EBF1E9"/>
                          </a:highligh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50" b="1" i="0" u="none" strike="noStrike">
                          <a:solidFill>
                            <a:srgbClr val="203864"/>
                          </a:solidFill>
                          <a:effectLst/>
                          <a:highlight>
                            <a:srgbClr val="EBF1E9"/>
                          </a:highlight>
                          <a:latin typeface="Calibri" panose="020F0502020204030204" pitchFamily="34" charset="0"/>
                        </a:rPr>
                        <a:t>200.488,20</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05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highlight>
                            <a:srgbClr val="EBF1E9"/>
                          </a:highligh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50" b="1" i="0" u="none" strike="noStrike">
                          <a:solidFill>
                            <a:srgbClr val="203864"/>
                          </a:solidFill>
                          <a:effectLst/>
                          <a:highlight>
                            <a:srgbClr val="EBF1E9"/>
                          </a:highlight>
                          <a:latin typeface="Calibri" panose="020F0502020204030204" pitchFamily="34" charset="0"/>
                        </a:rPr>
                        <a:t>144.654,43</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05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highlight>
                            <a:srgbClr val="EBF1E9"/>
                          </a:highligh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50" b="1" i="0" u="none" strike="noStrike">
                          <a:solidFill>
                            <a:srgbClr val="203864"/>
                          </a:solidFill>
                          <a:effectLst/>
                          <a:highlight>
                            <a:srgbClr val="EBF1E9"/>
                          </a:highlight>
                          <a:latin typeface="Calibri" panose="020F0502020204030204" pitchFamily="34" charset="0"/>
                        </a:rPr>
                        <a:t>67.032,13</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05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highlight>
                            <a:srgbClr val="EBF1E9"/>
                          </a:highligh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50" b="1" i="0" u="none" strike="noStrike">
                          <a:solidFill>
                            <a:srgbClr val="203864"/>
                          </a:solidFill>
                          <a:effectLst/>
                          <a:highlight>
                            <a:srgbClr val="EBF1E9"/>
                          </a:highlight>
                          <a:latin typeface="Calibri" panose="020F0502020204030204" pitchFamily="34" charset="0"/>
                        </a:rPr>
                        <a:t>51.280,70</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05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highlight>
                            <a:srgbClr val="EBF1E9"/>
                          </a:highligh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50" b="1" i="0" u="none" strike="noStrike">
                          <a:solidFill>
                            <a:srgbClr val="203864"/>
                          </a:solidFill>
                          <a:effectLst/>
                          <a:highlight>
                            <a:srgbClr val="EBF1E9"/>
                          </a:highlight>
                          <a:latin typeface="Calibri" panose="020F0502020204030204" pitchFamily="34" charset="0"/>
                        </a:rPr>
                        <a:t>44.582,84</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05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highlight>
                            <a:srgbClr val="EBF1E9"/>
                          </a:highligh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50" b="1" i="0" u="none" strike="noStrike" dirty="0">
                          <a:solidFill>
                            <a:srgbClr val="203864"/>
                          </a:solidFill>
                          <a:effectLst/>
                          <a:highlight>
                            <a:srgbClr val="EBF1E9"/>
                          </a:highlight>
                          <a:latin typeface="Calibri" panose="020F0502020204030204" pitchFamily="34" charset="0"/>
                        </a:rPr>
                        <a:t>508.038,30</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extLst>
                  <a:ext uri="{0D108BD9-81ED-4DB2-BD59-A6C34878D82A}">
                    <a16:rowId xmlns:a16="http://schemas.microsoft.com/office/drawing/2014/main" val="2560579430"/>
                  </a:ext>
                </a:extLst>
              </a:tr>
            </a:tbl>
          </a:graphicData>
        </a:graphic>
      </p:graphicFrame>
    </p:spTree>
    <p:extLst>
      <p:ext uri="{BB962C8B-B14F-4D97-AF65-F5344CB8AC3E}">
        <p14:creationId xmlns:p14="http://schemas.microsoft.com/office/powerpoint/2010/main" val="2377741569"/>
      </p:ext>
    </p:extLst>
  </p:cSld>
  <p:clrMapOvr>
    <a:masterClrMapping/>
  </p:clrMapOvr>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Imagen 1">
            <a:extLst>
              <a:ext uri="{FF2B5EF4-FFF2-40B4-BE49-F238E27FC236}">
                <a16:creationId xmlns:a16="http://schemas.microsoft.com/office/drawing/2014/main" id="{AB079D5D-E7AF-4144-8A7B-7C88CFEAE8DF}"/>
              </a:ext>
            </a:extLst>
          </p:cNvPr>
          <p:cNvPicPr>
            <a:picLocks noChangeAspect="1" noChangeArrowheads="1"/>
          </p:cNvPicPr>
          <p:nvPr/>
        </p:nvPicPr>
        <p:blipFill>
          <a:blip r:embed="rId2" cstate="email">
            <a:extLst>
              <a:ext uri="{28A0092B-C50C-407E-A947-70E740481C1C}">
                <a14:useLocalDpi xmlns:a14="http://schemas.microsoft.com/office/drawing/2010/main"/>
              </a:ext>
            </a:extLst>
          </a:blip>
          <a:srcRect/>
          <a:stretch>
            <a:fillRect/>
          </a:stretch>
        </p:blipFill>
        <p:spPr bwMode="auto">
          <a:xfrm>
            <a:off x="468312" y="255999"/>
            <a:ext cx="965200" cy="898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cxnSp>
        <p:nvCxnSpPr>
          <p:cNvPr id="3" name="Conector recto 2">
            <a:extLst>
              <a:ext uri="{FF2B5EF4-FFF2-40B4-BE49-F238E27FC236}">
                <a16:creationId xmlns:a16="http://schemas.microsoft.com/office/drawing/2014/main" id="{15262C72-BF8E-4402-B182-41D991EC6EE6}"/>
              </a:ext>
            </a:extLst>
          </p:cNvPr>
          <p:cNvCxnSpPr>
            <a:cxnSpLocks/>
          </p:cNvCxnSpPr>
          <p:nvPr/>
        </p:nvCxnSpPr>
        <p:spPr>
          <a:xfrm>
            <a:off x="25399" y="1296606"/>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4" name="CuadroTexto 3">
            <a:extLst>
              <a:ext uri="{FF2B5EF4-FFF2-40B4-BE49-F238E27FC236}">
                <a16:creationId xmlns:a16="http://schemas.microsoft.com/office/drawing/2014/main" id="{8A565B7F-699A-47A9-9EC3-97C4E1992756}"/>
              </a:ext>
            </a:extLst>
          </p:cNvPr>
          <p:cNvSpPr txBox="1"/>
          <p:nvPr/>
        </p:nvSpPr>
        <p:spPr>
          <a:xfrm>
            <a:off x="1519491" y="318680"/>
            <a:ext cx="9882187" cy="862012"/>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marL="0" lvl="1" eaLnBrk="1" fontAlgn="auto" hangingPunct="1">
              <a:spcBef>
                <a:spcPts val="0"/>
              </a:spcBef>
              <a:spcAft>
                <a:spcPts val="0"/>
              </a:spcAft>
              <a:defRPr/>
            </a:pPr>
            <a:r>
              <a:rPr lang="es-CO" sz="3400" dirty="0">
                <a:solidFill>
                  <a:schemeClr val="accent1">
                    <a:lumMod val="50000"/>
                  </a:schemeClr>
                </a:solidFill>
              </a:rPr>
              <a:t>COMERCIAL Y FINANCIERO</a:t>
            </a:r>
          </a:p>
          <a:p>
            <a:pPr marL="0" lvl="1" eaLnBrk="1" fontAlgn="auto" hangingPunct="1">
              <a:spcBef>
                <a:spcPts val="0"/>
              </a:spcBef>
              <a:spcAft>
                <a:spcPts val="0"/>
              </a:spcAft>
              <a:defRPr/>
            </a:pPr>
            <a:r>
              <a:rPr lang="es-ES" sz="1600" b="0" dirty="0">
                <a:solidFill>
                  <a:schemeClr val="accent1">
                    <a:lumMod val="50000"/>
                  </a:schemeClr>
                </a:solidFill>
              </a:rPr>
              <a:t>PQR-Facturación </a:t>
            </a:r>
            <a:r>
              <a:rPr lang="es-CO" sz="1600" b="0" dirty="0">
                <a:solidFill>
                  <a:schemeClr val="accent1">
                    <a:lumMod val="50000"/>
                  </a:schemeClr>
                </a:solidFill>
              </a:rPr>
              <a:t>Febrero 2018 a Abril 2024</a:t>
            </a:r>
            <a:endParaRPr lang="es-ES" sz="1600" b="0" dirty="0">
              <a:solidFill>
                <a:schemeClr val="accent1">
                  <a:lumMod val="50000"/>
                </a:schemeClr>
              </a:solidFill>
            </a:endParaRPr>
          </a:p>
        </p:txBody>
      </p:sp>
      <p:pic>
        <p:nvPicPr>
          <p:cNvPr id="5" name="Imagen 6">
            <a:extLst>
              <a:ext uri="{FF2B5EF4-FFF2-40B4-BE49-F238E27FC236}">
                <a16:creationId xmlns:a16="http://schemas.microsoft.com/office/drawing/2014/main" id="{3F095189-DE65-4A66-BEEC-C631AFE7E01C}"/>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95324" y="1729001"/>
            <a:ext cx="1281113" cy="1006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 name="Imagen 7">
            <a:extLst>
              <a:ext uri="{FF2B5EF4-FFF2-40B4-BE49-F238E27FC236}">
                <a16:creationId xmlns:a16="http://schemas.microsoft.com/office/drawing/2014/main" id="{5634CF28-A8B0-48FC-BBA0-317271DE9BBC}"/>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l="12659" t="17307" r="12910" b="19214"/>
          <a:stretch>
            <a:fillRect/>
          </a:stretch>
        </p:blipFill>
        <p:spPr bwMode="auto">
          <a:xfrm>
            <a:off x="2392362" y="1776375"/>
            <a:ext cx="1782762" cy="1009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 name="Imagen 9">
            <a:extLst>
              <a:ext uri="{FF2B5EF4-FFF2-40B4-BE49-F238E27FC236}">
                <a16:creationId xmlns:a16="http://schemas.microsoft.com/office/drawing/2014/main" id="{2B0C9D45-95B7-4873-8177-A5C9EEE6CD84}"/>
              </a:ext>
            </a:extLst>
          </p:cNvPr>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6242049" y="2187193"/>
            <a:ext cx="1616075" cy="342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 name="Imagen 10">
            <a:extLst>
              <a:ext uri="{FF2B5EF4-FFF2-40B4-BE49-F238E27FC236}">
                <a16:creationId xmlns:a16="http://schemas.microsoft.com/office/drawing/2014/main" id="{189CB87F-A0DD-443F-A901-5715530A877D}"/>
              </a:ext>
            </a:extLst>
          </p:cNvPr>
          <p:cNvPicPr>
            <a:picLocks noChangeAspect="1" noChangeArrowheads="1"/>
          </p:cNvPicPr>
          <p:nvPr/>
        </p:nvPicPr>
        <p:blipFill>
          <a:blip r:embed="rId6" cstate="email">
            <a:extLst>
              <a:ext uri="{28A0092B-C50C-407E-A947-70E740481C1C}">
                <a14:useLocalDpi xmlns:a14="http://schemas.microsoft.com/office/drawing/2010/main"/>
              </a:ext>
            </a:extLst>
          </a:blip>
          <a:srcRect/>
          <a:stretch>
            <a:fillRect/>
          </a:stretch>
        </p:blipFill>
        <p:spPr bwMode="auto">
          <a:xfrm>
            <a:off x="8137524" y="1982750"/>
            <a:ext cx="1547812" cy="596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 name="CuadroTexto 9">
            <a:extLst>
              <a:ext uri="{FF2B5EF4-FFF2-40B4-BE49-F238E27FC236}">
                <a16:creationId xmlns:a16="http://schemas.microsoft.com/office/drawing/2014/main" id="{B8E1E57E-4AD5-4FD4-A1D4-AF77FF5E7F78}"/>
              </a:ext>
            </a:extLst>
          </p:cNvPr>
          <p:cNvSpPr txBox="1"/>
          <p:nvPr/>
        </p:nvSpPr>
        <p:spPr>
          <a:xfrm>
            <a:off x="9964736" y="2091942"/>
            <a:ext cx="1716087" cy="523875"/>
          </a:xfrm>
          <a:prstGeom prst="rect">
            <a:avLst/>
          </a:prstGeom>
          <a:noFill/>
        </p:spPr>
        <p:txBody>
          <a:bodyPr>
            <a:spAutoFit/>
          </a:bodyPr>
          <a:lstStyle/>
          <a:p>
            <a:pPr algn="ctr" eaLnBrk="1" fontAlgn="auto" hangingPunct="1">
              <a:spcBef>
                <a:spcPts val="0"/>
              </a:spcBef>
              <a:spcAft>
                <a:spcPts val="0"/>
              </a:spcAft>
              <a:defRPr/>
            </a:pPr>
            <a:r>
              <a:rPr lang="es-CO" sz="2800" b="1" kern="0" cap="small" dirty="0">
                <a:solidFill>
                  <a:schemeClr val="accent1">
                    <a:lumMod val="50000"/>
                  </a:schemeClr>
                </a:solidFill>
                <a:latin typeface="Candara" panose="020E0502030303020204" pitchFamily="34" charset="0"/>
              </a:rPr>
              <a:t>TOTAL</a:t>
            </a:r>
            <a:endParaRPr lang="es-CO" sz="1400" dirty="0">
              <a:latin typeface="+mn-lt"/>
            </a:endParaRPr>
          </a:p>
        </p:txBody>
      </p:sp>
      <p:sp>
        <p:nvSpPr>
          <p:cNvPr id="14" name="CuadroTexto 4">
            <a:extLst>
              <a:ext uri="{FF2B5EF4-FFF2-40B4-BE49-F238E27FC236}">
                <a16:creationId xmlns:a16="http://schemas.microsoft.com/office/drawing/2014/main" id="{2F4B58E2-91F4-423B-8AFE-84EC529429AE}"/>
              </a:ext>
            </a:extLst>
          </p:cNvPr>
          <p:cNvSpPr txBox="1">
            <a:spLocks noChangeArrowheads="1"/>
          </p:cNvSpPr>
          <p:nvPr/>
        </p:nvSpPr>
        <p:spPr bwMode="auto">
          <a:xfrm>
            <a:off x="-269875" y="6531769"/>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a:t>
            </a:r>
          </a:p>
        </p:txBody>
      </p:sp>
      <p:sp>
        <p:nvSpPr>
          <p:cNvPr id="15" name="CuadroTexto 14">
            <a:extLst>
              <a:ext uri="{FF2B5EF4-FFF2-40B4-BE49-F238E27FC236}">
                <a16:creationId xmlns:a16="http://schemas.microsoft.com/office/drawing/2014/main" id="{036AF40E-E583-4F7D-ADFC-3BFD9F508DE0}"/>
              </a:ext>
            </a:extLst>
          </p:cNvPr>
          <p:cNvSpPr txBox="1"/>
          <p:nvPr/>
        </p:nvSpPr>
        <p:spPr>
          <a:xfrm>
            <a:off x="8312643" y="6239788"/>
            <a:ext cx="3568700" cy="430887"/>
          </a:xfrm>
          <a:prstGeom prst="rect">
            <a:avLst/>
          </a:prstGeom>
          <a:noFill/>
        </p:spPr>
        <p:txBody>
          <a:bodyPr wrap="square">
            <a:spAutoFit/>
          </a:bodyPr>
          <a:lstStyle/>
          <a:p>
            <a:r>
              <a:rPr lang="es-ES" sz="1100" dirty="0"/>
              <a:t>*</a:t>
            </a:r>
            <a:r>
              <a:rPr lang="es-ES" sz="1100" cap="small" dirty="0">
                <a:solidFill>
                  <a:schemeClr val="accent1">
                    <a:lumMod val="50000"/>
                  </a:schemeClr>
                </a:solidFill>
                <a:latin typeface="Candara" panose="020E0502030303020204" pitchFamily="34" charset="0"/>
              </a:rPr>
              <a:t>Nota. Año 2018: Información desde febrero de 2018</a:t>
            </a:r>
          </a:p>
          <a:p>
            <a:r>
              <a:rPr lang="es-ES" sz="1100" cap="small" dirty="0">
                <a:solidFill>
                  <a:schemeClr val="accent1">
                    <a:lumMod val="50000"/>
                  </a:schemeClr>
                </a:solidFill>
                <a:latin typeface="Candara" panose="020E0502030303020204" pitchFamily="34" charset="0"/>
              </a:rPr>
              <a:t>             </a:t>
            </a:r>
          </a:p>
        </p:txBody>
      </p:sp>
      <p:grpSp>
        <p:nvGrpSpPr>
          <p:cNvPr id="17" name="Grupo 16">
            <a:extLst>
              <a:ext uri="{FF2B5EF4-FFF2-40B4-BE49-F238E27FC236}">
                <a16:creationId xmlns:a16="http://schemas.microsoft.com/office/drawing/2014/main" id="{B3784650-F59B-C549-6D7F-C62388861306}"/>
              </a:ext>
            </a:extLst>
          </p:cNvPr>
          <p:cNvGrpSpPr/>
          <p:nvPr/>
        </p:nvGrpSpPr>
        <p:grpSpPr>
          <a:xfrm>
            <a:off x="4526561" y="1746423"/>
            <a:ext cx="1077459" cy="989053"/>
            <a:chOff x="10562619" y="1423954"/>
            <a:chExt cx="1280250" cy="1299632"/>
          </a:xfrm>
        </p:grpSpPr>
        <p:pic>
          <p:nvPicPr>
            <p:cNvPr id="18" name="Picture 2">
              <a:extLst>
                <a:ext uri="{FF2B5EF4-FFF2-40B4-BE49-F238E27FC236}">
                  <a16:creationId xmlns:a16="http://schemas.microsoft.com/office/drawing/2014/main" id="{4411D1D2-480C-21A5-EB9C-D75EB1CA3ADC}"/>
                </a:ext>
              </a:extLst>
            </p:cNvPr>
            <p:cNvPicPr>
              <a:picLocks noChangeAspect="1" noChangeArrowheads="1"/>
            </p:cNvPicPr>
            <p:nvPr/>
          </p:nvPicPr>
          <p:blipFill rotWithShape="1">
            <a:blip r:embed="rId7" cstate="email">
              <a:extLst>
                <a:ext uri="{28A0092B-C50C-407E-A947-70E740481C1C}">
                  <a14:useLocalDpi xmlns:a14="http://schemas.microsoft.com/office/drawing/2010/main"/>
                </a:ext>
              </a:extLst>
            </a:blip>
            <a:srcRect/>
            <a:stretch/>
          </p:blipFill>
          <p:spPr bwMode="auto">
            <a:xfrm>
              <a:off x="10627933" y="203488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9" name="Picture 2">
              <a:extLst>
                <a:ext uri="{FF2B5EF4-FFF2-40B4-BE49-F238E27FC236}">
                  <a16:creationId xmlns:a16="http://schemas.microsoft.com/office/drawing/2014/main" id="{426812C4-F8B2-6AA3-FBE4-B1DF553D5878}"/>
                </a:ext>
              </a:extLst>
            </p:cNvPr>
            <p:cNvPicPr>
              <a:picLocks noChangeAspect="1" noChangeArrowheads="1"/>
            </p:cNvPicPr>
            <p:nvPr/>
          </p:nvPicPr>
          <p:blipFill rotWithShape="1">
            <a:blip r:embed="rId8" cstate="email">
              <a:extLst>
                <a:ext uri="{28A0092B-C50C-407E-A947-70E740481C1C}">
                  <a14:useLocalDpi xmlns:a14="http://schemas.microsoft.com/office/drawing/2010/main"/>
                </a:ext>
              </a:extLst>
            </a:blip>
            <a:srcRect/>
            <a:stretch/>
          </p:blipFill>
          <p:spPr bwMode="auto">
            <a:xfrm>
              <a:off x="10562619" y="142395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aphicFrame>
        <p:nvGraphicFramePr>
          <p:cNvPr id="12" name="Tabla 11">
            <a:extLst>
              <a:ext uri="{FF2B5EF4-FFF2-40B4-BE49-F238E27FC236}">
                <a16:creationId xmlns:a16="http://schemas.microsoft.com/office/drawing/2014/main" id="{2203C129-601D-2F95-FE3B-33304A64857E}"/>
              </a:ext>
            </a:extLst>
          </p:cNvPr>
          <p:cNvGraphicFramePr>
            <a:graphicFrameLocks noGrp="1"/>
          </p:cNvGraphicFramePr>
          <p:nvPr/>
        </p:nvGraphicFramePr>
        <p:xfrm>
          <a:off x="582167" y="2952466"/>
          <a:ext cx="11098652" cy="2712893"/>
        </p:xfrm>
        <a:graphic>
          <a:graphicData uri="http://schemas.openxmlformats.org/drawingml/2006/table">
            <a:tbl>
              <a:tblPr/>
              <a:tblGrid>
                <a:gridCol w="795840">
                  <a:extLst>
                    <a:ext uri="{9D8B030D-6E8A-4147-A177-3AD203B41FA5}">
                      <a16:colId xmlns:a16="http://schemas.microsoft.com/office/drawing/2014/main" val="474230535"/>
                    </a:ext>
                  </a:extLst>
                </a:gridCol>
                <a:gridCol w="795840">
                  <a:extLst>
                    <a:ext uri="{9D8B030D-6E8A-4147-A177-3AD203B41FA5}">
                      <a16:colId xmlns:a16="http://schemas.microsoft.com/office/drawing/2014/main" val="1639882479"/>
                    </a:ext>
                  </a:extLst>
                </a:gridCol>
                <a:gridCol w="278544">
                  <a:extLst>
                    <a:ext uri="{9D8B030D-6E8A-4147-A177-3AD203B41FA5}">
                      <a16:colId xmlns:a16="http://schemas.microsoft.com/office/drawing/2014/main" val="2479094792"/>
                    </a:ext>
                  </a:extLst>
                </a:gridCol>
                <a:gridCol w="795840">
                  <a:extLst>
                    <a:ext uri="{9D8B030D-6E8A-4147-A177-3AD203B41FA5}">
                      <a16:colId xmlns:a16="http://schemas.microsoft.com/office/drawing/2014/main" val="950765568"/>
                    </a:ext>
                  </a:extLst>
                </a:gridCol>
                <a:gridCol w="795840">
                  <a:extLst>
                    <a:ext uri="{9D8B030D-6E8A-4147-A177-3AD203B41FA5}">
                      <a16:colId xmlns:a16="http://schemas.microsoft.com/office/drawing/2014/main" val="1340314845"/>
                    </a:ext>
                  </a:extLst>
                </a:gridCol>
                <a:gridCol w="308388">
                  <a:extLst>
                    <a:ext uri="{9D8B030D-6E8A-4147-A177-3AD203B41FA5}">
                      <a16:colId xmlns:a16="http://schemas.microsoft.com/office/drawing/2014/main" val="1232054011"/>
                    </a:ext>
                  </a:extLst>
                </a:gridCol>
                <a:gridCol w="795840">
                  <a:extLst>
                    <a:ext uri="{9D8B030D-6E8A-4147-A177-3AD203B41FA5}">
                      <a16:colId xmlns:a16="http://schemas.microsoft.com/office/drawing/2014/main" val="1521373665"/>
                    </a:ext>
                  </a:extLst>
                </a:gridCol>
                <a:gridCol w="795840">
                  <a:extLst>
                    <a:ext uri="{9D8B030D-6E8A-4147-A177-3AD203B41FA5}">
                      <a16:colId xmlns:a16="http://schemas.microsoft.com/office/drawing/2014/main" val="3612920741"/>
                    </a:ext>
                  </a:extLst>
                </a:gridCol>
                <a:gridCol w="308388">
                  <a:extLst>
                    <a:ext uri="{9D8B030D-6E8A-4147-A177-3AD203B41FA5}">
                      <a16:colId xmlns:a16="http://schemas.microsoft.com/office/drawing/2014/main" val="1346663720"/>
                    </a:ext>
                  </a:extLst>
                </a:gridCol>
                <a:gridCol w="795840">
                  <a:extLst>
                    <a:ext uri="{9D8B030D-6E8A-4147-A177-3AD203B41FA5}">
                      <a16:colId xmlns:a16="http://schemas.microsoft.com/office/drawing/2014/main" val="3730742495"/>
                    </a:ext>
                  </a:extLst>
                </a:gridCol>
                <a:gridCol w="795840">
                  <a:extLst>
                    <a:ext uri="{9D8B030D-6E8A-4147-A177-3AD203B41FA5}">
                      <a16:colId xmlns:a16="http://schemas.microsoft.com/office/drawing/2014/main" val="2899149830"/>
                    </a:ext>
                  </a:extLst>
                </a:gridCol>
                <a:gridCol w="348180">
                  <a:extLst>
                    <a:ext uri="{9D8B030D-6E8A-4147-A177-3AD203B41FA5}">
                      <a16:colId xmlns:a16="http://schemas.microsoft.com/office/drawing/2014/main" val="3625853509"/>
                    </a:ext>
                  </a:extLst>
                </a:gridCol>
                <a:gridCol w="795840">
                  <a:extLst>
                    <a:ext uri="{9D8B030D-6E8A-4147-A177-3AD203B41FA5}">
                      <a16:colId xmlns:a16="http://schemas.microsoft.com/office/drawing/2014/main" val="3957822625"/>
                    </a:ext>
                  </a:extLst>
                </a:gridCol>
                <a:gridCol w="795840">
                  <a:extLst>
                    <a:ext uri="{9D8B030D-6E8A-4147-A177-3AD203B41FA5}">
                      <a16:colId xmlns:a16="http://schemas.microsoft.com/office/drawing/2014/main" val="827869376"/>
                    </a:ext>
                  </a:extLst>
                </a:gridCol>
                <a:gridCol w="305072">
                  <a:extLst>
                    <a:ext uri="{9D8B030D-6E8A-4147-A177-3AD203B41FA5}">
                      <a16:colId xmlns:a16="http://schemas.microsoft.com/office/drawing/2014/main" val="733107487"/>
                    </a:ext>
                  </a:extLst>
                </a:gridCol>
                <a:gridCol w="795840">
                  <a:extLst>
                    <a:ext uri="{9D8B030D-6E8A-4147-A177-3AD203B41FA5}">
                      <a16:colId xmlns:a16="http://schemas.microsoft.com/office/drawing/2014/main" val="1776207371"/>
                    </a:ext>
                  </a:extLst>
                </a:gridCol>
                <a:gridCol w="795840">
                  <a:extLst>
                    <a:ext uri="{9D8B030D-6E8A-4147-A177-3AD203B41FA5}">
                      <a16:colId xmlns:a16="http://schemas.microsoft.com/office/drawing/2014/main" val="4048407541"/>
                    </a:ext>
                  </a:extLst>
                </a:gridCol>
              </a:tblGrid>
              <a:tr h="310045">
                <a:tc>
                  <a:txBody>
                    <a:bodyPr/>
                    <a:lstStyle/>
                    <a:p>
                      <a:pPr algn="ctr" rtl="0" fontAlgn="ctr"/>
                      <a:r>
                        <a:rPr lang="es-CO" sz="1100" b="1" i="0" u="none" strike="noStrike">
                          <a:solidFill>
                            <a:srgbClr val="203864"/>
                          </a:solidFill>
                          <a:effectLst/>
                          <a:latin typeface="Calibri" panose="020F0502020204030204" pitchFamily="34" charset="0"/>
                        </a:rPr>
                        <a:t>MES</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PQR</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MES</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PQR</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MES</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PQR</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MES</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PQR</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MES</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PQR</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MES</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PQR</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3302954115"/>
                  </a:ext>
                </a:extLst>
              </a:tr>
              <a:tr h="300356">
                <a:tc>
                  <a:txBody>
                    <a:bodyPr/>
                    <a:lstStyle/>
                    <a:p>
                      <a:pPr algn="ctr" rtl="0" fontAlgn="ctr"/>
                      <a:r>
                        <a:rPr lang="es-CO" sz="1100" b="1" i="0" u="none" strike="noStrike">
                          <a:solidFill>
                            <a:srgbClr val="203864"/>
                          </a:solidFill>
                          <a:effectLst/>
                          <a:latin typeface="Calibri" panose="020F0502020204030204" pitchFamily="34" charset="0"/>
                        </a:rPr>
                        <a:t>2018</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18.655</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2018</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20.502</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2018</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19.121</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2018</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13.180</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2018</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6.019</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2018</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77.477</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extLst>
                  <a:ext uri="{0D108BD9-81ED-4DB2-BD59-A6C34878D82A}">
                    <a16:rowId xmlns:a16="http://schemas.microsoft.com/office/drawing/2014/main" val="3406353560"/>
                  </a:ext>
                </a:extLst>
              </a:tr>
              <a:tr h="300356">
                <a:tc>
                  <a:txBody>
                    <a:bodyPr/>
                    <a:lstStyle/>
                    <a:p>
                      <a:pPr algn="ctr" rtl="0" fontAlgn="ctr"/>
                      <a:r>
                        <a:rPr lang="es-CO" sz="1100" b="1" i="0" u="none" strike="noStrike">
                          <a:solidFill>
                            <a:srgbClr val="203864"/>
                          </a:solidFill>
                          <a:effectLst/>
                          <a:latin typeface="Calibri" panose="020F0502020204030204" pitchFamily="34" charset="0"/>
                        </a:rPr>
                        <a:t>2019</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62.066</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2019</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66.535</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2019</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27.397</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2019</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39.551</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2019</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27.658</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2019</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223.207</a:t>
                      </a:r>
                    </a:p>
                  </a:txBody>
                  <a:tcPr marL="9434" marR="9434" marT="9434" marB="0" anchor="ctr">
                    <a:lnL>
                      <a:noFill/>
                    </a:lnL>
                    <a:lnR>
                      <a:noFill/>
                    </a:lnR>
                    <a:lnT>
                      <a:noFill/>
                    </a:lnT>
                    <a:lnB>
                      <a:noFill/>
                    </a:lnB>
                    <a:solidFill>
                      <a:srgbClr val="EBF1E9"/>
                    </a:solidFill>
                  </a:tcPr>
                </a:tc>
                <a:extLst>
                  <a:ext uri="{0D108BD9-81ED-4DB2-BD59-A6C34878D82A}">
                    <a16:rowId xmlns:a16="http://schemas.microsoft.com/office/drawing/2014/main" val="3397384045"/>
                  </a:ext>
                </a:extLst>
              </a:tr>
              <a:tr h="300356">
                <a:tc>
                  <a:txBody>
                    <a:bodyPr/>
                    <a:lstStyle/>
                    <a:p>
                      <a:pPr algn="ctr" rtl="0" fontAlgn="ctr"/>
                      <a:r>
                        <a:rPr lang="es-CO" sz="1100" b="1" i="0" u="none" strike="noStrike">
                          <a:solidFill>
                            <a:srgbClr val="203864"/>
                          </a:solidFill>
                          <a:effectLst/>
                          <a:latin typeface="Calibri" panose="020F0502020204030204" pitchFamily="34" charset="0"/>
                        </a:rPr>
                        <a:t>2020</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41.399</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2020</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35.770</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2020</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24.809</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2020</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26.857</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2020</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17.419</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2020</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146.254</a:t>
                      </a:r>
                    </a:p>
                  </a:txBody>
                  <a:tcPr marL="9434" marR="9434" marT="9434" marB="0" anchor="ctr">
                    <a:lnL>
                      <a:noFill/>
                    </a:lnL>
                    <a:lnR>
                      <a:noFill/>
                    </a:lnR>
                    <a:lnT>
                      <a:noFill/>
                    </a:lnT>
                    <a:lnB>
                      <a:noFill/>
                    </a:lnB>
                    <a:solidFill>
                      <a:srgbClr val="EBF1E9"/>
                    </a:solidFill>
                  </a:tcPr>
                </a:tc>
                <a:extLst>
                  <a:ext uri="{0D108BD9-81ED-4DB2-BD59-A6C34878D82A}">
                    <a16:rowId xmlns:a16="http://schemas.microsoft.com/office/drawing/2014/main" val="144828841"/>
                  </a:ext>
                </a:extLst>
              </a:tr>
              <a:tr h="300356">
                <a:tc>
                  <a:txBody>
                    <a:bodyPr/>
                    <a:lstStyle/>
                    <a:p>
                      <a:pPr algn="ctr" rtl="0" fontAlgn="ctr"/>
                      <a:r>
                        <a:rPr lang="es-CO" sz="1100" b="1" i="0" u="none" strike="noStrike">
                          <a:solidFill>
                            <a:srgbClr val="203864"/>
                          </a:solidFill>
                          <a:effectLst/>
                          <a:latin typeface="Calibri" panose="020F0502020204030204" pitchFamily="34" charset="0"/>
                        </a:rPr>
                        <a:t>2021</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36.352</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2021</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38.582</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2021</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31.549</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2021</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29.784</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2021</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18.579</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2021</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154.846</a:t>
                      </a:r>
                    </a:p>
                  </a:txBody>
                  <a:tcPr marL="9434" marR="9434" marT="9434" marB="0" anchor="ctr">
                    <a:lnL>
                      <a:noFill/>
                    </a:lnL>
                    <a:lnR>
                      <a:noFill/>
                    </a:lnR>
                    <a:lnT>
                      <a:noFill/>
                    </a:lnT>
                    <a:lnB>
                      <a:noFill/>
                    </a:lnB>
                    <a:solidFill>
                      <a:srgbClr val="EBF1E9"/>
                    </a:solidFill>
                  </a:tcPr>
                </a:tc>
                <a:extLst>
                  <a:ext uri="{0D108BD9-81ED-4DB2-BD59-A6C34878D82A}">
                    <a16:rowId xmlns:a16="http://schemas.microsoft.com/office/drawing/2014/main" val="1358243583"/>
                  </a:ext>
                </a:extLst>
              </a:tr>
              <a:tr h="300356">
                <a:tc>
                  <a:txBody>
                    <a:bodyPr/>
                    <a:lstStyle/>
                    <a:p>
                      <a:pPr algn="ctr" rtl="0" fontAlgn="ctr"/>
                      <a:r>
                        <a:rPr lang="es-CO" sz="1100" b="1" i="0" u="none" strike="noStrike">
                          <a:solidFill>
                            <a:srgbClr val="203864"/>
                          </a:solidFill>
                          <a:effectLst/>
                          <a:latin typeface="Calibri" panose="020F0502020204030204" pitchFamily="34" charset="0"/>
                        </a:rPr>
                        <a:t>2022</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23.150</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2022</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33.884</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2022</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22.608</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2022</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25.507</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2022</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14.924</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2022</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120.073</a:t>
                      </a:r>
                    </a:p>
                  </a:txBody>
                  <a:tcPr marL="9434" marR="9434" marT="9434" marB="0" anchor="ctr">
                    <a:lnL>
                      <a:noFill/>
                    </a:lnL>
                    <a:lnR>
                      <a:noFill/>
                    </a:lnR>
                    <a:lnT>
                      <a:noFill/>
                    </a:lnT>
                    <a:lnB>
                      <a:noFill/>
                    </a:lnB>
                    <a:solidFill>
                      <a:srgbClr val="EBF1E9"/>
                    </a:solidFill>
                  </a:tcPr>
                </a:tc>
                <a:extLst>
                  <a:ext uri="{0D108BD9-81ED-4DB2-BD59-A6C34878D82A}">
                    <a16:rowId xmlns:a16="http://schemas.microsoft.com/office/drawing/2014/main" val="441401792"/>
                  </a:ext>
                </a:extLst>
              </a:tr>
              <a:tr h="300356">
                <a:tc>
                  <a:txBody>
                    <a:bodyPr/>
                    <a:lstStyle/>
                    <a:p>
                      <a:pPr algn="ctr" rtl="0" fontAlgn="ctr"/>
                      <a:r>
                        <a:rPr lang="es-CO" sz="1200" b="1" i="0" u="none" strike="noStrike">
                          <a:solidFill>
                            <a:srgbClr val="203864"/>
                          </a:solidFill>
                          <a:effectLst/>
                          <a:latin typeface="Calibri" panose="020F0502020204030204" pitchFamily="34" charset="0"/>
                        </a:rPr>
                        <a:t>2023</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23.296</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2023</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41.679</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2023</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21.104</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2023</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15.323</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2023</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25.322</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2023</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126.724</a:t>
                      </a:r>
                    </a:p>
                  </a:txBody>
                  <a:tcPr marL="9434" marR="9434" marT="9434" marB="0" anchor="ctr">
                    <a:lnL>
                      <a:noFill/>
                    </a:lnL>
                    <a:lnR>
                      <a:noFill/>
                    </a:lnR>
                    <a:lnT>
                      <a:noFill/>
                    </a:lnT>
                    <a:lnB>
                      <a:noFill/>
                    </a:lnB>
                    <a:solidFill>
                      <a:srgbClr val="EBF1E9"/>
                    </a:solidFill>
                  </a:tcPr>
                </a:tc>
                <a:extLst>
                  <a:ext uri="{0D108BD9-81ED-4DB2-BD59-A6C34878D82A}">
                    <a16:rowId xmlns:a16="http://schemas.microsoft.com/office/drawing/2014/main" val="598738747"/>
                  </a:ext>
                </a:extLst>
              </a:tr>
              <a:tr h="300356">
                <a:tc>
                  <a:txBody>
                    <a:bodyPr/>
                    <a:lstStyle/>
                    <a:p>
                      <a:pPr algn="ctr" rtl="0" fontAlgn="ctr"/>
                      <a:r>
                        <a:rPr lang="es-CO" sz="1200" b="1" i="0" u="none" strike="noStrike">
                          <a:solidFill>
                            <a:srgbClr val="203864"/>
                          </a:solidFill>
                          <a:effectLst/>
                          <a:latin typeface="Calibri" panose="020F0502020204030204" pitchFamily="34" charset="0"/>
                        </a:rPr>
                        <a:t>2024</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9.356</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2024</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24.502</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2024</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7.318</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2024</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9.864</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2024</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4.878</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2024</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55.918</a:t>
                      </a:r>
                    </a:p>
                  </a:txBody>
                  <a:tcPr marL="9434" marR="9434" marT="9434" marB="0" anchor="ctr">
                    <a:lnL>
                      <a:noFill/>
                    </a:lnL>
                    <a:lnR>
                      <a:noFill/>
                    </a:lnR>
                    <a:lnT>
                      <a:noFill/>
                    </a:lnT>
                    <a:lnB>
                      <a:noFill/>
                    </a:lnB>
                    <a:solidFill>
                      <a:srgbClr val="EBF1E9"/>
                    </a:solidFill>
                  </a:tcPr>
                </a:tc>
                <a:extLst>
                  <a:ext uri="{0D108BD9-81ED-4DB2-BD59-A6C34878D82A}">
                    <a16:rowId xmlns:a16="http://schemas.microsoft.com/office/drawing/2014/main" val="1572735585"/>
                  </a:ext>
                </a:extLst>
              </a:tr>
              <a:tr h="300356">
                <a:tc>
                  <a:txBody>
                    <a:bodyPr/>
                    <a:lstStyle/>
                    <a:p>
                      <a:pPr algn="ctr" rtl="0" fontAlgn="ctr"/>
                      <a:r>
                        <a:rPr lang="es-CO" sz="1100" b="1" i="0" u="none" strike="noStrike">
                          <a:solidFill>
                            <a:srgbClr val="203864"/>
                          </a:solidFill>
                          <a:effectLst/>
                          <a:latin typeface="Calibri" panose="020F0502020204030204" pitchFamily="34" charset="0"/>
                        </a:rPr>
                        <a:t>Total</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214.274</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Total</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261.454</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Total</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153.906</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Total</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160.066</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Total</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114.799</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Total</a:t>
                      </a:r>
                    </a:p>
                  </a:txBody>
                  <a:tcPr marL="9434" marR="9434" marT="9434" marB="0" anchor="ctr">
                    <a:lnL>
                      <a:noFill/>
                    </a:lnL>
                    <a:lnR>
                      <a:noFill/>
                    </a:lnR>
                    <a:lnT>
                      <a:noFill/>
                    </a:lnT>
                    <a:lnB>
                      <a:noFill/>
                    </a:lnB>
                    <a:noFill/>
                  </a:tcPr>
                </a:tc>
                <a:tc>
                  <a:txBody>
                    <a:bodyPr/>
                    <a:lstStyle/>
                    <a:p>
                      <a:pPr algn="ctr" rtl="0" fontAlgn="ctr"/>
                      <a:r>
                        <a:rPr lang="es-CO" sz="1100" b="0" i="0" u="none" strike="noStrike" dirty="0">
                          <a:solidFill>
                            <a:srgbClr val="203864"/>
                          </a:solidFill>
                          <a:effectLst/>
                          <a:highlight>
                            <a:srgbClr val="EBF1E9"/>
                          </a:highlight>
                          <a:latin typeface="Calibri" panose="020F0502020204030204" pitchFamily="34" charset="0"/>
                        </a:rPr>
                        <a:t>904.499</a:t>
                      </a:r>
                    </a:p>
                  </a:txBody>
                  <a:tcPr marL="9434" marR="9434" marT="9434" marB="0" anchor="ctr">
                    <a:lnL>
                      <a:noFill/>
                    </a:lnL>
                    <a:lnR>
                      <a:noFill/>
                    </a:lnR>
                    <a:lnT>
                      <a:noFill/>
                    </a:lnT>
                    <a:lnB>
                      <a:noFill/>
                    </a:lnB>
                    <a:solidFill>
                      <a:srgbClr val="EBF1E9"/>
                    </a:solidFill>
                  </a:tcPr>
                </a:tc>
                <a:extLst>
                  <a:ext uri="{0D108BD9-81ED-4DB2-BD59-A6C34878D82A}">
                    <a16:rowId xmlns:a16="http://schemas.microsoft.com/office/drawing/2014/main" val="409303539"/>
                  </a:ext>
                </a:extLst>
              </a:tr>
            </a:tbl>
          </a:graphicData>
        </a:graphic>
      </p:graphicFrame>
    </p:spTree>
    <p:extLst>
      <p:ext uri="{BB962C8B-B14F-4D97-AF65-F5344CB8AC3E}">
        <p14:creationId xmlns:p14="http://schemas.microsoft.com/office/powerpoint/2010/main" val="1316147160"/>
      </p:ext>
    </p:extLst>
  </p:cSld>
  <p:clrMapOvr>
    <a:masterClrMapping/>
  </p:clrMapOvr>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7522" name="Imagen 13">
            <a:extLst>
              <a:ext uri="{FF2B5EF4-FFF2-40B4-BE49-F238E27FC236}">
                <a16:creationId xmlns:a16="http://schemas.microsoft.com/office/drawing/2014/main" id="{15E6D117-D39A-4706-8C14-54BAB087B594}"/>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63575" y="158750"/>
            <a:ext cx="1244600" cy="1157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 name="CuadroTexto 25">
            <a:extLst>
              <a:ext uri="{FF2B5EF4-FFF2-40B4-BE49-F238E27FC236}">
                <a16:creationId xmlns:a16="http://schemas.microsoft.com/office/drawing/2014/main" id="{3D851E2B-A92C-45FD-80F1-F7C829028179}"/>
              </a:ext>
            </a:extLst>
          </p:cNvPr>
          <p:cNvSpPr txBox="1"/>
          <p:nvPr/>
        </p:nvSpPr>
        <p:spPr>
          <a:xfrm>
            <a:off x="1497013" y="158750"/>
            <a:ext cx="9882187" cy="892175"/>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Comités De Conciliación De Cuentas A Abril 2024</a:t>
            </a:r>
          </a:p>
        </p:txBody>
      </p:sp>
      <p:cxnSp>
        <p:nvCxnSpPr>
          <p:cNvPr id="27" name="Conector recto 26">
            <a:extLst>
              <a:ext uri="{FF2B5EF4-FFF2-40B4-BE49-F238E27FC236}">
                <a16:creationId xmlns:a16="http://schemas.microsoft.com/office/drawing/2014/main" id="{E701F59C-EA03-4B84-9BC0-5E17C1403FE6}"/>
              </a:ext>
            </a:extLst>
          </p:cNvPr>
          <p:cNvCxnSpPr>
            <a:cxnSpLocks/>
          </p:cNvCxnSpPr>
          <p:nvPr/>
        </p:nvCxnSpPr>
        <p:spPr>
          <a:xfrm>
            <a:off x="88900" y="1181100"/>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07525" name="Imagen 27">
            <a:extLst>
              <a:ext uri="{FF2B5EF4-FFF2-40B4-BE49-F238E27FC236}">
                <a16:creationId xmlns:a16="http://schemas.microsoft.com/office/drawing/2014/main" id="{8A0CC52B-0FD0-4C8E-A6F2-980CD6168607}"/>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531813" y="98425"/>
            <a:ext cx="965200" cy="898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CuadroTexto 7">
            <a:extLst>
              <a:ext uri="{FF2B5EF4-FFF2-40B4-BE49-F238E27FC236}">
                <a16:creationId xmlns:a16="http://schemas.microsoft.com/office/drawing/2014/main" id="{2012DD46-4B49-4097-A987-FC5E1A2616BB}"/>
              </a:ext>
            </a:extLst>
          </p:cNvPr>
          <p:cNvSpPr txBox="1"/>
          <p:nvPr/>
        </p:nvSpPr>
        <p:spPr>
          <a:xfrm>
            <a:off x="8352726" y="1398320"/>
            <a:ext cx="1781175" cy="261938"/>
          </a:xfrm>
          <a:prstGeom prst="rect">
            <a:avLst/>
          </a:prstGeom>
          <a:noFill/>
        </p:spPr>
        <p:txBody>
          <a:bodyPr wrap="none">
            <a:spAutoFit/>
          </a:bodyPr>
          <a:lstStyle/>
          <a:p>
            <a:pPr eaLnBrk="1" fontAlgn="auto" hangingPunct="1">
              <a:spcBef>
                <a:spcPts val="0"/>
              </a:spcBef>
              <a:spcAft>
                <a:spcPts val="0"/>
              </a:spcAft>
              <a:defRPr/>
            </a:pPr>
            <a:r>
              <a:rPr lang="es-CO" sz="1100" i="1" dirty="0">
                <a:solidFill>
                  <a:schemeClr val="accent1">
                    <a:lumMod val="50000"/>
                  </a:schemeClr>
                </a:solidFill>
                <a:latin typeface="+mn-lt"/>
              </a:rPr>
              <a:t>*Cifras en millones de pesos</a:t>
            </a:r>
          </a:p>
        </p:txBody>
      </p:sp>
      <p:sp>
        <p:nvSpPr>
          <p:cNvPr id="10" name="CuadroTexto 4">
            <a:extLst>
              <a:ext uri="{FF2B5EF4-FFF2-40B4-BE49-F238E27FC236}">
                <a16:creationId xmlns:a16="http://schemas.microsoft.com/office/drawing/2014/main" id="{9592D15C-D492-461D-97AE-D56D028968AF}"/>
              </a:ext>
            </a:extLst>
          </p:cNvPr>
          <p:cNvSpPr txBox="1">
            <a:spLocks noChangeArrowheads="1"/>
          </p:cNvSpPr>
          <p:nvPr/>
        </p:nvSpPr>
        <p:spPr bwMode="auto">
          <a:xfrm>
            <a:off x="-269875" y="6531769"/>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a:t>
            </a:r>
          </a:p>
        </p:txBody>
      </p:sp>
      <p:graphicFrame>
        <p:nvGraphicFramePr>
          <p:cNvPr id="3" name="Gráfico 2">
            <a:extLst>
              <a:ext uri="{FF2B5EF4-FFF2-40B4-BE49-F238E27FC236}">
                <a16:creationId xmlns:a16="http://schemas.microsoft.com/office/drawing/2014/main" id="{2CD3EBBF-38FA-3DF1-73BA-2AA1A325F2D7}"/>
              </a:ext>
            </a:extLst>
          </p:cNvPr>
          <p:cNvGraphicFramePr>
            <a:graphicFrameLocks/>
          </p:cNvGraphicFramePr>
          <p:nvPr/>
        </p:nvGraphicFramePr>
        <p:xfrm>
          <a:off x="2122415" y="1753298"/>
          <a:ext cx="7826257" cy="4089707"/>
        </p:xfrm>
        <a:graphic>
          <a:graphicData uri="http://schemas.openxmlformats.org/drawingml/2006/chart">
            <c:chart xmlns:c="http://schemas.openxmlformats.org/drawingml/2006/chart" xmlns:r="http://schemas.openxmlformats.org/officeDocument/2006/relationships" r:id="rId5"/>
          </a:graphicData>
        </a:graphic>
      </p:graphicFrame>
    </p:spTree>
    <p:extLst>
      <p:ext uri="{BB962C8B-B14F-4D97-AF65-F5344CB8AC3E}">
        <p14:creationId xmlns:p14="http://schemas.microsoft.com/office/powerpoint/2010/main" val="2966235125"/>
      </p:ext>
    </p:extLst>
  </p:cSld>
  <p:clrMapOvr>
    <a:masterClrMapping/>
  </p:clrMapOvr>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7282" name="Imagen 13">
            <a:extLst>
              <a:ext uri="{FF2B5EF4-FFF2-40B4-BE49-F238E27FC236}">
                <a16:creationId xmlns:a16="http://schemas.microsoft.com/office/drawing/2014/main" id="{134BBBBD-E544-4DDA-8859-C64D58951A89}"/>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63575" y="158750"/>
            <a:ext cx="1244600" cy="1157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 name="CuadroTexto 25">
            <a:extLst>
              <a:ext uri="{FF2B5EF4-FFF2-40B4-BE49-F238E27FC236}">
                <a16:creationId xmlns:a16="http://schemas.microsoft.com/office/drawing/2014/main" id="{C41C7290-9824-47F2-9613-E38DB5BF9E3B}"/>
              </a:ext>
            </a:extLst>
          </p:cNvPr>
          <p:cNvSpPr txBox="1"/>
          <p:nvPr/>
        </p:nvSpPr>
        <p:spPr>
          <a:xfrm>
            <a:off x="1646238" y="147638"/>
            <a:ext cx="9882187" cy="892175"/>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Comités De Conciliación De Cuentas A Abril 2024</a:t>
            </a:r>
          </a:p>
        </p:txBody>
      </p:sp>
      <p:cxnSp>
        <p:nvCxnSpPr>
          <p:cNvPr id="27" name="Conector recto 26">
            <a:extLst>
              <a:ext uri="{FF2B5EF4-FFF2-40B4-BE49-F238E27FC236}">
                <a16:creationId xmlns:a16="http://schemas.microsoft.com/office/drawing/2014/main" id="{452DD378-2A38-4FFC-812D-963E28CD01E9}"/>
              </a:ext>
            </a:extLst>
          </p:cNvPr>
          <p:cNvCxnSpPr>
            <a:cxnSpLocks/>
          </p:cNvCxnSpPr>
          <p:nvPr/>
        </p:nvCxnSpPr>
        <p:spPr>
          <a:xfrm>
            <a:off x="88900" y="1101725"/>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97285" name="Imagen 27">
            <a:extLst>
              <a:ext uri="{FF2B5EF4-FFF2-40B4-BE49-F238E27FC236}">
                <a16:creationId xmlns:a16="http://schemas.microsoft.com/office/drawing/2014/main" id="{22EE8A9F-EA2A-46EE-836F-63589C045FBF}"/>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531813" y="98425"/>
            <a:ext cx="965200" cy="898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Rectángulo 1">
            <a:extLst>
              <a:ext uri="{FF2B5EF4-FFF2-40B4-BE49-F238E27FC236}">
                <a16:creationId xmlns:a16="http://schemas.microsoft.com/office/drawing/2014/main" id="{C78BB735-04DB-4FC2-A81D-8129C71F2DF4}"/>
              </a:ext>
            </a:extLst>
          </p:cNvPr>
          <p:cNvSpPr/>
          <p:nvPr/>
        </p:nvSpPr>
        <p:spPr>
          <a:xfrm>
            <a:off x="1412639" y="4512806"/>
            <a:ext cx="9077326" cy="2031325"/>
          </a:xfrm>
          <a:prstGeom prst="rect">
            <a:avLst/>
          </a:prstGeom>
        </p:spPr>
        <p:txBody>
          <a:bodyPr wrap="square">
            <a:spAutoFit/>
          </a:bodyPr>
          <a:lstStyle/>
          <a:p>
            <a:pPr marL="285750" indent="-285750" eaLnBrk="1" fontAlgn="ctr" hangingPunct="1">
              <a:spcBef>
                <a:spcPts val="0"/>
              </a:spcBef>
              <a:spcAft>
                <a:spcPts val="0"/>
              </a:spcAft>
              <a:buFont typeface="Arial" panose="020B0604020202020204" pitchFamily="34" charset="0"/>
              <a:buChar char="•"/>
              <a:defRPr/>
            </a:pPr>
            <a:r>
              <a:rPr lang="es-ES" sz="1400" dirty="0">
                <a:solidFill>
                  <a:schemeClr val="accent1">
                    <a:lumMod val="50000"/>
                  </a:schemeClr>
                </a:solidFill>
                <a:latin typeface="+mn-lt"/>
              </a:rPr>
              <a:t>Las toneladas de los comités son las reportadas en SUI de abril 2024.</a:t>
            </a:r>
          </a:p>
          <a:p>
            <a:pPr marL="285750" indent="-285750" eaLnBrk="1" fontAlgn="ctr" hangingPunct="1">
              <a:spcBef>
                <a:spcPts val="0"/>
              </a:spcBef>
              <a:spcAft>
                <a:spcPts val="0"/>
              </a:spcAft>
              <a:buFont typeface="Arial" panose="020B0604020202020204" pitchFamily="34" charset="0"/>
              <a:buChar char="•"/>
              <a:defRPr/>
            </a:pPr>
            <a:endParaRPr lang="es-ES" sz="1400" dirty="0">
              <a:solidFill>
                <a:schemeClr val="accent1">
                  <a:lumMod val="50000"/>
                </a:schemeClr>
              </a:solidFill>
              <a:latin typeface="+mn-lt"/>
            </a:endParaRPr>
          </a:p>
          <a:p>
            <a:pPr marL="285750" indent="-285750" eaLnBrk="1" fontAlgn="ctr" hangingPunct="1">
              <a:spcBef>
                <a:spcPts val="0"/>
              </a:spcBef>
              <a:spcAft>
                <a:spcPts val="0"/>
              </a:spcAft>
              <a:buFont typeface="Arial" panose="020B0604020202020204" pitchFamily="34" charset="0"/>
              <a:buChar char="•"/>
              <a:defRPr/>
            </a:pPr>
            <a:r>
              <a:rPr lang="es-ES" sz="1400" dirty="0">
                <a:solidFill>
                  <a:schemeClr val="accent1">
                    <a:lumMod val="50000"/>
                  </a:schemeClr>
                </a:solidFill>
                <a:latin typeface="+mn-lt"/>
              </a:rPr>
              <a:t>Las toneladas a </a:t>
            </a:r>
            <a:r>
              <a:rPr lang="es-ES" sz="1400" dirty="0">
                <a:solidFill>
                  <a:schemeClr val="accent1">
                    <a:lumMod val="50000"/>
                  </a:schemeClr>
                </a:solidFill>
              </a:rPr>
              <a:t>abril </a:t>
            </a:r>
            <a:r>
              <a:rPr lang="es-ES" sz="1400" dirty="0">
                <a:solidFill>
                  <a:schemeClr val="accent1">
                    <a:lumMod val="50000"/>
                  </a:schemeClr>
                </a:solidFill>
                <a:latin typeface="+mn-lt"/>
              </a:rPr>
              <a:t>2024 corresponden a la sumatoria de las toneladas SUI </a:t>
            </a:r>
            <a:r>
              <a:rPr lang="es-ES" sz="1400" u="sng" dirty="0">
                <a:solidFill>
                  <a:schemeClr val="accent1">
                    <a:lumMod val="50000"/>
                  </a:schemeClr>
                </a:solidFill>
                <a:latin typeface="+mn-lt"/>
              </a:rPr>
              <a:t>desde febrero 2018 hasta </a:t>
            </a:r>
            <a:r>
              <a:rPr lang="es-ES" sz="1400" u="sng" dirty="0">
                <a:solidFill>
                  <a:schemeClr val="accent1">
                    <a:lumMod val="50000"/>
                  </a:schemeClr>
                </a:solidFill>
              </a:rPr>
              <a:t>marzo 2024.</a:t>
            </a:r>
          </a:p>
          <a:p>
            <a:pPr marL="285750" indent="-285750" eaLnBrk="1" fontAlgn="ctr" hangingPunct="1">
              <a:spcBef>
                <a:spcPts val="0"/>
              </a:spcBef>
              <a:spcAft>
                <a:spcPts val="0"/>
              </a:spcAft>
              <a:buFont typeface="Arial" panose="020B0604020202020204" pitchFamily="34" charset="0"/>
              <a:buChar char="•"/>
              <a:defRPr/>
            </a:pPr>
            <a:endParaRPr lang="es-ES" sz="1400" dirty="0">
              <a:solidFill>
                <a:schemeClr val="accent1">
                  <a:lumMod val="50000"/>
                </a:schemeClr>
              </a:solidFill>
              <a:latin typeface="+mn-lt"/>
            </a:endParaRPr>
          </a:p>
          <a:p>
            <a:pPr marL="285750" indent="-285750" eaLnBrk="1" fontAlgn="ctr" hangingPunct="1">
              <a:spcBef>
                <a:spcPts val="0"/>
              </a:spcBef>
              <a:spcAft>
                <a:spcPts val="0"/>
              </a:spcAft>
              <a:buFont typeface="Arial" panose="020B0604020202020204" pitchFamily="34" charset="0"/>
              <a:buChar char="•"/>
              <a:defRPr/>
            </a:pPr>
            <a:r>
              <a:rPr lang="es-ES" sz="1400" dirty="0">
                <a:solidFill>
                  <a:schemeClr val="accent1">
                    <a:lumMod val="50000"/>
                  </a:schemeClr>
                </a:solidFill>
                <a:latin typeface="+mn-lt"/>
              </a:rPr>
              <a:t>El </a:t>
            </a:r>
            <a:r>
              <a:rPr lang="es-ES" sz="1400" dirty="0">
                <a:solidFill>
                  <a:schemeClr val="accent1">
                    <a:lumMod val="50000"/>
                  </a:schemeClr>
                </a:solidFill>
              </a:rPr>
              <a:t>máximo número de</a:t>
            </a:r>
            <a:r>
              <a:rPr lang="es-ES" sz="1400" dirty="0">
                <a:solidFill>
                  <a:schemeClr val="accent1">
                    <a:lumMod val="50000"/>
                  </a:schemeClr>
                </a:solidFill>
                <a:latin typeface="+mn-lt"/>
              </a:rPr>
              <a:t> asociaciones reconocidas por comité corresponde al máximo número de organizaciones reconocidas </a:t>
            </a:r>
            <a:r>
              <a:rPr lang="es-ES" sz="1400" u="sng" dirty="0">
                <a:solidFill>
                  <a:schemeClr val="accent1">
                    <a:lumMod val="50000"/>
                  </a:schemeClr>
                </a:solidFill>
                <a:latin typeface="+mn-lt"/>
              </a:rPr>
              <a:t>desde febrero 2018 hasta abril 2024</a:t>
            </a:r>
            <a:r>
              <a:rPr lang="es-ES" sz="1400" dirty="0">
                <a:solidFill>
                  <a:schemeClr val="accent1">
                    <a:lumMod val="50000"/>
                  </a:schemeClr>
                </a:solidFill>
                <a:latin typeface="+mn-lt"/>
              </a:rPr>
              <a:t>.</a:t>
            </a:r>
          </a:p>
          <a:p>
            <a:pPr marL="285750" indent="-285750" eaLnBrk="1" fontAlgn="ctr" hangingPunct="1">
              <a:spcBef>
                <a:spcPts val="0"/>
              </a:spcBef>
              <a:spcAft>
                <a:spcPts val="0"/>
              </a:spcAft>
              <a:buFont typeface="Arial" panose="020B0604020202020204" pitchFamily="34" charset="0"/>
              <a:buChar char="•"/>
              <a:defRPr/>
            </a:pPr>
            <a:endParaRPr lang="es-ES" sz="1400" dirty="0">
              <a:solidFill>
                <a:schemeClr val="accent1">
                  <a:lumMod val="50000"/>
                </a:schemeClr>
              </a:solidFill>
              <a:latin typeface="+mn-lt"/>
            </a:endParaRPr>
          </a:p>
          <a:p>
            <a:pPr marL="285750" indent="-285750" eaLnBrk="1" fontAlgn="ctr" hangingPunct="1">
              <a:spcBef>
                <a:spcPts val="0"/>
              </a:spcBef>
              <a:spcAft>
                <a:spcPts val="0"/>
              </a:spcAft>
              <a:buFont typeface="Arial" panose="020B0604020202020204" pitchFamily="34" charset="0"/>
              <a:buChar char="•"/>
              <a:defRPr/>
            </a:pPr>
            <a:r>
              <a:rPr lang="es-ES" sz="1400" dirty="0">
                <a:solidFill>
                  <a:schemeClr val="accent1">
                    <a:lumMod val="50000"/>
                  </a:schemeClr>
                </a:solidFill>
                <a:latin typeface="+mn-lt"/>
              </a:rPr>
              <a:t>Fuente: </a:t>
            </a:r>
            <a:r>
              <a:rPr lang="es-CO" sz="1400" dirty="0">
                <a:solidFill>
                  <a:schemeClr val="accent1">
                    <a:lumMod val="50000"/>
                  </a:schemeClr>
                </a:solidFill>
                <a:latin typeface="+mn-lt"/>
                <a:hlinkClick r:id="rId5"/>
              </a:rPr>
              <a:t>http://www.sui.gov.co/web/noticias/</a:t>
            </a:r>
            <a:endParaRPr lang="es-CO" sz="1400" dirty="0">
              <a:solidFill>
                <a:schemeClr val="accent1">
                  <a:lumMod val="50000"/>
                </a:schemeClr>
              </a:solidFill>
              <a:latin typeface="+mn-lt"/>
            </a:endParaRPr>
          </a:p>
          <a:p>
            <a:pPr marL="285750" indent="-285750" eaLnBrk="1" fontAlgn="ctr" hangingPunct="1">
              <a:spcBef>
                <a:spcPts val="0"/>
              </a:spcBef>
              <a:spcAft>
                <a:spcPts val="0"/>
              </a:spcAft>
              <a:buFont typeface="Arial" panose="020B0604020202020204" pitchFamily="34" charset="0"/>
              <a:buChar char="•"/>
              <a:defRPr/>
            </a:pPr>
            <a:endParaRPr lang="es-CO" sz="1400" dirty="0">
              <a:solidFill>
                <a:schemeClr val="accent1">
                  <a:lumMod val="50000"/>
                </a:schemeClr>
              </a:solidFill>
              <a:latin typeface="+mn-lt"/>
            </a:endParaRPr>
          </a:p>
        </p:txBody>
      </p:sp>
      <p:sp>
        <p:nvSpPr>
          <p:cNvPr id="9" name="CuadroTexto 8">
            <a:extLst>
              <a:ext uri="{FF2B5EF4-FFF2-40B4-BE49-F238E27FC236}">
                <a16:creationId xmlns:a16="http://schemas.microsoft.com/office/drawing/2014/main" id="{8997E6E1-08F7-458F-BDA1-A2455689C1D8}"/>
              </a:ext>
            </a:extLst>
          </p:cNvPr>
          <p:cNvSpPr txBox="1"/>
          <p:nvPr/>
        </p:nvSpPr>
        <p:spPr>
          <a:xfrm>
            <a:off x="8708790" y="1402000"/>
            <a:ext cx="1781175" cy="261937"/>
          </a:xfrm>
          <a:prstGeom prst="rect">
            <a:avLst/>
          </a:prstGeom>
          <a:noFill/>
        </p:spPr>
        <p:txBody>
          <a:bodyPr wrap="none">
            <a:spAutoFit/>
          </a:bodyPr>
          <a:lstStyle/>
          <a:p>
            <a:pPr eaLnBrk="1" fontAlgn="auto" hangingPunct="1">
              <a:spcBef>
                <a:spcPts val="0"/>
              </a:spcBef>
              <a:spcAft>
                <a:spcPts val="0"/>
              </a:spcAft>
              <a:defRPr/>
            </a:pPr>
            <a:r>
              <a:rPr lang="es-CO" sz="1100" i="1" dirty="0">
                <a:solidFill>
                  <a:schemeClr val="accent1">
                    <a:lumMod val="50000"/>
                  </a:schemeClr>
                </a:solidFill>
                <a:latin typeface="+mn-lt"/>
              </a:rPr>
              <a:t>*Cifras en millones de pesos</a:t>
            </a:r>
          </a:p>
        </p:txBody>
      </p:sp>
      <p:graphicFrame>
        <p:nvGraphicFramePr>
          <p:cNvPr id="5" name="Tabla 4">
            <a:extLst>
              <a:ext uri="{FF2B5EF4-FFF2-40B4-BE49-F238E27FC236}">
                <a16:creationId xmlns:a16="http://schemas.microsoft.com/office/drawing/2014/main" id="{1A0BA40F-D477-1016-17C1-2A436297A00B}"/>
              </a:ext>
            </a:extLst>
          </p:cNvPr>
          <p:cNvGraphicFramePr>
            <a:graphicFrameLocks noGrp="1"/>
          </p:cNvGraphicFramePr>
          <p:nvPr/>
        </p:nvGraphicFramePr>
        <p:xfrm>
          <a:off x="1497013" y="1890712"/>
          <a:ext cx="8992952" cy="2407777"/>
        </p:xfrm>
        <a:graphic>
          <a:graphicData uri="http://schemas.openxmlformats.org/drawingml/2006/table">
            <a:tbl>
              <a:tblPr/>
              <a:tblGrid>
                <a:gridCol w="1675069">
                  <a:extLst>
                    <a:ext uri="{9D8B030D-6E8A-4147-A177-3AD203B41FA5}">
                      <a16:colId xmlns:a16="http://schemas.microsoft.com/office/drawing/2014/main" val="3596630352"/>
                    </a:ext>
                  </a:extLst>
                </a:gridCol>
                <a:gridCol w="1147844">
                  <a:extLst>
                    <a:ext uri="{9D8B030D-6E8A-4147-A177-3AD203B41FA5}">
                      <a16:colId xmlns:a16="http://schemas.microsoft.com/office/drawing/2014/main" val="1471843282"/>
                    </a:ext>
                  </a:extLst>
                </a:gridCol>
                <a:gridCol w="1364760">
                  <a:extLst>
                    <a:ext uri="{9D8B030D-6E8A-4147-A177-3AD203B41FA5}">
                      <a16:colId xmlns:a16="http://schemas.microsoft.com/office/drawing/2014/main" val="3883870613"/>
                    </a:ext>
                  </a:extLst>
                </a:gridCol>
                <a:gridCol w="1147844">
                  <a:extLst>
                    <a:ext uri="{9D8B030D-6E8A-4147-A177-3AD203B41FA5}">
                      <a16:colId xmlns:a16="http://schemas.microsoft.com/office/drawing/2014/main" val="1465723136"/>
                    </a:ext>
                  </a:extLst>
                </a:gridCol>
                <a:gridCol w="1147844">
                  <a:extLst>
                    <a:ext uri="{9D8B030D-6E8A-4147-A177-3AD203B41FA5}">
                      <a16:colId xmlns:a16="http://schemas.microsoft.com/office/drawing/2014/main" val="3401830717"/>
                    </a:ext>
                  </a:extLst>
                </a:gridCol>
                <a:gridCol w="1361747">
                  <a:extLst>
                    <a:ext uri="{9D8B030D-6E8A-4147-A177-3AD203B41FA5}">
                      <a16:colId xmlns:a16="http://schemas.microsoft.com/office/drawing/2014/main" val="301030317"/>
                    </a:ext>
                  </a:extLst>
                </a:gridCol>
                <a:gridCol w="1147844">
                  <a:extLst>
                    <a:ext uri="{9D8B030D-6E8A-4147-A177-3AD203B41FA5}">
                      <a16:colId xmlns:a16="http://schemas.microsoft.com/office/drawing/2014/main" val="2642025572"/>
                    </a:ext>
                  </a:extLst>
                </a:gridCol>
              </a:tblGrid>
              <a:tr h="382088">
                <a:tc>
                  <a:txBody>
                    <a:bodyPr/>
                    <a:lstStyle/>
                    <a:p>
                      <a:pPr algn="l" rtl="0" fontAlgn="ctr"/>
                      <a:r>
                        <a:rPr lang="es-CO" sz="1200" b="1" i="0" u="none" strike="noStrike">
                          <a:solidFill>
                            <a:srgbClr val="203864"/>
                          </a:solidFill>
                          <a:effectLst/>
                          <a:latin typeface="Calibri" panose="020F0502020204030204" pitchFamily="34" charset="0"/>
                        </a:rPr>
                        <a:t>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gridSpan="3">
                  <a:txBody>
                    <a:bodyPr/>
                    <a:lstStyle/>
                    <a:p>
                      <a:pPr algn="ctr" rtl="0" fontAlgn="ctr"/>
                      <a:r>
                        <a:rPr lang="es-CO" sz="1200" b="1" i="0" u="none" strike="noStrike">
                          <a:solidFill>
                            <a:srgbClr val="203864"/>
                          </a:solidFill>
                          <a:effectLst/>
                          <a:latin typeface="Calibri" panose="020F0502020204030204" pitchFamily="34" charset="0"/>
                        </a:rPr>
                        <a:t>Información Comité a corte del Informe</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hMerge="1">
                  <a:txBody>
                    <a:bodyPr/>
                    <a:lstStyle/>
                    <a:p>
                      <a:endParaRPr lang="es-CO"/>
                    </a:p>
                  </a:txBody>
                  <a:tcPr/>
                </a:tc>
                <a:tc hMerge="1">
                  <a:txBody>
                    <a:bodyPr/>
                    <a:lstStyle/>
                    <a:p>
                      <a:endParaRPr lang="es-CO"/>
                    </a:p>
                  </a:txBody>
                  <a:tcPr/>
                </a:tc>
                <a:tc gridSpan="3">
                  <a:txBody>
                    <a:bodyPr/>
                    <a:lstStyle/>
                    <a:p>
                      <a:pPr algn="ctr" rtl="0" fontAlgn="ctr"/>
                      <a:r>
                        <a:rPr lang="es-MX" sz="1200" b="1" i="0" u="none" strike="noStrike">
                          <a:solidFill>
                            <a:srgbClr val="203864"/>
                          </a:solidFill>
                          <a:effectLst/>
                          <a:latin typeface="Calibri" panose="020F0502020204030204" pitchFamily="34" charset="0"/>
                        </a:rPr>
                        <a:t>Información acumulada desde el primer comité a corte del informe</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829362406"/>
                  </a:ext>
                </a:extLst>
              </a:tr>
              <a:tr h="764175">
                <a:tc>
                  <a:txBody>
                    <a:bodyPr/>
                    <a:lstStyle/>
                    <a:p>
                      <a:pPr algn="l" rtl="0" fontAlgn="ctr"/>
                      <a:r>
                        <a:rPr lang="es-CO" sz="1200" b="1" i="0" u="none" strike="noStrike">
                          <a:solidFill>
                            <a:srgbClr val="203864"/>
                          </a:solidFill>
                          <a:effectLst/>
                          <a:highlight>
                            <a:srgbClr val="EBF1E9"/>
                          </a:highlight>
                          <a:latin typeface="Calibri" panose="020F0502020204030204" pitchFamily="34" charset="0"/>
                        </a:rPr>
                        <a:t>Concesionario</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MX" sz="1200" b="1" i="0" u="none" strike="noStrike">
                          <a:solidFill>
                            <a:srgbClr val="203864"/>
                          </a:solidFill>
                          <a:effectLst/>
                          <a:highlight>
                            <a:srgbClr val="EBF1E9"/>
                          </a:highlight>
                          <a:latin typeface="Calibri" panose="020F0502020204030204" pitchFamily="34" charset="0"/>
                        </a:rPr>
                        <a:t>Cantidad de Toneladas en abril 2024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MX" sz="1200" b="1" i="0" u="none" strike="noStrike">
                          <a:solidFill>
                            <a:srgbClr val="203864"/>
                          </a:solidFill>
                          <a:effectLst/>
                          <a:highlight>
                            <a:srgbClr val="EBF1E9"/>
                          </a:highlight>
                          <a:latin typeface="Calibri" panose="020F0502020204030204" pitchFamily="34" charset="0"/>
                        </a:rPr>
                        <a:t>Numero de asociaciones que se reconocieron en abril 2024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MX" sz="1200" b="1" i="0" u="none" strike="noStrike">
                          <a:solidFill>
                            <a:srgbClr val="203864"/>
                          </a:solidFill>
                          <a:effectLst/>
                          <a:highlight>
                            <a:srgbClr val="EBF1E9"/>
                          </a:highlight>
                          <a:latin typeface="Calibri" panose="020F0502020204030204" pitchFamily="34" charset="0"/>
                        </a:rPr>
                        <a:t>Valor reconocido a asociaciones en abril 2024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MX" sz="1200" b="1" i="0" u="none" strike="noStrike">
                          <a:solidFill>
                            <a:srgbClr val="203864"/>
                          </a:solidFill>
                          <a:effectLst/>
                          <a:highlight>
                            <a:srgbClr val="EBF1E9"/>
                          </a:highlight>
                          <a:latin typeface="Calibri" panose="020F0502020204030204" pitchFamily="34" charset="0"/>
                        </a:rPr>
                        <a:t>Cantidad de Toneladas en abril 2024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200" b="1" i="0" u="none" strike="noStrike">
                          <a:solidFill>
                            <a:srgbClr val="203864"/>
                          </a:solidFill>
                          <a:effectLst/>
                          <a:highlight>
                            <a:srgbClr val="EBF1E9"/>
                          </a:highlight>
                          <a:latin typeface="Calibri" panose="020F0502020204030204" pitchFamily="34" charset="0"/>
                        </a:rPr>
                        <a:t>Numero máximo de Asociaciones reconocidas por comité a abril 2024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MX" sz="1200" b="1" i="0" u="none" strike="noStrike">
                          <a:solidFill>
                            <a:srgbClr val="203864"/>
                          </a:solidFill>
                          <a:effectLst/>
                          <a:highlight>
                            <a:srgbClr val="EBF1E9"/>
                          </a:highlight>
                          <a:latin typeface="Calibri" panose="020F0502020204030204" pitchFamily="34" charset="0"/>
                        </a:rPr>
                        <a:t>Valor total reconocido a las asociaciones a abril 2024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extLst>
                  <a:ext uri="{0D108BD9-81ED-4DB2-BD59-A6C34878D82A}">
                    <a16:rowId xmlns:a16="http://schemas.microsoft.com/office/drawing/2014/main" val="988945429"/>
                  </a:ext>
                </a:extLst>
              </a:tr>
              <a:tr h="208597">
                <a:tc>
                  <a:txBody>
                    <a:bodyPr/>
                    <a:lstStyle/>
                    <a:p>
                      <a:pPr algn="l" rtl="0" fontAlgn="ctr"/>
                      <a:r>
                        <a:rPr lang="es-CO" sz="1200" b="1" i="0" u="none" strike="noStrike">
                          <a:solidFill>
                            <a:srgbClr val="203864"/>
                          </a:solidFill>
                          <a:effectLst/>
                          <a:latin typeface="Calibri" panose="020F0502020204030204" pitchFamily="34" charset="0"/>
                        </a:rPr>
                        <a:t>PROMOAMBIENTAL </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113.866</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217</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4.311</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12.364.092</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451</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231.801</a:t>
                      </a:r>
                    </a:p>
                  </a:txBody>
                  <a:tcPr marL="0" marR="0" marT="0" marB="0" anchor="ctr">
                    <a:lnL>
                      <a:noFill/>
                    </a:lnL>
                    <a:lnR>
                      <a:noFill/>
                    </a:lnR>
                    <a:lnT>
                      <a:noFill/>
                    </a:lnT>
                    <a:lnB>
                      <a:noFill/>
                    </a:lnB>
                    <a:noFill/>
                  </a:tcPr>
                </a:tc>
                <a:extLst>
                  <a:ext uri="{0D108BD9-81ED-4DB2-BD59-A6C34878D82A}">
                    <a16:rowId xmlns:a16="http://schemas.microsoft.com/office/drawing/2014/main" val="1164578030"/>
                  </a:ext>
                </a:extLst>
              </a:tr>
              <a:tr h="208597">
                <a:tc>
                  <a:txBody>
                    <a:bodyPr/>
                    <a:lstStyle/>
                    <a:p>
                      <a:pPr algn="l" rtl="0" fontAlgn="ctr"/>
                      <a:r>
                        <a:rPr lang="es-CO" sz="1200" b="1" i="0" u="none" strike="noStrike">
                          <a:solidFill>
                            <a:srgbClr val="203864"/>
                          </a:solidFill>
                          <a:effectLst/>
                          <a:highlight>
                            <a:srgbClr val="EBF1E9"/>
                          </a:highlight>
                          <a:latin typeface="Calibri" panose="020F0502020204030204" pitchFamily="34" charset="0"/>
                        </a:rPr>
                        <a:t>LIME</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highlight>
                            <a:srgbClr val="EBF1E9"/>
                          </a:highlight>
                          <a:latin typeface="Calibri" panose="020F0502020204030204" pitchFamily="34" charset="0"/>
                        </a:rPr>
                        <a:t>113.866</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highlight>
                            <a:srgbClr val="EBF1E9"/>
                          </a:highlight>
                          <a:latin typeface="Calibri" panose="020F0502020204030204" pitchFamily="34" charset="0"/>
                        </a:rPr>
                        <a:t>389</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highlight>
                            <a:srgbClr val="EBF1E9"/>
                          </a:highlight>
                          <a:latin typeface="Calibri" panose="020F0502020204030204" pitchFamily="34" charset="0"/>
                        </a:rPr>
                        <a:t>5.400</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highlight>
                            <a:srgbClr val="EBF1E9"/>
                          </a:highlight>
                          <a:latin typeface="Calibri" panose="020F0502020204030204" pitchFamily="34" charset="0"/>
                        </a:rPr>
                        <a:t>12.364.092</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highlight>
                            <a:srgbClr val="EBF1E9"/>
                          </a:highlight>
                          <a:latin typeface="Calibri" panose="020F0502020204030204" pitchFamily="34" charset="0"/>
                        </a:rPr>
                        <a:t>389</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highlight>
                            <a:srgbClr val="EBF1E9"/>
                          </a:highlight>
                          <a:latin typeface="Calibri" panose="020F0502020204030204" pitchFamily="34" charset="0"/>
                        </a:rPr>
                        <a:t>294.153</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702759809"/>
                  </a:ext>
                </a:extLst>
              </a:tr>
              <a:tr h="208597">
                <a:tc>
                  <a:txBody>
                    <a:bodyPr/>
                    <a:lstStyle/>
                    <a:p>
                      <a:pPr algn="l" rtl="0" fontAlgn="ctr"/>
                      <a:r>
                        <a:rPr lang="es-CO" sz="1200" b="1" i="0" u="none" strike="noStrike">
                          <a:solidFill>
                            <a:srgbClr val="203864"/>
                          </a:solidFill>
                          <a:effectLst/>
                          <a:latin typeface="Calibri" panose="020F0502020204030204" pitchFamily="34" charset="0"/>
                        </a:rPr>
                        <a:t>CIUDAD LIMPIA </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113.866</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386</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3.124</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12.364.092</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386</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174.143</a:t>
                      </a:r>
                    </a:p>
                  </a:txBody>
                  <a:tcPr marL="0" marR="0" marT="0" marB="0" anchor="ctr">
                    <a:lnL>
                      <a:noFill/>
                    </a:lnL>
                    <a:lnR>
                      <a:noFill/>
                    </a:lnR>
                    <a:lnT>
                      <a:noFill/>
                    </a:lnT>
                    <a:lnB>
                      <a:noFill/>
                    </a:lnB>
                    <a:noFill/>
                  </a:tcPr>
                </a:tc>
                <a:extLst>
                  <a:ext uri="{0D108BD9-81ED-4DB2-BD59-A6C34878D82A}">
                    <a16:rowId xmlns:a16="http://schemas.microsoft.com/office/drawing/2014/main" val="1519812217"/>
                  </a:ext>
                </a:extLst>
              </a:tr>
              <a:tr h="208597">
                <a:tc>
                  <a:txBody>
                    <a:bodyPr/>
                    <a:lstStyle/>
                    <a:p>
                      <a:pPr algn="l" rtl="0" fontAlgn="ctr"/>
                      <a:r>
                        <a:rPr lang="es-CO" sz="1200" b="1" i="0" u="none" strike="noStrike">
                          <a:solidFill>
                            <a:srgbClr val="203864"/>
                          </a:solidFill>
                          <a:effectLst/>
                          <a:highlight>
                            <a:srgbClr val="EBF1E9"/>
                          </a:highlight>
                          <a:latin typeface="Calibri" panose="020F0502020204030204" pitchFamily="34" charset="0"/>
                        </a:rPr>
                        <a:t>BOGOTÁ LIMPIA </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highlight>
                            <a:srgbClr val="EBF1E9"/>
                          </a:highlight>
                          <a:latin typeface="Calibri" panose="020F0502020204030204" pitchFamily="34" charset="0"/>
                        </a:rPr>
                        <a:t>113.866</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highlight>
                            <a:srgbClr val="EBF1E9"/>
                          </a:highlight>
                          <a:latin typeface="Calibri" panose="020F0502020204030204" pitchFamily="34" charset="0"/>
                        </a:rPr>
                        <a:t>390</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highlight>
                            <a:srgbClr val="EBF1E9"/>
                          </a:highlight>
                          <a:latin typeface="Calibri" panose="020F0502020204030204" pitchFamily="34" charset="0"/>
                        </a:rPr>
                        <a:t>2.329</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highlight>
                            <a:srgbClr val="EBF1E9"/>
                          </a:highlight>
                          <a:latin typeface="Calibri" panose="020F0502020204030204" pitchFamily="34" charset="0"/>
                        </a:rPr>
                        <a:t>12.364.092</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highlight>
                            <a:srgbClr val="EBF1E9"/>
                          </a:highlight>
                          <a:latin typeface="Calibri" panose="020F0502020204030204" pitchFamily="34" charset="0"/>
                        </a:rPr>
                        <a:t>390</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highlight>
                            <a:srgbClr val="EBF1E9"/>
                          </a:highlight>
                          <a:latin typeface="Calibri" panose="020F0502020204030204" pitchFamily="34" charset="0"/>
                        </a:rPr>
                        <a:t>116.554</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3372382693"/>
                  </a:ext>
                </a:extLst>
              </a:tr>
              <a:tr h="208597">
                <a:tc>
                  <a:txBody>
                    <a:bodyPr/>
                    <a:lstStyle/>
                    <a:p>
                      <a:pPr algn="l" rtl="0" fontAlgn="ctr"/>
                      <a:r>
                        <a:rPr lang="es-CO" sz="1200" b="1" i="0" u="none" strike="noStrike">
                          <a:solidFill>
                            <a:srgbClr val="203864"/>
                          </a:solidFill>
                          <a:effectLst/>
                          <a:latin typeface="Calibri" panose="020F0502020204030204" pitchFamily="34" charset="0"/>
                        </a:rPr>
                        <a:t>ÁREA LIMPIA</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113.866</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243</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2.568</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12.364.092</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455</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135.142</a:t>
                      </a:r>
                    </a:p>
                  </a:txBody>
                  <a:tcPr marL="0" marR="0" marT="0" marB="0" anchor="ctr">
                    <a:lnL>
                      <a:noFill/>
                    </a:lnL>
                    <a:lnR>
                      <a:noFill/>
                    </a:lnR>
                    <a:lnT>
                      <a:noFill/>
                    </a:lnT>
                    <a:lnB>
                      <a:noFill/>
                    </a:lnB>
                    <a:noFill/>
                  </a:tcPr>
                </a:tc>
                <a:extLst>
                  <a:ext uri="{0D108BD9-81ED-4DB2-BD59-A6C34878D82A}">
                    <a16:rowId xmlns:a16="http://schemas.microsoft.com/office/drawing/2014/main" val="1869169084"/>
                  </a:ext>
                </a:extLst>
              </a:tr>
              <a:tr h="218529">
                <a:tc>
                  <a:txBody>
                    <a:bodyPr/>
                    <a:lstStyle/>
                    <a:p>
                      <a:pPr algn="l" rtl="0" fontAlgn="ctr"/>
                      <a:r>
                        <a:rPr lang="es-CO" sz="1200" b="1" i="0" u="none" strike="noStrike">
                          <a:solidFill>
                            <a:srgbClr val="203864"/>
                          </a:solidFill>
                          <a:effectLst/>
                          <a:highlight>
                            <a:srgbClr val="EBF1E9"/>
                          </a:highligh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200" b="1" i="0" u="none" strike="noStrike">
                          <a:solidFill>
                            <a:srgbClr val="203864"/>
                          </a:solidFill>
                          <a:effectLst/>
                          <a:highlight>
                            <a:srgbClr val="EBF1E9"/>
                          </a:highlight>
                          <a:latin typeface="Calibri" panose="020F0502020204030204" pitchFamily="34" charset="0"/>
                        </a:rPr>
                        <a:t>113.866</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200" b="1" i="0" u="none" strike="noStrike">
                          <a:solidFill>
                            <a:srgbClr val="203864"/>
                          </a:solidFill>
                          <a:effectLst/>
                          <a:highlight>
                            <a:srgbClr val="EBF1E9"/>
                          </a:highlight>
                          <a:latin typeface="Calibri" panose="020F0502020204030204" pitchFamily="34" charset="0"/>
                        </a:rPr>
                        <a:t>390</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200" b="1" i="0" u="none" strike="noStrike">
                          <a:solidFill>
                            <a:srgbClr val="203864"/>
                          </a:solidFill>
                          <a:effectLst/>
                          <a:highlight>
                            <a:srgbClr val="EBF1E9"/>
                          </a:highlight>
                          <a:latin typeface="Calibri" panose="020F0502020204030204" pitchFamily="34" charset="0"/>
                        </a:rPr>
                        <a:t>17.733</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200" b="1" i="0" u="none" strike="noStrike">
                          <a:solidFill>
                            <a:srgbClr val="203864"/>
                          </a:solidFill>
                          <a:effectLst/>
                          <a:highlight>
                            <a:srgbClr val="EBF1E9"/>
                          </a:highlight>
                          <a:latin typeface="Calibri" panose="020F0502020204030204" pitchFamily="34" charset="0"/>
                        </a:rPr>
                        <a:t>12.364.092</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200" b="1" i="0" u="none" strike="noStrike">
                          <a:solidFill>
                            <a:srgbClr val="203864"/>
                          </a:solidFill>
                          <a:effectLst/>
                          <a:highlight>
                            <a:srgbClr val="EBF1E9"/>
                          </a:highlight>
                          <a:latin typeface="Calibri" panose="020F0502020204030204" pitchFamily="34" charset="0"/>
                        </a:rPr>
                        <a:t>455</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200" b="1" i="0" u="none" strike="noStrike" dirty="0">
                          <a:solidFill>
                            <a:srgbClr val="203864"/>
                          </a:solidFill>
                          <a:effectLst/>
                          <a:highlight>
                            <a:srgbClr val="EBF1E9"/>
                          </a:highlight>
                          <a:latin typeface="Calibri" panose="020F0502020204030204" pitchFamily="34" charset="0"/>
                        </a:rPr>
                        <a:t>951.793</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extLst>
                  <a:ext uri="{0D108BD9-81ED-4DB2-BD59-A6C34878D82A}">
                    <a16:rowId xmlns:a16="http://schemas.microsoft.com/office/drawing/2014/main" val="3384462017"/>
                  </a:ext>
                </a:extLst>
              </a:tr>
            </a:tbl>
          </a:graphicData>
        </a:graphic>
      </p:graphicFrame>
    </p:spTree>
    <p:extLst>
      <p:ext uri="{BB962C8B-B14F-4D97-AF65-F5344CB8AC3E}">
        <p14:creationId xmlns:p14="http://schemas.microsoft.com/office/powerpoint/2010/main" val="2350468144"/>
      </p:ext>
    </p:extLst>
  </p:cSld>
  <p:clrMapOvr>
    <a:masterClrMapping/>
  </p:clrMapOvr>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1618" name="Imagen 13">
            <a:extLst>
              <a:ext uri="{FF2B5EF4-FFF2-40B4-BE49-F238E27FC236}">
                <a16:creationId xmlns:a16="http://schemas.microsoft.com/office/drawing/2014/main" id="{DC33EF38-5F81-412F-A55D-45EEBDEE3159}"/>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63575" y="158750"/>
            <a:ext cx="1244600" cy="1157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 name="CuadroTexto 25">
            <a:extLst>
              <a:ext uri="{FF2B5EF4-FFF2-40B4-BE49-F238E27FC236}">
                <a16:creationId xmlns:a16="http://schemas.microsoft.com/office/drawing/2014/main" id="{FA3E552B-A62A-42FA-BC1E-0D56458CB170}"/>
              </a:ext>
            </a:extLst>
          </p:cNvPr>
          <p:cNvSpPr txBox="1"/>
          <p:nvPr/>
        </p:nvSpPr>
        <p:spPr>
          <a:xfrm>
            <a:off x="1625600" y="158750"/>
            <a:ext cx="9880600" cy="892175"/>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Comités De Conciliación De Cuentas – Promoambiental Distrito a Abril 2024</a:t>
            </a:r>
          </a:p>
        </p:txBody>
      </p:sp>
      <p:cxnSp>
        <p:nvCxnSpPr>
          <p:cNvPr id="27" name="Conector recto 26">
            <a:extLst>
              <a:ext uri="{FF2B5EF4-FFF2-40B4-BE49-F238E27FC236}">
                <a16:creationId xmlns:a16="http://schemas.microsoft.com/office/drawing/2014/main" id="{2ADE8D57-70A4-4725-9808-7A89224C9CEF}"/>
              </a:ext>
            </a:extLst>
          </p:cNvPr>
          <p:cNvCxnSpPr>
            <a:cxnSpLocks/>
          </p:cNvCxnSpPr>
          <p:nvPr/>
        </p:nvCxnSpPr>
        <p:spPr>
          <a:xfrm>
            <a:off x="118268" y="1090613"/>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11621" name="Imagen 27">
            <a:extLst>
              <a:ext uri="{FF2B5EF4-FFF2-40B4-BE49-F238E27FC236}">
                <a16:creationId xmlns:a16="http://schemas.microsoft.com/office/drawing/2014/main" id="{EC13ECE5-0DE2-41B5-B1BD-59EAA2C9B3CC}"/>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531813" y="98425"/>
            <a:ext cx="965200" cy="898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1622" name="Rectangle 2">
            <a:extLst>
              <a:ext uri="{FF2B5EF4-FFF2-40B4-BE49-F238E27FC236}">
                <a16:creationId xmlns:a16="http://schemas.microsoft.com/office/drawing/2014/main" id="{219E8FEC-8E06-4B8C-A678-55A1A507F205}"/>
              </a:ext>
            </a:extLst>
          </p:cNvPr>
          <p:cNvSpPr>
            <a:spLocks noChangeArrowheads="1"/>
          </p:cNvSpPr>
          <p:nvPr/>
        </p:nvSpPr>
        <p:spPr bwMode="auto">
          <a:xfrm>
            <a:off x="1990725" y="3309938"/>
            <a:ext cx="12192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endParaRPr lang="es-CO" altLang="es-CO" sz="1800" dirty="0"/>
          </a:p>
        </p:txBody>
      </p:sp>
      <p:pic>
        <p:nvPicPr>
          <p:cNvPr id="9" name="Imagen 10">
            <a:extLst>
              <a:ext uri="{FF2B5EF4-FFF2-40B4-BE49-F238E27FC236}">
                <a16:creationId xmlns:a16="http://schemas.microsoft.com/office/drawing/2014/main" id="{FFCFABF5-1EFF-4FB2-BD79-AA8FA7C86E75}"/>
              </a:ext>
            </a:extLst>
          </p:cNvPr>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10201275" y="2955965"/>
            <a:ext cx="1228725" cy="965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 name="CuadroTexto 4">
            <a:extLst>
              <a:ext uri="{FF2B5EF4-FFF2-40B4-BE49-F238E27FC236}">
                <a16:creationId xmlns:a16="http://schemas.microsoft.com/office/drawing/2014/main" id="{DA4A5F17-9552-4253-8C3D-5E6CFAC51105}"/>
              </a:ext>
            </a:extLst>
          </p:cNvPr>
          <p:cNvSpPr txBox="1">
            <a:spLocks noChangeArrowheads="1"/>
          </p:cNvSpPr>
          <p:nvPr/>
        </p:nvSpPr>
        <p:spPr bwMode="auto">
          <a:xfrm>
            <a:off x="1" y="6463423"/>
            <a:ext cx="2432482" cy="261610"/>
          </a:xfrm>
          <a:prstGeom prst="rect">
            <a:avLst/>
          </a:prstGeom>
          <a:noFill/>
          <a:ln>
            <a:noFill/>
          </a:ln>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fontAlgn="auto" hangingPunct="1">
              <a:spcBef>
                <a:spcPts val="0"/>
              </a:spcBef>
              <a:spcAft>
                <a:spcPts val="0"/>
              </a:spcAft>
              <a:defRPr/>
            </a:pPr>
            <a:r>
              <a:rPr lang="es-CO" altLang="es-CO" sz="1100" b="1" dirty="0">
                <a:solidFill>
                  <a:schemeClr val="accent1">
                    <a:lumMod val="50000"/>
                  </a:schemeClr>
                </a:solidFill>
              </a:rPr>
              <a:t>Fuente de datos – Concesionario</a:t>
            </a:r>
          </a:p>
        </p:txBody>
      </p:sp>
      <p:graphicFrame>
        <p:nvGraphicFramePr>
          <p:cNvPr id="3" name="Tabla 2">
            <a:extLst>
              <a:ext uri="{FF2B5EF4-FFF2-40B4-BE49-F238E27FC236}">
                <a16:creationId xmlns:a16="http://schemas.microsoft.com/office/drawing/2014/main" id="{A60839D6-1878-C4A1-EA15-167007B3C6E0}"/>
              </a:ext>
            </a:extLst>
          </p:cNvPr>
          <p:cNvGraphicFramePr>
            <a:graphicFrameLocks noGrp="1"/>
          </p:cNvGraphicFramePr>
          <p:nvPr/>
        </p:nvGraphicFramePr>
        <p:xfrm>
          <a:off x="2817041" y="1184276"/>
          <a:ext cx="5993674" cy="5514982"/>
        </p:xfrm>
        <a:graphic>
          <a:graphicData uri="http://schemas.openxmlformats.org/drawingml/2006/table">
            <a:tbl>
              <a:tblPr/>
              <a:tblGrid>
                <a:gridCol w="1382071">
                  <a:extLst>
                    <a:ext uri="{9D8B030D-6E8A-4147-A177-3AD203B41FA5}">
                      <a16:colId xmlns:a16="http://schemas.microsoft.com/office/drawing/2014/main" val="3034353314"/>
                    </a:ext>
                  </a:extLst>
                </a:gridCol>
                <a:gridCol w="846166">
                  <a:extLst>
                    <a:ext uri="{9D8B030D-6E8A-4147-A177-3AD203B41FA5}">
                      <a16:colId xmlns:a16="http://schemas.microsoft.com/office/drawing/2014/main" val="3728999897"/>
                    </a:ext>
                  </a:extLst>
                </a:gridCol>
                <a:gridCol w="1029501">
                  <a:extLst>
                    <a:ext uri="{9D8B030D-6E8A-4147-A177-3AD203B41FA5}">
                      <a16:colId xmlns:a16="http://schemas.microsoft.com/office/drawing/2014/main" val="3950085893"/>
                    </a:ext>
                  </a:extLst>
                </a:gridCol>
                <a:gridCol w="1367968">
                  <a:extLst>
                    <a:ext uri="{9D8B030D-6E8A-4147-A177-3AD203B41FA5}">
                      <a16:colId xmlns:a16="http://schemas.microsoft.com/office/drawing/2014/main" val="353610825"/>
                    </a:ext>
                  </a:extLst>
                </a:gridCol>
                <a:gridCol w="1367968">
                  <a:extLst>
                    <a:ext uri="{9D8B030D-6E8A-4147-A177-3AD203B41FA5}">
                      <a16:colId xmlns:a16="http://schemas.microsoft.com/office/drawing/2014/main" val="2736055379"/>
                    </a:ext>
                  </a:extLst>
                </a:gridCol>
              </a:tblGrid>
              <a:tr h="158068">
                <a:tc gridSpan="5">
                  <a:txBody>
                    <a:bodyPr/>
                    <a:lstStyle/>
                    <a:p>
                      <a:pPr algn="ctr" rtl="0" fontAlgn="ctr"/>
                      <a:r>
                        <a:rPr lang="es-MX" sz="1000" b="1" i="0" u="none" strike="noStrike" dirty="0">
                          <a:solidFill>
                            <a:srgbClr val="203864"/>
                          </a:solidFill>
                          <a:effectLst/>
                          <a:highlight>
                            <a:srgbClr val="FFFFFF"/>
                          </a:highlight>
                          <a:latin typeface="Calibri" panose="020F0502020204030204" pitchFamily="34" charset="0"/>
                        </a:rPr>
                        <a:t>COMITÉ DE CONCILIACIÓN DE CUENTAS</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a:noFill/>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656078842"/>
                  </a:ext>
                </a:extLst>
              </a:tr>
              <a:tr h="158068">
                <a:tc gridSpan="5">
                  <a:txBody>
                    <a:bodyPr/>
                    <a:lstStyle/>
                    <a:p>
                      <a:pPr algn="ctr" rtl="0" fontAlgn="ctr"/>
                      <a:r>
                        <a:rPr lang="es-MX" sz="1000" b="1" i="0" u="none" strike="noStrike" dirty="0">
                          <a:solidFill>
                            <a:srgbClr val="203864"/>
                          </a:solidFill>
                          <a:effectLst/>
                          <a:highlight>
                            <a:srgbClr val="FFFFFF"/>
                          </a:highlight>
                          <a:latin typeface="Calibri" panose="020F0502020204030204" pitchFamily="34" charset="0"/>
                        </a:rPr>
                        <a:t>AL 30 DE ABRIL DE 2024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a:noFill/>
                    </a:lnT>
                    <a:lnB>
                      <a:noFill/>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3599387887"/>
                  </a:ext>
                </a:extLst>
              </a:tr>
              <a:tr h="158068">
                <a:tc gridSpan="5">
                  <a:txBody>
                    <a:bodyPr/>
                    <a:lstStyle/>
                    <a:p>
                      <a:pPr algn="ctr" rtl="0" fontAlgn="ctr"/>
                      <a:r>
                        <a:rPr lang="es-MX" sz="1000" b="1" i="0" u="none" strike="noStrike">
                          <a:solidFill>
                            <a:srgbClr val="203864"/>
                          </a:solidFill>
                          <a:effectLst/>
                          <a:highlight>
                            <a:srgbClr val="FFFFFF"/>
                          </a:highlight>
                          <a:latin typeface="Calibri" panose="020F0502020204030204" pitchFamily="34" charset="0"/>
                        </a:rPr>
                        <a:t>REMUNERACIÓN DE LA ACTIVIDAD DE APROVECHAMIENTO</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a:noFill/>
                    </a:lnT>
                    <a:lnB w="12700" cap="flat" cmpd="sng" algn="ctr">
                      <a:solidFill>
                        <a:srgbClr val="C6E0B4"/>
                      </a:solidFill>
                      <a:prstDash val="solid"/>
                      <a:round/>
                      <a:headEnd type="none" w="med" len="med"/>
                      <a:tailEnd type="none" w="med" len="med"/>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2680485610"/>
                  </a:ext>
                </a:extLst>
              </a:tr>
              <a:tr h="221685">
                <a:tc>
                  <a:txBody>
                    <a:bodyPr/>
                    <a:lstStyle/>
                    <a:p>
                      <a:pPr algn="ctr" rtl="0" fontAlgn="ctr"/>
                      <a:r>
                        <a:rPr lang="es-CO" sz="1000" b="1" i="0" u="none" strike="noStrike">
                          <a:solidFill>
                            <a:srgbClr val="203864"/>
                          </a:solidFill>
                          <a:effectLst/>
                          <a:highlight>
                            <a:srgbClr val="E2F0D9"/>
                          </a:highlight>
                          <a:latin typeface="Calibri" panose="020F0502020204030204" pitchFamily="34" charset="0"/>
                        </a:rPr>
                        <a:t>CONCESIONARIO</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dirty="0">
                          <a:solidFill>
                            <a:srgbClr val="203864"/>
                          </a:solidFill>
                          <a:effectLst/>
                          <a:highlight>
                            <a:srgbClr val="E2F0D9"/>
                          </a:highlight>
                          <a:latin typeface="Calibri" panose="020F0502020204030204" pitchFamily="34" charset="0"/>
                        </a:rPr>
                        <a:t>CONCEPTO</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dirty="0">
                          <a:solidFill>
                            <a:srgbClr val="203864"/>
                          </a:solidFill>
                          <a:effectLst/>
                          <a:highlight>
                            <a:srgbClr val="E2F0D9"/>
                          </a:highlight>
                          <a:latin typeface="Calibri" panose="020F0502020204030204" pitchFamily="34" charset="0"/>
                        </a:rPr>
                        <a:t>FECHA COMITÉ</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highlight>
                            <a:srgbClr val="E2F0D9"/>
                          </a:highlight>
                          <a:latin typeface="Calibri" panose="020F0502020204030204" pitchFamily="34" charset="0"/>
                        </a:rPr>
                        <a:t>PERÍODO CONCILIACIÓN</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highlight>
                            <a:srgbClr val="E2F0D9"/>
                          </a:highlight>
                          <a:latin typeface="Calibri" panose="020F0502020204030204" pitchFamily="34" charset="0"/>
                        </a:rPr>
                        <a:t>VALOR LIQUIDACIONES</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579100145"/>
                  </a:ext>
                </a:extLst>
              </a:tr>
              <a:tr h="235121">
                <a:tc rowSpan="29">
                  <a:txBody>
                    <a:bodyPr/>
                    <a:lstStyle/>
                    <a:p>
                      <a:pPr algn="ctr" rtl="0" fontAlgn="ctr"/>
                      <a:r>
                        <a:rPr lang="pt-BR" sz="1000" b="1" i="0" u="none" strike="noStrike" dirty="0">
                          <a:solidFill>
                            <a:srgbClr val="203864"/>
                          </a:solidFill>
                          <a:effectLst/>
                          <a:highlight>
                            <a:srgbClr val="FFFFFF"/>
                          </a:highlight>
                          <a:latin typeface="Calibri" panose="020F0502020204030204" pitchFamily="34" charset="0"/>
                        </a:rPr>
                        <a:t>PROMOAMBIENTAL DISTRITO SAS E.S.P.</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highlight>
                            <a:srgbClr val="FFFFFF"/>
                          </a:highlight>
                          <a:latin typeface="Calibri" panose="020F0502020204030204" pitchFamily="34" charset="0"/>
                        </a:rPr>
                        <a:t>Comité N° 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highlight>
                            <a:srgbClr val="FFFFFF"/>
                          </a:highlight>
                          <a:latin typeface="Calibri" panose="020F0502020204030204" pitchFamily="34" charset="0"/>
                        </a:rPr>
                        <a:t>17-ago-18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highlight>
                            <a:srgbClr val="FFFFFF"/>
                          </a:highlight>
                          <a:latin typeface="Calibri" panose="020F0502020204030204" pitchFamily="34" charset="0"/>
                        </a:rPr>
                        <a:t>feb-2018 a jun-2018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r" rtl="0" fontAlgn="ctr"/>
                      <a:r>
                        <a:rPr lang="es-CO" sz="1000" b="0" i="0" u="none" strike="noStrike">
                          <a:solidFill>
                            <a:srgbClr val="203864"/>
                          </a:solidFill>
                          <a:effectLst/>
                          <a:highlight>
                            <a:srgbClr val="FFFFFF"/>
                          </a:highlight>
                          <a:latin typeface="Calibri" panose="020F0502020204030204" pitchFamily="34" charset="0"/>
                        </a:rPr>
                        <a:t>$ 2.437.389.625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extLst>
                  <a:ext uri="{0D108BD9-81ED-4DB2-BD59-A6C34878D82A}">
                    <a16:rowId xmlns:a16="http://schemas.microsoft.com/office/drawing/2014/main" val="1449558616"/>
                  </a:ext>
                </a:extLst>
              </a:tr>
              <a:tr h="158068">
                <a:tc vMerge="1">
                  <a:txBody>
                    <a:bodyPr/>
                    <a:lstStyle/>
                    <a:p>
                      <a:endParaRPr lang="es-CO"/>
                    </a:p>
                  </a:txBody>
                  <a:tcPr/>
                </a:tc>
                <a:tc>
                  <a:txBody>
                    <a:bodyPr/>
                    <a:lstStyle/>
                    <a:p>
                      <a:pPr algn="ctr" rtl="0" fontAlgn="ctr"/>
                      <a:r>
                        <a:rPr lang="es-CO" sz="1000" b="0" i="0" u="none" strike="noStrike" dirty="0">
                          <a:solidFill>
                            <a:srgbClr val="203864"/>
                          </a:solidFill>
                          <a:effectLst/>
                          <a:highlight>
                            <a:srgbClr val="E2F0D9"/>
                          </a:highlight>
                          <a:latin typeface="Calibri" panose="020F0502020204030204" pitchFamily="34" charset="0"/>
                        </a:rPr>
                        <a:t>Comité N°2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highlight>
                            <a:srgbClr val="E2F0D9"/>
                          </a:highlight>
                          <a:latin typeface="Calibri" panose="020F0502020204030204" pitchFamily="34" charset="0"/>
                        </a:rPr>
                        <a:t>26-sep-18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highlight>
                            <a:srgbClr val="E2F0D9"/>
                          </a:highlight>
                          <a:latin typeface="Calibri" panose="020F0502020204030204" pitchFamily="34" charset="0"/>
                        </a:rPr>
                        <a:t>jul-2018 y ago-2018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highlight>
                            <a:srgbClr val="E2F0D9"/>
                          </a:highlight>
                          <a:latin typeface="Calibri" panose="020F0502020204030204" pitchFamily="34" charset="0"/>
                        </a:rPr>
                        <a:t>$ 3.417.853.269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2440356857"/>
                  </a:ext>
                </a:extLst>
              </a:tr>
              <a:tr h="158068">
                <a:tc vMerge="1">
                  <a:txBody>
                    <a:bodyPr/>
                    <a:lstStyle/>
                    <a:p>
                      <a:endParaRPr lang="es-CO"/>
                    </a:p>
                  </a:txBody>
                  <a:tcPr/>
                </a:tc>
                <a:tc>
                  <a:txBody>
                    <a:bodyPr/>
                    <a:lstStyle/>
                    <a:p>
                      <a:pPr algn="ctr" rtl="0" fontAlgn="ctr"/>
                      <a:r>
                        <a:rPr lang="es-CO" sz="1000" b="0" i="0" u="none" strike="noStrike">
                          <a:solidFill>
                            <a:srgbClr val="203864"/>
                          </a:solidFill>
                          <a:effectLst/>
                          <a:highlight>
                            <a:srgbClr val="FFFFFF"/>
                          </a:highlight>
                          <a:latin typeface="Calibri" panose="020F0502020204030204" pitchFamily="34" charset="0"/>
                        </a:rPr>
                        <a:t>Comité N°3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highlight>
                            <a:srgbClr val="FFFFFF"/>
                          </a:highlight>
                          <a:latin typeface="Calibri" panose="020F0502020204030204" pitchFamily="34" charset="0"/>
                        </a:rPr>
                        <a:t>1-nov-18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highlight>
                            <a:srgbClr val="FFFFFF"/>
                          </a:highlight>
                          <a:latin typeface="Calibri" panose="020F0502020204030204" pitchFamily="34" charset="0"/>
                        </a:rPr>
                        <a:t>sep-18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r" rtl="0" fontAlgn="ctr"/>
                      <a:r>
                        <a:rPr lang="es-CO" sz="1000" b="0" i="0" u="none" strike="noStrike">
                          <a:solidFill>
                            <a:srgbClr val="203864"/>
                          </a:solidFill>
                          <a:effectLst/>
                          <a:highlight>
                            <a:srgbClr val="FFFFFF"/>
                          </a:highlight>
                          <a:latin typeface="Calibri" panose="020F0502020204030204" pitchFamily="34" charset="0"/>
                        </a:rPr>
                        <a:t>$ 1.526.038.665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extLst>
                  <a:ext uri="{0D108BD9-81ED-4DB2-BD59-A6C34878D82A}">
                    <a16:rowId xmlns:a16="http://schemas.microsoft.com/office/drawing/2014/main" val="2827875894"/>
                  </a:ext>
                </a:extLst>
              </a:tr>
              <a:tr h="158068">
                <a:tc vMerge="1">
                  <a:txBody>
                    <a:bodyPr/>
                    <a:lstStyle/>
                    <a:p>
                      <a:endParaRPr lang="es-CO"/>
                    </a:p>
                  </a:txBody>
                  <a:tcPr/>
                </a:tc>
                <a:tc>
                  <a:txBody>
                    <a:bodyPr/>
                    <a:lstStyle/>
                    <a:p>
                      <a:pPr algn="ctr" rtl="0" fontAlgn="ctr"/>
                      <a:r>
                        <a:rPr lang="es-CO" sz="1000" b="0" i="0" u="none" strike="noStrike">
                          <a:solidFill>
                            <a:srgbClr val="203864"/>
                          </a:solidFill>
                          <a:effectLst/>
                          <a:highlight>
                            <a:srgbClr val="E2F0D9"/>
                          </a:highlight>
                          <a:latin typeface="Calibri" panose="020F0502020204030204" pitchFamily="34" charset="0"/>
                        </a:rPr>
                        <a:t>Comité N°4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highlight>
                            <a:srgbClr val="E2F0D9"/>
                          </a:highlight>
                          <a:latin typeface="Calibri" panose="020F0502020204030204" pitchFamily="34" charset="0"/>
                        </a:rPr>
                        <a:t>6-dic-18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highlight>
                            <a:srgbClr val="E2F0D9"/>
                          </a:highlight>
                          <a:latin typeface="Calibri" panose="020F0502020204030204" pitchFamily="34" charset="0"/>
                        </a:rPr>
                        <a:t>oct-18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highlight>
                            <a:srgbClr val="E2F0D9"/>
                          </a:highlight>
                          <a:latin typeface="Calibri" panose="020F0502020204030204" pitchFamily="34" charset="0"/>
                        </a:rPr>
                        <a:t>$ 1.768.469.976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4224782840"/>
                  </a:ext>
                </a:extLst>
              </a:tr>
              <a:tr h="158068">
                <a:tc vMerge="1">
                  <a:txBody>
                    <a:bodyPr/>
                    <a:lstStyle/>
                    <a:p>
                      <a:endParaRPr lang="es-CO"/>
                    </a:p>
                  </a:txBody>
                  <a:tcPr/>
                </a:tc>
                <a:tc>
                  <a:txBody>
                    <a:bodyPr/>
                    <a:lstStyle/>
                    <a:p>
                      <a:pPr algn="ctr" rtl="0" fontAlgn="ctr"/>
                      <a:r>
                        <a:rPr lang="es-CO" sz="1000" b="0" i="0" u="none" strike="noStrike">
                          <a:solidFill>
                            <a:srgbClr val="203864"/>
                          </a:solidFill>
                          <a:effectLst/>
                          <a:highlight>
                            <a:srgbClr val="FFFFFF"/>
                          </a:highlight>
                          <a:latin typeface="Calibri" panose="020F0502020204030204" pitchFamily="34" charset="0"/>
                        </a:rPr>
                        <a:t>Comité N°5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highlight>
                            <a:srgbClr val="FFFFFF"/>
                          </a:highlight>
                          <a:latin typeface="Calibri" panose="020F0502020204030204" pitchFamily="34" charset="0"/>
                        </a:rPr>
                        <a:t>20-dic-18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highlight>
                            <a:srgbClr val="FFFFFF"/>
                          </a:highlight>
                          <a:latin typeface="Calibri" panose="020F0502020204030204" pitchFamily="34" charset="0"/>
                        </a:rPr>
                        <a:t>nov-18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r" rtl="0" fontAlgn="ctr"/>
                      <a:r>
                        <a:rPr lang="es-CO" sz="1000" b="0" i="0" u="none" strike="noStrike">
                          <a:solidFill>
                            <a:srgbClr val="203864"/>
                          </a:solidFill>
                          <a:effectLst/>
                          <a:highlight>
                            <a:srgbClr val="FFFFFF"/>
                          </a:highlight>
                          <a:latin typeface="Calibri" panose="020F0502020204030204" pitchFamily="34" charset="0"/>
                        </a:rPr>
                        <a:t>$ 1.999.546.586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extLst>
                  <a:ext uri="{0D108BD9-81ED-4DB2-BD59-A6C34878D82A}">
                    <a16:rowId xmlns:a16="http://schemas.microsoft.com/office/drawing/2014/main" val="652480769"/>
                  </a:ext>
                </a:extLst>
              </a:tr>
              <a:tr h="158068">
                <a:tc vMerge="1">
                  <a:txBody>
                    <a:bodyPr/>
                    <a:lstStyle/>
                    <a:p>
                      <a:endParaRPr lang="es-CO"/>
                    </a:p>
                  </a:txBody>
                  <a:tcPr/>
                </a:tc>
                <a:tc>
                  <a:txBody>
                    <a:bodyPr/>
                    <a:lstStyle/>
                    <a:p>
                      <a:pPr algn="ctr" rtl="0" fontAlgn="ctr"/>
                      <a:r>
                        <a:rPr lang="es-CO" sz="1000" b="0" i="0" u="none" strike="noStrike">
                          <a:solidFill>
                            <a:srgbClr val="203864"/>
                          </a:solidFill>
                          <a:effectLst/>
                          <a:highlight>
                            <a:srgbClr val="E2F0D9"/>
                          </a:highlight>
                          <a:latin typeface="Calibri" panose="020F0502020204030204" pitchFamily="34" charset="0"/>
                        </a:rPr>
                        <a:t>Comité N°6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highlight>
                            <a:srgbClr val="E2F0D9"/>
                          </a:highlight>
                          <a:latin typeface="Calibri" panose="020F0502020204030204" pitchFamily="34" charset="0"/>
                        </a:rPr>
                        <a:t>25-ene-19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highlight>
                            <a:srgbClr val="E2F0D9"/>
                          </a:highlight>
                          <a:latin typeface="Calibri" panose="020F0502020204030204" pitchFamily="34" charset="0"/>
                        </a:rPr>
                        <a:t>dic-18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highlight>
                            <a:srgbClr val="E2F0D9"/>
                          </a:highlight>
                          <a:latin typeface="Calibri" panose="020F0502020204030204" pitchFamily="34" charset="0"/>
                        </a:rPr>
                        <a:t>$ 2.061.343.409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518825441"/>
                  </a:ext>
                </a:extLst>
              </a:tr>
              <a:tr h="158068">
                <a:tc vMerge="1">
                  <a:txBody>
                    <a:bodyPr/>
                    <a:lstStyle/>
                    <a:p>
                      <a:endParaRPr lang="es-CO"/>
                    </a:p>
                  </a:txBody>
                  <a:tcPr/>
                </a:tc>
                <a:tc>
                  <a:txBody>
                    <a:bodyPr/>
                    <a:lstStyle/>
                    <a:p>
                      <a:pPr algn="ctr" rtl="0" fontAlgn="ctr"/>
                      <a:r>
                        <a:rPr lang="es-CO" sz="1000" b="0" i="0" u="none" strike="noStrike">
                          <a:solidFill>
                            <a:srgbClr val="203864"/>
                          </a:solidFill>
                          <a:effectLst/>
                          <a:highlight>
                            <a:srgbClr val="FFFFFF"/>
                          </a:highlight>
                          <a:latin typeface="Calibri" panose="020F0502020204030204" pitchFamily="34" charset="0"/>
                        </a:rPr>
                        <a:t>Comité N°7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highlight>
                            <a:srgbClr val="FFFFFF"/>
                          </a:highlight>
                          <a:latin typeface="Calibri" panose="020F0502020204030204" pitchFamily="34" charset="0"/>
                        </a:rPr>
                        <a:t>22-feb-19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highlight>
                            <a:srgbClr val="FFFFFF"/>
                          </a:highlight>
                          <a:latin typeface="Calibri" panose="020F0502020204030204" pitchFamily="34" charset="0"/>
                        </a:rPr>
                        <a:t>ene-19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r" rtl="0" fontAlgn="ctr"/>
                      <a:r>
                        <a:rPr lang="es-CO" sz="1000" b="0" i="0" u="none" strike="noStrike">
                          <a:solidFill>
                            <a:srgbClr val="203864"/>
                          </a:solidFill>
                          <a:effectLst/>
                          <a:highlight>
                            <a:srgbClr val="FFFFFF"/>
                          </a:highlight>
                          <a:latin typeface="Calibri" panose="020F0502020204030204" pitchFamily="34" charset="0"/>
                        </a:rPr>
                        <a:t>$ 1.673.986.922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extLst>
                  <a:ext uri="{0D108BD9-81ED-4DB2-BD59-A6C34878D82A}">
                    <a16:rowId xmlns:a16="http://schemas.microsoft.com/office/drawing/2014/main" val="2235389848"/>
                  </a:ext>
                </a:extLst>
              </a:tr>
              <a:tr h="158068">
                <a:tc vMerge="1">
                  <a:txBody>
                    <a:bodyPr/>
                    <a:lstStyle/>
                    <a:p>
                      <a:endParaRPr lang="es-CO"/>
                    </a:p>
                  </a:txBody>
                  <a:tcPr/>
                </a:tc>
                <a:tc>
                  <a:txBody>
                    <a:bodyPr/>
                    <a:lstStyle/>
                    <a:p>
                      <a:pPr algn="ctr" rtl="0" fontAlgn="ctr"/>
                      <a:r>
                        <a:rPr lang="es-CO" sz="1000" b="0" i="0" u="none" strike="noStrike">
                          <a:solidFill>
                            <a:srgbClr val="203864"/>
                          </a:solidFill>
                          <a:effectLst/>
                          <a:highlight>
                            <a:srgbClr val="E2F0D9"/>
                          </a:highlight>
                          <a:latin typeface="Calibri" panose="020F0502020204030204" pitchFamily="34" charset="0"/>
                        </a:rPr>
                        <a:t>Comité N°8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highlight>
                            <a:srgbClr val="E2F0D9"/>
                          </a:highlight>
                          <a:latin typeface="Calibri" panose="020F0502020204030204" pitchFamily="34" charset="0"/>
                        </a:rPr>
                        <a:t>22-mar-19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highlight>
                            <a:srgbClr val="E2F0D9"/>
                          </a:highlight>
                          <a:latin typeface="Calibri" panose="020F0502020204030204" pitchFamily="34" charset="0"/>
                        </a:rPr>
                        <a:t>feb-19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highlight>
                            <a:srgbClr val="E2F0D9"/>
                          </a:highlight>
                          <a:latin typeface="Calibri" panose="020F0502020204030204" pitchFamily="34" charset="0"/>
                        </a:rPr>
                        <a:t>$ 1.944.628.182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677335870"/>
                  </a:ext>
                </a:extLst>
              </a:tr>
              <a:tr h="158068">
                <a:tc vMerge="1">
                  <a:txBody>
                    <a:bodyPr/>
                    <a:lstStyle/>
                    <a:p>
                      <a:endParaRPr lang="es-CO"/>
                    </a:p>
                  </a:txBody>
                  <a:tcPr/>
                </a:tc>
                <a:tc>
                  <a:txBody>
                    <a:bodyPr/>
                    <a:lstStyle/>
                    <a:p>
                      <a:pPr algn="ctr" rtl="0" fontAlgn="ctr"/>
                      <a:r>
                        <a:rPr lang="es-CO" sz="1000" b="0" i="0" u="none" strike="noStrike">
                          <a:solidFill>
                            <a:srgbClr val="203864"/>
                          </a:solidFill>
                          <a:effectLst/>
                          <a:highlight>
                            <a:srgbClr val="FFFFFF"/>
                          </a:highlight>
                          <a:latin typeface="Calibri" panose="020F0502020204030204" pitchFamily="34" charset="0"/>
                        </a:rPr>
                        <a:t>Comité N°9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highlight>
                            <a:srgbClr val="FFFFFF"/>
                          </a:highlight>
                          <a:latin typeface="Calibri" panose="020F0502020204030204" pitchFamily="34" charset="0"/>
                        </a:rPr>
                        <a:t>23-abr-19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highlight>
                            <a:srgbClr val="FFFFFF"/>
                          </a:highlight>
                          <a:latin typeface="Calibri" panose="020F0502020204030204" pitchFamily="34" charset="0"/>
                        </a:rPr>
                        <a:t>mar-19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r" rtl="0" fontAlgn="ctr"/>
                      <a:r>
                        <a:rPr lang="es-CO" sz="1000" b="0" i="0" u="none" strike="noStrike">
                          <a:solidFill>
                            <a:srgbClr val="203864"/>
                          </a:solidFill>
                          <a:effectLst/>
                          <a:highlight>
                            <a:srgbClr val="FFFFFF"/>
                          </a:highlight>
                          <a:latin typeface="Calibri" panose="020F0502020204030204" pitchFamily="34" charset="0"/>
                        </a:rPr>
                        <a:t>$ 1.459.239.862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extLst>
                  <a:ext uri="{0D108BD9-81ED-4DB2-BD59-A6C34878D82A}">
                    <a16:rowId xmlns:a16="http://schemas.microsoft.com/office/drawing/2014/main" val="2187944503"/>
                  </a:ext>
                </a:extLst>
              </a:tr>
              <a:tr h="158068">
                <a:tc vMerge="1">
                  <a:txBody>
                    <a:bodyPr/>
                    <a:lstStyle/>
                    <a:p>
                      <a:endParaRPr lang="es-CO"/>
                    </a:p>
                  </a:txBody>
                  <a:tcPr/>
                </a:tc>
                <a:tc>
                  <a:txBody>
                    <a:bodyPr/>
                    <a:lstStyle/>
                    <a:p>
                      <a:pPr algn="ctr" rtl="0" fontAlgn="ctr"/>
                      <a:r>
                        <a:rPr lang="es-CO" sz="1000" b="0" i="0" u="none" strike="noStrike">
                          <a:solidFill>
                            <a:srgbClr val="203864"/>
                          </a:solidFill>
                          <a:effectLst/>
                          <a:highlight>
                            <a:srgbClr val="E2F0D9"/>
                          </a:highlight>
                          <a:latin typeface="Calibri" panose="020F0502020204030204" pitchFamily="34" charset="0"/>
                        </a:rPr>
                        <a:t>Comité N°10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highlight>
                            <a:srgbClr val="E2F0D9"/>
                          </a:highlight>
                          <a:latin typeface="Calibri" panose="020F0502020204030204" pitchFamily="34" charset="0"/>
                        </a:rPr>
                        <a:t>24-may-19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highlight>
                            <a:srgbClr val="E2F0D9"/>
                          </a:highlight>
                          <a:latin typeface="Calibri" panose="020F0502020204030204" pitchFamily="34" charset="0"/>
                        </a:rPr>
                        <a:t>abr-19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highlight>
                            <a:srgbClr val="E2F0D9"/>
                          </a:highlight>
                          <a:latin typeface="Calibri" panose="020F0502020204030204" pitchFamily="34" charset="0"/>
                        </a:rPr>
                        <a:t>$ 2.014.378.856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3381162866"/>
                  </a:ext>
                </a:extLst>
              </a:tr>
              <a:tr h="158068">
                <a:tc vMerge="1">
                  <a:txBody>
                    <a:bodyPr/>
                    <a:lstStyle/>
                    <a:p>
                      <a:endParaRPr lang="es-CO"/>
                    </a:p>
                  </a:txBody>
                  <a:tcPr/>
                </a:tc>
                <a:tc>
                  <a:txBody>
                    <a:bodyPr/>
                    <a:lstStyle/>
                    <a:p>
                      <a:pPr algn="ctr" rtl="0" fontAlgn="ctr"/>
                      <a:r>
                        <a:rPr lang="es-CO" sz="1000" b="0" i="0" u="none" strike="noStrike">
                          <a:solidFill>
                            <a:srgbClr val="203864"/>
                          </a:solidFill>
                          <a:effectLst/>
                          <a:highlight>
                            <a:srgbClr val="FFFFFF"/>
                          </a:highlight>
                          <a:latin typeface="Calibri" panose="020F0502020204030204" pitchFamily="34" charset="0"/>
                        </a:rPr>
                        <a:t>Comité N°11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highlight>
                            <a:srgbClr val="FFFFFF"/>
                          </a:highlight>
                          <a:latin typeface="Calibri" panose="020F0502020204030204" pitchFamily="34" charset="0"/>
                        </a:rPr>
                        <a:t>25-jun-19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highlight>
                            <a:srgbClr val="FFFFFF"/>
                          </a:highlight>
                          <a:latin typeface="Calibri" panose="020F0502020204030204" pitchFamily="34" charset="0"/>
                        </a:rPr>
                        <a:t>may-19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r" rtl="0" fontAlgn="ctr"/>
                      <a:r>
                        <a:rPr lang="es-CO" sz="1000" b="0" i="0" u="none" strike="noStrike">
                          <a:solidFill>
                            <a:srgbClr val="203864"/>
                          </a:solidFill>
                          <a:effectLst/>
                          <a:highlight>
                            <a:srgbClr val="FFFFFF"/>
                          </a:highlight>
                          <a:latin typeface="Calibri" panose="020F0502020204030204" pitchFamily="34" charset="0"/>
                        </a:rPr>
                        <a:t>$ 1.873.358.757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extLst>
                  <a:ext uri="{0D108BD9-81ED-4DB2-BD59-A6C34878D82A}">
                    <a16:rowId xmlns:a16="http://schemas.microsoft.com/office/drawing/2014/main" val="2552965200"/>
                  </a:ext>
                </a:extLst>
              </a:tr>
              <a:tr h="158068">
                <a:tc vMerge="1">
                  <a:txBody>
                    <a:bodyPr/>
                    <a:lstStyle/>
                    <a:p>
                      <a:endParaRPr lang="es-CO"/>
                    </a:p>
                  </a:txBody>
                  <a:tcPr/>
                </a:tc>
                <a:tc>
                  <a:txBody>
                    <a:bodyPr/>
                    <a:lstStyle/>
                    <a:p>
                      <a:pPr algn="ctr" rtl="0" fontAlgn="ctr"/>
                      <a:r>
                        <a:rPr lang="es-CO" sz="1000" b="0" i="0" u="none" strike="noStrike">
                          <a:solidFill>
                            <a:srgbClr val="203864"/>
                          </a:solidFill>
                          <a:effectLst/>
                          <a:highlight>
                            <a:srgbClr val="E2F0D9"/>
                          </a:highlight>
                          <a:latin typeface="Calibri" panose="020F0502020204030204" pitchFamily="34" charset="0"/>
                        </a:rPr>
                        <a:t>Comité N°12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highlight>
                            <a:srgbClr val="E2F0D9"/>
                          </a:highlight>
                          <a:latin typeface="Calibri" panose="020F0502020204030204" pitchFamily="34" charset="0"/>
                        </a:rPr>
                        <a:t>25-jul-19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highlight>
                            <a:srgbClr val="E2F0D9"/>
                          </a:highlight>
                          <a:latin typeface="Calibri" panose="020F0502020204030204" pitchFamily="34" charset="0"/>
                        </a:rPr>
                        <a:t>jun-19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highlight>
                            <a:srgbClr val="E2F0D9"/>
                          </a:highlight>
                          <a:latin typeface="Calibri" panose="020F0502020204030204" pitchFamily="34" charset="0"/>
                        </a:rPr>
                        <a:t>$ 1.887.187.205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2039062039"/>
                  </a:ext>
                </a:extLst>
              </a:tr>
              <a:tr h="158068">
                <a:tc vMerge="1">
                  <a:txBody>
                    <a:bodyPr/>
                    <a:lstStyle/>
                    <a:p>
                      <a:endParaRPr lang="es-CO"/>
                    </a:p>
                  </a:txBody>
                  <a:tcPr/>
                </a:tc>
                <a:tc>
                  <a:txBody>
                    <a:bodyPr/>
                    <a:lstStyle/>
                    <a:p>
                      <a:pPr algn="ctr" rtl="0" fontAlgn="ctr"/>
                      <a:r>
                        <a:rPr lang="es-CO" sz="1000" b="0" i="0" u="none" strike="noStrike">
                          <a:solidFill>
                            <a:srgbClr val="203864"/>
                          </a:solidFill>
                          <a:effectLst/>
                          <a:highlight>
                            <a:srgbClr val="FFFFFF"/>
                          </a:highlight>
                          <a:latin typeface="Calibri" panose="020F0502020204030204" pitchFamily="34" charset="0"/>
                        </a:rPr>
                        <a:t>Comité N°13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highlight>
                            <a:srgbClr val="FFFFFF"/>
                          </a:highlight>
                          <a:latin typeface="Calibri" panose="020F0502020204030204" pitchFamily="34" charset="0"/>
                        </a:rPr>
                        <a:t>28-ago-19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highlight>
                            <a:srgbClr val="FFFFFF"/>
                          </a:highlight>
                          <a:latin typeface="Calibri" panose="020F0502020204030204" pitchFamily="34" charset="0"/>
                        </a:rPr>
                        <a:t>jul-19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r" rtl="0" fontAlgn="ctr"/>
                      <a:r>
                        <a:rPr lang="es-CO" sz="1000" b="0" i="0" u="none" strike="noStrike">
                          <a:solidFill>
                            <a:srgbClr val="203864"/>
                          </a:solidFill>
                          <a:effectLst/>
                          <a:highlight>
                            <a:srgbClr val="FFFFFF"/>
                          </a:highlight>
                          <a:latin typeface="Calibri" panose="020F0502020204030204" pitchFamily="34" charset="0"/>
                        </a:rPr>
                        <a:t>$ 1.821.867.086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extLst>
                  <a:ext uri="{0D108BD9-81ED-4DB2-BD59-A6C34878D82A}">
                    <a16:rowId xmlns:a16="http://schemas.microsoft.com/office/drawing/2014/main" val="1792137626"/>
                  </a:ext>
                </a:extLst>
              </a:tr>
              <a:tr h="158068">
                <a:tc vMerge="1">
                  <a:txBody>
                    <a:bodyPr/>
                    <a:lstStyle/>
                    <a:p>
                      <a:endParaRPr lang="es-CO"/>
                    </a:p>
                  </a:txBody>
                  <a:tcPr/>
                </a:tc>
                <a:tc>
                  <a:txBody>
                    <a:bodyPr/>
                    <a:lstStyle/>
                    <a:p>
                      <a:pPr algn="ctr" rtl="0" fontAlgn="ctr"/>
                      <a:r>
                        <a:rPr lang="es-CO" sz="1000" b="0" i="0" u="none" strike="noStrike">
                          <a:solidFill>
                            <a:srgbClr val="203864"/>
                          </a:solidFill>
                          <a:effectLst/>
                          <a:highlight>
                            <a:srgbClr val="E2F0D9"/>
                          </a:highlight>
                          <a:latin typeface="Calibri" panose="020F0502020204030204" pitchFamily="34" charset="0"/>
                        </a:rPr>
                        <a:t>Comité N°14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highlight>
                            <a:srgbClr val="E2F0D9"/>
                          </a:highlight>
                          <a:latin typeface="Calibri" panose="020F0502020204030204" pitchFamily="34" charset="0"/>
                        </a:rPr>
                        <a:t>3-oct-19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highlight>
                            <a:srgbClr val="E2F0D9"/>
                          </a:highlight>
                          <a:latin typeface="Calibri" panose="020F0502020204030204" pitchFamily="34" charset="0"/>
                        </a:rPr>
                        <a:t>ago-19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highlight>
                            <a:srgbClr val="E2F0D9"/>
                          </a:highlight>
                          <a:latin typeface="Calibri" panose="020F0502020204030204" pitchFamily="34" charset="0"/>
                        </a:rPr>
                        <a:t>$ 2.323.843.630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436272984"/>
                  </a:ext>
                </a:extLst>
              </a:tr>
              <a:tr h="158068">
                <a:tc vMerge="1">
                  <a:txBody>
                    <a:bodyPr/>
                    <a:lstStyle/>
                    <a:p>
                      <a:endParaRPr lang="es-CO"/>
                    </a:p>
                  </a:txBody>
                  <a:tcPr/>
                </a:tc>
                <a:tc>
                  <a:txBody>
                    <a:bodyPr/>
                    <a:lstStyle/>
                    <a:p>
                      <a:pPr algn="ctr" rtl="0" fontAlgn="ctr"/>
                      <a:r>
                        <a:rPr lang="es-CO" sz="1000" b="0" i="0" u="none" strike="noStrike">
                          <a:solidFill>
                            <a:srgbClr val="203864"/>
                          </a:solidFill>
                          <a:effectLst/>
                          <a:highlight>
                            <a:srgbClr val="FFFFFF"/>
                          </a:highlight>
                          <a:latin typeface="Calibri" panose="020F0502020204030204" pitchFamily="34" charset="0"/>
                        </a:rPr>
                        <a:t>Comité N°15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highlight>
                            <a:srgbClr val="FFFFFF"/>
                          </a:highlight>
                          <a:latin typeface="Calibri" panose="020F0502020204030204" pitchFamily="34" charset="0"/>
                        </a:rPr>
                        <a:t>24-oct-19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highlight>
                            <a:srgbClr val="FFFFFF"/>
                          </a:highlight>
                          <a:latin typeface="Calibri" panose="020F0502020204030204" pitchFamily="34" charset="0"/>
                        </a:rPr>
                        <a:t>sep-19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r" rtl="0" fontAlgn="ctr"/>
                      <a:r>
                        <a:rPr lang="es-CO" sz="1000" b="0" i="0" u="none" strike="noStrike">
                          <a:solidFill>
                            <a:srgbClr val="203864"/>
                          </a:solidFill>
                          <a:effectLst/>
                          <a:highlight>
                            <a:srgbClr val="FFFFFF"/>
                          </a:highlight>
                          <a:latin typeface="Calibri" panose="020F0502020204030204" pitchFamily="34" charset="0"/>
                        </a:rPr>
                        <a:t>$ 4.534.134.986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extLst>
                  <a:ext uri="{0D108BD9-81ED-4DB2-BD59-A6C34878D82A}">
                    <a16:rowId xmlns:a16="http://schemas.microsoft.com/office/drawing/2014/main" val="4168280770"/>
                  </a:ext>
                </a:extLst>
              </a:tr>
              <a:tr h="158068">
                <a:tc vMerge="1">
                  <a:txBody>
                    <a:bodyPr/>
                    <a:lstStyle/>
                    <a:p>
                      <a:endParaRPr lang="es-CO"/>
                    </a:p>
                  </a:txBody>
                  <a:tcPr/>
                </a:tc>
                <a:tc>
                  <a:txBody>
                    <a:bodyPr/>
                    <a:lstStyle/>
                    <a:p>
                      <a:pPr algn="ctr" rtl="0" fontAlgn="ctr"/>
                      <a:r>
                        <a:rPr lang="es-CO" sz="1000" b="0" i="0" u="none" strike="noStrike">
                          <a:solidFill>
                            <a:srgbClr val="203864"/>
                          </a:solidFill>
                          <a:effectLst/>
                          <a:highlight>
                            <a:srgbClr val="E2F0D9"/>
                          </a:highlight>
                          <a:latin typeface="Calibri" panose="020F0502020204030204" pitchFamily="34" charset="0"/>
                        </a:rPr>
                        <a:t>Comité N°16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highlight>
                            <a:srgbClr val="E2F0D9"/>
                          </a:highlight>
                          <a:latin typeface="Calibri" panose="020F0502020204030204" pitchFamily="34" charset="0"/>
                        </a:rPr>
                        <a:t>26-nov-19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highlight>
                            <a:srgbClr val="E2F0D9"/>
                          </a:highlight>
                          <a:latin typeface="Calibri" panose="020F0502020204030204" pitchFamily="34" charset="0"/>
                        </a:rPr>
                        <a:t>oct-19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highlight>
                            <a:srgbClr val="E2F0D9"/>
                          </a:highlight>
                          <a:latin typeface="Calibri" panose="020F0502020204030204" pitchFamily="34" charset="0"/>
                        </a:rPr>
                        <a:t>$ 1.127.551.405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1532545891"/>
                  </a:ext>
                </a:extLst>
              </a:tr>
              <a:tr h="158068">
                <a:tc vMerge="1">
                  <a:txBody>
                    <a:bodyPr/>
                    <a:lstStyle/>
                    <a:p>
                      <a:endParaRPr lang="es-CO"/>
                    </a:p>
                  </a:txBody>
                  <a:tcPr/>
                </a:tc>
                <a:tc>
                  <a:txBody>
                    <a:bodyPr/>
                    <a:lstStyle/>
                    <a:p>
                      <a:pPr algn="ctr" rtl="0" fontAlgn="ctr"/>
                      <a:r>
                        <a:rPr lang="es-CO" sz="1000" b="0" i="0" u="none" strike="noStrike">
                          <a:solidFill>
                            <a:srgbClr val="203864"/>
                          </a:solidFill>
                          <a:effectLst/>
                          <a:highlight>
                            <a:srgbClr val="FFFFFF"/>
                          </a:highlight>
                          <a:latin typeface="Calibri" panose="020F0502020204030204" pitchFamily="34" charset="0"/>
                        </a:rPr>
                        <a:t>Comité N°17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highlight>
                            <a:srgbClr val="FFFFFF"/>
                          </a:highlight>
                          <a:latin typeface="Calibri" panose="020F0502020204030204" pitchFamily="34" charset="0"/>
                        </a:rPr>
                        <a:t>9-dic-19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highlight>
                            <a:srgbClr val="FFFFFF"/>
                          </a:highlight>
                          <a:latin typeface="Calibri" panose="020F0502020204030204" pitchFamily="34" charset="0"/>
                        </a:rPr>
                        <a:t>nov-19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r" rtl="0" fontAlgn="ctr"/>
                      <a:r>
                        <a:rPr lang="es-CO" sz="1000" b="0" i="0" u="none" strike="noStrike">
                          <a:solidFill>
                            <a:srgbClr val="203864"/>
                          </a:solidFill>
                          <a:effectLst/>
                          <a:highlight>
                            <a:srgbClr val="FFFFFF"/>
                          </a:highlight>
                          <a:latin typeface="Calibri" panose="020F0502020204030204" pitchFamily="34" charset="0"/>
                        </a:rPr>
                        <a:t>$ 2.674.789.536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extLst>
                  <a:ext uri="{0D108BD9-81ED-4DB2-BD59-A6C34878D82A}">
                    <a16:rowId xmlns:a16="http://schemas.microsoft.com/office/drawing/2014/main" val="800765560"/>
                  </a:ext>
                </a:extLst>
              </a:tr>
              <a:tr h="158068">
                <a:tc vMerge="1">
                  <a:txBody>
                    <a:bodyPr/>
                    <a:lstStyle/>
                    <a:p>
                      <a:endParaRPr lang="es-CO"/>
                    </a:p>
                  </a:txBody>
                  <a:tcPr/>
                </a:tc>
                <a:tc>
                  <a:txBody>
                    <a:bodyPr/>
                    <a:lstStyle/>
                    <a:p>
                      <a:pPr algn="ctr" rtl="0" fontAlgn="ctr"/>
                      <a:r>
                        <a:rPr lang="es-CO" sz="1000" b="0" i="0" u="none" strike="noStrike">
                          <a:solidFill>
                            <a:srgbClr val="203864"/>
                          </a:solidFill>
                          <a:effectLst/>
                          <a:highlight>
                            <a:srgbClr val="E2F0D9"/>
                          </a:highlight>
                          <a:latin typeface="Calibri" panose="020F0502020204030204" pitchFamily="34" charset="0"/>
                        </a:rPr>
                        <a:t>Comité N°18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highlight>
                            <a:srgbClr val="E2F0D9"/>
                          </a:highlight>
                          <a:latin typeface="Calibri" panose="020F0502020204030204" pitchFamily="34" charset="0"/>
                        </a:rPr>
                        <a:t>13-ene-20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highlight>
                            <a:srgbClr val="E2F0D9"/>
                          </a:highlight>
                          <a:latin typeface="Calibri" panose="020F0502020204030204" pitchFamily="34" charset="0"/>
                        </a:rPr>
                        <a:t>dic-19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highlight>
                            <a:srgbClr val="E2F0D9"/>
                          </a:highlight>
                          <a:latin typeface="Calibri" panose="020F0502020204030204" pitchFamily="34" charset="0"/>
                        </a:rPr>
                        <a:t>$ 2.661.346.064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1914961027"/>
                  </a:ext>
                </a:extLst>
              </a:tr>
              <a:tr h="158068">
                <a:tc vMerge="1">
                  <a:txBody>
                    <a:bodyPr/>
                    <a:lstStyle/>
                    <a:p>
                      <a:endParaRPr lang="es-CO"/>
                    </a:p>
                  </a:txBody>
                  <a:tcPr/>
                </a:tc>
                <a:tc>
                  <a:txBody>
                    <a:bodyPr/>
                    <a:lstStyle/>
                    <a:p>
                      <a:pPr algn="ctr" rtl="0" fontAlgn="ctr"/>
                      <a:r>
                        <a:rPr lang="es-CO" sz="1000" b="0" i="0" u="none" strike="noStrike">
                          <a:solidFill>
                            <a:srgbClr val="203864"/>
                          </a:solidFill>
                          <a:effectLst/>
                          <a:highlight>
                            <a:srgbClr val="FFFFFF"/>
                          </a:highlight>
                          <a:latin typeface="Calibri" panose="020F0502020204030204" pitchFamily="34" charset="0"/>
                        </a:rPr>
                        <a:t>Comité N°19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highlight>
                            <a:srgbClr val="FFFFFF"/>
                          </a:highlight>
                          <a:latin typeface="Calibri" panose="020F0502020204030204" pitchFamily="34" charset="0"/>
                        </a:rPr>
                        <a:t>17-feb-20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highlight>
                            <a:srgbClr val="FFFFFF"/>
                          </a:highlight>
                          <a:latin typeface="Calibri" panose="020F0502020204030204" pitchFamily="34" charset="0"/>
                        </a:rPr>
                        <a:t>ene-20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r" rtl="0" fontAlgn="ctr"/>
                      <a:r>
                        <a:rPr lang="es-CO" sz="1000" b="0" i="0" u="none" strike="noStrike">
                          <a:solidFill>
                            <a:srgbClr val="203864"/>
                          </a:solidFill>
                          <a:effectLst/>
                          <a:highlight>
                            <a:srgbClr val="FFFFFF"/>
                          </a:highlight>
                          <a:latin typeface="Calibri" panose="020F0502020204030204" pitchFamily="34" charset="0"/>
                        </a:rPr>
                        <a:t>$ 2.978.671.636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extLst>
                  <a:ext uri="{0D108BD9-81ED-4DB2-BD59-A6C34878D82A}">
                    <a16:rowId xmlns:a16="http://schemas.microsoft.com/office/drawing/2014/main" val="2734679541"/>
                  </a:ext>
                </a:extLst>
              </a:tr>
              <a:tr h="158068">
                <a:tc vMerge="1">
                  <a:txBody>
                    <a:bodyPr/>
                    <a:lstStyle/>
                    <a:p>
                      <a:endParaRPr lang="es-CO"/>
                    </a:p>
                  </a:txBody>
                  <a:tcPr/>
                </a:tc>
                <a:tc>
                  <a:txBody>
                    <a:bodyPr/>
                    <a:lstStyle/>
                    <a:p>
                      <a:pPr algn="ctr" rtl="0" fontAlgn="ctr"/>
                      <a:r>
                        <a:rPr lang="es-CO" sz="1000" b="0" i="0" u="none" strike="noStrike">
                          <a:solidFill>
                            <a:srgbClr val="203864"/>
                          </a:solidFill>
                          <a:effectLst/>
                          <a:highlight>
                            <a:srgbClr val="E2F0D9"/>
                          </a:highlight>
                          <a:latin typeface="Calibri" panose="020F0502020204030204" pitchFamily="34" charset="0"/>
                        </a:rPr>
                        <a:t>Comité N°20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highlight>
                            <a:srgbClr val="E2F0D9"/>
                          </a:highlight>
                          <a:latin typeface="Calibri" panose="020F0502020204030204" pitchFamily="34" charset="0"/>
                        </a:rPr>
                        <a:t>16-mar-20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highlight>
                            <a:srgbClr val="E2F0D9"/>
                          </a:highlight>
                          <a:latin typeface="Calibri" panose="020F0502020204030204" pitchFamily="34" charset="0"/>
                        </a:rPr>
                        <a:t>feb-20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highlight>
                            <a:srgbClr val="E2F0D9"/>
                          </a:highlight>
                          <a:latin typeface="Calibri" panose="020F0502020204030204" pitchFamily="34" charset="0"/>
                        </a:rPr>
                        <a:t>$ 2.678.736.714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1859718731"/>
                  </a:ext>
                </a:extLst>
              </a:tr>
              <a:tr h="158068">
                <a:tc vMerge="1">
                  <a:txBody>
                    <a:bodyPr/>
                    <a:lstStyle/>
                    <a:p>
                      <a:endParaRPr lang="es-CO"/>
                    </a:p>
                  </a:txBody>
                  <a:tcPr/>
                </a:tc>
                <a:tc>
                  <a:txBody>
                    <a:bodyPr/>
                    <a:lstStyle/>
                    <a:p>
                      <a:pPr algn="ctr" rtl="0" fontAlgn="ctr"/>
                      <a:r>
                        <a:rPr lang="es-CO" sz="1000" b="0" i="0" u="none" strike="noStrike">
                          <a:solidFill>
                            <a:srgbClr val="203864"/>
                          </a:solidFill>
                          <a:effectLst/>
                          <a:highlight>
                            <a:srgbClr val="FFFFFF"/>
                          </a:highlight>
                          <a:latin typeface="Calibri" panose="020F0502020204030204" pitchFamily="34" charset="0"/>
                        </a:rPr>
                        <a:t>Comité N°21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highlight>
                            <a:srgbClr val="FFFFFF"/>
                          </a:highlight>
                          <a:latin typeface="Calibri" panose="020F0502020204030204" pitchFamily="34" charset="0"/>
                        </a:rPr>
                        <a:t>13-abr-20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highlight>
                            <a:srgbClr val="FFFFFF"/>
                          </a:highlight>
                          <a:latin typeface="Calibri" panose="020F0502020204030204" pitchFamily="34" charset="0"/>
                        </a:rPr>
                        <a:t>mar-20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r" rtl="0" fontAlgn="ctr"/>
                      <a:r>
                        <a:rPr lang="es-CO" sz="1000" b="0" i="0" u="none" strike="noStrike">
                          <a:solidFill>
                            <a:srgbClr val="203864"/>
                          </a:solidFill>
                          <a:effectLst/>
                          <a:highlight>
                            <a:srgbClr val="FFFFFF"/>
                          </a:highlight>
                          <a:latin typeface="Calibri" panose="020F0502020204030204" pitchFamily="34" charset="0"/>
                        </a:rPr>
                        <a:t>$ 2.697.809.657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extLst>
                  <a:ext uri="{0D108BD9-81ED-4DB2-BD59-A6C34878D82A}">
                    <a16:rowId xmlns:a16="http://schemas.microsoft.com/office/drawing/2014/main" val="2523078465"/>
                  </a:ext>
                </a:extLst>
              </a:tr>
              <a:tr h="158068">
                <a:tc vMerge="1">
                  <a:txBody>
                    <a:bodyPr/>
                    <a:lstStyle/>
                    <a:p>
                      <a:endParaRPr lang="es-CO"/>
                    </a:p>
                  </a:txBody>
                  <a:tcPr/>
                </a:tc>
                <a:tc>
                  <a:txBody>
                    <a:bodyPr/>
                    <a:lstStyle/>
                    <a:p>
                      <a:pPr algn="ctr" rtl="0" fontAlgn="ctr"/>
                      <a:r>
                        <a:rPr lang="es-CO" sz="1000" b="0" i="0" u="none" strike="noStrike">
                          <a:solidFill>
                            <a:srgbClr val="203864"/>
                          </a:solidFill>
                          <a:effectLst/>
                          <a:highlight>
                            <a:srgbClr val="E2F0D9"/>
                          </a:highlight>
                          <a:latin typeface="Calibri" panose="020F0502020204030204" pitchFamily="34" charset="0"/>
                        </a:rPr>
                        <a:t>Comité N°22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highlight>
                            <a:srgbClr val="E2F0D9"/>
                          </a:highlight>
                          <a:latin typeface="Calibri" panose="020F0502020204030204" pitchFamily="34" charset="0"/>
                        </a:rPr>
                        <a:t>13-may-20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highlight>
                            <a:srgbClr val="E2F0D9"/>
                          </a:highlight>
                          <a:latin typeface="Calibri" panose="020F0502020204030204" pitchFamily="34" charset="0"/>
                        </a:rPr>
                        <a:t>abr-20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highlight>
                            <a:srgbClr val="E2F0D9"/>
                          </a:highlight>
                          <a:latin typeface="Calibri" panose="020F0502020204030204" pitchFamily="34" charset="0"/>
                        </a:rPr>
                        <a:t>$ 2.369.781.077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1097495588"/>
                  </a:ext>
                </a:extLst>
              </a:tr>
              <a:tr h="158068">
                <a:tc vMerge="1">
                  <a:txBody>
                    <a:bodyPr/>
                    <a:lstStyle/>
                    <a:p>
                      <a:endParaRPr lang="es-CO"/>
                    </a:p>
                  </a:txBody>
                  <a:tcPr/>
                </a:tc>
                <a:tc>
                  <a:txBody>
                    <a:bodyPr/>
                    <a:lstStyle/>
                    <a:p>
                      <a:pPr algn="ctr" rtl="0" fontAlgn="ctr"/>
                      <a:r>
                        <a:rPr lang="es-CO" sz="1000" b="0" i="0" u="none" strike="noStrike">
                          <a:solidFill>
                            <a:srgbClr val="203864"/>
                          </a:solidFill>
                          <a:effectLst/>
                          <a:highlight>
                            <a:srgbClr val="FFFFFF"/>
                          </a:highlight>
                          <a:latin typeface="Calibri" panose="020F0502020204030204" pitchFamily="34" charset="0"/>
                        </a:rPr>
                        <a:t>Comité N°23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highlight>
                            <a:srgbClr val="FFFFFF"/>
                          </a:highlight>
                          <a:latin typeface="Calibri" panose="020F0502020204030204" pitchFamily="34" charset="0"/>
                        </a:rPr>
                        <a:t>17-jun-20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highlight>
                            <a:srgbClr val="FFFFFF"/>
                          </a:highlight>
                          <a:latin typeface="Calibri" panose="020F0502020204030204" pitchFamily="34" charset="0"/>
                        </a:rPr>
                        <a:t>may-20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r" rtl="0" fontAlgn="ctr"/>
                      <a:r>
                        <a:rPr lang="es-CO" sz="1000" b="0" i="0" u="none" strike="noStrike" dirty="0">
                          <a:solidFill>
                            <a:srgbClr val="203864"/>
                          </a:solidFill>
                          <a:effectLst/>
                          <a:highlight>
                            <a:srgbClr val="FFFFFF"/>
                          </a:highlight>
                          <a:latin typeface="Calibri" panose="020F0502020204030204" pitchFamily="34" charset="0"/>
                        </a:rPr>
                        <a:t>$ 2.713.341.075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extLst>
                  <a:ext uri="{0D108BD9-81ED-4DB2-BD59-A6C34878D82A}">
                    <a16:rowId xmlns:a16="http://schemas.microsoft.com/office/drawing/2014/main" val="2122053163"/>
                  </a:ext>
                </a:extLst>
              </a:tr>
              <a:tr h="158068">
                <a:tc vMerge="1">
                  <a:txBody>
                    <a:bodyPr/>
                    <a:lstStyle/>
                    <a:p>
                      <a:endParaRPr lang="es-CO"/>
                    </a:p>
                  </a:txBody>
                  <a:tcPr/>
                </a:tc>
                <a:tc>
                  <a:txBody>
                    <a:bodyPr/>
                    <a:lstStyle/>
                    <a:p>
                      <a:pPr algn="ctr" rtl="0" fontAlgn="ctr"/>
                      <a:r>
                        <a:rPr lang="es-CO" sz="1000" b="0" i="0" u="none" strike="noStrike">
                          <a:solidFill>
                            <a:srgbClr val="203864"/>
                          </a:solidFill>
                          <a:effectLst/>
                          <a:highlight>
                            <a:srgbClr val="E2F0D9"/>
                          </a:highlight>
                          <a:latin typeface="Calibri" panose="020F0502020204030204" pitchFamily="34" charset="0"/>
                        </a:rPr>
                        <a:t>Comité N°24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highlight>
                            <a:srgbClr val="E2F0D9"/>
                          </a:highlight>
                          <a:latin typeface="Calibri" panose="020F0502020204030204" pitchFamily="34" charset="0"/>
                        </a:rPr>
                        <a:t>17-jul-20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highlight>
                            <a:srgbClr val="E2F0D9"/>
                          </a:highlight>
                          <a:latin typeface="Calibri" panose="020F0502020204030204" pitchFamily="34" charset="0"/>
                        </a:rPr>
                        <a:t>jun-20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highlight>
                            <a:srgbClr val="E2F0D9"/>
                          </a:highlight>
                          <a:latin typeface="Calibri" panose="020F0502020204030204" pitchFamily="34" charset="0"/>
                        </a:rPr>
                        <a:t>$ 2.763.954.666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2046892856"/>
                  </a:ext>
                </a:extLst>
              </a:tr>
              <a:tr h="158068">
                <a:tc vMerge="1">
                  <a:txBody>
                    <a:bodyPr/>
                    <a:lstStyle/>
                    <a:p>
                      <a:endParaRPr lang="es-CO"/>
                    </a:p>
                  </a:txBody>
                  <a:tcPr/>
                </a:tc>
                <a:tc>
                  <a:txBody>
                    <a:bodyPr/>
                    <a:lstStyle/>
                    <a:p>
                      <a:pPr algn="ctr" rtl="0" fontAlgn="ctr"/>
                      <a:r>
                        <a:rPr lang="es-CO" sz="1000" b="0" i="0" u="none" strike="noStrike">
                          <a:solidFill>
                            <a:srgbClr val="203864"/>
                          </a:solidFill>
                          <a:effectLst/>
                          <a:highlight>
                            <a:srgbClr val="FFFFFF"/>
                          </a:highlight>
                          <a:latin typeface="Calibri" panose="020F0502020204030204" pitchFamily="34" charset="0"/>
                        </a:rPr>
                        <a:t>Comité N°25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highlight>
                            <a:srgbClr val="FFFFFF"/>
                          </a:highlight>
                          <a:latin typeface="Calibri" panose="020F0502020204030204" pitchFamily="34" charset="0"/>
                        </a:rPr>
                        <a:t>18-ago-20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highlight>
                            <a:srgbClr val="FFFFFF"/>
                          </a:highlight>
                          <a:latin typeface="Calibri" panose="020F0502020204030204" pitchFamily="34" charset="0"/>
                        </a:rPr>
                        <a:t>jul-20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r" rtl="0" fontAlgn="ctr"/>
                      <a:r>
                        <a:rPr lang="es-CO" sz="1000" b="0" i="0" u="none" strike="noStrike">
                          <a:solidFill>
                            <a:srgbClr val="203864"/>
                          </a:solidFill>
                          <a:effectLst/>
                          <a:highlight>
                            <a:srgbClr val="FFFFFF"/>
                          </a:highlight>
                          <a:latin typeface="Calibri" panose="020F0502020204030204" pitchFamily="34" charset="0"/>
                        </a:rPr>
                        <a:t>$ 2.888.063.526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extLst>
                  <a:ext uri="{0D108BD9-81ED-4DB2-BD59-A6C34878D82A}">
                    <a16:rowId xmlns:a16="http://schemas.microsoft.com/office/drawing/2014/main" val="3808678435"/>
                  </a:ext>
                </a:extLst>
              </a:tr>
              <a:tr h="158068">
                <a:tc vMerge="1">
                  <a:txBody>
                    <a:bodyPr/>
                    <a:lstStyle/>
                    <a:p>
                      <a:endParaRPr lang="es-CO"/>
                    </a:p>
                  </a:txBody>
                  <a:tcPr/>
                </a:tc>
                <a:tc>
                  <a:txBody>
                    <a:bodyPr/>
                    <a:lstStyle/>
                    <a:p>
                      <a:pPr algn="ctr" rtl="0" fontAlgn="ctr"/>
                      <a:r>
                        <a:rPr lang="es-CO" sz="1000" b="0" i="0" u="none" strike="noStrike">
                          <a:solidFill>
                            <a:srgbClr val="203864"/>
                          </a:solidFill>
                          <a:effectLst/>
                          <a:highlight>
                            <a:srgbClr val="E2F0D9"/>
                          </a:highlight>
                          <a:latin typeface="Calibri" panose="020F0502020204030204" pitchFamily="34" charset="0"/>
                        </a:rPr>
                        <a:t>Comité N°26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highlight>
                            <a:srgbClr val="E2F0D9"/>
                          </a:highlight>
                          <a:latin typeface="Calibri" panose="020F0502020204030204" pitchFamily="34" charset="0"/>
                        </a:rPr>
                        <a:t>15-sep-20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highlight>
                            <a:srgbClr val="E2F0D9"/>
                          </a:highlight>
                          <a:latin typeface="Calibri" panose="020F0502020204030204" pitchFamily="34" charset="0"/>
                        </a:rPr>
                        <a:t>ago-20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dirty="0">
                          <a:solidFill>
                            <a:srgbClr val="203864"/>
                          </a:solidFill>
                          <a:effectLst/>
                          <a:highlight>
                            <a:srgbClr val="E2F0D9"/>
                          </a:highlight>
                          <a:latin typeface="Calibri" panose="020F0502020204030204" pitchFamily="34" charset="0"/>
                        </a:rPr>
                        <a:t>$ 2.752.930.436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2649351564"/>
                  </a:ext>
                </a:extLst>
              </a:tr>
              <a:tr h="158068">
                <a:tc vMerge="1">
                  <a:txBody>
                    <a:bodyPr/>
                    <a:lstStyle/>
                    <a:p>
                      <a:endParaRPr lang="es-CO"/>
                    </a:p>
                  </a:txBody>
                  <a:tcPr/>
                </a:tc>
                <a:tc>
                  <a:txBody>
                    <a:bodyPr/>
                    <a:lstStyle/>
                    <a:p>
                      <a:pPr algn="ctr" rtl="0" fontAlgn="ctr"/>
                      <a:r>
                        <a:rPr lang="es-CO" sz="1000" b="0" i="0" u="none" strike="noStrike">
                          <a:solidFill>
                            <a:srgbClr val="203864"/>
                          </a:solidFill>
                          <a:effectLst/>
                          <a:highlight>
                            <a:srgbClr val="FFFFFF"/>
                          </a:highlight>
                          <a:latin typeface="Calibri" panose="020F0502020204030204" pitchFamily="34" charset="0"/>
                        </a:rPr>
                        <a:t>Comité N°27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highlight>
                            <a:srgbClr val="FFFFFF"/>
                          </a:highlight>
                          <a:latin typeface="Calibri" panose="020F0502020204030204" pitchFamily="34" charset="0"/>
                        </a:rPr>
                        <a:t>19-oct-20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highlight>
                            <a:srgbClr val="FFFFFF"/>
                          </a:highlight>
                          <a:latin typeface="Calibri" panose="020F0502020204030204" pitchFamily="34" charset="0"/>
                        </a:rPr>
                        <a:t>sep-20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r" rtl="0" fontAlgn="ctr"/>
                      <a:r>
                        <a:rPr lang="es-CO" sz="1000" b="0" i="0" u="none" strike="noStrike" dirty="0">
                          <a:solidFill>
                            <a:srgbClr val="203864"/>
                          </a:solidFill>
                          <a:effectLst/>
                          <a:highlight>
                            <a:srgbClr val="FFFFFF"/>
                          </a:highlight>
                          <a:latin typeface="Calibri" panose="020F0502020204030204" pitchFamily="34" charset="0"/>
                        </a:rPr>
                        <a:t>$ 3.157.626.990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extLst>
                  <a:ext uri="{0D108BD9-81ED-4DB2-BD59-A6C34878D82A}">
                    <a16:rowId xmlns:a16="http://schemas.microsoft.com/office/drawing/2014/main" val="3659532696"/>
                  </a:ext>
                </a:extLst>
              </a:tr>
              <a:tr h="158068">
                <a:tc vMerge="1">
                  <a:txBody>
                    <a:bodyPr/>
                    <a:lstStyle/>
                    <a:p>
                      <a:endParaRPr lang="es-CO"/>
                    </a:p>
                  </a:txBody>
                  <a:tcPr/>
                </a:tc>
                <a:tc>
                  <a:txBody>
                    <a:bodyPr/>
                    <a:lstStyle/>
                    <a:p>
                      <a:pPr algn="ctr" rtl="0" fontAlgn="ctr"/>
                      <a:r>
                        <a:rPr lang="es-CO" sz="1000" b="0" i="0" u="none" strike="noStrike">
                          <a:solidFill>
                            <a:srgbClr val="203864"/>
                          </a:solidFill>
                          <a:effectLst/>
                          <a:highlight>
                            <a:srgbClr val="E2F0D9"/>
                          </a:highlight>
                          <a:latin typeface="Calibri" panose="020F0502020204030204" pitchFamily="34" charset="0"/>
                        </a:rPr>
                        <a:t>Comité N°28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highlight>
                            <a:srgbClr val="E2F0D9"/>
                          </a:highlight>
                          <a:latin typeface="Calibri" panose="020F0502020204030204" pitchFamily="34" charset="0"/>
                        </a:rPr>
                        <a:t>17-nov-20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highlight>
                            <a:srgbClr val="E2F0D9"/>
                          </a:highlight>
                          <a:latin typeface="Calibri" panose="020F0502020204030204" pitchFamily="34" charset="0"/>
                        </a:rPr>
                        <a:t>oct-20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dirty="0">
                          <a:solidFill>
                            <a:srgbClr val="203864"/>
                          </a:solidFill>
                          <a:effectLst/>
                          <a:highlight>
                            <a:srgbClr val="E2F0D9"/>
                          </a:highlight>
                          <a:latin typeface="Calibri" panose="020F0502020204030204" pitchFamily="34" charset="0"/>
                        </a:rPr>
                        <a:t>$ 3.217.150.760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3166294123"/>
                  </a:ext>
                </a:extLst>
              </a:tr>
              <a:tr h="158068">
                <a:tc vMerge="1">
                  <a:txBody>
                    <a:bodyPr/>
                    <a:lstStyle/>
                    <a:p>
                      <a:endParaRPr lang="es-CO"/>
                    </a:p>
                  </a:txBody>
                  <a:tcPr/>
                </a:tc>
                <a:tc>
                  <a:txBody>
                    <a:bodyPr/>
                    <a:lstStyle/>
                    <a:p>
                      <a:pPr algn="ctr" rtl="0" fontAlgn="ctr"/>
                      <a:r>
                        <a:rPr lang="es-CO" sz="1000" b="0" i="0" u="none" strike="noStrike">
                          <a:solidFill>
                            <a:srgbClr val="203864"/>
                          </a:solidFill>
                          <a:effectLst/>
                          <a:highlight>
                            <a:srgbClr val="FFFFFF"/>
                          </a:highlight>
                          <a:latin typeface="Calibri" panose="020F0502020204030204" pitchFamily="34" charset="0"/>
                        </a:rPr>
                        <a:t>Comité N°29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highlight>
                            <a:srgbClr val="FFFFFF"/>
                          </a:highlight>
                          <a:latin typeface="Calibri" panose="020F0502020204030204" pitchFamily="34" charset="0"/>
                        </a:rPr>
                        <a:t>17-dic-20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highlight>
                            <a:srgbClr val="FFFFFF"/>
                          </a:highlight>
                          <a:latin typeface="Calibri" panose="020F0502020204030204" pitchFamily="34" charset="0"/>
                        </a:rPr>
                        <a:t>nov-20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r" rtl="0" fontAlgn="ctr"/>
                      <a:r>
                        <a:rPr lang="es-CO" sz="1000" b="0" i="0" u="none" strike="noStrike" dirty="0">
                          <a:solidFill>
                            <a:srgbClr val="203864"/>
                          </a:solidFill>
                          <a:effectLst/>
                          <a:highlight>
                            <a:srgbClr val="FFFFFF"/>
                          </a:highlight>
                          <a:latin typeface="Calibri" panose="020F0502020204030204" pitchFamily="34" charset="0"/>
                        </a:rPr>
                        <a:t>$ 3.089.450.939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extLst>
                  <a:ext uri="{0D108BD9-81ED-4DB2-BD59-A6C34878D82A}">
                    <a16:rowId xmlns:a16="http://schemas.microsoft.com/office/drawing/2014/main" val="662237999"/>
                  </a:ext>
                </a:extLst>
              </a:tr>
              <a:tr h="158068">
                <a:tc gridSpan="5">
                  <a:txBody>
                    <a:bodyPr/>
                    <a:lstStyle/>
                    <a:p>
                      <a:pPr algn="r" rtl="0" fontAlgn="ctr"/>
                      <a:r>
                        <a:rPr lang="es-CO" sz="1000" b="1" i="0" u="none" strike="noStrike" dirty="0">
                          <a:solidFill>
                            <a:srgbClr val="203864"/>
                          </a:solidFill>
                          <a:effectLst/>
                          <a:highlight>
                            <a:srgbClr val="E2F0D9"/>
                          </a:highlight>
                          <a:latin typeface="Calibri" panose="020F0502020204030204" pitchFamily="34" charset="0"/>
                        </a:rPr>
                        <a:t>(Continúa...)</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3353266253"/>
                  </a:ext>
                </a:extLst>
              </a:tr>
            </a:tbl>
          </a:graphicData>
        </a:graphic>
      </p:graphicFrame>
    </p:spTree>
  </p:cSld>
  <p:clrMapOvr>
    <a:masterClrMapping/>
  </p:clrMapOvr>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3666" name="Imagen 13">
            <a:extLst>
              <a:ext uri="{FF2B5EF4-FFF2-40B4-BE49-F238E27FC236}">
                <a16:creationId xmlns:a16="http://schemas.microsoft.com/office/drawing/2014/main" id="{C522F9B1-96FC-43CD-8556-75C80DFEB200}"/>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63575" y="158750"/>
            <a:ext cx="1244600" cy="1157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 name="CuadroTexto 25">
            <a:extLst>
              <a:ext uri="{FF2B5EF4-FFF2-40B4-BE49-F238E27FC236}">
                <a16:creationId xmlns:a16="http://schemas.microsoft.com/office/drawing/2014/main" id="{CBBB8F27-C7ED-4E6A-97AA-183CA478E41D}"/>
              </a:ext>
            </a:extLst>
          </p:cNvPr>
          <p:cNvSpPr txBox="1"/>
          <p:nvPr/>
        </p:nvSpPr>
        <p:spPr>
          <a:xfrm>
            <a:off x="1625600" y="158750"/>
            <a:ext cx="9880600" cy="892175"/>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Comités De Conciliación De Cuentas – Promoambiental Distrito a Abril 2024</a:t>
            </a:r>
          </a:p>
        </p:txBody>
      </p:sp>
      <p:cxnSp>
        <p:nvCxnSpPr>
          <p:cNvPr id="27" name="Conector recto 26">
            <a:extLst>
              <a:ext uri="{FF2B5EF4-FFF2-40B4-BE49-F238E27FC236}">
                <a16:creationId xmlns:a16="http://schemas.microsoft.com/office/drawing/2014/main" id="{26556ECD-9CB3-4A40-B7D4-0616AE418A07}"/>
              </a:ext>
            </a:extLst>
          </p:cNvPr>
          <p:cNvCxnSpPr>
            <a:cxnSpLocks/>
          </p:cNvCxnSpPr>
          <p:nvPr/>
        </p:nvCxnSpPr>
        <p:spPr>
          <a:xfrm>
            <a:off x="118268" y="1050925"/>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13669" name="Imagen 27">
            <a:extLst>
              <a:ext uri="{FF2B5EF4-FFF2-40B4-BE49-F238E27FC236}">
                <a16:creationId xmlns:a16="http://schemas.microsoft.com/office/drawing/2014/main" id="{36B7238F-EFDA-4FEA-B688-56CD28BABD38}"/>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531813" y="98425"/>
            <a:ext cx="965200" cy="898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3725" name="Imagen 10">
            <a:extLst>
              <a:ext uri="{FF2B5EF4-FFF2-40B4-BE49-F238E27FC236}">
                <a16:creationId xmlns:a16="http://schemas.microsoft.com/office/drawing/2014/main" id="{472AD734-3C93-48DA-B1C4-0E65E4231AD4}"/>
              </a:ext>
            </a:extLst>
          </p:cNvPr>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10195963" y="2665625"/>
            <a:ext cx="1228725" cy="965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CuadroTexto 4">
            <a:extLst>
              <a:ext uri="{FF2B5EF4-FFF2-40B4-BE49-F238E27FC236}">
                <a16:creationId xmlns:a16="http://schemas.microsoft.com/office/drawing/2014/main" id="{4759657D-9BFC-45C5-9011-E9917C2950E9}"/>
              </a:ext>
            </a:extLst>
          </p:cNvPr>
          <p:cNvSpPr txBox="1">
            <a:spLocks noChangeArrowheads="1"/>
          </p:cNvSpPr>
          <p:nvPr/>
        </p:nvSpPr>
        <p:spPr bwMode="auto">
          <a:xfrm>
            <a:off x="1" y="6435142"/>
            <a:ext cx="2432482" cy="261610"/>
          </a:xfrm>
          <a:prstGeom prst="rect">
            <a:avLst/>
          </a:prstGeom>
          <a:noFill/>
          <a:ln>
            <a:noFill/>
          </a:ln>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fontAlgn="auto" hangingPunct="1">
              <a:spcBef>
                <a:spcPts val="0"/>
              </a:spcBef>
              <a:spcAft>
                <a:spcPts val="0"/>
              </a:spcAft>
              <a:defRPr/>
            </a:pPr>
            <a:r>
              <a:rPr lang="es-CO" altLang="es-CO" sz="1100" b="1" dirty="0">
                <a:solidFill>
                  <a:schemeClr val="accent1">
                    <a:lumMod val="50000"/>
                  </a:schemeClr>
                </a:solidFill>
              </a:rPr>
              <a:t>Fuente de datos – Concesionario</a:t>
            </a:r>
          </a:p>
        </p:txBody>
      </p:sp>
      <p:graphicFrame>
        <p:nvGraphicFramePr>
          <p:cNvPr id="3" name="Tabla 2">
            <a:extLst>
              <a:ext uri="{FF2B5EF4-FFF2-40B4-BE49-F238E27FC236}">
                <a16:creationId xmlns:a16="http://schemas.microsoft.com/office/drawing/2014/main" id="{FD2B5882-1173-0764-DF23-7DB33BC2302E}"/>
              </a:ext>
            </a:extLst>
          </p:cNvPr>
          <p:cNvGraphicFramePr>
            <a:graphicFrameLocks noGrp="1"/>
          </p:cNvGraphicFramePr>
          <p:nvPr/>
        </p:nvGraphicFramePr>
        <p:xfrm>
          <a:off x="2835478" y="1124126"/>
          <a:ext cx="5721293" cy="5637396"/>
        </p:xfrm>
        <a:graphic>
          <a:graphicData uri="http://schemas.openxmlformats.org/drawingml/2006/table">
            <a:tbl>
              <a:tblPr/>
              <a:tblGrid>
                <a:gridCol w="1283860">
                  <a:extLst>
                    <a:ext uri="{9D8B030D-6E8A-4147-A177-3AD203B41FA5}">
                      <a16:colId xmlns:a16="http://schemas.microsoft.com/office/drawing/2014/main" val="3905850588"/>
                    </a:ext>
                  </a:extLst>
                </a:gridCol>
                <a:gridCol w="786036">
                  <a:extLst>
                    <a:ext uri="{9D8B030D-6E8A-4147-A177-3AD203B41FA5}">
                      <a16:colId xmlns:a16="http://schemas.microsoft.com/office/drawing/2014/main" val="1490251717"/>
                    </a:ext>
                  </a:extLst>
                </a:gridCol>
                <a:gridCol w="956343">
                  <a:extLst>
                    <a:ext uri="{9D8B030D-6E8A-4147-A177-3AD203B41FA5}">
                      <a16:colId xmlns:a16="http://schemas.microsoft.com/office/drawing/2014/main" val="3698253672"/>
                    </a:ext>
                  </a:extLst>
                </a:gridCol>
                <a:gridCol w="1270758">
                  <a:extLst>
                    <a:ext uri="{9D8B030D-6E8A-4147-A177-3AD203B41FA5}">
                      <a16:colId xmlns:a16="http://schemas.microsoft.com/office/drawing/2014/main" val="1761403495"/>
                    </a:ext>
                  </a:extLst>
                </a:gridCol>
                <a:gridCol w="1424296">
                  <a:extLst>
                    <a:ext uri="{9D8B030D-6E8A-4147-A177-3AD203B41FA5}">
                      <a16:colId xmlns:a16="http://schemas.microsoft.com/office/drawing/2014/main" val="1270523168"/>
                    </a:ext>
                  </a:extLst>
                </a:gridCol>
              </a:tblGrid>
              <a:tr h="155018">
                <a:tc gridSpan="5">
                  <a:txBody>
                    <a:bodyPr/>
                    <a:lstStyle/>
                    <a:p>
                      <a:pPr algn="ctr" rtl="0" fontAlgn="ctr"/>
                      <a:r>
                        <a:rPr lang="es-MX" sz="1000" b="1" i="0" u="none" strike="noStrike" dirty="0">
                          <a:solidFill>
                            <a:srgbClr val="203864"/>
                          </a:solidFill>
                          <a:effectLst/>
                          <a:highlight>
                            <a:srgbClr val="FFFFFF"/>
                          </a:highlight>
                          <a:latin typeface="Calibri" panose="020F0502020204030204" pitchFamily="34" charset="0"/>
                        </a:rPr>
                        <a:t>COMITÉ DE CONCILIACIÓN DE CUENTAS</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a:noFill/>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3243737727"/>
                  </a:ext>
                </a:extLst>
              </a:tr>
              <a:tr h="155018">
                <a:tc gridSpan="5">
                  <a:txBody>
                    <a:bodyPr/>
                    <a:lstStyle/>
                    <a:p>
                      <a:pPr algn="ctr" rtl="0" fontAlgn="ctr"/>
                      <a:r>
                        <a:rPr lang="es-MX" sz="1000" b="1" i="0" u="none" strike="noStrike" dirty="0">
                          <a:solidFill>
                            <a:srgbClr val="203864"/>
                          </a:solidFill>
                          <a:effectLst/>
                          <a:highlight>
                            <a:srgbClr val="FFFFFF"/>
                          </a:highlight>
                          <a:latin typeface="Calibri" panose="020F0502020204030204" pitchFamily="34" charset="0"/>
                        </a:rPr>
                        <a:t>AL 30 DE ABRIL DE 2024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a:noFill/>
                    </a:lnT>
                    <a:lnB>
                      <a:noFill/>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726001076"/>
                  </a:ext>
                </a:extLst>
              </a:tr>
              <a:tr h="215056">
                <a:tc gridSpan="5">
                  <a:txBody>
                    <a:bodyPr/>
                    <a:lstStyle/>
                    <a:p>
                      <a:pPr algn="ctr" rtl="0" fontAlgn="ctr"/>
                      <a:r>
                        <a:rPr lang="es-MX" sz="1000" b="1" i="0" u="none" strike="noStrike" dirty="0">
                          <a:solidFill>
                            <a:srgbClr val="203864"/>
                          </a:solidFill>
                          <a:effectLst/>
                          <a:highlight>
                            <a:srgbClr val="FFFFFF"/>
                          </a:highlight>
                          <a:latin typeface="Calibri" panose="020F0502020204030204" pitchFamily="34" charset="0"/>
                        </a:rPr>
                        <a:t>REMUNERACIÓN DE LA ACTIVIDAD DE APROVECHAMIENTO</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a:noFill/>
                    </a:lnT>
                    <a:lnB w="12700" cap="flat" cmpd="sng" algn="ctr">
                      <a:solidFill>
                        <a:srgbClr val="C6E0B4"/>
                      </a:solidFill>
                      <a:prstDash val="solid"/>
                      <a:round/>
                      <a:headEnd type="none" w="med" len="med"/>
                      <a:tailEnd type="none" w="med" len="med"/>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3889155508"/>
                  </a:ext>
                </a:extLst>
              </a:tr>
              <a:tr h="310036">
                <a:tc>
                  <a:txBody>
                    <a:bodyPr/>
                    <a:lstStyle/>
                    <a:p>
                      <a:pPr algn="ctr" rtl="0" fontAlgn="ctr"/>
                      <a:r>
                        <a:rPr lang="es-CO" sz="1000" b="1" i="0" u="none" strike="noStrike" dirty="0">
                          <a:solidFill>
                            <a:srgbClr val="203864"/>
                          </a:solidFill>
                          <a:effectLst/>
                          <a:highlight>
                            <a:srgbClr val="E2F0D9"/>
                          </a:highlight>
                          <a:latin typeface="Calibri" panose="020F0502020204030204" pitchFamily="34" charset="0"/>
                        </a:rPr>
                        <a:t>CONCESIONARIO</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highlight>
                            <a:srgbClr val="E2F0D9"/>
                          </a:highlight>
                          <a:latin typeface="Calibri" panose="020F0502020204030204" pitchFamily="34" charset="0"/>
                        </a:rPr>
                        <a:t>CONCEPTO</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dirty="0">
                          <a:solidFill>
                            <a:srgbClr val="203864"/>
                          </a:solidFill>
                          <a:effectLst/>
                          <a:highlight>
                            <a:srgbClr val="E2F0D9"/>
                          </a:highlight>
                          <a:latin typeface="Calibri" panose="020F0502020204030204" pitchFamily="34" charset="0"/>
                        </a:rPr>
                        <a:t>FECHA COMITÉ</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highlight>
                            <a:srgbClr val="E2F0D9"/>
                          </a:highlight>
                          <a:latin typeface="Calibri" panose="020F0502020204030204" pitchFamily="34" charset="0"/>
                        </a:rPr>
                        <a:t>PERÍODO CONCILIACIÓN</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highlight>
                            <a:srgbClr val="E2F0D9"/>
                          </a:highlight>
                          <a:latin typeface="Calibri" panose="020F0502020204030204" pitchFamily="34" charset="0"/>
                        </a:rPr>
                        <a:t>VALOR LIQUIDACIONES</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2340631421"/>
                  </a:ext>
                </a:extLst>
              </a:tr>
              <a:tr h="155018">
                <a:tc rowSpan="29">
                  <a:txBody>
                    <a:bodyPr/>
                    <a:lstStyle/>
                    <a:p>
                      <a:pPr algn="ctr" rtl="0" fontAlgn="ctr"/>
                      <a:r>
                        <a:rPr lang="pt-BR" sz="1000" b="1" i="0" u="none" strike="noStrike" dirty="0">
                          <a:solidFill>
                            <a:srgbClr val="203864"/>
                          </a:solidFill>
                          <a:effectLst/>
                          <a:highlight>
                            <a:srgbClr val="FFFFFF"/>
                          </a:highlight>
                          <a:latin typeface="Calibri" panose="020F0502020204030204" pitchFamily="34" charset="0"/>
                        </a:rPr>
                        <a:t>PROMOAMBIENTAL DISTRITO SAS E.S.P.</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Comité N°30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15-ene-21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dic-20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$ 3.417.667.933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1012050262"/>
                  </a:ext>
                </a:extLst>
              </a:tr>
              <a:tr h="155018">
                <a:tc vMerge="1">
                  <a:txBody>
                    <a:bodyPr/>
                    <a:lstStyle/>
                    <a:p>
                      <a:endParaRPr lang="es-CO"/>
                    </a:p>
                  </a:txBody>
                  <a:tcPr/>
                </a:tc>
                <a:tc>
                  <a:txBody>
                    <a:bodyPr/>
                    <a:lstStyle/>
                    <a:p>
                      <a:pPr algn="ctr" rtl="0" fontAlgn="ctr"/>
                      <a:r>
                        <a:rPr lang="es-CO" sz="1000" b="0" i="0" u="none" strike="noStrike">
                          <a:solidFill>
                            <a:srgbClr val="203864"/>
                          </a:solidFill>
                          <a:effectLst/>
                          <a:highlight>
                            <a:srgbClr val="E2F0D9"/>
                          </a:highlight>
                          <a:latin typeface="Calibri" panose="020F0502020204030204" pitchFamily="34" charset="0"/>
                        </a:rPr>
                        <a:t>Comité N°31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highlight>
                            <a:srgbClr val="E2F0D9"/>
                          </a:highlight>
                          <a:latin typeface="Calibri" panose="020F0502020204030204" pitchFamily="34" charset="0"/>
                        </a:rPr>
                        <a:t>15-feb-21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highlight>
                            <a:srgbClr val="E2F0D9"/>
                          </a:highlight>
                          <a:latin typeface="Calibri" panose="020F0502020204030204" pitchFamily="34" charset="0"/>
                        </a:rPr>
                        <a:t>ene-21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highlight>
                            <a:srgbClr val="E2F0D9"/>
                          </a:highlight>
                          <a:latin typeface="Calibri" panose="020F0502020204030204" pitchFamily="34" charset="0"/>
                        </a:rPr>
                        <a:t>$ 3.333.154.615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3589483405"/>
                  </a:ext>
                </a:extLst>
              </a:tr>
              <a:tr h="15501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16-mar-21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feb-21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$ 3.828.580.204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3465124057"/>
                  </a:ext>
                </a:extLst>
              </a:tr>
              <a:tr h="155018">
                <a:tc vMerge="1">
                  <a:txBody>
                    <a:bodyPr/>
                    <a:lstStyle/>
                    <a:p>
                      <a:endParaRPr lang="es-CO"/>
                    </a:p>
                  </a:txBody>
                  <a:tcPr/>
                </a:tc>
                <a:tc>
                  <a:txBody>
                    <a:bodyPr/>
                    <a:lstStyle/>
                    <a:p>
                      <a:pPr algn="ctr" rtl="0" fontAlgn="ctr"/>
                      <a:r>
                        <a:rPr lang="es-CO" sz="1000" b="0" i="0" u="none" strike="noStrike">
                          <a:solidFill>
                            <a:srgbClr val="203864"/>
                          </a:solidFill>
                          <a:effectLst/>
                          <a:highlight>
                            <a:srgbClr val="E2F0D9"/>
                          </a:highlight>
                          <a:latin typeface="Calibri" panose="020F0502020204030204" pitchFamily="34" charset="0"/>
                        </a:rPr>
                        <a:t>Comité N°33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highlight>
                            <a:srgbClr val="E2F0D9"/>
                          </a:highlight>
                          <a:latin typeface="Calibri" panose="020F0502020204030204" pitchFamily="34" charset="0"/>
                        </a:rPr>
                        <a:t>15-abr-21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highlight>
                            <a:srgbClr val="E2F0D9"/>
                          </a:highlight>
                          <a:latin typeface="Calibri" panose="020F0502020204030204" pitchFamily="34" charset="0"/>
                        </a:rPr>
                        <a:t>mar-21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highlight>
                            <a:srgbClr val="E2F0D9"/>
                          </a:highlight>
                          <a:latin typeface="Calibri" panose="020F0502020204030204" pitchFamily="34" charset="0"/>
                        </a:rPr>
                        <a:t>$ 4.276.237.386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816646123"/>
                  </a:ext>
                </a:extLst>
              </a:tr>
              <a:tr h="15501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14-may-21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abr-21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$ 4.218.283.370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1148684833"/>
                  </a:ext>
                </a:extLst>
              </a:tr>
              <a:tr h="155018">
                <a:tc vMerge="1">
                  <a:txBody>
                    <a:bodyPr/>
                    <a:lstStyle/>
                    <a:p>
                      <a:endParaRPr lang="es-CO"/>
                    </a:p>
                  </a:txBody>
                  <a:tcPr/>
                </a:tc>
                <a:tc>
                  <a:txBody>
                    <a:bodyPr/>
                    <a:lstStyle/>
                    <a:p>
                      <a:pPr algn="ctr" rtl="0" fontAlgn="ctr"/>
                      <a:r>
                        <a:rPr lang="es-CO" sz="1000" b="0" i="0" u="none" strike="noStrike">
                          <a:solidFill>
                            <a:srgbClr val="203864"/>
                          </a:solidFill>
                          <a:effectLst/>
                          <a:highlight>
                            <a:srgbClr val="E2F0D9"/>
                          </a:highlight>
                          <a:latin typeface="Calibri" panose="020F0502020204030204" pitchFamily="34" charset="0"/>
                        </a:rPr>
                        <a:t>Comité N°35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highlight>
                            <a:srgbClr val="E2F0D9"/>
                          </a:highlight>
                          <a:latin typeface="Calibri" panose="020F0502020204030204" pitchFamily="34" charset="0"/>
                        </a:rPr>
                        <a:t>15-jun-21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highlight>
                            <a:srgbClr val="E2F0D9"/>
                          </a:highlight>
                          <a:latin typeface="Calibri" panose="020F0502020204030204" pitchFamily="34" charset="0"/>
                        </a:rPr>
                        <a:t>may-21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highlight>
                            <a:srgbClr val="E2F0D9"/>
                          </a:highlight>
                          <a:latin typeface="Calibri" panose="020F0502020204030204" pitchFamily="34" charset="0"/>
                        </a:rPr>
                        <a:t>$ 4.278.237.228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3422981354"/>
                  </a:ext>
                </a:extLst>
              </a:tr>
              <a:tr h="15501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15-jul-21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jun-21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$ 4.246.799.676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1608657978"/>
                  </a:ext>
                </a:extLst>
              </a:tr>
              <a:tr h="155018">
                <a:tc vMerge="1">
                  <a:txBody>
                    <a:bodyPr/>
                    <a:lstStyle/>
                    <a:p>
                      <a:endParaRPr lang="es-CO"/>
                    </a:p>
                  </a:txBody>
                  <a:tcPr/>
                </a:tc>
                <a:tc>
                  <a:txBody>
                    <a:bodyPr/>
                    <a:lstStyle/>
                    <a:p>
                      <a:pPr algn="ctr" rtl="0" fontAlgn="ctr"/>
                      <a:r>
                        <a:rPr lang="es-CO" sz="1000" b="0" i="0" u="none" strike="noStrike">
                          <a:solidFill>
                            <a:srgbClr val="203864"/>
                          </a:solidFill>
                          <a:effectLst/>
                          <a:highlight>
                            <a:srgbClr val="E2F0D9"/>
                          </a:highlight>
                          <a:latin typeface="Calibri" panose="020F0502020204030204" pitchFamily="34" charset="0"/>
                        </a:rPr>
                        <a:t>Comité N°37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highlight>
                            <a:srgbClr val="E2F0D9"/>
                          </a:highlight>
                          <a:latin typeface="Calibri" panose="020F0502020204030204" pitchFamily="34" charset="0"/>
                        </a:rPr>
                        <a:t>17-ago-21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highlight>
                            <a:srgbClr val="E2F0D9"/>
                          </a:highlight>
                          <a:latin typeface="Calibri" panose="020F0502020204030204" pitchFamily="34" charset="0"/>
                        </a:rPr>
                        <a:t>jul-21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highlight>
                            <a:srgbClr val="E2F0D9"/>
                          </a:highlight>
                          <a:latin typeface="Calibri" panose="020F0502020204030204" pitchFamily="34" charset="0"/>
                        </a:rPr>
                        <a:t>$ 4.381.069.682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1673535252"/>
                  </a:ext>
                </a:extLst>
              </a:tr>
              <a:tr h="15501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15-sep-21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ago-21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$ 4.038.014.045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3028592942"/>
                  </a:ext>
                </a:extLst>
              </a:tr>
              <a:tr h="155018">
                <a:tc vMerge="1">
                  <a:txBody>
                    <a:bodyPr/>
                    <a:lstStyle/>
                    <a:p>
                      <a:endParaRPr lang="es-CO"/>
                    </a:p>
                  </a:txBody>
                  <a:tcPr/>
                </a:tc>
                <a:tc>
                  <a:txBody>
                    <a:bodyPr/>
                    <a:lstStyle/>
                    <a:p>
                      <a:pPr algn="ctr" rtl="0" fontAlgn="ctr"/>
                      <a:r>
                        <a:rPr lang="es-CO" sz="1000" b="0" i="0" u="none" strike="noStrike">
                          <a:solidFill>
                            <a:srgbClr val="203864"/>
                          </a:solidFill>
                          <a:effectLst/>
                          <a:highlight>
                            <a:srgbClr val="E2F0D9"/>
                          </a:highlight>
                          <a:latin typeface="Calibri" panose="020F0502020204030204" pitchFamily="34" charset="0"/>
                        </a:rPr>
                        <a:t>Comité N°39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highlight>
                            <a:srgbClr val="E2F0D9"/>
                          </a:highlight>
                          <a:latin typeface="Calibri" panose="020F0502020204030204" pitchFamily="34" charset="0"/>
                        </a:rPr>
                        <a:t>14-oct-21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highlight>
                            <a:srgbClr val="E2F0D9"/>
                          </a:highlight>
                          <a:latin typeface="Calibri" panose="020F0502020204030204" pitchFamily="34" charset="0"/>
                        </a:rPr>
                        <a:t>sep-21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highlight>
                            <a:srgbClr val="E2F0D9"/>
                          </a:highlight>
                          <a:latin typeface="Calibri" panose="020F0502020204030204" pitchFamily="34" charset="0"/>
                        </a:rPr>
                        <a:t>$ 3.235.183.333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3320840539"/>
                  </a:ext>
                </a:extLst>
              </a:tr>
              <a:tr h="15501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12-nov-21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oct-21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$ 3.512.181.962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981807997"/>
                  </a:ext>
                </a:extLst>
              </a:tr>
              <a:tr h="155018">
                <a:tc vMerge="1">
                  <a:txBody>
                    <a:bodyPr/>
                    <a:lstStyle/>
                    <a:p>
                      <a:endParaRPr lang="es-CO"/>
                    </a:p>
                  </a:txBody>
                  <a:tcPr/>
                </a:tc>
                <a:tc>
                  <a:txBody>
                    <a:bodyPr/>
                    <a:lstStyle/>
                    <a:p>
                      <a:pPr algn="ctr" rtl="0" fontAlgn="ctr"/>
                      <a:r>
                        <a:rPr lang="es-CO" sz="1000" b="0" i="0" u="none" strike="noStrike">
                          <a:solidFill>
                            <a:srgbClr val="203864"/>
                          </a:solidFill>
                          <a:effectLst/>
                          <a:highlight>
                            <a:srgbClr val="E2F0D9"/>
                          </a:highlight>
                          <a:latin typeface="Calibri" panose="020F0502020204030204" pitchFamily="34" charset="0"/>
                        </a:rPr>
                        <a:t>Comité N°41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highlight>
                            <a:srgbClr val="E2F0D9"/>
                          </a:highlight>
                          <a:latin typeface="Calibri" panose="020F0502020204030204" pitchFamily="34" charset="0"/>
                        </a:rPr>
                        <a:t>13-dic-21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highlight>
                            <a:srgbClr val="E2F0D9"/>
                          </a:highlight>
                          <a:latin typeface="Calibri" panose="020F0502020204030204" pitchFamily="34" charset="0"/>
                        </a:rPr>
                        <a:t>nov-21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highlight>
                            <a:srgbClr val="E2F0D9"/>
                          </a:highlight>
                          <a:latin typeface="Calibri" panose="020F0502020204030204" pitchFamily="34" charset="0"/>
                        </a:rPr>
                        <a:t>$ 3.724.295.551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18415445"/>
                  </a:ext>
                </a:extLst>
              </a:tr>
              <a:tr h="15501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17-ene-22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dic-21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$ 3.980.649.116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2768957033"/>
                  </a:ext>
                </a:extLst>
              </a:tr>
              <a:tr h="155018">
                <a:tc vMerge="1">
                  <a:txBody>
                    <a:bodyPr/>
                    <a:lstStyle/>
                    <a:p>
                      <a:endParaRPr lang="es-CO"/>
                    </a:p>
                  </a:txBody>
                  <a:tcPr/>
                </a:tc>
                <a:tc>
                  <a:txBody>
                    <a:bodyPr/>
                    <a:lstStyle/>
                    <a:p>
                      <a:pPr algn="ctr" rtl="0" fontAlgn="ctr"/>
                      <a:r>
                        <a:rPr lang="es-CO" sz="1000" b="0" i="0" u="none" strike="noStrike">
                          <a:solidFill>
                            <a:srgbClr val="203864"/>
                          </a:solidFill>
                          <a:effectLst/>
                          <a:highlight>
                            <a:srgbClr val="E2F0D9"/>
                          </a:highlight>
                          <a:latin typeface="Calibri" panose="020F0502020204030204" pitchFamily="34" charset="0"/>
                        </a:rPr>
                        <a:t>Comité N°43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highlight>
                            <a:srgbClr val="E2F0D9"/>
                          </a:highlight>
                          <a:latin typeface="Calibri" panose="020F0502020204030204" pitchFamily="34" charset="0"/>
                        </a:rPr>
                        <a:t>18-feb-22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highlight>
                            <a:srgbClr val="E2F0D9"/>
                          </a:highlight>
                          <a:latin typeface="Calibri" panose="020F0502020204030204" pitchFamily="34" charset="0"/>
                        </a:rPr>
                        <a:t>ene-22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highlight>
                            <a:srgbClr val="E2F0D9"/>
                          </a:highlight>
                          <a:latin typeface="Calibri" panose="020F0502020204030204" pitchFamily="34" charset="0"/>
                        </a:rPr>
                        <a:t>$ 4.179.869.107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2560101919"/>
                  </a:ext>
                </a:extLst>
              </a:tr>
              <a:tr h="15501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17-mar-22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feb-22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$ 3.828.984.214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2283723616"/>
                  </a:ext>
                </a:extLst>
              </a:tr>
              <a:tr h="155018">
                <a:tc vMerge="1">
                  <a:txBody>
                    <a:bodyPr/>
                    <a:lstStyle/>
                    <a:p>
                      <a:endParaRPr lang="es-CO"/>
                    </a:p>
                  </a:txBody>
                  <a:tcPr/>
                </a:tc>
                <a:tc>
                  <a:txBody>
                    <a:bodyPr/>
                    <a:lstStyle/>
                    <a:p>
                      <a:pPr algn="ctr" rtl="0" fontAlgn="ctr"/>
                      <a:r>
                        <a:rPr lang="es-CO" sz="1000" b="0" i="0" u="none" strike="noStrike" dirty="0">
                          <a:solidFill>
                            <a:srgbClr val="203864"/>
                          </a:solidFill>
                          <a:effectLst/>
                          <a:highlight>
                            <a:srgbClr val="E2F0D9"/>
                          </a:highlight>
                          <a:latin typeface="Calibri" panose="020F0502020204030204" pitchFamily="34" charset="0"/>
                        </a:rPr>
                        <a:t>Comité N°45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highlight>
                            <a:srgbClr val="E2F0D9"/>
                          </a:highlight>
                          <a:latin typeface="Calibri" panose="020F0502020204030204" pitchFamily="34" charset="0"/>
                        </a:rPr>
                        <a:t>19-abr-22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highlight>
                            <a:srgbClr val="E2F0D9"/>
                          </a:highlight>
                          <a:latin typeface="Calibri" panose="020F0502020204030204" pitchFamily="34" charset="0"/>
                        </a:rPr>
                        <a:t>mar-22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highlight>
                            <a:srgbClr val="E2F0D9"/>
                          </a:highlight>
                          <a:latin typeface="Calibri" panose="020F0502020204030204" pitchFamily="34" charset="0"/>
                        </a:rPr>
                        <a:t>$ 5.292.501.838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2818701899"/>
                  </a:ext>
                </a:extLst>
              </a:tr>
              <a:tr h="15501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17-may-22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abr-22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$ 2.896.725.908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2522630970"/>
                  </a:ext>
                </a:extLst>
              </a:tr>
              <a:tr h="155018">
                <a:tc vMerge="1">
                  <a:txBody>
                    <a:bodyPr/>
                    <a:lstStyle/>
                    <a:p>
                      <a:endParaRPr lang="es-CO"/>
                    </a:p>
                  </a:txBody>
                  <a:tcPr/>
                </a:tc>
                <a:tc>
                  <a:txBody>
                    <a:bodyPr/>
                    <a:lstStyle/>
                    <a:p>
                      <a:pPr algn="ctr" rtl="0" fontAlgn="ctr"/>
                      <a:r>
                        <a:rPr lang="es-CO" sz="1000" b="0" i="0" u="none" strike="noStrike">
                          <a:solidFill>
                            <a:srgbClr val="203864"/>
                          </a:solidFill>
                          <a:effectLst/>
                          <a:highlight>
                            <a:srgbClr val="E2F0D9"/>
                          </a:highlight>
                          <a:latin typeface="Calibri" panose="020F0502020204030204" pitchFamily="34" charset="0"/>
                        </a:rPr>
                        <a:t>Comité N°47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highlight>
                            <a:srgbClr val="E2F0D9"/>
                          </a:highlight>
                          <a:latin typeface="Calibri" panose="020F0502020204030204" pitchFamily="34" charset="0"/>
                        </a:rPr>
                        <a:t>16-jun-22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highlight>
                            <a:srgbClr val="E2F0D9"/>
                          </a:highlight>
                          <a:latin typeface="Calibri" panose="020F0502020204030204" pitchFamily="34" charset="0"/>
                        </a:rPr>
                        <a:t>may-22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highlight>
                            <a:srgbClr val="E2F0D9"/>
                          </a:highlight>
                          <a:latin typeface="Calibri" panose="020F0502020204030204" pitchFamily="34" charset="0"/>
                        </a:rPr>
                        <a:t>$ 3.360.329.883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378154841"/>
                  </a:ext>
                </a:extLst>
              </a:tr>
              <a:tr h="15501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15-jul-22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jun-22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$ 3.103.102.744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927360108"/>
                  </a:ext>
                </a:extLst>
              </a:tr>
              <a:tr h="155018">
                <a:tc vMerge="1">
                  <a:txBody>
                    <a:bodyPr/>
                    <a:lstStyle/>
                    <a:p>
                      <a:endParaRPr lang="es-CO"/>
                    </a:p>
                  </a:txBody>
                  <a:tcPr/>
                </a:tc>
                <a:tc>
                  <a:txBody>
                    <a:bodyPr/>
                    <a:lstStyle/>
                    <a:p>
                      <a:pPr algn="ctr" rtl="0" fontAlgn="ctr"/>
                      <a:r>
                        <a:rPr lang="es-CO" sz="1000" b="0" i="0" u="none" strike="noStrike">
                          <a:solidFill>
                            <a:srgbClr val="203864"/>
                          </a:solidFill>
                          <a:effectLst/>
                          <a:highlight>
                            <a:srgbClr val="E2F0D9"/>
                          </a:highlight>
                          <a:latin typeface="Calibri" panose="020F0502020204030204" pitchFamily="34" charset="0"/>
                        </a:rPr>
                        <a:t>Comité N°49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highlight>
                            <a:srgbClr val="E2F0D9"/>
                          </a:highlight>
                          <a:latin typeface="Calibri" panose="020F0502020204030204" pitchFamily="34" charset="0"/>
                        </a:rPr>
                        <a:t>17-ago-22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highlight>
                            <a:srgbClr val="E2F0D9"/>
                          </a:highlight>
                          <a:latin typeface="Calibri" panose="020F0502020204030204" pitchFamily="34" charset="0"/>
                        </a:rPr>
                        <a:t>jul-22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highlight>
                            <a:srgbClr val="E2F0D9"/>
                          </a:highlight>
                          <a:latin typeface="Calibri" panose="020F0502020204030204" pitchFamily="34" charset="0"/>
                        </a:rPr>
                        <a:t>$ 4.403.968.004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114239898"/>
                  </a:ext>
                </a:extLst>
              </a:tr>
              <a:tr h="15501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16-sep-22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ago-22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$ 3.941.093.561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3046582706"/>
                  </a:ext>
                </a:extLst>
              </a:tr>
              <a:tr h="155018">
                <a:tc vMerge="1">
                  <a:txBody>
                    <a:bodyPr/>
                    <a:lstStyle/>
                    <a:p>
                      <a:endParaRPr lang="es-CO"/>
                    </a:p>
                  </a:txBody>
                  <a:tcPr/>
                </a:tc>
                <a:tc>
                  <a:txBody>
                    <a:bodyPr/>
                    <a:lstStyle/>
                    <a:p>
                      <a:pPr algn="ctr" rtl="0" fontAlgn="ctr"/>
                      <a:r>
                        <a:rPr lang="es-CO" sz="1000" b="0" i="0" u="none" strike="noStrike">
                          <a:solidFill>
                            <a:srgbClr val="203864"/>
                          </a:solidFill>
                          <a:effectLst/>
                          <a:highlight>
                            <a:srgbClr val="E2F0D9"/>
                          </a:highlight>
                          <a:latin typeface="Calibri" panose="020F0502020204030204" pitchFamily="34" charset="0"/>
                        </a:rPr>
                        <a:t>Comité N°51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highlight>
                            <a:srgbClr val="E2F0D9"/>
                          </a:highlight>
                          <a:latin typeface="Calibri" panose="020F0502020204030204" pitchFamily="34" charset="0"/>
                        </a:rPr>
                        <a:t>18-oct-22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highlight>
                            <a:srgbClr val="E2F0D9"/>
                          </a:highlight>
                          <a:latin typeface="Calibri" panose="020F0502020204030204" pitchFamily="34" charset="0"/>
                        </a:rPr>
                        <a:t>sep-22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highlight>
                            <a:srgbClr val="E2F0D9"/>
                          </a:highlight>
                          <a:latin typeface="Calibri" panose="020F0502020204030204" pitchFamily="34" charset="0"/>
                        </a:rPr>
                        <a:t>$ 2.600.023.408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2319720703"/>
                  </a:ext>
                </a:extLst>
              </a:tr>
              <a:tr h="15501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18-nov-22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oct-22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$ 2.564.742.320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187046629"/>
                  </a:ext>
                </a:extLst>
              </a:tr>
              <a:tr h="159320">
                <a:tc vMerge="1">
                  <a:txBody>
                    <a:bodyPr/>
                    <a:lstStyle/>
                    <a:p>
                      <a:endParaRPr lang="es-CO"/>
                    </a:p>
                  </a:txBody>
                  <a:tcPr/>
                </a:tc>
                <a:tc>
                  <a:txBody>
                    <a:bodyPr/>
                    <a:lstStyle/>
                    <a:p>
                      <a:pPr algn="ctr" rtl="0" fontAlgn="ctr"/>
                      <a:r>
                        <a:rPr lang="es-CO" sz="1000" b="0" i="0" u="none" strike="noStrike">
                          <a:solidFill>
                            <a:srgbClr val="203864"/>
                          </a:solidFill>
                          <a:effectLst/>
                          <a:highlight>
                            <a:srgbClr val="E2F0D9"/>
                          </a:highlight>
                          <a:latin typeface="Calibri" panose="020F0502020204030204" pitchFamily="34" charset="0"/>
                        </a:rPr>
                        <a:t>Comité N°53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highlight>
                            <a:srgbClr val="E2F0D9"/>
                          </a:highlight>
                          <a:latin typeface="Calibri" panose="020F0502020204030204" pitchFamily="34" charset="0"/>
                        </a:rPr>
                        <a:t>16-dic-22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highlight>
                            <a:srgbClr val="EBF1E9"/>
                          </a:highlight>
                          <a:latin typeface="Calibri" panose="020F0502020204030204" pitchFamily="34" charset="0"/>
                        </a:rPr>
                        <a:t>nov-22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BF1E9"/>
                    </a:solidFill>
                  </a:tcPr>
                </a:tc>
                <a:tc>
                  <a:txBody>
                    <a:bodyPr/>
                    <a:lstStyle/>
                    <a:p>
                      <a:pPr algn="r" rtl="0" fontAlgn="ctr"/>
                      <a:r>
                        <a:rPr lang="es-CO" sz="1000" b="0" i="0" u="none" strike="noStrike">
                          <a:solidFill>
                            <a:srgbClr val="203864"/>
                          </a:solidFill>
                          <a:effectLst/>
                          <a:highlight>
                            <a:srgbClr val="E2F0D9"/>
                          </a:highlight>
                          <a:latin typeface="Calibri" panose="020F0502020204030204" pitchFamily="34" charset="0"/>
                        </a:rPr>
                        <a:t>$ 3.398.514.135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2082096363"/>
                  </a:ext>
                </a:extLst>
              </a:tr>
              <a:tr h="16728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19-ene-23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dic-22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$ 6.889.824.056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219652115"/>
                  </a:ext>
                </a:extLst>
              </a:tr>
              <a:tr h="167286">
                <a:tc vMerge="1">
                  <a:txBody>
                    <a:bodyPr/>
                    <a:lstStyle/>
                    <a:p>
                      <a:endParaRPr lang="es-CO"/>
                    </a:p>
                  </a:txBody>
                  <a:tcPr/>
                </a:tc>
                <a:tc>
                  <a:txBody>
                    <a:bodyPr/>
                    <a:lstStyle/>
                    <a:p>
                      <a:pPr algn="ctr" rtl="0" fontAlgn="ctr"/>
                      <a:r>
                        <a:rPr lang="es-CO" sz="1000" b="0" i="0" u="none" strike="noStrike">
                          <a:solidFill>
                            <a:srgbClr val="203864"/>
                          </a:solidFill>
                          <a:effectLst/>
                          <a:highlight>
                            <a:srgbClr val="E2F0D9"/>
                          </a:highlight>
                          <a:latin typeface="Calibri" panose="020F0502020204030204" pitchFamily="34" charset="0"/>
                        </a:rPr>
                        <a:t>Comité N°55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highlight>
                            <a:srgbClr val="E2F0D9"/>
                          </a:highlight>
                          <a:latin typeface="Calibri" panose="020F0502020204030204" pitchFamily="34" charset="0"/>
                        </a:rPr>
                        <a:t>16-feb-23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highlight>
                            <a:srgbClr val="EBF1E9"/>
                          </a:highlight>
                          <a:latin typeface="Calibri" panose="020F0502020204030204" pitchFamily="34" charset="0"/>
                        </a:rPr>
                        <a:t>ene-23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BF1E9"/>
                    </a:solidFill>
                  </a:tcPr>
                </a:tc>
                <a:tc>
                  <a:txBody>
                    <a:bodyPr/>
                    <a:lstStyle/>
                    <a:p>
                      <a:pPr algn="r" rtl="0" fontAlgn="ctr"/>
                      <a:r>
                        <a:rPr lang="es-CO" sz="1000" b="0" i="0" u="none" strike="noStrike" dirty="0">
                          <a:solidFill>
                            <a:srgbClr val="203864"/>
                          </a:solidFill>
                          <a:effectLst/>
                          <a:highlight>
                            <a:srgbClr val="E2F0D9"/>
                          </a:highlight>
                          <a:latin typeface="Calibri" panose="020F0502020204030204" pitchFamily="34" charset="0"/>
                        </a:rPr>
                        <a:t>$ 3.293.009.175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2409582184"/>
                  </a:ext>
                </a:extLst>
              </a:tr>
              <a:tr h="16728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56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30-mar-23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feb-23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dirty="0">
                          <a:solidFill>
                            <a:srgbClr val="203864"/>
                          </a:solidFill>
                          <a:effectLst/>
                          <a:latin typeface="Calibri" panose="020F0502020204030204" pitchFamily="34" charset="0"/>
                        </a:rPr>
                        <a:t>$ 3.152.590.440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4126851828"/>
                  </a:ext>
                </a:extLst>
              </a:tr>
              <a:tr h="167286">
                <a:tc vMerge="1">
                  <a:txBody>
                    <a:bodyPr/>
                    <a:lstStyle/>
                    <a:p>
                      <a:endParaRPr lang="es-CO"/>
                    </a:p>
                  </a:txBody>
                  <a:tcPr/>
                </a:tc>
                <a:tc>
                  <a:txBody>
                    <a:bodyPr/>
                    <a:lstStyle/>
                    <a:p>
                      <a:pPr algn="ctr" rtl="0" fontAlgn="ctr"/>
                      <a:r>
                        <a:rPr lang="es-CO" sz="1000" b="0" i="0" u="none" strike="noStrike">
                          <a:solidFill>
                            <a:srgbClr val="203864"/>
                          </a:solidFill>
                          <a:effectLst/>
                          <a:highlight>
                            <a:srgbClr val="E2F0D9"/>
                          </a:highlight>
                          <a:latin typeface="Calibri" panose="020F0502020204030204" pitchFamily="34" charset="0"/>
                        </a:rPr>
                        <a:t>Comité N° 57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highlight>
                            <a:srgbClr val="E2F0D9"/>
                          </a:highlight>
                          <a:latin typeface="Calibri" panose="020F0502020204030204" pitchFamily="34" charset="0"/>
                        </a:rPr>
                        <a:t>14-abr-23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mar-23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BF1E9"/>
                    </a:solidFill>
                  </a:tcPr>
                </a:tc>
                <a:tc>
                  <a:txBody>
                    <a:bodyPr/>
                    <a:lstStyle/>
                    <a:p>
                      <a:pPr algn="r" rtl="0" fontAlgn="ctr"/>
                      <a:r>
                        <a:rPr lang="es-CO" sz="1000" b="0" i="0" u="none" strike="noStrike" dirty="0">
                          <a:solidFill>
                            <a:srgbClr val="203864"/>
                          </a:solidFill>
                          <a:effectLst/>
                          <a:highlight>
                            <a:srgbClr val="E2F0D9"/>
                          </a:highlight>
                          <a:latin typeface="Calibri" panose="020F0502020204030204" pitchFamily="34" charset="0"/>
                        </a:rPr>
                        <a:t>$ 3.711.672.510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807494763"/>
                  </a:ext>
                </a:extLst>
              </a:tr>
              <a:tr h="241104">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58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26-may-23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abr-23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dirty="0">
                          <a:solidFill>
                            <a:srgbClr val="203864"/>
                          </a:solidFill>
                          <a:effectLst/>
                          <a:latin typeface="Calibri" panose="020F0502020204030204" pitchFamily="34" charset="0"/>
                        </a:rPr>
                        <a:t>$ 3.422.306.658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1813148952"/>
                  </a:ext>
                </a:extLst>
              </a:tr>
              <a:tr h="167286">
                <a:tc gridSpan="5">
                  <a:txBody>
                    <a:bodyPr/>
                    <a:lstStyle/>
                    <a:p>
                      <a:pPr algn="r" rtl="0" fontAlgn="ctr"/>
                      <a:r>
                        <a:rPr lang="es-CO" sz="1000" b="1" i="0" u="none" strike="noStrike" dirty="0">
                          <a:solidFill>
                            <a:srgbClr val="203864"/>
                          </a:solidFill>
                          <a:effectLst/>
                          <a:highlight>
                            <a:srgbClr val="E2F0D9"/>
                          </a:highlight>
                          <a:latin typeface="Calibri" panose="020F0502020204030204" pitchFamily="34" charset="0"/>
                        </a:rPr>
                        <a:t>(Continúa...)</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4049355455"/>
                  </a:ext>
                </a:extLst>
              </a:tr>
            </a:tbl>
          </a:graphicData>
        </a:graphic>
      </p:graphicFrame>
    </p:spTree>
  </p:cSld>
  <p:clrMapOvr>
    <a:masterClrMapping/>
  </p:clrMapOvr>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3666" name="Imagen 13">
            <a:extLst>
              <a:ext uri="{FF2B5EF4-FFF2-40B4-BE49-F238E27FC236}">
                <a16:creationId xmlns:a16="http://schemas.microsoft.com/office/drawing/2014/main" id="{C522F9B1-96FC-43CD-8556-75C80DFEB200}"/>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63575" y="158750"/>
            <a:ext cx="1244600" cy="1157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 name="CuadroTexto 25">
            <a:extLst>
              <a:ext uri="{FF2B5EF4-FFF2-40B4-BE49-F238E27FC236}">
                <a16:creationId xmlns:a16="http://schemas.microsoft.com/office/drawing/2014/main" id="{CBBB8F27-C7ED-4E6A-97AA-183CA478E41D}"/>
              </a:ext>
            </a:extLst>
          </p:cNvPr>
          <p:cNvSpPr txBox="1"/>
          <p:nvPr/>
        </p:nvSpPr>
        <p:spPr>
          <a:xfrm>
            <a:off x="1625600" y="158750"/>
            <a:ext cx="9880600" cy="892175"/>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Comités De Conciliación De Cuentas – Promoambiental Distrito a Abril 2024</a:t>
            </a:r>
          </a:p>
        </p:txBody>
      </p:sp>
      <p:cxnSp>
        <p:nvCxnSpPr>
          <p:cNvPr id="27" name="Conector recto 26">
            <a:extLst>
              <a:ext uri="{FF2B5EF4-FFF2-40B4-BE49-F238E27FC236}">
                <a16:creationId xmlns:a16="http://schemas.microsoft.com/office/drawing/2014/main" id="{26556ECD-9CB3-4A40-B7D4-0616AE418A07}"/>
              </a:ext>
            </a:extLst>
          </p:cNvPr>
          <p:cNvCxnSpPr>
            <a:cxnSpLocks/>
          </p:cNvCxnSpPr>
          <p:nvPr/>
        </p:nvCxnSpPr>
        <p:spPr>
          <a:xfrm>
            <a:off x="118268" y="1050925"/>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13669" name="Imagen 27">
            <a:extLst>
              <a:ext uri="{FF2B5EF4-FFF2-40B4-BE49-F238E27FC236}">
                <a16:creationId xmlns:a16="http://schemas.microsoft.com/office/drawing/2014/main" id="{36B7238F-EFDA-4FEA-B688-56CD28BABD38}"/>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531813" y="98425"/>
            <a:ext cx="965200" cy="898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3725" name="Imagen 10">
            <a:extLst>
              <a:ext uri="{FF2B5EF4-FFF2-40B4-BE49-F238E27FC236}">
                <a16:creationId xmlns:a16="http://schemas.microsoft.com/office/drawing/2014/main" id="{472AD734-3C93-48DA-B1C4-0E65E4231AD4}"/>
              </a:ext>
            </a:extLst>
          </p:cNvPr>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10195963" y="2665625"/>
            <a:ext cx="1228725" cy="965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CuadroTexto 4">
            <a:extLst>
              <a:ext uri="{FF2B5EF4-FFF2-40B4-BE49-F238E27FC236}">
                <a16:creationId xmlns:a16="http://schemas.microsoft.com/office/drawing/2014/main" id="{4759657D-9BFC-45C5-9011-E9917C2950E9}"/>
              </a:ext>
            </a:extLst>
          </p:cNvPr>
          <p:cNvSpPr txBox="1">
            <a:spLocks noChangeArrowheads="1"/>
          </p:cNvSpPr>
          <p:nvPr/>
        </p:nvSpPr>
        <p:spPr bwMode="auto">
          <a:xfrm>
            <a:off x="70521" y="6482576"/>
            <a:ext cx="6513851" cy="261610"/>
          </a:xfrm>
          <a:prstGeom prst="rect">
            <a:avLst/>
          </a:prstGeom>
          <a:noFill/>
          <a:ln>
            <a:noFill/>
          </a:ln>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fontAlgn="auto" hangingPunct="1">
              <a:spcBef>
                <a:spcPts val="0"/>
              </a:spcBef>
              <a:spcAft>
                <a:spcPts val="0"/>
              </a:spcAft>
              <a:defRPr/>
            </a:pPr>
            <a:r>
              <a:rPr lang="es-CO" altLang="es-CO" sz="1100" b="1" dirty="0">
                <a:solidFill>
                  <a:schemeClr val="accent1">
                    <a:lumMod val="50000"/>
                  </a:schemeClr>
                </a:solidFill>
              </a:rPr>
              <a:t>Fuente de datos – Concesionario</a:t>
            </a:r>
          </a:p>
        </p:txBody>
      </p:sp>
      <p:graphicFrame>
        <p:nvGraphicFramePr>
          <p:cNvPr id="2" name="Tabla 1">
            <a:extLst>
              <a:ext uri="{FF2B5EF4-FFF2-40B4-BE49-F238E27FC236}">
                <a16:creationId xmlns:a16="http://schemas.microsoft.com/office/drawing/2014/main" id="{0B3DFB33-D712-B258-58C3-8B4E19BB29BD}"/>
              </a:ext>
            </a:extLst>
          </p:cNvPr>
          <p:cNvGraphicFramePr>
            <a:graphicFrameLocks noGrp="1"/>
          </p:cNvGraphicFramePr>
          <p:nvPr/>
        </p:nvGraphicFramePr>
        <p:xfrm>
          <a:off x="2168234" y="1808877"/>
          <a:ext cx="6513850" cy="3156320"/>
        </p:xfrm>
        <a:graphic>
          <a:graphicData uri="http://schemas.openxmlformats.org/drawingml/2006/table">
            <a:tbl>
              <a:tblPr/>
              <a:tblGrid>
                <a:gridCol w="1502018">
                  <a:extLst>
                    <a:ext uri="{9D8B030D-6E8A-4147-A177-3AD203B41FA5}">
                      <a16:colId xmlns:a16="http://schemas.microsoft.com/office/drawing/2014/main" val="2245751998"/>
                    </a:ext>
                  </a:extLst>
                </a:gridCol>
                <a:gridCol w="919603">
                  <a:extLst>
                    <a:ext uri="{9D8B030D-6E8A-4147-A177-3AD203B41FA5}">
                      <a16:colId xmlns:a16="http://schemas.microsoft.com/office/drawing/2014/main" val="2321114662"/>
                    </a:ext>
                  </a:extLst>
                </a:gridCol>
                <a:gridCol w="1118849">
                  <a:extLst>
                    <a:ext uri="{9D8B030D-6E8A-4147-A177-3AD203B41FA5}">
                      <a16:colId xmlns:a16="http://schemas.microsoft.com/office/drawing/2014/main" val="3075234989"/>
                    </a:ext>
                  </a:extLst>
                </a:gridCol>
                <a:gridCol w="1486690">
                  <a:extLst>
                    <a:ext uri="{9D8B030D-6E8A-4147-A177-3AD203B41FA5}">
                      <a16:colId xmlns:a16="http://schemas.microsoft.com/office/drawing/2014/main" val="3526442127"/>
                    </a:ext>
                  </a:extLst>
                </a:gridCol>
                <a:gridCol w="1486690">
                  <a:extLst>
                    <a:ext uri="{9D8B030D-6E8A-4147-A177-3AD203B41FA5}">
                      <a16:colId xmlns:a16="http://schemas.microsoft.com/office/drawing/2014/main" val="1085434779"/>
                    </a:ext>
                  </a:extLst>
                </a:gridCol>
              </a:tblGrid>
              <a:tr h="170582">
                <a:tc gridSpan="5">
                  <a:txBody>
                    <a:bodyPr/>
                    <a:lstStyle/>
                    <a:p>
                      <a:pPr algn="ctr" rtl="0" fontAlgn="ctr"/>
                      <a:r>
                        <a:rPr lang="es-MX" sz="1000" b="1" i="0" u="none" strike="noStrike" dirty="0">
                          <a:solidFill>
                            <a:srgbClr val="203864"/>
                          </a:solidFill>
                          <a:effectLst/>
                          <a:latin typeface="Calibri" panose="020F0502020204030204" pitchFamily="34" charset="0"/>
                        </a:rPr>
                        <a:t>COMITÉ DE CONCILIACIÓN DE CUENTAS</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a:noFill/>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30578436"/>
                  </a:ext>
                </a:extLst>
              </a:tr>
              <a:tr h="170582">
                <a:tc gridSpan="5">
                  <a:txBody>
                    <a:bodyPr/>
                    <a:lstStyle/>
                    <a:p>
                      <a:pPr algn="ctr" rtl="0" fontAlgn="ctr"/>
                      <a:r>
                        <a:rPr lang="es-MX" sz="1000" b="1" i="0" u="none" strike="noStrike" dirty="0">
                          <a:solidFill>
                            <a:srgbClr val="203864"/>
                          </a:solidFill>
                          <a:effectLst/>
                          <a:latin typeface="Calibri" panose="020F0502020204030204" pitchFamily="34" charset="0"/>
                        </a:rPr>
                        <a:t>AL 30 DE ABRIL DE 2024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a:noFill/>
                    </a:lnT>
                    <a:lnB>
                      <a:noFill/>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765535344"/>
                  </a:ext>
                </a:extLst>
              </a:tr>
              <a:tr h="170582">
                <a:tc gridSpan="5">
                  <a:txBody>
                    <a:bodyPr/>
                    <a:lstStyle/>
                    <a:p>
                      <a:pPr algn="ctr" rtl="0" fontAlgn="ctr"/>
                      <a:r>
                        <a:rPr lang="es-MX" sz="1000" b="1" i="0" u="none" strike="noStrike" dirty="0">
                          <a:solidFill>
                            <a:srgbClr val="203864"/>
                          </a:solidFill>
                          <a:effectLst/>
                          <a:latin typeface="Calibri" panose="020F0502020204030204" pitchFamily="34" charset="0"/>
                        </a:rPr>
                        <a:t>REMUNERACIÓN DE LA ACTIVIDAD DE APROVECHAMIENTO</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a:noFill/>
                    </a:lnT>
                    <a:lnB w="12700" cap="flat" cmpd="sng" algn="ctr">
                      <a:solidFill>
                        <a:srgbClr val="C6E0B4"/>
                      </a:solidFill>
                      <a:prstDash val="solid"/>
                      <a:round/>
                      <a:headEnd type="none" w="med" len="med"/>
                      <a:tailEnd type="none" w="med" len="med"/>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3452982332"/>
                  </a:ext>
                </a:extLst>
              </a:tr>
              <a:tr h="310677">
                <a:tc>
                  <a:txBody>
                    <a:bodyPr/>
                    <a:lstStyle/>
                    <a:p>
                      <a:pPr algn="ctr" rtl="0" fontAlgn="ctr"/>
                      <a:r>
                        <a:rPr lang="es-CO" sz="1000" b="1" i="0" u="none" strike="noStrike">
                          <a:solidFill>
                            <a:srgbClr val="203864"/>
                          </a:solidFill>
                          <a:effectLst/>
                          <a:latin typeface="Calibri" panose="020F0502020204030204" pitchFamily="34" charset="0"/>
                        </a:rPr>
                        <a:t>CONCESIONARIO</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dirty="0">
                          <a:solidFill>
                            <a:srgbClr val="203864"/>
                          </a:solidFill>
                          <a:effectLst/>
                          <a:latin typeface="Calibri" panose="020F0502020204030204" pitchFamily="34" charset="0"/>
                        </a:rPr>
                        <a:t>CONCEPTO</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FECHA COMITÉ</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PERÍODO CONCILIACIÓN</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VALOR LIQUIDACIONES</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3677316332"/>
                  </a:ext>
                </a:extLst>
              </a:tr>
              <a:tr h="249012">
                <a:tc rowSpan="11">
                  <a:txBody>
                    <a:bodyPr/>
                    <a:lstStyle/>
                    <a:p>
                      <a:pPr algn="ctr" rtl="0" fontAlgn="ctr"/>
                      <a:r>
                        <a:rPr lang="es-CO" sz="1000" b="1" i="0" u="none" strike="noStrike">
                          <a:solidFill>
                            <a:srgbClr val="203864"/>
                          </a:solidFill>
                          <a:effectLst/>
                          <a:latin typeface="Calibri" panose="020F0502020204030204" pitchFamily="34" charset="0"/>
                        </a:rPr>
                        <a:t>PROMOAMBIENTAL DISTRITO SAS ESP</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Comité N° 59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23-jun-23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may-23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$ 7.067.781.148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969464513"/>
                  </a:ext>
                </a:extLst>
              </a:tr>
              <a:tr h="189535">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 60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24-jul-23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jun-23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$ 4.415.823.953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118853625"/>
                  </a:ext>
                </a:extLst>
              </a:tr>
              <a:tr h="189535">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 61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24-ago-23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jul-23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$ 4.397.660.516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2035654331"/>
                  </a:ext>
                </a:extLst>
              </a:tr>
              <a:tr h="189535">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 62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22-sep-23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ago-23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$ 5.155.484.782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3147862466"/>
                  </a:ext>
                </a:extLst>
              </a:tr>
              <a:tr h="18953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63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23-oct-23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sep-23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$ 3.626.271.684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3189479782"/>
                  </a:ext>
                </a:extLst>
              </a:tr>
              <a:tr h="18953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64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24-nov-23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oct-23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$ 4.950.208.542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1169781542"/>
                  </a:ext>
                </a:extLst>
              </a:tr>
              <a:tr h="18953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65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20-dic-23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nov-23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$ 4.115.040.484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83938953"/>
                  </a:ext>
                </a:extLst>
              </a:tr>
              <a:tr h="18953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66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24-ene-24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dic-23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$ 4.093.913.489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3314685592"/>
                  </a:ext>
                </a:extLst>
              </a:tr>
              <a:tr h="18953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67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23-feb-24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ene-24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$ 4.197.649.522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3334485270"/>
                  </a:ext>
                </a:extLst>
              </a:tr>
              <a:tr h="18953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68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20-mar-24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feb-24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$ 4.410.042.510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1799370988"/>
                  </a:ext>
                </a:extLst>
              </a:tr>
              <a:tr h="18953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69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23-abr-24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mar-24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dirty="0">
                          <a:solidFill>
                            <a:srgbClr val="203864"/>
                          </a:solidFill>
                          <a:effectLst/>
                          <a:latin typeface="Calibri" panose="020F0502020204030204" pitchFamily="34" charset="0"/>
                        </a:rPr>
                        <a:t>$ 4.311.452.832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2602143521"/>
                  </a:ext>
                </a:extLst>
              </a:tr>
              <a:tr h="189535">
                <a:tc gridSpan="4">
                  <a:txBody>
                    <a:bodyPr/>
                    <a:lstStyle/>
                    <a:p>
                      <a:pPr algn="ctr" rtl="0" fontAlgn="ctr"/>
                      <a:r>
                        <a:rPr lang="es-CO" sz="1000" b="1" i="0" u="none" strike="noStrike" dirty="0">
                          <a:solidFill>
                            <a:srgbClr val="203864"/>
                          </a:solidFill>
                          <a:effectLst/>
                          <a:latin typeface="Calibri" panose="020F0502020204030204" pitchFamily="34" charset="0"/>
                        </a:rPr>
                        <a:t>TOTAL</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hMerge="1">
                  <a:txBody>
                    <a:bodyPr/>
                    <a:lstStyle/>
                    <a:p>
                      <a:endParaRPr lang="es-CO"/>
                    </a:p>
                  </a:txBody>
                  <a:tcPr/>
                </a:tc>
                <a:tc hMerge="1">
                  <a:txBody>
                    <a:bodyPr/>
                    <a:lstStyle/>
                    <a:p>
                      <a:endParaRPr lang="es-CO"/>
                    </a:p>
                  </a:txBody>
                  <a:tcPr/>
                </a:tc>
                <a:tc hMerge="1">
                  <a:txBody>
                    <a:bodyPr/>
                    <a:lstStyle/>
                    <a:p>
                      <a:endParaRPr lang="es-CO"/>
                    </a:p>
                  </a:txBody>
                  <a:tcPr/>
                </a:tc>
                <a:tc>
                  <a:txBody>
                    <a:bodyPr/>
                    <a:lstStyle/>
                    <a:p>
                      <a:pPr algn="r" rtl="0" fontAlgn="ctr"/>
                      <a:r>
                        <a:rPr lang="es-CO" sz="1000" b="1" i="0" u="none" strike="noStrike" dirty="0">
                          <a:solidFill>
                            <a:srgbClr val="203864"/>
                          </a:solidFill>
                          <a:effectLst/>
                          <a:latin typeface="Calibri" panose="020F0502020204030204" pitchFamily="34" charset="0"/>
                        </a:rPr>
                        <a:t>$ 231.801.057.125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4142441711"/>
                  </a:ext>
                </a:extLst>
              </a:tr>
            </a:tbl>
          </a:graphicData>
        </a:graphic>
      </p:graphicFrame>
    </p:spTree>
    <p:extLst>
      <p:ext uri="{BB962C8B-B14F-4D97-AF65-F5344CB8AC3E}">
        <p14:creationId xmlns:p14="http://schemas.microsoft.com/office/powerpoint/2010/main" val="404182516"/>
      </p:ext>
    </p:extLst>
  </p:cSld>
  <p:clrMapOvr>
    <a:masterClrMapping/>
  </p:clrMapOvr>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5714" name="Imagen 13">
            <a:extLst>
              <a:ext uri="{FF2B5EF4-FFF2-40B4-BE49-F238E27FC236}">
                <a16:creationId xmlns:a16="http://schemas.microsoft.com/office/drawing/2014/main" id="{E37E20A5-6B50-4033-93AF-AF57282EA558}"/>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63575" y="158750"/>
            <a:ext cx="1244600" cy="1157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cxnSp>
        <p:nvCxnSpPr>
          <p:cNvPr id="27" name="Conector recto 26">
            <a:extLst>
              <a:ext uri="{FF2B5EF4-FFF2-40B4-BE49-F238E27FC236}">
                <a16:creationId xmlns:a16="http://schemas.microsoft.com/office/drawing/2014/main" id="{17422B3F-241E-4786-BDB2-B3662FB75E94}"/>
              </a:ext>
            </a:extLst>
          </p:cNvPr>
          <p:cNvCxnSpPr>
            <a:cxnSpLocks/>
          </p:cNvCxnSpPr>
          <p:nvPr/>
        </p:nvCxnSpPr>
        <p:spPr>
          <a:xfrm>
            <a:off x="88900" y="1111250"/>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15716" name="Imagen 27">
            <a:extLst>
              <a:ext uri="{FF2B5EF4-FFF2-40B4-BE49-F238E27FC236}">
                <a16:creationId xmlns:a16="http://schemas.microsoft.com/office/drawing/2014/main" id="{0188EE55-9A88-441E-95A7-1605CF3F7C7F}"/>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531813" y="98425"/>
            <a:ext cx="965200" cy="898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5717" name="Rectangle 2">
            <a:extLst>
              <a:ext uri="{FF2B5EF4-FFF2-40B4-BE49-F238E27FC236}">
                <a16:creationId xmlns:a16="http://schemas.microsoft.com/office/drawing/2014/main" id="{C3823710-617D-44A4-BDCC-EF26201B2DA8}"/>
              </a:ext>
            </a:extLst>
          </p:cNvPr>
          <p:cNvSpPr>
            <a:spLocks noChangeArrowheads="1"/>
          </p:cNvSpPr>
          <p:nvPr/>
        </p:nvSpPr>
        <p:spPr bwMode="auto">
          <a:xfrm>
            <a:off x="1990725" y="3309938"/>
            <a:ext cx="12192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endParaRPr lang="es-CO" altLang="es-CO" sz="1800" dirty="0"/>
          </a:p>
        </p:txBody>
      </p:sp>
      <p:sp>
        <p:nvSpPr>
          <p:cNvPr id="2" name="CuadroTexto 1">
            <a:extLst>
              <a:ext uri="{FF2B5EF4-FFF2-40B4-BE49-F238E27FC236}">
                <a16:creationId xmlns:a16="http://schemas.microsoft.com/office/drawing/2014/main" id="{28F1F8AA-3912-4901-8863-2625DA925A02}"/>
              </a:ext>
            </a:extLst>
          </p:cNvPr>
          <p:cNvSpPr txBox="1"/>
          <p:nvPr/>
        </p:nvSpPr>
        <p:spPr>
          <a:xfrm>
            <a:off x="1625600" y="231775"/>
            <a:ext cx="9880600" cy="893763"/>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Comités De Conciliación De Cuentas – Limpieza Metropolitana A Abril 2024</a:t>
            </a:r>
          </a:p>
        </p:txBody>
      </p:sp>
      <p:pic>
        <p:nvPicPr>
          <p:cNvPr id="115884" name="Imagen 10">
            <a:extLst>
              <a:ext uri="{FF2B5EF4-FFF2-40B4-BE49-F238E27FC236}">
                <a16:creationId xmlns:a16="http://schemas.microsoft.com/office/drawing/2014/main" id="{237B91C3-677C-4CBD-8E01-4FE9C8730448}"/>
              </a:ext>
            </a:extLst>
          </p:cNvPr>
          <p:cNvPicPr>
            <a:picLocks noChangeAspect="1" noChangeArrowheads="1"/>
          </p:cNvPicPr>
          <p:nvPr/>
        </p:nvPicPr>
        <p:blipFill>
          <a:blip r:embed="rId5" cstate="email">
            <a:extLst>
              <a:ext uri="{28A0092B-C50C-407E-A947-70E740481C1C}">
                <a14:useLocalDpi xmlns:a14="http://schemas.microsoft.com/office/drawing/2010/main"/>
              </a:ext>
            </a:extLst>
          </a:blip>
          <a:srcRect l="12659" t="17307" r="12910" b="19214"/>
          <a:stretch>
            <a:fillRect/>
          </a:stretch>
        </p:blipFill>
        <p:spPr bwMode="auto">
          <a:xfrm>
            <a:off x="10066338" y="3538538"/>
            <a:ext cx="1276350" cy="723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3" name="Tabla 2">
            <a:extLst>
              <a:ext uri="{FF2B5EF4-FFF2-40B4-BE49-F238E27FC236}">
                <a16:creationId xmlns:a16="http://schemas.microsoft.com/office/drawing/2014/main" id="{8F42600C-ABDE-385A-CD92-9CBE361BF4EF}"/>
              </a:ext>
            </a:extLst>
          </p:cNvPr>
          <p:cNvGraphicFramePr>
            <a:graphicFrameLocks noGrp="1"/>
          </p:cNvGraphicFramePr>
          <p:nvPr/>
        </p:nvGraphicFramePr>
        <p:xfrm>
          <a:off x="2164137" y="1271552"/>
          <a:ext cx="7728789" cy="5360751"/>
        </p:xfrm>
        <a:graphic>
          <a:graphicData uri="http://schemas.openxmlformats.org/drawingml/2006/table">
            <a:tbl>
              <a:tblPr/>
              <a:tblGrid>
                <a:gridCol w="1607995">
                  <a:extLst>
                    <a:ext uri="{9D8B030D-6E8A-4147-A177-3AD203B41FA5}">
                      <a16:colId xmlns:a16="http://schemas.microsoft.com/office/drawing/2014/main" val="776318795"/>
                    </a:ext>
                  </a:extLst>
                </a:gridCol>
                <a:gridCol w="1236525">
                  <a:extLst>
                    <a:ext uri="{9D8B030D-6E8A-4147-A177-3AD203B41FA5}">
                      <a16:colId xmlns:a16="http://schemas.microsoft.com/office/drawing/2014/main" val="2204791149"/>
                    </a:ext>
                  </a:extLst>
                </a:gridCol>
                <a:gridCol w="1463219">
                  <a:extLst>
                    <a:ext uri="{9D8B030D-6E8A-4147-A177-3AD203B41FA5}">
                      <a16:colId xmlns:a16="http://schemas.microsoft.com/office/drawing/2014/main" val="3426883484"/>
                    </a:ext>
                  </a:extLst>
                </a:gridCol>
                <a:gridCol w="1710525">
                  <a:extLst>
                    <a:ext uri="{9D8B030D-6E8A-4147-A177-3AD203B41FA5}">
                      <a16:colId xmlns:a16="http://schemas.microsoft.com/office/drawing/2014/main" val="2094347676"/>
                    </a:ext>
                  </a:extLst>
                </a:gridCol>
                <a:gridCol w="1710525">
                  <a:extLst>
                    <a:ext uri="{9D8B030D-6E8A-4147-A177-3AD203B41FA5}">
                      <a16:colId xmlns:a16="http://schemas.microsoft.com/office/drawing/2014/main" val="3555766519"/>
                    </a:ext>
                  </a:extLst>
                </a:gridCol>
              </a:tblGrid>
              <a:tr h="202449">
                <a:tc gridSpan="5">
                  <a:txBody>
                    <a:bodyPr/>
                    <a:lstStyle/>
                    <a:p>
                      <a:pPr algn="ctr" rtl="0" fontAlgn="ctr"/>
                      <a:r>
                        <a:rPr lang="es-CO" sz="1000" b="1" i="0" u="none" strike="noStrike" dirty="0">
                          <a:solidFill>
                            <a:srgbClr val="203864"/>
                          </a:solidFill>
                          <a:effectLst/>
                          <a:latin typeface="Calibri" panose="020F0502020204030204" pitchFamily="34" charset="0"/>
                        </a:rPr>
                        <a:t>COMITÉ DE CONCILIACIÓN DE CUENTAS</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a:noFill/>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680718270"/>
                  </a:ext>
                </a:extLst>
              </a:tr>
              <a:tr h="147979">
                <a:tc gridSpan="5">
                  <a:txBody>
                    <a:bodyPr/>
                    <a:lstStyle/>
                    <a:p>
                      <a:pPr algn="ctr" rtl="0" fontAlgn="ctr"/>
                      <a:r>
                        <a:rPr lang="es-MX" sz="1000" b="1" i="0" u="none" strike="noStrike" dirty="0">
                          <a:solidFill>
                            <a:srgbClr val="203864"/>
                          </a:solidFill>
                          <a:effectLst/>
                          <a:latin typeface="Calibri" panose="020F0502020204030204" pitchFamily="34" charset="0"/>
                        </a:rPr>
                        <a:t>AL 30 DE ABRIL DE 2024</a:t>
                      </a:r>
                    </a:p>
                  </a:txBody>
                  <a:tcPr marL="9525" marR="9525" marT="9525"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a:noFill/>
                    </a:lnT>
                    <a:lnB>
                      <a:noFill/>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946078613"/>
                  </a:ext>
                </a:extLst>
              </a:tr>
              <a:tr h="147979">
                <a:tc gridSpan="5">
                  <a:txBody>
                    <a:bodyPr/>
                    <a:lstStyle/>
                    <a:p>
                      <a:pPr algn="ctr" rtl="0" fontAlgn="ctr"/>
                      <a:r>
                        <a:rPr lang="es-CO" sz="1000" b="1" i="0" u="none" strike="noStrike" dirty="0">
                          <a:solidFill>
                            <a:srgbClr val="203864"/>
                          </a:solidFill>
                          <a:effectLst/>
                          <a:latin typeface="Calibri" panose="020F0502020204030204" pitchFamily="34" charset="0"/>
                        </a:rPr>
                        <a:t>REMUNERACIÓN DE LA ACTIVIDAD DE APROVECHAMIENTO</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a:noFill/>
                    </a:lnT>
                    <a:lnB w="12700" cap="flat" cmpd="sng" algn="ctr">
                      <a:solidFill>
                        <a:srgbClr val="A9D18E"/>
                      </a:solidFill>
                      <a:prstDash val="solid"/>
                      <a:round/>
                      <a:headEnd type="none" w="med" len="med"/>
                      <a:tailEnd type="none" w="med" len="med"/>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631879930"/>
                  </a:ext>
                </a:extLst>
              </a:tr>
              <a:tr h="192259">
                <a:tc>
                  <a:txBody>
                    <a:bodyPr/>
                    <a:lstStyle/>
                    <a:p>
                      <a:pPr algn="ctr" rtl="0" fontAlgn="ctr"/>
                      <a:r>
                        <a:rPr lang="es-CO" sz="1000" b="1" i="0" u="none" strike="noStrike" dirty="0">
                          <a:solidFill>
                            <a:srgbClr val="203864"/>
                          </a:solidFill>
                          <a:effectLst/>
                          <a:latin typeface="Calibri" panose="020F0502020204030204" pitchFamily="34" charset="0"/>
                        </a:rPr>
                        <a:t>CONCESIONARIO</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CONCEPTO</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FECHA COMITÉ</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PERÍODO CONCILIACIÓN</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VALOR LIQUIDACIONES</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3315911415"/>
                  </a:ext>
                </a:extLst>
              </a:tr>
              <a:tr h="192259">
                <a:tc rowSpan="29">
                  <a:txBody>
                    <a:bodyPr/>
                    <a:lstStyle/>
                    <a:p>
                      <a:pPr algn="ctr" rtl="0" fontAlgn="ctr"/>
                      <a:r>
                        <a:rPr lang="es-CO" sz="1000" b="1" i="0" u="none" strike="noStrike">
                          <a:solidFill>
                            <a:srgbClr val="203864"/>
                          </a:solidFill>
                          <a:effectLst/>
                          <a:latin typeface="Calibri" panose="020F0502020204030204" pitchFamily="34" charset="0"/>
                        </a:rPr>
                        <a:t>LIMPIEZA METROPOLITANA S.A.E.S.P.</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Comité N° 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23-ago-18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Feb-2018 a Abr-2018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$ 2.487.392.833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4045134367"/>
                  </a:ext>
                </a:extLst>
              </a:tr>
              <a:tr h="192259">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1-oct-18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43221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$ 1.892.328.755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1773570211"/>
                  </a:ext>
                </a:extLst>
              </a:tr>
              <a:tr h="14797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30-oct-18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jun-18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$ 2.211.910.307</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3983157823"/>
                  </a:ext>
                </a:extLst>
              </a:tr>
              <a:tr h="14797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29-nov-18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jul-18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$ 2.276.230.225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3666589343"/>
                  </a:ext>
                </a:extLst>
              </a:tr>
              <a:tr h="14797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17-dic-18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ago-18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$ 1.969.677.696</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3974209047"/>
                  </a:ext>
                </a:extLst>
              </a:tr>
              <a:tr h="147979">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N°6</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24-ene-19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sep-18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$ 2.109.030.080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657044092"/>
                  </a:ext>
                </a:extLst>
              </a:tr>
              <a:tr h="14797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N°7</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18-feb-19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oct-18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$ 4.101.693.823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2833835476"/>
                  </a:ext>
                </a:extLst>
              </a:tr>
              <a:tr h="14797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14-mar-19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nov-18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$ 2.075.164.515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515588681"/>
                  </a:ext>
                </a:extLst>
              </a:tr>
              <a:tr h="147979">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17-abr-19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dic-18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$ 2.052.107.147</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1064349317"/>
                  </a:ext>
                </a:extLst>
              </a:tr>
              <a:tr h="14797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17-may-17</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ene-19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$ 2.167.979.496</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1873739283"/>
                  </a:ext>
                </a:extLst>
              </a:tr>
              <a:tr h="14797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14-jun-19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feb-19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$ 2.293.828.876</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863227001"/>
                  </a:ext>
                </a:extLst>
              </a:tr>
              <a:tr h="14797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15-jul-19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mar-19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$ 2.281.862.971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3783448536"/>
                  </a:ext>
                </a:extLst>
              </a:tr>
              <a:tr h="14797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12-ago-19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abr-19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$ 2.431.956.242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3461264415"/>
                  </a:ext>
                </a:extLst>
              </a:tr>
              <a:tr h="14797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N°14</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13-sep-19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may-19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$ 2.358.557.757</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898816973"/>
                  </a:ext>
                </a:extLst>
              </a:tr>
              <a:tr h="147979">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N°15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11-oct-19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jun-19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$ 2.300.964.903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459096357"/>
                  </a:ext>
                </a:extLst>
              </a:tr>
              <a:tr h="14797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N°16</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13-nov-19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jul-19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$ 3.398.467.744</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1923530559"/>
                  </a:ext>
                </a:extLst>
              </a:tr>
              <a:tr h="14797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N°17</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13-dic-19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ago-19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$ 3.244.805.324</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412098638"/>
                  </a:ext>
                </a:extLst>
              </a:tr>
              <a:tr h="14797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15-ene-20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sep-19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$ 3.321.675.520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704151038"/>
                  </a:ext>
                </a:extLst>
              </a:tr>
              <a:tr h="14797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N°19 </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13-feb-20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oct-19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$ 3.235.817.923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1045058948"/>
                  </a:ext>
                </a:extLst>
              </a:tr>
              <a:tr h="14797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11-mar-20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nov-19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$ 3.348.301.361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1157630667"/>
                  </a:ext>
                </a:extLst>
              </a:tr>
              <a:tr h="14797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13-abr-20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dic-19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$ 3.290.331.921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3946185725"/>
                  </a:ext>
                </a:extLst>
              </a:tr>
              <a:tr h="14797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12-may-20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ene-20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$ 3.098.279.229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776896851"/>
                  </a:ext>
                </a:extLst>
              </a:tr>
              <a:tr h="14797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18-jun-20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feb-20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$ 3.310.678.526</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2359796169"/>
                  </a:ext>
                </a:extLst>
              </a:tr>
              <a:tr h="14797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N°24</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10-jul-20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mar-20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$ 3.521.211.228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183018815"/>
                  </a:ext>
                </a:extLst>
              </a:tr>
              <a:tr h="14797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14-ago-20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abr-20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$ 3.572.230.005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427570274"/>
                  </a:ext>
                </a:extLst>
              </a:tr>
              <a:tr h="14797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N°26</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14-sep-20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may-20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$ 3.320.059.895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654901627"/>
                  </a:ext>
                </a:extLst>
              </a:tr>
              <a:tr h="14797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N°27</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13-oct-20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jun-20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$ 3.590.700.508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4049425859"/>
                  </a:ext>
                </a:extLst>
              </a:tr>
              <a:tr h="14797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17-nov-20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jul-20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$ 3.776.128.821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163842525"/>
                  </a:ext>
                </a:extLst>
              </a:tr>
              <a:tr h="14797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14-dic-20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ago-20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$ 3.942.409.141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28351225"/>
                  </a:ext>
                </a:extLst>
              </a:tr>
              <a:tr h="147979">
                <a:tc gridSpan="5">
                  <a:txBody>
                    <a:bodyPr/>
                    <a:lstStyle/>
                    <a:p>
                      <a:pPr algn="r" rtl="0" fontAlgn="ctr"/>
                      <a:r>
                        <a:rPr lang="es-CO" sz="1000" b="0" i="0" u="none" strike="noStrike" dirty="0">
                          <a:solidFill>
                            <a:srgbClr val="203864"/>
                          </a:solidFill>
                          <a:effectLst/>
                          <a:latin typeface="Calibri" panose="020F0502020204030204" pitchFamily="34" charset="0"/>
                        </a:rPr>
                        <a:t>(Continúa...)</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529336564"/>
                  </a:ext>
                </a:extLst>
              </a:tr>
            </a:tbl>
          </a:graphicData>
        </a:graphic>
      </p:graphicFrame>
      <p:sp>
        <p:nvSpPr>
          <p:cNvPr id="9" name="CuadroTexto 4">
            <a:extLst>
              <a:ext uri="{FF2B5EF4-FFF2-40B4-BE49-F238E27FC236}">
                <a16:creationId xmlns:a16="http://schemas.microsoft.com/office/drawing/2014/main" id="{D2F328D8-4059-4E42-8E37-27151692E6DC}"/>
              </a:ext>
            </a:extLst>
          </p:cNvPr>
          <p:cNvSpPr txBox="1">
            <a:spLocks noChangeArrowheads="1"/>
          </p:cNvSpPr>
          <p:nvPr/>
        </p:nvSpPr>
        <p:spPr bwMode="auto">
          <a:xfrm>
            <a:off x="-696438" y="6497965"/>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a:t>
            </a:r>
          </a:p>
        </p:txBody>
      </p:sp>
    </p:spTree>
  </p:cSld>
  <p:clrMapOvr>
    <a:masterClrMapping/>
  </p:clrMapOvr>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7762" name="Imagen 13">
            <a:extLst>
              <a:ext uri="{FF2B5EF4-FFF2-40B4-BE49-F238E27FC236}">
                <a16:creationId xmlns:a16="http://schemas.microsoft.com/office/drawing/2014/main" id="{ABF67E91-987B-4471-A6FD-5483EBC3EDA8}"/>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63575" y="158750"/>
            <a:ext cx="1244600" cy="1157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cxnSp>
        <p:nvCxnSpPr>
          <p:cNvPr id="27" name="Conector recto 26">
            <a:extLst>
              <a:ext uri="{FF2B5EF4-FFF2-40B4-BE49-F238E27FC236}">
                <a16:creationId xmlns:a16="http://schemas.microsoft.com/office/drawing/2014/main" id="{4EF7C86B-E7BC-4EC3-8993-E9BB949403E9}"/>
              </a:ext>
            </a:extLst>
          </p:cNvPr>
          <p:cNvCxnSpPr>
            <a:cxnSpLocks/>
          </p:cNvCxnSpPr>
          <p:nvPr/>
        </p:nvCxnSpPr>
        <p:spPr>
          <a:xfrm>
            <a:off x="88900" y="1111250"/>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17764" name="Imagen 27">
            <a:extLst>
              <a:ext uri="{FF2B5EF4-FFF2-40B4-BE49-F238E27FC236}">
                <a16:creationId xmlns:a16="http://schemas.microsoft.com/office/drawing/2014/main" id="{168CF505-BD86-4019-A526-13B1A60135C9}"/>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531813" y="98425"/>
            <a:ext cx="965200" cy="898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CuadroTexto 1">
            <a:extLst>
              <a:ext uri="{FF2B5EF4-FFF2-40B4-BE49-F238E27FC236}">
                <a16:creationId xmlns:a16="http://schemas.microsoft.com/office/drawing/2014/main" id="{18D3A624-A813-4336-8C4D-E4064E5DBC19}"/>
              </a:ext>
            </a:extLst>
          </p:cNvPr>
          <p:cNvSpPr txBox="1"/>
          <p:nvPr/>
        </p:nvSpPr>
        <p:spPr>
          <a:xfrm>
            <a:off x="1625600" y="231775"/>
            <a:ext cx="9880600" cy="893763"/>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Comités De Conciliación De Cuentas – Limpieza Metropolitana a Abril 2024</a:t>
            </a:r>
          </a:p>
        </p:txBody>
      </p:sp>
      <p:pic>
        <p:nvPicPr>
          <p:cNvPr id="117821" name="Imagen 10">
            <a:extLst>
              <a:ext uri="{FF2B5EF4-FFF2-40B4-BE49-F238E27FC236}">
                <a16:creationId xmlns:a16="http://schemas.microsoft.com/office/drawing/2014/main" id="{A3D80B13-785B-4D05-A067-A256384CAC1D}"/>
              </a:ext>
            </a:extLst>
          </p:cNvPr>
          <p:cNvPicPr>
            <a:picLocks noChangeAspect="1" noChangeArrowheads="1"/>
          </p:cNvPicPr>
          <p:nvPr/>
        </p:nvPicPr>
        <p:blipFill>
          <a:blip r:embed="rId5" cstate="email">
            <a:extLst>
              <a:ext uri="{28A0092B-C50C-407E-A947-70E740481C1C}">
                <a14:useLocalDpi xmlns:a14="http://schemas.microsoft.com/office/drawing/2010/main"/>
              </a:ext>
            </a:extLst>
          </a:blip>
          <a:srcRect l="12659" t="17307" r="12910" b="19214"/>
          <a:stretch>
            <a:fillRect/>
          </a:stretch>
        </p:blipFill>
        <p:spPr bwMode="auto">
          <a:xfrm>
            <a:off x="10015538" y="2836863"/>
            <a:ext cx="1665287" cy="944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CuadroTexto 4">
            <a:extLst>
              <a:ext uri="{FF2B5EF4-FFF2-40B4-BE49-F238E27FC236}">
                <a16:creationId xmlns:a16="http://schemas.microsoft.com/office/drawing/2014/main" id="{95031D19-8B6B-4A96-8BC5-1651BD1CD161}"/>
              </a:ext>
            </a:extLst>
          </p:cNvPr>
          <p:cNvSpPr txBox="1">
            <a:spLocks noChangeArrowheads="1"/>
          </p:cNvSpPr>
          <p:nvPr/>
        </p:nvSpPr>
        <p:spPr bwMode="auto">
          <a:xfrm>
            <a:off x="-498475" y="6497965"/>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a:t>
            </a:r>
          </a:p>
        </p:txBody>
      </p:sp>
      <p:graphicFrame>
        <p:nvGraphicFramePr>
          <p:cNvPr id="3" name="Tabla 2">
            <a:extLst>
              <a:ext uri="{FF2B5EF4-FFF2-40B4-BE49-F238E27FC236}">
                <a16:creationId xmlns:a16="http://schemas.microsoft.com/office/drawing/2014/main" id="{2306CDE6-1BAC-5ABF-EBCC-B23A2CE6B26F}"/>
              </a:ext>
            </a:extLst>
          </p:cNvPr>
          <p:cNvGraphicFramePr>
            <a:graphicFrameLocks noGrp="1"/>
          </p:cNvGraphicFramePr>
          <p:nvPr/>
        </p:nvGraphicFramePr>
        <p:xfrm>
          <a:off x="2849731" y="1242883"/>
          <a:ext cx="6498455" cy="5568281"/>
        </p:xfrm>
        <a:graphic>
          <a:graphicData uri="http://schemas.openxmlformats.org/drawingml/2006/table">
            <a:tbl>
              <a:tblPr/>
              <a:tblGrid>
                <a:gridCol w="1652150">
                  <a:extLst>
                    <a:ext uri="{9D8B030D-6E8A-4147-A177-3AD203B41FA5}">
                      <a16:colId xmlns:a16="http://schemas.microsoft.com/office/drawing/2014/main" val="1371229187"/>
                    </a:ext>
                  </a:extLst>
                </a:gridCol>
                <a:gridCol w="979051">
                  <a:extLst>
                    <a:ext uri="{9D8B030D-6E8A-4147-A177-3AD203B41FA5}">
                      <a16:colId xmlns:a16="http://schemas.microsoft.com/office/drawing/2014/main" val="2471184042"/>
                    </a:ext>
                  </a:extLst>
                </a:gridCol>
                <a:gridCol w="1158544">
                  <a:extLst>
                    <a:ext uri="{9D8B030D-6E8A-4147-A177-3AD203B41FA5}">
                      <a16:colId xmlns:a16="http://schemas.microsoft.com/office/drawing/2014/main" val="1033293425"/>
                    </a:ext>
                  </a:extLst>
                </a:gridCol>
                <a:gridCol w="1354355">
                  <a:extLst>
                    <a:ext uri="{9D8B030D-6E8A-4147-A177-3AD203B41FA5}">
                      <a16:colId xmlns:a16="http://schemas.microsoft.com/office/drawing/2014/main" val="4261691501"/>
                    </a:ext>
                  </a:extLst>
                </a:gridCol>
                <a:gridCol w="1354355">
                  <a:extLst>
                    <a:ext uri="{9D8B030D-6E8A-4147-A177-3AD203B41FA5}">
                      <a16:colId xmlns:a16="http://schemas.microsoft.com/office/drawing/2014/main" val="2785062341"/>
                    </a:ext>
                  </a:extLst>
                </a:gridCol>
              </a:tblGrid>
              <a:tr h="160330">
                <a:tc gridSpan="5">
                  <a:txBody>
                    <a:bodyPr/>
                    <a:lstStyle/>
                    <a:p>
                      <a:pPr algn="ctr" rtl="0" fontAlgn="ctr"/>
                      <a:r>
                        <a:rPr lang="es-MX" sz="1000" b="1" i="0" u="none" strike="noStrike" dirty="0">
                          <a:solidFill>
                            <a:srgbClr val="203864"/>
                          </a:solidFill>
                          <a:effectLst/>
                          <a:latin typeface="Calibri" panose="020F0502020204030204" pitchFamily="34" charset="0"/>
                        </a:rPr>
                        <a:t>COMITÉ DE CONCILIACIÓN DE CUENTAS</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a:noFill/>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813313058"/>
                  </a:ext>
                </a:extLst>
              </a:tr>
              <a:tr h="160330">
                <a:tc gridSpan="5">
                  <a:txBody>
                    <a:bodyPr/>
                    <a:lstStyle/>
                    <a:p>
                      <a:pPr algn="ctr" rtl="0" fontAlgn="ctr"/>
                      <a:r>
                        <a:rPr lang="es-MX" sz="1000" b="1" i="0" u="none" strike="noStrike" dirty="0">
                          <a:solidFill>
                            <a:srgbClr val="203864"/>
                          </a:solidFill>
                          <a:effectLst/>
                          <a:latin typeface="Calibri" panose="020F0502020204030204" pitchFamily="34" charset="0"/>
                        </a:rPr>
                        <a:t>AL 30 DE ABRIL DE 2024</a:t>
                      </a:r>
                    </a:p>
                  </a:txBody>
                  <a:tcPr marL="9525" marR="9525" marT="9525"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a:noFill/>
                    </a:lnT>
                    <a:lnB>
                      <a:noFill/>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379723795"/>
                  </a:ext>
                </a:extLst>
              </a:tr>
              <a:tr h="160330">
                <a:tc gridSpan="5">
                  <a:txBody>
                    <a:bodyPr/>
                    <a:lstStyle/>
                    <a:p>
                      <a:pPr algn="ctr" rtl="0" fontAlgn="ctr"/>
                      <a:r>
                        <a:rPr lang="es-MX" sz="1000" b="1" i="0" u="none" strike="noStrike" dirty="0">
                          <a:solidFill>
                            <a:srgbClr val="203864"/>
                          </a:solidFill>
                          <a:effectLst/>
                          <a:latin typeface="Calibri" panose="020F0502020204030204" pitchFamily="34" charset="0"/>
                        </a:rPr>
                        <a:t>REMUNERACIÓN DE LA ACTIVIDAD DE APROVECHAMIENTO</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a:noFill/>
                    </a:lnT>
                    <a:lnB w="12700" cap="flat" cmpd="sng" algn="ctr">
                      <a:solidFill>
                        <a:srgbClr val="A9D18E"/>
                      </a:solidFill>
                      <a:prstDash val="solid"/>
                      <a:round/>
                      <a:headEnd type="none" w="med" len="med"/>
                      <a:tailEnd type="none" w="med" len="med"/>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675115011"/>
                  </a:ext>
                </a:extLst>
              </a:tr>
              <a:tr h="234837">
                <a:tc>
                  <a:txBody>
                    <a:bodyPr/>
                    <a:lstStyle/>
                    <a:p>
                      <a:pPr algn="ctr" rtl="0" fontAlgn="ctr"/>
                      <a:r>
                        <a:rPr lang="es-CO" sz="1000" b="1" i="0" u="none" strike="noStrike" dirty="0">
                          <a:solidFill>
                            <a:srgbClr val="203864"/>
                          </a:solidFill>
                          <a:effectLst/>
                          <a:latin typeface="Calibri" panose="020F0502020204030204" pitchFamily="34" charset="0"/>
                        </a:rPr>
                        <a:t>CONCESIONARIO</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92D050"/>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CONCEPTO</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1" i="0" u="none" strike="noStrike" dirty="0">
                          <a:solidFill>
                            <a:srgbClr val="203864"/>
                          </a:solidFill>
                          <a:effectLst/>
                          <a:latin typeface="Calibri" panose="020F0502020204030204" pitchFamily="34" charset="0"/>
                        </a:rPr>
                        <a:t>FECHA COMITÉ</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PERÍODO CONCILIACIÓN</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VALOR LIQUIDACIONES</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1045182462"/>
                  </a:ext>
                </a:extLst>
              </a:tr>
              <a:tr h="160330">
                <a:tc rowSpan="29">
                  <a:txBody>
                    <a:bodyPr/>
                    <a:lstStyle/>
                    <a:p>
                      <a:pPr algn="ctr" rtl="0" fontAlgn="ctr"/>
                      <a:r>
                        <a:rPr lang="es-CO" sz="1000" b="1" i="0" u="none" strike="noStrike" dirty="0">
                          <a:solidFill>
                            <a:srgbClr val="203864"/>
                          </a:solidFill>
                          <a:effectLst/>
                          <a:latin typeface="Calibri" panose="020F0502020204030204" pitchFamily="34" charset="0"/>
                        </a:rPr>
                        <a:t>LIMPIEZA METROPOLITANA S.A.E.S.P.</a:t>
                      </a:r>
                    </a:p>
                  </a:txBody>
                  <a:tcPr marL="6643" marR="6643" marT="6643" marB="0" anchor="ctr">
                    <a:lnL w="12700" cap="flat" cmpd="sng" algn="ctr">
                      <a:solidFill>
                        <a:srgbClr val="92D050"/>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92D050"/>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Comité N°30</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15-ene-21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sep-20</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a:solidFill>
                            <a:srgbClr val="203864"/>
                          </a:solidFill>
                          <a:effectLst/>
                          <a:latin typeface="Calibri" panose="020F0502020204030204" pitchFamily="34" charset="0"/>
                        </a:rPr>
                        <a:t>$ 4.159.976.218</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3480233905"/>
                  </a:ext>
                </a:extLst>
              </a:tr>
              <a:tr h="160330">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N°31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12-feb-21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oct-20</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$ 4.264.221.459</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064220117"/>
                  </a:ext>
                </a:extLst>
              </a:tr>
              <a:tr h="160330">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dirty="0">
                          <a:solidFill>
                            <a:srgbClr val="203864"/>
                          </a:solidFill>
                          <a:effectLst/>
                          <a:latin typeface="Calibri" panose="020F0502020204030204" pitchFamily="34" charset="0"/>
                        </a:rPr>
                        <a:t>12-mar-21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nov-20</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a:solidFill>
                            <a:srgbClr val="203864"/>
                          </a:solidFill>
                          <a:effectLst/>
                          <a:latin typeface="Calibri" panose="020F0502020204030204" pitchFamily="34" charset="0"/>
                        </a:rPr>
                        <a:t>$ 4.379.778.253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574474855"/>
                  </a:ext>
                </a:extLst>
              </a:tr>
              <a:tr h="160330">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13-abr-21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dic-20</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$ 4.799.444.665</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3990345302"/>
                  </a:ext>
                </a:extLst>
              </a:tr>
              <a:tr h="160330">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N°34</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12-may-21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ene-21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a:solidFill>
                            <a:srgbClr val="203864"/>
                          </a:solidFill>
                          <a:effectLst/>
                          <a:latin typeface="Calibri" panose="020F0502020204030204" pitchFamily="34" charset="0"/>
                        </a:rPr>
                        <a:t>$ 5.222.036.763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3664534409"/>
                  </a:ext>
                </a:extLst>
              </a:tr>
              <a:tr h="160330">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N°35</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11-jun-21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feb-21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$ 5.510.406.342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437843866"/>
                  </a:ext>
                </a:extLst>
              </a:tr>
              <a:tr h="160330">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N°36</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13-jul-21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mar-21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a:solidFill>
                            <a:srgbClr val="203864"/>
                          </a:solidFill>
                          <a:effectLst/>
                          <a:latin typeface="Calibri" panose="020F0502020204030204" pitchFamily="34" charset="0"/>
                        </a:rPr>
                        <a:t>$ 5.307.516.597</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549346031"/>
                  </a:ext>
                </a:extLst>
              </a:tr>
              <a:tr h="160330">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N°37</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13-ago-21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abr-21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$ 5.627.666.506</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779475330"/>
                  </a:ext>
                </a:extLst>
              </a:tr>
              <a:tr h="160330">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N°38</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dirty="0">
                          <a:solidFill>
                            <a:srgbClr val="203864"/>
                          </a:solidFill>
                          <a:effectLst/>
                          <a:latin typeface="Calibri" panose="020F0502020204030204" pitchFamily="34" charset="0"/>
                        </a:rPr>
                        <a:t>13-sep-21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may-21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a:solidFill>
                            <a:srgbClr val="203864"/>
                          </a:solidFill>
                          <a:effectLst/>
                          <a:latin typeface="Calibri" panose="020F0502020204030204" pitchFamily="34" charset="0"/>
                        </a:rPr>
                        <a:t>$ 5.659.138.298</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1383192601"/>
                  </a:ext>
                </a:extLst>
              </a:tr>
              <a:tr h="160330">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N°39</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13-oct-21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jun-21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$ 5.922.938.245</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3462667987"/>
                  </a:ext>
                </a:extLst>
              </a:tr>
              <a:tr h="160330">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N°40</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12-nov-21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jul y ago -21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a:solidFill>
                            <a:srgbClr val="203864"/>
                          </a:solidFill>
                          <a:effectLst/>
                          <a:latin typeface="Calibri" panose="020F0502020204030204" pitchFamily="34" charset="0"/>
                        </a:rPr>
                        <a:t>$ 8.353.500.668</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4163768040"/>
                  </a:ext>
                </a:extLst>
              </a:tr>
              <a:tr h="160330">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15-dic-21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sep-21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$ 3.943.180.572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1151001065"/>
                  </a:ext>
                </a:extLst>
              </a:tr>
              <a:tr h="160330">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19-ene-22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oct-21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a:solidFill>
                            <a:srgbClr val="203864"/>
                          </a:solidFill>
                          <a:effectLst/>
                          <a:latin typeface="Calibri" panose="020F0502020204030204" pitchFamily="34" charset="0"/>
                        </a:rPr>
                        <a:t>$ 5.704.251.437</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806383523"/>
                  </a:ext>
                </a:extLst>
              </a:tr>
              <a:tr h="160330">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18-feb-22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nov-21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$ 4.542.615.074</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968138938"/>
                  </a:ext>
                </a:extLst>
              </a:tr>
              <a:tr h="160330">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N°44</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dirty="0">
                          <a:solidFill>
                            <a:srgbClr val="203864"/>
                          </a:solidFill>
                          <a:effectLst/>
                          <a:latin typeface="Calibri" panose="020F0502020204030204" pitchFamily="34" charset="0"/>
                        </a:rPr>
                        <a:t>18-mar-22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dic-21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a:solidFill>
                            <a:srgbClr val="203864"/>
                          </a:solidFill>
                          <a:effectLst/>
                          <a:latin typeface="Calibri" panose="020F0502020204030204" pitchFamily="34" charset="0"/>
                        </a:rPr>
                        <a:t>$ 5.322.032.783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3721244406"/>
                  </a:ext>
                </a:extLst>
              </a:tr>
              <a:tr h="160330">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N°45</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22-abr-22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ene-22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$ 3.796.054.751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628575357"/>
                  </a:ext>
                </a:extLst>
              </a:tr>
              <a:tr h="160330">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N°46</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dirty="0">
                          <a:solidFill>
                            <a:srgbClr val="203864"/>
                          </a:solidFill>
                          <a:effectLst/>
                          <a:latin typeface="Calibri" panose="020F0502020204030204" pitchFamily="34" charset="0"/>
                        </a:rPr>
                        <a:t>20-may-22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feb-22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a:solidFill>
                            <a:srgbClr val="203864"/>
                          </a:solidFill>
                          <a:effectLst/>
                          <a:latin typeface="Calibri" panose="020F0502020204030204" pitchFamily="34" charset="0"/>
                        </a:rPr>
                        <a:t>$ 3.188.893.631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1975336054"/>
                  </a:ext>
                </a:extLst>
              </a:tr>
              <a:tr h="160330">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N°47</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22-jun-22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may-22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$ 3.524.483.578</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34796213"/>
                  </a:ext>
                </a:extLst>
              </a:tr>
              <a:tr h="160330">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N°48</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18-jul-22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jun-22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a:solidFill>
                            <a:srgbClr val="203864"/>
                          </a:solidFill>
                          <a:effectLst/>
                          <a:latin typeface="Calibri" panose="020F0502020204030204" pitchFamily="34" charset="0"/>
                        </a:rPr>
                        <a:t>$ 4.291.552.475</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4143884712"/>
                  </a:ext>
                </a:extLst>
              </a:tr>
              <a:tr h="160330">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N°49</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16-ago-22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jul-22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$ 5.351.120.419</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1901582721"/>
                  </a:ext>
                </a:extLst>
              </a:tr>
              <a:tr h="160330">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N°50</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16-sep-22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ago-22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a:solidFill>
                            <a:srgbClr val="203864"/>
                          </a:solidFill>
                          <a:effectLst/>
                          <a:latin typeface="Calibri" panose="020F0502020204030204" pitchFamily="34" charset="0"/>
                        </a:rPr>
                        <a:t>$ 6.152.105.823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47694305"/>
                  </a:ext>
                </a:extLst>
              </a:tr>
              <a:tr h="160330">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14-oct-22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sep-22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$ 3.708.605.118</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3373591166"/>
                  </a:ext>
                </a:extLst>
              </a:tr>
              <a:tr h="160330">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dirty="0">
                          <a:solidFill>
                            <a:srgbClr val="203864"/>
                          </a:solidFill>
                          <a:effectLst/>
                          <a:latin typeface="Calibri" panose="020F0502020204030204" pitchFamily="34" charset="0"/>
                        </a:rPr>
                        <a:t>18-nov-22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dirty="0">
                          <a:solidFill>
                            <a:srgbClr val="203864"/>
                          </a:solidFill>
                          <a:effectLst/>
                          <a:latin typeface="Calibri" panose="020F0502020204030204" pitchFamily="34" charset="0"/>
                        </a:rPr>
                        <a:t>oct-22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a:solidFill>
                            <a:srgbClr val="203864"/>
                          </a:solidFill>
                          <a:effectLst/>
                          <a:latin typeface="Calibri" panose="020F0502020204030204" pitchFamily="34" charset="0"/>
                        </a:rPr>
                        <a:t>$ 5.272.953.052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1733693580"/>
                  </a:ext>
                </a:extLst>
              </a:tr>
              <a:tr h="160330">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9-dic-22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nov-22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$ 5.674.395.176</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007427943"/>
                  </a:ext>
                </a:extLst>
              </a:tr>
              <a:tr h="160330">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N°54</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13-ene-23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dirty="0">
                          <a:solidFill>
                            <a:srgbClr val="203864"/>
                          </a:solidFill>
                          <a:effectLst/>
                          <a:latin typeface="Calibri" panose="020F0502020204030204" pitchFamily="34" charset="0"/>
                        </a:rPr>
                        <a:t>dic-22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a:solidFill>
                            <a:srgbClr val="203864"/>
                          </a:solidFill>
                          <a:effectLst/>
                          <a:latin typeface="Calibri" panose="020F0502020204030204" pitchFamily="34" charset="0"/>
                        </a:rPr>
                        <a:t>$ 7.980.269.559</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1725389036"/>
                  </a:ext>
                </a:extLst>
              </a:tr>
              <a:tr h="160330">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N°55</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10-feb-23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ene-23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$ 5.952.107.006</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362152304"/>
                  </a:ext>
                </a:extLst>
              </a:tr>
              <a:tr h="160330">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N°56</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9-mar-23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dirty="0">
                          <a:solidFill>
                            <a:srgbClr val="203864"/>
                          </a:solidFill>
                          <a:effectLst/>
                          <a:latin typeface="Calibri" panose="020F0502020204030204" pitchFamily="34" charset="0"/>
                        </a:rPr>
                        <a:t>feb-23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a:solidFill>
                            <a:srgbClr val="203864"/>
                          </a:solidFill>
                          <a:effectLst/>
                          <a:latin typeface="Calibri" panose="020F0502020204030204" pitchFamily="34" charset="0"/>
                        </a:rPr>
                        <a:t>$ 5.563.040.513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2108511536"/>
                  </a:ext>
                </a:extLst>
              </a:tr>
              <a:tr h="160330">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N°57</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10-abr-23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mar-23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$ 5.084.213.020</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3902604899"/>
                  </a:ext>
                </a:extLst>
              </a:tr>
              <a:tr h="20128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N°58</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8-may-23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dirty="0">
                          <a:solidFill>
                            <a:srgbClr val="203864"/>
                          </a:solidFill>
                          <a:effectLst/>
                          <a:latin typeface="Calibri" panose="020F0502020204030204" pitchFamily="34" charset="0"/>
                        </a:rPr>
                        <a:t>abr-23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dirty="0">
                          <a:solidFill>
                            <a:srgbClr val="203864"/>
                          </a:solidFill>
                          <a:effectLst/>
                          <a:latin typeface="Calibri" panose="020F0502020204030204" pitchFamily="34" charset="0"/>
                        </a:rPr>
                        <a:t>$ 6.335.339.842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2367775345"/>
                  </a:ext>
                </a:extLst>
              </a:tr>
              <a:tr h="160330">
                <a:tc gridSpan="5">
                  <a:txBody>
                    <a:bodyPr/>
                    <a:lstStyle/>
                    <a:p>
                      <a:pPr algn="r" rtl="0" fontAlgn="ctr"/>
                      <a:r>
                        <a:rPr lang="es-CO" sz="1000" b="1" i="0" u="none" strike="noStrike" dirty="0">
                          <a:solidFill>
                            <a:srgbClr val="203864"/>
                          </a:solidFill>
                          <a:effectLst/>
                          <a:latin typeface="Calibri" panose="020F0502020204030204" pitchFamily="34" charset="0"/>
                        </a:rPr>
                        <a:t>(Continúa...)</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3975629928"/>
                  </a:ext>
                </a:extLst>
              </a:tr>
            </a:tbl>
          </a:graphicData>
        </a:graphic>
      </p:graphicFrame>
    </p:spTree>
  </p:cSld>
  <p:clrMapOvr>
    <a:masterClrMapping/>
  </p:clrMapOvr>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7762" name="Imagen 13">
            <a:extLst>
              <a:ext uri="{FF2B5EF4-FFF2-40B4-BE49-F238E27FC236}">
                <a16:creationId xmlns:a16="http://schemas.microsoft.com/office/drawing/2014/main" id="{ABF67E91-987B-4471-A6FD-5483EBC3EDA8}"/>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63575" y="158750"/>
            <a:ext cx="1244600" cy="1157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cxnSp>
        <p:nvCxnSpPr>
          <p:cNvPr id="27" name="Conector recto 26">
            <a:extLst>
              <a:ext uri="{FF2B5EF4-FFF2-40B4-BE49-F238E27FC236}">
                <a16:creationId xmlns:a16="http://schemas.microsoft.com/office/drawing/2014/main" id="{4EF7C86B-E7BC-4EC3-8993-E9BB949403E9}"/>
              </a:ext>
            </a:extLst>
          </p:cNvPr>
          <p:cNvCxnSpPr>
            <a:cxnSpLocks/>
          </p:cNvCxnSpPr>
          <p:nvPr/>
        </p:nvCxnSpPr>
        <p:spPr>
          <a:xfrm>
            <a:off x="88900" y="1111250"/>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17764" name="Imagen 27">
            <a:extLst>
              <a:ext uri="{FF2B5EF4-FFF2-40B4-BE49-F238E27FC236}">
                <a16:creationId xmlns:a16="http://schemas.microsoft.com/office/drawing/2014/main" id="{168CF505-BD86-4019-A526-13B1A60135C9}"/>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531813" y="98425"/>
            <a:ext cx="965200" cy="898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CuadroTexto 1">
            <a:extLst>
              <a:ext uri="{FF2B5EF4-FFF2-40B4-BE49-F238E27FC236}">
                <a16:creationId xmlns:a16="http://schemas.microsoft.com/office/drawing/2014/main" id="{18D3A624-A813-4336-8C4D-E4064E5DBC19}"/>
              </a:ext>
            </a:extLst>
          </p:cNvPr>
          <p:cNvSpPr txBox="1"/>
          <p:nvPr/>
        </p:nvSpPr>
        <p:spPr>
          <a:xfrm>
            <a:off x="1625600" y="231775"/>
            <a:ext cx="9880600" cy="893763"/>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Comités De Conciliación De Cuentas – Limpieza Metropolitana a Abril 2024</a:t>
            </a:r>
          </a:p>
        </p:txBody>
      </p:sp>
      <p:pic>
        <p:nvPicPr>
          <p:cNvPr id="117821" name="Imagen 10">
            <a:extLst>
              <a:ext uri="{FF2B5EF4-FFF2-40B4-BE49-F238E27FC236}">
                <a16:creationId xmlns:a16="http://schemas.microsoft.com/office/drawing/2014/main" id="{A3D80B13-785B-4D05-A067-A256384CAC1D}"/>
              </a:ext>
            </a:extLst>
          </p:cNvPr>
          <p:cNvPicPr>
            <a:picLocks noChangeAspect="1" noChangeArrowheads="1"/>
          </p:cNvPicPr>
          <p:nvPr/>
        </p:nvPicPr>
        <p:blipFill>
          <a:blip r:embed="rId5" cstate="email">
            <a:extLst>
              <a:ext uri="{28A0092B-C50C-407E-A947-70E740481C1C}">
                <a14:useLocalDpi xmlns:a14="http://schemas.microsoft.com/office/drawing/2010/main"/>
              </a:ext>
            </a:extLst>
          </a:blip>
          <a:srcRect l="12659" t="17307" r="12910" b="19214"/>
          <a:stretch>
            <a:fillRect/>
          </a:stretch>
        </p:blipFill>
        <p:spPr bwMode="auto">
          <a:xfrm>
            <a:off x="10015538" y="2836863"/>
            <a:ext cx="1665287" cy="944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CuadroTexto 4">
            <a:extLst>
              <a:ext uri="{FF2B5EF4-FFF2-40B4-BE49-F238E27FC236}">
                <a16:creationId xmlns:a16="http://schemas.microsoft.com/office/drawing/2014/main" id="{95031D19-8B6B-4A96-8BC5-1651BD1CD161}"/>
              </a:ext>
            </a:extLst>
          </p:cNvPr>
          <p:cNvSpPr txBox="1">
            <a:spLocks noChangeArrowheads="1"/>
          </p:cNvSpPr>
          <p:nvPr/>
        </p:nvSpPr>
        <p:spPr bwMode="auto">
          <a:xfrm>
            <a:off x="-353002" y="6497965"/>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a:t>
            </a:r>
          </a:p>
        </p:txBody>
      </p:sp>
      <p:graphicFrame>
        <p:nvGraphicFramePr>
          <p:cNvPr id="3" name="Tabla 2">
            <a:extLst>
              <a:ext uri="{FF2B5EF4-FFF2-40B4-BE49-F238E27FC236}">
                <a16:creationId xmlns:a16="http://schemas.microsoft.com/office/drawing/2014/main" id="{0EFE7B9A-67D1-274E-CB82-85B94F36A26D}"/>
              </a:ext>
            </a:extLst>
          </p:cNvPr>
          <p:cNvGraphicFramePr>
            <a:graphicFrameLocks noGrp="1"/>
          </p:cNvGraphicFramePr>
          <p:nvPr/>
        </p:nvGraphicFramePr>
        <p:xfrm>
          <a:off x="2280232" y="1761807"/>
          <a:ext cx="6050036" cy="3422587"/>
        </p:xfrm>
        <a:graphic>
          <a:graphicData uri="http://schemas.openxmlformats.org/drawingml/2006/table">
            <a:tbl>
              <a:tblPr/>
              <a:tblGrid>
                <a:gridCol w="1538145">
                  <a:extLst>
                    <a:ext uri="{9D8B030D-6E8A-4147-A177-3AD203B41FA5}">
                      <a16:colId xmlns:a16="http://schemas.microsoft.com/office/drawing/2014/main" val="3344072758"/>
                    </a:ext>
                  </a:extLst>
                </a:gridCol>
                <a:gridCol w="911493">
                  <a:extLst>
                    <a:ext uri="{9D8B030D-6E8A-4147-A177-3AD203B41FA5}">
                      <a16:colId xmlns:a16="http://schemas.microsoft.com/office/drawing/2014/main" val="1960105864"/>
                    </a:ext>
                  </a:extLst>
                </a:gridCol>
                <a:gridCol w="1078600">
                  <a:extLst>
                    <a:ext uri="{9D8B030D-6E8A-4147-A177-3AD203B41FA5}">
                      <a16:colId xmlns:a16="http://schemas.microsoft.com/office/drawing/2014/main" val="1059154168"/>
                    </a:ext>
                  </a:extLst>
                </a:gridCol>
                <a:gridCol w="1260899">
                  <a:extLst>
                    <a:ext uri="{9D8B030D-6E8A-4147-A177-3AD203B41FA5}">
                      <a16:colId xmlns:a16="http://schemas.microsoft.com/office/drawing/2014/main" val="184422902"/>
                    </a:ext>
                  </a:extLst>
                </a:gridCol>
                <a:gridCol w="1260899">
                  <a:extLst>
                    <a:ext uri="{9D8B030D-6E8A-4147-A177-3AD203B41FA5}">
                      <a16:colId xmlns:a16="http://schemas.microsoft.com/office/drawing/2014/main" val="2675992394"/>
                    </a:ext>
                  </a:extLst>
                </a:gridCol>
              </a:tblGrid>
              <a:tr h="178593">
                <a:tc gridSpan="5">
                  <a:txBody>
                    <a:bodyPr/>
                    <a:lstStyle/>
                    <a:p>
                      <a:pPr algn="ctr" rtl="0" fontAlgn="ctr"/>
                      <a:r>
                        <a:rPr lang="es-MX" sz="1000" b="1" i="0" u="none" strike="noStrike" dirty="0">
                          <a:solidFill>
                            <a:srgbClr val="203864"/>
                          </a:solidFill>
                          <a:effectLst/>
                          <a:latin typeface="Calibri" panose="020F0502020204030204" pitchFamily="34" charset="0"/>
                        </a:rPr>
                        <a:t>COMITÉ DE CONCILIACIÓN DE CUENTAS</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a:noFill/>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800435935"/>
                  </a:ext>
                </a:extLst>
              </a:tr>
              <a:tr h="185762">
                <a:tc gridSpan="5">
                  <a:txBody>
                    <a:bodyPr/>
                    <a:lstStyle/>
                    <a:p>
                      <a:pPr algn="ctr" rtl="0" fontAlgn="ctr"/>
                      <a:r>
                        <a:rPr lang="es-MX" sz="1000" b="1" i="0" u="none" strike="noStrike" dirty="0">
                          <a:solidFill>
                            <a:srgbClr val="203864"/>
                          </a:solidFill>
                          <a:effectLst/>
                          <a:latin typeface="Calibri" panose="020F0502020204030204" pitchFamily="34" charset="0"/>
                        </a:rPr>
                        <a:t>AL 30 DE ABRIL DE 2024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a:noFill/>
                    </a:lnT>
                    <a:lnB>
                      <a:noFill/>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2453356876"/>
                  </a:ext>
                </a:extLst>
              </a:tr>
              <a:tr h="178593">
                <a:tc gridSpan="5">
                  <a:txBody>
                    <a:bodyPr/>
                    <a:lstStyle/>
                    <a:p>
                      <a:pPr algn="ctr" rtl="0" fontAlgn="ctr"/>
                      <a:r>
                        <a:rPr lang="es-MX" sz="1000" b="1" i="0" u="none" strike="noStrike" dirty="0">
                          <a:solidFill>
                            <a:srgbClr val="203864"/>
                          </a:solidFill>
                          <a:effectLst/>
                          <a:latin typeface="Calibri" panose="020F0502020204030204" pitchFamily="34" charset="0"/>
                        </a:rPr>
                        <a:t>REMUNERACIÓN DE LA ACTIVIDAD DE APROVECHAMIENTO</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a:noFill/>
                    </a:lnT>
                    <a:lnB w="12700" cap="flat" cmpd="sng" algn="ctr">
                      <a:solidFill>
                        <a:srgbClr val="C6E0B4"/>
                      </a:solidFill>
                      <a:prstDash val="solid"/>
                      <a:round/>
                      <a:headEnd type="none" w="med" len="med"/>
                      <a:tailEnd type="none" w="med" len="med"/>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2895231477"/>
                  </a:ext>
                </a:extLst>
              </a:tr>
              <a:tr h="344801">
                <a:tc>
                  <a:txBody>
                    <a:bodyPr/>
                    <a:lstStyle/>
                    <a:p>
                      <a:pPr algn="ctr" rtl="0" fontAlgn="ctr"/>
                      <a:r>
                        <a:rPr lang="es-CO" sz="1000" b="1" i="0" u="none" strike="noStrike" dirty="0">
                          <a:solidFill>
                            <a:srgbClr val="203864"/>
                          </a:solidFill>
                          <a:effectLst/>
                          <a:latin typeface="Calibri" panose="020F0502020204030204" pitchFamily="34" charset="0"/>
                        </a:rPr>
                        <a:t>CONCESIONARIO</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CONCEPTO</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dirty="0">
                          <a:solidFill>
                            <a:srgbClr val="203864"/>
                          </a:solidFill>
                          <a:effectLst/>
                          <a:latin typeface="Calibri" panose="020F0502020204030204" pitchFamily="34" charset="0"/>
                        </a:rPr>
                        <a:t>FECHA COMITÉ</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PERÍODO CONCILIACIÓN</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VALOR LIQUIDACIONES</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591102314"/>
                  </a:ext>
                </a:extLst>
              </a:tr>
              <a:tr h="276362">
                <a:tc rowSpan="11">
                  <a:txBody>
                    <a:bodyPr/>
                    <a:lstStyle/>
                    <a:p>
                      <a:pPr algn="ctr" rtl="0" fontAlgn="ctr"/>
                      <a:r>
                        <a:rPr lang="es-CO" sz="1000" b="1" i="0" u="none" strike="noStrike" dirty="0">
                          <a:solidFill>
                            <a:srgbClr val="203864"/>
                          </a:solidFill>
                          <a:effectLst/>
                          <a:latin typeface="Calibri" panose="020F0502020204030204" pitchFamily="34" charset="0"/>
                        </a:rPr>
                        <a:t>LIMPIEZA METROPOLITANA S.A.E.S.P.</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Comité N°59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9-jun-23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may-23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$ 7.268.428.736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1061405343"/>
                  </a:ext>
                </a:extLst>
              </a:tr>
              <a:tr h="20531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60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11-jul-23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jun-23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$ 5.855.495.969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3852524493"/>
                  </a:ext>
                </a:extLst>
              </a:tr>
              <a:tr h="20531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61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8-ago-23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jul-23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$ 5.112.354.570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2841326732"/>
                  </a:ext>
                </a:extLst>
              </a:tr>
              <a:tr h="20531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62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8-sep-23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ago-23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$ 6.102.016.437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1450216447"/>
                  </a:ext>
                </a:extLst>
              </a:tr>
              <a:tr h="20531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63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9-oct-23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sep-23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$ 5.699.527.743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4289641891"/>
                  </a:ext>
                </a:extLst>
              </a:tr>
              <a:tr h="20531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64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10-nov-23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oct-23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$ 6.348.535.489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1139109202"/>
                  </a:ext>
                </a:extLst>
              </a:tr>
              <a:tr h="20531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65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7-dic-23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nov-23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$ 5.386.535.869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1974312581"/>
                  </a:ext>
                </a:extLst>
              </a:tr>
              <a:tr h="205316">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 66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12-ene-24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dic-23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$ 6.507.442.171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1853766792"/>
                  </a:ext>
                </a:extLst>
              </a:tr>
              <a:tr h="205316">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 67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15-feb-24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ene-24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dirty="0">
                          <a:solidFill>
                            <a:srgbClr val="203864"/>
                          </a:solidFill>
                          <a:effectLst/>
                          <a:latin typeface="Calibri" panose="020F0502020204030204" pitchFamily="34" charset="0"/>
                        </a:rPr>
                        <a:t>$ 5.799.942.672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2344437696"/>
                  </a:ext>
                </a:extLst>
              </a:tr>
              <a:tr h="20531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68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11-mar-24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feb-24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dirty="0">
                          <a:solidFill>
                            <a:srgbClr val="203864"/>
                          </a:solidFill>
                          <a:effectLst/>
                          <a:latin typeface="Calibri" panose="020F0502020204030204" pitchFamily="34" charset="0"/>
                        </a:rPr>
                        <a:t>$ 6.497.425.753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204435240"/>
                  </a:ext>
                </a:extLst>
              </a:tr>
              <a:tr h="20531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69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8-abr-24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mar-24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dirty="0">
                          <a:solidFill>
                            <a:srgbClr val="203864"/>
                          </a:solidFill>
                          <a:effectLst/>
                          <a:latin typeface="Calibri" panose="020F0502020204030204" pitchFamily="34" charset="0"/>
                        </a:rPr>
                        <a:t>$ 5.400.121.015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306866511"/>
                  </a:ext>
                </a:extLst>
              </a:tr>
              <a:tr h="205316">
                <a:tc gridSpan="4">
                  <a:txBody>
                    <a:bodyPr/>
                    <a:lstStyle/>
                    <a:p>
                      <a:pPr algn="ctr" rtl="0" fontAlgn="ctr"/>
                      <a:r>
                        <a:rPr lang="es-CO" sz="1000" b="1" i="0" u="none" strike="noStrike" dirty="0">
                          <a:solidFill>
                            <a:srgbClr val="203864"/>
                          </a:solidFill>
                          <a:effectLst/>
                          <a:latin typeface="Calibri" panose="020F0502020204030204" pitchFamily="34" charset="0"/>
                        </a:rPr>
                        <a:t>TOTAL</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hMerge="1">
                  <a:txBody>
                    <a:bodyPr/>
                    <a:lstStyle/>
                    <a:p>
                      <a:endParaRPr lang="es-CO"/>
                    </a:p>
                  </a:txBody>
                  <a:tcPr/>
                </a:tc>
                <a:tc hMerge="1">
                  <a:txBody>
                    <a:bodyPr/>
                    <a:lstStyle/>
                    <a:p>
                      <a:endParaRPr lang="es-CO"/>
                    </a:p>
                  </a:txBody>
                  <a:tcPr/>
                </a:tc>
                <a:tc hMerge="1">
                  <a:txBody>
                    <a:bodyPr/>
                    <a:lstStyle/>
                    <a:p>
                      <a:endParaRPr lang="es-CO"/>
                    </a:p>
                  </a:txBody>
                  <a:tcPr/>
                </a:tc>
                <a:tc>
                  <a:txBody>
                    <a:bodyPr/>
                    <a:lstStyle/>
                    <a:p>
                      <a:pPr algn="r" rtl="0" fontAlgn="ctr"/>
                      <a:r>
                        <a:rPr lang="es-CO" sz="1000" b="1" i="0" u="none" strike="noStrike" dirty="0">
                          <a:solidFill>
                            <a:srgbClr val="203864"/>
                          </a:solidFill>
                          <a:effectLst/>
                          <a:latin typeface="Calibri" panose="020F0502020204030204" pitchFamily="34" charset="0"/>
                        </a:rPr>
                        <a:t>$ 299.553.447.041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2276483375"/>
                  </a:ext>
                </a:extLst>
              </a:tr>
            </a:tbl>
          </a:graphicData>
        </a:graphic>
      </p:graphicFrame>
    </p:spTree>
    <p:extLst>
      <p:ext uri="{BB962C8B-B14F-4D97-AF65-F5344CB8AC3E}">
        <p14:creationId xmlns:p14="http://schemas.microsoft.com/office/powerpoint/2010/main" val="4248585617"/>
      </p:ext>
    </p:extLst>
  </p:cSld>
  <p:clrMapOvr>
    <a:masterClrMapping/>
  </p:clrMapOvr>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9810" name="Imagen 13">
            <a:extLst>
              <a:ext uri="{FF2B5EF4-FFF2-40B4-BE49-F238E27FC236}">
                <a16:creationId xmlns:a16="http://schemas.microsoft.com/office/drawing/2014/main" id="{2B8F3199-991B-4C57-95B9-11C3911BBF4D}"/>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63575" y="158750"/>
            <a:ext cx="1244600" cy="1157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 name="CuadroTexto 25">
            <a:extLst>
              <a:ext uri="{FF2B5EF4-FFF2-40B4-BE49-F238E27FC236}">
                <a16:creationId xmlns:a16="http://schemas.microsoft.com/office/drawing/2014/main" id="{A95FCA6C-9A2A-4559-99CE-9A94E8CEBC1B}"/>
              </a:ext>
            </a:extLst>
          </p:cNvPr>
          <p:cNvSpPr txBox="1"/>
          <p:nvPr/>
        </p:nvSpPr>
        <p:spPr>
          <a:xfrm>
            <a:off x="1779588" y="179388"/>
            <a:ext cx="9880600" cy="893762"/>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Comités De Conciliación De Cuentas Ciudad Limpia a Abril 2024</a:t>
            </a:r>
          </a:p>
        </p:txBody>
      </p:sp>
      <p:cxnSp>
        <p:nvCxnSpPr>
          <p:cNvPr id="27" name="Conector recto 26">
            <a:extLst>
              <a:ext uri="{FF2B5EF4-FFF2-40B4-BE49-F238E27FC236}">
                <a16:creationId xmlns:a16="http://schemas.microsoft.com/office/drawing/2014/main" id="{26C63D73-7F12-4442-8CBE-05FFAA0EC9A4}"/>
              </a:ext>
            </a:extLst>
          </p:cNvPr>
          <p:cNvCxnSpPr>
            <a:cxnSpLocks/>
          </p:cNvCxnSpPr>
          <p:nvPr/>
        </p:nvCxnSpPr>
        <p:spPr>
          <a:xfrm>
            <a:off x="118268" y="1198563"/>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19813" name="Imagen 27">
            <a:extLst>
              <a:ext uri="{FF2B5EF4-FFF2-40B4-BE49-F238E27FC236}">
                <a16:creationId xmlns:a16="http://schemas.microsoft.com/office/drawing/2014/main" id="{54AA7EF0-931D-4090-A342-92947A1C299D}"/>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531813" y="98425"/>
            <a:ext cx="965200" cy="898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9814" name="Rectangle 2">
            <a:extLst>
              <a:ext uri="{FF2B5EF4-FFF2-40B4-BE49-F238E27FC236}">
                <a16:creationId xmlns:a16="http://schemas.microsoft.com/office/drawing/2014/main" id="{FFF09D73-B9F0-488E-97E4-7DC447BEE395}"/>
              </a:ext>
            </a:extLst>
          </p:cNvPr>
          <p:cNvSpPr>
            <a:spLocks noChangeArrowheads="1"/>
          </p:cNvSpPr>
          <p:nvPr/>
        </p:nvSpPr>
        <p:spPr bwMode="auto">
          <a:xfrm>
            <a:off x="1990725" y="3309938"/>
            <a:ext cx="12192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endParaRPr lang="es-CO" altLang="es-CO" sz="1800" dirty="0"/>
          </a:p>
        </p:txBody>
      </p:sp>
      <p:grpSp>
        <p:nvGrpSpPr>
          <p:cNvPr id="9" name="Grupo 8">
            <a:extLst>
              <a:ext uri="{FF2B5EF4-FFF2-40B4-BE49-F238E27FC236}">
                <a16:creationId xmlns:a16="http://schemas.microsoft.com/office/drawing/2014/main" id="{76C197BD-7756-41DB-A827-48CC427AF36B}"/>
              </a:ext>
            </a:extLst>
          </p:cNvPr>
          <p:cNvGrpSpPr/>
          <p:nvPr/>
        </p:nvGrpSpPr>
        <p:grpSpPr>
          <a:xfrm>
            <a:off x="10028124" y="3272611"/>
            <a:ext cx="1077459" cy="989053"/>
            <a:chOff x="10562619" y="1423954"/>
            <a:chExt cx="1280250" cy="1299632"/>
          </a:xfrm>
        </p:grpSpPr>
        <p:pic>
          <p:nvPicPr>
            <p:cNvPr id="10" name="Picture 2">
              <a:extLst>
                <a:ext uri="{FF2B5EF4-FFF2-40B4-BE49-F238E27FC236}">
                  <a16:creationId xmlns:a16="http://schemas.microsoft.com/office/drawing/2014/main" id="{7B881CCC-23C1-4034-AE8E-E73CF2459DAE}"/>
                </a:ext>
              </a:extLst>
            </p:cNvPr>
            <p:cNvPicPr>
              <a:picLocks noChangeAspect="1" noChangeArrowheads="1"/>
            </p:cNvPicPr>
            <p:nvPr/>
          </p:nvPicPr>
          <p:blipFill rotWithShape="1">
            <a:blip r:embed="rId5" cstate="email">
              <a:extLst>
                <a:ext uri="{28A0092B-C50C-407E-A947-70E740481C1C}">
                  <a14:useLocalDpi xmlns:a14="http://schemas.microsoft.com/office/drawing/2010/main"/>
                </a:ext>
              </a:extLst>
            </a:blip>
            <a:srcRect/>
            <a:stretch/>
          </p:blipFill>
          <p:spPr bwMode="auto">
            <a:xfrm>
              <a:off x="10627933" y="203488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 name="Picture 2">
              <a:extLst>
                <a:ext uri="{FF2B5EF4-FFF2-40B4-BE49-F238E27FC236}">
                  <a16:creationId xmlns:a16="http://schemas.microsoft.com/office/drawing/2014/main" id="{AC5B381D-F758-492C-A50A-C9990B9D8346}"/>
                </a:ext>
              </a:extLst>
            </p:cNvPr>
            <p:cNvPicPr>
              <a:picLocks noChangeAspect="1" noChangeArrowheads="1"/>
            </p:cNvPicPr>
            <p:nvPr/>
          </p:nvPicPr>
          <p:blipFill rotWithShape="1">
            <a:blip r:embed="rId6" cstate="email">
              <a:extLst>
                <a:ext uri="{28A0092B-C50C-407E-A947-70E740481C1C}">
                  <a14:useLocalDpi xmlns:a14="http://schemas.microsoft.com/office/drawing/2010/main"/>
                </a:ext>
              </a:extLst>
            </a:blip>
            <a:srcRect/>
            <a:stretch/>
          </p:blipFill>
          <p:spPr bwMode="auto">
            <a:xfrm>
              <a:off x="10562619" y="142395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2" name="CuadroTexto 4">
            <a:extLst>
              <a:ext uri="{FF2B5EF4-FFF2-40B4-BE49-F238E27FC236}">
                <a16:creationId xmlns:a16="http://schemas.microsoft.com/office/drawing/2014/main" id="{396868DB-AF29-4DC3-9A7E-88C4775A6580}"/>
              </a:ext>
            </a:extLst>
          </p:cNvPr>
          <p:cNvSpPr txBox="1">
            <a:spLocks noChangeArrowheads="1"/>
          </p:cNvSpPr>
          <p:nvPr/>
        </p:nvSpPr>
        <p:spPr bwMode="auto">
          <a:xfrm>
            <a:off x="-498475" y="6526832"/>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a:t>
            </a:r>
          </a:p>
        </p:txBody>
      </p:sp>
      <p:graphicFrame>
        <p:nvGraphicFramePr>
          <p:cNvPr id="4" name="Tabla 3">
            <a:extLst>
              <a:ext uri="{FF2B5EF4-FFF2-40B4-BE49-F238E27FC236}">
                <a16:creationId xmlns:a16="http://schemas.microsoft.com/office/drawing/2014/main" id="{28BB40A3-D1B1-A724-725C-385370296E16}"/>
              </a:ext>
            </a:extLst>
          </p:cNvPr>
          <p:cNvGraphicFramePr>
            <a:graphicFrameLocks noGrp="1"/>
          </p:cNvGraphicFramePr>
          <p:nvPr/>
        </p:nvGraphicFramePr>
        <p:xfrm>
          <a:off x="2383335" y="1323977"/>
          <a:ext cx="6840546" cy="5251848"/>
        </p:xfrm>
        <a:graphic>
          <a:graphicData uri="http://schemas.openxmlformats.org/drawingml/2006/table">
            <a:tbl>
              <a:tblPr/>
              <a:tblGrid>
                <a:gridCol w="2064217">
                  <a:extLst>
                    <a:ext uri="{9D8B030D-6E8A-4147-A177-3AD203B41FA5}">
                      <a16:colId xmlns:a16="http://schemas.microsoft.com/office/drawing/2014/main" val="2211900177"/>
                    </a:ext>
                  </a:extLst>
                </a:gridCol>
                <a:gridCol w="904037">
                  <a:extLst>
                    <a:ext uri="{9D8B030D-6E8A-4147-A177-3AD203B41FA5}">
                      <a16:colId xmlns:a16="http://schemas.microsoft.com/office/drawing/2014/main" val="1507985215"/>
                    </a:ext>
                  </a:extLst>
                </a:gridCol>
                <a:gridCol w="1069778">
                  <a:extLst>
                    <a:ext uri="{9D8B030D-6E8A-4147-A177-3AD203B41FA5}">
                      <a16:colId xmlns:a16="http://schemas.microsoft.com/office/drawing/2014/main" val="2369147598"/>
                    </a:ext>
                  </a:extLst>
                </a:gridCol>
                <a:gridCol w="1401257">
                  <a:extLst>
                    <a:ext uri="{9D8B030D-6E8A-4147-A177-3AD203B41FA5}">
                      <a16:colId xmlns:a16="http://schemas.microsoft.com/office/drawing/2014/main" val="2259842406"/>
                    </a:ext>
                  </a:extLst>
                </a:gridCol>
                <a:gridCol w="1401257">
                  <a:extLst>
                    <a:ext uri="{9D8B030D-6E8A-4147-A177-3AD203B41FA5}">
                      <a16:colId xmlns:a16="http://schemas.microsoft.com/office/drawing/2014/main" val="358362339"/>
                    </a:ext>
                  </a:extLst>
                </a:gridCol>
              </a:tblGrid>
              <a:tr h="114697">
                <a:tc gridSpan="5">
                  <a:txBody>
                    <a:bodyPr/>
                    <a:lstStyle/>
                    <a:p>
                      <a:pPr algn="ctr" rtl="0" fontAlgn="ctr"/>
                      <a:r>
                        <a:rPr lang="es-CO" sz="1000" b="1" i="0" u="none" strike="noStrike" dirty="0">
                          <a:solidFill>
                            <a:srgbClr val="203864"/>
                          </a:solidFill>
                          <a:effectLst/>
                          <a:latin typeface="Calibri" panose="020F0502020204030204" pitchFamily="34" charset="0"/>
                        </a:rPr>
                        <a:t>COMITÉ DE CONCILIACIÓN DE CUENTAS</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a:noFill/>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605961586"/>
                  </a:ext>
                </a:extLst>
              </a:tr>
              <a:tr h="114697">
                <a:tc gridSpan="5">
                  <a:txBody>
                    <a:bodyPr/>
                    <a:lstStyle/>
                    <a:p>
                      <a:pPr algn="ctr" rtl="0" fontAlgn="ctr"/>
                      <a:r>
                        <a:rPr lang="es-MX" sz="1000" b="1" i="0" u="none" strike="noStrike" dirty="0">
                          <a:solidFill>
                            <a:srgbClr val="203864"/>
                          </a:solidFill>
                          <a:effectLst/>
                          <a:latin typeface="Calibri" panose="020F0502020204030204" pitchFamily="34" charset="0"/>
                        </a:rPr>
                        <a:t>AL 30 DE ABRIL DE 2024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a:noFill/>
                    </a:lnT>
                    <a:lnB>
                      <a:noFill/>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20555658"/>
                  </a:ext>
                </a:extLst>
              </a:tr>
              <a:tr h="123243">
                <a:tc gridSpan="5">
                  <a:txBody>
                    <a:bodyPr/>
                    <a:lstStyle/>
                    <a:p>
                      <a:pPr algn="ctr" rtl="0" fontAlgn="ctr"/>
                      <a:r>
                        <a:rPr lang="es-CO" sz="1000" b="1" i="0" u="none" strike="noStrike">
                          <a:solidFill>
                            <a:srgbClr val="203864"/>
                          </a:solidFill>
                          <a:effectLst/>
                          <a:latin typeface="Calibri" panose="020F0502020204030204" pitchFamily="34" charset="0"/>
                        </a:rPr>
                        <a:t>REMUNERACIÓN DE LA ACTIVIDAD DE APROVECHAMIENTO</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a:noFill/>
                    </a:lnT>
                    <a:lnB w="12700" cap="flat" cmpd="sng" algn="ctr">
                      <a:solidFill>
                        <a:srgbClr val="C6E0B4"/>
                      </a:solidFill>
                      <a:prstDash val="solid"/>
                      <a:round/>
                      <a:headEnd type="none" w="med" len="med"/>
                      <a:tailEnd type="none" w="med" len="med"/>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2318080734"/>
                  </a:ext>
                </a:extLst>
              </a:tr>
              <a:tr h="222648">
                <a:tc>
                  <a:txBody>
                    <a:bodyPr/>
                    <a:lstStyle/>
                    <a:p>
                      <a:pPr algn="ctr" rtl="0" fontAlgn="ctr"/>
                      <a:r>
                        <a:rPr lang="es-CO" sz="1000" b="1" i="0" u="none" strike="noStrike" dirty="0">
                          <a:solidFill>
                            <a:srgbClr val="203864"/>
                          </a:solidFill>
                          <a:effectLst/>
                          <a:latin typeface="Calibri" panose="020F0502020204030204" pitchFamily="34" charset="0"/>
                        </a:rPr>
                        <a:t>CONCESIONARIO</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CONCEPTO</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dirty="0">
                          <a:solidFill>
                            <a:srgbClr val="203864"/>
                          </a:solidFill>
                          <a:effectLst/>
                          <a:latin typeface="Calibri" panose="020F0502020204030204" pitchFamily="34" charset="0"/>
                        </a:rPr>
                        <a:t>FECHA COMITÉ</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PERÍODO CONCILIACIÓN</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VALOR LIQUIDACIONES</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3292039991"/>
                  </a:ext>
                </a:extLst>
              </a:tr>
              <a:tr h="74357">
                <a:tc rowSpan="29">
                  <a:txBody>
                    <a:bodyPr/>
                    <a:lstStyle/>
                    <a:p>
                      <a:pPr algn="ctr" rtl="0" fontAlgn="ctr"/>
                      <a:r>
                        <a:rPr lang="es-CO" sz="1000" b="1" i="0" u="none" strike="noStrike" dirty="0">
                          <a:solidFill>
                            <a:srgbClr val="203864"/>
                          </a:solidFill>
                          <a:effectLst/>
                          <a:latin typeface="Calibri" panose="020F0502020204030204" pitchFamily="34" charset="0"/>
                        </a:rPr>
                        <a:t>CIUDAD LIMPIA BOGOTÁ S.A. E.S.P.</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Comité N° 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19-jul-18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Feb-2018 a jun-2018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$ 2.316.259.427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extLst>
                  <a:ext uri="{0D108BD9-81ED-4DB2-BD59-A6C34878D82A}">
                    <a16:rowId xmlns:a16="http://schemas.microsoft.com/office/drawing/2014/main" val="2348569550"/>
                  </a:ext>
                </a:extLst>
              </a:tr>
              <a:tr h="14409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30-ago-18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jul-18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$ 879.130.964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818010532"/>
                  </a:ext>
                </a:extLst>
              </a:tr>
              <a:tr h="14168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27-sep-18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ago-18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$ 2.035.242.956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extLst>
                  <a:ext uri="{0D108BD9-81ED-4DB2-BD59-A6C34878D82A}">
                    <a16:rowId xmlns:a16="http://schemas.microsoft.com/office/drawing/2014/main" val="1565875089"/>
                  </a:ext>
                </a:extLst>
              </a:tr>
              <a:tr h="141685">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31-oct-18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sep-18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$ 614.168.215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355940859"/>
                  </a:ext>
                </a:extLst>
              </a:tr>
              <a:tr h="14168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30-nov-18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oct-18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$ 1.886.578.566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extLst>
                  <a:ext uri="{0D108BD9-81ED-4DB2-BD59-A6C34878D82A}">
                    <a16:rowId xmlns:a16="http://schemas.microsoft.com/office/drawing/2014/main" val="111368903"/>
                  </a:ext>
                </a:extLst>
              </a:tr>
              <a:tr h="14168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20-dic-18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nov-18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$ 1.130.518.340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2472462656"/>
                  </a:ext>
                </a:extLst>
              </a:tr>
              <a:tr h="14168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31-ene-19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dic-18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$ 1.627.460.278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extLst>
                  <a:ext uri="{0D108BD9-81ED-4DB2-BD59-A6C34878D82A}">
                    <a16:rowId xmlns:a16="http://schemas.microsoft.com/office/drawing/2014/main" val="2837056229"/>
                  </a:ext>
                </a:extLst>
              </a:tr>
              <a:tr h="14168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21-feb-19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ene-19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$ 1.628.186.798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2627557787"/>
                  </a:ext>
                </a:extLst>
              </a:tr>
              <a:tr h="14168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21-mar-19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feb-19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$ 1.208.153.496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extLst>
                  <a:ext uri="{0D108BD9-81ED-4DB2-BD59-A6C34878D82A}">
                    <a16:rowId xmlns:a16="http://schemas.microsoft.com/office/drawing/2014/main" val="3534463470"/>
                  </a:ext>
                </a:extLst>
              </a:tr>
              <a:tr h="14168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22-abr-19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mar-19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$ 1.448.272.882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2174507864"/>
                  </a:ext>
                </a:extLst>
              </a:tr>
              <a:tr h="14168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23-may-19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abr-19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$ 1.364.715.976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extLst>
                  <a:ext uri="{0D108BD9-81ED-4DB2-BD59-A6C34878D82A}">
                    <a16:rowId xmlns:a16="http://schemas.microsoft.com/office/drawing/2014/main" val="1459841043"/>
                  </a:ext>
                </a:extLst>
              </a:tr>
              <a:tr h="14168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20-jun-19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may-19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$ 1.719.641.547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1827297886"/>
                  </a:ext>
                </a:extLst>
              </a:tr>
              <a:tr h="14168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24-jul-19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jun-19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$ 1.150.670.570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extLst>
                  <a:ext uri="{0D108BD9-81ED-4DB2-BD59-A6C34878D82A}">
                    <a16:rowId xmlns:a16="http://schemas.microsoft.com/office/drawing/2014/main" val="2447792966"/>
                  </a:ext>
                </a:extLst>
              </a:tr>
              <a:tr h="14168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22-ago-19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jul-19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$ 1.646.189.092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1816883427"/>
                  </a:ext>
                </a:extLst>
              </a:tr>
              <a:tr h="14168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19-sep-19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ago-19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$ 1.437.550.831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extLst>
                  <a:ext uri="{0D108BD9-81ED-4DB2-BD59-A6C34878D82A}">
                    <a16:rowId xmlns:a16="http://schemas.microsoft.com/office/drawing/2014/main" val="2205479284"/>
                  </a:ext>
                </a:extLst>
              </a:tr>
              <a:tr h="14168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24-oct-19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sep-19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$ 1.848.795.720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1145207857"/>
                  </a:ext>
                </a:extLst>
              </a:tr>
              <a:tr h="14168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14-nov-19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oct-19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$ 1.754.320.615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extLst>
                  <a:ext uri="{0D108BD9-81ED-4DB2-BD59-A6C34878D82A}">
                    <a16:rowId xmlns:a16="http://schemas.microsoft.com/office/drawing/2014/main" val="80736163"/>
                  </a:ext>
                </a:extLst>
              </a:tr>
              <a:tr h="14168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19-dic-19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nov-20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$ 2.138.866.345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284644808"/>
                  </a:ext>
                </a:extLst>
              </a:tr>
              <a:tr h="14168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23-ene-20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dic-19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$ 1.869.794.231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extLst>
                  <a:ext uri="{0D108BD9-81ED-4DB2-BD59-A6C34878D82A}">
                    <a16:rowId xmlns:a16="http://schemas.microsoft.com/office/drawing/2014/main" val="461697357"/>
                  </a:ext>
                </a:extLst>
              </a:tr>
              <a:tr h="14168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20-feb-20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ene-20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$ 2.349.150.773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84148532"/>
                  </a:ext>
                </a:extLst>
              </a:tr>
              <a:tr h="14168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24-mar-20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feb-20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$ 1.611.962.834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extLst>
                  <a:ext uri="{0D108BD9-81ED-4DB2-BD59-A6C34878D82A}">
                    <a16:rowId xmlns:a16="http://schemas.microsoft.com/office/drawing/2014/main" val="2213847881"/>
                  </a:ext>
                </a:extLst>
              </a:tr>
              <a:tr h="14168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29-abr-20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mar-20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$ 2.325.619.906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2826944100"/>
                  </a:ext>
                </a:extLst>
              </a:tr>
              <a:tr h="14168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21-may-20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abr-20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$ 1.393.611.760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extLst>
                  <a:ext uri="{0D108BD9-81ED-4DB2-BD59-A6C34878D82A}">
                    <a16:rowId xmlns:a16="http://schemas.microsoft.com/office/drawing/2014/main" val="2127812474"/>
                  </a:ext>
                </a:extLst>
              </a:tr>
              <a:tr h="14168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30-jun-20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may-20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$ 2.181.451.742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3167881784"/>
                  </a:ext>
                </a:extLst>
              </a:tr>
              <a:tr h="14168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29-jul-20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jun-20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$ 1.787.417.433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extLst>
                  <a:ext uri="{0D108BD9-81ED-4DB2-BD59-A6C34878D82A}">
                    <a16:rowId xmlns:a16="http://schemas.microsoft.com/office/drawing/2014/main" val="3522735806"/>
                  </a:ext>
                </a:extLst>
              </a:tr>
              <a:tr h="14168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25-ago-20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jul-20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$ 2.629.990.860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1687104597"/>
                  </a:ext>
                </a:extLst>
              </a:tr>
              <a:tr h="14168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24-sep-20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ago-20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$ 1.406.079.661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extLst>
                  <a:ext uri="{0D108BD9-81ED-4DB2-BD59-A6C34878D82A}">
                    <a16:rowId xmlns:a16="http://schemas.microsoft.com/office/drawing/2014/main" val="3098373109"/>
                  </a:ext>
                </a:extLst>
              </a:tr>
              <a:tr h="14168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23-oct-20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sep-20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$ 2.990.963.666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4045663824"/>
                  </a:ext>
                </a:extLst>
              </a:tr>
              <a:tr h="14168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26-nov-20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oct-20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$ 1.476.742.944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extLst>
                  <a:ext uri="{0D108BD9-81ED-4DB2-BD59-A6C34878D82A}">
                    <a16:rowId xmlns:a16="http://schemas.microsoft.com/office/drawing/2014/main" val="446760238"/>
                  </a:ext>
                </a:extLst>
              </a:tr>
              <a:tr h="128191">
                <a:tc gridSpan="5">
                  <a:txBody>
                    <a:bodyPr/>
                    <a:lstStyle/>
                    <a:p>
                      <a:pPr algn="r" rtl="0" fontAlgn="ctr"/>
                      <a:r>
                        <a:rPr lang="es-CO" sz="1000" b="1" i="0" u="none" strike="noStrike" dirty="0">
                          <a:solidFill>
                            <a:srgbClr val="203864"/>
                          </a:solidFill>
                          <a:effectLst/>
                          <a:latin typeface="Calibri" panose="020F0502020204030204" pitchFamily="34" charset="0"/>
                        </a:rPr>
                        <a:t>(Continúa...)</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2238984434"/>
                  </a:ext>
                </a:extLst>
              </a:tr>
            </a:tbl>
          </a:graphicData>
        </a:graphic>
      </p:graphicFrame>
    </p:spTree>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CuadroTexto 4">
            <a:extLst>
              <a:ext uri="{FF2B5EF4-FFF2-40B4-BE49-F238E27FC236}">
                <a16:creationId xmlns:a16="http://schemas.microsoft.com/office/drawing/2014/main" id="{65B12803-5723-4124-BA21-4275CB48163E}"/>
              </a:ext>
            </a:extLst>
          </p:cNvPr>
          <p:cNvSpPr txBox="1"/>
          <p:nvPr/>
        </p:nvSpPr>
        <p:spPr>
          <a:xfrm>
            <a:off x="170489" y="6212637"/>
            <a:ext cx="11955464" cy="507831"/>
          </a:xfrm>
          <a:prstGeom prst="rect">
            <a:avLst/>
          </a:prstGeom>
          <a:noFill/>
        </p:spPr>
        <p:txBody>
          <a:bodyPr wrap="square" rtlCol="0">
            <a:spAutoFit/>
          </a:bodyPr>
          <a:lstStyle/>
          <a:p>
            <a:r>
              <a:rPr lang="es-CO" sz="900" dirty="0">
                <a:solidFill>
                  <a:schemeClr val="accent1">
                    <a:lumMod val="50000"/>
                  </a:schemeClr>
                </a:solidFill>
              </a:rPr>
              <a:t>Fuente: Informe del Concesionario</a:t>
            </a:r>
          </a:p>
          <a:p>
            <a:r>
              <a:rPr lang="es-MX" sz="900" dirty="0">
                <a:solidFill>
                  <a:schemeClr val="accent1">
                    <a:lumMod val="50000"/>
                  </a:schemeClr>
                </a:solidFill>
              </a:rPr>
              <a:t>Periodo comprendido entre el 1 de enero y el 31 de marzo 2024.</a:t>
            </a:r>
            <a:endParaRPr lang="es-CO" sz="900" dirty="0">
              <a:solidFill>
                <a:schemeClr val="accent1">
                  <a:lumMod val="50000"/>
                </a:schemeClr>
              </a:solidFill>
            </a:endParaRPr>
          </a:p>
          <a:p>
            <a:r>
              <a:rPr lang="es-CO" sz="900" dirty="0">
                <a:solidFill>
                  <a:schemeClr val="accent1">
                    <a:lumMod val="50000"/>
                  </a:schemeClr>
                </a:solidFill>
              </a:rPr>
              <a:t>*Cifras actualizadas con el último informe del concesionario</a:t>
            </a:r>
          </a:p>
        </p:txBody>
      </p:sp>
      <p:sp>
        <p:nvSpPr>
          <p:cNvPr id="23" name="CuadroTexto 22">
            <a:extLst>
              <a:ext uri="{FF2B5EF4-FFF2-40B4-BE49-F238E27FC236}">
                <a16:creationId xmlns:a16="http://schemas.microsoft.com/office/drawing/2014/main" id="{FA234D52-1CF6-4968-B439-DBB712E3A05F}"/>
              </a:ext>
            </a:extLst>
          </p:cNvPr>
          <p:cNvSpPr txBox="1"/>
          <p:nvPr/>
        </p:nvSpPr>
        <p:spPr>
          <a:xfrm>
            <a:off x="2310063" y="21920"/>
            <a:ext cx="9881937" cy="923330"/>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a:solidFill>
                  <a:schemeClr val="accent1">
                    <a:lumMod val="50000"/>
                  </a:schemeClr>
                </a:solidFill>
              </a:rPr>
              <a:t>gestión técnica operativa </a:t>
            </a:r>
          </a:p>
          <a:p>
            <a:pPr lvl="1"/>
            <a:r>
              <a:rPr lang="es-CO" sz="1600" b="0">
                <a:solidFill>
                  <a:schemeClr val="accent1">
                    <a:lumMod val="50000"/>
                  </a:schemeClr>
                </a:solidFill>
              </a:rPr>
              <a:t>Histórico – barrido y limpieza consolidado (km) 2024</a:t>
            </a:r>
            <a:endParaRPr lang="es-CO" sz="1600" b="0" kern="0">
              <a:solidFill>
                <a:schemeClr val="accent1">
                  <a:lumMod val="50000"/>
                </a:schemeClr>
              </a:solidFill>
            </a:endParaRPr>
          </a:p>
        </p:txBody>
      </p:sp>
      <p:cxnSp>
        <p:nvCxnSpPr>
          <p:cNvPr id="29" name="Conector recto 28">
            <a:extLst>
              <a:ext uri="{FF2B5EF4-FFF2-40B4-BE49-F238E27FC236}">
                <a16:creationId xmlns:a16="http://schemas.microsoft.com/office/drawing/2014/main" id="{E461885A-9441-4ADE-982B-DA9345520816}"/>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37" name="Imagen 36">
            <a:extLst>
              <a:ext uri="{FF2B5EF4-FFF2-40B4-BE49-F238E27FC236}">
                <a16:creationId xmlns:a16="http://schemas.microsoft.com/office/drawing/2014/main" id="{8CA5A062-9F83-4481-9751-6BD17B3F3018}"/>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398563" y="1319261"/>
            <a:ext cx="1280414" cy="1005884"/>
          </a:xfrm>
          <a:prstGeom prst="rect">
            <a:avLst/>
          </a:prstGeom>
        </p:spPr>
      </p:pic>
      <p:pic>
        <p:nvPicPr>
          <p:cNvPr id="38" name="Imagen 37">
            <a:extLst>
              <a:ext uri="{FF2B5EF4-FFF2-40B4-BE49-F238E27FC236}">
                <a16:creationId xmlns:a16="http://schemas.microsoft.com/office/drawing/2014/main" id="{6699C94C-AB3F-4DE9-87F3-B6FDCBB4F20B}"/>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12658" t="17307" r="12911" b="19214"/>
          <a:stretch/>
        </p:blipFill>
        <p:spPr>
          <a:xfrm>
            <a:off x="2110078" y="1398423"/>
            <a:ext cx="1783040" cy="1009853"/>
          </a:xfrm>
          <a:prstGeom prst="rect">
            <a:avLst/>
          </a:prstGeom>
        </p:spPr>
      </p:pic>
      <p:pic>
        <p:nvPicPr>
          <p:cNvPr id="40" name="Imagen 39">
            <a:extLst>
              <a:ext uri="{FF2B5EF4-FFF2-40B4-BE49-F238E27FC236}">
                <a16:creationId xmlns:a16="http://schemas.microsoft.com/office/drawing/2014/main" id="{72550A7E-5376-4DE4-BDB1-88C427DDD7B4}"/>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6135521" y="1919171"/>
            <a:ext cx="1762267" cy="373662"/>
          </a:xfrm>
          <a:prstGeom prst="rect">
            <a:avLst/>
          </a:prstGeom>
        </p:spPr>
      </p:pic>
      <p:pic>
        <p:nvPicPr>
          <p:cNvPr id="41" name="Imagen 40">
            <a:extLst>
              <a:ext uri="{FF2B5EF4-FFF2-40B4-BE49-F238E27FC236}">
                <a16:creationId xmlns:a16="http://schemas.microsoft.com/office/drawing/2014/main" id="{A86479F3-181D-4F05-AB7C-32E8E2BB7F74}"/>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8241685" y="1735752"/>
            <a:ext cx="1547444" cy="595949"/>
          </a:xfrm>
          <a:prstGeom prst="rect">
            <a:avLst/>
          </a:prstGeom>
        </p:spPr>
      </p:pic>
      <p:pic>
        <p:nvPicPr>
          <p:cNvPr id="47" name="Imagen 46">
            <a:extLst>
              <a:ext uri="{FF2B5EF4-FFF2-40B4-BE49-F238E27FC236}">
                <a16:creationId xmlns:a16="http://schemas.microsoft.com/office/drawing/2014/main" id="{9C6C6B1D-138C-4FE0-8F21-E52FA8DB077B}"/>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861384" y="186272"/>
            <a:ext cx="1233949" cy="863764"/>
          </a:xfrm>
          <a:prstGeom prst="rect">
            <a:avLst/>
          </a:prstGeom>
        </p:spPr>
      </p:pic>
      <p:sp>
        <p:nvSpPr>
          <p:cNvPr id="2" name="CuadroTexto 1">
            <a:extLst>
              <a:ext uri="{FF2B5EF4-FFF2-40B4-BE49-F238E27FC236}">
                <a16:creationId xmlns:a16="http://schemas.microsoft.com/office/drawing/2014/main" id="{2EAB69B5-FAE7-4453-84DE-26E4C74E32EC}"/>
              </a:ext>
            </a:extLst>
          </p:cNvPr>
          <p:cNvSpPr txBox="1"/>
          <p:nvPr/>
        </p:nvSpPr>
        <p:spPr>
          <a:xfrm>
            <a:off x="10274029" y="1797412"/>
            <a:ext cx="1714810" cy="646331"/>
          </a:xfrm>
          <a:prstGeom prst="rect">
            <a:avLst/>
          </a:prstGeom>
          <a:noFill/>
        </p:spPr>
        <p:txBody>
          <a:bodyPr wrap="square" rtlCol="0">
            <a:spAutoFit/>
          </a:bodyPr>
          <a:lstStyle/>
          <a:p>
            <a:r>
              <a:rPr lang="es-CO" sz="3600" b="1" kern="0" cap="small">
                <a:solidFill>
                  <a:schemeClr val="accent1">
                    <a:lumMod val="50000"/>
                  </a:schemeClr>
                </a:solidFill>
                <a:latin typeface="Candara" panose="020E0502030303020204" pitchFamily="34" charset="0"/>
              </a:rPr>
              <a:t>TOTAL</a:t>
            </a:r>
            <a:endParaRPr lang="es-CO"/>
          </a:p>
        </p:txBody>
      </p:sp>
      <p:pic>
        <p:nvPicPr>
          <p:cNvPr id="19" name="Picture 2">
            <a:extLst>
              <a:ext uri="{FF2B5EF4-FFF2-40B4-BE49-F238E27FC236}">
                <a16:creationId xmlns:a16="http://schemas.microsoft.com/office/drawing/2014/main" id="{C6E23003-9D96-42D3-B316-9F69364A14E8}"/>
              </a:ext>
            </a:extLst>
          </p:cNvPr>
          <p:cNvPicPr>
            <a:picLocks noChangeAspect="1" noChangeArrowheads="1"/>
          </p:cNvPicPr>
          <p:nvPr/>
        </p:nvPicPr>
        <p:blipFill rotWithShape="1">
          <a:blip r:embed="rId8" cstate="email">
            <a:extLst>
              <a:ext uri="{28A0092B-C50C-407E-A947-70E740481C1C}">
                <a14:useLocalDpi xmlns:a14="http://schemas.microsoft.com/office/drawing/2010/main"/>
              </a:ext>
            </a:extLst>
          </a:blip>
          <a:srcRect/>
          <a:stretch/>
        </p:blipFill>
        <p:spPr bwMode="auto">
          <a:xfrm>
            <a:off x="4257697" y="173227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0" name="Picture 2">
            <a:extLst>
              <a:ext uri="{FF2B5EF4-FFF2-40B4-BE49-F238E27FC236}">
                <a16:creationId xmlns:a16="http://schemas.microsoft.com/office/drawing/2014/main" id="{E6826A87-18EC-4031-9F15-3C06088F6B3F}"/>
              </a:ext>
            </a:extLst>
          </p:cNvPr>
          <p:cNvPicPr>
            <a:picLocks noChangeAspect="1" noChangeArrowheads="1"/>
          </p:cNvPicPr>
          <p:nvPr/>
        </p:nvPicPr>
        <p:blipFill rotWithShape="1">
          <a:blip r:embed="rId9" cstate="email">
            <a:extLst>
              <a:ext uri="{28A0092B-C50C-407E-A947-70E740481C1C}">
                <a14:useLocalDpi xmlns:a14="http://schemas.microsoft.com/office/drawing/2010/main"/>
              </a:ext>
            </a:extLst>
          </a:blip>
          <a:srcRect/>
          <a:stretch/>
        </p:blipFill>
        <p:spPr bwMode="auto">
          <a:xfrm>
            <a:off x="4257697" y="1051892"/>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3" name="Tabla 2">
            <a:extLst>
              <a:ext uri="{FF2B5EF4-FFF2-40B4-BE49-F238E27FC236}">
                <a16:creationId xmlns:a16="http://schemas.microsoft.com/office/drawing/2014/main" id="{4218D437-DAFC-FF78-2039-10B0F4163257}"/>
              </a:ext>
            </a:extLst>
          </p:cNvPr>
          <p:cNvGraphicFramePr>
            <a:graphicFrameLocks noGrp="1"/>
          </p:cNvGraphicFramePr>
          <p:nvPr>
            <p:extLst>
              <p:ext uri="{D42A27DB-BD31-4B8C-83A1-F6EECF244321}">
                <p14:modId xmlns:p14="http://schemas.microsoft.com/office/powerpoint/2010/main" val="3575712769"/>
              </p:ext>
            </p:extLst>
          </p:nvPr>
        </p:nvGraphicFramePr>
        <p:xfrm>
          <a:off x="398563" y="2648144"/>
          <a:ext cx="11418301" cy="1917022"/>
        </p:xfrm>
        <a:graphic>
          <a:graphicData uri="http://schemas.openxmlformats.org/drawingml/2006/table">
            <a:tbl>
              <a:tblPr/>
              <a:tblGrid>
                <a:gridCol w="745305">
                  <a:extLst>
                    <a:ext uri="{9D8B030D-6E8A-4147-A177-3AD203B41FA5}">
                      <a16:colId xmlns:a16="http://schemas.microsoft.com/office/drawing/2014/main" val="293854109"/>
                    </a:ext>
                  </a:extLst>
                </a:gridCol>
                <a:gridCol w="931631">
                  <a:extLst>
                    <a:ext uri="{9D8B030D-6E8A-4147-A177-3AD203B41FA5}">
                      <a16:colId xmlns:a16="http://schemas.microsoft.com/office/drawing/2014/main" val="3863429728"/>
                    </a:ext>
                  </a:extLst>
                </a:gridCol>
                <a:gridCol w="267844">
                  <a:extLst>
                    <a:ext uri="{9D8B030D-6E8A-4147-A177-3AD203B41FA5}">
                      <a16:colId xmlns:a16="http://schemas.microsoft.com/office/drawing/2014/main" val="962973341"/>
                    </a:ext>
                  </a:extLst>
                </a:gridCol>
                <a:gridCol w="829733">
                  <a:extLst>
                    <a:ext uri="{9D8B030D-6E8A-4147-A177-3AD203B41FA5}">
                      <a16:colId xmlns:a16="http://schemas.microsoft.com/office/drawing/2014/main" val="1746641641"/>
                    </a:ext>
                  </a:extLst>
                </a:gridCol>
                <a:gridCol w="850113">
                  <a:extLst>
                    <a:ext uri="{9D8B030D-6E8A-4147-A177-3AD203B41FA5}">
                      <a16:colId xmlns:a16="http://schemas.microsoft.com/office/drawing/2014/main" val="290147039"/>
                    </a:ext>
                  </a:extLst>
                </a:gridCol>
                <a:gridCol w="267844">
                  <a:extLst>
                    <a:ext uri="{9D8B030D-6E8A-4147-A177-3AD203B41FA5}">
                      <a16:colId xmlns:a16="http://schemas.microsoft.com/office/drawing/2014/main" val="353474718"/>
                    </a:ext>
                  </a:extLst>
                </a:gridCol>
                <a:gridCol w="815177">
                  <a:extLst>
                    <a:ext uri="{9D8B030D-6E8A-4147-A177-3AD203B41FA5}">
                      <a16:colId xmlns:a16="http://schemas.microsoft.com/office/drawing/2014/main" val="2052986901"/>
                    </a:ext>
                  </a:extLst>
                </a:gridCol>
                <a:gridCol w="815177">
                  <a:extLst>
                    <a:ext uri="{9D8B030D-6E8A-4147-A177-3AD203B41FA5}">
                      <a16:colId xmlns:a16="http://schemas.microsoft.com/office/drawing/2014/main" val="2444053935"/>
                    </a:ext>
                  </a:extLst>
                </a:gridCol>
                <a:gridCol w="267844">
                  <a:extLst>
                    <a:ext uri="{9D8B030D-6E8A-4147-A177-3AD203B41FA5}">
                      <a16:colId xmlns:a16="http://schemas.microsoft.com/office/drawing/2014/main" val="206510783"/>
                    </a:ext>
                  </a:extLst>
                </a:gridCol>
                <a:gridCol w="838468">
                  <a:extLst>
                    <a:ext uri="{9D8B030D-6E8A-4147-A177-3AD203B41FA5}">
                      <a16:colId xmlns:a16="http://schemas.microsoft.com/office/drawing/2014/main" val="721096804"/>
                    </a:ext>
                  </a:extLst>
                </a:gridCol>
                <a:gridCol w="768596">
                  <a:extLst>
                    <a:ext uri="{9D8B030D-6E8A-4147-A177-3AD203B41FA5}">
                      <a16:colId xmlns:a16="http://schemas.microsoft.com/office/drawing/2014/main" val="501922149"/>
                    </a:ext>
                  </a:extLst>
                </a:gridCol>
                <a:gridCol w="267844">
                  <a:extLst>
                    <a:ext uri="{9D8B030D-6E8A-4147-A177-3AD203B41FA5}">
                      <a16:colId xmlns:a16="http://schemas.microsoft.com/office/drawing/2014/main" val="59979175"/>
                    </a:ext>
                  </a:extLst>
                </a:gridCol>
                <a:gridCol w="1004414">
                  <a:extLst>
                    <a:ext uri="{9D8B030D-6E8A-4147-A177-3AD203B41FA5}">
                      <a16:colId xmlns:a16="http://schemas.microsoft.com/office/drawing/2014/main" val="3433254181"/>
                    </a:ext>
                  </a:extLst>
                </a:gridCol>
                <a:gridCol w="861758">
                  <a:extLst>
                    <a:ext uri="{9D8B030D-6E8A-4147-A177-3AD203B41FA5}">
                      <a16:colId xmlns:a16="http://schemas.microsoft.com/office/drawing/2014/main" val="341287670"/>
                    </a:ext>
                  </a:extLst>
                </a:gridCol>
                <a:gridCol w="267844">
                  <a:extLst>
                    <a:ext uri="{9D8B030D-6E8A-4147-A177-3AD203B41FA5}">
                      <a16:colId xmlns:a16="http://schemas.microsoft.com/office/drawing/2014/main" val="3628731872"/>
                    </a:ext>
                  </a:extLst>
                </a:gridCol>
                <a:gridCol w="780241">
                  <a:extLst>
                    <a:ext uri="{9D8B030D-6E8A-4147-A177-3AD203B41FA5}">
                      <a16:colId xmlns:a16="http://schemas.microsoft.com/office/drawing/2014/main" val="2376800631"/>
                    </a:ext>
                  </a:extLst>
                </a:gridCol>
                <a:gridCol w="838468">
                  <a:extLst>
                    <a:ext uri="{9D8B030D-6E8A-4147-A177-3AD203B41FA5}">
                      <a16:colId xmlns:a16="http://schemas.microsoft.com/office/drawing/2014/main" val="2170180705"/>
                    </a:ext>
                  </a:extLst>
                </a:gridCol>
              </a:tblGrid>
              <a:tr h="718883">
                <a:tc>
                  <a:txBody>
                    <a:bodyPr/>
                    <a:lstStyle/>
                    <a:p>
                      <a:pPr algn="ctr" rtl="0" fontAlgn="ctr"/>
                      <a:r>
                        <a:rPr lang="es-CO" sz="12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4232165338"/>
                  </a:ext>
                </a:extLst>
              </a:tr>
              <a:tr h="239628">
                <a:tc>
                  <a:txBody>
                    <a:bodyPr/>
                    <a:lstStyle/>
                    <a:p>
                      <a:pPr algn="ctr" rtl="0" fontAlgn="ctr"/>
                      <a:r>
                        <a:rPr lang="es-CO" sz="1200" b="0" i="0" u="none" strike="noStrike">
                          <a:solidFill>
                            <a:srgbClr val="002060"/>
                          </a:solidFill>
                          <a:effectLst/>
                          <a:highlight>
                            <a:srgbClr val="EBF1E9"/>
                          </a:highligh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dirty="0">
                          <a:solidFill>
                            <a:srgbClr val="002060"/>
                          </a:solidFill>
                          <a:effectLst/>
                          <a:highlight>
                            <a:srgbClr val="EBF1E9"/>
                          </a:highlight>
                          <a:latin typeface="Calibri" panose="020F0502020204030204" pitchFamily="34" charset="0"/>
                        </a:rPr>
                        <a:t>212.495,03</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208.905,56</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106.907,75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83.978,76</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87.570,86</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highlight>
                            <a:srgbClr val="EBF1E9"/>
                          </a:highligh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1" i="0" u="none" strike="noStrike">
                          <a:solidFill>
                            <a:srgbClr val="002060"/>
                          </a:solidFill>
                          <a:effectLst/>
                          <a:highlight>
                            <a:srgbClr val="EBF1E9"/>
                          </a:highlight>
                          <a:latin typeface="Calibri" panose="020F0502020204030204" pitchFamily="34" charset="0"/>
                        </a:rPr>
                        <a:t>699.857,96</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extLst>
                  <a:ext uri="{0D108BD9-81ED-4DB2-BD59-A6C34878D82A}">
                    <a16:rowId xmlns:a16="http://schemas.microsoft.com/office/drawing/2014/main" val="119328879"/>
                  </a:ext>
                </a:extLst>
              </a:tr>
              <a:tr h="239628">
                <a:tc>
                  <a:txBody>
                    <a:bodyPr/>
                    <a:lstStyle/>
                    <a:p>
                      <a:pPr algn="ctr" rtl="0" fontAlgn="ctr"/>
                      <a:r>
                        <a:rPr lang="es-CO" sz="120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197.829,06</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dirty="0">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193.526,00</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99.040,91</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78.382,12</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80.730,91</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649.509,00</a:t>
                      </a:r>
                    </a:p>
                  </a:txBody>
                  <a:tcPr marL="0" marR="0" marT="0" marB="0" anchor="ctr">
                    <a:lnL>
                      <a:noFill/>
                    </a:lnL>
                    <a:lnR>
                      <a:noFill/>
                    </a:lnR>
                    <a:lnT>
                      <a:noFill/>
                    </a:lnT>
                    <a:lnB>
                      <a:noFill/>
                    </a:lnB>
                    <a:noFill/>
                  </a:tcPr>
                </a:tc>
                <a:extLst>
                  <a:ext uri="{0D108BD9-81ED-4DB2-BD59-A6C34878D82A}">
                    <a16:rowId xmlns:a16="http://schemas.microsoft.com/office/drawing/2014/main" val="337337899"/>
                  </a:ext>
                </a:extLst>
              </a:tr>
              <a:tr h="239628">
                <a:tc>
                  <a:txBody>
                    <a:bodyPr/>
                    <a:lstStyle/>
                    <a:p>
                      <a:pPr algn="ctr" rtl="0" fontAlgn="ctr"/>
                      <a:r>
                        <a:rPr lang="es-CO" sz="1200" b="0" i="0" u="none" strike="noStrike">
                          <a:solidFill>
                            <a:srgbClr val="002060"/>
                          </a:solidFill>
                          <a:effectLst/>
                          <a:highlight>
                            <a:srgbClr val="EBF1E9"/>
                          </a:highligh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211.023,28</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203.912,45</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dirty="0">
                          <a:solidFill>
                            <a:srgbClr val="002060"/>
                          </a:solidFill>
                          <a:effectLst/>
                          <a:highlight>
                            <a:srgbClr val="EBF1E9"/>
                          </a:highligh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104.381,46</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81.234,01</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84.710,71</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highlight>
                            <a:srgbClr val="EBF1E9"/>
                          </a:highligh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002060"/>
                          </a:solidFill>
                          <a:effectLst/>
                          <a:highlight>
                            <a:srgbClr val="EBF1E9"/>
                          </a:highlight>
                          <a:latin typeface="Calibri" panose="020F0502020204030204" pitchFamily="34" charset="0"/>
                        </a:rPr>
                        <a:t>685.261,91</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152147710"/>
                  </a:ext>
                </a:extLst>
              </a:tr>
              <a:tr h="479255">
                <a:tc>
                  <a:txBody>
                    <a:bodyPr/>
                    <a:lstStyle/>
                    <a:p>
                      <a:pPr algn="ctr" rtl="0" fontAlgn="ctr"/>
                      <a:r>
                        <a:rPr lang="es-CO" sz="1200" b="1" i="0" u="none" strike="noStrike">
                          <a:solidFill>
                            <a:srgbClr val="002060"/>
                          </a:solidFill>
                          <a:effectLst/>
                          <a:highlight>
                            <a:srgbClr val="EBF1E9"/>
                          </a:highligh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207.115,79</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highlight>
                            <a:srgbClr val="EBF1E9"/>
                          </a:highligh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202.114,67</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highlight>
                            <a:srgbClr val="EBF1E9"/>
                          </a:highligh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103.443,37</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highlight>
                            <a:srgbClr val="EBF1E9"/>
                          </a:highligh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dirty="0">
                          <a:solidFill>
                            <a:srgbClr val="203864"/>
                          </a:solidFill>
                          <a:effectLst/>
                          <a:highlight>
                            <a:srgbClr val="EBF1E9"/>
                          </a:highlight>
                          <a:latin typeface="Calibri" panose="020F0502020204030204" pitchFamily="34" charset="0"/>
                        </a:rPr>
                        <a:t>81.198,30</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dirty="0">
                          <a:solidFill>
                            <a:srgbClr val="002060"/>
                          </a:solidFill>
                          <a:effectLst/>
                          <a:highlight>
                            <a:srgbClr val="EBF1E9"/>
                          </a:highligh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dirty="0">
                          <a:solidFill>
                            <a:srgbClr val="203864"/>
                          </a:solidFill>
                          <a:effectLst/>
                          <a:highlight>
                            <a:srgbClr val="EBF1E9"/>
                          </a:highlight>
                          <a:latin typeface="Calibri" panose="020F0502020204030204" pitchFamily="34" charset="0"/>
                        </a:rPr>
                        <a:t>84.337,49</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ctr"/>
                      <a:endParaRPr lang="es-CO" sz="1100" b="0" i="0" u="none" strike="noStrike" dirty="0">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dirty="0">
                          <a:solidFill>
                            <a:srgbClr val="002060"/>
                          </a:solidFill>
                          <a:effectLst/>
                          <a:highlight>
                            <a:srgbClr val="EBF1E9"/>
                          </a:highligh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dirty="0">
                          <a:solidFill>
                            <a:srgbClr val="203864"/>
                          </a:solidFill>
                          <a:effectLst/>
                          <a:highlight>
                            <a:srgbClr val="EBF1E9"/>
                          </a:highlight>
                          <a:latin typeface="Calibri" panose="020F0502020204030204" pitchFamily="34" charset="0"/>
                        </a:rPr>
                        <a:t>678.209,63</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extLst>
                  <a:ext uri="{0D108BD9-81ED-4DB2-BD59-A6C34878D82A}">
                    <a16:rowId xmlns:a16="http://schemas.microsoft.com/office/drawing/2014/main" val="3402649924"/>
                  </a:ext>
                </a:extLst>
              </a:tr>
            </a:tbl>
          </a:graphicData>
        </a:graphic>
      </p:graphicFrame>
    </p:spTree>
    <p:extLst>
      <p:ext uri="{BB962C8B-B14F-4D97-AF65-F5344CB8AC3E}">
        <p14:creationId xmlns:p14="http://schemas.microsoft.com/office/powerpoint/2010/main" val="2944071904"/>
      </p:ext>
    </p:extLst>
  </p:cSld>
  <p:clrMapOvr>
    <a:masterClrMapping/>
  </p:clrMapOvr>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1858" name="Imagen 13">
            <a:extLst>
              <a:ext uri="{FF2B5EF4-FFF2-40B4-BE49-F238E27FC236}">
                <a16:creationId xmlns:a16="http://schemas.microsoft.com/office/drawing/2014/main" id="{D003695D-EF5D-4EBA-85A4-701B53692AA7}"/>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63575" y="158750"/>
            <a:ext cx="1244600" cy="1157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 name="CuadroTexto 25">
            <a:extLst>
              <a:ext uri="{FF2B5EF4-FFF2-40B4-BE49-F238E27FC236}">
                <a16:creationId xmlns:a16="http://schemas.microsoft.com/office/drawing/2014/main" id="{82C6581C-B3B6-4D1B-BE5D-1C8FF86EB86C}"/>
              </a:ext>
            </a:extLst>
          </p:cNvPr>
          <p:cNvSpPr txBox="1"/>
          <p:nvPr/>
        </p:nvSpPr>
        <p:spPr>
          <a:xfrm>
            <a:off x="1779588" y="179388"/>
            <a:ext cx="9880600" cy="893762"/>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Comités De Conciliación De Cuentas Ciudad Limpia a Abril 2024</a:t>
            </a:r>
          </a:p>
        </p:txBody>
      </p:sp>
      <p:cxnSp>
        <p:nvCxnSpPr>
          <p:cNvPr id="27" name="Conector recto 26">
            <a:extLst>
              <a:ext uri="{FF2B5EF4-FFF2-40B4-BE49-F238E27FC236}">
                <a16:creationId xmlns:a16="http://schemas.microsoft.com/office/drawing/2014/main" id="{0CFC7851-DEE2-407C-9041-6E5DC7A889D9}"/>
              </a:ext>
            </a:extLst>
          </p:cNvPr>
          <p:cNvCxnSpPr>
            <a:cxnSpLocks/>
          </p:cNvCxnSpPr>
          <p:nvPr/>
        </p:nvCxnSpPr>
        <p:spPr>
          <a:xfrm>
            <a:off x="88900" y="1084263"/>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21861" name="Imagen 27">
            <a:extLst>
              <a:ext uri="{FF2B5EF4-FFF2-40B4-BE49-F238E27FC236}">
                <a16:creationId xmlns:a16="http://schemas.microsoft.com/office/drawing/2014/main" id="{A4365FBD-5689-42A5-97A2-E9E5E53705F6}"/>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531813" y="98425"/>
            <a:ext cx="965200" cy="898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CuadroTexto 4">
            <a:extLst>
              <a:ext uri="{FF2B5EF4-FFF2-40B4-BE49-F238E27FC236}">
                <a16:creationId xmlns:a16="http://schemas.microsoft.com/office/drawing/2014/main" id="{B6C5797A-CA15-4516-A357-6771A4EE700B}"/>
              </a:ext>
            </a:extLst>
          </p:cNvPr>
          <p:cNvSpPr txBox="1">
            <a:spLocks noChangeArrowheads="1"/>
          </p:cNvSpPr>
          <p:nvPr/>
        </p:nvSpPr>
        <p:spPr bwMode="auto">
          <a:xfrm>
            <a:off x="-269875" y="6531769"/>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a:t>
            </a:r>
          </a:p>
        </p:txBody>
      </p:sp>
      <p:grpSp>
        <p:nvGrpSpPr>
          <p:cNvPr id="9" name="Grupo 8">
            <a:extLst>
              <a:ext uri="{FF2B5EF4-FFF2-40B4-BE49-F238E27FC236}">
                <a16:creationId xmlns:a16="http://schemas.microsoft.com/office/drawing/2014/main" id="{5D4B9F62-379F-4CF6-9D8A-EE4D61434185}"/>
              </a:ext>
            </a:extLst>
          </p:cNvPr>
          <p:cNvGrpSpPr/>
          <p:nvPr/>
        </p:nvGrpSpPr>
        <p:grpSpPr>
          <a:xfrm>
            <a:off x="10014850" y="2818963"/>
            <a:ext cx="1077459" cy="989053"/>
            <a:chOff x="10562619" y="1423954"/>
            <a:chExt cx="1280250" cy="1299632"/>
          </a:xfrm>
        </p:grpSpPr>
        <p:pic>
          <p:nvPicPr>
            <p:cNvPr id="10" name="Picture 2">
              <a:extLst>
                <a:ext uri="{FF2B5EF4-FFF2-40B4-BE49-F238E27FC236}">
                  <a16:creationId xmlns:a16="http://schemas.microsoft.com/office/drawing/2014/main" id="{6B979723-BCDC-4F15-B483-D7CA8567C57E}"/>
                </a:ext>
              </a:extLst>
            </p:cNvPr>
            <p:cNvPicPr>
              <a:picLocks noChangeAspect="1" noChangeArrowheads="1"/>
            </p:cNvPicPr>
            <p:nvPr/>
          </p:nvPicPr>
          <p:blipFill rotWithShape="1">
            <a:blip r:embed="rId5" cstate="email">
              <a:extLst>
                <a:ext uri="{28A0092B-C50C-407E-A947-70E740481C1C}">
                  <a14:useLocalDpi xmlns:a14="http://schemas.microsoft.com/office/drawing/2010/main"/>
                </a:ext>
              </a:extLst>
            </a:blip>
            <a:srcRect/>
            <a:stretch/>
          </p:blipFill>
          <p:spPr bwMode="auto">
            <a:xfrm>
              <a:off x="10627933" y="203488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 name="Picture 2">
              <a:extLst>
                <a:ext uri="{FF2B5EF4-FFF2-40B4-BE49-F238E27FC236}">
                  <a16:creationId xmlns:a16="http://schemas.microsoft.com/office/drawing/2014/main" id="{43F10E81-2FDC-4CB3-B96A-23C8B84B13A4}"/>
                </a:ext>
              </a:extLst>
            </p:cNvPr>
            <p:cNvPicPr>
              <a:picLocks noChangeAspect="1" noChangeArrowheads="1"/>
            </p:cNvPicPr>
            <p:nvPr/>
          </p:nvPicPr>
          <p:blipFill rotWithShape="1">
            <a:blip r:embed="rId6" cstate="email">
              <a:extLst>
                <a:ext uri="{28A0092B-C50C-407E-A947-70E740481C1C}">
                  <a14:useLocalDpi xmlns:a14="http://schemas.microsoft.com/office/drawing/2010/main"/>
                </a:ext>
              </a:extLst>
            </a:blip>
            <a:srcRect/>
            <a:stretch/>
          </p:blipFill>
          <p:spPr bwMode="auto">
            <a:xfrm>
              <a:off x="10562619" y="142395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aphicFrame>
        <p:nvGraphicFramePr>
          <p:cNvPr id="3" name="Tabla 2">
            <a:extLst>
              <a:ext uri="{FF2B5EF4-FFF2-40B4-BE49-F238E27FC236}">
                <a16:creationId xmlns:a16="http://schemas.microsoft.com/office/drawing/2014/main" id="{253E1031-B590-9AB5-A62C-E8EEE7E11BC2}"/>
              </a:ext>
            </a:extLst>
          </p:cNvPr>
          <p:cNvGraphicFramePr>
            <a:graphicFrameLocks noGrp="1"/>
          </p:cNvGraphicFramePr>
          <p:nvPr/>
        </p:nvGraphicFramePr>
        <p:xfrm>
          <a:off x="2482850" y="1168845"/>
          <a:ext cx="5866879" cy="5420464"/>
        </p:xfrm>
        <a:graphic>
          <a:graphicData uri="http://schemas.openxmlformats.org/drawingml/2006/table">
            <a:tbl>
              <a:tblPr/>
              <a:tblGrid>
                <a:gridCol w="1770401">
                  <a:extLst>
                    <a:ext uri="{9D8B030D-6E8A-4147-A177-3AD203B41FA5}">
                      <a16:colId xmlns:a16="http://schemas.microsoft.com/office/drawing/2014/main" val="1610790081"/>
                    </a:ext>
                  </a:extLst>
                </a:gridCol>
                <a:gridCol w="775358">
                  <a:extLst>
                    <a:ext uri="{9D8B030D-6E8A-4147-A177-3AD203B41FA5}">
                      <a16:colId xmlns:a16="http://schemas.microsoft.com/office/drawing/2014/main" val="1319086077"/>
                    </a:ext>
                  </a:extLst>
                </a:gridCol>
                <a:gridCol w="917508">
                  <a:extLst>
                    <a:ext uri="{9D8B030D-6E8A-4147-A177-3AD203B41FA5}">
                      <a16:colId xmlns:a16="http://schemas.microsoft.com/office/drawing/2014/main" val="3990283306"/>
                    </a:ext>
                  </a:extLst>
                </a:gridCol>
                <a:gridCol w="1201806">
                  <a:extLst>
                    <a:ext uri="{9D8B030D-6E8A-4147-A177-3AD203B41FA5}">
                      <a16:colId xmlns:a16="http://schemas.microsoft.com/office/drawing/2014/main" val="3128030594"/>
                    </a:ext>
                  </a:extLst>
                </a:gridCol>
                <a:gridCol w="1201806">
                  <a:extLst>
                    <a:ext uri="{9D8B030D-6E8A-4147-A177-3AD203B41FA5}">
                      <a16:colId xmlns:a16="http://schemas.microsoft.com/office/drawing/2014/main" val="2651768773"/>
                    </a:ext>
                  </a:extLst>
                </a:gridCol>
              </a:tblGrid>
              <a:tr h="125786">
                <a:tc gridSpan="5">
                  <a:txBody>
                    <a:bodyPr/>
                    <a:lstStyle/>
                    <a:p>
                      <a:pPr algn="ctr" rtl="0" fontAlgn="ctr"/>
                      <a:r>
                        <a:rPr lang="es-CO" sz="1000" b="1" i="0" u="none" strike="noStrike" dirty="0">
                          <a:solidFill>
                            <a:srgbClr val="203864"/>
                          </a:solidFill>
                          <a:effectLst/>
                          <a:latin typeface="Calibri" panose="020F0502020204030204" pitchFamily="34" charset="0"/>
                        </a:rPr>
                        <a:t>COMITÉ DE CONCILIACIÓN DE CUENTAS</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a:noFill/>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3073951224"/>
                  </a:ext>
                </a:extLst>
              </a:tr>
              <a:tr h="125786">
                <a:tc gridSpan="5">
                  <a:txBody>
                    <a:bodyPr/>
                    <a:lstStyle/>
                    <a:p>
                      <a:pPr algn="ctr" rtl="0" fontAlgn="ctr"/>
                      <a:r>
                        <a:rPr lang="es-MX" sz="1000" b="1" i="0" u="none" strike="noStrike" dirty="0">
                          <a:solidFill>
                            <a:srgbClr val="203864"/>
                          </a:solidFill>
                          <a:effectLst/>
                          <a:latin typeface="Calibri" panose="020F0502020204030204" pitchFamily="34" charset="0"/>
                        </a:rPr>
                        <a:t>AL 30 DE ABRIL DE 2024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a:noFill/>
                    </a:lnT>
                    <a:lnB>
                      <a:noFill/>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68208886"/>
                  </a:ext>
                </a:extLst>
              </a:tr>
              <a:tr h="135159">
                <a:tc gridSpan="5">
                  <a:txBody>
                    <a:bodyPr/>
                    <a:lstStyle/>
                    <a:p>
                      <a:pPr algn="ctr" rtl="0" fontAlgn="ctr"/>
                      <a:r>
                        <a:rPr lang="es-CO" sz="1000" b="1" i="0" u="none" strike="noStrike" dirty="0">
                          <a:solidFill>
                            <a:srgbClr val="203864"/>
                          </a:solidFill>
                          <a:effectLst/>
                          <a:latin typeface="Calibri" panose="020F0502020204030204" pitchFamily="34" charset="0"/>
                        </a:rPr>
                        <a:t>REMUNERACIÓN DE LA ACTIVIDAD DE APROVECHAMIENTO</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a:noFill/>
                    </a:lnT>
                    <a:lnB w="12700" cap="flat" cmpd="sng" algn="ctr">
                      <a:solidFill>
                        <a:srgbClr val="C6E0B4"/>
                      </a:solidFill>
                      <a:prstDash val="solid"/>
                      <a:round/>
                      <a:headEnd type="none" w="med" len="med"/>
                      <a:tailEnd type="none" w="med" len="med"/>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2008281681"/>
                  </a:ext>
                </a:extLst>
              </a:tr>
              <a:tr h="260944">
                <a:tc>
                  <a:txBody>
                    <a:bodyPr/>
                    <a:lstStyle/>
                    <a:p>
                      <a:pPr algn="ctr" rtl="0" fontAlgn="ctr"/>
                      <a:r>
                        <a:rPr lang="es-CO" sz="900" b="1" i="0" u="none" strike="noStrike" dirty="0">
                          <a:solidFill>
                            <a:srgbClr val="203864"/>
                          </a:solidFill>
                          <a:effectLst/>
                          <a:latin typeface="Calibri" panose="020F0502020204030204" pitchFamily="34" charset="0"/>
                        </a:rPr>
                        <a:t>CONCESIONARIO</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dirty="0">
                          <a:solidFill>
                            <a:srgbClr val="203864"/>
                          </a:solidFill>
                          <a:effectLst/>
                          <a:latin typeface="Calibri" panose="020F0502020204030204" pitchFamily="34" charset="0"/>
                        </a:rPr>
                        <a:t>CONCEPTO</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dirty="0">
                          <a:solidFill>
                            <a:srgbClr val="203864"/>
                          </a:solidFill>
                          <a:effectLst/>
                          <a:latin typeface="Calibri" panose="020F0502020204030204" pitchFamily="34" charset="0"/>
                        </a:rPr>
                        <a:t>FECHA COMITÉ</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PERÍODO CONCILIACIÓN</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VALOR LIQUIDACIONES</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842384647"/>
                  </a:ext>
                </a:extLst>
              </a:tr>
              <a:tr h="135159">
                <a:tc rowSpan="29">
                  <a:txBody>
                    <a:bodyPr/>
                    <a:lstStyle/>
                    <a:p>
                      <a:pPr algn="ctr" rtl="0" fontAlgn="ctr"/>
                      <a:r>
                        <a:rPr lang="es-CO" sz="900" b="1" i="0" u="none" strike="noStrike" dirty="0">
                          <a:solidFill>
                            <a:srgbClr val="203864"/>
                          </a:solidFill>
                          <a:effectLst/>
                          <a:latin typeface="Calibri" panose="020F0502020204030204" pitchFamily="34" charset="0"/>
                        </a:rPr>
                        <a:t>CIUDAD LIMPIA BOGOTÁ S.A. E.S.P.</a:t>
                      </a:r>
                    </a:p>
                  </a:txBody>
                  <a:tcPr marL="0" marR="0" marT="0" marB="0" anchor="ctr">
                    <a:lnL w="6350" cap="flat" cmpd="sng" algn="ctr">
                      <a:solidFill>
                        <a:srgbClr val="92D050"/>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Comité N°30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17-dic-20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nov-20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$ 3.038.645.462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832754906"/>
                  </a:ext>
                </a:extLst>
              </a:tr>
              <a:tr h="13515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22-ene-21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dic-20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$ 1.814.676.872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915494312"/>
                  </a:ext>
                </a:extLst>
              </a:tr>
              <a:tr h="13515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24-feb-21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ene-21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$ 3.223.009.767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372627661"/>
                  </a:ext>
                </a:extLst>
              </a:tr>
              <a:tr h="13515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24-mar-21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feb-21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$ 1.730.235.329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2925248428"/>
                  </a:ext>
                </a:extLst>
              </a:tr>
              <a:tr h="13515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22-abr-21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mar-21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$ 4.768.020.039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2022939670"/>
                  </a:ext>
                </a:extLst>
              </a:tr>
              <a:tr h="13515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26-may-21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abr-21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$ 2.848.443.865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889337033"/>
                  </a:ext>
                </a:extLst>
              </a:tr>
              <a:tr h="13515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25-jun-21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may-21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$ 3.591.918.753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11556807"/>
                  </a:ext>
                </a:extLst>
              </a:tr>
              <a:tr h="13515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23-jul-21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jun-21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$ 3.411.483.258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1519146675"/>
                  </a:ext>
                </a:extLst>
              </a:tr>
              <a:tr h="13515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26-ago-21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jul-21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$ 3.639.876.079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778779688"/>
                  </a:ext>
                </a:extLst>
              </a:tr>
              <a:tr h="13515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24-sep-21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ago-21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$ 3.107.677.398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4100136004"/>
                  </a:ext>
                </a:extLst>
              </a:tr>
              <a:tr h="13515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25-oct-21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sep-21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$ 2.470.319.799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3362795619"/>
                  </a:ext>
                </a:extLst>
              </a:tr>
              <a:tr h="13515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24-nov-21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oct-21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$ 2.529.173.517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1980658422"/>
                  </a:ext>
                </a:extLst>
              </a:tr>
              <a:tr h="13515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22-dic-21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nov-21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$ 2.773.883.943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7994935"/>
                  </a:ext>
                </a:extLst>
              </a:tr>
              <a:tr h="13515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26-ene-22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dic-21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$ 2.977.919.106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2688718338"/>
                  </a:ext>
                </a:extLst>
              </a:tr>
              <a:tr h="13515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24-feb-22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ene-22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$ 3.141.917.251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269813800"/>
                  </a:ext>
                </a:extLst>
              </a:tr>
              <a:tr h="13515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25-mar-22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feb-22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$ 2.613.066.977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1872087811"/>
                  </a:ext>
                </a:extLst>
              </a:tr>
              <a:tr h="13515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26-abr-22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mar-22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$ 2.182.085.044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1046627929"/>
                  </a:ext>
                </a:extLst>
              </a:tr>
              <a:tr h="13515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26-may-22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abr-22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$ 2.382.296.996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2926618705"/>
                  </a:ext>
                </a:extLst>
              </a:tr>
              <a:tr h="13515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24-jun-22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may-22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$ 2.357.271.159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1977182098"/>
                  </a:ext>
                </a:extLst>
              </a:tr>
              <a:tr h="13515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26-jul-22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jun-22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$ 2.309.598.767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43522956"/>
                  </a:ext>
                </a:extLst>
              </a:tr>
              <a:tr h="13515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26-ago-22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jul-22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$ 3.386.573.416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3197347235"/>
                  </a:ext>
                </a:extLst>
              </a:tr>
              <a:tr h="13515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27-sep-22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ago-22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$ 2.826.049.874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4122250720"/>
                  </a:ext>
                </a:extLst>
              </a:tr>
              <a:tr h="12578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26-oct-22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sep-22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dirty="0">
                          <a:solidFill>
                            <a:srgbClr val="203864"/>
                          </a:solidFill>
                          <a:effectLst/>
                          <a:latin typeface="Calibri" panose="020F0502020204030204" pitchFamily="34" charset="0"/>
                        </a:rPr>
                        <a:t>$ 1.991.981.443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354179398"/>
                  </a:ext>
                </a:extLst>
              </a:tr>
              <a:tr h="147984">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25-nov-22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oct-22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dirty="0">
                          <a:solidFill>
                            <a:srgbClr val="203864"/>
                          </a:solidFill>
                          <a:effectLst/>
                          <a:latin typeface="Calibri" panose="020F0502020204030204" pitchFamily="34" charset="0"/>
                        </a:rPr>
                        <a:t>$ 1.932.366.467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397425780"/>
                  </a:ext>
                </a:extLst>
              </a:tr>
              <a:tr h="155383">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22-dic-22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nov-22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dirty="0">
                          <a:solidFill>
                            <a:srgbClr val="203864"/>
                          </a:solidFill>
                          <a:effectLst/>
                          <a:latin typeface="Calibri" panose="020F0502020204030204" pitchFamily="34" charset="0"/>
                        </a:rPr>
                        <a:t>$ 1.992.527.525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3660329992"/>
                  </a:ext>
                </a:extLst>
              </a:tr>
              <a:tr h="155383">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27-ene-23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dic-22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dirty="0">
                          <a:solidFill>
                            <a:srgbClr val="203864"/>
                          </a:solidFill>
                          <a:effectLst/>
                          <a:latin typeface="Calibri" panose="020F0502020204030204" pitchFamily="34" charset="0"/>
                        </a:rPr>
                        <a:t>$ 3.106.148.619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1977565116"/>
                  </a:ext>
                </a:extLst>
              </a:tr>
              <a:tr h="155383">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24-feb-203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ene-23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dirty="0">
                          <a:solidFill>
                            <a:srgbClr val="203864"/>
                          </a:solidFill>
                          <a:effectLst/>
                          <a:latin typeface="Calibri" panose="020F0502020204030204" pitchFamily="34" charset="0"/>
                        </a:rPr>
                        <a:t>$ 3.235.205.036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1965082527"/>
                  </a:ext>
                </a:extLst>
              </a:tr>
              <a:tr h="155383">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27-mar-23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feb-23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dirty="0">
                          <a:solidFill>
                            <a:srgbClr val="203864"/>
                          </a:solidFill>
                          <a:effectLst/>
                          <a:latin typeface="Calibri" panose="020F0502020204030204" pitchFamily="34" charset="0"/>
                        </a:rPr>
                        <a:t>$ 3.003.547.402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2664321213"/>
                  </a:ext>
                </a:extLst>
              </a:tr>
              <a:tr h="22394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25-abr-23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mar-23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dirty="0">
                          <a:solidFill>
                            <a:srgbClr val="203864"/>
                          </a:solidFill>
                          <a:effectLst/>
                          <a:latin typeface="Calibri" panose="020F0502020204030204" pitchFamily="34" charset="0"/>
                        </a:rPr>
                        <a:t>$ 3.800.331.543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3192725512"/>
                  </a:ext>
                </a:extLst>
              </a:tr>
              <a:tr h="155383">
                <a:tc gridSpan="5">
                  <a:txBody>
                    <a:bodyPr/>
                    <a:lstStyle/>
                    <a:p>
                      <a:pPr algn="r" rtl="0" fontAlgn="ctr"/>
                      <a:r>
                        <a:rPr lang="es-CO" sz="1000" b="1" i="0" u="none" strike="noStrike" dirty="0">
                          <a:solidFill>
                            <a:srgbClr val="203864"/>
                          </a:solidFill>
                          <a:effectLst/>
                          <a:latin typeface="Calibri" panose="020F0502020204030204" pitchFamily="34" charset="0"/>
                        </a:rPr>
                        <a:t>(Continúa...)</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2631258765"/>
                  </a:ext>
                </a:extLst>
              </a:tr>
            </a:tbl>
          </a:graphicData>
        </a:graphic>
      </p:graphicFrame>
    </p:spTree>
  </p:cSld>
  <p:clrMapOvr>
    <a:masterClrMapping/>
  </p:clrMapOvr>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1858" name="Imagen 13">
            <a:extLst>
              <a:ext uri="{FF2B5EF4-FFF2-40B4-BE49-F238E27FC236}">
                <a16:creationId xmlns:a16="http://schemas.microsoft.com/office/drawing/2014/main" id="{D003695D-EF5D-4EBA-85A4-701B53692AA7}"/>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63575" y="158750"/>
            <a:ext cx="1244600" cy="1157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 name="CuadroTexto 25">
            <a:extLst>
              <a:ext uri="{FF2B5EF4-FFF2-40B4-BE49-F238E27FC236}">
                <a16:creationId xmlns:a16="http://schemas.microsoft.com/office/drawing/2014/main" id="{82C6581C-B3B6-4D1B-BE5D-1C8FF86EB86C}"/>
              </a:ext>
            </a:extLst>
          </p:cNvPr>
          <p:cNvSpPr txBox="1"/>
          <p:nvPr/>
        </p:nvSpPr>
        <p:spPr>
          <a:xfrm>
            <a:off x="1779588" y="179388"/>
            <a:ext cx="9880600" cy="893762"/>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Comités De Conciliación De Cuentas Ciudad Limpia a Abril 2024</a:t>
            </a:r>
          </a:p>
        </p:txBody>
      </p:sp>
      <p:cxnSp>
        <p:nvCxnSpPr>
          <p:cNvPr id="27" name="Conector recto 26">
            <a:extLst>
              <a:ext uri="{FF2B5EF4-FFF2-40B4-BE49-F238E27FC236}">
                <a16:creationId xmlns:a16="http://schemas.microsoft.com/office/drawing/2014/main" id="{0CFC7851-DEE2-407C-9041-6E5DC7A889D9}"/>
              </a:ext>
            </a:extLst>
          </p:cNvPr>
          <p:cNvCxnSpPr>
            <a:cxnSpLocks/>
          </p:cNvCxnSpPr>
          <p:nvPr/>
        </p:nvCxnSpPr>
        <p:spPr>
          <a:xfrm>
            <a:off x="88900" y="1084263"/>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21861" name="Imagen 27">
            <a:extLst>
              <a:ext uri="{FF2B5EF4-FFF2-40B4-BE49-F238E27FC236}">
                <a16:creationId xmlns:a16="http://schemas.microsoft.com/office/drawing/2014/main" id="{A4365FBD-5689-42A5-97A2-E9E5E53705F6}"/>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531813" y="98425"/>
            <a:ext cx="965200" cy="898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CuadroTexto 4">
            <a:extLst>
              <a:ext uri="{FF2B5EF4-FFF2-40B4-BE49-F238E27FC236}">
                <a16:creationId xmlns:a16="http://schemas.microsoft.com/office/drawing/2014/main" id="{B6C5797A-CA15-4516-A357-6771A4EE700B}"/>
              </a:ext>
            </a:extLst>
          </p:cNvPr>
          <p:cNvSpPr txBox="1">
            <a:spLocks noChangeArrowheads="1"/>
          </p:cNvSpPr>
          <p:nvPr/>
        </p:nvSpPr>
        <p:spPr bwMode="auto">
          <a:xfrm>
            <a:off x="-269875" y="6531769"/>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a:t>
            </a:r>
          </a:p>
        </p:txBody>
      </p:sp>
      <p:grpSp>
        <p:nvGrpSpPr>
          <p:cNvPr id="9" name="Grupo 8">
            <a:extLst>
              <a:ext uri="{FF2B5EF4-FFF2-40B4-BE49-F238E27FC236}">
                <a16:creationId xmlns:a16="http://schemas.microsoft.com/office/drawing/2014/main" id="{5D4B9F62-379F-4CF6-9D8A-EE4D61434185}"/>
              </a:ext>
            </a:extLst>
          </p:cNvPr>
          <p:cNvGrpSpPr/>
          <p:nvPr/>
        </p:nvGrpSpPr>
        <p:grpSpPr>
          <a:xfrm>
            <a:off x="10014850" y="2818963"/>
            <a:ext cx="1077459" cy="989053"/>
            <a:chOff x="10562619" y="1423954"/>
            <a:chExt cx="1280250" cy="1299632"/>
          </a:xfrm>
        </p:grpSpPr>
        <p:pic>
          <p:nvPicPr>
            <p:cNvPr id="10" name="Picture 2">
              <a:extLst>
                <a:ext uri="{FF2B5EF4-FFF2-40B4-BE49-F238E27FC236}">
                  <a16:creationId xmlns:a16="http://schemas.microsoft.com/office/drawing/2014/main" id="{6B979723-BCDC-4F15-B483-D7CA8567C57E}"/>
                </a:ext>
              </a:extLst>
            </p:cNvPr>
            <p:cNvPicPr>
              <a:picLocks noChangeAspect="1" noChangeArrowheads="1"/>
            </p:cNvPicPr>
            <p:nvPr/>
          </p:nvPicPr>
          <p:blipFill rotWithShape="1">
            <a:blip r:embed="rId5" cstate="email">
              <a:extLst>
                <a:ext uri="{28A0092B-C50C-407E-A947-70E740481C1C}">
                  <a14:useLocalDpi xmlns:a14="http://schemas.microsoft.com/office/drawing/2010/main"/>
                </a:ext>
              </a:extLst>
            </a:blip>
            <a:srcRect/>
            <a:stretch/>
          </p:blipFill>
          <p:spPr bwMode="auto">
            <a:xfrm>
              <a:off x="10627933" y="203488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 name="Picture 2">
              <a:extLst>
                <a:ext uri="{FF2B5EF4-FFF2-40B4-BE49-F238E27FC236}">
                  <a16:creationId xmlns:a16="http://schemas.microsoft.com/office/drawing/2014/main" id="{43F10E81-2FDC-4CB3-B96A-23C8B84B13A4}"/>
                </a:ext>
              </a:extLst>
            </p:cNvPr>
            <p:cNvPicPr>
              <a:picLocks noChangeAspect="1" noChangeArrowheads="1"/>
            </p:cNvPicPr>
            <p:nvPr/>
          </p:nvPicPr>
          <p:blipFill rotWithShape="1">
            <a:blip r:embed="rId6" cstate="email">
              <a:extLst>
                <a:ext uri="{28A0092B-C50C-407E-A947-70E740481C1C}">
                  <a14:useLocalDpi xmlns:a14="http://schemas.microsoft.com/office/drawing/2010/main"/>
                </a:ext>
              </a:extLst>
            </a:blip>
            <a:srcRect/>
            <a:stretch/>
          </p:blipFill>
          <p:spPr bwMode="auto">
            <a:xfrm>
              <a:off x="10562619" y="142395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aphicFrame>
        <p:nvGraphicFramePr>
          <p:cNvPr id="3" name="Tabla 2">
            <a:extLst>
              <a:ext uri="{FF2B5EF4-FFF2-40B4-BE49-F238E27FC236}">
                <a16:creationId xmlns:a16="http://schemas.microsoft.com/office/drawing/2014/main" id="{9C250CA9-55B9-32A9-F7ED-A34FB31A99DA}"/>
              </a:ext>
            </a:extLst>
          </p:cNvPr>
          <p:cNvGraphicFramePr>
            <a:graphicFrameLocks noGrp="1"/>
          </p:cNvGraphicFramePr>
          <p:nvPr/>
        </p:nvGraphicFramePr>
        <p:xfrm>
          <a:off x="2298525" y="1998664"/>
          <a:ext cx="6484749" cy="3504517"/>
        </p:xfrm>
        <a:graphic>
          <a:graphicData uri="http://schemas.openxmlformats.org/drawingml/2006/table">
            <a:tbl>
              <a:tblPr/>
              <a:tblGrid>
                <a:gridCol w="1956851">
                  <a:extLst>
                    <a:ext uri="{9D8B030D-6E8A-4147-A177-3AD203B41FA5}">
                      <a16:colId xmlns:a16="http://schemas.microsoft.com/office/drawing/2014/main" val="4208504652"/>
                    </a:ext>
                  </a:extLst>
                </a:gridCol>
                <a:gridCol w="857015">
                  <a:extLst>
                    <a:ext uri="{9D8B030D-6E8A-4147-A177-3AD203B41FA5}">
                      <a16:colId xmlns:a16="http://schemas.microsoft.com/office/drawing/2014/main" val="962111989"/>
                    </a:ext>
                  </a:extLst>
                </a:gridCol>
                <a:gridCol w="1014135">
                  <a:extLst>
                    <a:ext uri="{9D8B030D-6E8A-4147-A177-3AD203B41FA5}">
                      <a16:colId xmlns:a16="http://schemas.microsoft.com/office/drawing/2014/main" val="2699760147"/>
                    </a:ext>
                  </a:extLst>
                </a:gridCol>
                <a:gridCol w="1328374">
                  <a:extLst>
                    <a:ext uri="{9D8B030D-6E8A-4147-A177-3AD203B41FA5}">
                      <a16:colId xmlns:a16="http://schemas.microsoft.com/office/drawing/2014/main" val="3693117995"/>
                    </a:ext>
                  </a:extLst>
                </a:gridCol>
                <a:gridCol w="1328374">
                  <a:extLst>
                    <a:ext uri="{9D8B030D-6E8A-4147-A177-3AD203B41FA5}">
                      <a16:colId xmlns:a16="http://schemas.microsoft.com/office/drawing/2014/main" val="2500069952"/>
                    </a:ext>
                  </a:extLst>
                </a:gridCol>
              </a:tblGrid>
              <a:tr h="173924">
                <a:tc gridSpan="5">
                  <a:txBody>
                    <a:bodyPr/>
                    <a:lstStyle/>
                    <a:p>
                      <a:pPr algn="ctr" rtl="0" fontAlgn="ctr"/>
                      <a:r>
                        <a:rPr lang="es-MX" sz="1000" b="1" i="0" u="none" strike="noStrike" dirty="0">
                          <a:solidFill>
                            <a:schemeClr val="accent1">
                              <a:lumMod val="50000"/>
                            </a:schemeClr>
                          </a:solidFill>
                          <a:effectLst/>
                          <a:latin typeface="Calibri" panose="020F0502020204030204" pitchFamily="34" charset="0"/>
                        </a:rPr>
                        <a:t>COMITÉ DE CONCILIACIÓN DE CUENTAS</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a:noFill/>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2367125140"/>
                  </a:ext>
                </a:extLst>
              </a:tr>
              <a:tr h="180907">
                <a:tc gridSpan="5">
                  <a:txBody>
                    <a:bodyPr/>
                    <a:lstStyle/>
                    <a:p>
                      <a:pPr algn="ctr" rtl="0" fontAlgn="ctr"/>
                      <a:r>
                        <a:rPr lang="es-MX" sz="1000" b="1" i="0" u="none" strike="noStrike" dirty="0">
                          <a:solidFill>
                            <a:schemeClr val="accent1">
                              <a:lumMod val="50000"/>
                            </a:schemeClr>
                          </a:solidFill>
                          <a:effectLst/>
                          <a:latin typeface="Calibri" panose="020F0502020204030204" pitchFamily="34" charset="0"/>
                        </a:rPr>
                        <a:t>AL 30 DE ABRIL DE 2024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a:noFill/>
                    </a:lnT>
                    <a:lnB>
                      <a:noFill/>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3932062160"/>
                  </a:ext>
                </a:extLst>
              </a:tr>
              <a:tr h="173924">
                <a:tc gridSpan="5">
                  <a:txBody>
                    <a:bodyPr/>
                    <a:lstStyle/>
                    <a:p>
                      <a:pPr algn="ctr" rtl="0" fontAlgn="ctr"/>
                      <a:r>
                        <a:rPr lang="es-MX" sz="1000" b="1" i="0" u="none" strike="noStrike" dirty="0">
                          <a:solidFill>
                            <a:schemeClr val="accent1">
                              <a:lumMod val="50000"/>
                            </a:schemeClr>
                          </a:solidFill>
                          <a:effectLst/>
                          <a:latin typeface="Calibri" panose="020F0502020204030204" pitchFamily="34" charset="0"/>
                        </a:rPr>
                        <a:t>REMUNERACIÓN DE LA ACTIVIDAD DE APROVECHAMIENTO</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a:noFill/>
                    </a:lnT>
                    <a:lnB w="12700" cap="flat" cmpd="sng" algn="ctr">
                      <a:solidFill>
                        <a:srgbClr val="C6E0B4"/>
                      </a:solidFill>
                      <a:prstDash val="solid"/>
                      <a:round/>
                      <a:headEnd type="none" w="med" len="med"/>
                      <a:tailEnd type="none" w="med" len="med"/>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490536596"/>
                  </a:ext>
                </a:extLst>
              </a:tr>
              <a:tr h="335788">
                <a:tc>
                  <a:txBody>
                    <a:bodyPr/>
                    <a:lstStyle/>
                    <a:p>
                      <a:pPr algn="ctr" rtl="0" fontAlgn="ctr"/>
                      <a:r>
                        <a:rPr lang="es-CO" sz="1000" b="1" i="0" u="none" strike="noStrike" dirty="0">
                          <a:solidFill>
                            <a:schemeClr val="accent1">
                              <a:lumMod val="50000"/>
                            </a:schemeClr>
                          </a:solidFill>
                          <a:effectLst/>
                          <a:latin typeface="Calibri" panose="020F0502020204030204" pitchFamily="34" charset="0"/>
                        </a:rPr>
                        <a:t>CONCESIONARIO</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chemeClr val="accent1">
                              <a:lumMod val="50000"/>
                            </a:schemeClr>
                          </a:solidFill>
                          <a:effectLst/>
                          <a:latin typeface="Calibri" panose="020F0502020204030204" pitchFamily="34" charset="0"/>
                        </a:rPr>
                        <a:t>CONCEPTO</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dirty="0">
                          <a:solidFill>
                            <a:schemeClr val="accent1">
                              <a:lumMod val="50000"/>
                            </a:schemeClr>
                          </a:solidFill>
                          <a:effectLst/>
                          <a:latin typeface="Calibri" panose="020F0502020204030204" pitchFamily="34" charset="0"/>
                        </a:rPr>
                        <a:t>FECHA COMITÉ</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chemeClr val="accent1">
                              <a:lumMod val="50000"/>
                            </a:schemeClr>
                          </a:solidFill>
                          <a:effectLst/>
                          <a:latin typeface="Calibri" panose="020F0502020204030204" pitchFamily="34" charset="0"/>
                        </a:rPr>
                        <a:t>PERÍODO CONCILIACIÓN</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chemeClr val="accent1">
                              <a:lumMod val="50000"/>
                            </a:schemeClr>
                          </a:solidFill>
                          <a:effectLst/>
                          <a:latin typeface="Calibri" panose="020F0502020204030204" pitchFamily="34" charset="0"/>
                        </a:rPr>
                        <a:t>VALOR LIQUIDACIONES</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2683649069"/>
                  </a:ext>
                </a:extLst>
              </a:tr>
              <a:tr h="269139">
                <a:tc rowSpan="12">
                  <a:txBody>
                    <a:bodyPr/>
                    <a:lstStyle/>
                    <a:p>
                      <a:pPr algn="ctr" rtl="0" fontAlgn="ctr"/>
                      <a:r>
                        <a:rPr lang="es-MX" sz="1000" b="1" i="0" u="none" strike="noStrike" dirty="0">
                          <a:solidFill>
                            <a:schemeClr val="accent1">
                              <a:lumMod val="50000"/>
                            </a:schemeClr>
                          </a:solidFill>
                          <a:effectLst/>
                          <a:latin typeface="Calibri" panose="020F0502020204030204" pitchFamily="34" charset="0"/>
                        </a:rPr>
                        <a:t>CIUDAD LIMPIA BOGOTÁ S.A. E.S.P.</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chemeClr val="accent1">
                              <a:lumMod val="50000"/>
                            </a:schemeClr>
                          </a:solidFill>
                          <a:effectLst/>
                          <a:latin typeface="Calibri" panose="020F0502020204030204" pitchFamily="34" charset="0"/>
                        </a:rPr>
                        <a:t>Comité N°59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26-may-23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abr-23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chemeClr val="accent1">
                              <a:lumMod val="50000"/>
                            </a:schemeClr>
                          </a:solidFill>
                          <a:effectLst/>
                          <a:latin typeface="Calibri" panose="020F0502020204030204" pitchFamily="34" charset="0"/>
                        </a:rPr>
                        <a:t>$ 3.286.059.039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3844326177"/>
                  </a:ext>
                </a:extLst>
              </a:tr>
              <a:tr h="199950">
                <a:tc vMerge="1">
                  <a:txBody>
                    <a:bodyPr/>
                    <a:lstStyle/>
                    <a:p>
                      <a:endParaRPr lang="es-CO"/>
                    </a:p>
                  </a:txBody>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Comité N° 60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23-jun-23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chemeClr val="accent1">
                              <a:lumMod val="50000"/>
                            </a:schemeClr>
                          </a:solidFill>
                          <a:effectLst/>
                          <a:latin typeface="Calibri" panose="020F0502020204030204" pitchFamily="34" charset="0"/>
                        </a:rPr>
                        <a:t>may-23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chemeClr val="accent1">
                              <a:lumMod val="50000"/>
                            </a:schemeClr>
                          </a:solidFill>
                          <a:effectLst/>
                          <a:latin typeface="Calibri" panose="020F0502020204030204" pitchFamily="34" charset="0"/>
                        </a:rPr>
                        <a:t>$ 3.746.841.239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3716392408"/>
                  </a:ext>
                </a:extLst>
              </a:tr>
              <a:tr h="199950">
                <a:tc vMerge="1">
                  <a:txBody>
                    <a:bodyPr/>
                    <a:lstStyle/>
                    <a:p>
                      <a:endParaRPr lang="es-CO"/>
                    </a:p>
                  </a:txBody>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Comité N° 61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26-jul-23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jun-23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chemeClr val="accent1">
                              <a:lumMod val="50000"/>
                            </a:schemeClr>
                          </a:solidFill>
                          <a:effectLst/>
                          <a:latin typeface="Calibri" panose="020F0502020204030204" pitchFamily="34" charset="0"/>
                        </a:rPr>
                        <a:t>$ 3.569.680.577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90245225"/>
                  </a:ext>
                </a:extLst>
              </a:tr>
              <a:tr h="199950">
                <a:tc vMerge="1">
                  <a:txBody>
                    <a:bodyPr/>
                    <a:lstStyle/>
                    <a:p>
                      <a:endParaRPr lang="es-CO"/>
                    </a:p>
                  </a:txBody>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Comité N° 62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24-ago-23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chemeClr val="accent1">
                              <a:lumMod val="50000"/>
                            </a:schemeClr>
                          </a:solidFill>
                          <a:effectLst/>
                          <a:latin typeface="Calibri" panose="020F0502020204030204" pitchFamily="34" charset="0"/>
                        </a:rPr>
                        <a:t>jul-23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chemeClr val="accent1">
                              <a:lumMod val="50000"/>
                            </a:schemeClr>
                          </a:solidFill>
                          <a:effectLst/>
                          <a:latin typeface="Calibri" panose="020F0502020204030204" pitchFamily="34" charset="0"/>
                        </a:rPr>
                        <a:t>$ 3.483.120.026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2634502389"/>
                  </a:ext>
                </a:extLst>
              </a:tr>
              <a:tr h="199950">
                <a:tc vMerge="1">
                  <a:txBody>
                    <a:bodyPr/>
                    <a:lstStyle/>
                    <a:p>
                      <a:endParaRPr lang="es-CO"/>
                    </a:p>
                  </a:txBody>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Comité N° 63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25-sep-23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chemeClr val="accent1">
                              <a:lumMod val="50000"/>
                            </a:schemeClr>
                          </a:solidFill>
                          <a:effectLst/>
                          <a:latin typeface="Calibri" panose="020F0502020204030204" pitchFamily="34" charset="0"/>
                        </a:rPr>
                        <a:t>ago-23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chemeClr val="accent1">
                              <a:lumMod val="50000"/>
                            </a:schemeClr>
                          </a:solidFill>
                          <a:effectLst/>
                          <a:latin typeface="Calibri" panose="020F0502020204030204" pitchFamily="34" charset="0"/>
                        </a:rPr>
                        <a:t>$ 3.631.125.918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622435910"/>
                  </a:ext>
                </a:extLst>
              </a:tr>
              <a:tr h="199950">
                <a:tc vMerge="1">
                  <a:txBody>
                    <a:bodyPr/>
                    <a:lstStyle/>
                    <a:p>
                      <a:endParaRPr lang="es-CO"/>
                    </a:p>
                  </a:txBody>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Comité N° 64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24-oct-23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chemeClr val="accent1">
                              <a:lumMod val="50000"/>
                            </a:schemeClr>
                          </a:solidFill>
                          <a:effectLst/>
                          <a:latin typeface="Calibri" panose="020F0502020204030204" pitchFamily="34" charset="0"/>
                        </a:rPr>
                        <a:t>sep-23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chemeClr val="accent1">
                              <a:lumMod val="50000"/>
                            </a:schemeClr>
                          </a:solidFill>
                          <a:effectLst/>
                          <a:latin typeface="Calibri" panose="020F0502020204030204" pitchFamily="34" charset="0"/>
                        </a:rPr>
                        <a:t>$ 2.343.012.793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1050338303"/>
                  </a:ext>
                </a:extLst>
              </a:tr>
              <a:tr h="199950">
                <a:tc vMerge="1">
                  <a:txBody>
                    <a:bodyPr/>
                    <a:lstStyle/>
                    <a:p>
                      <a:endParaRPr lang="es-CO"/>
                    </a:p>
                  </a:txBody>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Comité N° 65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24-nov-23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oct-23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dirty="0">
                          <a:solidFill>
                            <a:schemeClr val="accent1">
                              <a:lumMod val="50000"/>
                            </a:schemeClr>
                          </a:solidFill>
                          <a:effectLst/>
                          <a:latin typeface="Calibri" panose="020F0502020204030204" pitchFamily="34" charset="0"/>
                        </a:rPr>
                        <a:t>$ 4.901.991.230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1191543096"/>
                  </a:ext>
                </a:extLst>
              </a:tr>
              <a:tr h="199950">
                <a:tc vMerge="1">
                  <a:txBody>
                    <a:bodyPr/>
                    <a:lstStyle/>
                    <a:p>
                      <a:endParaRPr lang="es-CO"/>
                    </a:p>
                  </a:txBody>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Comité N° 66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22-dic-23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nov-23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chemeClr val="accent1">
                              <a:lumMod val="50000"/>
                            </a:schemeClr>
                          </a:solidFill>
                          <a:effectLst/>
                          <a:latin typeface="Calibri" panose="020F0502020204030204" pitchFamily="34" charset="0"/>
                        </a:rPr>
                        <a:t>$ 3.645.538.116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2164296775"/>
                  </a:ext>
                </a:extLst>
              </a:tr>
              <a:tr h="199950">
                <a:tc vMerge="1">
                  <a:txBody>
                    <a:bodyPr/>
                    <a:lstStyle/>
                    <a:p>
                      <a:endParaRPr lang="es-CO"/>
                    </a:p>
                  </a:txBody>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Comité N° 67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25-ene-24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dic-23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dirty="0">
                          <a:solidFill>
                            <a:schemeClr val="accent1">
                              <a:lumMod val="50000"/>
                            </a:schemeClr>
                          </a:solidFill>
                          <a:effectLst/>
                          <a:latin typeface="Calibri" panose="020F0502020204030204" pitchFamily="34" charset="0"/>
                        </a:rPr>
                        <a:t>$ 3.551.626.135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3343992170"/>
                  </a:ext>
                </a:extLst>
              </a:tr>
              <a:tr h="199950">
                <a:tc vMerge="1">
                  <a:txBody>
                    <a:bodyPr/>
                    <a:lstStyle/>
                    <a:p>
                      <a:endParaRPr lang="es-CO"/>
                    </a:p>
                  </a:txBody>
                  <a:tcPr/>
                </a:tc>
                <a:tc>
                  <a:txBody>
                    <a:bodyPr/>
                    <a:lstStyle/>
                    <a:p>
                      <a:pPr algn="ctr" rtl="0" fontAlgn="ctr"/>
                      <a:r>
                        <a:rPr lang="es-CO" sz="1000" b="0" i="0" u="none" strike="noStrike" dirty="0">
                          <a:solidFill>
                            <a:schemeClr val="accent1">
                              <a:lumMod val="50000"/>
                            </a:schemeClr>
                          </a:solidFill>
                          <a:effectLst/>
                          <a:latin typeface="Calibri" panose="020F0502020204030204" pitchFamily="34" charset="0"/>
                        </a:rPr>
                        <a:t>Comité N° 68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23-feb-24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ene-24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chemeClr val="accent1">
                              <a:lumMod val="50000"/>
                            </a:schemeClr>
                          </a:solidFill>
                          <a:effectLst/>
                          <a:latin typeface="Calibri" panose="020F0502020204030204" pitchFamily="34" charset="0"/>
                        </a:rPr>
                        <a:t>$ 3.228.230.262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1093761912"/>
                  </a:ext>
                </a:extLst>
              </a:tr>
              <a:tr h="199950">
                <a:tc vMerge="1">
                  <a:txBody>
                    <a:bodyPr/>
                    <a:lstStyle/>
                    <a:p>
                      <a:endParaRPr lang="es-CO"/>
                    </a:p>
                  </a:txBody>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Comité N° 69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21-mar-24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feb-24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dirty="0">
                          <a:solidFill>
                            <a:schemeClr val="accent1">
                              <a:lumMod val="50000"/>
                            </a:schemeClr>
                          </a:solidFill>
                          <a:effectLst/>
                          <a:latin typeface="Calibri" panose="020F0502020204030204" pitchFamily="34" charset="0"/>
                        </a:rPr>
                        <a:t>$ 3.587.372.636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3840133090"/>
                  </a:ext>
                </a:extLst>
              </a:tr>
              <a:tr h="199950">
                <a:tc vMerge="1">
                  <a:txBody>
                    <a:bodyPr/>
                    <a:lstStyle/>
                    <a:p>
                      <a:endParaRPr lang="es-CO"/>
                    </a:p>
                  </a:txBody>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Comité N° 70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24-abr-24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chemeClr val="accent1">
                              <a:lumMod val="50000"/>
                            </a:schemeClr>
                          </a:solidFill>
                          <a:effectLst/>
                          <a:latin typeface="Calibri" panose="020F0502020204030204" pitchFamily="34" charset="0"/>
                        </a:rPr>
                        <a:t>mar-24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dirty="0">
                          <a:solidFill>
                            <a:schemeClr val="accent1">
                              <a:lumMod val="50000"/>
                            </a:schemeClr>
                          </a:solidFill>
                          <a:effectLst/>
                          <a:latin typeface="Calibri" panose="020F0502020204030204" pitchFamily="34" charset="0"/>
                        </a:rPr>
                        <a:t>$ 3.124.358.442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1997500642"/>
                  </a:ext>
                </a:extLst>
              </a:tr>
              <a:tr h="171385">
                <a:tc gridSpan="4">
                  <a:txBody>
                    <a:bodyPr/>
                    <a:lstStyle/>
                    <a:p>
                      <a:pPr algn="ctr" rtl="0" fontAlgn="ctr"/>
                      <a:r>
                        <a:rPr lang="es-CO" sz="1000" b="1" i="0" u="none" strike="noStrike">
                          <a:solidFill>
                            <a:schemeClr val="accent1">
                              <a:lumMod val="50000"/>
                            </a:schemeClr>
                          </a:solidFill>
                          <a:effectLst/>
                          <a:latin typeface="Calibri" panose="020F0502020204030204" pitchFamily="34" charset="0"/>
                        </a:rPr>
                        <a:t>TOTAL</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hMerge="1">
                  <a:txBody>
                    <a:bodyPr/>
                    <a:lstStyle/>
                    <a:p>
                      <a:endParaRPr lang="es-CO"/>
                    </a:p>
                  </a:txBody>
                  <a:tcPr/>
                </a:tc>
                <a:tc hMerge="1">
                  <a:txBody>
                    <a:bodyPr/>
                    <a:lstStyle/>
                    <a:p>
                      <a:endParaRPr lang="es-CO"/>
                    </a:p>
                  </a:txBody>
                  <a:tcPr/>
                </a:tc>
                <a:tc hMerge="1">
                  <a:txBody>
                    <a:bodyPr/>
                    <a:lstStyle/>
                    <a:p>
                      <a:endParaRPr lang="es-CO"/>
                    </a:p>
                  </a:txBody>
                  <a:tcPr/>
                </a:tc>
                <a:tc>
                  <a:txBody>
                    <a:bodyPr/>
                    <a:lstStyle/>
                    <a:p>
                      <a:pPr algn="r" rtl="0" fontAlgn="ctr"/>
                      <a:r>
                        <a:rPr lang="es-CO" sz="1000" b="1" i="0" u="none" strike="noStrike" dirty="0">
                          <a:solidFill>
                            <a:schemeClr val="accent1">
                              <a:lumMod val="50000"/>
                            </a:schemeClr>
                          </a:solidFill>
                          <a:effectLst/>
                          <a:latin typeface="Calibri" panose="020F0502020204030204" pitchFamily="34" charset="0"/>
                        </a:rPr>
                        <a:t>$ 174.142.715.546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2420505883"/>
                  </a:ext>
                </a:extLst>
              </a:tr>
            </a:tbl>
          </a:graphicData>
        </a:graphic>
      </p:graphicFrame>
    </p:spTree>
    <p:extLst>
      <p:ext uri="{BB962C8B-B14F-4D97-AF65-F5344CB8AC3E}">
        <p14:creationId xmlns:p14="http://schemas.microsoft.com/office/powerpoint/2010/main" val="1567656363"/>
      </p:ext>
    </p:extLst>
  </p:cSld>
  <p:clrMapOvr>
    <a:masterClrMapping/>
  </p:clrMapOvr>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3906" name="Imagen 13">
            <a:extLst>
              <a:ext uri="{FF2B5EF4-FFF2-40B4-BE49-F238E27FC236}">
                <a16:creationId xmlns:a16="http://schemas.microsoft.com/office/drawing/2014/main" id="{DEF96A42-4497-4555-AE65-AF0EDF26D29C}"/>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63575" y="144463"/>
            <a:ext cx="1244600" cy="1157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 name="CuadroTexto 25">
            <a:extLst>
              <a:ext uri="{FF2B5EF4-FFF2-40B4-BE49-F238E27FC236}">
                <a16:creationId xmlns:a16="http://schemas.microsoft.com/office/drawing/2014/main" id="{278B448F-0C5A-4C9A-84B6-3110810A526F}"/>
              </a:ext>
            </a:extLst>
          </p:cNvPr>
          <p:cNvSpPr txBox="1"/>
          <p:nvPr/>
        </p:nvSpPr>
        <p:spPr>
          <a:xfrm>
            <a:off x="1646238" y="158750"/>
            <a:ext cx="9882187" cy="892175"/>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Comités De Conciliación De Cuentas Bogotá Limpia a Abril 2024</a:t>
            </a:r>
          </a:p>
        </p:txBody>
      </p:sp>
      <p:cxnSp>
        <p:nvCxnSpPr>
          <p:cNvPr id="27" name="Conector recto 26">
            <a:extLst>
              <a:ext uri="{FF2B5EF4-FFF2-40B4-BE49-F238E27FC236}">
                <a16:creationId xmlns:a16="http://schemas.microsoft.com/office/drawing/2014/main" id="{ABAC1596-43EA-495D-B9D4-0790E8BCB996}"/>
              </a:ext>
            </a:extLst>
          </p:cNvPr>
          <p:cNvCxnSpPr>
            <a:cxnSpLocks/>
          </p:cNvCxnSpPr>
          <p:nvPr/>
        </p:nvCxnSpPr>
        <p:spPr>
          <a:xfrm>
            <a:off x="88900" y="1063625"/>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23909" name="Imagen 27">
            <a:extLst>
              <a:ext uri="{FF2B5EF4-FFF2-40B4-BE49-F238E27FC236}">
                <a16:creationId xmlns:a16="http://schemas.microsoft.com/office/drawing/2014/main" id="{FD691430-FA07-4550-9B75-6DB2F0407E05}"/>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531813" y="98425"/>
            <a:ext cx="965200" cy="898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3910" name="Rectangle 2">
            <a:extLst>
              <a:ext uri="{FF2B5EF4-FFF2-40B4-BE49-F238E27FC236}">
                <a16:creationId xmlns:a16="http://schemas.microsoft.com/office/drawing/2014/main" id="{044AD72A-3471-4928-AEB9-2DE4AF098413}"/>
              </a:ext>
            </a:extLst>
          </p:cNvPr>
          <p:cNvSpPr>
            <a:spLocks noChangeArrowheads="1"/>
          </p:cNvSpPr>
          <p:nvPr/>
        </p:nvSpPr>
        <p:spPr bwMode="auto">
          <a:xfrm>
            <a:off x="1990725" y="3309938"/>
            <a:ext cx="12192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endParaRPr lang="es-CO" altLang="es-CO" sz="1800" dirty="0"/>
          </a:p>
        </p:txBody>
      </p:sp>
      <p:pic>
        <p:nvPicPr>
          <p:cNvPr id="124076" name="Imagen 2">
            <a:extLst>
              <a:ext uri="{FF2B5EF4-FFF2-40B4-BE49-F238E27FC236}">
                <a16:creationId xmlns:a16="http://schemas.microsoft.com/office/drawing/2014/main" id="{8E3DC8C2-FF40-473B-864A-22C0FB0238C2}"/>
              </a:ext>
            </a:extLst>
          </p:cNvPr>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9888538" y="3751263"/>
            <a:ext cx="1746250" cy="496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5" name="Tabla 4">
            <a:extLst>
              <a:ext uri="{FF2B5EF4-FFF2-40B4-BE49-F238E27FC236}">
                <a16:creationId xmlns:a16="http://schemas.microsoft.com/office/drawing/2014/main" id="{C1CD02A1-54E0-B454-06CF-74F7FD858D26}"/>
              </a:ext>
            </a:extLst>
          </p:cNvPr>
          <p:cNvGraphicFramePr>
            <a:graphicFrameLocks noGrp="1"/>
          </p:cNvGraphicFramePr>
          <p:nvPr/>
        </p:nvGraphicFramePr>
        <p:xfrm>
          <a:off x="1180772" y="1293704"/>
          <a:ext cx="7994759" cy="5325139"/>
        </p:xfrm>
        <a:graphic>
          <a:graphicData uri="http://schemas.openxmlformats.org/drawingml/2006/table">
            <a:tbl>
              <a:tblPr/>
              <a:tblGrid>
                <a:gridCol w="1842562">
                  <a:extLst>
                    <a:ext uri="{9D8B030D-6E8A-4147-A177-3AD203B41FA5}">
                      <a16:colId xmlns:a16="http://schemas.microsoft.com/office/drawing/2014/main" val="3272437818"/>
                    </a:ext>
                  </a:extLst>
                </a:gridCol>
                <a:gridCol w="1238698">
                  <a:extLst>
                    <a:ext uri="{9D8B030D-6E8A-4147-A177-3AD203B41FA5}">
                      <a16:colId xmlns:a16="http://schemas.microsoft.com/office/drawing/2014/main" val="3459185155"/>
                    </a:ext>
                  </a:extLst>
                </a:gridCol>
                <a:gridCol w="1403857">
                  <a:extLst>
                    <a:ext uri="{9D8B030D-6E8A-4147-A177-3AD203B41FA5}">
                      <a16:colId xmlns:a16="http://schemas.microsoft.com/office/drawing/2014/main" val="1659670043"/>
                    </a:ext>
                  </a:extLst>
                </a:gridCol>
                <a:gridCol w="1754821">
                  <a:extLst>
                    <a:ext uri="{9D8B030D-6E8A-4147-A177-3AD203B41FA5}">
                      <a16:colId xmlns:a16="http://schemas.microsoft.com/office/drawing/2014/main" val="3981225353"/>
                    </a:ext>
                  </a:extLst>
                </a:gridCol>
                <a:gridCol w="1754821">
                  <a:extLst>
                    <a:ext uri="{9D8B030D-6E8A-4147-A177-3AD203B41FA5}">
                      <a16:colId xmlns:a16="http://schemas.microsoft.com/office/drawing/2014/main" val="1531548238"/>
                    </a:ext>
                  </a:extLst>
                </a:gridCol>
              </a:tblGrid>
              <a:tr h="113028">
                <a:tc gridSpan="5">
                  <a:txBody>
                    <a:bodyPr/>
                    <a:lstStyle/>
                    <a:p>
                      <a:pPr algn="ctr" rtl="0" fontAlgn="ctr"/>
                      <a:r>
                        <a:rPr lang="es-CO" sz="1000" b="1" i="0" u="none" strike="noStrike" dirty="0">
                          <a:solidFill>
                            <a:srgbClr val="203864"/>
                          </a:solidFill>
                          <a:effectLst/>
                          <a:latin typeface="Calibri" panose="020F0502020204030204" pitchFamily="34" charset="0"/>
                        </a:rPr>
                        <a:t>COMITÉ DE CONCILIACIÓN DE CUENTAS</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a:noFill/>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3960492188"/>
                  </a:ext>
                </a:extLst>
              </a:tr>
              <a:tr h="113028">
                <a:tc gridSpan="5">
                  <a:txBody>
                    <a:bodyPr/>
                    <a:lstStyle/>
                    <a:p>
                      <a:pPr algn="ctr" rtl="0" fontAlgn="ctr"/>
                      <a:r>
                        <a:rPr lang="es-MX" sz="1000" b="1" i="0" u="none" strike="noStrike" dirty="0">
                          <a:solidFill>
                            <a:srgbClr val="203864"/>
                          </a:solidFill>
                          <a:effectLst/>
                          <a:latin typeface="Calibri" panose="020F0502020204030204" pitchFamily="34" charset="0"/>
                        </a:rPr>
                        <a:t>AL 30 DE ABRIL DE 2024</a:t>
                      </a:r>
                    </a:p>
                  </a:txBody>
                  <a:tcPr marL="9525" marR="9525" marT="9525"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a:noFill/>
                    </a:lnT>
                    <a:lnB>
                      <a:noFill/>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3310888709"/>
                  </a:ext>
                </a:extLst>
              </a:tr>
              <a:tr h="119677">
                <a:tc gridSpan="5">
                  <a:txBody>
                    <a:bodyPr/>
                    <a:lstStyle/>
                    <a:p>
                      <a:pPr algn="ctr" rtl="0" fontAlgn="ctr"/>
                      <a:r>
                        <a:rPr lang="es-CO" sz="1000" b="1" i="0" u="none" strike="noStrike" dirty="0">
                          <a:solidFill>
                            <a:srgbClr val="203864"/>
                          </a:solidFill>
                          <a:effectLst/>
                          <a:latin typeface="Calibri" panose="020F0502020204030204" pitchFamily="34" charset="0"/>
                        </a:rPr>
                        <a:t>REMUNERACIÓN DE LA ACTIVIDAD DE APROVECHAMIENTO</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a:noFill/>
                    </a:lnT>
                    <a:lnB w="12700" cap="flat" cmpd="sng" algn="ctr">
                      <a:solidFill>
                        <a:srgbClr val="A9D18E"/>
                      </a:solidFill>
                      <a:prstDash val="solid"/>
                      <a:round/>
                      <a:headEnd type="none" w="med" len="med"/>
                      <a:tailEnd type="none" w="med" len="med"/>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2551949084"/>
                  </a:ext>
                </a:extLst>
              </a:tr>
              <a:tr h="219407">
                <a:tc>
                  <a:txBody>
                    <a:bodyPr/>
                    <a:lstStyle/>
                    <a:p>
                      <a:pPr algn="ctr" rtl="0" fontAlgn="ctr"/>
                      <a:r>
                        <a:rPr lang="es-CO" sz="1000" b="1" i="0" u="none" strike="noStrike" dirty="0">
                          <a:solidFill>
                            <a:srgbClr val="203864"/>
                          </a:solidFill>
                          <a:effectLst/>
                          <a:latin typeface="Calibri" panose="020F0502020204030204" pitchFamily="34" charset="0"/>
                        </a:rPr>
                        <a:t>CONCESIONARIO</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CONCEPTO</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FECHA COMITÉ</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PERÍODO CONCILIACIÓN</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VALOR LIQUIDACIONES</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929013571"/>
                  </a:ext>
                </a:extLst>
              </a:tr>
              <a:tr h="107582">
                <a:tc rowSpan="29">
                  <a:txBody>
                    <a:bodyPr/>
                    <a:lstStyle/>
                    <a:p>
                      <a:pPr algn="ctr" rtl="0" fontAlgn="ctr"/>
                      <a:r>
                        <a:rPr lang="es-CO" sz="1000" b="1" i="0" u="none" strike="noStrike" dirty="0">
                          <a:solidFill>
                            <a:srgbClr val="203864"/>
                          </a:solidFill>
                          <a:effectLst/>
                          <a:latin typeface="Calibri" panose="020F0502020204030204" pitchFamily="34" charset="0"/>
                        </a:rPr>
                        <a:t>BOGOTA LIMPIA S.A.S. E.S.P.</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Comité N° 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14-ago-18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Feb-2018 a jun-2018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r" rtl="0" fontAlgn="ctr"/>
                      <a:r>
                        <a:rPr lang="es-CO" sz="1000" b="0" i="0" u="none" strike="noStrike" dirty="0">
                          <a:solidFill>
                            <a:srgbClr val="203864"/>
                          </a:solidFill>
                          <a:effectLst/>
                          <a:latin typeface="Calibri" panose="020F0502020204030204" pitchFamily="34" charset="0"/>
                        </a:rPr>
                        <a:t>$ 2.409.361.561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1767088789"/>
                  </a:ext>
                </a:extLst>
              </a:tr>
              <a:tr h="219407">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24-sep-18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Jul-2018 y ago-2018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dirty="0">
                          <a:solidFill>
                            <a:srgbClr val="203864"/>
                          </a:solidFill>
                          <a:effectLst/>
                          <a:latin typeface="Calibri" panose="020F0502020204030204" pitchFamily="34" charset="0"/>
                        </a:rPr>
                        <a:t>$ 565.315.231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233480781"/>
                  </a:ext>
                </a:extLst>
              </a:tr>
              <a:tr h="119677">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18-oct-18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sep-18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r" rtl="0" fontAlgn="ctr"/>
                      <a:r>
                        <a:rPr lang="es-CO" sz="1000" b="0" i="0" u="none" strike="noStrike">
                          <a:solidFill>
                            <a:srgbClr val="203864"/>
                          </a:solidFill>
                          <a:effectLst/>
                          <a:latin typeface="Calibri" panose="020F0502020204030204" pitchFamily="34" charset="0"/>
                        </a:rPr>
                        <a:t>$ 995.719.148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2029644391"/>
                  </a:ext>
                </a:extLst>
              </a:tr>
              <a:tr h="119677">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16-nov-18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oct-18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dirty="0">
                          <a:solidFill>
                            <a:srgbClr val="203864"/>
                          </a:solidFill>
                          <a:effectLst/>
                          <a:latin typeface="Calibri" panose="020F0502020204030204" pitchFamily="34" charset="0"/>
                        </a:rPr>
                        <a:t>$ 716.560.038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886107584"/>
                  </a:ext>
                </a:extLst>
              </a:tr>
              <a:tr h="119677">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14-dic-18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nov-18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r" rtl="0" fontAlgn="ctr"/>
                      <a:r>
                        <a:rPr lang="es-CO" sz="1000" b="0" i="0" u="none" strike="noStrike">
                          <a:solidFill>
                            <a:srgbClr val="203864"/>
                          </a:solidFill>
                          <a:effectLst/>
                          <a:latin typeface="Calibri" panose="020F0502020204030204" pitchFamily="34" charset="0"/>
                        </a:rPr>
                        <a:t>$ 1.232.220.123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1735453723"/>
                  </a:ext>
                </a:extLst>
              </a:tr>
              <a:tr h="119677">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N°6</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18-ene-19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dic-18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$ 923.763.458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3230821078"/>
                  </a:ext>
                </a:extLst>
              </a:tr>
              <a:tr h="119677">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N°7</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15-feb-19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ene-19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r" rtl="0" fontAlgn="ctr"/>
                      <a:r>
                        <a:rPr lang="es-CO" sz="1000" b="0" i="0" u="none" strike="noStrike">
                          <a:solidFill>
                            <a:srgbClr val="203864"/>
                          </a:solidFill>
                          <a:effectLst/>
                          <a:latin typeface="Calibri" panose="020F0502020204030204" pitchFamily="34" charset="0"/>
                        </a:rPr>
                        <a:t>$ 1.102.226.579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1113993274"/>
                  </a:ext>
                </a:extLst>
              </a:tr>
              <a:tr h="119677">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18-mar-19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feb-19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$ 976.990.745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751162383"/>
                  </a:ext>
                </a:extLst>
              </a:tr>
              <a:tr h="119677">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23-abr-19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mar-19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r" rtl="0" fontAlgn="ctr"/>
                      <a:r>
                        <a:rPr lang="es-CO" sz="1000" b="0" i="0" u="none" strike="noStrike" dirty="0">
                          <a:solidFill>
                            <a:srgbClr val="203864"/>
                          </a:solidFill>
                          <a:effectLst/>
                          <a:latin typeface="Calibri" panose="020F0502020204030204" pitchFamily="34" charset="0"/>
                        </a:rPr>
                        <a:t>$ 931.186.065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788146277"/>
                  </a:ext>
                </a:extLst>
              </a:tr>
              <a:tr h="119677">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14-may-19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abr-19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$ 923.559.780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04095519"/>
                  </a:ext>
                </a:extLst>
              </a:tr>
              <a:tr h="119677">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18-jun-19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may-19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r" rtl="0" fontAlgn="ctr"/>
                      <a:r>
                        <a:rPr lang="es-CO" sz="1000" b="0" i="0" u="none" strike="noStrike">
                          <a:solidFill>
                            <a:srgbClr val="203864"/>
                          </a:solidFill>
                          <a:effectLst/>
                          <a:latin typeface="Calibri" panose="020F0502020204030204" pitchFamily="34" charset="0"/>
                        </a:rPr>
                        <a:t>$ 1.280.461.743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1070989349"/>
                  </a:ext>
                </a:extLst>
              </a:tr>
              <a:tr h="119677">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18-jul-19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jun-19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$ 811.393.748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155319479"/>
                  </a:ext>
                </a:extLst>
              </a:tr>
              <a:tr h="119677">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15-ago-19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jul-19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r" rtl="0" fontAlgn="ctr"/>
                      <a:r>
                        <a:rPr lang="es-CO" sz="1000" b="0" i="0" u="none" strike="noStrike">
                          <a:solidFill>
                            <a:srgbClr val="203864"/>
                          </a:solidFill>
                          <a:effectLst/>
                          <a:latin typeface="Calibri" panose="020F0502020204030204" pitchFamily="34" charset="0"/>
                        </a:rPr>
                        <a:t>$ 1.240.209.787</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422847271"/>
                  </a:ext>
                </a:extLst>
              </a:tr>
              <a:tr h="119677">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N°14</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18-sep-19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ago-19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$ 1.059.101.908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4132312696"/>
                  </a:ext>
                </a:extLst>
              </a:tr>
              <a:tr h="119677">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N°15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16-oct-19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sep-19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r" rtl="0" fontAlgn="ctr"/>
                      <a:r>
                        <a:rPr lang="es-CO" sz="1000" b="0" i="0" u="none" strike="noStrike" dirty="0">
                          <a:solidFill>
                            <a:srgbClr val="203864"/>
                          </a:solidFill>
                          <a:effectLst/>
                          <a:latin typeface="Calibri" panose="020F0502020204030204" pitchFamily="34" charset="0"/>
                        </a:rPr>
                        <a:t>$ 1.351.503.751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3543558857"/>
                  </a:ext>
                </a:extLst>
              </a:tr>
              <a:tr h="119677">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N°16</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15-nov-19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oct-19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$ 1.591.329.127</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483780980"/>
                  </a:ext>
                </a:extLst>
              </a:tr>
              <a:tr h="119677">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N°17</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17-dic-19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nov-20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r" rtl="0" fontAlgn="ctr"/>
                      <a:r>
                        <a:rPr lang="es-CO" sz="1000" b="0" i="0" u="none" strike="noStrike">
                          <a:solidFill>
                            <a:srgbClr val="203864"/>
                          </a:solidFill>
                          <a:effectLst/>
                          <a:latin typeface="Calibri" panose="020F0502020204030204" pitchFamily="34" charset="0"/>
                        </a:rPr>
                        <a:t>$ 1.253.387.265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1907089427"/>
                  </a:ext>
                </a:extLst>
              </a:tr>
              <a:tr h="119677">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21-ene-20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dic-19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$ 1.766.293.030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4209755881"/>
                  </a:ext>
                </a:extLst>
              </a:tr>
              <a:tr h="119677">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14-feb-2020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ene-20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r" rtl="0" fontAlgn="ctr"/>
                      <a:r>
                        <a:rPr lang="es-CO" sz="1000" b="0" i="0" u="none" strike="noStrike">
                          <a:solidFill>
                            <a:srgbClr val="203864"/>
                          </a:solidFill>
                          <a:effectLst/>
                          <a:latin typeface="Calibri" panose="020F0502020204030204" pitchFamily="34" charset="0"/>
                        </a:rPr>
                        <a:t>$ 1.211.134.417</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4265573280"/>
                  </a:ext>
                </a:extLst>
              </a:tr>
              <a:tr h="119677">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17-mar-20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feb-20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dirty="0">
                          <a:solidFill>
                            <a:srgbClr val="203864"/>
                          </a:solidFill>
                          <a:effectLst/>
                          <a:latin typeface="Calibri" panose="020F0502020204030204" pitchFamily="34" charset="0"/>
                        </a:rPr>
                        <a:t>$ 1.701.085.450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1605349443"/>
                  </a:ext>
                </a:extLst>
              </a:tr>
              <a:tr h="119677">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17-abr-20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mar-20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r" rtl="0" fontAlgn="ctr"/>
                      <a:r>
                        <a:rPr lang="es-CO" sz="1000" b="0" i="0" u="none" strike="noStrike" dirty="0">
                          <a:solidFill>
                            <a:srgbClr val="203864"/>
                          </a:solidFill>
                          <a:effectLst/>
                          <a:latin typeface="Calibri" panose="020F0502020204030204" pitchFamily="34" charset="0"/>
                        </a:rPr>
                        <a:t>$ 1.198.747.235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3953761303"/>
                  </a:ext>
                </a:extLst>
              </a:tr>
              <a:tr h="119677">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19-may-20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abr-20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dirty="0">
                          <a:solidFill>
                            <a:srgbClr val="203864"/>
                          </a:solidFill>
                          <a:effectLst/>
                          <a:latin typeface="Calibri" panose="020F0502020204030204" pitchFamily="34" charset="0"/>
                        </a:rPr>
                        <a:t>$ 1.539.305.009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1959204768"/>
                  </a:ext>
                </a:extLst>
              </a:tr>
              <a:tr h="119677">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19-jun-20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may-20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r" rtl="0" fontAlgn="ctr"/>
                      <a:r>
                        <a:rPr lang="es-CO" sz="1000" b="0" i="0" u="none" strike="noStrike" dirty="0">
                          <a:solidFill>
                            <a:srgbClr val="203864"/>
                          </a:solidFill>
                          <a:effectLst/>
                          <a:latin typeface="Calibri" panose="020F0502020204030204" pitchFamily="34" charset="0"/>
                        </a:rPr>
                        <a:t>$ 1.162.867.335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4100131043"/>
                  </a:ext>
                </a:extLst>
              </a:tr>
              <a:tr h="119677">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N°24</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16-jul-20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jun-20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dirty="0">
                          <a:solidFill>
                            <a:srgbClr val="203864"/>
                          </a:solidFill>
                          <a:effectLst/>
                          <a:latin typeface="Calibri" panose="020F0502020204030204" pitchFamily="34" charset="0"/>
                        </a:rPr>
                        <a:t>$ 1.741.539.828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1098698525"/>
                  </a:ext>
                </a:extLst>
              </a:tr>
              <a:tr h="119677">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19-ago-20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jul-20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r" rtl="0" fontAlgn="ctr"/>
                      <a:r>
                        <a:rPr lang="es-CO" sz="1000" b="0" i="0" u="none" strike="noStrike">
                          <a:solidFill>
                            <a:srgbClr val="203864"/>
                          </a:solidFill>
                          <a:effectLst/>
                          <a:latin typeface="Calibri" panose="020F0502020204030204" pitchFamily="34" charset="0"/>
                        </a:rPr>
                        <a:t>$ 1.453.020.546</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1470650957"/>
                  </a:ext>
                </a:extLst>
              </a:tr>
              <a:tr h="119677">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N°26</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17-sep-20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ago-20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dirty="0">
                          <a:solidFill>
                            <a:srgbClr val="203864"/>
                          </a:solidFill>
                          <a:effectLst/>
                          <a:latin typeface="Calibri" panose="020F0502020204030204" pitchFamily="34" charset="0"/>
                        </a:rPr>
                        <a:t>$ 1.666.665.464</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1844162752"/>
                  </a:ext>
                </a:extLst>
              </a:tr>
              <a:tr h="119677">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N°27</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16-oct-20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sep-20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r" rtl="0" fontAlgn="ctr"/>
                      <a:r>
                        <a:rPr lang="es-CO" sz="1000" b="0" i="0" u="none" strike="noStrike" dirty="0">
                          <a:solidFill>
                            <a:srgbClr val="203864"/>
                          </a:solidFill>
                          <a:effectLst/>
                          <a:latin typeface="Calibri" panose="020F0502020204030204" pitchFamily="34" charset="0"/>
                        </a:rPr>
                        <a:t>$ 1.426.492.958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2811884722"/>
                  </a:ext>
                </a:extLst>
              </a:tr>
              <a:tr h="119677">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18-nov-20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oct-20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dirty="0">
                          <a:solidFill>
                            <a:srgbClr val="203864"/>
                          </a:solidFill>
                          <a:effectLst/>
                          <a:latin typeface="Calibri" panose="020F0502020204030204" pitchFamily="34" charset="0"/>
                        </a:rPr>
                        <a:t>$ 2.180.540.384</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4050897754"/>
                  </a:ext>
                </a:extLst>
              </a:tr>
              <a:tr h="119677">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18-dic-20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nov-20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r" rtl="0" fontAlgn="ctr"/>
                      <a:r>
                        <a:rPr lang="es-CO" sz="1000" b="0" i="0" u="none" strike="noStrike" dirty="0">
                          <a:solidFill>
                            <a:srgbClr val="203864"/>
                          </a:solidFill>
                          <a:effectLst/>
                          <a:latin typeface="Calibri" panose="020F0502020204030204" pitchFamily="34" charset="0"/>
                        </a:rPr>
                        <a:t>$ 1.226.041.656</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3936735714"/>
                  </a:ext>
                </a:extLst>
              </a:tr>
              <a:tr h="95742">
                <a:tc gridSpan="5">
                  <a:txBody>
                    <a:bodyPr/>
                    <a:lstStyle/>
                    <a:p>
                      <a:pPr algn="r" rtl="0" fontAlgn="ctr"/>
                      <a:r>
                        <a:rPr lang="es-CO" sz="1000" b="0" i="0" u="none" strike="noStrike" dirty="0">
                          <a:solidFill>
                            <a:srgbClr val="203864"/>
                          </a:solidFill>
                          <a:effectLst/>
                          <a:latin typeface="Calibri" panose="020F0502020204030204" pitchFamily="34" charset="0"/>
                        </a:rPr>
                        <a:t>(Continúa...)</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2680774384"/>
                  </a:ext>
                </a:extLst>
              </a:tr>
            </a:tbl>
          </a:graphicData>
        </a:graphic>
      </p:graphicFrame>
    </p:spTree>
  </p:cSld>
  <p:clrMapOvr>
    <a:masterClrMapping/>
  </p:clrMapOvr>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5954" name="Imagen 13">
            <a:extLst>
              <a:ext uri="{FF2B5EF4-FFF2-40B4-BE49-F238E27FC236}">
                <a16:creationId xmlns:a16="http://schemas.microsoft.com/office/drawing/2014/main" id="{28EC23EA-03AA-4BBC-9C24-A76CBDCD9C64}"/>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63575" y="144463"/>
            <a:ext cx="1244600" cy="1157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 name="CuadroTexto 25">
            <a:extLst>
              <a:ext uri="{FF2B5EF4-FFF2-40B4-BE49-F238E27FC236}">
                <a16:creationId xmlns:a16="http://schemas.microsoft.com/office/drawing/2014/main" id="{E1255E4C-E7FD-4C33-8787-93C1AAFC6F84}"/>
              </a:ext>
            </a:extLst>
          </p:cNvPr>
          <p:cNvSpPr txBox="1"/>
          <p:nvPr/>
        </p:nvSpPr>
        <p:spPr>
          <a:xfrm>
            <a:off x="1646238" y="158750"/>
            <a:ext cx="9882187" cy="892175"/>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Comités De Conciliación De Cuentas Bogotá Limpia a Abril 2024</a:t>
            </a:r>
          </a:p>
        </p:txBody>
      </p:sp>
      <p:cxnSp>
        <p:nvCxnSpPr>
          <p:cNvPr id="27" name="Conector recto 26">
            <a:extLst>
              <a:ext uri="{FF2B5EF4-FFF2-40B4-BE49-F238E27FC236}">
                <a16:creationId xmlns:a16="http://schemas.microsoft.com/office/drawing/2014/main" id="{5DE5F73E-6CAB-4EE2-8088-208A8343AD6A}"/>
              </a:ext>
            </a:extLst>
          </p:cNvPr>
          <p:cNvCxnSpPr>
            <a:cxnSpLocks/>
          </p:cNvCxnSpPr>
          <p:nvPr/>
        </p:nvCxnSpPr>
        <p:spPr>
          <a:xfrm>
            <a:off x="88900" y="1063625"/>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25957" name="Imagen 27">
            <a:extLst>
              <a:ext uri="{FF2B5EF4-FFF2-40B4-BE49-F238E27FC236}">
                <a16:creationId xmlns:a16="http://schemas.microsoft.com/office/drawing/2014/main" id="{28BC994A-5AEB-419B-BE25-53CB692F6B8C}"/>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531813" y="98425"/>
            <a:ext cx="965200" cy="898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6018" name="Imagen 2">
            <a:extLst>
              <a:ext uri="{FF2B5EF4-FFF2-40B4-BE49-F238E27FC236}">
                <a16:creationId xmlns:a16="http://schemas.microsoft.com/office/drawing/2014/main" id="{8E47042B-169A-4AD7-9F52-785ACA98D427}"/>
              </a:ext>
            </a:extLst>
          </p:cNvPr>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9639300" y="3101975"/>
            <a:ext cx="2298700" cy="654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CuadroTexto 4">
            <a:extLst>
              <a:ext uri="{FF2B5EF4-FFF2-40B4-BE49-F238E27FC236}">
                <a16:creationId xmlns:a16="http://schemas.microsoft.com/office/drawing/2014/main" id="{ED18F4AA-1F88-4989-99CF-F76D94FF263F}"/>
              </a:ext>
            </a:extLst>
          </p:cNvPr>
          <p:cNvSpPr txBox="1">
            <a:spLocks noChangeArrowheads="1"/>
          </p:cNvSpPr>
          <p:nvPr/>
        </p:nvSpPr>
        <p:spPr bwMode="auto">
          <a:xfrm>
            <a:off x="-269875" y="6531769"/>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a:t>
            </a:r>
          </a:p>
        </p:txBody>
      </p:sp>
      <p:graphicFrame>
        <p:nvGraphicFramePr>
          <p:cNvPr id="3" name="Tabla 2">
            <a:extLst>
              <a:ext uri="{FF2B5EF4-FFF2-40B4-BE49-F238E27FC236}">
                <a16:creationId xmlns:a16="http://schemas.microsoft.com/office/drawing/2014/main" id="{F0C5F49E-8755-6ED6-BA46-409BEA22DF91}"/>
              </a:ext>
            </a:extLst>
          </p:cNvPr>
          <p:cNvGraphicFramePr>
            <a:graphicFrameLocks noGrp="1"/>
          </p:cNvGraphicFramePr>
          <p:nvPr/>
        </p:nvGraphicFramePr>
        <p:xfrm>
          <a:off x="2587752" y="1173788"/>
          <a:ext cx="6201141" cy="5615621"/>
        </p:xfrm>
        <a:graphic>
          <a:graphicData uri="http://schemas.openxmlformats.org/drawingml/2006/table">
            <a:tbl>
              <a:tblPr/>
              <a:tblGrid>
                <a:gridCol w="1429185">
                  <a:extLst>
                    <a:ext uri="{9D8B030D-6E8A-4147-A177-3AD203B41FA5}">
                      <a16:colId xmlns:a16="http://schemas.microsoft.com/office/drawing/2014/main" val="3925368715"/>
                    </a:ext>
                  </a:extLst>
                </a:gridCol>
                <a:gridCol w="960797">
                  <a:extLst>
                    <a:ext uri="{9D8B030D-6E8A-4147-A177-3AD203B41FA5}">
                      <a16:colId xmlns:a16="http://schemas.microsoft.com/office/drawing/2014/main" val="3720536943"/>
                    </a:ext>
                  </a:extLst>
                </a:gridCol>
                <a:gridCol w="1088903">
                  <a:extLst>
                    <a:ext uri="{9D8B030D-6E8A-4147-A177-3AD203B41FA5}">
                      <a16:colId xmlns:a16="http://schemas.microsoft.com/office/drawing/2014/main" val="519814218"/>
                    </a:ext>
                  </a:extLst>
                </a:gridCol>
                <a:gridCol w="1361128">
                  <a:extLst>
                    <a:ext uri="{9D8B030D-6E8A-4147-A177-3AD203B41FA5}">
                      <a16:colId xmlns:a16="http://schemas.microsoft.com/office/drawing/2014/main" val="99722607"/>
                    </a:ext>
                  </a:extLst>
                </a:gridCol>
                <a:gridCol w="1361128">
                  <a:extLst>
                    <a:ext uri="{9D8B030D-6E8A-4147-A177-3AD203B41FA5}">
                      <a16:colId xmlns:a16="http://schemas.microsoft.com/office/drawing/2014/main" val="2957327751"/>
                    </a:ext>
                  </a:extLst>
                </a:gridCol>
              </a:tblGrid>
              <a:tr h="130471">
                <a:tc gridSpan="5">
                  <a:txBody>
                    <a:bodyPr/>
                    <a:lstStyle/>
                    <a:p>
                      <a:pPr algn="ctr" rtl="0" fontAlgn="ctr"/>
                      <a:r>
                        <a:rPr lang="es-MX" sz="1000" b="1" i="0" u="none" strike="noStrike" dirty="0">
                          <a:solidFill>
                            <a:srgbClr val="203864"/>
                          </a:solidFill>
                          <a:effectLst/>
                          <a:latin typeface="Calibri" panose="020F0502020204030204" pitchFamily="34" charset="0"/>
                        </a:rPr>
                        <a:t>COMITÉ DE CONCILIACIÓN DE CUENTAS</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a:noFill/>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3913257698"/>
                  </a:ext>
                </a:extLst>
              </a:tr>
              <a:tr h="139352">
                <a:tc gridSpan="5">
                  <a:txBody>
                    <a:bodyPr/>
                    <a:lstStyle/>
                    <a:p>
                      <a:pPr algn="ctr" rtl="0" fontAlgn="ctr"/>
                      <a:r>
                        <a:rPr lang="es-MX" sz="1000" b="1" i="0" u="none" strike="noStrike" dirty="0">
                          <a:solidFill>
                            <a:srgbClr val="203864"/>
                          </a:solidFill>
                          <a:effectLst/>
                          <a:latin typeface="Calibri" panose="020F0502020204030204" pitchFamily="34" charset="0"/>
                        </a:rPr>
                        <a:t>AL 30 DE ABRIL DE 2024</a:t>
                      </a:r>
                    </a:p>
                  </a:txBody>
                  <a:tcPr marL="9525" marR="9525" marT="9525"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a:noFill/>
                    </a:lnT>
                    <a:lnB>
                      <a:noFill/>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2250550810"/>
                  </a:ext>
                </a:extLst>
              </a:tr>
              <a:tr h="147045">
                <a:tc gridSpan="5">
                  <a:txBody>
                    <a:bodyPr/>
                    <a:lstStyle/>
                    <a:p>
                      <a:pPr algn="ctr" rtl="0" fontAlgn="ctr"/>
                      <a:r>
                        <a:rPr lang="es-MX" sz="1000" b="1" i="0" u="none" strike="noStrike">
                          <a:solidFill>
                            <a:srgbClr val="203864"/>
                          </a:solidFill>
                          <a:effectLst/>
                          <a:latin typeface="Calibri" panose="020F0502020204030204" pitchFamily="34" charset="0"/>
                        </a:rPr>
                        <a:t>REMUNERACIÓN DE LA ACTIVIDAD DE APROVECHAMIENTO</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a:noFill/>
                    </a:lnT>
                    <a:lnB w="12700" cap="flat" cmpd="sng" algn="ctr">
                      <a:solidFill>
                        <a:srgbClr val="A9D18E"/>
                      </a:solidFill>
                      <a:prstDash val="solid"/>
                      <a:round/>
                      <a:headEnd type="none" w="med" len="med"/>
                      <a:tailEnd type="none" w="med" len="med"/>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3646888641"/>
                  </a:ext>
                </a:extLst>
              </a:tr>
              <a:tr h="285920">
                <a:tc>
                  <a:txBody>
                    <a:bodyPr/>
                    <a:lstStyle/>
                    <a:p>
                      <a:pPr algn="ctr" rtl="0" fontAlgn="ctr"/>
                      <a:r>
                        <a:rPr lang="es-CO" sz="1000" b="1" i="0" u="none" strike="noStrike" dirty="0">
                          <a:solidFill>
                            <a:srgbClr val="203864"/>
                          </a:solidFill>
                          <a:effectLst/>
                          <a:latin typeface="Calibri" panose="020F0502020204030204" pitchFamily="34" charset="0"/>
                        </a:rPr>
                        <a:t>CONCESIONARIO</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CONCEPTO</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1" i="0" u="none" strike="noStrike" dirty="0">
                          <a:solidFill>
                            <a:srgbClr val="203864"/>
                          </a:solidFill>
                          <a:effectLst/>
                          <a:latin typeface="Calibri" panose="020F0502020204030204" pitchFamily="34" charset="0"/>
                        </a:rPr>
                        <a:t>FECHA COMITÉ</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PERÍODO CONCILIACIÓN</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VALOR LIQUIDACIONES</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1071457210"/>
                  </a:ext>
                </a:extLst>
              </a:tr>
              <a:tr h="147045">
                <a:tc rowSpan="29">
                  <a:txBody>
                    <a:bodyPr/>
                    <a:lstStyle/>
                    <a:p>
                      <a:pPr algn="ctr" rtl="0" fontAlgn="ctr"/>
                      <a:r>
                        <a:rPr lang="it-IT" sz="1000" b="1" i="0" u="none" strike="noStrike" dirty="0">
                          <a:solidFill>
                            <a:srgbClr val="203864"/>
                          </a:solidFill>
                          <a:effectLst/>
                          <a:latin typeface="Calibri" panose="020F0502020204030204" pitchFamily="34" charset="0"/>
                        </a:rPr>
                        <a:t>BOGOTA LIMPIA S.A.S. E.S.P.</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Comité N°30</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20-ene-21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dic-20</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a:solidFill>
                            <a:srgbClr val="203864"/>
                          </a:solidFill>
                          <a:effectLst/>
                          <a:latin typeface="Calibri" panose="020F0502020204030204" pitchFamily="34" charset="0"/>
                        </a:rPr>
                        <a:t>$ 2.373.257.493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2139366778"/>
                  </a:ext>
                </a:extLst>
              </a:tr>
              <a:tr h="14704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19-feb-21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ene-21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$ 1.291.583.589</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3154211952"/>
                  </a:ext>
                </a:extLst>
              </a:tr>
              <a:tr h="14704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19-mar-21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feb-21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a:solidFill>
                            <a:srgbClr val="203864"/>
                          </a:solidFill>
                          <a:effectLst/>
                          <a:latin typeface="Calibri" panose="020F0502020204030204" pitchFamily="34" charset="0"/>
                        </a:rPr>
                        <a:t>$ 2.108.664.910</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968631015"/>
                  </a:ext>
                </a:extLst>
              </a:tr>
              <a:tr h="14704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16-abr-21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mar-21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$ 2.349.553.381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4117142800"/>
                  </a:ext>
                </a:extLst>
              </a:tr>
              <a:tr h="14704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N°34</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dirty="0">
                          <a:solidFill>
                            <a:srgbClr val="203864"/>
                          </a:solidFill>
                          <a:effectLst/>
                          <a:latin typeface="Calibri" panose="020F0502020204030204" pitchFamily="34" charset="0"/>
                        </a:rPr>
                        <a:t>20-may-21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abr-21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a:solidFill>
                            <a:srgbClr val="203864"/>
                          </a:solidFill>
                          <a:effectLst/>
                          <a:latin typeface="Calibri" panose="020F0502020204030204" pitchFamily="34" charset="0"/>
                        </a:rPr>
                        <a:t>$ 2.866.134.807</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4005663412"/>
                  </a:ext>
                </a:extLst>
              </a:tr>
              <a:tr h="14704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N°35</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18-jun-21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may-21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$ 1.728.182.384</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1529124333"/>
                  </a:ext>
                </a:extLst>
              </a:tr>
              <a:tr h="14704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N°36</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21-jul-21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jun-21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a:solidFill>
                            <a:srgbClr val="203864"/>
                          </a:solidFill>
                          <a:effectLst/>
                          <a:latin typeface="Calibri" panose="020F0502020204030204" pitchFamily="34" charset="0"/>
                        </a:rPr>
                        <a:t>$ 3.128.245.554</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13948721"/>
                  </a:ext>
                </a:extLst>
              </a:tr>
              <a:tr h="14704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N°37</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18-ago-21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jul-21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$ 1.685.839.413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4091471712"/>
                  </a:ext>
                </a:extLst>
              </a:tr>
              <a:tr h="14704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N°38</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17-sep-21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dirty="0">
                          <a:solidFill>
                            <a:srgbClr val="203864"/>
                          </a:solidFill>
                          <a:effectLst/>
                          <a:latin typeface="Calibri" panose="020F0502020204030204" pitchFamily="34" charset="0"/>
                        </a:rPr>
                        <a:t>ago-21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a:solidFill>
                            <a:srgbClr val="203864"/>
                          </a:solidFill>
                          <a:effectLst/>
                          <a:latin typeface="Calibri" panose="020F0502020204030204" pitchFamily="34" charset="0"/>
                        </a:rPr>
                        <a:t>$ 2.932.840.930</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2425869500"/>
                  </a:ext>
                </a:extLst>
              </a:tr>
              <a:tr h="147045">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N°39</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14-oct-21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sep-21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$ 1.381.297.391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879188789"/>
                  </a:ext>
                </a:extLst>
              </a:tr>
              <a:tr h="14704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N°40</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17-nov-21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oct-21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a:solidFill>
                            <a:srgbClr val="203864"/>
                          </a:solidFill>
                          <a:effectLst/>
                          <a:latin typeface="Calibri" panose="020F0502020204030204" pitchFamily="34" charset="0"/>
                        </a:rPr>
                        <a:t>$ 2.322.150.937</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2326813339"/>
                  </a:ext>
                </a:extLst>
              </a:tr>
              <a:tr h="14704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13-dic-21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nov-21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$ 1.390.425.402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491394483"/>
                  </a:ext>
                </a:extLst>
              </a:tr>
              <a:tr h="147045">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N°42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18-ene-22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dic-21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a:solidFill>
                            <a:srgbClr val="203864"/>
                          </a:solidFill>
                          <a:effectLst/>
                          <a:latin typeface="Calibri" panose="020F0502020204030204" pitchFamily="34" charset="0"/>
                        </a:rPr>
                        <a:t>$ 2.767.357.358</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3139334310"/>
                  </a:ext>
                </a:extLst>
              </a:tr>
              <a:tr h="14704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18-feb-22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ene-22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$ 1.918.915.519</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388342266"/>
                  </a:ext>
                </a:extLst>
              </a:tr>
              <a:tr h="14704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N°44</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18-mar-22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dirty="0">
                          <a:solidFill>
                            <a:srgbClr val="203864"/>
                          </a:solidFill>
                          <a:effectLst/>
                          <a:latin typeface="Calibri" panose="020F0502020204030204" pitchFamily="34" charset="0"/>
                        </a:rPr>
                        <a:t>feb-22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a:solidFill>
                            <a:srgbClr val="203864"/>
                          </a:solidFill>
                          <a:effectLst/>
                          <a:latin typeface="Calibri" panose="020F0502020204030204" pitchFamily="34" charset="0"/>
                        </a:rPr>
                        <a:t>$ 3.584.691.121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1927342876"/>
                  </a:ext>
                </a:extLst>
              </a:tr>
              <a:tr h="14704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N°45</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18-abr-22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mar-22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$ 1.854.690.737</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506319300"/>
                  </a:ext>
                </a:extLst>
              </a:tr>
              <a:tr h="147045">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N°46</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18-may-22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abr-22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a:solidFill>
                            <a:srgbClr val="203864"/>
                          </a:solidFill>
                          <a:effectLst/>
                          <a:latin typeface="Calibri" panose="020F0502020204030204" pitchFamily="34" charset="0"/>
                        </a:rPr>
                        <a:t>$ 2.055.881.368</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4028156728"/>
                  </a:ext>
                </a:extLst>
              </a:tr>
              <a:tr h="14704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N°47</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16-jun-22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may-22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$ 1.305.327.748</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691260377"/>
                  </a:ext>
                </a:extLst>
              </a:tr>
              <a:tr h="14704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N°48</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19-jul-22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dirty="0">
                          <a:solidFill>
                            <a:srgbClr val="203864"/>
                          </a:solidFill>
                          <a:effectLst/>
                          <a:latin typeface="Calibri" panose="020F0502020204030204" pitchFamily="34" charset="0"/>
                        </a:rPr>
                        <a:t>jun-22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a:solidFill>
                            <a:srgbClr val="203864"/>
                          </a:solidFill>
                          <a:effectLst/>
                          <a:latin typeface="Calibri" panose="020F0502020204030204" pitchFamily="34" charset="0"/>
                        </a:rPr>
                        <a:t>$ 2.071.869.642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1563138076"/>
                  </a:ext>
                </a:extLst>
              </a:tr>
              <a:tr h="14704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N°49</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17-ago-22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jul-22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$ 1.734.642.680</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579048609"/>
                  </a:ext>
                </a:extLst>
              </a:tr>
              <a:tr h="14704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N°50</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15-sep-22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ago-22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a:solidFill>
                            <a:srgbClr val="203864"/>
                          </a:solidFill>
                          <a:effectLst/>
                          <a:latin typeface="Calibri" panose="020F0502020204030204" pitchFamily="34" charset="0"/>
                        </a:rPr>
                        <a:t>$ 2.712.591.949</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1359233816"/>
                  </a:ext>
                </a:extLst>
              </a:tr>
              <a:tr h="14704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14-oct-22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sep-22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$ 1.847.020.943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04438517"/>
                  </a:ext>
                </a:extLst>
              </a:tr>
              <a:tr h="13935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dirty="0">
                          <a:solidFill>
                            <a:srgbClr val="203864"/>
                          </a:solidFill>
                          <a:effectLst/>
                          <a:latin typeface="Calibri" panose="020F0502020204030204" pitchFamily="34" charset="0"/>
                        </a:rPr>
                        <a:t>16-nov-22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dirty="0">
                          <a:solidFill>
                            <a:srgbClr val="203864"/>
                          </a:solidFill>
                          <a:effectLst/>
                          <a:latin typeface="Calibri" panose="020F0502020204030204" pitchFamily="34" charset="0"/>
                        </a:rPr>
                        <a:t>oct-22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a:solidFill>
                            <a:srgbClr val="203864"/>
                          </a:solidFill>
                          <a:effectLst/>
                          <a:latin typeface="Calibri" panose="020F0502020204030204" pitchFamily="34" charset="0"/>
                        </a:rPr>
                        <a:t>$ 1.734.475.739</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276990869"/>
                  </a:ext>
                </a:extLst>
              </a:tr>
              <a:tr h="163383">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13-dic-22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nov-22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$ 1.743.191.801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831805862"/>
                  </a:ext>
                </a:extLst>
              </a:tr>
              <a:tr h="171553">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N°54</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17-ene-23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dirty="0">
                          <a:solidFill>
                            <a:srgbClr val="203864"/>
                          </a:solidFill>
                          <a:effectLst/>
                          <a:latin typeface="Calibri" panose="020F0502020204030204" pitchFamily="34" charset="0"/>
                        </a:rPr>
                        <a:t>dic-22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a:solidFill>
                            <a:srgbClr val="203864"/>
                          </a:solidFill>
                          <a:effectLst/>
                          <a:latin typeface="Calibri" panose="020F0502020204030204" pitchFamily="34" charset="0"/>
                        </a:rPr>
                        <a:t>$ 2.948.387.529</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59924790"/>
                  </a:ext>
                </a:extLst>
              </a:tr>
              <a:tr h="171553">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N°55</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14-feb-23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ene-23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$ 2.435.042.900</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475190534"/>
                  </a:ext>
                </a:extLst>
              </a:tr>
              <a:tr h="171553">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N°56</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14-mar-23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dirty="0">
                          <a:solidFill>
                            <a:srgbClr val="203864"/>
                          </a:solidFill>
                          <a:effectLst/>
                          <a:latin typeface="Calibri" panose="020F0502020204030204" pitchFamily="34" charset="0"/>
                        </a:rPr>
                        <a:t>feb-23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a:solidFill>
                            <a:srgbClr val="203864"/>
                          </a:solidFill>
                          <a:effectLst/>
                          <a:latin typeface="Calibri" panose="020F0502020204030204" pitchFamily="34" charset="0"/>
                        </a:rPr>
                        <a:t>$ 2.271.847.652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3920643395"/>
                  </a:ext>
                </a:extLst>
              </a:tr>
              <a:tr h="171553">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N°57</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14-abr-23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mar-23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dirty="0">
                          <a:solidFill>
                            <a:srgbClr val="203864"/>
                          </a:solidFill>
                          <a:effectLst/>
                          <a:latin typeface="Calibri" panose="020F0502020204030204" pitchFamily="34" charset="0"/>
                        </a:rPr>
                        <a:t>$ 2.169.679.500</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3584207705"/>
                  </a:ext>
                </a:extLst>
              </a:tr>
              <a:tr h="170553">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N°58</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12-may-23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dirty="0">
                          <a:solidFill>
                            <a:srgbClr val="203864"/>
                          </a:solidFill>
                          <a:effectLst/>
                          <a:latin typeface="Calibri" panose="020F0502020204030204" pitchFamily="34" charset="0"/>
                        </a:rPr>
                        <a:t>abr-23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dirty="0">
                          <a:solidFill>
                            <a:srgbClr val="203864"/>
                          </a:solidFill>
                          <a:effectLst/>
                          <a:latin typeface="Calibri" panose="020F0502020204030204" pitchFamily="34" charset="0"/>
                        </a:rPr>
                        <a:t>$ 2.033.424.763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2170221141"/>
                  </a:ext>
                </a:extLst>
              </a:tr>
              <a:tr h="171553">
                <a:tc gridSpan="5">
                  <a:txBody>
                    <a:bodyPr/>
                    <a:lstStyle/>
                    <a:p>
                      <a:pPr algn="r" rtl="0" fontAlgn="ctr"/>
                      <a:r>
                        <a:rPr lang="es-CO" sz="1000" b="0" i="0" u="none" strike="noStrike" dirty="0">
                          <a:solidFill>
                            <a:srgbClr val="203864"/>
                          </a:solidFill>
                          <a:effectLst/>
                          <a:latin typeface="Calibri" panose="020F0502020204030204" pitchFamily="34" charset="0"/>
                        </a:rPr>
                        <a:t>(Continúa...)</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420484261"/>
                  </a:ext>
                </a:extLst>
              </a:tr>
            </a:tbl>
          </a:graphicData>
        </a:graphic>
      </p:graphicFrame>
    </p:spTree>
  </p:cSld>
  <p:clrMapOvr>
    <a:masterClrMapping/>
  </p:clrMapOvr>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5954" name="Imagen 13">
            <a:extLst>
              <a:ext uri="{FF2B5EF4-FFF2-40B4-BE49-F238E27FC236}">
                <a16:creationId xmlns:a16="http://schemas.microsoft.com/office/drawing/2014/main" id="{28EC23EA-03AA-4BBC-9C24-A76CBDCD9C64}"/>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63575" y="144463"/>
            <a:ext cx="1244600" cy="1157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 name="CuadroTexto 25">
            <a:extLst>
              <a:ext uri="{FF2B5EF4-FFF2-40B4-BE49-F238E27FC236}">
                <a16:creationId xmlns:a16="http://schemas.microsoft.com/office/drawing/2014/main" id="{E1255E4C-E7FD-4C33-8787-93C1AAFC6F84}"/>
              </a:ext>
            </a:extLst>
          </p:cNvPr>
          <p:cNvSpPr txBox="1"/>
          <p:nvPr/>
        </p:nvSpPr>
        <p:spPr>
          <a:xfrm>
            <a:off x="1646238" y="158750"/>
            <a:ext cx="9882187" cy="892175"/>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Comités De Conciliación De Cuentas Bogotá Limpia a Abril 2024</a:t>
            </a:r>
          </a:p>
        </p:txBody>
      </p:sp>
      <p:cxnSp>
        <p:nvCxnSpPr>
          <p:cNvPr id="27" name="Conector recto 26">
            <a:extLst>
              <a:ext uri="{FF2B5EF4-FFF2-40B4-BE49-F238E27FC236}">
                <a16:creationId xmlns:a16="http://schemas.microsoft.com/office/drawing/2014/main" id="{5DE5F73E-6CAB-4EE2-8088-208A8343AD6A}"/>
              </a:ext>
            </a:extLst>
          </p:cNvPr>
          <p:cNvCxnSpPr>
            <a:cxnSpLocks/>
          </p:cNvCxnSpPr>
          <p:nvPr/>
        </p:nvCxnSpPr>
        <p:spPr>
          <a:xfrm>
            <a:off x="88900" y="1063625"/>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25957" name="Imagen 27">
            <a:extLst>
              <a:ext uri="{FF2B5EF4-FFF2-40B4-BE49-F238E27FC236}">
                <a16:creationId xmlns:a16="http://schemas.microsoft.com/office/drawing/2014/main" id="{28BC994A-5AEB-419B-BE25-53CB692F6B8C}"/>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531813" y="98425"/>
            <a:ext cx="965200" cy="898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6018" name="Imagen 2">
            <a:extLst>
              <a:ext uri="{FF2B5EF4-FFF2-40B4-BE49-F238E27FC236}">
                <a16:creationId xmlns:a16="http://schemas.microsoft.com/office/drawing/2014/main" id="{8E47042B-169A-4AD7-9F52-785ACA98D427}"/>
              </a:ext>
            </a:extLst>
          </p:cNvPr>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9639300" y="3101975"/>
            <a:ext cx="2298700" cy="654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CuadroTexto 4">
            <a:extLst>
              <a:ext uri="{FF2B5EF4-FFF2-40B4-BE49-F238E27FC236}">
                <a16:creationId xmlns:a16="http://schemas.microsoft.com/office/drawing/2014/main" id="{ED18F4AA-1F88-4989-99CF-F76D94FF263F}"/>
              </a:ext>
            </a:extLst>
          </p:cNvPr>
          <p:cNvSpPr txBox="1">
            <a:spLocks noChangeArrowheads="1"/>
          </p:cNvSpPr>
          <p:nvPr/>
        </p:nvSpPr>
        <p:spPr bwMode="auto">
          <a:xfrm>
            <a:off x="-269875" y="6531769"/>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a:t>
            </a:r>
          </a:p>
        </p:txBody>
      </p:sp>
      <p:graphicFrame>
        <p:nvGraphicFramePr>
          <p:cNvPr id="2" name="Tabla 1">
            <a:extLst>
              <a:ext uri="{FF2B5EF4-FFF2-40B4-BE49-F238E27FC236}">
                <a16:creationId xmlns:a16="http://schemas.microsoft.com/office/drawing/2014/main" id="{154A1168-FBAC-9033-61C8-4107DCACFD19}"/>
              </a:ext>
            </a:extLst>
          </p:cNvPr>
          <p:cNvGraphicFramePr>
            <a:graphicFrameLocks noGrp="1"/>
          </p:cNvGraphicFramePr>
          <p:nvPr/>
        </p:nvGraphicFramePr>
        <p:xfrm>
          <a:off x="2153057" y="1897875"/>
          <a:ext cx="6185598" cy="3320080"/>
        </p:xfrm>
        <a:graphic>
          <a:graphicData uri="http://schemas.openxmlformats.org/drawingml/2006/table">
            <a:tbl>
              <a:tblPr/>
              <a:tblGrid>
                <a:gridCol w="1425603">
                  <a:extLst>
                    <a:ext uri="{9D8B030D-6E8A-4147-A177-3AD203B41FA5}">
                      <a16:colId xmlns:a16="http://schemas.microsoft.com/office/drawing/2014/main" val="2004732123"/>
                    </a:ext>
                  </a:extLst>
                </a:gridCol>
                <a:gridCol w="958388">
                  <a:extLst>
                    <a:ext uri="{9D8B030D-6E8A-4147-A177-3AD203B41FA5}">
                      <a16:colId xmlns:a16="http://schemas.microsoft.com/office/drawing/2014/main" val="765533209"/>
                    </a:ext>
                  </a:extLst>
                </a:gridCol>
                <a:gridCol w="1086173">
                  <a:extLst>
                    <a:ext uri="{9D8B030D-6E8A-4147-A177-3AD203B41FA5}">
                      <a16:colId xmlns:a16="http://schemas.microsoft.com/office/drawing/2014/main" val="4053759838"/>
                    </a:ext>
                  </a:extLst>
                </a:gridCol>
                <a:gridCol w="1357717">
                  <a:extLst>
                    <a:ext uri="{9D8B030D-6E8A-4147-A177-3AD203B41FA5}">
                      <a16:colId xmlns:a16="http://schemas.microsoft.com/office/drawing/2014/main" val="199685361"/>
                    </a:ext>
                  </a:extLst>
                </a:gridCol>
                <a:gridCol w="1357717">
                  <a:extLst>
                    <a:ext uri="{9D8B030D-6E8A-4147-A177-3AD203B41FA5}">
                      <a16:colId xmlns:a16="http://schemas.microsoft.com/office/drawing/2014/main" val="2433491436"/>
                    </a:ext>
                  </a:extLst>
                </a:gridCol>
              </a:tblGrid>
              <a:tr h="173243">
                <a:tc gridSpan="5">
                  <a:txBody>
                    <a:bodyPr/>
                    <a:lstStyle/>
                    <a:p>
                      <a:pPr algn="ctr" rtl="0" fontAlgn="ctr"/>
                      <a:r>
                        <a:rPr lang="es-MX" sz="1000" b="1" i="0" u="none" strike="noStrike" dirty="0">
                          <a:solidFill>
                            <a:srgbClr val="203864"/>
                          </a:solidFill>
                          <a:effectLst/>
                          <a:latin typeface="Calibri" panose="020F0502020204030204" pitchFamily="34" charset="0"/>
                        </a:rPr>
                        <a:t>COMITÉ DE CONCILIACIÓN DE CUENTAS</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a:noFill/>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3891252706"/>
                  </a:ext>
                </a:extLst>
              </a:tr>
              <a:tr h="180198">
                <a:tc gridSpan="5">
                  <a:txBody>
                    <a:bodyPr/>
                    <a:lstStyle/>
                    <a:p>
                      <a:pPr algn="ctr" rtl="0" fontAlgn="ctr"/>
                      <a:r>
                        <a:rPr lang="es-MX" sz="1000" b="1" i="0" u="none" strike="noStrike">
                          <a:solidFill>
                            <a:srgbClr val="203864"/>
                          </a:solidFill>
                          <a:effectLst/>
                          <a:latin typeface="Calibri" panose="020F0502020204030204" pitchFamily="34" charset="0"/>
                        </a:rPr>
                        <a:t>AL 30 DE ABRIL DE 2024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a:noFill/>
                    </a:lnT>
                    <a:lnB>
                      <a:noFill/>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3750708001"/>
                  </a:ext>
                </a:extLst>
              </a:tr>
              <a:tr h="173243">
                <a:tc gridSpan="5">
                  <a:txBody>
                    <a:bodyPr/>
                    <a:lstStyle/>
                    <a:p>
                      <a:pPr algn="ctr" rtl="0" fontAlgn="ctr"/>
                      <a:r>
                        <a:rPr lang="es-MX" sz="1000" b="1" i="0" u="none" strike="noStrike" dirty="0">
                          <a:solidFill>
                            <a:srgbClr val="203864"/>
                          </a:solidFill>
                          <a:effectLst/>
                          <a:latin typeface="Calibri" panose="020F0502020204030204" pitchFamily="34" charset="0"/>
                        </a:rPr>
                        <a:t>REMUNERACIÓN DE LA ACTIVIDAD DE APROVECHAMIENTO</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a:noFill/>
                    </a:lnT>
                    <a:lnB w="12700" cap="flat" cmpd="sng" algn="ctr">
                      <a:solidFill>
                        <a:srgbClr val="C6E0B4"/>
                      </a:solidFill>
                      <a:prstDash val="solid"/>
                      <a:round/>
                      <a:headEnd type="none" w="med" len="med"/>
                      <a:tailEnd type="none" w="med" len="med"/>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3367888852"/>
                  </a:ext>
                </a:extLst>
              </a:tr>
              <a:tr h="334474">
                <a:tc>
                  <a:txBody>
                    <a:bodyPr/>
                    <a:lstStyle/>
                    <a:p>
                      <a:pPr algn="ctr" rtl="0" fontAlgn="ctr"/>
                      <a:r>
                        <a:rPr lang="es-CO" sz="1000" b="1" i="0" u="none" strike="noStrike">
                          <a:solidFill>
                            <a:srgbClr val="203864"/>
                          </a:solidFill>
                          <a:effectLst/>
                          <a:latin typeface="Calibri" panose="020F0502020204030204" pitchFamily="34" charset="0"/>
                        </a:rPr>
                        <a:t>CONCESIONARIO</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dirty="0">
                          <a:solidFill>
                            <a:srgbClr val="203864"/>
                          </a:solidFill>
                          <a:effectLst/>
                          <a:latin typeface="Calibri" panose="020F0502020204030204" pitchFamily="34" charset="0"/>
                        </a:rPr>
                        <a:t>CONCEPTO</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FECHA COMITÉ</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PERÍODO CONCILIACIÓN</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VALOR LIQUIDACIONES</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3518988335"/>
                  </a:ext>
                </a:extLst>
              </a:tr>
              <a:tr h="268085">
                <a:tc rowSpan="11">
                  <a:txBody>
                    <a:bodyPr/>
                    <a:lstStyle/>
                    <a:p>
                      <a:pPr algn="ctr" rtl="0" fontAlgn="ctr"/>
                      <a:r>
                        <a:rPr lang="it-IT" sz="1000" b="1" i="0" u="none" strike="noStrike">
                          <a:solidFill>
                            <a:srgbClr val="203864"/>
                          </a:solidFill>
                          <a:effectLst/>
                          <a:latin typeface="Calibri" panose="020F0502020204030204" pitchFamily="34" charset="0"/>
                        </a:rPr>
                        <a:t>BOGOTA LIMPIA S.A.S. E.S.P.</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Comité N°59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13-jun-23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may-23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$ 2.185.667.431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2020049021"/>
                  </a:ext>
                </a:extLst>
              </a:tr>
              <a:tr h="199167">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N°60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18-jul-23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jun-23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$ 2.317.367.715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1558663606"/>
                  </a:ext>
                </a:extLst>
              </a:tr>
              <a:tr h="199167">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N°61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15-ago-23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jul-23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$ 2.126.176.122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2275795256"/>
                  </a:ext>
                </a:extLst>
              </a:tr>
              <a:tr h="199167">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N°62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13-sep-23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ago-23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$ 2.430.475.494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4148721522"/>
                  </a:ext>
                </a:extLst>
              </a:tr>
              <a:tr h="199167">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N°63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13-oct-23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sep-23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$ 2.546.000.680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344136307"/>
                  </a:ext>
                </a:extLst>
              </a:tr>
              <a:tr h="199167">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N°64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14-nov-23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oct-23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$ 2.420.054.361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3496052991"/>
                  </a:ext>
                </a:extLst>
              </a:tr>
              <a:tr h="199167">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N°65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12-dic-23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nov-23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$ 2.142.716.451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561856866"/>
                  </a:ext>
                </a:extLst>
              </a:tr>
              <a:tr h="199167">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N°66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15-ene-24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dic-23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$ 2.194.348.738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3684501486"/>
                  </a:ext>
                </a:extLst>
              </a:tr>
              <a:tr h="199167">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N°67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13-feb-24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ene-24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$ 2.719.746.584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455206752"/>
                  </a:ext>
                </a:extLst>
              </a:tr>
              <a:tr h="199167">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N°68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12-mar-24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feb-24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dirty="0">
                          <a:solidFill>
                            <a:srgbClr val="203864"/>
                          </a:solidFill>
                          <a:effectLst/>
                          <a:latin typeface="Calibri" panose="020F0502020204030204" pitchFamily="34" charset="0"/>
                        </a:rPr>
                        <a:t>$ 2.369.848.466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3828468032"/>
                  </a:ext>
                </a:extLst>
              </a:tr>
              <a:tr h="199167">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N°69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15-abr-24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mar-24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dirty="0">
                          <a:solidFill>
                            <a:srgbClr val="203864"/>
                          </a:solidFill>
                          <a:effectLst/>
                          <a:latin typeface="Calibri" panose="020F0502020204030204" pitchFamily="34" charset="0"/>
                        </a:rPr>
                        <a:t>$ 2.329.301.167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1117289846"/>
                  </a:ext>
                </a:extLst>
              </a:tr>
              <a:tr h="199167">
                <a:tc gridSpan="4">
                  <a:txBody>
                    <a:bodyPr/>
                    <a:lstStyle/>
                    <a:p>
                      <a:pPr algn="ctr" rtl="0" fontAlgn="ctr"/>
                      <a:r>
                        <a:rPr lang="es-CO" sz="1000" b="1" i="0" u="none" strike="noStrike">
                          <a:solidFill>
                            <a:srgbClr val="203864"/>
                          </a:solidFill>
                          <a:effectLst/>
                          <a:latin typeface="Calibri" panose="020F0502020204030204" pitchFamily="34" charset="0"/>
                        </a:rPr>
                        <a:t>TOTAL</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hMerge="1">
                  <a:txBody>
                    <a:bodyPr/>
                    <a:lstStyle/>
                    <a:p>
                      <a:endParaRPr lang="es-CO"/>
                    </a:p>
                  </a:txBody>
                  <a:tcPr/>
                </a:tc>
                <a:tc hMerge="1">
                  <a:txBody>
                    <a:bodyPr/>
                    <a:lstStyle/>
                    <a:p>
                      <a:endParaRPr lang="es-CO"/>
                    </a:p>
                  </a:txBody>
                  <a:tcPr/>
                </a:tc>
                <a:tc hMerge="1">
                  <a:txBody>
                    <a:bodyPr/>
                    <a:lstStyle/>
                    <a:p>
                      <a:endParaRPr lang="es-CO"/>
                    </a:p>
                  </a:txBody>
                  <a:tcPr/>
                </a:tc>
                <a:tc>
                  <a:txBody>
                    <a:bodyPr/>
                    <a:lstStyle/>
                    <a:p>
                      <a:pPr algn="r" rtl="0" fontAlgn="ctr"/>
                      <a:r>
                        <a:rPr lang="es-CO" sz="1000" b="1" i="0" u="none" strike="noStrike" dirty="0">
                          <a:solidFill>
                            <a:srgbClr val="203864"/>
                          </a:solidFill>
                          <a:effectLst/>
                          <a:latin typeface="Calibri" panose="020F0502020204030204" pitchFamily="34" charset="0"/>
                        </a:rPr>
                        <a:t>$ 126.166.941.715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704962213"/>
                  </a:ext>
                </a:extLst>
              </a:tr>
            </a:tbl>
          </a:graphicData>
        </a:graphic>
      </p:graphicFrame>
    </p:spTree>
    <p:extLst>
      <p:ext uri="{BB962C8B-B14F-4D97-AF65-F5344CB8AC3E}">
        <p14:creationId xmlns:p14="http://schemas.microsoft.com/office/powerpoint/2010/main" val="884010885"/>
      </p:ext>
    </p:extLst>
  </p:cSld>
  <p:clrMapOvr>
    <a:masterClrMapping/>
  </p:clrMapOvr>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8002" name="Imagen 13">
            <a:extLst>
              <a:ext uri="{FF2B5EF4-FFF2-40B4-BE49-F238E27FC236}">
                <a16:creationId xmlns:a16="http://schemas.microsoft.com/office/drawing/2014/main" id="{BF55952C-A548-43DB-9FD9-DBA832E7A0FF}"/>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63575" y="158750"/>
            <a:ext cx="1244600" cy="1157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 name="CuadroTexto 25">
            <a:extLst>
              <a:ext uri="{FF2B5EF4-FFF2-40B4-BE49-F238E27FC236}">
                <a16:creationId xmlns:a16="http://schemas.microsoft.com/office/drawing/2014/main" id="{F908A3ED-494C-44ED-AD70-BAF5F8D036CF}"/>
              </a:ext>
            </a:extLst>
          </p:cNvPr>
          <p:cNvSpPr txBox="1"/>
          <p:nvPr/>
        </p:nvSpPr>
        <p:spPr>
          <a:xfrm>
            <a:off x="1371600" y="128588"/>
            <a:ext cx="9882188" cy="892175"/>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Comités De Conciliación De Cuentas Área Limpia a Abril 2024</a:t>
            </a:r>
          </a:p>
        </p:txBody>
      </p:sp>
      <p:cxnSp>
        <p:nvCxnSpPr>
          <p:cNvPr id="27" name="Conector recto 26">
            <a:extLst>
              <a:ext uri="{FF2B5EF4-FFF2-40B4-BE49-F238E27FC236}">
                <a16:creationId xmlns:a16="http://schemas.microsoft.com/office/drawing/2014/main" id="{5F814188-D07C-48A4-BFF7-7539312B7562}"/>
              </a:ext>
            </a:extLst>
          </p:cNvPr>
          <p:cNvCxnSpPr>
            <a:cxnSpLocks/>
          </p:cNvCxnSpPr>
          <p:nvPr/>
        </p:nvCxnSpPr>
        <p:spPr>
          <a:xfrm>
            <a:off x="88900" y="1019175"/>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28005" name="Imagen 27">
            <a:extLst>
              <a:ext uri="{FF2B5EF4-FFF2-40B4-BE49-F238E27FC236}">
                <a16:creationId xmlns:a16="http://schemas.microsoft.com/office/drawing/2014/main" id="{F7F9BD77-1F64-4BE0-BA0B-88DFAC8A35C5}"/>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517525" y="79375"/>
            <a:ext cx="839788" cy="782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8171" name="Imagen 9">
            <a:extLst>
              <a:ext uri="{FF2B5EF4-FFF2-40B4-BE49-F238E27FC236}">
                <a16:creationId xmlns:a16="http://schemas.microsoft.com/office/drawing/2014/main" id="{FDC0A64D-06D6-4E9C-9DFD-1667316CA15F}"/>
              </a:ext>
            </a:extLst>
          </p:cNvPr>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10054793" y="3502819"/>
            <a:ext cx="1522412" cy="514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2" name="Tabla 1">
            <a:extLst>
              <a:ext uri="{FF2B5EF4-FFF2-40B4-BE49-F238E27FC236}">
                <a16:creationId xmlns:a16="http://schemas.microsoft.com/office/drawing/2014/main" id="{8565B224-5EED-D153-C96F-5FAD5D525DD8}"/>
              </a:ext>
            </a:extLst>
          </p:cNvPr>
          <p:cNvGraphicFramePr>
            <a:graphicFrameLocks noGrp="1"/>
          </p:cNvGraphicFramePr>
          <p:nvPr/>
        </p:nvGraphicFramePr>
        <p:xfrm>
          <a:off x="2392218" y="1281957"/>
          <a:ext cx="7566494" cy="5288274"/>
        </p:xfrm>
        <a:graphic>
          <a:graphicData uri="http://schemas.openxmlformats.org/drawingml/2006/table">
            <a:tbl>
              <a:tblPr/>
              <a:tblGrid>
                <a:gridCol w="1772435">
                  <a:extLst>
                    <a:ext uri="{9D8B030D-6E8A-4147-A177-3AD203B41FA5}">
                      <a16:colId xmlns:a16="http://schemas.microsoft.com/office/drawing/2014/main" val="1755967623"/>
                    </a:ext>
                  </a:extLst>
                </a:gridCol>
                <a:gridCol w="1253900">
                  <a:extLst>
                    <a:ext uri="{9D8B030D-6E8A-4147-A177-3AD203B41FA5}">
                      <a16:colId xmlns:a16="http://schemas.microsoft.com/office/drawing/2014/main" val="2864366838"/>
                    </a:ext>
                  </a:extLst>
                </a:gridCol>
                <a:gridCol w="1253900">
                  <a:extLst>
                    <a:ext uri="{9D8B030D-6E8A-4147-A177-3AD203B41FA5}">
                      <a16:colId xmlns:a16="http://schemas.microsoft.com/office/drawing/2014/main" val="3180959974"/>
                    </a:ext>
                  </a:extLst>
                </a:gridCol>
                <a:gridCol w="1546475">
                  <a:extLst>
                    <a:ext uri="{9D8B030D-6E8A-4147-A177-3AD203B41FA5}">
                      <a16:colId xmlns:a16="http://schemas.microsoft.com/office/drawing/2014/main" val="2258992617"/>
                    </a:ext>
                  </a:extLst>
                </a:gridCol>
                <a:gridCol w="1739784">
                  <a:extLst>
                    <a:ext uri="{9D8B030D-6E8A-4147-A177-3AD203B41FA5}">
                      <a16:colId xmlns:a16="http://schemas.microsoft.com/office/drawing/2014/main" val="657929287"/>
                    </a:ext>
                  </a:extLst>
                </a:gridCol>
              </a:tblGrid>
              <a:tr h="158217">
                <a:tc gridSpan="5">
                  <a:txBody>
                    <a:bodyPr/>
                    <a:lstStyle/>
                    <a:p>
                      <a:pPr algn="ctr" rtl="0" fontAlgn="ctr"/>
                      <a:r>
                        <a:rPr lang="es-CO" sz="1000" b="1" i="0" u="none" strike="noStrike" dirty="0">
                          <a:solidFill>
                            <a:srgbClr val="203864"/>
                          </a:solidFill>
                          <a:effectLst/>
                          <a:latin typeface="Calibri" panose="020F0502020204030204" pitchFamily="34" charset="0"/>
                        </a:rPr>
                        <a:t>COMITÉ DE CONCILIACIÓN DE CUENTAS</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a:noFill/>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325721784"/>
                  </a:ext>
                </a:extLst>
              </a:tr>
              <a:tr h="125560">
                <a:tc gridSpan="5">
                  <a:txBody>
                    <a:bodyPr/>
                    <a:lstStyle/>
                    <a:p>
                      <a:pPr algn="ctr" rtl="0" fontAlgn="ctr"/>
                      <a:r>
                        <a:rPr lang="es-MX" sz="1000" b="1" i="0" u="none" strike="noStrike" dirty="0">
                          <a:solidFill>
                            <a:srgbClr val="203864"/>
                          </a:solidFill>
                          <a:effectLst/>
                          <a:latin typeface="Calibri" panose="020F0502020204030204" pitchFamily="34" charset="0"/>
                        </a:rPr>
                        <a:t>AL 30 DE ABRIL DE 2024</a:t>
                      </a:r>
                    </a:p>
                  </a:txBody>
                  <a:tcPr marL="9525" marR="9525" marT="9525"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a:noFill/>
                    </a:lnT>
                    <a:lnB>
                      <a:noFill/>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958171148"/>
                  </a:ext>
                </a:extLst>
              </a:tr>
              <a:tr h="132945">
                <a:tc gridSpan="5">
                  <a:txBody>
                    <a:bodyPr/>
                    <a:lstStyle/>
                    <a:p>
                      <a:pPr algn="ctr" rtl="0" fontAlgn="ctr"/>
                      <a:r>
                        <a:rPr lang="es-CO" sz="1000" b="1" i="0" u="none" strike="noStrike" dirty="0">
                          <a:solidFill>
                            <a:srgbClr val="203864"/>
                          </a:solidFill>
                          <a:effectLst/>
                          <a:latin typeface="Calibri" panose="020F0502020204030204" pitchFamily="34" charset="0"/>
                        </a:rPr>
                        <a:t>REMUNERACIÓN DE LA ACTIVIDAD DE APROVECHAMIENTO</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a:noFill/>
                    </a:lnT>
                    <a:lnB w="12700" cap="flat" cmpd="sng" algn="ctr">
                      <a:solidFill>
                        <a:srgbClr val="A9D18E"/>
                      </a:solidFill>
                      <a:prstDash val="solid"/>
                      <a:round/>
                      <a:headEnd type="none" w="med" len="med"/>
                      <a:tailEnd type="none" w="med" len="med"/>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2968125820"/>
                  </a:ext>
                </a:extLst>
              </a:tr>
              <a:tr h="243732">
                <a:tc>
                  <a:txBody>
                    <a:bodyPr/>
                    <a:lstStyle/>
                    <a:p>
                      <a:pPr algn="ctr" rtl="0" fontAlgn="ctr"/>
                      <a:r>
                        <a:rPr lang="es-CO" sz="1000" b="1" i="0" u="none" strike="noStrike">
                          <a:solidFill>
                            <a:srgbClr val="203864"/>
                          </a:solidFill>
                          <a:effectLst/>
                          <a:latin typeface="Calibri" panose="020F0502020204030204" pitchFamily="34" charset="0"/>
                        </a:rPr>
                        <a:t>CONCESIONARIO</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CONCEPTO</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FECHA COMITÉ</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PERÍODO CONCILIACIÓN</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VALOR LIQUIDACIONES</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1566244936"/>
                  </a:ext>
                </a:extLst>
              </a:tr>
              <a:tr h="109005">
                <a:tc rowSpan="29">
                  <a:txBody>
                    <a:bodyPr/>
                    <a:lstStyle/>
                    <a:p>
                      <a:pPr algn="ctr" rtl="0" fontAlgn="ctr"/>
                      <a:r>
                        <a:rPr lang="es-CO" sz="1000" b="1" i="0" u="none" strike="noStrike" dirty="0">
                          <a:solidFill>
                            <a:srgbClr val="203864"/>
                          </a:solidFill>
                          <a:effectLst/>
                          <a:latin typeface="Calibri" panose="020F0502020204030204" pitchFamily="34" charset="0"/>
                        </a:rPr>
                        <a:t>ÁREA LIMPIA DISTRITO S.A.S. E.S.P. </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Comité N°1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5-jun-18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Feb-2018 a may-2018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$ 589.280.232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317324217"/>
                  </a:ext>
                </a:extLst>
              </a:tr>
              <a:tr h="132451">
                <a:tc vMerge="1">
                  <a:txBody>
                    <a:bodyPr/>
                    <a:lstStyle/>
                    <a:p>
                      <a:pPr algn="ctr" rtl="0" fontAlgn="ctr"/>
                      <a:r>
                        <a:rPr lang="es-CO" sz="1000" b="1" i="0" u="none" strike="noStrike">
                          <a:solidFill>
                            <a:srgbClr val="203864"/>
                          </a:solidFill>
                          <a:effectLst/>
                          <a:latin typeface="Calibri" panose="020F0502020204030204" pitchFamily="34" charset="0"/>
                        </a:rPr>
                        <a:t> </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a:noFill/>
                    </a:lnT>
                    <a:lnB>
                      <a:noFill/>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Comité N°2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27-ago-18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Jun-2018 y jul-2018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$ 1.886.711.647</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3307092613"/>
                  </a:ext>
                </a:extLst>
              </a:tr>
              <a:tr h="132945">
                <a:tc vMerge="1">
                  <a:txBody>
                    <a:bodyPr/>
                    <a:lstStyle/>
                    <a:p>
                      <a:pPr algn="ctr" rtl="0" fontAlgn="ctr"/>
                      <a:r>
                        <a:rPr lang="es-CO" sz="1000" b="1" i="0" u="none" strike="noStrike">
                          <a:solidFill>
                            <a:srgbClr val="203864"/>
                          </a:solidFill>
                          <a:effectLst/>
                          <a:latin typeface="Calibri" panose="020F0502020204030204" pitchFamily="34" charset="0"/>
                        </a:rPr>
                        <a:t> </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a:noFill/>
                    </a:lnT>
                    <a:lnB>
                      <a:noFill/>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Comité N°3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28-sep-18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ago-18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$ 1.050.739.361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3662096816"/>
                  </a:ext>
                </a:extLst>
              </a:tr>
              <a:tr h="132945">
                <a:tc vMerge="1">
                  <a:txBody>
                    <a:bodyPr/>
                    <a:lstStyle/>
                    <a:p>
                      <a:pPr algn="ctr" rtl="0" fontAlgn="ctr"/>
                      <a:r>
                        <a:rPr lang="es-CO" sz="1000" b="1" i="0" u="none" strike="noStrike">
                          <a:solidFill>
                            <a:srgbClr val="203864"/>
                          </a:solidFill>
                          <a:effectLst/>
                          <a:latin typeface="Calibri" panose="020F0502020204030204" pitchFamily="34" charset="0"/>
                        </a:rPr>
                        <a:t> </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a:noFill/>
                    </a:lnT>
                    <a:lnB>
                      <a:noFill/>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Comité N°4</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19-oct-18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sep-18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$ 639.418.517</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3877777600"/>
                  </a:ext>
                </a:extLst>
              </a:tr>
              <a:tr h="132945">
                <a:tc vMerge="1">
                  <a:txBody>
                    <a:bodyPr/>
                    <a:lstStyle/>
                    <a:p>
                      <a:pPr algn="ctr" rtl="0" fontAlgn="ctr"/>
                      <a:r>
                        <a:rPr lang="es-CO" sz="1000" b="1" i="0" u="none" strike="noStrike">
                          <a:solidFill>
                            <a:srgbClr val="203864"/>
                          </a:solidFill>
                          <a:effectLst/>
                          <a:latin typeface="Calibri" panose="020F0502020204030204" pitchFamily="34" charset="0"/>
                        </a:rPr>
                        <a:t> </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a:noFill/>
                    </a:lnT>
                    <a:lnB>
                      <a:noFill/>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Comité N°5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21-nov-18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oct-18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$ 1.220.661.709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3205051022"/>
                  </a:ext>
                </a:extLst>
              </a:tr>
              <a:tr h="132945">
                <a:tc vMerge="1">
                  <a:txBody>
                    <a:bodyPr/>
                    <a:lstStyle/>
                    <a:p>
                      <a:pPr algn="ctr" rtl="0" fontAlgn="ctr"/>
                      <a:r>
                        <a:rPr lang="es-CO" sz="1000" b="1" i="0" u="none" strike="noStrike" dirty="0">
                          <a:solidFill>
                            <a:srgbClr val="203864"/>
                          </a:solidFill>
                          <a:effectLst/>
                          <a:latin typeface="Calibri" panose="020F0502020204030204" pitchFamily="34" charset="0"/>
                        </a:rPr>
                        <a:t> </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a:noFill/>
                    </a:lnT>
                    <a:lnB>
                      <a:noFill/>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Comité N°6</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18-dic-18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nov-18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$ 1.192.066.676</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3490498418"/>
                  </a:ext>
                </a:extLst>
              </a:tr>
              <a:tr h="132945">
                <a:tc vMerge="1">
                  <a:txBody>
                    <a:bodyPr/>
                    <a:lstStyle/>
                    <a:p>
                      <a:pPr algn="ctr" rtl="0" fontAlgn="ctr"/>
                      <a:r>
                        <a:rPr lang="es-CO" sz="1000" b="1" i="0" u="none" strike="noStrike">
                          <a:solidFill>
                            <a:srgbClr val="203864"/>
                          </a:solidFill>
                          <a:effectLst/>
                          <a:latin typeface="Calibri" panose="020F0502020204030204" pitchFamily="34" charset="0"/>
                        </a:rPr>
                        <a:t> </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a:noFill/>
                    </a:lnT>
                    <a:lnB>
                      <a:noFill/>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Comité N°7</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28-ene-19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dic-18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$ 946.856.878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1235833670"/>
                  </a:ext>
                </a:extLst>
              </a:tr>
              <a:tr h="132945">
                <a:tc vMerge="1">
                  <a:txBody>
                    <a:bodyPr/>
                    <a:lstStyle/>
                    <a:p>
                      <a:pPr algn="ctr" rtl="0" fontAlgn="ctr"/>
                      <a:r>
                        <a:rPr lang="es-CO" sz="1000" b="1" i="0" u="none" strike="noStrike">
                          <a:solidFill>
                            <a:srgbClr val="203864"/>
                          </a:solidFill>
                          <a:effectLst/>
                          <a:latin typeface="Calibri" panose="020F0502020204030204" pitchFamily="34" charset="0"/>
                        </a:rPr>
                        <a:t> </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a:noFill/>
                    </a:lnT>
                    <a:lnB>
                      <a:noFill/>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Comité N°8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20-feb-19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ene-19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$ 1.676.886.452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1086272394"/>
                  </a:ext>
                </a:extLst>
              </a:tr>
              <a:tr h="132945">
                <a:tc vMerge="1">
                  <a:txBody>
                    <a:bodyPr/>
                    <a:lstStyle/>
                    <a:p>
                      <a:pPr algn="ctr" rtl="0" fontAlgn="ctr"/>
                      <a:r>
                        <a:rPr lang="es-CO" sz="1000" b="1" i="0" u="none" strike="noStrike" dirty="0">
                          <a:solidFill>
                            <a:srgbClr val="203864"/>
                          </a:solidFill>
                          <a:effectLst/>
                          <a:latin typeface="Calibri" panose="020F0502020204030204" pitchFamily="34" charset="0"/>
                        </a:rPr>
                        <a:t> </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a:noFill/>
                    </a:lnT>
                    <a:lnB>
                      <a:noFill/>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Comité N°9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19-mar-19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feb-19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$ 769.139.525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4050516245"/>
                  </a:ext>
                </a:extLst>
              </a:tr>
              <a:tr h="132945">
                <a:tc vMerge="1">
                  <a:txBody>
                    <a:bodyPr/>
                    <a:lstStyle/>
                    <a:p>
                      <a:pPr algn="ctr" rtl="0" fontAlgn="ctr"/>
                      <a:r>
                        <a:rPr lang="es-CO" sz="1000" b="1" i="0" u="none" strike="noStrike">
                          <a:solidFill>
                            <a:srgbClr val="203864"/>
                          </a:solidFill>
                          <a:effectLst/>
                          <a:latin typeface="Calibri" panose="020F0502020204030204" pitchFamily="34" charset="0"/>
                        </a:rPr>
                        <a:t> </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a:noFill/>
                    </a:lnT>
                    <a:lnB>
                      <a:noFill/>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Comité N°10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25-abr-19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mar-19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$ 1.403.774.129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648246152"/>
                  </a:ext>
                </a:extLst>
              </a:tr>
              <a:tr h="132945">
                <a:tc vMerge="1">
                  <a:txBody>
                    <a:bodyPr/>
                    <a:lstStyle/>
                    <a:p>
                      <a:pPr algn="ctr" rtl="0" fontAlgn="ctr"/>
                      <a:r>
                        <a:rPr lang="es-CO" sz="1000" b="1" i="0" u="none" strike="noStrike">
                          <a:solidFill>
                            <a:srgbClr val="203864"/>
                          </a:solidFill>
                          <a:effectLst/>
                          <a:latin typeface="Calibri" panose="020F0502020204030204" pitchFamily="34" charset="0"/>
                        </a:rPr>
                        <a:t> </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a:noFill/>
                    </a:lnT>
                    <a:lnB>
                      <a:noFill/>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Comité N°11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21-may-19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abr-19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$ 809.282.404</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3424974979"/>
                  </a:ext>
                </a:extLst>
              </a:tr>
              <a:tr h="132945">
                <a:tc vMerge="1">
                  <a:txBody>
                    <a:bodyPr/>
                    <a:lstStyle/>
                    <a:p>
                      <a:pPr algn="ctr" rtl="0" fontAlgn="ctr"/>
                      <a:r>
                        <a:rPr lang="es-CO" sz="1000" b="1" i="0" u="none" strike="noStrike">
                          <a:solidFill>
                            <a:srgbClr val="203864"/>
                          </a:solidFill>
                          <a:effectLst/>
                          <a:latin typeface="Calibri" panose="020F0502020204030204" pitchFamily="34" charset="0"/>
                        </a:rPr>
                        <a:t> </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a:noFill/>
                    </a:lnT>
                    <a:lnB>
                      <a:noFill/>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Comité N°12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19-jun-19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may-19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$ 1.761.764.048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3051212705"/>
                  </a:ext>
                </a:extLst>
              </a:tr>
              <a:tr h="132945">
                <a:tc vMerge="1">
                  <a:txBody>
                    <a:bodyPr/>
                    <a:lstStyle/>
                    <a:p>
                      <a:pPr algn="ctr" rtl="0" fontAlgn="ctr"/>
                      <a:r>
                        <a:rPr lang="es-CO" sz="1000" b="1" i="0" u="none" strike="noStrike" dirty="0">
                          <a:solidFill>
                            <a:srgbClr val="203864"/>
                          </a:solidFill>
                          <a:effectLst/>
                          <a:latin typeface="Calibri" panose="020F0502020204030204" pitchFamily="34" charset="0"/>
                        </a:rPr>
                        <a:t> </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a:noFill/>
                    </a:lnT>
                    <a:lnB>
                      <a:noFill/>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Comité N°13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22-jul-19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jun-19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$ 1.527.794.469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995601840"/>
                  </a:ext>
                </a:extLst>
              </a:tr>
              <a:tr h="132945">
                <a:tc vMerge="1">
                  <a:txBody>
                    <a:bodyPr/>
                    <a:lstStyle/>
                    <a:p>
                      <a:pPr algn="ctr" rtl="0" fontAlgn="ctr"/>
                      <a:r>
                        <a:rPr lang="es-CO" sz="1000" b="1" i="0" u="none" strike="noStrike">
                          <a:solidFill>
                            <a:srgbClr val="203864"/>
                          </a:solidFill>
                          <a:effectLst/>
                          <a:latin typeface="Calibri" panose="020F0502020204030204" pitchFamily="34" charset="0"/>
                        </a:rPr>
                        <a:t> </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a:noFill/>
                    </a:lnT>
                    <a:lnB>
                      <a:noFill/>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Comité N°14</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21-ago-19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jul-19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$ 1.494.610.416</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845908690"/>
                  </a:ext>
                </a:extLst>
              </a:tr>
              <a:tr h="132945">
                <a:tc vMerge="1">
                  <a:txBody>
                    <a:bodyPr/>
                    <a:lstStyle/>
                    <a:p>
                      <a:pPr algn="ctr" rtl="0" fontAlgn="ctr"/>
                      <a:r>
                        <a:rPr lang="es-CO" sz="1000" b="1" i="0" u="none" strike="noStrike">
                          <a:solidFill>
                            <a:srgbClr val="203864"/>
                          </a:solidFill>
                          <a:effectLst/>
                          <a:latin typeface="Calibri" panose="020F0502020204030204" pitchFamily="34" charset="0"/>
                        </a:rPr>
                        <a:t> </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a:noFill/>
                    </a:lnT>
                    <a:lnB>
                      <a:noFill/>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Comité N°15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25-sep-19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ago-19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$ 1.393.344.033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3663945048"/>
                  </a:ext>
                </a:extLst>
              </a:tr>
              <a:tr h="132945">
                <a:tc vMerge="1">
                  <a:txBody>
                    <a:bodyPr/>
                    <a:lstStyle/>
                    <a:p>
                      <a:pPr algn="ctr" rtl="0" fontAlgn="ctr"/>
                      <a:r>
                        <a:rPr lang="es-CO" sz="1000" b="1" i="0" u="none" strike="noStrike" dirty="0">
                          <a:solidFill>
                            <a:srgbClr val="203864"/>
                          </a:solidFill>
                          <a:effectLst/>
                          <a:latin typeface="Calibri" panose="020F0502020204030204" pitchFamily="34" charset="0"/>
                        </a:rPr>
                        <a:t> </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a:noFill/>
                    </a:lnT>
                    <a:lnB>
                      <a:noFill/>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Comité N°16</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22-oct-19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sep-19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$ 1.622.119.749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3630938687"/>
                  </a:ext>
                </a:extLst>
              </a:tr>
              <a:tr h="132945">
                <a:tc vMerge="1">
                  <a:txBody>
                    <a:bodyPr/>
                    <a:lstStyle/>
                    <a:p>
                      <a:pPr algn="ctr" rtl="0" fontAlgn="ctr"/>
                      <a:r>
                        <a:rPr lang="es-CO" sz="1000" b="1" i="0" u="none" strike="noStrike" dirty="0">
                          <a:solidFill>
                            <a:srgbClr val="203864"/>
                          </a:solidFill>
                          <a:effectLst/>
                          <a:latin typeface="Calibri" panose="020F0502020204030204" pitchFamily="34" charset="0"/>
                        </a:rPr>
                        <a:t> </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a:noFill/>
                    </a:lnT>
                    <a:lnB>
                      <a:noFill/>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Comité N°17</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22-nov-19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oct-19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$ 1.715.655.880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28631113"/>
                  </a:ext>
                </a:extLst>
              </a:tr>
              <a:tr h="132945">
                <a:tc vMerge="1">
                  <a:txBody>
                    <a:bodyPr/>
                    <a:lstStyle/>
                    <a:p>
                      <a:pPr algn="ctr" rtl="0" fontAlgn="ctr"/>
                      <a:r>
                        <a:rPr lang="es-CO" sz="1000" b="1" i="0" u="none" strike="noStrike">
                          <a:solidFill>
                            <a:srgbClr val="203864"/>
                          </a:solidFill>
                          <a:effectLst/>
                          <a:latin typeface="Calibri" panose="020F0502020204030204" pitchFamily="34" charset="0"/>
                        </a:rPr>
                        <a:t> </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a:noFill/>
                    </a:lnT>
                    <a:lnB>
                      <a:noFill/>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Comité N°18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16-dic-19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nov-20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$ 1.572.461.092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3655639930"/>
                  </a:ext>
                </a:extLst>
              </a:tr>
              <a:tr h="132945">
                <a:tc vMerge="1">
                  <a:txBody>
                    <a:bodyPr/>
                    <a:lstStyle/>
                    <a:p>
                      <a:pPr algn="ctr" rtl="0" fontAlgn="ctr"/>
                      <a:r>
                        <a:rPr lang="es-CO" sz="1000" b="1" i="0" u="none" strike="noStrike">
                          <a:solidFill>
                            <a:srgbClr val="203864"/>
                          </a:solidFill>
                          <a:effectLst/>
                          <a:latin typeface="Calibri" panose="020F0502020204030204" pitchFamily="34" charset="0"/>
                        </a:rPr>
                        <a:t> </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a:noFill/>
                    </a:lnT>
                    <a:lnB>
                      <a:noFill/>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Comité N°19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24-ene-20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dic-19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$ 1.725.380.562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4077672068"/>
                  </a:ext>
                </a:extLst>
              </a:tr>
              <a:tr h="132945">
                <a:tc vMerge="1">
                  <a:txBody>
                    <a:bodyPr/>
                    <a:lstStyle/>
                    <a:p>
                      <a:pPr algn="ctr" rtl="0" fontAlgn="ctr"/>
                      <a:r>
                        <a:rPr lang="es-CO" sz="1000" b="1" i="0" u="none" strike="noStrike">
                          <a:solidFill>
                            <a:srgbClr val="203864"/>
                          </a:solidFill>
                          <a:effectLst/>
                          <a:latin typeface="Calibri" panose="020F0502020204030204" pitchFamily="34" charset="0"/>
                        </a:rPr>
                        <a:t> </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a:noFill/>
                    </a:lnT>
                    <a:lnB>
                      <a:noFill/>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Comité N°20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21-feb-20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ene-20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$ 1.850.135.039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756335095"/>
                  </a:ext>
                </a:extLst>
              </a:tr>
              <a:tr h="132945">
                <a:tc vMerge="1">
                  <a:txBody>
                    <a:bodyPr/>
                    <a:lstStyle/>
                    <a:p>
                      <a:pPr algn="ctr" rtl="0" fontAlgn="ctr"/>
                      <a:r>
                        <a:rPr lang="es-CO" sz="1000" b="1" i="0" u="none" strike="noStrike">
                          <a:solidFill>
                            <a:srgbClr val="203864"/>
                          </a:solidFill>
                          <a:effectLst/>
                          <a:latin typeface="Calibri" panose="020F0502020204030204" pitchFamily="34" charset="0"/>
                        </a:rPr>
                        <a:t> </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a:noFill/>
                    </a:lnT>
                    <a:lnB>
                      <a:noFill/>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Comité N°21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20-mar-20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feb-20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$ 1.850.135.036</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4061791197"/>
                  </a:ext>
                </a:extLst>
              </a:tr>
              <a:tr h="132945">
                <a:tc vMerge="1">
                  <a:txBody>
                    <a:bodyPr/>
                    <a:lstStyle/>
                    <a:p>
                      <a:pPr algn="ctr" rtl="0" fontAlgn="ctr"/>
                      <a:r>
                        <a:rPr lang="es-CO" sz="1000" b="1" i="0" u="none" strike="noStrike" dirty="0">
                          <a:solidFill>
                            <a:srgbClr val="203864"/>
                          </a:solidFill>
                          <a:effectLst/>
                          <a:latin typeface="Calibri" panose="020F0502020204030204" pitchFamily="34" charset="0"/>
                        </a:rPr>
                        <a:t> </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a:noFill/>
                    </a:lnT>
                    <a:lnB>
                      <a:noFill/>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Comité N°22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20-abr-20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mar-20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$ 1.768.104.165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825924605"/>
                  </a:ext>
                </a:extLst>
              </a:tr>
              <a:tr h="132945">
                <a:tc vMerge="1">
                  <a:txBody>
                    <a:bodyPr/>
                    <a:lstStyle/>
                    <a:p>
                      <a:pPr algn="ctr" rtl="0" fontAlgn="ctr"/>
                      <a:r>
                        <a:rPr lang="es-CO" sz="1000" b="1" i="0" u="none" strike="noStrike">
                          <a:solidFill>
                            <a:srgbClr val="203864"/>
                          </a:solidFill>
                          <a:effectLst/>
                          <a:latin typeface="Calibri" panose="020F0502020204030204" pitchFamily="34" charset="0"/>
                        </a:rPr>
                        <a:t> </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a:noFill/>
                    </a:lnT>
                    <a:lnB>
                      <a:noFill/>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Comité N°23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18-may-20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may-20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$ 1.610.222.142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2564554484"/>
                  </a:ext>
                </a:extLst>
              </a:tr>
              <a:tr h="132945">
                <a:tc vMerge="1">
                  <a:txBody>
                    <a:bodyPr/>
                    <a:lstStyle/>
                    <a:p>
                      <a:pPr algn="ctr" rtl="0" fontAlgn="ctr"/>
                      <a:r>
                        <a:rPr lang="es-CO" sz="1000" b="1" i="0" u="none" strike="noStrike">
                          <a:solidFill>
                            <a:srgbClr val="203864"/>
                          </a:solidFill>
                          <a:effectLst/>
                          <a:latin typeface="Calibri" panose="020F0502020204030204" pitchFamily="34" charset="0"/>
                        </a:rPr>
                        <a:t> </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a:noFill/>
                    </a:lnT>
                    <a:lnB>
                      <a:noFill/>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Comité N°24</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16-jun-20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jun-20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$ 1.832.983.336</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3272771724"/>
                  </a:ext>
                </a:extLst>
              </a:tr>
              <a:tr h="132945">
                <a:tc vMerge="1">
                  <a:txBody>
                    <a:bodyPr/>
                    <a:lstStyle/>
                    <a:p>
                      <a:pPr algn="ctr" rtl="0" fontAlgn="ctr"/>
                      <a:r>
                        <a:rPr lang="es-CO" sz="1000" b="1" i="0" u="none" strike="noStrike" dirty="0">
                          <a:solidFill>
                            <a:srgbClr val="203864"/>
                          </a:solidFill>
                          <a:effectLst/>
                          <a:latin typeface="Calibri" panose="020F0502020204030204" pitchFamily="34" charset="0"/>
                        </a:rPr>
                        <a:t> </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a:noFill/>
                    </a:lnT>
                    <a:lnB>
                      <a:noFill/>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Comité N°25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17-jul-20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jun-20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$ 1.680.619.102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886141999"/>
                  </a:ext>
                </a:extLst>
              </a:tr>
              <a:tr h="132945">
                <a:tc vMerge="1">
                  <a:txBody>
                    <a:bodyPr/>
                    <a:lstStyle/>
                    <a:p>
                      <a:pPr algn="ctr" rtl="0" fontAlgn="ctr"/>
                      <a:r>
                        <a:rPr lang="es-CO" sz="1000" b="1" i="0" u="none" strike="noStrike" dirty="0">
                          <a:solidFill>
                            <a:srgbClr val="203864"/>
                          </a:solidFill>
                          <a:effectLst/>
                          <a:latin typeface="Calibri" panose="020F0502020204030204" pitchFamily="34" charset="0"/>
                        </a:rPr>
                        <a:t> </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a:noFill/>
                    </a:lnT>
                    <a:lnB>
                      <a:noFill/>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Comité N°26</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18-ago-20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jul-20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$ 1.948.095.991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059738558"/>
                  </a:ext>
                </a:extLst>
              </a:tr>
              <a:tr h="132945">
                <a:tc vMerge="1">
                  <a:txBody>
                    <a:bodyPr/>
                    <a:lstStyle/>
                    <a:p>
                      <a:pPr algn="ctr" rtl="0" fontAlgn="ctr"/>
                      <a:r>
                        <a:rPr lang="es-CO" sz="1000" b="1" i="0" u="none" strike="noStrike" dirty="0">
                          <a:solidFill>
                            <a:srgbClr val="203864"/>
                          </a:solidFill>
                          <a:effectLst/>
                          <a:latin typeface="Calibri" panose="020F0502020204030204" pitchFamily="34" charset="0"/>
                        </a:rPr>
                        <a:t> </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a:noFill/>
                    </a:lnT>
                    <a:lnB>
                      <a:noFill/>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Comité N°27</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16-sep-20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ago-20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$ 1.735.609.871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1507369996"/>
                  </a:ext>
                </a:extLst>
              </a:tr>
              <a:tr h="132945">
                <a:tc vMerge="1">
                  <a:txBody>
                    <a:bodyPr/>
                    <a:lstStyle/>
                    <a:p>
                      <a:pPr algn="ctr" rtl="0" fontAlgn="ctr"/>
                      <a:r>
                        <a:rPr lang="es-CO" sz="1000" b="1" i="0" u="none" strike="noStrike" dirty="0">
                          <a:solidFill>
                            <a:srgbClr val="203864"/>
                          </a:solidFill>
                          <a:effectLst/>
                          <a:latin typeface="Calibri" panose="020F0502020204030204" pitchFamily="34" charset="0"/>
                        </a:rPr>
                        <a:t> </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a:noFill/>
                    </a:lnT>
                    <a:lnB>
                      <a:noFill/>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Comité N°28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19-oct-20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sep-20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$ 1.735.444.020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3626158719"/>
                  </a:ext>
                </a:extLst>
              </a:tr>
              <a:tr h="132945">
                <a:tc vMerge="1">
                  <a:txBody>
                    <a:bodyPr/>
                    <a:lstStyle/>
                    <a:p>
                      <a:pPr algn="ctr" rtl="0" fontAlgn="ctr"/>
                      <a:r>
                        <a:rPr lang="es-CO" sz="1000" b="1" i="0" u="none" strike="noStrike" dirty="0">
                          <a:solidFill>
                            <a:srgbClr val="203864"/>
                          </a:solidFill>
                          <a:effectLst/>
                          <a:latin typeface="Calibri" panose="020F0502020204030204" pitchFamily="34" charset="0"/>
                        </a:rPr>
                        <a:t> </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a:noFill/>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Comité N°29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17-nov-20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oct-20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$ 2.431.929.745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2336114301"/>
                  </a:ext>
                </a:extLst>
              </a:tr>
              <a:tr h="106356">
                <a:tc gridSpan="5">
                  <a:txBody>
                    <a:bodyPr/>
                    <a:lstStyle/>
                    <a:p>
                      <a:pPr algn="r" rtl="0" fontAlgn="ctr"/>
                      <a:r>
                        <a:rPr lang="es-CO" sz="1000" b="1" i="0" u="none" strike="noStrike" dirty="0">
                          <a:solidFill>
                            <a:srgbClr val="203864"/>
                          </a:solidFill>
                          <a:effectLst/>
                          <a:latin typeface="Calibri" panose="020F0502020204030204" pitchFamily="34" charset="0"/>
                        </a:rPr>
                        <a:t>(Continúa...)</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537823342"/>
                  </a:ext>
                </a:extLst>
              </a:tr>
            </a:tbl>
          </a:graphicData>
        </a:graphic>
      </p:graphicFrame>
      <p:sp>
        <p:nvSpPr>
          <p:cNvPr id="8" name="CuadroTexto 4">
            <a:extLst>
              <a:ext uri="{FF2B5EF4-FFF2-40B4-BE49-F238E27FC236}">
                <a16:creationId xmlns:a16="http://schemas.microsoft.com/office/drawing/2014/main" id="{A9681AC4-1B1D-4676-B490-4DA8093BDA46}"/>
              </a:ext>
            </a:extLst>
          </p:cNvPr>
          <p:cNvSpPr txBox="1">
            <a:spLocks noChangeArrowheads="1"/>
          </p:cNvSpPr>
          <p:nvPr/>
        </p:nvSpPr>
        <p:spPr bwMode="auto">
          <a:xfrm>
            <a:off x="-645260" y="6500813"/>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a:t>
            </a:r>
          </a:p>
        </p:txBody>
      </p:sp>
    </p:spTree>
  </p:cSld>
  <p:clrMapOvr>
    <a:masterClrMapping/>
  </p:clrMapOvr>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0050" name="Imagen 13">
            <a:extLst>
              <a:ext uri="{FF2B5EF4-FFF2-40B4-BE49-F238E27FC236}">
                <a16:creationId xmlns:a16="http://schemas.microsoft.com/office/drawing/2014/main" id="{789A703C-4C81-41C2-974A-65E89A89806E}"/>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63575" y="158750"/>
            <a:ext cx="1244600" cy="1157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 name="CuadroTexto 25">
            <a:extLst>
              <a:ext uri="{FF2B5EF4-FFF2-40B4-BE49-F238E27FC236}">
                <a16:creationId xmlns:a16="http://schemas.microsoft.com/office/drawing/2014/main" id="{E514CD50-4650-40C0-9B54-6AC4BDDD8F5F}"/>
              </a:ext>
            </a:extLst>
          </p:cNvPr>
          <p:cNvSpPr txBox="1"/>
          <p:nvPr/>
        </p:nvSpPr>
        <p:spPr>
          <a:xfrm>
            <a:off x="1371600" y="128588"/>
            <a:ext cx="9882188" cy="892175"/>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Comités De Conciliación De Cuentas Área Limpia a Abril 2024</a:t>
            </a:r>
          </a:p>
        </p:txBody>
      </p:sp>
      <p:cxnSp>
        <p:nvCxnSpPr>
          <p:cNvPr id="27" name="Conector recto 26">
            <a:extLst>
              <a:ext uri="{FF2B5EF4-FFF2-40B4-BE49-F238E27FC236}">
                <a16:creationId xmlns:a16="http://schemas.microsoft.com/office/drawing/2014/main" id="{CE88383A-C1A1-4383-96D9-D758ADC3C9F9}"/>
              </a:ext>
            </a:extLst>
          </p:cNvPr>
          <p:cNvCxnSpPr>
            <a:cxnSpLocks/>
          </p:cNvCxnSpPr>
          <p:nvPr/>
        </p:nvCxnSpPr>
        <p:spPr>
          <a:xfrm>
            <a:off x="118268" y="1020763"/>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30053" name="Imagen 27">
            <a:extLst>
              <a:ext uri="{FF2B5EF4-FFF2-40B4-BE49-F238E27FC236}">
                <a16:creationId xmlns:a16="http://schemas.microsoft.com/office/drawing/2014/main" id="{1AFF1EB5-10D0-48FC-A5AD-51D79320BF32}"/>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517525" y="79375"/>
            <a:ext cx="839788" cy="782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0114" name="Imagen 9">
            <a:extLst>
              <a:ext uri="{FF2B5EF4-FFF2-40B4-BE49-F238E27FC236}">
                <a16:creationId xmlns:a16="http://schemas.microsoft.com/office/drawing/2014/main" id="{B6F5426C-61A0-4600-AA35-36E43019B055}"/>
              </a:ext>
            </a:extLst>
          </p:cNvPr>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9820275" y="2960688"/>
            <a:ext cx="2041525" cy="688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CuadroTexto 4">
            <a:extLst>
              <a:ext uri="{FF2B5EF4-FFF2-40B4-BE49-F238E27FC236}">
                <a16:creationId xmlns:a16="http://schemas.microsoft.com/office/drawing/2014/main" id="{CEF6A2B1-2141-485F-8A85-BDB23363EC26}"/>
              </a:ext>
            </a:extLst>
          </p:cNvPr>
          <p:cNvSpPr txBox="1">
            <a:spLocks noChangeArrowheads="1"/>
          </p:cNvSpPr>
          <p:nvPr/>
        </p:nvSpPr>
        <p:spPr bwMode="auto">
          <a:xfrm>
            <a:off x="-645260" y="6500813"/>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a:t>
            </a:r>
          </a:p>
        </p:txBody>
      </p:sp>
      <p:graphicFrame>
        <p:nvGraphicFramePr>
          <p:cNvPr id="3" name="Tabla 2">
            <a:extLst>
              <a:ext uri="{FF2B5EF4-FFF2-40B4-BE49-F238E27FC236}">
                <a16:creationId xmlns:a16="http://schemas.microsoft.com/office/drawing/2014/main" id="{65F82201-DE23-36B2-3703-3B4AA2B06E07}"/>
              </a:ext>
            </a:extLst>
          </p:cNvPr>
          <p:cNvGraphicFramePr>
            <a:graphicFrameLocks noGrp="1"/>
          </p:cNvGraphicFramePr>
          <p:nvPr/>
        </p:nvGraphicFramePr>
        <p:xfrm>
          <a:off x="2681775" y="1169417"/>
          <a:ext cx="6435591" cy="5576431"/>
        </p:xfrm>
        <a:graphic>
          <a:graphicData uri="http://schemas.openxmlformats.org/drawingml/2006/table">
            <a:tbl>
              <a:tblPr/>
              <a:tblGrid>
                <a:gridCol w="1496841">
                  <a:extLst>
                    <a:ext uri="{9D8B030D-6E8A-4147-A177-3AD203B41FA5}">
                      <a16:colId xmlns:a16="http://schemas.microsoft.com/office/drawing/2014/main" val="2708503978"/>
                    </a:ext>
                  </a:extLst>
                </a:gridCol>
                <a:gridCol w="986927">
                  <a:extLst>
                    <a:ext uri="{9D8B030D-6E8A-4147-A177-3AD203B41FA5}">
                      <a16:colId xmlns:a16="http://schemas.microsoft.com/office/drawing/2014/main" val="889485437"/>
                    </a:ext>
                  </a:extLst>
                </a:gridCol>
                <a:gridCol w="1217210">
                  <a:extLst>
                    <a:ext uri="{9D8B030D-6E8A-4147-A177-3AD203B41FA5}">
                      <a16:colId xmlns:a16="http://schemas.microsoft.com/office/drawing/2014/main" val="4203777789"/>
                    </a:ext>
                  </a:extLst>
                </a:gridCol>
                <a:gridCol w="1365249">
                  <a:extLst>
                    <a:ext uri="{9D8B030D-6E8A-4147-A177-3AD203B41FA5}">
                      <a16:colId xmlns:a16="http://schemas.microsoft.com/office/drawing/2014/main" val="1175853253"/>
                    </a:ext>
                  </a:extLst>
                </a:gridCol>
                <a:gridCol w="1369364">
                  <a:extLst>
                    <a:ext uri="{9D8B030D-6E8A-4147-A177-3AD203B41FA5}">
                      <a16:colId xmlns:a16="http://schemas.microsoft.com/office/drawing/2014/main" val="3284285560"/>
                    </a:ext>
                  </a:extLst>
                </a:gridCol>
              </a:tblGrid>
              <a:tr h="149858">
                <a:tc gridSpan="5">
                  <a:txBody>
                    <a:bodyPr/>
                    <a:lstStyle/>
                    <a:p>
                      <a:pPr algn="ctr" rtl="0" fontAlgn="ctr"/>
                      <a:r>
                        <a:rPr lang="es-MX" sz="1000" b="1" i="0" u="none" strike="noStrike" dirty="0">
                          <a:solidFill>
                            <a:srgbClr val="203864"/>
                          </a:solidFill>
                          <a:effectLst/>
                          <a:latin typeface="Calibri" panose="020F0502020204030204" pitchFamily="34" charset="0"/>
                        </a:rPr>
                        <a:t>COMITÉ DE CONCILIACIÓN DE CUENTAS</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a:noFill/>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2100493146"/>
                  </a:ext>
                </a:extLst>
              </a:tr>
              <a:tr h="149858">
                <a:tc gridSpan="5">
                  <a:txBody>
                    <a:bodyPr/>
                    <a:lstStyle/>
                    <a:p>
                      <a:pPr algn="ctr" rtl="0" fontAlgn="ctr"/>
                      <a:r>
                        <a:rPr lang="es-MX" sz="1000" b="1" i="0" u="none" strike="noStrike" dirty="0">
                          <a:solidFill>
                            <a:srgbClr val="203864"/>
                          </a:solidFill>
                          <a:effectLst/>
                          <a:latin typeface="Calibri" panose="020F0502020204030204" pitchFamily="34" charset="0"/>
                        </a:rPr>
                        <a:t>AL 30 DE ABRIL DE 2024</a:t>
                      </a:r>
                    </a:p>
                  </a:txBody>
                  <a:tcPr marL="9525" marR="9525" marT="9525"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a:noFill/>
                    </a:lnT>
                    <a:lnB>
                      <a:noFill/>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3197912974"/>
                  </a:ext>
                </a:extLst>
              </a:tr>
              <a:tr h="149858">
                <a:tc gridSpan="5">
                  <a:txBody>
                    <a:bodyPr/>
                    <a:lstStyle/>
                    <a:p>
                      <a:pPr algn="ctr" rtl="0" fontAlgn="ctr"/>
                      <a:r>
                        <a:rPr lang="es-MX" sz="1000" b="1" i="0" u="none" strike="noStrike" dirty="0">
                          <a:solidFill>
                            <a:srgbClr val="203864"/>
                          </a:solidFill>
                          <a:effectLst/>
                          <a:latin typeface="Calibri" panose="020F0502020204030204" pitchFamily="34" charset="0"/>
                        </a:rPr>
                        <a:t>REMUNERACIÓN DE LA ACTIVIDAD DE APROVECHAMIENTO</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a:noFill/>
                    </a:lnT>
                    <a:lnB w="12700" cap="flat" cmpd="sng" algn="ctr">
                      <a:solidFill>
                        <a:srgbClr val="A9D18E"/>
                      </a:solidFill>
                      <a:prstDash val="solid"/>
                      <a:round/>
                      <a:headEnd type="none" w="med" len="med"/>
                      <a:tailEnd type="none" w="med" len="med"/>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368710668"/>
                  </a:ext>
                </a:extLst>
              </a:tr>
              <a:tr h="279865">
                <a:tc>
                  <a:txBody>
                    <a:bodyPr/>
                    <a:lstStyle/>
                    <a:p>
                      <a:pPr algn="ctr" rtl="0" fontAlgn="ctr"/>
                      <a:r>
                        <a:rPr lang="es-CO" sz="1000" b="1" i="0" u="none" strike="noStrike">
                          <a:solidFill>
                            <a:srgbClr val="203864"/>
                          </a:solidFill>
                          <a:effectLst/>
                          <a:latin typeface="Calibri" panose="020F0502020204030204" pitchFamily="34" charset="0"/>
                        </a:rPr>
                        <a:t>CONCESIONARIO</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1" i="0" u="none" strike="noStrike" dirty="0">
                          <a:solidFill>
                            <a:srgbClr val="203864"/>
                          </a:solidFill>
                          <a:effectLst/>
                          <a:latin typeface="Calibri" panose="020F0502020204030204" pitchFamily="34" charset="0"/>
                        </a:rPr>
                        <a:t>CONCEPTO</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FECHA COMITÉ</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PERÍODO CONCILIACIÓN</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VALOR LIQUIDACIONES</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3354669253"/>
                  </a:ext>
                </a:extLst>
              </a:tr>
              <a:tr h="149858">
                <a:tc rowSpan="29">
                  <a:txBody>
                    <a:bodyPr/>
                    <a:lstStyle/>
                    <a:p>
                      <a:pPr algn="ctr" rtl="0" fontAlgn="ctr"/>
                      <a:r>
                        <a:rPr lang="pt-BR" sz="1000" b="1" i="0" u="none" strike="noStrike" dirty="0">
                          <a:solidFill>
                            <a:srgbClr val="203864"/>
                          </a:solidFill>
                          <a:effectLst/>
                          <a:latin typeface="Calibri" panose="020F0502020204030204" pitchFamily="34" charset="0"/>
                        </a:rPr>
                        <a:t>ÁREA LIMPIA DISTRITO S.A.S. E.S.P.</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Comité N°30</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16-dic-20</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nov-20</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a:solidFill>
                            <a:srgbClr val="203864"/>
                          </a:solidFill>
                          <a:effectLst/>
                          <a:latin typeface="Calibri" panose="020F0502020204030204" pitchFamily="34" charset="0"/>
                        </a:rPr>
                        <a:t>$ 1.976.119.905</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3780775351"/>
                  </a:ext>
                </a:extLst>
              </a:tr>
              <a:tr h="149858">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N°31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22-ene-21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dic-20</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$ 2.370.749.418</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1861756876"/>
                  </a:ext>
                </a:extLst>
              </a:tr>
              <a:tr h="14985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16-feb-21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ene-21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a:solidFill>
                            <a:srgbClr val="203864"/>
                          </a:solidFill>
                          <a:effectLst/>
                          <a:latin typeface="Calibri" panose="020F0502020204030204" pitchFamily="34" charset="0"/>
                        </a:rPr>
                        <a:t>$ 2.037.250.118</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585387848"/>
                  </a:ext>
                </a:extLst>
              </a:tr>
              <a:tr h="149858">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N°33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16-mar-21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feb-21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$ 2.623.718.591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1889203634"/>
                  </a:ext>
                </a:extLst>
              </a:tr>
              <a:tr h="149858">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N°34</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20-abr-21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mar-21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a:solidFill>
                            <a:srgbClr val="203864"/>
                          </a:solidFill>
                          <a:effectLst/>
                          <a:latin typeface="Calibri" panose="020F0502020204030204" pitchFamily="34" charset="0"/>
                        </a:rPr>
                        <a:t>$ 2.847.925.514</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3795034408"/>
                  </a:ext>
                </a:extLst>
              </a:tr>
              <a:tr h="14985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N°35</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18-may-21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abr-21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$ 2.783.335.033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1850411522"/>
                  </a:ext>
                </a:extLst>
              </a:tr>
              <a:tr h="149858">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N°36</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18-jun-21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may-21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a:solidFill>
                            <a:srgbClr val="203864"/>
                          </a:solidFill>
                          <a:effectLst/>
                          <a:latin typeface="Calibri" panose="020F0502020204030204" pitchFamily="34" charset="0"/>
                        </a:rPr>
                        <a:t>$ 2.852.776.947</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2273941011"/>
                  </a:ext>
                </a:extLst>
              </a:tr>
              <a:tr h="149858">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N°37</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19-jul-21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jun-21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$ 2.807.932.154</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3074969121"/>
                  </a:ext>
                </a:extLst>
              </a:tr>
              <a:tr h="14985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N°38</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dirty="0">
                          <a:solidFill>
                            <a:srgbClr val="203864"/>
                          </a:solidFill>
                          <a:effectLst/>
                          <a:latin typeface="Calibri" panose="020F0502020204030204" pitchFamily="34" charset="0"/>
                        </a:rPr>
                        <a:t>20-ago-21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jul-21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a:solidFill>
                            <a:srgbClr val="203864"/>
                          </a:solidFill>
                          <a:effectLst/>
                          <a:latin typeface="Calibri" panose="020F0502020204030204" pitchFamily="34" charset="0"/>
                        </a:rPr>
                        <a:t>$ 2.923.489.953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10444101"/>
                  </a:ext>
                </a:extLst>
              </a:tr>
              <a:tr h="149858">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N°39</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17-sep-21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ago-21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$ 2.527.604.806</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3934797497"/>
                  </a:ext>
                </a:extLst>
              </a:tr>
              <a:tr h="149858">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N°40</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19-oct-21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sep-21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a:solidFill>
                            <a:srgbClr val="203864"/>
                          </a:solidFill>
                          <a:effectLst/>
                          <a:latin typeface="Calibri" panose="020F0502020204030204" pitchFamily="34" charset="0"/>
                        </a:rPr>
                        <a:t>$ 1.999.578.544</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3081564402"/>
                  </a:ext>
                </a:extLst>
              </a:tr>
              <a:tr h="149858">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N°41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18-nov-21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oct-21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$ 2.086.516.709</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650888326"/>
                  </a:ext>
                </a:extLst>
              </a:tr>
              <a:tr h="14985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15-dic-21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dirty="0">
                          <a:solidFill>
                            <a:srgbClr val="203864"/>
                          </a:solidFill>
                          <a:effectLst/>
                          <a:latin typeface="Calibri" panose="020F0502020204030204" pitchFamily="34" charset="0"/>
                        </a:rPr>
                        <a:t>nov-21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a:solidFill>
                            <a:srgbClr val="203864"/>
                          </a:solidFill>
                          <a:effectLst/>
                          <a:latin typeface="Calibri" panose="020F0502020204030204" pitchFamily="34" charset="0"/>
                        </a:rPr>
                        <a:t>$ 2.264.863.117</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356020581"/>
                  </a:ext>
                </a:extLst>
              </a:tr>
              <a:tr h="149858">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N°43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21-ene-22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dic-21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$ 2.437.483.082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519499772"/>
                  </a:ext>
                </a:extLst>
              </a:tr>
              <a:tr h="149858">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N°44</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16-feb-22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dirty="0">
                          <a:solidFill>
                            <a:srgbClr val="203864"/>
                          </a:solidFill>
                          <a:effectLst/>
                          <a:latin typeface="Calibri" panose="020F0502020204030204" pitchFamily="34" charset="0"/>
                        </a:rPr>
                        <a:t>ene-22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a:solidFill>
                            <a:srgbClr val="203864"/>
                          </a:solidFill>
                          <a:effectLst/>
                          <a:latin typeface="Calibri" panose="020F0502020204030204" pitchFamily="34" charset="0"/>
                        </a:rPr>
                        <a:t>$ 2.477.780.632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1192251443"/>
                  </a:ext>
                </a:extLst>
              </a:tr>
              <a:tr h="14985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N°45</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28-mar-22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feb-22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$ 2.101.419.383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3658790175"/>
                  </a:ext>
                </a:extLst>
              </a:tr>
              <a:tr h="149858">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N°46</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22-abr-22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mar-22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a:solidFill>
                            <a:srgbClr val="203864"/>
                          </a:solidFill>
                          <a:effectLst/>
                          <a:latin typeface="Calibri" panose="020F0502020204030204" pitchFamily="34" charset="0"/>
                        </a:rPr>
                        <a:t>$ 2.538.600.096</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708707294"/>
                  </a:ext>
                </a:extLst>
              </a:tr>
              <a:tr h="14985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N°47</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16-may-22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abr-22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$ 1.645.227.023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3489714003"/>
                  </a:ext>
                </a:extLst>
              </a:tr>
              <a:tr h="14985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N°48</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dirty="0">
                          <a:solidFill>
                            <a:srgbClr val="203864"/>
                          </a:solidFill>
                          <a:effectLst/>
                          <a:latin typeface="Calibri" panose="020F0502020204030204" pitchFamily="34" charset="0"/>
                        </a:rPr>
                        <a:t>21-jun-22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may-22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a:solidFill>
                            <a:srgbClr val="203864"/>
                          </a:solidFill>
                          <a:effectLst/>
                          <a:latin typeface="Calibri" panose="020F0502020204030204" pitchFamily="34" charset="0"/>
                        </a:rPr>
                        <a:t>$ 1.785.982.912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4286691105"/>
                  </a:ext>
                </a:extLst>
              </a:tr>
              <a:tr h="14985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N°49</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N.A.</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jun-22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$ 1.860.993.552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680521125"/>
                  </a:ext>
                </a:extLst>
              </a:tr>
              <a:tr h="14985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N°50</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dirty="0">
                          <a:solidFill>
                            <a:srgbClr val="203864"/>
                          </a:solidFill>
                          <a:effectLst/>
                          <a:latin typeface="Calibri" panose="020F0502020204030204" pitchFamily="34" charset="0"/>
                        </a:rPr>
                        <a:t>19-ago-22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jul-22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a:solidFill>
                            <a:srgbClr val="203864"/>
                          </a:solidFill>
                          <a:effectLst/>
                          <a:latin typeface="Calibri" panose="020F0502020204030204" pitchFamily="34" charset="0"/>
                        </a:rPr>
                        <a:t>$ 2.522.595.897</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2772368486"/>
                  </a:ext>
                </a:extLst>
              </a:tr>
              <a:tr h="14985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19-sep-22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ago-22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$ 3.871.514.052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872668579"/>
                  </a:ext>
                </a:extLst>
              </a:tr>
              <a:tr h="14985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21-oct-22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sep-22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dirty="0">
                          <a:solidFill>
                            <a:srgbClr val="203864"/>
                          </a:solidFill>
                          <a:effectLst/>
                          <a:latin typeface="Calibri" panose="020F0502020204030204" pitchFamily="34" charset="0"/>
                        </a:rPr>
                        <a:t>$ 1.579.102.269</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2777458814"/>
                  </a:ext>
                </a:extLst>
              </a:tr>
              <a:tr h="159923">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22-nov-22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oct-22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dirty="0">
                          <a:solidFill>
                            <a:srgbClr val="203864"/>
                          </a:solidFill>
                          <a:effectLst/>
                          <a:latin typeface="Calibri" panose="020F0502020204030204" pitchFamily="34" charset="0"/>
                        </a:rPr>
                        <a:t>$ 1.554.326.669</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879113473"/>
                  </a:ext>
                </a:extLst>
              </a:tr>
              <a:tr h="167920">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N°54</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15-dic-22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nov-22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dirty="0">
                          <a:solidFill>
                            <a:srgbClr val="203864"/>
                          </a:solidFill>
                          <a:effectLst/>
                          <a:latin typeface="Calibri" panose="020F0502020204030204" pitchFamily="34" charset="0"/>
                        </a:rPr>
                        <a:t>$ 1.614.167.038</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2275557668"/>
                  </a:ext>
                </a:extLst>
              </a:tr>
              <a:tr h="167920">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N°55</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20-ene-23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dic-22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dirty="0">
                          <a:solidFill>
                            <a:srgbClr val="203864"/>
                          </a:solidFill>
                          <a:effectLst/>
                          <a:latin typeface="Calibri" panose="020F0502020204030204" pitchFamily="34" charset="0"/>
                        </a:rPr>
                        <a:t>$ 1.925.205.057</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3064630237"/>
                  </a:ext>
                </a:extLst>
              </a:tr>
              <a:tr h="167920">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N°56</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dirty="0">
                          <a:solidFill>
                            <a:srgbClr val="203864"/>
                          </a:solidFill>
                          <a:effectLst/>
                          <a:latin typeface="Calibri" panose="020F0502020204030204" pitchFamily="34" charset="0"/>
                        </a:rPr>
                        <a:t>20-feb-23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dirty="0">
                          <a:solidFill>
                            <a:srgbClr val="203864"/>
                          </a:solidFill>
                          <a:effectLst/>
                          <a:latin typeface="Calibri" panose="020F0502020204030204" pitchFamily="34" charset="0"/>
                        </a:rPr>
                        <a:t>ene-23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dirty="0">
                          <a:solidFill>
                            <a:srgbClr val="203864"/>
                          </a:solidFill>
                          <a:effectLst/>
                          <a:latin typeface="Calibri" panose="020F0502020204030204" pitchFamily="34" charset="0"/>
                        </a:rPr>
                        <a:t>$ 2.123.086.755</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3547425630"/>
                  </a:ext>
                </a:extLst>
              </a:tr>
              <a:tr h="167920">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N°57</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21-mar-23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feb-23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dirty="0">
                          <a:solidFill>
                            <a:srgbClr val="203864"/>
                          </a:solidFill>
                          <a:effectLst/>
                          <a:latin typeface="Calibri" panose="020F0502020204030204" pitchFamily="34" charset="0"/>
                        </a:rPr>
                        <a:t>$ 2.014.956.942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809088109"/>
                  </a:ext>
                </a:extLst>
              </a:tr>
              <a:tr h="155704">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N°58</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24-abr-23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dirty="0">
                          <a:solidFill>
                            <a:srgbClr val="203864"/>
                          </a:solidFill>
                          <a:effectLst/>
                          <a:latin typeface="Calibri" panose="020F0502020204030204" pitchFamily="34" charset="0"/>
                        </a:rPr>
                        <a:t>mar-23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dirty="0">
                          <a:solidFill>
                            <a:srgbClr val="203864"/>
                          </a:solidFill>
                          <a:effectLst/>
                          <a:latin typeface="Calibri" panose="020F0502020204030204" pitchFamily="34" charset="0"/>
                        </a:rPr>
                        <a:t>$ 2.402.066.890</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1770511154"/>
                  </a:ext>
                </a:extLst>
              </a:tr>
              <a:tr h="167920">
                <a:tc gridSpan="5">
                  <a:txBody>
                    <a:bodyPr/>
                    <a:lstStyle/>
                    <a:p>
                      <a:pPr algn="r" rtl="0" fontAlgn="ctr"/>
                      <a:r>
                        <a:rPr lang="es-CO" sz="1000" b="1" i="0" u="none" strike="noStrike" dirty="0">
                          <a:solidFill>
                            <a:srgbClr val="203864"/>
                          </a:solidFill>
                          <a:effectLst/>
                          <a:latin typeface="Calibri" panose="020F0502020204030204" pitchFamily="34" charset="0"/>
                        </a:rPr>
                        <a:t>(Continúa...)</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2699587419"/>
                  </a:ext>
                </a:extLst>
              </a:tr>
            </a:tbl>
          </a:graphicData>
        </a:graphic>
      </p:graphicFrame>
    </p:spTree>
    <p:extLst>
      <p:ext uri="{BB962C8B-B14F-4D97-AF65-F5344CB8AC3E}">
        <p14:creationId xmlns:p14="http://schemas.microsoft.com/office/powerpoint/2010/main" val="1379353316"/>
      </p:ext>
    </p:extLst>
  </p:cSld>
  <p:clrMapOvr>
    <a:masterClrMapping/>
  </p:clrMapOvr>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0050" name="Imagen 13">
            <a:extLst>
              <a:ext uri="{FF2B5EF4-FFF2-40B4-BE49-F238E27FC236}">
                <a16:creationId xmlns:a16="http://schemas.microsoft.com/office/drawing/2014/main" id="{789A703C-4C81-41C2-974A-65E89A89806E}"/>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63575" y="158750"/>
            <a:ext cx="1244600" cy="1157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 name="CuadroTexto 25">
            <a:extLst>
              <a:ext uri="{FF2B5EF4-FFF2-40B4-BE49-F238E27FC236}">
                <a16:creationId xmlns:a16="http://schemas.microsoft.com/office/drawing/2014/main" id="{E514CD50-4650-40C0-9B54-6AC4BDDD8F5F}"/>
              </a:ext>
            </a:extLst>
          </p:cNvPr>
          <p:cNvSpPr txBox="1"/>
          <p:nvPr/>
        </p:nvSpPr>
        <p:spPr>
          <a:xfrm>
            <a:off x="1371600" y="128588"/>
            <a:ext cx="9882188" cy="892175"/>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Comités De Conciliación De Cuentas Área Limpia a Abril 2024</a:t>
            </a:r>
          </a:p>
        </p:txBody>
      </p:sp>
      <p:cxnSp>
        <p:nvCxnSpPr>
          <p:cNvPr id="27" name="Conector recto 26">
            <a:extLst>
              <a:ext uri="{FF2B5EF4-FFF2-40B4-BE49-F238E27FC236}">
                <a16:creationId xmlns:a16="http://schemas.microsoft.com/office/drawing/2014/main" id="{CE88383A-C1A1-4383-96D9-D758ADC3C9F9}"/>
              </a:ext>
            </a:extLst>
          </p:cNvPr>
          <p:cNvCxnSpPr>
            <a:cxnSpLocks/>
          </p:cNvCxnSpPr>
          <p:nvPr/>
        </p:nvCxnSpPr>
        <p:spPr>
          <a:xfrm>
            <a:off x="118268" y="1020763"/>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30053" name="Imagen 27">
            <a:extLst>
              <a:ext uri="{FF2B5EF4-FFF2-40B4-BE49-F238E27FC236}">
                <a16:creationId xmlns:a16="http://schemas.microsoft.com/office/drawing/2014/main" id="{1AFF1EB5-10D0-48FC-A5AD-51D79320BF32}"/>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517525" y="79375"/>
            <a:ext cx="839788" cy="782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0114" name="Imagen 9">
            <a:extLst>
              <a:ext uri="{FF2B5EF4-FFF2-40B4-BE49-F238E27FC236}">
                <a16:creationId xmlns:a16="http://schemas.microsoft.com/office/drawing/2014/main" id="{B6F5426C-61A0-4600-AA35-36E43019B055}"/>
              </a:ext>
            </a:extLst>
          </p:cNvPr>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9820275" y="2960688"/>
            <a:ext cx="2041525" cy="688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CuadroTexto 4">
            <a:extLst>
              <a:ext uri="{FF2B5EF4-FFF2-40B4-BE49-F238E27FC236}">
                <a16:creationId xmlns:a16="http://schemas.microsoft.com/office/drawing/2014/main" id="{CEF6A2B1-2141-485F-8A85-BDB23363EC26}"/>
              </a:ext>
            </a:extLst>
          </p:cNvPr>
          <p:cNvSpPr txBox="1">
            <a:spLocks noChangeArrowheads="1"/>
          </p:cNvSpPr>
          <p:nvPr/>
        </p:nvSpPr>
        <p:spPr bwMode="auto">
          <a:xfrm>
            <a:off x="-645260" y="6500813"/>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a:t>
            </a:r>
          </a:p>
        </p:txBody>
      </p:sp>
      <p:graphicFrame>
        <p:nvGraphicFramePr>
          <p:cNvPr id="3" name="Tabla 2">
            <a:extLst>
              <a:ext uri="{FF2B5EF4-FFF2-40B4-BE49-F238E27FC236}">
                <a16:creationId xmlns:a16="http://schemas.microsoft.com/office/drawing/2014/main" id="{321D7A43-F6D2-FE6D-A46C-A17EE674423E}"/>
              </a:ext>
            </a:extLst>
          </p:cNvPr>
          <p:cNvGraphicFramePr>
            <a:graphicFrameLocks noGrp="1"/>
          </p:cNvGraphicFramePr>
          <p:nvPr/>
        </p:nvGraphicFramePr>
        <p:xfrm>
          <a:off x="2014288" y="1676082"/>
          <a:ext cx="6612476" cy="3542463"/>
        </p:xfrm>
        <a:graphic>
          <a:graphicData uri="http://schemas.openxmlformats.org/drawingml/2006/table">
            <a:tbl>
              <a:tblPr/>
              <a:tblGrid>
                <a:gridCol w="1537982">
                  <a:extLst>
                    <a:ext uri="{9D8B030D-6E8A-4147-A177-3AD203B41FA5}">
                      <a16:colId xmlns:a16="http://schemas.microsoft.com/office/drawing/2014/main" val="1841273242"/>
                    </a:ext>
                  </a:extLst>
                </a:gridCol>
                <a:gridCol w="1014053">
                  <a:extLst>
                    <a:ext uri="{9D8B030D-6E8A-4147-A177-3AD203B41FA5}">
                      <a16:colId xmlns:a16="http://schemas.microsoft.com/office/drawing/2014/main" val="3931173795"/>
                    </a:ext>
                  </a:extLst>
                </a:gridCol>
                <a:gridCol w="1250666">
                  <a:extLst>
                    <a:ext uri="{9D8B030D-6E8A-4147-A177-3AD203B41FA5}">
                      <a16:colId xmlns:a16="http://schemas.microsoft.com/office/drawing/2014/main" val="3160733917"/>
                    </a:ext>
                  </a:extLst>
                </a:gridCol>
                <a:gridCol w="1402774">
                  <a:extLst>
                    <a:ext uri="{9D8B030D-6E8A-4147-A177-3AD203B41FA5}">
                      <a16:colId xmlns:a16="http://schemas.microsoft.com/office/drawing/2014/main" val="1708912924"/>
                    </a:ext>
                  </a:extLst>
                </a:gridCol>
                <a:gridCol w="1407001">
                  <a:extLst>
                    <a:ext uri="{9D8B030D-6E8A-4147-A177-3AD203B41FA5}">
                      <a16:colId xmlns:a16="http://schemas.microsoft.com/office/drawing/2014/main" val="313741549"/>
                    </a:ext>
                  </a:extLst>
                </a:gridCol>
              </a:tblGrid>
              <a:tr h="175807">
                <a:tc gridSpan="5">
                  <a:txBody>
                    <a:bodyPr/>
                    <a:lstStyle/>
                    <a:p>
                      <a:pPr algn="ctr" rtl="0" fontAlgn="ctr"/>
                      <a:r>
                        <a:rPr lang="es-MX" sz="1000" b="1" i="0" u="none" strike="noStrike" dirty="0">
                          <a:solidFill>
                            <a:srgbClr val="203864"/>
                          </a:solidFill>
                          <a:effectLst/>
                          <a:latin typeface="Calibri" panose="020F0502020204030204" pitchFamily="34" charset="0"/>
                        </a:rPr>
                        <a:t>COMITÉ DE CONCILIACIÓN DE CUENTAS</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a:noFill/>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5143120"/>
                  </a:ext>
                </a:extLst>
              </a:tr>
              <a:tr h="182866">
                <a:tc gridSpan="5">
                  <a:txBody>
                    <a:bodyPr/>
                    <a:lstStyle/>
                    <a:p>
                      <a:pPr algn="ctr" rtl="0" fontAlgn="ctr"/>
                      <a:r>
                        <a:rPr lang="es-MX" sz="1000" b="1" i="0" u="none" strike="noStrike">
                          <a:solidFill>
                            <a:srgbClr val="203864"/>
                          </a:solidFill>
                          <a:effectLst/>
                          <a:latin typeface="Calibri" panose="020F0502020204030204" pitchFamily="34" charset="0"/>
                        </a:rPr>
                        <a:t>AL 30 DE ABRIL DE 2024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a:noFill/>
                    </a:lnT>
                    <a:lnB>
                      <a:noFill/>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2711554714"/>
                  </a:ext>
                </a:extLst>
              </a:tr>
              <a:tr h="175807">
                <a:tc gridSpan="5">
                  <a:txBody>
                    <a:bodyPr/>
                    <a:lstStyle/>
                    <a:p>
                      <a:pPr algn="ctr" rtl="0" fontAlgn="ctr"/>
                      <a:r>
                        <a:rPr lang="es-MX" sz="1000" b="1" i="0" u="none" strike="noStrike" dirty="0">
                          <a:solidFill>
                            <a:srgbClr val="203864"/>
                          </a:solidFill>
                          <a:effectLst/>
                          <a:latin typeface="Calibri" panose="020F0502020204030204" pitchFamily="34" charset="0"/>
                        </a:rPr>
                        <a:t>REMUNERACIÓN DE LA ACTIVIDAD DE APROVECHAMIENTO</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a:noFill/>
                    </a:lnT>
                    <a:lnB w="12700" cap="flat" cmpd="sng" algn="ctr">
                      <a:solidFill>
                        <a:srgbClr val="C6E0B4"/>
                      </a:solidFill>
                      <a:prstDash val="solid"/>
                      <a:round/>
                      <a:headEnd type="none" w="med" len="med"/>
                      <a:tailEnd type="none" w="med" len="med"/>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2810049840"/>
                  </a:ext>
                </a:extLst>
              </a:tr>
              <a:tr h="339424">
                <a:tc>
                  <a:txBody>
                    <a:bodyPr/>
                    <a:lstStyle/>
                    <a:p>
                      <a:pPr algn="ctr" rtl="0" fontAlgn="ctr"/>
                      <a:r>
                        <a:rPr lang="es-CO" sz="1000" b="1" i="0" u="none" strike="noStrike">
                          <a:solidFill>
                            <a:srgbClr val="203864"/>
                          </a:solidFill>
                          <a:effectLst/>
                          <a:latin typeface="Calibri" panose="020F0502020204030204" pitchFamily="34" charset="0"/>
                        </a:rPr>
                        <a:t>CONCESIONARIO</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dirty="0">
                          <a:solidFill>
                            <a:srgbClr val="203864"/>
                          </a:solidFill>
                          <a:effectLst/>
                          <a:latin typeface="Calibri" panose="020F0502020204030204" pitchFamily="34" charset="0"/>
                        </a:rPr>
                        <a:t>CONCEPTO</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FECHA COMITÉ</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PERÍODO CONCILIACIÓN</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VALOR LIQUIDACIONES</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1756490039"/>
                  </a:ext>
                </a:extLst>
              </a:tr>
              <a:tr h="272052">
                <a:tc rowSpan="12">
                  <a:txBody>
                    <a:bodyPr/>
                    <a:lstStyle/>
                    <a:p>
                      <a:pPr algn="ctr" rtl="0" fontAlgn="ctr"/>
                      <a:r>
                        <a:rPr lang="pt-BR" sz="1000" b="1" i="0" u="none" strike="noStrike">
                          <a:solidFill>
                            <a:srgbClr val="203864"/>
                          </a:solidFill>
                          <a:effectLst/>
                          <a:latin typeface="Calibri" panose="020F0502020204030204" pitchFamily="34" charset="0"/>
                        </a:rPr>
                        <a:t>ÁREA LIMPIA DISTRITO S.A.S. E.S.P.</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Comité N°59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17-may-23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abr-23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$ 2.012.341.575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892833278"/>
                  </a:ext>
                </a:extLst>
              </a:tr>
              <a:tr h="202115">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N°60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23-jun-23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may-23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$ 2.618.963.519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3020834664"/>
                  </a:ext>
                </a:extLst>
              </a:tr>
              <a:tr h="20211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N°61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26-jul-23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jun-23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$ 2.833.338.552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2628420193"/>
                  </a:ext>
                </a:extLst>
              </a:tr>
              <a:tr h="20211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N°62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22-ago-23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jul-23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$ 2.408.475.696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3345634784"/>
                  </a:ext>
                </a:extLst>
              </a:tr>
              <a:tr h="20211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N°63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20-sep-23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ago-23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$ 2.632.956.520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26749407"/>
                  </a:ext>
                </a:extLst>
              </a:tr>
              <a:tr h="20211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N°64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20-oct-23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sep-23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$ 1.688.039.791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3697113146"/>
                  </a:ext>
                </a:extLst>
              </a:tr>
              <a:tr h="20211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N°65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21-nov-23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oct-23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$ 3.234.619.777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4159805221"/>
                  </a:ext>
                </a:extLst>
              </a:tr>
              <a:tr h="20211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N°66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18-dic-23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nov-23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$ 2.537.723.210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3832008884"/>
                  </a:ext>
                </a:extLst>
              </a:tr>
              <a:tr h="20211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N°67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18-ene-24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dic-23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$ 2.609.656.467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1682405199"/>
                  </a:ext>
                </a:extLst>
              </a:tr>
              <a:tr h="20211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N°68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15-feb-24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ene-24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dirty="0">
                          <a:solidFill>
                            <a:srgbClr val="203864"/>
                          </a:solidFill>
                          <a:effectLst/>
                          <a:latin typeface="Calibri" panose="020F0502020204030204" pitchFamily="34" charset="0"/>
                        </a:rPr>
                        <a:t>$ 2.568.098.589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1862034894"/>
                  </a:ext>
                </a:extLst>
              </a:tr>
              <a:tr h="20211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N°69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15-mar-24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feb-24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dirty="0">
                          <a:solidFill>
                            <a:srgbClr val="203864"/>
                          </a:solidFill>
                          <a:effectLst/>
                          <a:latin typeface="Calibri" panose="020F0502020204030204" pitchFamily="34" charset="0"/>
                        </a:rPr>
                        <a:t>$ 2.831.910.918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1829162723"/>
                  </a:ext>
                </a:extLst>
              </a:tr>
              <a:tr h="20211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N°70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15-abr-24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mar-24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dirty="0">
                          <a:solidFill>
                            <a:srgbClr val="203864"/>
                          </a:solidFill>
                          <a:effectLst/>
                          <a:latin typeface="Calibri" panose="020F0502020204030204" pitchFamily="34" charset="0"/>
                        </a:rPr>
                        <a:t>$ 2.588.454.035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3233724552"/>
                  </a:ext>
                </a:extLst>
              </a:tr>
              <a:tr h="173242">
                <a:tc gridSpan="4">
                  <a:txBody>
                    <a:bodyPr/>
                    <a:lstStyle/>
                    <a:p>
                      <a:pPr algn="ctr" rtl="0" fontAlgn="ctr"/>
                      <a:r>
                        <a:rPr lang="es-CO" sz="1000" b="1" i="0" u="none" strike="noStrike">
                          <a:solidFill>
                            <a:srgbClr val="203864"/>
                          </a:solidFill>
                          <a:effectLst/>
                          <a:latin typeface="Calibri" panose="020F0502020204030204" pitchFamily="34" charset="0"/>
                        </a:rPr>
                        <a:t>TOTAL</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hMerge="1">
                  <a:txBody>
                    <a:bodyPr/>
                    <a:lstStyle/>
                    <a:p>
                      <a:endParaRPr lang="es-CO"/>
                    </a:p>
                  </a:txBody>
                  <a:tcPr/>
                </a:tc>
                <a:tc hMerge="1">
                  <a:txBody>
                    <a:bodyPr/>
                    <a:lstStyle/>
                    <a:p>
                      <a:endParaRPr lang="es-CO"/>
                    </a:p>
                  </a:txBody>
                  <a:tcPr/>
                </a:tc>
                <a:tc hMerge="1">
                  <a:txBody>
                    <a:bodyPr/>
                    <a:lstStyle/>
                    <a:p>
                      <a:endParaRPr lang="es-CO"/>
                    </a:p>
                  </a:txBody>
                  <a:tcPr/>
                </a:tc>
                <a:tc>
                  <a:txBody>
                    <a:bodyPr/>
                    <a:lstStyle/>
                    <a:p>
                      <a:pPr algn="r" rtl="0" fontAlgn="ctr"/>
                      <a:r>
                        <a:rPr lang="es-CO" sz="1000" b="1" i="0" u="none" strike="noStrike" dirty="0">
                          <a:solidFill>
                            <a:srgbClr val="203864"/>
                          </a:solidFill>
                          <a:effectLst/>
                          <a:latin typeface="Calibri" panose="020F0502020204030204" pitchFamily="34" charset="0"/>
                        </a:rPr>
                        <a:t>$ 140.562.173.933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4175949901"/>
                  </a:ext>
                </a:extLst>
              </a:tr>
            </a:tbl>
          </a:graphicData>
        </a:graphic>
      </p:graphicFrame>
    </p:spTree>
  </p:cSld>
  <p:clrMapOvr>
    <a:masterClrMapping/>
  </p:clrMapOvr>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C8B8DE0D-85ED-44FD-846E-5C6B2566ADB3}"/>
              </a:ext>
            </a:extLst>
          </p:cNvPr>
          <p:cNvCxnSpPr>
            <a:cxnSpLocks/>
          </p:cNvCxnSpPr>
          <p:nvPr/>
        </p:nvCxnSpPr>
        <p:spPr>
          <a:xfrm>
            <a:off x="49213" y="1060450"/>
            <a:ext cx="11955462"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15" name="CuadroTexto 14">
            <a:extLst>
              <a:ext uri="{FF2B5EF4-FFF2-40B4-BE49-F238E27FC236}">
                <a16:creationId xmlns:a16="http://schemas.microsoft.com/office/drawing/2014/main" id="{4204DF51-1DDA-4FE4-B70A-F30FDF3F4027}"/>
              </a:ext>
            </a:extLst>
          </p:cNvPr>
          <p:cNvSpPr txBox="1"/>
          <p:nvPr/>
        </p:nvSpPr>
        <p:spPr>
          <a:xfrm>
            <a:off x="1603375" y="120650"/>
            <a:ext cx="9882188" cy="862013"/>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Comités de conciliación de cuentas – pagos aprovechamiento a Abril 2024</a:t>
            </a:r>
          </a:p>
        </p:txBody>
      </p:sp>
      <p:pic>
        <p:nvPicPr>
          <p:cNvPr id="132100" name="Imagen 24">
            <a:extLst>
              <a:ext uri="{FF2B5EF4-FFF2-40B4-BE49-F238E27FC236}">
                <a16:creationId xmlns:a16="http://schemas.microsoft.com/office/drawing/2014/main" id="{8008AC60-AA53-4B95-BFD7-366F2C834D55}"/>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88975" y="87313"/>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2101" name="Rectángulo 6">
            <a:extLst>
              <a:ext uri="{FF2B5EF4-FFF2-40B4-BE49-F238E27FC236}">
                <a16:creationId xmlns:a16="http://schemas.microsoft.com/office/drawing/2014/main" id="{B66EA083-801E-4F4E-80C4-A918BCC79B6A}"/>
              </a:ext>
            </a:extLst>
          </p:cNvPr>
          <p:cNvSpPr>
            <a:spLocks noChangeArrowheads="1"/>
          </p:cNvSpPr>
          <p:nvPr/>
        </p:nvSpPr>
        <p:spPr bwMode="auto">
          <a:xfrm>
            <a:off x="49213" y="6282152"/>
            <a:ext cx="5309466" cy="2616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ctr" eaLnBrk="1" fontAlgn="ctr" hangingPunct="1">
              <a:lnSpc>
                <a:spcPct val="100000"/>
              </a:lnSpc>
              <a:spcBef>
                <a:spcPct val="0"/>
              </a:spcBef>
              <a:buFontTx/>
              <a:buNone/>
            </a:pPr>
            <a:r>
              <a:rPr lang="es-ES" altLang="es-CO" sz="1100" dirty="0">
                <a:solidFill>
                  <a:srgbClr val="203864"/>
                </a:solidFill>
              </a:rPr>
              <a:t>En el Anexo N° 5.1 de cada informe, se puede ver el detalle de la información presentada.</a:t>
            </a:r>
          </a:p>
        </p:txBody>
      </p:sp>
      <p:sp>
        <p:nvSpPr>
          <p:cNvPr id="9" name="CuadroTexto 4">
            <a:extLst>
              <a:ext uri="{FF2B5EF4-FFF2-40B4-BE49-F238E27FC236}">
                <a16:creationId xmlns:a16="http://schemas.microsoft.com/office/drawing/2014/main" id="{C8417B19-FC8B-469D-A0B5-E625C7655965}"/>
              </a:ext>
            </a:extLst>
          </p:cNvPr>
          <p:cNvSpPr txBox="1">
            <a:spLocks noChangeArrowheads="1"/>
          </p:cNvSpPr>
          <p:nvPr/>
        </p:nvSpPr>
        <p:spPr bwMode="auto">
          <a:xfrm>
            <a:off x="86157" y="6465888"/>
            <a:ext cx="2746375" cy="261937"/>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fontAlgn="auto" hangingPunct="1">
              <a:spcBef>
                <a:spcPts val="0"/>
              </a:spcBef>
              <a:spcAft>
                <a:spcPts val="0"/>
              </a:spcAft>
              <a:defRPr/>
            </a:pPr>
            <a:r>
              <a:rPr lang="es-CO" altLang="es-CO" sz="1100" b="1" dirty="0">
                <a:solidFill>
                  <a:schemeClr val="accent1">
                    <a:lumMod val="50000"/>
                  </a:schemeClr>
                </a:solidFill>
              </a:rPr>
              <a:t>Fuente de datos – Fiduciaria Credicorp. </a:t>
            </a:r>
          </a:p>
        </p:txBody>
      </p:sp>
      <p:sp>
        <p:nvSpPr>
          <p:cNvPr id="10" name="CuadroTexto 9">
            <a:extLst>
              <a:ext uri="{FF2B5EF4-FFF2-40B4-BE49-F238E27FC236}">
                <a16:creationId xmlns:a16="http://schemas.microsoft.com/office/drawing/2014/main" id="{4097A99D-2D41-41CD-B2B9-F65AC09B2E81}"/>
              </a:ext>
            </a:extLst>
          </p:cNvPr>
          <p:cNvSpPr txBox="1"/>
          <p:nvPr/>
        </p:nvSpPr>
        <p:spPr>
          <a:xfrm>
            <a:off x="8421213" y="1438905"/>
            <a:ext cx="1835150" cy="261938"/>
          </a:xfrm>
          <a:prstGeom prst="rect">
            <a:avLst/>
          </a:prstGeom>
          <a:noFill/>
        </p:spPr>
        <p:txBody>
          <a:bodyPr wrap="none">
            <a:spAutoFit/>
          </a:bodyPr>
          <a:lstStyle/>
          <a:p>
            <a:pPr eaLnBrk="1" fontAlgn="auto" hangingPunct="1">
              <a:spcBef>
                <a:spcPts val="0"/>
              </a:spcBef>
              <a:spcAft>
                <a:spcPts val="0"/>
              </a:spcAft>
              <a:defRPr/>
            </a:pPr>
            <a:r>
              <a:rPr lang="es-ES" sz="1100" i="1" dirty="0">
                <a:solidFill>
                  <a:schemeClr val="accent1">
                    <a:lumMod val="50000"/>
                  </a:schemeClr>
                </a:solidFill>
                <a:latin typeface="+mn-lt"/>
              </a:rPr>
              <a:t>* Cifras en millones de pesos</a:t>
            </a:r>
            <a:endParaRPr lang="es-CO" sz="1100" i="1" dirty="0">
              <a:solidFill>
                <a:schemeClr val="accent1">
                  <a:lumMod val="50000"/>
                </a:schemeClr>
              </a:solidFill>
              <a:latin typeface="+mn-lt"/>
            </a:endParaRPr>
          </a:p>
        </p:txBody>
      </p:sp>
      <p:graphicFrame>
        <p:nvGraphicFramePr>
          <p:cNvPr id="2" name="Gráfico 1">
            <a:extLst>
              <a:ext uri="{FF2B5EF4-FFF2-40B4-BE49-F238E27FC236}">
                <a16:creationId xmlns:a16="http://schemas.microsoft.com/office/drawing/2014/main" id="{0C37E1F2-3E08-9E6C-12D4-C0B7740B7361}"/>
              </a:ext>
            </a:extLst>
          </p:cNvPr>
          <p:cNvGraphicFramePr>
            <a:graphicFrameLocks/>
          </p:cNvGraphicFramePr>
          <p:nvPr/>
        </p:nvGraphicFramePr>
        <p:xfrm>
          <a:off x="1783164" y="1884579"/>
          <a:ext cx="8326895" cy="3854349"/>
        </p:xfrm>
        <a:graphic>
          <a:graphicData uri="http://schemas.openxmlformats.org/drawingml/2006/chart">
            <c:chart xmlns:c="http://schemas.openxmlformats.org/drawingml/2006/chart" xmlns:r="http://schemas.openxmlformats.org/officeDocument/2006/relationships" r:id="rId4"/>
          </a:graphicData>
        </a:graphic>
      </p:graphicFrame>
    </p:spTree>
  </p:cSld>
  <p:clrMapOvr>
    <a:masterClrMapping/>
  </p:clrMapOvr>
  <p:transition spd="slow"/>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Conector recto 12">
            <a:extLst>
              <a:ext uri="{FF2B5EF4-FFF2-40B4-BE49-F238E27FC236}">
                <a16:creationId xmlns:a16="http://schemas.microsoft.com/office/drawing/2014/main" id="{3CF974C2-4EF1-4091-BE94-4ED07B60EABF}"/>
              </a:ext>
            </a:extLst>
          </p:cNvPr>
          <p:cNvCxnSpPr>
            <a:cxnSpLocks/>
          </p:cNvCxnSpPr>
          <p:nvPr/>
        </p:nvCxnSpPr>
        <p:spPr>
          <a:xfrm>
            <a:off x="88900" y="1252538"/>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14" name="CuadroTexto 13">
            <a:extLst>
              <a:ext uri="{FF2B5EF4-FFF2-40B4-BE49-F238E27FC236}">
                <a16:creationId xmlns:a16="http://schemas.microsoft.com/office/drawing/2014/main" id="{105DEE43-780E-4A37-B253-86B91D108F41}"/>
              </a:ext>
            </a:extLst>
          </p:cNvPr>
          <p:cNvSpPr txBox="1"/>
          <p:nvPr/>
        </p:nvSpPr>
        <p:spPr>
          <a:xfrm>
            <a:off x="1565275" y="250825"/>
            <a:ext cx="9882188" cy="862013"/>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Comités de Conciliación de Cuentas – Aprovechamiento a Abril 2024</a:t>
            </a:r>
          </a:p>
        </p:txBody>
      </p:sp>
      <p:pic>
        <p:nvPicPr>
          <p:cNvPr id="134148" name="Imagen 15">
            <a:extLst>
              <a:ext uri="{FF2B5EF4-FFF2-40B4-BE49-F238E27FC236}">
                <a16:creationId xmlns:a16="http://schemas.microsoft.com/office/drawing/2014/main" id="{A85A2EEC-EECE-4C36-9389-6F6424191669}"/>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519113" y="127000"/>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 name="CuadroTexto 4">
            <a:extLst>
              <a:ext uri="{FF2B5EF4-FFF2-40B4-BE49-F238E27FC236}">
                <a16:creationId xmlns:a16="http://schemas.microsoft.com/office/drawing/2014/main" id="{0081634D-0FA6-4AB7-91A7-43DB2F590BFA}"/>
              </a:ext>
            </a:extLst>
          </p:cNvPr>
          <p:cNvSpPr txBox="1">
            <a:spLocks noChangeArrowheads="1"/>
          </p:cNvSpPr>
          <p:nvPr/>
        </p:nvSpPr>
        <p:spPr bwMode="auto">
          <a:xfrm>
            <a:off x="49213" y="6465888"/>
            <a:ext cx="2746375" cy="261937"/>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fontAlgn="auto" hangingPunct="1">
              <a:spcBef>
                <a:spcPts val="0"/>
              </a:spcBef>
              <a:spcAft>
                <a:spcPts val="0"/>
              </a:spcAft>
              <a:defRPr/>
            </a:pPr>
            <a:r>
              <a:rPr lang="es-CO" altLang="es-CO" sz="1100" b="1" dirty="0">
                <a:solidFill>
                  <a:schemeClr val="accent1">
                    <a:lumMod val="50000"/>
                  </a:schemeClr>
                </a:solidFill>
              </a:rPr>
              <a:t>Fuente de datos – Fiduciaria Credicorp. </a:t>
            </a:r>
          </a:p>
        </p:txBody>
      </p:sp>
      <p:sp>
        <p:nvSpPr>
          <p:cNvPr id="8" name="CuadroTexto 7">
            <a:extLst>
              <a:ext uri="{FF2B5EF4-FFF2-40B4-BE49-F238E27FC236}">
                <a16:creationId xmlns:a16="http://schemas.microsoft.com/office/drawing/2014/main" id="{9D11D4AB-1AA3-4CE1-9483-F996774E8C3D}"/>
              </a:ext>
            </a:extLst>
          </p:cNvPr>
          <p:cNvSpPr txBox="1"/>
          <p:nvPr/>
        </p:nvSpPr>
        <p:spPr>
          <a:xfrm>
            <a:off x="8550951" y="1806584"/>
            <a:ext cx="1835150" cy="261937"/>
          </a:xfrm>
          <a:prstGeom prst="rect">
            <a:avLst/>
          </a:prstGeom>
          <a:noFill/>
        </p:spPr>
        <p:txBody>
          <a:bodyPr wrap="none">
            <a:spAutoFit/>
          </a:bodyPr>
          <a:lstStyle/>
          <a:p>
            <a:pPr eaLnBrk="1" fontAlgn="auto" hangingPunct="1">
              <a:spcBef>
                <a:spcPts val="0"/>
              </a:spcBef>
              <a:spcAft>
                <a:spcPts val="0"/>
              </a:spcAft>
              <a:defRPr/>
            </a:pPr>
            <a:r>
              <a:rPr lang="es-ES" sz="1100" i="1" dirty="0">
                <a:solidFill>
                  <a:schemeClr val="accent1">
                    <a:lumMod val="50000"/>
                  </a:schemeClr>
                </a:solidFill>
                <a:latin typeface="+mn-lt"/>
              </a:rPr>
              <a:t>* Cifras en millones de pesos</a:t>
            </a:r>
            <a:endParaRPr lang="es-CO" sz="1100" i="1" dirty="0">
              <a:solidFill>
                <a:schemeClr val="accent1">
                  <a:lumMod val="50000"/>
                </a:schemeClr>
              </a:solidFill>
              <a:latin typeface="+mn-lt"/>
            </a:endParaRPr>
          </a:p>
        </p:txBody>
      </p:sp>
      <p:sp>
        <p:nvSpPr>
          <p:cNvPr id="10" name="Rectángulo 6">
            <a:extLst>
              <a:ext uri="{FF2B5EF4-FFF2-40B4-BE49-F238E27FC236}">
                <a16:creationId xmlns:a16="http://schemas.microsoft.com/office/drawing/2014/main" id="{C9F80225-EF69-446D-863E-8CE67559D225}"/>
              </a:ext>
            </a:extLst>
          </p:cNvPr>
          <p:cNvSpPr>
            <a:spLocks noChangeArrowheads="1"/>
          </p:cNvSpPr>
          <p:nvPr/>
        </p:nvSpPr>
        <p:spPr bwMode="auto">
          <a:xfrm>
            <a:off x="30741" y="6287743"/>
            <a:ext cx="5309466" cy="2616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ctr" eaLnBrk="1" fontAlgn="ctr" hangingPunct="1">
              <a:lnSpc>
                <a:spcPct val="100000"/>
              </a:lnSpc>
              <a:spcBef>
                <a:spcPct val="0"/>
              </a:spcBef>
              <a:buFontTx/>
              <a:buNone/>
            </a:pPr>
            <a:r>
              <a:rPr lang="es-ES" altLang="es-CO" sz="1100" dirty="0">
                <a:solidFill>
                  <a:schemeClr val="accent1">
                    <a:lumMod val="50000"/>
                  </a:schemeClr>
                </a:solidFill>
              </a:rPr>
              <a:t>En el Anexo N° 5.1 de cada informe, se puede ver el detalle de la información presentada.</a:t>
            </a:r>
          </a:p>
        </p:txBody>
      </p:sp>
      <p:graphicFrame>
        <p:nvGraphicFramePr>
          <p:cNvPr id="2" name="Tabla 1">
            <a:extLst>
              <a:ext uri="{FF2B5EF4-FFF2-40B4-BE49-F238E27FC236}">
                <a16:creationId xmlns:a16="http://schemas.microsoft.com/office/drawing/2014/main" id="{7BB83EE7-C4D0-0848-A547-63CB7F218FF7}"/>
              </a:ext>
            </a:extLst>
          </p:cNvPr>
          <p:cNvGraphicFramePr>
            <a:graphicFrameLocks noGrp="1"/>
          </p:cNvGraphicFramePr>
          <p:nvPr/>
        </p:nvGraphicFramePr>
        <p:xfrm>
          <a:off x="1308682" y="2340534"/>
          <a:ext cx="8967832" cy="2448941"/>
        </p:xfrm>
        <a:graphic>
          <a:graphicData uri="http://schemas.openxmlformats.org/drawingml/2006/table">
            <a:tbl>
              <a:tblPr/>
              <a:tblGrid>
                <a:gridCol w="1578575">
                  <a:extLst>
                    <a:ext uri="{9D8B030D-6E8A-4147-A177-3AD203B41FA5}">
                      <a16:colId xmlns:a16="http://schemas.microsoft.com/office/drawing/2014/main" val="925759908"/>
                    </a:ext>
                  </a:extLst>
                </a:gridCol>
                <a:gridCol w="1122084">
                  <a:extLst>
                    <a:ext uri="{9D8B030D-6E8A-4147-A177-3AD203B41FA5}">
                      <a16:colId xmlns:a16="http://schemas.microsoft.com/office/drawing/2014/main" val="2112274063"/>
                    </a:ext>
                  </a:extLst>
                </a:gridCol>
                <a:gridCol w="1225162">
                  <a:extLst>
                    <a:ext uri="{9D8B030D-6E8A-4147-A177-3AD203B41FA5}">
                      <a16:colId xmlns:a16="http://schemas.microsoft.com/office/drawing/2014/main" val="3712337633"/>
                    </a:ext>
                  </a:extLst>
                </a:gridCol>
                <a:gridCol w="945377">
                  <a:extLst>
                    <a:ext uri="{9D8B030D-6E8A-4147-A177-3AD203B41FA5}">
                      <a16:colId xmlns:a16="http://schemas.microsoft.com/office/drawing/2014/main" val="3988075533"/>
                    </a:ext>
                  </a:extLst>
                </a:gridCol>
                <a:gridCol w="945377">
                  <a:extLst>
                    <a:ext uri="{9D8B030D-6E8A-4147-A177-3AD203B41FA5}">
                      <a16:colId xmlns:a16="http://schemas.microsoft.com/office/drawing/2014/main" val="3174518957"/>
                    </a:ext>
                  </a:extLst>
                </a:gridCol>
                <a:gridCol w="945377">
                  <a:extLst>
                    <a:ext uri="{9D8B030D-6E8A-4147-A177-3AD203B41FA5}">
                      <a16:colId xmlns:a16="http://schemas.microsoft.com/office/drawing/2014/main" val="750823115"/>
                    </a:ext>
                  </a:extLst>
                </a:gridCol>
                <a:gridCol w="1157424">
                  <a:extLst>
                    <a:ext uri="{9D8B030D-6E8A-4147-A177-3AD203B41FA5}">
                      <a16:colId xmlns:a16="http://schemas.microsoft.com/office/drawing/2014/main" val="2275501612"/>
                    </a:ext>
                  </a:extLst>
                </a:gridCol>
                <a:gridCol w="1048456">
                  <a:extLst>
                    <a:ext uri="{9D8B030D-6E8A-4147-A177-3AD203B41FA5}">
                      <a16:colId xmlns:a16="http://schemas.microsoft.com/office/drawing/2014/main" val="4267589047"/>
                    </a:ext>
                  </a:extLst>
                </a:gridCol>
              </a:tblGrid>
              <a:tr h="989765">
                <a:tc>
                  <a:txBody>
                    <a:bodyPr/>
                    <a:lstStyle/>
                    <a:p>
                      <a:pPr algn="ctr" rtl="0" fontAlgn="ctr"/>
                      <a:r>
                        <a:rPr lang="es-CO" sz="1100" b="1" i="0" u="none" strike="noStrike">
                          <a:solidFill>
                            <a:srgbClr val="203864"/>
                          </a:solidFill>
                          <a:effectLst/>
                          <a:highlight>
                            <a:srgbClr val="E2F0D9"/>
                          </a:highlight>
                          <a:latin typeface="Calibri" panose="020F0502020204030204" pitchFamily="34" charset="0"/>
                        </a:rPr>
                        <a:t>Concesionario</a:t>
                      </a:r>
                    </a:p>
                  </a:txBody>
                  <a:tcPr marL="0" marR="0" marT="0" marB="0" anchor="ctr">
                    <a:lnL w="12700" cap="flat" cmpd="sng" algn="ctr">
                      <a:solidFill>
                        <a:srgbClr val="70AD47"/>
                      </a:solidFill>
                      <a:prstDash val="solid"/>
                      <a:round/>
                      <a:headEnd type="none" w="med" len="med"/>
                      <a:tailEnd type="none" w="med" len="med"/>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MX" sz="1100" b="1" i="0" u="none" strike="noStrike">
                          <a:solidFill>
                            <a:srgbClr val="203864"/>
                          </a:solidFill>
                          <a:effectLst/>
                          <a:highlight>
                            <a:srgbClr val="E2F0D9"/>
                          </a:highlight>
                          <a:latin typeface="Calibri" panose="020F0502020204030204" pitchFamily="34" charset="0"/>
                        </a:rPr>
                        <a:t>Cantidad de Pagos en marzo 2024</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MX" sz="1100" b="1" i="0" u="none" strike="noStrike">
                          <a:solidFill>
                            <a:srgbClr val="203864"/>
                          </a:solidFill>
                          <a:effectLst/>
                          <a:highlight>
                            <a:srgbClr val="E2F0D9"/>
                          </a:highlight>
                          <a:latin typeface="Calibri" panose="020F0502020204030204" pitchFamily="34" charset="0"/>
                        </a:rPr>
                        <a:t>Numero de asociaciones pagadas en abril 2024</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MX" sz="1100" b="1" i="0" u="none" strike="noStrike">
                          <a:solidFill>
                            <a:srgbClr val="203864"/>
                          </a:solidFill>
                          <a:effectLst/>
                          <a:highlight>
                            <a:srgbClr val="E2F0D9"/>
                          </a:highlight>
                          <a:latin typeface="Calibri" panose="020F0502020204030204" pitchFamily="34" charset="0"/>
                        </a:rPr>
                        <a:t>Valor Bruto asociaciones en abril 2024</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MX" sz="1100" b="1" i="0" u="none" strike="noStrike">
                          <a:solidFill>
                            <a:srgbClr val="203864"/>
                          </a:solidFill>
                          <a:effectLst/>
                          <a:highlight>
                            <a:srgbClr val="E2F0D9"/>
                          </a:highlight>
                          <a:latin typeface="Calibri" panose="020F0502020204030204" pitchFamily="34" charset="0"/>
                        </a:rPr>
                        <a:t>Valor neto asociaciones en abril 2024</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100" b="1" i="0" u="none" strike="noStrike" dirty="0">
                          <a:solidFill>
                            <a:srgbClr val="203864"/>
                          </a:solidFill>
                          <a:effectLst/>
                          <a:highlight>
                            <a:srgbClr val="E2F0D9"/>
                          </a:highlight>
                          <a:latin typeface="Calibri" panose="020F0502020204030204" pitchFamily="34" charset="0"/>
                        </a:rPr>
                        <a:t>Cantidad total de Pagos efectuados al 30 de abril de 2024</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MX" sz="1100" b="1" i="0" u="none" strike="noStrike" dirty="0">
                          <a:solidFill>
                            <a:srgbClr val="203864"/>
                          </a:solidFill>
                          <a:effectLst/>
                          <a:highlight>
                            <a:srgbClr val="E2F0D9"/>
                          </a:highlight>
                          <a:latin typeface="Calibri" panose="020F0502020204030204" pitchFamily="34" charset="0"/>
                        </a:rPr>
                        <a:t>Valor total bruto asociaciones al 30 de abril de 2024</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MX" sz="1100" b="1" i="0" u="none" strike="noStrike" dirty="0">
                          <a:solidFill>
                            <a:srgbClr val="203864"/>
                          </a:solidFill>
                          <a:effectLst/>
                          <a:highlight>
                            <a:srgbClr val="E2F0D9"/>
                          </a:highlight>
                          <a:latin typeface="Calibri" panose="020F0502020204030204" pitchFamily="34" charset="0"/>
                        </a:rPr>
                        <a:t>Valor total neto asociaciones al 30 de abril de 2024</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extLst>
                  <a:ext uri="{0D108BD9-81ED-4DB2-BD59-A6C34878D82A}">
                    <a16:rowId xmlns:a16="http://schemas.microsoft.com/office/drawing/2014/main" val="4012165035"/>
                  </a:ext>
                </a:extLst>
              </a:tr>
              <a:tr h="243196">
                <a:tc>
                  <a:txBody>
                    <a:bodyPr/>
                    <a:lstStyle/>
                    <a:p>
                      <a:pPr algn="l" rtl="0" fontAlgn="ctr"/>
                      <a:r>
                        <a:rPr lang="es-CO" sz="1100" b="0" i="0" u="none" strike="noStrike">
                          <a:solidFill>
                            <a:srgbClr val="203864"/>
                          </a:solidFill>
                          <a:effectLst/>
                          <a:latin typeface="Calibri" panose="020F0502020204030204" pitchFamily="34" charset="0"/>
                        </a:rPr>
                        <a:t>PROMOAMBIENTAL</a:t>
                      </a:r>
                    </a:p>
                  </a:txBody>
                  <a:tcPr marL="0" marR="0" marT="0" marB="0" anchor="ctr">
                    <a:lnL w="12700" cap="flat" cmpd="sng" algn="ctr">
                      <a:solidFill>
                        <a:srgbClr val="70AD47"/>
                      </a:solidFill>
                      <a:prstDash val="solid"/>
                      <a:round/>
                      <a:headEnd type="none" w="med" len="med"/>
                      <a:tailEnd type="none" w="med" len="med"/>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0" i="0" u="none" strike="noStrike">
                          <a:solidFill>
                            <a:srgbClr val="203864"/>
                          </a:solidFill>
                          <a:effectLst/>
                          <a:latin typeface="Calibri" panose="020F0502020204030204" pitchFamily="34" charset="0"/>
                        </a:rPr>
                        <a:t>234</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0" i="0" u="none" strike="noStrike">
                          <a:solidFill>
                            <a:srgbClr val="203864"/>
                          </a:solidFill>
                          <a:effectLst/>
                          <a:latin typeface="Calibri" panose="020F0502020204030204" pitchFamily="34" charset="0"/>
                        </a:rPr>
                        <a:t>217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r" rtl="0" fontAlgn="ctr"/>
                      <a:r>
                        <a:rPr lang="es-CO" sz="1100" b="0" i="0" u="none" strike="noStrike">
                          <a:solidFill>
                            <a:srgbClr val="203864"/>
                          </a:solidFill>
                          <a:effectLst/>
                          <a:latin typeface="Calibri" panose="020F0502020204030204" pitchFamily="34" charset="0"/>
                        </a:rPr>
                        <a:t>$ 4.072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r" rtl="0" fontAlgn="ctr"/>
                      <a:r>
                        <a:rPr lang="es-CO" sz="1100" b="0" i="0" u="none" strike="noStrike">
                          <a:solidFill>
                            <a:srgbClr val="203864"/>
                          </a:solidFill>
                          <a:effectLst/>
                          <a:latin typeface="Calibri" panose="020F0502020204030204" pitchFamily="34" charset="0"/>
                        </a:rPr>
                        <a:t>$ 4.033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0" i="0" u="none" strike="noStrike">
                          <a:solidFill>
                            <a:srgbClr val="203864"/>
                          </a:solidFill>
                          <a:effectLst/>
                          <a:latin typeface="Calibri" panose="020F0502020204030204" pitchFamily="34" charset="0"/>
                        </a:rPr>
                        <a:t>15.049</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r" rtl="0" fontAlgn="ctr"/>
                      <a:r>
                        <a:rPr lang="es-CO" sz="1100" b="0" i="0" u="none" strike="noStrike">
                          <a:solidFill>
                            <a:srgbClr val="203864"/>
                          </a:solidFill>
                          <a:effectLst/>
                          <a:latin typeface="Calibri" panose="020F0502020204030204" pitchFamily="34" charset="0"/>
                        </a:rPr>
                        <a:t>$ 231.592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r" rtl="0" fontAlgn="ctr"/>
                      <a:r>
                        <a:rPr lang="es-CO" sz="1100" b="0" i="0" u="none" strike="noStrike">
                          <a:solidFill>
                            <a:srgbClr val="203864"/>
                          </a:solidFill>
                          <a:effectLst/>
                          <a:latin typeface="Calibri" panose="020F0502020204030204" pitchFamily="34" charset="0"/>
                        </a:rPr>
                        <a:t>$ 229.087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3966281376"/>
                  </a:ext>
                </a:extLst>
              </a:tr>
              <a:tr h="243196">
                <a:tc>
                  <a:txBody>
                    <a:bodyPr/>
                    <a:lstStyle/>
                    <a:p>
                      <a:pPr algn="l" rtl="0" fontAlgn="ctr"/>
                      <a:r>
                        <a:rPr lang="es-CO" sz="1100" b="0" i="0" u="none" strike="noStrike">
                          <a:solidFill>
                            <a:srgbClr val="203864"/>
                          </a:solidFill>
                          <a:effectLst/>
                          <a:highlight>
                            <a:srgbClr val="E2F0D9"/>
                          </a:highlight>
                          <a:latin typeface="Calibri" panose="020F0502020204030204" pitchFamily="34" charset="0"/>
                        </a:rPr>
                        <a:t>LIME</a:t>
                      </a:r>
                    </a:p>
                  </a:txBody>
                  <a:tcPr marL="0" marR="0" marT="0" marB="0" anchor="ctr">
                    <a:lnL w="12700" cap="flat" cmpd="sng" algn="ctr">
                      <a:solidFill>
                        <a:srgbClr val="70AD47"/>
                      </a:solidFill>
                      <a:prstDash val="solid"/>
                      <a:round/>
                      <a:headEnd type="none" w="med" len="med"/>
                      <a:tailEnd type="none" w="med" len="med"/>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100" b="0" i="0" u="none" strike="noStrike">
                          <a:solidFill>
                            <a:srgbClr val="203864"/>
                          </a:solidFill>
                          <a:effectLst/>
                          <a:highlight>
                            <a:srgbClr val="E2F0D9"/>
                          </a:highlight>
                          <a:latin typeface="Calibri" panose="020F0502020204030204" pitchFamily="34" charset="0"/>
                        </a:rPr>
                        <a:t>261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100" b="0" i="0" u="none" strike="noStrike">
                          <a:solidFill>
                            <a:srgbClr val="203864"/>
                          </a:solidFill>
                          <a:effectLst/>
                          <a:highlight>
                            <a:srgbClr val="E2F0D9"/>
                          </a:highlight>
                          <a:latin typeface="Calibri" panose="020F0502020204030204" pitchFamily="34" charset="0"/>
                        </a:rPr>
                        <a:t>261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r" rtl="0" fontAlgn="ctr"/>
                      <a:r>
                        <a:rPr lang="es-CO" sz="1100" b="0" i="0" u="none" strike="noStrike">
                          <a:solidFill>
                            <a:srgbClr val="203864"/>
                          </a:solidFill>
                          <a:effectLst/>
                          <a:highlight>
                            <a:srgbClr val="E2F0D9"/>
                          </a:highlight>
                          <a:latin typeface="Calibri" panose="020F0502020204030204" pitchFamily="34" charset="0"/>
                        </a:rPr>
                        <a:t>$ 5.302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r" rtl="0" fontAlgn="ctr"/>
                      <a:r>
                        <a:rPr lang="es-CO" sz="1100" b="0" i="0" u="none" strike="noStrike">
                          <a:solidFill>
                            <a:srgbClr val="203864"/>
                          </a:solidFill>
                          <a:effectLst/>
                          <a:highlight>
                            <a:srgbClr val="E2F0D9"/>
                          </a:highlight>
                          <a:latin typeface="Calibri" panose="020F0502020204030204" pitchFamily="34" charset="0"/>
                        </a:rPr>
                        <a:t>$ 5.246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100" b="0" i="0" u="none" strike="noStrike">
                          <a:solidFill>
                            <a:srgbClr val="203864"/>
                          </a:solidFill>
                          <a:effectLst/>
                          <a:highlight>
                            <a:srgbClr val="E2F0D9"/>
                          </a:highlight>
                          <a:latin typeface="Calibri" panose="020F0502020204030204" pitchFamily="34" charset="0"/>
                        </a:rPr>
                        <a:t>14.184</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r" rtl="0" fontAlgn="ctr"/>
                      <a:r>
                        <a:rPr lang="es-CO" sz="1100" b="0" i="0" u="none" strike="noStrike">
                          <a:solidFill>
                            <a:srgbClr val="203864"/>
                          </a:solidFill>
                          <a:effectLst/>
                          <a:highlight>
                            <a:srgbClr val="E2F0D9"/>
                          </a:highlight>
                          <a:latin typeface="Calibri" panose="020F0502020204030204" pitchFamily="34" charset="0"/>
                        </a:rPr>
                        <a:t>$ 304.167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r" rtl="0" fontAlgn="ctr"/>
                      <a:r>
                        <a:rPr lang="es-CO" sz="1100" b="0" i="0" u="none" strike="noStrike">
                          <a:solidFill>
                            <a:srgbClr val="203864"/>
                          </a:solidFill>
                          <a:effectLst/>
                          <a:highlight>
                            <a:srgbClr val="E2F0D9"/>
                          </a:highlight>
                          <a:latin typeface="Calibri" panose="020F0502020204030204" pitchFamily="34" charset="0"/>
                        </a:rPr>
                        <a:t>$ 297.389</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extLst>
                  <a:ext uri="{0D108BD9-81ED-4DB2-BD59-A6C34878D82A}">
                    <a16:rowId xmlns:a16="http://schemas.microsoft.com/office/drawing/2014/main" val="2535734149"/>
                  </a:ext>
                </a:extLst>
              </a:tr>
              <a:tr h="243196">
                <a:tc>
                  <a:txBody>
                    <a:bodyPr/>
                    <a:lstStyle/>
                    <a:p>
                      <a:pPr algn="l" rtl="0" fontAlgn="ctr"/>
                      <a:r>
                        <a:rPr lang="es-CO" sz="1100" b="0" i="0" u="none" strike="noStrike">
                          <a:solidFill>
                            <a:srgbClr val="203864"/>
                          </a:solidFill>
                          <a:effectLst/>
                          <a:latin typeface="Calibri" panose="020F0502020204030204" pitchFamily="34" charset="0"/>
                        </a:rPr>
                        <a:t>CIUDAD LIMPIA</a:t>
                      </a:r>
                    </a:p>
                  </a:txBody>
                  <a:tcPr marL="0" marR="0" marT="0" marB="0" anchor="ctr">
                    <a:lnL w="12700" cap="flat" cmpd="sng" algn="ctr">
                      <a:solidFill>
                        <a:srgbClr val="70AD47"/>
                      </a:solidFill>
                      <a:prstDash val="solid"/>
                      <a:round/>
                      <a:headEnd type="none" w="med" len="med"/>
                      <a:tailEnd type="none" w="med" len="med"/>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0" i="0" u="none" strike="noStrike">
                          <a:solidFill>
                            <a:srgbClr val="203864"/>
                          </a:solidFill>
                          <a:effectLst/>
                          <a:latin typeface="Calibri" panose="020F0502020204030204" pitchFamily="34" charset="0"/>
                        </a:rPr>
                        <a:t>186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0" i="0" u="none" strike="noStrike">
                          <a:solidFill>
                            <a:srgbClr val="203864"/>
                          </a:solidFill>
                          <a:effectLst/>
                          <a:latin typeface="Calibri" panose="020F0502020204030204" pitchFamily="34" charset="0"/>
                        </a:rPr>
                        <a:t>186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r" rtl="0" fontAlgn="ctr"/>
                      <a:r>
                        <a:rPr lang="es-CO" sz="1100" b="0" i="0" u="none" strike="noStrike">
                          <a:solidFill>
                            <a:srgbClr val="203864"/>
                          </a:solidFill>
                          <a:effectLst/>
                          <a:latin typeface="Calibri" panose="020F0502020204030204" pitchFamily="34" charset="0"/>
                        </a:rPr>
                        <a:t>$ 3.157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r" rtl="0" fontAlgn="ctr"/>
                      <a:r>
                        <a:rPr lang="es-CO" sz="1100" b="0" i="0" u="none" strike="noStrike">
                          <a:solidFill>
                            <a:srgbClr val="203864"/>
                          </a:solidFill>
                          <a:effectLst/>
                          <a:latin typeface="Calibri" panose="020F0502020204030204" pitchFamily="34" charset="0"/>
                        </a:rPr>
                        <a:t>$ 3.124</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0" i="0" u="none" strike="noStrike">
                          <a:solidFill>
                            <a:srgbClr val="203864"/>
                          </a:solidFill>
                          <a:effectLst/>
                          <a:latin typeface="Calibri" panose="020F0502020204030204" pitchFamily="34" charset="0"/>
                        </a:rPr>
                        <a:t>11.796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r" rtl="0" fontAlgn="ctr"/>
                      <a:r>
                        <a:rPr lang="es-CO" sz="1100" b="0" i="0" u="none" strike="noStrike">
                          <a:solidFill>
                            <a:srgbClr val="203864"/>
                          </a:solidFill>
                          <a:effectLst/>
                          <a:latin typeface="Calibri" panose="020F0502020204030204" pitchFamily="34" charset="0"/>
                        </a:rPr>
                        <a:t>$ 170.036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r" rtl="0" fontAlgn="ctr"/>
                      <a:r>
                        <a:rPr lang="es-CO" sz="1100" b="0" i="0" u="none" strike="noStrike">
                          <a:solidFill>
                            <a:srgbClr val="203864"/>
                          </a:solidFill>
                          <a:effectLst/>
                          <a:latin typeface="Calibri" panose="020F0502020204030204" pitchFamily="34" charset="0"/>
                        </a:rPr>
                        <a:t>$ 168.227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2280758630"/>
                  </a:ext>
                </a:extLst>
              </a:tr>
              <a:tr h="243196">
                <a:tc>
                  <a:txBody>
                    <a:bodyPr/>
                    <a:lstStyle/>
                    <a:p>
                      <a:pPr algn="l" rtl="0" fontAlgn="ctr"/>
                      <a:r>
                        <a:rPr lang="es-CO" sz="1100" b="0" i="0" u="none" strike="noStrike">
                          <a:solidFill>
                            <a:srgbClr val="203864"/>
                          </a:solidFill>
                          <a:effectLst/>
                          <a:highlight>
                            <a:srgbClr val="E2F0D9"/>
                          </a:highlight>
                          <a:latin typeface="Calibri" panose="020F0502020204030204" pitchFamily="34" charset="0"/>
                        </a:rPr>
                        <a:t>BOGOTÁ LIMPIA</a:t>
                      </a:r>
                    </a:p>
                  </a:txBody>
                  <a:tcPr marL="0" marR="0" marT="0" marB="0" anchor="ctr">
                    <a:lnL w="12700" cap="flat" cmpd="sng" algn="ctr">
                      <a:solidFill>
                        <a:srgbClr val="70AD47"/>
                      </a:solidFill>
                      <a:prstDash val="solid"/>
                      <a:round/>
                      <a:headEnd type="none" w="med" len="med"/>
                      <a:tailEnd type="none" w="med" len="med"/>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100" b="0" i="0" u="none" strike="noStrike">
                          <a:solidFill>
                            <a:srgbClr val="203864"/>
                          </a:solidFill>
                          <a:effectLst/>
                          <a:highlight>
                            <a:srgbClr val="E2F0D9"/>
                          </a:highlight>
                          <a:latin typeface="Calibri" panose="020F0502020204030204" pitchFamily="34" charset="0"/>
                        </a:rPr>
                        <a:t>229</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100" b="0" i="0" u="none" strike="noStrike">
                          <a:solidFill>
                            <a:srgbClr val="203864"/>
                          </a:solidFill>
                          <a:effectLst/>
                          <a:highlight>
                            <a:srgbClr val="E2F0D9"/>
                          </a:highlight>
                          <a:latin typeface="Calibri" panose="020F0502020204030204" pitchFamily="34" charset="0"/>
                        </a:rPr>
                        <a:t>229</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r" rtl="0" fontAlgn="ctr"/>
                      <a:r>
                        <a:rPr lang="es-CO" sz="1100" b="0" i="0" u="none" strike="noStrike">
                          <a:solidFill>
                            <a:srgbClr val="203864"/>
                          </a:solidFill>
                          <a:effectLst/>
                          <a:highlight>
                            <a:srgbClr val="E2F0D9"/>
                          </a:highlight>
                          <a:latin typeface="Calibri" panose="020F0502020204030204" pitchFamily="34" charset="0"/>
                        </a:rPr>
                        <a:t>$ 1.850</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r" rtl="0" fontAlgn="ctr"/>
                      <a:r>
                        <a:rPr lang="es-CO" sz="1100" b="0" i="0" u="none" strike="noStrike">
                          <a:solidFill>
                            <a:srgbClr val="203864"/>
                          </a:solidFill>
                          <a:effectLst/>
                          <a:highlight>
                            <a:srgbClr val="E2F0D9"/>
                          </a:highlight>
                          <a:latin typeface="Calibri" panose="020F0502020204030204" pitchFamily="34" charset="0"/>
                        </a:rPr>
                        <a:t>$ 1.828</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100" b="0" i="0" u="none" strike="noStrike">
                          <a:solidFill>
                            <a:srgbClr val="203864"/>
                          </a:solidFill>
                          <a:effectLst/>
                          <a:highlight>
                            <a:srgbClr val="E2F0D9"/>
                          </a:highlight>
                          <a:latin typeface="Calibri" panose="020F0502020204030204" pitchFamily="34" charset="0"/>
                        </a:rPr>
                        <a:t>14.192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r" rtl="0" fontAlgn="ctr"/>
                      <a:r>
                        <a:rPr lang="es-CO" sz="1100" b="0" i="0" u="none" strike="noStrike">
                          <a:solidFill>
                            <a:srgbClr val="203864"/>
                          </a:solidFill>
                          <a:effectLst/>
                          <a:highlight>
                            <a:srgbClr val="E2F0D9"/>
                          </a:highlight>
                          <a:latin typeface="Calibri" panose="020F0502020204030204" pitchFamily="34" charset="0"/>
                        </a:rPr>
                        <a:t>$ 123.518</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r" rtl="0" fontAlgn="ctr"/>
                      <a:r>
                        <a:rPr lang="es-CO" sz="1100" b="0" i="0" u="none" strike="noStrike">
                          <a:solidFill>
                            <a:srgbClr val="203864"/>
                          </a:solidFill>
                          <a:effectLst/>
                          <a:highlight>
                            <a:srgbClr val="E2F0D9"/>
                          </a:highlight>
                          <a:latin typeface="Calibri" panose="020F0502020204030204" pitchFamily="34" charset="0"/>
                        </a:rPr>
                        <a:t>$ 122.172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extLst>
                  <a:ext uri="{0D108BD9-81ED-4DB2-BD59-A6C34878D82A}">
                    <a16:rowId xmlns:a16="http://schemas.microsoft.com/office/drawing/2014/main" val="1323104061"/>
                  </a:ext>
                </a:extLst>
              </a:tr>
              <a:tr h="243196">
                <a:tc>
                  <a:txBody>
                    <a:bodyPr/>
                    <a:lstStyle/>
                    <a:p>
                      <a:pPr algn="l" rtl="0" fontAlgn="ctr"/>
                      <a:r>
                        <a:rPr lang="es-CO" sz="1100" b="0" i="0" u="none" strike="noStrike">
                          <a:solidFill>
                            <a:srgbClr val="203864"/>
                          </a:solidFill>
                          <a:effectLst/>
                          <a:latin typeface="Calibri" panose="020F0502020204030204" pitchFamily="34" charset="0"/>
                        </a:rPr>
                        <a:t>ÁREA LIMPIA</a:t>
                      </a:r>
                    </a:p>
                  </a:txBody>
                  <a:tcPr marL="0" marR="0" marT="0" marB="0" anchor="ctr">
                    <a:lnL w="12700" cap="flat" cmpd="sng" algn="ctr">
                      <a:solidFill>
                        <a:srgbClr val="70AD47"/>
                      </a:solidFill>
                      <a:prstDash val="solid"/>
                      <a:round/>
                      <a:headEnd type="none" w="med" len="med"/>
                      <a:tailEnd type="none" w="med" len="med"/>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0" i="0" u="none" strike="noStrike">
                          <a:solidFill>
                            <a:srgbClr val="203864"/>
                          </a:solidFill>
                          <a:effectLst/>
                          <a:latin typeface="Calibri" panose="020F0502020204030204" pitchFamily="34" charset="0"/>
                        </a:rPr>
                        <a:t>201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0" i="0" u="none" strike="noStrike">
                          <a:solidFill>
                            <a:srgbClr val="203864"/>
                          </a:solidFill>
                          <a:effectLst/>
                          <a:latin typeface="Calibri" panose="020F0502020204030204" pitchFamily="34" charset="0"/>
                        </a:rPr>
                        <a:t>187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r" rtl="0" fontAlgn="ctr"/>
                      <a:r>
                        <a:rPr lang="es-CO" sz="1100" b="0" i="0" u="none" strike="noStrike">
                          <a:solidFill>
                            <a:srgbClr val="203864"/>
                          </a:solidFill>
                          <a:effectLst/>
                          <a:latin typeface="Calibri" panose="020F0502020204030204" pitchFamily="34" charset="0"/>
                        </a:rPr>
                        <a:t>$ 2.153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r" rtl="0" fontAlgn="ctr"/>
                      <a:r>
                        <a:rPr lang="es-CO" sz="1100" b="0" i="0" u="none" strike="noStrike">
                          <a:solidFill>
                            <a:srgbClr val="203864"/>
                          </a:solidFill>
                          <a:effectLst/>
                          <a:latin typeface="Calibri" panose="020F0502020204030204" pitchFamily="34" charset="0"/>
                        </a:rPr>
                        <a:t>$ 2.133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0" i="0" u="none" strike="noStrike">
                          <a:solidFill>
                            <a:srgbClr val="203864"/>
                          </a:solidFill>
                          <a:effectLst/>
                          <a:latin typeface="Calibri" panose="020F0502020204030204" pitchFamily="34" charset="0"/>
                        </a:rPr>
                        <a:t>11.613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r" rtl="0" fontAlgn="ctr"/>
                      <a:r>
                        <a:rPr lang="es-CO" sz="1100" b="0" i="0" u="none" strike="noStrike">
                          <a:solidFill>
                            <a:srgbClr val="203864"/>
                          </a:solidFill>
                          <a:effectLst/>
                          <a:latin typeface="Calibri" panose="020F0502020204030204" pitchFamily="34" charset="0"/>
                        </a:rPr>
                        <a:t>$ 143.475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r" rtl="0" fontAlgn="ctr"/>
                      <a:r>
                        <a:rPr lang="es-CO" sz="1100" b="0" i="0" u="none" strike="noStrike">
                          <a:solidFill>
                            <a:srgbClr val="203864"/>
                          </a:solidFill>
                          <a:effectLst/>
                          <a:latin typeface="Calibri" panose="020F0502020204030204" pitchFamily="34" charset="0"/>
                        </a:rPr>
                        <a:t>$ 141.899</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663752295"/>
                  </a:ext>
                </a:extLst>
              </a:tr>
              <a:tr h="243196">
                <a:tc>
                  <a:txBody>
                    <a:bodyPr/>
                    <a:lstStyle/>
                    <a:p>
                      <a:pPr algn="ctr" rtl="0" fontAlgn="ctr"/>
                      <a:r>
                        <a:rPr lang="es-CO" sz="1100" b="1" i="0" u="none" strike="noStrike">
                          <a:solidFill>
                            <a:srgbClr val="203864"/>
                          </a:solidFill>
                          <a:effectLst/>
                          <a:highlight>
                            <a:srgbClr val="E2F0D9"/>
                          </a:highlight>
                          <a:latin typeface="Calibri" panose="020F0502020204030204" pitchFamily="34" charset="0"/>
                        </a:rPr>
                        <a:t>TOTAL</a:t>
                      </a:r>
                    </a:p>
                  </a:txBody>
                  <a:tcPr marL="0" marR="0" marT="0" marB="0" anchor="ctr">
                    <a:lnL w="12700" cap="flat" cmpd="sng" algn="ctr">
                      <a:solidFill>
                        <a:srgbClr val="70AD47"/>
                      </a:solidFill>
                      <a:prstDash val="solid"/>
                      <a:round/>
                      <a:headEnd type="none" w="med" len="med"/>
                      <a:tailEnd type="none" w="med" len="med"/>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100" b="1" i="0" u="none" strike="noStrike" dirty="0">
                          <a:solidFill>
                            <a:srgbClr val="203864"/>
                          </a:solidFill>
                          <a:effectLst/>
                          <a:highlight>
                            <a:srgbClr val="E2F0D9"/>
                          </a:highlight>
                          <a:latin typeface="Calibri" panose="020F0502020204030204" pitchFamily="34" charset="0"/>
                        </a:rPr>
                        <a:t>1.111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100" b="1" i="0" u="none" strike="noStrike">
                          <a:solidFill>
                            <a:srgbClr val="203864"/>
                          </a:solidFill>
                          <a:effectLst/>
                          <a:highlight>
                            <a:srgbClr val="E2F0D9"/>
                          </a:highlight>
                          <a:latin typeface="Calibri" panose="020F0502020204030204" pitchFamily="34" charset="0"/>
                        </a:rPr>
                        <a:t>-</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r" rtl="0" fontAlgn="ctr"/>
                      <a:r>
                        <a:rPr lang="es-CO" sz="1100" b="1" i="0" u="none" strike="noStrike">
                          <a:solidFill>
                            <a:srgbClr val="203864"/>
                          </a:solidFill>
                          <a:effectLst/>
                          <a:highlight>
                            <a:srgbClr val="E2F0D9"/>
                          </a:highlight>
                          <a:latin typeface="Calibri" panose="020F0502020204030204" pitchFamily="34" charset="0"/>
                        </a:rPr>
                        <a:t>$ 16.534</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r" rtl="0" fontAlgn="ctr"/>
                      <a:r>
                        <a:rPr lang="es-CO" sz="1100" b="1" i="0" u="none" strike="noStrike">
                          <a:solidFill>
                            <a:srgbClr val="203864"/>
                          </a:solidFill>
                          <a:effectLst/>
                          <a:highlight>
                            <a:srgbClr val="E2F0D9"/>
                          </a:highlight>
                          <a:latin typeface="Calibri" panose="020F0502020204030204" pitchFamily="34" charset="0"/>
                        </a:rPr>
                        <a:t>$ 16.364</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100" b="1" i="0" u="none" strike="noStrike">
                          <a:solidFill>
                            <a:srgbClr val="203864"/>
                          </a:solidFill>
                          <a:effectLst/>
                          <a:highlight>
                            <a:srgbClr val="E2F0D9"/>
                          </a:highlight>
                          <a:latin typeface="Calibri" panose="020F0502020204030204" pitchFamily="34" charset="0"/>
                        </a:rPr>
                        <a:t>66.834</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r" rtl="0" fontAlgn="ctr"/>
                      <a:r>
                        <a:rPr lang="es-CO" sz="1100" b="1" i="0" u="none" strike="noStrike">
                          <a:solidFill>
                            <a:srgbClr val="203864"/>
                          </a:solidFill>
                          <a:effectLst/>
                          <a:highlight>
                            <a:srgbClr val="E2F0D9"/>
                          </a:highlight>
                          <a:latin typeface="Calibri" panose="020F0502020204030204" pitchFamily="34" charset="0"/>
                        </a:rPr>
                        <a:t>$ 972.787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r" rtl="0" fontAlgn="ctr"/>
                      <a:r>
                        <a:rPr lang="es-CO" sz="1100" b="1" i="0" u="none" strike="noStrike" dirty="0">
                          <a:solidFill>
                            <a:srgbClr val="203864"/>
                          </a:solidFill>
                          <a:effectLst/>
                          <a:highlight>
                            <a:srgbClr val="E2F0D9"/>
                          </a:highlight>
                          <a:latin typeface="Calibri" panose="020F0502020204030204" pitchFamily="34" charset="0"/>
                        </a:rPr>
                        <a:t>$ 958.774</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extLst>
                  <a:ext uri="{0D108BD9-81ED-4DB2-BD59-A6C34878D82A}">
                    <a16:rowId xmlns:a16="http://schemas.microsoft.com/office/drawing/2014/main" val="3213610088"/>
                  </a:ext>
                </a:extLst>
              </a:tr>
            </a:tbl>
          </a:graphicData>
        </a:graphic>
      </p:graphicFrame>
    </p:spTree>
  </p:cSld>
  <p:clrMapOvr>
    <a:masterClrMapping/>
  </p:clrMapOvr>
  <p:transition spd="slow"/>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9" name="Conector recto 28">
            <a:extLst>
              <a:ext uri="{FF2B5EF4-FFF2-40B4-BE49-F238E27FC236}">
                <a16:creationId xmlns:a16="http://schemas.microsoft.com/office/drawing/2014/main" id="{E461885A-9441-4ADE-982B-DA9345520816}"/>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37" name="Imagen 36">
            <a:extLst>
              <a:ext uri="{FF2B5EF4-FFF2-40B4-BE49-F238E27FC236}">
                <a16:creationId xmlns:a16="http://schemas.microsoft.com/office/drawing/2014/main" id="{8CA5A062-9F83-4481-9751-6BD17B3F3018}"/>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398563" y="1566911"/>
            <a:ext cx="1280414" cy="1005884"/>
          </a:xfrm>
          <a:prstGeom prst="rect">
            <a:avLst/>
          </a:prstGeom>
        </p:spPr>
      </p:pic>
      <p:pic>
        <p:nvPicPr>
          <p:cNvPr id="38" name="Imagen 37">
            <a:extLst>
              <a:ext uri="{FF2B5EF4-FFF2-40B4-BE49-F238E27FC236}">
                <a16:creationId xmlns:a16="http://schemas.microsoft.com/office/drawing/2014/main" id="{6699C94C-AB3F-4DE9-87F3-B6FDCBB4F20B}"/>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12658" t="17307" r="12911" b="19214"/>
          <a:stretch/>
        </p:blipFill>
        <p:spPr>
          <a:xfrm>
            <a:off x="2180418" y="1646073"/>
            <a:ext cx="1783040" cy="1009853"/>
          </a:xfrm>
          <a:prstGeom prst="rect">
            <a:avLst/>
          </a:prstGeom>
        </p:spPr>
      </p:pic>
      <p:pic>
        <p:nvPicPr>
          <p:cNvPr id="40" name="Imagen 39">
            <a:extLst>
              <a:ext uri="{FF2B5EF4-FFF2-40B4-BE49-F238E27FC236}">
                <a16:creationId xmlns:a16="http://schemas.microsoft.com/office/drawing/2014/main" id="{72550A7E-5376-4DE4-BDB1-88C427DDD7B4}"/>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6189159" y="2166821"/>
            <a:ext cx="1762267" cy="373662"/>
          </a:xfrm>
          <a:prstGeom prst="rect">
            <a:avLst/>
          </a:prstGeom>
        </p:spPr>
      </p:pic>
      <p:pic>
        <p:nvPicPr>
          <p:cNvPr id="41" name="Imagen 40">
            <a:extLst>
              <a:ext uri="{FF2B5EF4-FFF2-40B4-BE49-F238E27FC236}">
                <a16:creationId xmlns:a16="http://schemas.microsoft.com/office/drawing/2014/main" id="{A86479F3-181D-4F05-AB7C-32E8E2BB7F74}"/>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8367418" y="1983402"/>
            <a:ext cx="1547444" cy="595949"/>
          </a:xfrm>
          <a:prstGeom prst="rect">
            <a:avLst/>
          </a:prstGeom>
        </p:spPr>
      </p:pic>
      <p:pic>
        <p:nvPicPr>
          <p:cNvPr id="47" name="Imagen 46">
            <a:extLst>
              <a:ext uri="{FF2B5EF4-FFF2-40B4-BE49-F238E27FC236}">
                <a16:creationId xmlns:a16="http://schemas.microsoft.com/office/drawing/2014/main" id="{9C6C6B1D-138C-4FE0-8F21-E52FA8DB077B}"/>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861384" y="186272"/>
            <a:ext cx="1233949" cy="863764"/>
          </a:xfrm>
          <a:prstGeom prst="rect">
            <a:avLst/>
          </a:prstGeom>
        </p:spPr>
      </p:pic>
      <p:sp>
        <p:nvSpPr>
          <p:cNvPr id="2" name="CuadroTexto 1">
            <a:extLst>
              <a:ext uri="{FF2B5EF4-FFF2-40B4-BE49-F238E27FC236}">
                <a16:creationId xmlns:a16="http://schemas.microsoft.com/office/drawing/2014/main" id="{2EAB69B5-FAE7-4453-84DE-26E4C74E32EC}"/>
              </a:ext>
            </a:extLst>
          </p:cNvPr>
          <p:cNvSpPr txBox="1"/>
          <p:nvPr/>
        </p:nvSpPr>
        <p:spPr>
          <a:xfrm>
            <a:off x="10235929" y="2045062"/>
            <a:ext cx="1714810" cy="646331"/>
          </a:xfrm>
          <a:prstGeom prst="rect">
            <a:avLst/>
          </a:prstGeom>
          <a:noFill/>
        </p:spPr>
        <p:txBody>
          <a:bodyPr wrap="square" rtlCol="0">
            <a:spAutoFit/>
          </a:bodyPr>
          <a:lstStyle/>
          <a:p>
            <a:pPr algn="ctr"/>
            <a:r>
              <a:rPr lang="es-CO" sz="3600" b="1" kern="0" cap="small">
                <a:solidFill>
                  <a:schemeClr val="accent1">
                    <a:lumMod val="50000"/>
                  </a:schemeClr>
                </a:solidFill>
                <a:latin typeface="Candara" panose="020E0502030303020204" pitchFamily="34" charset="0"/>
              </a:rPr>
              <a:t>TOTAL</a:t>
            </a:r>
            <a:endParaRPr lang="es-CO"/>
          </a:p>
        </p:txBody>
      </p:sp>
      <p:sp>
        <p:nvSpPr>
          <p:cNvPr id="18" name="CuadroTexto 17">
            <a:extLst>
              <a:ext uri="{FF2B5EF4-FFF2-40B4-BE49-F238E27FC236}">
                <a16:creationId xmlns:a16="http://schemas.microsoft.com/office/drawing/2014/main" id="{12498162-9F2A-4873-9238-CBDDB2BBBB62}"/>
              </a:ext>
            </a:extLst>
          </p:cNvPr>
          <p:cNvSpPr txBox="1"/>
          <p:nvPr/>
        </p:nvSpPr>
        <p:spPr>
          <a:xfrm>
            <a:off x="2310063" y="21920"/>
            <a:ext cx="9881937" cy="923330"/>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a:solidFill>
                  <a:schemeClr val="accent1">
                    <a:lumMod val="50000"/>
                  </a:schemeClr>
                </a:solidFill>
              </a:rPr>
              <a:t>gestión técnica operativa </a:t>
            </a:r>
          </a:p>
          <a:p>
            <a:pPr lvl="1"/>
            <a:r>
              <a:rPr lang="es-CO" sz="1600" b="0">
                <a:solidFill>
                  <a:srgbClr val="4472C4">
                    <a:lumMod val="50000"/>
                  </a:srgbClr>
                </a:solidFill>
              </a:rPr>
              <a:t>Histórico – Corte de Césped (m</a:t>
            </a:r>
            <a:r>
              <a:rPr lang="es-CO" sz="1600" b="0">
                <a:solidFill>
                  <a:srgbClr val="4472C4">
                    <a:lumMod val="50000"/>
                  </a:srgbClr>
                </a:solidFill>
                <a:cs typeface="Calibri" panose="020F0502020204030204" pitchFamily="34" charset="0"/>
              </a:rPr>
              <a:t>² totales) 2018 a 2023</a:t>
            </a:r>
            <a:endParaRPr lang="es-CO" sz="1600" b="0" kern="0">
              <a:solidFill>
                <a:schemeClr val="accent1">
                  <a:lumMod val="50000"/>
                </a:schemeClr>
              </a:solidFill>
            </a:endParaRPr>
          </a:p>
        </p:txBody>
      </p:sp>
      <p:sp>
        <p:nvSpPr>
          <p:cNvPr id="24" name="CuadroTexto 23">
            <a:extLst>
              <a:ext uri="{FF2B5EF4-FFF2-40B4-BE49-F238E27FC236}">
                <a16:creationId xmlns:a16="http://schemas.microsoft.com/office/drawing/2014/main" id="{3F91377F-6DC8-449A-993C-D8BC54F202F2}"/>
              </a:ext>
            </a:extLst>
          </p:cNvPr>
          <p:cNvSpPr txBox="1"/>
          <p:nvPr/>
        </p:nvSpPr>
        <p:spPr>
          <a:xfrm>
            <a:off x="102899" y="6328900"/>
            <a:ext cx="6038024" cy="369332"/>
          </a:xfrm>
          <a:prstGeom prst="rect">
            <a:avLst/>
          </a:prstGeom>
          <a:noFill/>
        </p:spPr>
        <p:txBody>
          <a:bodyPr wrap="square" rtlCol="0">
            <a:spAutoFit/>
          </a:bodyPr>
          <a:lstStyle/>
          <a:p>
            <a:r>
              <a:rPr lang="es-CO" sz="900" dirty="0">
                <a:solidFill>
                  <a:schemeClr val="accent1">
                    <a:lumMod val="50000"/>
                  </a:schemeClr>
                </a:solidFill>
              </a:rPr>
              <a:t>Fuente: Informe del Concesionario</a:t>
            </a:r>
          </a:p>
          <a:p>
            <a:r>
              <a:rPr lang="es-CO" sz="900" dirty="0">
                <a:solidFill>
                  <a:schemeClr val="accent1">
                    <a:lumMod val="50000"/>
                  </a:schemeClr>
                </a:solidFill>
              </a:rPr>
              <a:t>Periodo comprendido entre el 12 de febrero de 2018 y el </a:t>
            </a:r>
            <a:r>
              <a:rPr lang="es-MX" sz="900" dirty="0">
                <a:solidFill>
                  <a:schemeClr val="accent1">
                    <a:lumMod val="50000"/>
                  </a:schemeClr>
                </a:solidFill>
              </a:rPr>
              <a:t>31 de diciembre de 2023</a:t>
            </a:r>
            <a:r>
              <a:rPr lang="es-CO" sz="900" dirty="0">
                <a:solidFill>
                  <a:schemeClr val="accent1">
                    <a:lumMod val="50000"/>
                  </a:schemeClr>
                </a:solidFill>
              </a:rPr>
              <a:t>.</a:t>
            </a:r>
          </a:p>
        </p:txBody>
      </p:sp>
      <p:pic>
        <p:nvPicPr>
          <p:cNvPr id="25" name="Picture 2">
            <a:extLst>
              <a:ext uri="{FF2B5EF4-FFF2-40B4-BE49-F238E27FC236}">
                <a16:creationId xmlns:a16="http://schemas.microsoft.com/office/drawing/2014/main" id="{7E57FD6D-E529-40EF-A083-3DB94B57A2CE}"/>
              </a:ext>
            </a:extLst>
          </p:cNvPr>
          <p:cNvPicPr>
            <a:picLocks noChangeAspect="1" noChangeArrowheads="1"/>
          </p:cNvPicPr>
          <p:nvPr/>
        </p:nvPicPr>
        <p:blipFill rotWithShape="1">
          <a:blip r:embed="rId8" cstate="email">
            <a:extLst>
              <a:ext uri="{28A0092B-C50C-407E-A947-70E740481C1C}">
                <a14:useLocalDpi xmlns:a14="http://schemas.microsoft.com/office/drawing/2010/main"/>
              </a:ext>
            </a:extLst>
          </a:blip>
          <a:srcRect/>
          <a:stretch/>
        </p:blipFill>
        <p:spPr bwMode="auto">
          <a:xfrm>
            <a:off x="4404850" y="2002696"/>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6" name="Picture 2">
            <a:extLst>
              <a:ext uri="{FF2B5EF4-FFF2-40B4-BE49-F238E27FC236}">
                <a16:creationId xmlns:a16="http://schemas.microsoft.com/office/drawing/2014/main" id="{32213201-EC24-440C-B392-0E5AFF83FEDB}"/>
              </a:ext>
            </a:extLst>
          </p:cNvPr>
          <p:cNvPicPr>
            <a:picLocks noChangeAspect="1" noChangeArrowheads="1"/>
          </p:cNvPicPr>
          <p:nvPr/>
        </p:nvPicPr>
        <p:blipFill rotWithShape="1">
          <a:blip r:embed="rId9" cstate="email">
            <a:extLst>
              <a:ext uri="{28A0092B-C50C-407E-A947-70E740481C1C}">
                <a14:useLocalDpi xmlns:a14="http://schemas.microsoft.com/office/drawing/2010/main"/>
              </a:ext>
            </a:extLst>
          </a:blip>
          <a:srcRect/>
          <a:stretch/>
        </p:blipFill>
        <p:spPr bwMode="auto">
          <a:xfrm>
            <a:off x="4404850" y="1322309"/>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3" name="Tabla 2">
            <a:extLst>
              <a:ext uri="{FF2B5EF4-FFF2-40B4-BE49-F238E27FC236}">
                <a16:creationId xmlns:a16="http://schemas.microsoft.com/office/drawing/2014/main" id="{10EB3A73-9D5B-1E55-7816-07CCB1355ECC}"/>
              </a:ext>
            </a:extLst>
          </p:cNvPr>
          <p:cNvGraphicFramePr>
            <a:graphicFrameLocks noGrp="1"/>
          </p:cNvGraphicFramePr>
          <p:nvPr>
            <p:extLst>
              <p:ext uri="{D42A27DB-BD31-4B8C-83A1-F6EECF244321}">
                <p14:modId xmlns:p14="http://schemas.microsoft.com/office/powerpoint/2010/main" val="702472939"/>
              </p:ext>
            </p:extLst>
          </p:nvPr>
        </p:nvGraphicFramePr>
        <p:xfrm>
          <a:off x="218364" y="2755795"/>
          <a:ext cx="11732380" cy="3167332"/>
        </p:xfrm>
        <a:graphic>
          <a:graphicData uri="http://schemas.openxmlformats.org/drawingml/2006/table">
            <a:tbl>
              <a:tblPr/>
              <a:tblGrid>
                <a:gridCol w="531780">
                  <a:extLst>
                    <a:ext uri="{9D8B030D-6E8A-4147-A177-3AD203B41FA5}">
                      <a16:colId xmlns:a16="http://schemas.microsoft.com/office/drawing/2014/main" val="1065504009"/>
                    </a:ext>
                  </a:extLst>
                </a:gridCol>
                <a:gridCol w="816661">
                  <a:extLst>
                    <a:ext uri="{9D8B030D-6E8A-4147-A177-3AD203B41FA5}">
                      <a16:colId xmlns:a16="http://schemas.microsoft.com/office/drawing/2014/main" val="3080623419"/>
                    </a:ext>
                  </a:extLst>
                </a:gridCol>
                <a:gridCol w="534153">
                  <a:extLst>
                    <a:ext uri="{9D8B030D-6E8A-4147-A177-3AD203B41FA5}">
                      <a16:colId xmlns:a16="http://schemas.microsoft.com/office/drawing/2014/main" val="3980575475"/>
                    </a:ext>
                  </a:extLst>
                </a:gridCol>
                <a:gridCol w="135319">
                  <a:extLst>
                    <a:ext uri="{9D8B030D-6E8A-4147-A177-3AD203B41FA5}">
                      <a16:colId xmlns:a16="http://schemas.microsoft.com/office/drawing/2014/main" val="1773702376"/>
                    </a:ext>
                  </a:extLst>
                </a:gridCol>
                <a:gridCol w="534153">
                  <a:extLst>
                    <a:ext uri="{9D8B030D-6E8A-4147-A177-3AD203B41FA5}">
                      <a16:colId xmlns:a16="http://schemas.microsoft.com/office/drawing/2014/main" val="159230896"/>
                    </a:ext>
                  </a:extLst>
                </a:gridCol>
                <a:gridCol w="797669">
                  <a:extLst>
                    <a:ext uri="{9D8B030D-6E8A-4147-A177-3AD203B41FA5}">
                      <a16:colId xmlns:a16="http://schemas.microsoft.com/office/drawing/2014/main" val="2415322091"/>
                    </a:ext>
                  </a:extLst>
                </a:gridCol>
                <a:gridCol w="534153">
                  <a:extLst>
                    <a:ext uri="{9D8B030D-6E8A-4147-A177-3AD203B41FA5}">
                      <a16:colId xmlns:a16="http://schemas.microsoft.com/office/drawing/2014/main" val="657319241"/>
                    </a:ext>
                  </a:extLst>
                </a:gridCol>
                <a:gridCol w="135319">
                  <a:extLst>
                    <a:ext uri="{9D8B030D-6E8A-4147-A177-3AD203B41FA5}">
                      <a16:colId xmlns:a16="http://schemas.microsoft.com/office/drawing/2014/main" val="1069728382"/>
                    </a:ext>
                  </a:extLst>
                </a:gridCol>
                <a:gridCol w="534153">
                  <a:extLst>
                    <a:ext uri="{9D8B030D-6E8A-4147-A177-3AD203B41FA5}">
                      <a16:colId xmlns:a16="http://schemas.microsoft.com/office/drawing/2014/main" val="1658543331"/>
                    </a:ext>
                  </a:extLst>
                </a:gridCol>
                <a:gridCol w="733571">
                  <a:extLst>
                    <a:ext uri="{9D8B030D-6E8A-4147-A177-3AD203B41FA5}">
                      <a16:colId xmlns:a16="http://schemas.microsoft.com/office/drawing/2014/main" val="3642736536"/>
                    </a:ext>
                  </a:extLst>
                </a:gridCol>
                <a:gridCol w="534153">
                  <a:extLst>
                    <a:ext uri="{9D8B030D-6E8A-4147-A177-3AD203B41FA5}">
                      <a16:colId xmlns:a16="http://schemas.microsoft.com/office/drawing/2014/main" val="945780920"/>
                    </a:ext>
                  </a:extLst>
                </a:gridCol>
                <a:gridCol w="135319">
                  <a:extLst>
                    <a:ext uri="{9D8B030D-6E8A-4147-A177-3AD203B41FA5}">
                      <a16:colId xmlns:a16="http://schemas.microsoft.com/office/drawing/2014/main" val="2496275039"/>
                    </a:ext>
                  </a:extLst>
                </a:gridCol>
                <a:gridCol w="534153">
                  <a:extLst>
                    <a:ext uri="{9D8B030D-6E8A-4147-A177-3AD203B41FA5}">
                      <a16:colId xmlns:a16="http://schemas.microsoft.com/office/drawing/2014/main" val="1857626240"/>
                    </a:ext>
                  </a:extLst>
                </a:gridCol>
                <a:gridCol w="733571">
                  <a:extLst>
                    <a:ext uri="{9D8B030D-6E8A-4147-A177-3AD203B41FA5}">
                      <a16:colId xmlns:a16="http://schemas.microsoft.com/office/drawing/2014/main" val="458820388"/>
                    </a:ext>
                  </a:extLst>
                </a:gridCol>
                <a:gridCol w="534153">
                  <a:extLst>
                    <a:ext uri="{9D8B030D-6E8A-4147-A177-3AD203B41FA5}">
                      <a16:colId xmlns:a16="http://schemas.microsoft.com/office/drawing/2014/main" val="1272482129"/>
                    </a:ext>
                  </a:extLst>
                </a:gridCol>
                <a:gridCol w="135319">
                  <a:extLst>
                    <a:ext uri="{9D8B030D-6E8A-4147-A177-3AD203B41FA5}">
                      <a16:colId xmlns:a16="http://schemas.microsoft.com/office/drawing/2014/main" val="277501672"/>
                    </a:ext>
                  </a:extLst>
                </a:gridCol>
                <a:gridCol w="534153">
                  <a:extLst>
                    <a:ext uri="{9D8B030D-6E8A-4147-A177-3AD203B41FA5}">
                      <a16:colId xmlns:a16="http://schemas.microsoft.com/office/drawing/2014/main" val="1845847421"/>
                    </a:ext>
                  </a:extLst>
                </a:gridCol>
                <a:gridCol w="733571">
                  <a:extLst>
                    <a:ext uri="{9D8B030D-6E8A-4147-A177-3AD203B41FA5}">
                      <a16:colId xmlns:a16="http://schemas.microsoft.com/office/drawing/2014/main" val="3234921333"/>
                    </a:ext>
                  </a:extLst>
                </a:gridCol>
                <a:gridCol w="534153">
                  <a:extLst>
                    <a:ext uri="{9D8B030D-6E8A-4147-A177-3AD203B41FA5}">
                      <a16:colId xmlns:a16="http://schemas.microsoft.com/office/drawing/2014/main" val="691506080"/>
                    </a:ext>
                  </a:extLst>
                </a:gridCol>
                <a:gridCol w="135319">
                  <a:extLst>
                    <a:ext uri="{9D8B030D-6E8A-4147-A177-3AD203B41FA5}">
                      <a16:colId xmlns:a16="http://schemas.microsoft.com/office/drawing/2014/main" val="3016167407"/>
                    </a:ext>
                  </a:extLst>
                </a:gridCol>
                <a:gridCol w="550771">
                  <a:extLst>
                    <a:ext uri="{9D8B030D-6E8A-4147-A177-3AD203B41FA5}">
                      <a16:colId xmlns:a16="http://schemas.microsoft.com/office/drawing/2014/main" val="2379709947"/>
                    </a:ext>
                  </a:extLst>
                </a:gridCol>
                <a:gridCol w="816661">
                  <a:extLst>
                    <a:ext uri="{9D8B030D-6E8A-4147-A177-3AD203B41FA5}">
                      <a16:colId xmlns:a16="http://schemas.microsoft.com/office/drawing/2014/main" val="4172726555"/>
                    </a:ext>
                  </a:extLst>
                </a:gridCol>
                <a:gridCol w="534153">
                  <a:extLst>
                    <a:ext uri="{9D8B030D-6E8A-4147-A177-3AD203B41FA5}">
                      <a16:colId xmlns:a16="http://schemas.microsoft.com/office/drawing/2014/main" val="2417974545"/>
                    </a:ext>
                  </a:extLst>
                </a:gridCol>
              </a:tblGrid>
              <a:tr h="226238">
                <a:tc>
                  <a:txBody>
                    <a:bodyPr/>
                    <a:lstStyle/>
                    <a:p>
                      <a:pPr algn="ctr" rtl="0" fontAlgn="ctr"/>
                      <a:r>
                        <a:rPr lang="es-CO" sz="900" b="1" i="0" u="none" strike="noStrike" dirty="0">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002060"/>
                          </a:solidFill>
                          <a:effectLst/>
                          <a:latin typeface="Calibri" panose="020F0502020204030204" pitchFamily="34" charset="0"/>
                        </a:rPr>
                        <a:t>M2 TOTALES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002060"/>
                          </a:solidFill>
                          <a:effectLst/>
                          <a:latin typeface="Calibri" panose="020F0502020204030204" pitchFamily="34" charset="0"/>
                        </a:rPr>
                        <a:t># AREAS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002060"/>
                          </a:solidFill>
                          <a:effectLst/>
                          <a:latin typeface="Calibri" panose="020F0502020204030204" pitchFamily="34" charset="0"/>
                        </a:rPr>
                        <a:t>M2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002060"/>
                          </a:solidFill>
                          <a:effectLst/>
                          <a:latin typeface="Calibri" panose="020F0502020204030204" pitchFamily="34" charset="0"/>
                        </a:rPr>
                        <a:t># AREAS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002060"/>
                          </a:solidFill>
                          <a:effectLst/>
                          <a:latin typeface="Calibri" panose="020F0502020204030204" pitchFamily="34" charset="0"/>
                        </a:rPr>
                        <a:t>M2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002060"/>
                          </a:solidFill>
                          <a:effectLst/>
                          <a:latin typeface="Calibri" panose="020F0502020204030204" pitchFamily="34" charset="0"/>
                        </a:rPr>
                        <a:t># AREAS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002060"/>
                          </a:solidFill>
                          <a:effectLst/>
                          <a:latin typeface="Calibri" panose="020F0502020204030204" pitchFamily="34" charset="0"/>
                        </a:rPr>
                        <a:t>M2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002060"/>
                          </a:solidFill>
                          <a:effectLst/>
                          <a:latin typeface="Calibri" panose="020F0502020204030204" pitchFamily="34" charset="0"/>
                        </a:rPr>
                        <a:t># AREAS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002060"/>
                          </a:solidFill>
                          <a:effectLst/>
                          <a:latin typeface="Calibri" panose="020F0502020204030204" pitchFamily="34" charset="0"/>
                        </a:rPr>
                        <a:t>M2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002060"/>
                          </a:solidFill>
                          <a:effectLst/>
                          <a:latin typeface="Calibri" panose="020F0502020204030204" pitchFamily="34" charset="0"/>
                        </a:rPr>
                        <a:t># AREAS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002060"/>
                          </a:solidFill>
                          <a:effectLst/>
                          <a:latin typeface="Calibri" panose="020F0502020204030204" pitchFamily="34" charset="0"/>
                        </a:rPr>
                        <a:t>M2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dirty="0">
                          <a:solidFill>
                            <a:srgbClr val="002060"/>
                          </a:solidFill>
                          <a:effectLst/>
                          <a:latin typeface="Calibri" panose="020F0502020204030204" pitchFamily="34" charset="0"/>
                        </a:rPr>
                        <a:t># AREAS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13036501"/>
                  </a:ext>
                </a:extLst>
              </a:tr>
              <a:tr h="226238">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39.079.808,67</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900" b="0" i="0" u="none" strike="noStrike" dirty="0">
                          <a:solidFill>
                            <a:srgbClr val="002060"/>
                          </a:solidFill>
                          <a:effectLst/>
                          <a:highlight>
                            <a:srgbClr val="EBF1E9"/>
                          </a:highlight>
                          <a:latin typeface="Calibri" panose="020F0502020204030204" pitchFamily="34" charset="0"/>
                        </a:rPr>
                        <a:t>6.494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900" b="0" i="0" u="none" strike="noStrike" dirty="0">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47.786.941,73</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67.759</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18.435.075,46</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7.210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35.913.566,17</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4.894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29.770.339,83</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5.899</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highlight>
                            <a:srgbClr val="EBF1E9"/>
                          </a:highligh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900" b="1" i="0" u="none" strike="noStrike">
                          <a:solidFill>
                            <a:srgbClr val="002060"/>
                          </a:solidFill>
                          <a:effectLst/>
                          <a:highlight>
                            <a:srgbClr val="EBF1E9"/>
                          </a:highlight>
                          <a:latin typeface="Calibri" panose="020F0502020204030204" pitchFamily="34" charset="0"/>
                        </a:rPr>
                        <a:t>170.985.731,86</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900" b="1" i="0" u="none" strike="noStrike">
                          <a:solidFill>
                            <a:srgbClr val="002060"/>
                          </a:solidFill>
                          <a:effectLst/>
                          <a:highlight>
                            <a:srgbClr val="EBF1E9"/>
                          </a:highlight>
                          <a:latin typeface="Calibri" panose="020F0502020204030204" pitchFamily="34" charset="0"/>
                        </a:rPr>
                        <a:t>92.256</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extLst>
                  <a:ext uri="{0D108BD9-81ED-4DB2-BD59-A6C34878D82A}">
                    <a16:rowId xmlns:a16="http://schemas.microsoft.com/office/drawing/2014/main" val="534157257"/>
                  </a:ext>
                </a:extLst>
              </a:tr>
              <a:tr h="226238">
                <a:tc>
                  <a:txBody>
                    <a:bodyPr/>
                    <a:lstStyle/>
                    <a:p>
                      <a:pPr algn="ctr" rtl="0" fontAlgn="ctr"/>
                      <a:r>
                        <a:rPr lang="es-CO" sz="90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60.087.784,07</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13.707</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69.042.114,93</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49.651</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dirty="0">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34.538.803,39</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26.243</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48.956.417,80</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6.614</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34.975.507,30</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7.395</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247.600.627,49</a:t>
                      </a: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103.610</a:t>
                      </a:r>
                    </a:p>
                  </a:txBody>
                  <a:tcPr marL="0" marR="0" marT="0" marB="0" anchor="ctr">
                    <a:lnL>
                      <a:noFill/>
                    </a:lnL>
                    <a:lnR>
                      <a:noFill/>
                    </a:lnR>
                    <a:lnT>
                      <a:noFill/>
                    </a:lnT>
                    <a:lnB>
                      <a:noFill/>
                    </a:lnB>
                    <a:noFill/>
                  </a:tcPr>
                </a:tc>
                <a:extLst>
                  <a:ext uri="{0D108BD9-81ED-4DB2-BD59-A6C34878D82A}">
                    <a16:rowId xmlns:a16="http://schemas.microsoft.com/office/drawing/2014/main" val="748318586"/>
                  </a:ext>
                </a:extLst>
              </a:tr>
              <a:tr h="226238">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59.253.453,96</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13.949</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67.085.850,71</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dirty="0">
                          <a:solidFill>
                            <a:srgbClr val="002060"/>
                          </a:solidFill>
                          <a:effectLst/>
                          <a:highlight>
                            <a:srgbClr val="EBF1E9"/>
                          </a:highlight>
                          <a:latin typeface="Calibri" panose="020F0502020204030204" pitchFamily="34" charset="0"/>
                        </a:rPr>
                        <a:t>48.566</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35.348.523,25</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dirty="0">
                          <a:solidFill>
                            <a:srgbClr val="002060"/>
                          </a:solidFill>
                          <a:effectLst/>
                          <a:highlight>
                            <a:srgbClr val="EBF1E9"/>
                          </a:highlight>
                          <a:latin typeface="Calibri" panose="020F0502020204030204" pitchFamily="34" charset="0"/>
                        </a:rPr>
                        <a:t>26.417</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35.720.885,58</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5.299</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35.032.540,52</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8.749</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highlight>
                            <a:srgbClr val="EBF1E9"/>
                          </a:highligh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900" b="1" i="0" u="none" strike="noStrike">
                          <a:solidFill>
                            <a:srgbClr val="002060"/>
                          </a:solidFill>
                          <a:effectLst/>
                          <a:highlight>
                            <a:srgbClr val="EBF1E9"/>
                          </a:highlight>
                          <a:latin typeface="Calibri" panose="020F0502020204030204" pitchFamily="34" charset="0"/>
                        </a:rPr>
                        <a:t>232.441.254,02</a:t>
                      </a:r>
                    </a:p>
                  </a:txBody>
                  <a:tcPr marL="0" marR="0" marT="0" marB="0" anchor="ctr">
                    <a:lnL>
                      <a:noFill/>
                    </a:lnL>
                    <a:lnR>
                      <a:noFill/>
                    </a:lnR>
                    <a:lnT>
                      <a:noFill/>
                    </a:lnT>
                    <a:lnB>
                      <a:noFill/>
                    </a:lnB>
                    <a:solidFill>
                      <a:srgbClr val="EBF1E9"/>
                    </a:solidFill>
                  </a:tcPr>
                </a:tc>
                <a:tc>
                  <a:txBody>
                    <a:bodyPr/>
                    <a:lstStyle/>
                    <a:p>
                      <a:pPr algn="ctr" rtl="0" fontAlgn="ctr"/>
                      <a:r>
                        <a:rPr lang="es-CO" sz="900" b="1" i="0" u="none" strike="noStrike">
                          <a:solidFill>
                            <a:srgbClr val="002060"/>
                          </a:solidFill>
                          <a:effectLst/>
                          <a:highlight>
                            <a:srgbClr val="EBF1E9"/>
                          </a:highlight>
                          <a:latin typeface="Calibri" panose="020F0502020204030204" pitchFamily="34" charset="0"/>
                        </a:rPr>
                        <a:t>102.980</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1773612927"/>
                  </a:ext>
                </a:extLst>
              </a:tr>
              <a:tr h="226238">
                <a:tc>
                  <a:txBody>
                    <a:bodyPr/>
                    <a:lstStyle/>
                    <a:p>
                      <a:pPr algn="ctr" rtl="0" fontAlgn="ctr"/>
                      <a:r>
                        <a:rPr lang="es-CO" sz="90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60.137.275,60</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14.130</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64.775.374,97</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50.024</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dirty="0">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38.558.588,58</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27.266</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34.307.898,02</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5.321</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33.974.928,05</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8.740</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231.754.065,22</a:t>
                      </a: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105.481</a:t>
                      </a:r>
                    </a:p>
                  </a:txBody>
                  <a:tcPr marL="0" marR="0" marT="0" marB="0" anchor="ctr">
                    <a:lnL>
                      <a:noFill/>
                    </a:lnL>
                    <a:lnR>
                      <a:noFill/>
                    </a:lnR>
                    <a:lnT>
                      <a:noFill/>
                    </a:lnT>
                    <a:lnB>
                      <a:noFill/>
                    </a:lnB>
                    <a:noFill/>
                  </a:tcPr>
                </a:tc>
                <a:extLst>
                  <a:ext uri="{0D108BD9-81ED-4DB2-BD59-A6C34878D82A}">
                    <a16:rowId xmlns:a16="http://schemas.microsoft.com/office/drawing/2014/main" val="2850298300"/>
                  </a:ext>
                </a:extLst>
              </a:tr>
              <a:tr h="226238">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60.059.217,70</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13.784</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67.766.064,64</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51.632</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41.512.647,76</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dirty="0">
                          <a:solidFill>
                            <a:srgbClr val="002060"/>
                          </a:solidFill>
                          <a:effectLst/>
                          <a:highlight>
                            <a:srgbClr val="EBF1E9"/>
                          </a:highlight>
                          <a:latin typeface="Calibri" panose="020F0502020204030204" pitchFamily="34" charset="0"/>
                        </a:rPr>
                        <a:t>29.222</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34.255.441,05</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5.400</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dirty="0">
                          <a:solidFill>
                            <a:srgbClr val="002060"/>
                          </a:solidFill>
                          <a:effectLst/>
                          <a:highlight>
                            <a:srgbClr val="EBF1E9"/>
                          </a:highligh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38.631.538,54</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10.181</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highlight>
                            <a:srgbClr val="EBF1E9"/>
                          </a:highligh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900" b="1" i="0" u="none" strike="noStrike">
                          <a:solidFill>
                            <a:srgbClr val="002060"/>
                          </a:solidFill>
                          <a:effectLst/>
                          <a:highlight>
                            <a:srgbClr val="EBF1E9"/>
                          </a:highlight>
                          <a:latin typeface="Calibri" panose="020F0502020204030204" pitchFamily="34" charset="0"/>
                        </a:rPr>
                        <a:t>242.224.909,68</a:t>
                      </a:r>
                    </a:p>
                  </a:txBody>
                  <a:tcPr marL="0" marR="0" marT="0" marB="0" anchor="ctr">
                    <a:lnL>
                      <a:noFill/>
                    </a:lnL>
                    <a:lnR>
                      <a:noFill/>
                    </a:lnR>
                    <a:lnT>
                      <a:noFill/>
                    </a:lnT>
                    <a:lnB>
                      <a:noFill/>
                    </a:lnB>
                    <a:solidFill>
                      <a:srgbClr val="EBF1E9"/>
                    </a:solidFill>
                  </a:tcPr>
                </a:tc>
                <a:tc>
                  <a:txBody>
                    <a:bodyPr/>
                    <a:lstStyle/>
                    <a:p>
                      <a:pPr algn="ctr" rtl="0" fontAlgn="ctr"/>
                      <a:r>
                        <a:rPr lang="es-CO" sz="900" b="1" i="0" u="none" strike="noStrike">
                          <a:solidFill>
                            <a:srgbClr val="002060"/>
                          </a:solidFill>
                          <a:effectLst/>
                          <a:highlight>
                            <a:srgbClr val="EBF1E9"/>
                          </a:highlight>
                          <a:latin typeface="Calibri" panose="020F0502020204030204" pitchFamily="34" charset="0"/>
                        </a:rPr>
                        <a:t>110.219</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2090478331"/>
                  </a:ext>
                </a:extLst>
              </a:tr>
              <a:tr h="226238">
                <a:tc>
                  <a:txBody>
                    <a:bodyPr/>
                    <a:lstStyle/>
                    <a:p>
                      <a:pPr algn="ctr" rtl="0" fontAlgn="ctr"/>
                      <a:r>
                        <a:rPr lang="es-CO" sz="90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60.886.640,19</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14.202</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67.842.915,01</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151.396</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38.521.949,34</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26.463</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34.267.434,64</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5.464</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37.573.766,27</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9.942</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239.092.705,45</a:t>
                      </a: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207.467</a:t>
                      </a:r>
                    </a:p>
                  </a:txBody>
                  <a:tcPr marL="0" marR="0" marT="0" marB="0" anchor="ctr">
                    <a:lnL>
                      <a:noFill/>
                    </a:lnL>
                    <a:lnR>
                      <a:noFill/>
                    </a:lnR>
                    <a:lnT>
                      <a:noFill/>
                    </a:lnT>
                    <a:lnB>
                      <a:noFill/>
                    </a:lnB>
                    <a:noFill/>
                  </a:tcPr>
                </a:tc>
                <a:extLst>
                  <a:ext uri="{0D108BD9-81ED-4DB2-BD59-A6C34878D82A}">
                    <a16:rowId xmlns:a16="http://schemas.microsoft.com/office/drawing/2014/main" val="2373150714"/>
                  </a:ext>
                </a:extLst>
              </a:tr>
              <a:tr h="226238">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60.211.899,36</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14.071</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63.477.843,70</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179.370</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36.228.613,91</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25.375</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33.333.473,57</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5.367</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36.454.972,99</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9.713</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1" i="0" u="none" strike="noStrike" dirty="0">
                          <a:solidFill>
                            <a:srgbClr val="002060"/>
                          </a:solidFill>
                          <a:effectLst/>
                          <a:highlight>
                            <a:srgbClr val="EBF1E9"/>
                          </a:highligh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900" b="1" i="0" u="none" strike="noStrike">
                          <a:solidFill>
                            <a:srgbClr val="002060"/>
                          </a:solidFill>
                          <a:effectLst/>
                          <a:highlight>
                            <a:srgbClr val="EBF1E9"/>
                          </a:highlight>
                          <a:latin typeface="Calibri" panose="020F0502020204030204" pitchFamily="34" charset="0"/>
                        </a:rPr>
                        <a:t>229.706.803,52</a:t>
                      </a:r>
                    </a:p>
                  </a:txBody>
                  <a:tcPr marL="0" marR="0" marT="0" marB="0" anchor="ctr">
                    <a:lnL>
                      <a:noFill/>
                    </a:lnL>
                    <a:lnR>
                      <a:noFill/>
                    </a:lnR>
                    <a:lnT>
                      <a:noFill/>
                    </a:lnT>
                    <a:lnB>
                      <a:noFill/>
                    </a:lnB>
                    <a:solidFill>
                      <a:srgbClr val="EBF1E9"/>
                    </a:solidFill>
                  </a:tcPr>
                </a:tc>
                <a:tc>
                  <a:txBody>
                    <a:bodyPr/>
                    <a:lstStyle/>
                    <a:p>
                      <a:pPr algn="ctr" rtl="0" fontAlgn="ctr"/>
                      <a:r>
                        <a:rPr lang="es-CO" sz="900" b="1" i="0" u="none" strike="noStrike">
                          <a:solidFill>
                            <a:srgbClr val="002060"/>
                          </a:solidFill>
                          <a:effectLst/>
                          <a:highlight>
                            <a:srgbClr val="EBF1E9"/>
                          </a:highlight>
                          <a:latin typeface="Calibri" panose="020F0502020204030204" pitchFamily="34" charset="0"/>
                        </a:rPr>
                        <a:t>233.896</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1969273597"/>
                  </a:ext>
                </a:extLst>
              </a:tr>
              <a:tr h="226238">
                <a:tc>
                  <a:txBody>
                    <a:bodyPr/>
                    <a:lstStyle/>
                    <a:p>
                      <a:pPr algn="ctr" rtl="0" fontAlgn="ctr"/>
                      <a:r>
                        <a:rPr lang="es-CO" sz="90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61.511.171,76</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14.437</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56.627.847,24</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169.200</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37.781.116,18</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25.918</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900" b="0" i="0" u="none" strike="noStrike" dirty="0">
                          <a:solidFill>
                            <a:srgbClr val="002060"/>
                          </a:solidFill>
                          <a:effectLst/>
                          <a:latin typeface="Calibri" panose="020F0502020204030204" pitchFamily="34" charset="0"/>
                        </a:rPr>
                        <a:t>33.609.671,38</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5.381</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37.513.675,92</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10.085</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227.043.482,46</a:t>
                      </a: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225.021</a:t>
                      </a:r>
                    </a:p>
                  </a:txBody>
                  <a:tcPr marL="0" marR="0" marT="0" marB="0" anchor="ctr">
                    <a:lnL>
                      <a:noFill/>
                    </a:lnL>
                    <a:lnR>
                      <a:noFill/>
                    </a:lnR>
                    <a:lnT>
                      <a:noFill/>
                    </a:lnT>
                    <a:lnB>
                      <a:noFill/>
                    </a:lnB>
                    <a:noFill/>
                  </a:tcPr>
                </a:tc>
                <a:extLst>
                  <a:ext uri="{0D108BD9-81ED-4DB2-BD59-A6C34878D82A}">
                    <a16:rowId xmlns:a16="http://schemas.microsoft.com/office/drawing/2014/main" val="3730134529"/>
                  </a:ext>
                </a:extLst>
              </a:tr>
              <a:tr h="226238">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56.902.444,29</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13.184</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58.124.124,31</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160.284</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dirty="0">
                          <a:solidFill>
                            <a:srgbClr val="002060"/>
                          </a:solidFill>
                          <a:effectLst/>
                          <a:highlight>
                            <a:srgbClr val="EBF1E9"/>
                          </a:highlight>
                          <a:latin typeface="Calibri" panose="020F0502020204030204" pitchFamily="34" charset="0"/>
                        </a:rPr>
                        <a:t>38.274.688,46</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25.976</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33.770.336,48</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5.408</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44.270.381,20</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11.621</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highlight>
                            <a:srgbClr val="EBF1E9"/>
                          </a:highligh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900" b="1" i="0" u="none" strike="noStrike" dirty="0">
                          <a:solidFill>
                            <a:srgbClr val="002060"/>
                          </a:solidFill>
                          <a:effectLst/>
                          <a:highlight>
                            <a:srgbClr val="EBF1E9"/>
                          </a:highlight>
                          <a:latin typeface="Calibri" panose="020F0502020204030204" pitchFamily="34" charset="0"/>
                        </a:rPr>
                        <a:t>231.341.974,73</a:t>
                      </a:r>
                    </a:p>
                  </a:txBody>
                  <a:tcPr marL="0" marR="0" marT="0" marB="0" anchor="ctr">
                    <a:lnL>
                      <a:noFill/>
                    </a:lnL>
                    <a:lnR>
                      <a:noFill/>
                    </a:lnR>
                    <a:lnT>
                      <a:noFill/>
                    </a:lnT>
                    <a:lnB>
                      <a:noFill/>
                    </a:lnB>
                    <a:solidFill>
                      <a:srgbClr val="EBF1E9"/>
                    </a:solidFill>
                  </a:tcPr>
                </a:tc>
                <a:tc>
                  <a:txBody>
                    <a:bodyPr/>
                    <a:lstStyle/>
                    <a:p>
                      <a:pPr algn="ctr" rtl="0" fontAlgn="ctr"/>
                      <a:r>
                        <a:rPr lang="es-CO" sz="900" b="1" i="0" u="none" strike="noStrike">
                          <a:solidFill>
                            <a:srgbClr val="002060"/>
                          </a:solidFill>
                          <a:effectLst/>
                          <a:highlight>
                            <a:srgbClr val="EBF1E9"/>
                          </a:highlight>
                          <a:latin typeface="Calibri" panose="020F0502020204030204" pitchFamily="34" charset="0"/>
                        </a:rPr>
                        <a:t>216.473</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2599125790"/>
                  </a:ext>
                </a:extLst>
              </a:tr>
              <a:tr h="226238">
                <a:tc>
                  <a:txBody>
                    <a:bodyPr/>
                    <a:lstStyle/>
                    <a:p>
                      <a:pPr algn="ctr" rtl="0" fontAlgn="ctr"/>
                      <a:r>
                        <a:rPr lang="es-CO" sz="90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67.659.347,79</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14.454</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57.656.506,52</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161.097</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36.455.216,37</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25.488</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33.293.749,63</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5.374</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43.674.970,80</a:t>
                      </a:r>
                    </a:p>
                  </a:txBody>
                  <a:tcPr marL="0" marR="0" marT="0" marB="0" anchor="ctr">
                    <a:lnL>
                      <a:noFill/>
                    </a:lnL>
                    <a:lnR>
                      <a:noFill/>
                    </a:lnR>
                    <a:lnT>
                      <a:noFill/>
                    </a:lnT>
                    <a:lnB>
                      <a:noFill/>
                    </a:lnB>
                    <a:noFill/>
                  </a:tcPr>
                </a:tc>
                <a:tc>
                  <a:txBody>
                    <a:bodyPr/>
                    <a:lstStyle/>
                    <a:p>
                      <a:pPr algn="ctr" rtl="0" fontAlgn="ctr"/>
                      <a:r>
                        <a:rPr lang="es-CO" sz="900" b="0" i="0" u="none" strike="noStrike" dirty="0">
                          <a:solidFill>
                            <a:srgbClr val="002060"/>
                          </a:solidFill>
                          <a:effectLst/>
                          <a:latin typeface="Calibri" panose="020F0502020204030204" pitchFamily="34" charset="0"/>
                        </a:rPr>
                        <a:t>11.151</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238.739.791,10</a:t>
                      </a: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217.564</a:t>
                      </a:r>
                    </a:p>
                  </a:txBody>
                  <a:tcPr marL="0" marR="0" marT="0" marB="0" anchor="ctr">
                    <a:lnL>
                      <a:noFill/>
                    </a:lnL>
                    <a:lnR>
                      <a:noFill/>
                    </a:lnR>
                    <a:lnT>
                      <a:noFill/>
                    </a:lnT>
                    <a:lnB>
                      <a:noFill/>
                    </a:lnB>
                    <a:noFill/>
                  </a:tcPr>
                </a:tc>
                <a:extLst>
                  <a:ext uri="{0D108BD9-81ED-4DB2-BD59-A6C34878D82A}">
                    <a16:rowId xmlns:a16="http://schemas.microsoft.com/office/drawing/2014/main" val="1894400916"/>
                  </a:ext>
                </a:extLst>
              </a:tr>
              <a:tr h="226238">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58.699.539,90</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12.946</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62.294.977,69</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173.370</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40.586.329,60</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26.869</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33.501.160,83</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5.366</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42.646.033,09</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dirty="0">
                          <a:solidFill>
                            <a:srgbClr val="002060"/>
                          </a:solidFill>
                          <a:effectLst/>
                          <a:highlight>
                            <a:srgbClr val="EBF1E9"/>
                          </a:highlight>
                          <a:latin typeface="Calibri" panose="020F0502020204030204" pitchFamily="34" charset="0"/>
                        </a:rPr>
                        <a:t>25.223</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dirty="0">
                          <a:solidFill>
                            <a:srgbClr val="002060"/>
                          </a:solidFill>
                          <a:effectLst/>
                          <a:highlight>
                            <a:srgbClr val="EBF1E9"/>
                          </a:highligh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dirty="0">
                          <a:solidFill>
                            <a:srgbClr val="002060"/>
                          </a:solidFill>
                          <a:effectLst/>
                          <a:highlight>
                            <a:srgbClr val="EBF1E9"/>
                          </a:highlight>
                          <a:latin typeface="Calibri" panose="020F0502020204030204" pitchFamily="34" charset="0"/>
                        </a:rPr>
                        <a:t>237.728.041,11</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243.774</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96114543"/>
                  </a:ext>
                </a:extLst>
              </a:tr>
              <a:tr h="226238">
                <a:tc>
                  <a:txBody>
                    <a:bodyPr/>
                    <a:lstStyle/>
                    <a:p>
                      <a:pPr algn="ctr" rtl="0" fontAlgn="ctr"/>
                      <a:r>
                        <a:rPr lang="es-CO" sz="90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00" b="0" i="0" u="none" strike="noStrike">
                          <a:solidFill>
                            <a:srgbClr val="002060"/>
                          </a:solidFill>
                          <a:effectLst/>
                          <a:latin typeface="Calibri" panose="020F0502020204030204" pitchFamily="34" charset="0"/>
                        </a:rPr>
                        <a:t>63.370.517,83</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00" b="0" i="0" u="none" strike="noStrike">
                          <a:solidFill>
                            <a:srgbClr val="002060"/>
                          </a:solidFill>
                          <a:effectLst/>
                          <a:latin typeface="Calibri" panose="020F0502020204030204" pitchFamily="34" charset="0"/>
                        </a:rPr>
                        <a:t>14.167</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00" b="0" i="0" u="none" strike="noStrike">
                          <a:solidFill>
                            <a:srgbClr val="002060"/>
                          </a:solidFill>
                          <a:effectLst/>
                          <a:latin typeface="Calibri" panose="020F0502020204030204" pitchFamily="34" charset="0"/>
                        </a:rPr>
                        <a:t>67.431.357,13</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00" b="0" i="0" u="none" strike="noStrike">
                          <a:solidFill>
                            <a:srgbClr val="002060"/>
                          </a:solidFill>
                          <a:effectLst/>
                          <a:latin typeface="Calibri" panose="020F0502020204030204" pitchFamily="34" charset="0"/>
                        </a:rPr>
                        <a:t>190.231</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00" b="0" i="0" u="none" strike="noStrike">
                          <a:solidFill>
                            <a:srgbClr val="002060"/>
                          </a:solidFill>
                          <a:effectLst/>
                          <a:latin typeface="Calibri" panose="020F0502020204030204" pitchFamily="34" charset="0"/>
                        </a:rPr>
                        <a:t>41.912.943,40</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00" b="0" i="0" u="none" strike="noStrike">
                          <a:solidFill>
                            <a:srgbClr val="002060"/>
                          </a:solidFill>
                          <a:effectLst/>
                          <a:latin typeface="Calibri" panose="020F0502020204030204" pitchFamily="34" charset="0"/>
                        </a:rPr>
                        <a:t>27.917</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00" b="0" i="0" u="none" strike="noStrike">
                          <a:solidFill>
                            <a:srgbClr val="002060"/>
                          </a:solidFill>
                          <a:effectLst/>
                          <a:latin typeface="Calibri" panose="020F0502020204030204" pitchFamily="34" charset="0"/>
                        </a:rPr>
                        <a:t>33.397.011,12</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00" b="0" i="0" u="none" strike="noStrike">
                          <a:solidFill>
                            <a:srgbClr val="002060"/>
                          </a:solidFill>
                          <a:effectLst/>
                          <a:latin typeface="Calibri" panose="020F0502020204030204" pitchFamily="34" charset="0"/>
                        </a:rPr>
                        <a:t>5.364</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00" b="0" i="0" u="none" strike="noStrike">
                          <a:solidFill>
                            <a:srgbClr val="002060"/>
                          </a:solidFill>
                          <a:effectLst/>
                          <a:latin typeface="Calibri" panose="020F0502020204030204" pitchFamily="34" charset="0"/>
                        </a:rPr>
                        <a:t>46.337.620,81</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00" b="0" i="0" u="none" strike="noStrike" dirty="0">
                          <a:solidFill>
                            <a:srgbClr val="002060"/>
                          </a:solidFill>
                          <a:effectLst/>
                          <a:latin typeface="Calibri" panose="020F0502020204030204" pitchFamily="34" charset="0"/>
                        </a:rPr>
                        <a:t>51.211</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dirty="0">
                          <a:solidFill>
                            <a:srgbClr val="002060"/>
                          </a:solidFill>
                          <a:effectLst/>
                          <a:latin typeface="Calibri" panose="020F0502020204030204" pitchFamily="34" charset="0"/>
                        </a:rPr>
                        <a:t>J-23 A D-23</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00" b="0" i="0" u="none" strike="noStrike">
                          <a:solidFill>
                            <a:srgbClr val="002060"/>
                          </a:solidFill>
                          <a:effectLst/>
                          <a:latin typeface="Calibri" panose="020F0502020204030204" pitchFamily="34" charset="0"/>
                        </a:rPr>
                        <a:t>252.449.450,29</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00" b="0" i="0" u="none" strike="noStrike">
                          <a:solidFill>
                            <a:srgbClr val="002060"/>
                          </a:solidFill>
                          <a:effectLst/>
                          <a:latin typeface="Calibri" panose="020F0502020204030204" pitchFamily="34" charset="0"/>
                        </a:rPr>
                        <a:t>288.890</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4054881968"/>
                  </a:ext>
                </a:extLst>
              </a:tr>
              <a:tr h="226238">
                <a:tc>
                  <a:txBody>
                    <a:bodyPr/>
                    <a:lstStyle/>
                    <a:p>
                      <a:pPr algn="ctr" rtl="0" fontAlgn="ctr"/>
                      <a:r>
                        <a:rPr lang="es-CO" sz="900" b="1" i="0" u="none" strike="noStrike">
                          <a:solidFill>
                            <a:srgbClr val="002060"/>
                          </a:solidFill>
                          <a:effectLst/>
                          <a:highlight>
                            <a:srgbClr val="EBF1E9"/>
                          </a:highlight>
                          <a:latin typeface="Calibri" panose="020F0502020204030204" pitchFamily="34" charset="0"/>
                        </a:rPr>
                        <a:t>TOTAL</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900" b="1" i="0" u="none" strike="noStrike">
                          <a:solidFill>
                            <a:srgbClr val="002060"/>
                          </a:solidFill>
                          <a:effectLst/>
                          <a:highlight>
                            <a:srgbClr val="EBF1E9"/>
                          </a:highlight>
                          <a:latin typeface="Calibri" panose="020F0502020204030204" pitchFamily="34" charset="0"/>
                        </a:rPr>
                        <a:t>707.859.101,12</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900" b="1" i="0" u="none" strike="noStrike" dirty="0">
                          <a:solidFill>
                            <a:srgbClr val="002060"/>
                          </a:solidFill>
                          <a:effectLst/>
                          <a:highlight>
                            <a:srgbClr val="EBF1E9"/>
                          </a:highlight>
                          <a:latin typeface="Calibri" panose="020F0502020204030204" pitchFamily="34" charset="0"/>
                        </a:rPr>
                        <a:t>   159.525 </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9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highlight>
                            <a:srgbClr val="EBF1E9"/>
                          </a:highlight>
                          <a:latin typeface="Calibri" panose="020F0502020204030204" pitchFamily="34" charset="0"/>
                        </a:rPr>
                        <a:t>TOTAL</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900" b="1" i="0" u="none" strike="noStrike">
                          <a:solidFill>
                            <a:srgbClr val="002060"/>
                          </a:solidFill>
                          <a:effectLst/>
                          <a:highlight>
                            <a:srgbClr val="EBF1E9"/>
                          </a:highlight>
                          <a:latin typeface="Calibri" panose="020F0502020204030204" pitchFamily="34" charset="0"/>
                        </a:rPr>
                        <a:t>749.911.918,59</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900" b="1" i="0" u="none" strike="noStrike" dirty="0">
                          <a:solidFill>
                            <a:srgbClr val="002060"/>
                          </a:solidFill>
                          <a:effectLst/>
                          <a:highlight>
                            <a:srgbClr val="EBF1E9"/>
                          </a:highlight>
                          <a:latin typeface="Calibri" panose="020F0502020204030204" pitchFamily="34" charset="0"/>
                        </a:rPr>
                        <a:t>  1.452.580 </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9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highlight>
                            <a:srgbClr val="EBF1E9"/>
                          </a:highlight>
                          <a:latin typeface="Calibri" panose="020F0502020204030204" pitchFamily="34" charset="0"/>
                        </a:rPr>
                        <a:t>TOTAL</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900" b="1" i="0" u="none" strike="noStrike">
                          <a:solidFill>
                            <a:srgbClr val="002060"/>
                          </a:solidFill>
                          <a:effectLst/>
                          <a:highlight>
                            <a:srgbClr val="EBF1E9"/>
                          </a:highlight>
                          <a:latin typeface="Calibri" panose="020F0502020204030204" pitchFamily="34" charset="0"/>
                        </a:rPr>
                        <a:t>438.154.495,68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900" b="1" i="0" u="none" strike="noStrike" dirty="0">
                          <a:solidFill>
                            <a:srgbClr val="002060"/>
                          </a:solidFill>
                          <a:effectLst/>
                          <a:highlight>
                            <a:srgbClr val="EBF1E9"/>
                          </a:highlight>
                          <a:latin typeface="Calibri" panose="020F0502020204030204" pitchFamily="34" charset="0"/>
                        </a:rPr>
                        <a:t>      300.364 </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9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highlight>
                            <a:srgbClr val="EBF1E9"/>
                          </a:highlight>
                          <a:latin typeface="Calibri" panose="020F0502020204030204" pitchFamily="34" charset="0"/>
                        </a:rPr>
                        <a:t>TOTAL</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900" b="1" i="0" u="none" strike="noStrike">
                          <a:solidFill>
                            <a:srgbClr val="002060"/>
                          </a:solidFill>
                          <a:effectLst/>
                          <a:highlight>
                            <a:srgbClr val="EBF1E9"/>
                          </a:highlight>
                          <a:latin typeface="Calibri" panose="020F0502020204030204" pitchFamily="34" charset="0"/>
                        </a:rPr>
                        <a:t>424.327.046,25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900" b="1" i="0" u="none" strike="noStrike" dirty="0">
                          <a:solidFill>
                            <a:srgbClr val="002060"/>
                          </a:solidFill>
                          <a:effectLst/>
                          <a:highlight>
                            <a:srgbClr val="EBF1E9"/>
                          </a:highlight>
                          <a:latin typeface="Calibri" panose="020F0502020204030204" pitchFamily="34" charset="0"/>
                        </a:rPr>
                        <a:t>        65.252 </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9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highlight>
                            <a:srgbClr val="EBF1E9"/>
                          </a:highlight>
                          <a:latin typeface="Calibri" panose="020F0502020204030204" pitchFamily="34" charset="0"/>
                        </a:rPr>
                        <a:t>TOTAL</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900" b="1" i="0" u="none" strike="noStrike">
                          <a:solidFill>
                            <a:srgbClr val="002060"/>
                          </a:solidFill>
                          <a:effectLst/>
                          <a:highlight>
                            <a:srgbClr val="EBF1E9"/>
                          </a:highlight>
                          <a:latin typeface="Calibri" panose="020F0502020204030204" pitchFamily="34" charset="0"/>
                        </a:rPr>
                        <a:t>460.856.275,31</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900" b="1" i="0" u="none" strike="noStrike" dirty="0">
                          <a:solidFill>
                            <a:srgbClr val="002060"/>
                          </a:solidFill>
                          <a:effectLst/>
                          <a:highlight>
                            <a:srgbClr val="EBF1E9"/>
                          </a:highlight>
                          <a:latin typeface="Calibri" panose="020F0502020204030204" pitchFamily="34" charset="0"/>
                        </a:rPr>
                        <a:t>      169.910 </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9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1" i="0" u="none" strike="noStrike" dirty="0">
                          <a:solidFill>
                            <a:srgbClr val="002060"/>
                          </a:solidFill>
                          <a:effectLst/>
                          <a:highlight>
                            <a:srgbClr val="EBF1E9"/>
                          </a:highlight>
                          <a:latin typeface="Calibri" panose="020F0502020204030204" pitchFamily="34" charset="0"/>
                        </a:rPr>
                        <a:t>TOTAL</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900" b="1" i="0" u="none" strike="noStrike" dirty="0">
                          <a:solidFill>
                            <a:srgbClr val="002060"/>
                          </a:solidFill>
                          <a:effectLst/>
                          <a:highlight>
                            <a:srgbClr val="EBF1E9"/>
                          </a:highlight>
                          <a:latin typeface="Calibri" panose="020F0502020204030204" pitchFamily="34" charset="0"/>
                        </a:rPr>
                        <a:t>2.781.108.836,95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900" b="1" i="0" u="none" strike="noStrike" dirty="0">
                          <a:solidFill>
                            <a:srgbClr val="002060"/>
                          </a:solidFill>
                          <a:effectLst/>
                          <a:highlight>
                            <a:srgbClr val="EBF1E9"/>
                          </a:highlight>
                          <a:latin typeface="Calibri" panose="020F0502020204030204" pitchFamily="34" charset="0"/>
                        </a:rPr>
                        <a:t>  2.147.631 </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extLst>
                  <a:ext uri="{0D108BD9-81ED-4DB2-BD59-A6C34878D82A}">
                    <a16:rowId xmlns:a16="http://schemas.microsoft.com/office/drawing/2014/main" val="3933578317"/>
                  </a:ext>
                </a:extLst>
              </a:tr>
            </a:tbl>
          </a:graphicData>
        </a:graphic>
      </p:graphicFrame>
    </p:spTree>
    <p:extLst>
      <p:ext uri="{BB962C8B-B14F-4D97-AF65-F5344CB8AC3E}">
        <p14:creationId xmlns:p14="http://schemas.microsoft.com/office/powerpoint/2010/main" val="4265816630"/>
      </p:ext>
    </p:extLst>
  </p:cSld>
  <p:clrMapOvr>
    <a:masterClrMapping/>
  </p:clrMapOvr>
</p:sld>
</file>

<file path=ppt/slides/slide1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Conector recto 12">
            <a:extLst>
              <a:ext uri="{FF2B5EF4-FFF2-40B4-BE49-F238E27FC236}">
                <a16:creationId xmlns:a16="http://schemas.microsoft.com/office/drawing/2014/main" id="{E6535D7A-E79D-41CA-9B4E-242581A53DE9}"/>
              </a:ext>
            </a:extLst>
          </p:cNvPr>
          <p:cNvCxnSpPr>
            <a:cxnSpLocks/>
          </p:cNvCxnSpPr>
          <p:nvPr/>
        </p:nvCxnSpPr>
        <p:spPr>
          <a:xfrm>
            <a:off x="88900" y="1252538"/>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12" name="Título 1">
            <a:extLst>
              <a:ext uri="{FF2B5EF4-FFF2-40B4-BE49-F238E27FC236}">
                <a16:creationId xmlns:a16="http://schemas.microsoft.com/office/drawing/2014/main" id="{9743581F-2AE5-4336-8C96-3F76BF55E2F0}"/>
              </a:ext>
            </a:extLst>
          </p:cNvPr>
          <p:cNvSpPr txBox="1">
            <a:spLocks/>
          </p:cNvSpPr>
          <p:nvPr/>
        </p:nvSpPr>
        <p:spPr>
          <a:xfrm>
            <a:off x="80963" y="160338"/>
            <a:ext cx="2490787" cy="2608262"/>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fontAlgn="auto">
              <a:spcBef>
                <a:spcPts val="0"/>
              </a:spcBef>
              <a:spcAft>
                <a:spcPts val="0"/>
              </a:spcAft>
              <a:defRPr/>
            </a:pPr>
            <a:endParaRPr lang="es-ES" sz="2400" b="1" cap="small" dirty="0">
              <a:solidFill>
                <a:srgbClr val="FFC000"/>
              </a:solidFill>
              <a:effectLst>
                <a:outerShdw blurRad="38100" dist="38100" dir="2700000" algn="tl">
                  <a:srgbClr val="000000">
                    <a:alpha val="43137"/>
                  </a:srgbClr>
                </a:outerShdw>
              </a:effectLst>
              <a:latin typeface="Candara" panose="020E0502030303020204" pitchFamily="34" charset="0"/>
            </a:endParaRPr>
          </a:p>
        </p:txBody>
      </p:sp>
      <p:sp>
        <p:nvSpPr>
          <p:cNvPr id="14" name="CuadroTexto 13">
            <a:extLst>
              <a:ext uri="{FF2B5EF4-FFF2-40B4-BE49-F238E27FC236}">
                <a16:creationId xmlns:a16="http://schemas.microsoft.com/office/drawing/2014/main" id="{FB40D249-5B4C-48D6-BAFB-C492DAEFC18C}"/>
              </a:ext>
            </a:extLst>
          </p:cNvPr>
          <p:cNvSpPr txBox="1"/>
          <p:nvPr/>
        </p:nvSpPr>
        <p:spPr>
          <a:xfrm>
            <a:off x="1668463" y="293688"/>
            <a:ext cx="8945562" cy="862012"/>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ES" sz="1600" b="0" dirty="0">
                <a:solidFill>
                  <a:schemeClr val="accent1">
                    <a:lumMod val="50000"/>
                  </a:schemeClr>
                </a:solidFill>
              </a:rPr>
              <a:t>Saldos de las Subbolsas a 30 de abril de 2024 </a:t>
            </a:r>
          </a:p>
        </p:txBody>
      </p:sp>
      <p:pic>
        <p:nvPicPr>
          <p:cNvPr id="136197" name="Imagen 15">
            <a:extLst>
              <a:ext uri="{FF2B5EF4-FFF2-40B4-BE49-F238E27FC236}">
                <a16:creationId xmlns:a16="http://schemas.microsoft.com/office/drawing/2014/main" id="{4BF91BEB-7498-4DF6-9DCA-94EEEBDF34A7}"/>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69925" y="187325"/>
            <a:ext cx="931863"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1862" name="CuadroTexto 8">
            <a:extLst>
              <a:ext uri="{FF2B5EF4-FFF2-40B4-BE49-F238E27FC236}">
                <a16:creationId xmlns:a16="http://schemas.microsoft.com/office/drawing/2014/main" id="{B41AD18A-32C1-4AE3-B9BA-6010AC5E1BAD}"/>
              </a:ext>
            </a:extLst>
          </p:cNvPr>
          <p:cNvSpPr txBox="1">
            <a:spLocks noChangeArrowheads="1"/>
          </p:cNvSpPr>
          <p:nvPr/>
        </p:nvSpPr>
        <p:spPr bwMode="auto">
          <a:xfrm>
            <a:off x="0" y="6302375"/>
            <a:ext cx="4968875" cy="261937"/>
          </a:xfrm>
          <a:prstGeom prst="rect">
            <a:avLst/>
          </a:prstGeom>
          <a:noFill/>
          <a:ln>
            <a:noFill/>
          </a:ln>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6858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ctr" eaLnBrk="1" fontAlgn="auto" hangingPunct="1">
              <a:lnSpc>
                <a:spcPct val="100000"/>
              </a:lnSpc>
              <a:spcBef>
                <a:spcPct val="0"/>
              </a:spcBef>
              <a:spcAft>
                <a:spcPts val="0"/>
              </a:spcAft>
              <a:buFontTx/>
              <a:buNone/>
              <a:defRPr/>
            </a:pPr>
            <a:r>
              <a:rPr lang="es-ES" altLang="es-CO" sz="1100" dirty="0">
                <a:solidFill>
                  <a:schemeClr val="accent1">
                    <a:lumMod val="50000"/>
                  </a:schemeClr>
                </a:solidFill>
              </a:rPr>
              <a:t>Los valores fueron tomados de los extractos bancarios remitidos por la Fiduciaria.</a:t>
            </a:r>
          </a:p>
        </p:txBody>
      </p:sp>
      <p:sp>
        <p:nvSpPr>
          <p:cNvPr id="15" name="CuadroTexto 4">
            <a:extLst>
              <a:ext uri="{FF2B5EF4-FFF2-40B4-BE49-F238E27FC236}">
                <a16:creationId xmlns:a16="http://schemas.microsoft.com/office/drawing/2014/main" id="{0797293A-1484-4D64-AFC6-42E86A0C8FC5}"/>
              </a:ext>
            </a:extLst>
          </p:cNvPr>
          <p:cNvSpPr txBox="1">
            <a:spLocks noChangeArrowheads="1"/>
          </p:cNvSpPr>
          <p:nvPr/>
        </p:nvSpPr>
        <p:spPr bwMode="auto">
          <a:xfrm>
            <a:off x="86157" y="6484360"/>
            <a:ext cx="2746375" cy="261937"/>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fontAlgn="auto" hangingPunct="1">
              <a:spcBef>
                <a:spcPts val="0"/>
              </a:spcBef>
              <a:spcAft>
                <a:spcPts val="0"/>
              </a:spcAft>
              <a:defRPr/>
            </a:pPr>
            <a:r>
              <a:rPr lang="es-CO" altLang="es-CO" sz="1100" b="1" dirty="0">
                <a:solidFill>
                  <a:schemeClr val="accent1">
                    <a:lumMod val="50000"/>
                  </a:schemeClr>
                </a:solidFill>
              </a:rPr>
              <a:t>Fuente de datos – Fiduciaria Credicorp. </a:t>
            </a:r>
          </a:p>
        </p:txBody>
      </p:sp>
      <p:sp>
        <p:nvSpPr>
          <p:cNvPr id="16" name="CuadroTexto 15">
            <a:extLst>
              <a:ext uri="{FF2B5EF4-FFF2-40B4-BE49-F238E27FC236}">
                <a16:creationId xmlns:a16="http://schemas.microsoft.com/office/drawing/2014/main" id="{2C5F03DB-6A52-4AA2-AF40-C2A2059A5054}"/>
              </a:ext>
            </a:extLst>
          </p:cNvPr>
          <p:cNvSpPr txBox="1"/>
          <p:nvPr/>
        </p:nvSpPr>
        <p:spPr>
          <a:xfrm>
            <a:off x="4379404" y="1736472"/>
            <a:ext cx="1835150" cy="260350"/>
          </a:xfrm>
          <a:prstGeom prst="rect">
            <a:avLst/>
          </a:prstGeom>
          <a:noFill/>
        </p:spPr>
        <p:txBody>
          <a:bodyPr wrap="none">
            <a:spAutoFit/>
          </a:bodyPr>
          <a:lstStyle/>
          <a:p>
            <a:pPr eaLnBrk="1" fontAlgn="auto" hangingPunct="1">
              <a:spcBef>
                <a:spcPts val="0"/>
              </a:spcBef>
              <a:spcAft>
                <a:spcPts val="0"/>
              </a:spcAft>
              <a:defRPr/>
            </a:pPr>
            <a:r>
              <a:rPr lang="es-ES" sz="1100" i="1" dirty="0">
                <a:solidFill>
                  <a:schemeClr val="accent1">
                    <a:lumMod val="50000"/>
                  </a:schemeClr>
                </a:solidFill>
                <a:latin typeface="+mn-lt"/>
              </a:rPr>
              <a:t>* Cifras en millones de pesos</a:t>
            </a:r>
            <a:endParaRPr lang="es-CO" sz="1100" i="1" dirty="0">
              <a:solidFill>
                <a:schemeClr val="accent1">
                  <a:lumMod val="50000"/>
                </a:schemeClr>
              </a:solidFill>
              <a:latin typeface="+mn-lt"/>
            </a:endParaRPr>
          </a:p>
        </p:txBody>
      </p:sp>
      <p:sp>
        <p:nvSpPr>
          <p:cNvPr id="17" name="CuadroTexto 16">
            <a:extLst>
              <a:ext uri="{FF2B5EF4-FFF2-40B4-BE49-F238E27FC236}">
                <a16:creationId xmlns:a16="http://schemas.microsoft.com/office/drawing/2014/main" id="{D204BF6E-87C9-4F61-AC8B-A79649ED8961}"/>
              </a:ext>
            </a:extLst>
          </p:cNvPr>
          <p:cNvSpPr txBox="1"/>
          <p:nvPr/>
        </p:nvSpPr>
        <p:spPr>
          <a:xfrm>
            <a:off x="9352245" y="1806612"/>
            <a:ext cx="1835150" cy="261938"/>
          </a:xfrm>
          <a:prstGeom prst="rect">
            <a:avLst/>
          </a:prstGeom>
          <a:noFill/>
        </p:spPr>
        <p:txBody>
          <a:bodyPr wrap="none">
            <a:spAutoFit/>
          </a:bodyPr>
          <a:lstStyle/>
          <a:p>
            <a:pPr eaLnBrk="1" fontAlgn="auto" hangingPunct="1">
              <a:spcBef>
                <a:spcPts val="0"/>
              </a:spcBef>
              <a:spcAft>
                <a:spcPts val="0"/>
              </a:spcAft>
              <a:defRPr/>
            </a:pPr>
            <a:r>
              <a:rPr lang="es-ES" sz="1100" i="1" dirty="0">
                <a:solidFill>
                  <a:schemeClr val="accent1">
                    <a:lumMod val="50000"/>
                  </a:schemeClr>
                </a:solidFill>
                <a:latin typeface="+mn-lt"/>
              </a:rPr>
              <a:t>* Cifras en millones de pesos</a:t>
            </a:r>
            <a:endParaRPr lang="es-CO" sz="1100" i="1" dirty="0">
              <a:solidFill>
                <a:schemeClr val="accent1">
                  <a:lumMod val="50000"/>
                </a:schemeClr>
              </a:solidFill>
              <a:latin typeface="+mn-lt"/>
            </a:endParaRPr>
          </a:p>
        </p:txBody>
      </p:sp>
      <p:graphicFrame>
        <p:nvGraphicFramePr>
          <p:cNvPr id="2" name="Tabla 1">
            <a:extLst>
              <a:ext uri="{FF2B5EF4-FFF2-40B4-BE49-F238E27FC236}">
                <a16:creationId xmlns:a16="http://schemas.microsoft.com/office/drawing/2014/main" id="{E178A444-D76B-6464-077E-CB7EAA2F6A34}"/>
              </a:ext>
            </a:extLst>
          </p:cNvPr>
          <p:cNvGraphicFramePr>
            <a:graphicFrameLocks noGrp="1"/>
          </p:cNvGraphicFramePr>
          <p:nvPr/>
        </p:nvGraphicFramePr>
        <p:xfrm>
          <a:off x="964842" y="2133885"/>
          <a:ext cx="5270500" cy="3771900"/>
        </p:xfrm>
        <a:graphic>
          <a:graphicData uri="http://schemas.openxmlformats.org/drawingml/2006/table">
            <a:tbl>
              <a:tblPr/>
              <a:tblGrid>
                <a:gridCol w="3200400">
                  <a:extLst>
                    <a:ext uri="{9D8B030D-6E8A-4147-A177-3AD203B41FA5}">
                      <a16:colId xmlns:a16="http://schemas.microsoft.com/office/drawing/2014/main" val="1047940324"/>
                    </a:ext>
                  </a:extLst>
                </a:gridCol>
                <a:gridCol w="2070100">
                  <a:extLst>
                    <a:ext uri="{9D8B030D-6E8A-4147-A177-3AD203B41FA5}">
                      <a16:colId xmlns:a16="http://schemas.microsoft.com/office/drawing/2014/main" val="3769420136"/>
                    </a:ext>
                  </a:extLst>
                </a:gridCol>
              </a:tblGrid>
              <a:tr h="209550">
                <a:tc>
                  <a:txBody>
                    <a:bodyPr/>
                    <a:lstStyle/>
                    <a:p>
                      <a:pPr algn="ctr" rtl="0" fontAlgn="ctr"/>
                      <a:r>
                        <a:rPr lang="es-CO" sz="1200" b="1" i="0" u="none" strike="noStrike">
                          <a:solidFill>
                            <a:srgbClr val="203864"/>
                          </a:solidFill>
                          <a:effectLst/>
                          <a:highlight>
                            <a:srgbClr val="E2F0D9"/>
                          </a:highlight>
                          <a:latin typeface="Calibri" panose="020F0502020204030204" pitchFamily="34" charset="0"/>
                        </a:rPr>
                        <a:t>SUBBOLSA</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200" b="1" i="0" u="none" strike="noStrike">
                          <a:solidFill>
                            <a:srgbClr val="203864"/>
                          </a:solidFill>
                          <a:effectLst/>
                          <a:highlight>
                            <a:srgbClr val="E2F0D9"/>
                          </a:highlight>
                          <a:latin typeface="Calibri" panose="020F0502020204030204" pitchFamily="34" charset="0"/>
                        </a:rPr>
                        <a:t> VALOR A 30-ABR-2024 </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297250416"/>
                  </a:ext>
                </a:extLst>
              </a:tr>
              <a:tr h="209550">
                <a:tc>
                  <a:txBody>
                    <a:bodyPr/>
                    <a:lstStyle/>
                    <a:p>
                      <a:pPr algn="l" rtl="0" fontAlgn="ctr"/>
                      <a:r>
                        <a:rPr lang="es-CO" sz="1200" b="0" i="0" u="none" strike="noStrike">
                          <a:solidFill>
                            <a:srgbClr val="203864"/>
                          </a:solidFill>
                          <a:effectLst/>
                          <a:latin typeface="Calibri" panose="020F0502020204030204" pitchFamily="34" charset="0"/>
                        </a:rPr>
                        <a:t>FCAB 2018 - DISPOSICION FINAL</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200" b="0" i="0" u="none" strike="noStrike">
                          <a:solidFill>
                            <a:srgbClr val="203864"/>
                          </a:solidFill>
                          <a:effectLst/>
                          <a:latin typeface="Calibri" panose="020F0502020204030204" pitchFamily="34" charset="0"/>
                        </a:rPr>
                        <a:t>0</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3398776864"/>
                  </a:ext>
                </a:extLst>
              </a:tr>
              <a:tr h="209550">
                <a:tc>
                  <a:txBody>
                    <a:bodyPr/>
                    <a:lstStyle/>
                    <a:p>
                      <a:pPr algn="l" rtl="0" fontAlgn="ctr"/>
                      <a:r>
                        <a:rPr lang="es-CO" sz="1200" b="0" i="0" u="none" strike="noStrike">
                          <a:solidFill>
                            <a:srgbClr val="203864"/>
                          </a:solidFill>
                          <a:effectLst/>
                          <a:latin typeface="Calibri" panose="020F0502020204030204" pitchFamily="34" charset="0"/>
                        </a:rPr>
                        <a:t>DISPOSICION FINAL ASE 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200" b="0" i="0" u="none" strike="noStrike">
                          <a:solidFill>
                            <a:srgbClr val="203864"/>
                          </a:solidFill>
                          <a:effectLst/>
                          <a:latin typeface="Calibri" panose="020F0502020204030204" pitchFamily="34" charset="0"/>
                        </a:rPr>
                        <a:t>2.305</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3721969833"/>
                  </a:ext>
                </a:extLst>
              </a:tr>
              <a:tr h="209550">
                <a:tc>
                  <a:txBody>
                    <a:bodyPr/>
                    <a:lstStyle/>
                    <a:p>
                      <a:pPr algn="l" rtl="0" fontAlgn="ctr"/>
                      <a:r>
                        <a:rPr lang="es-CO" sz="1200" b="0" i="0" u="none" strike="noStrike">
                          <a:solidFill>
                            <a:srgbClr val="203864"/>
                          </a:solidFill>
                          <a:effectLst/>
                          <a:latin typeface="Calibri" panose="020F0502020204030204" pitchFamily="34" charset="0"/>
                        </a:rPr>
                        <a:t>DISPOSICION FINAL ASE 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200" b="0" i="0" u="none" strike="noStrike">
                          <a:solidFill>
                            <a:srgbClr val="203864"/>
                          </a:solidFill>
                          <a:effectLst/>
                          <a:latin typeface="Calibri" panose="020F0502020204030204" pitchFamily="34" charset="0"/>
                        </a:rPr>
                        <a:t>1.555</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1289426989"/>
                  </a:ext>
                </a:extLst>
              </a:tr>
              <a:tr h="209550">
                <a:tc>
                  <a:txBody>
                    <a:bodyPr/>
                    <a:lstStyle/>
                    <a:p>
                      <a:pPr algn="l" rtl="0" fontAlgn="ctr"/>
                      <a:r>
                        <a:rPr lang="es-CO" sz="1200" b="0" i="0" u="none" strike="noStrike">
                          <a:solidFill>
                            <a:srgbClr val="203864"/>
                          </a:solidFill>
                          <a:effectLst/>
                          <a:latin typeface="Calibri" panose="020F0502020204030204" pitchFamily="34" charset="0"/>
                        </a:rPr>
                        <a:t>DISPOSICION FINAL ASE 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200" b="0" i="0" u="none" strike="noStrike">
                          <a:solidFill>
                            <a:srgbClr val="203864"/>
                          </a:solidFill>
                          <a:effectLst/>
                          <a:latin typeface="Calibri" panose="020F0502020204030204" pitchFamily="34" charset="0"/>
                        </a:rPr>
                        <a:t>2.345</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99431573"/>
                  </a:ext>
                </a:extLst>
              </a:tr>
              <a:tr h="209550">
                <a:tc>
                  <a:txBody>
                    <a:bodyPr/>
                    <a:lstStyle/>
                    <a:p>
                      <a:pPr algn="l" rtl="0" fontAlgn="ctr"/>
                      <a:r>
                        <a:rPr lang="es-CO" sz="1200" b="0" i="0" u="none" strike="noStrike">
                          <a:solidFill>
                            <a:srgbClr val="203864"/>
                          </a:solidFill>
                          <a:effectLst/>
                          <a:latin typeface="Calibri" panose="020F0502020204030204" pitchFamily="34" charset="0"/>
                        </a:rPr>
                        <a:t>DISPOSICION FINAL ASE 4</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200" b="0" i="0" u="none" strike="noStrike">
                          <a:solidFill>
                            <a:srgbClr val="203864"/>
                          </a:solidFill>
                          <a:effectLst/>
                          <a:latin typeface="Calibri" panose="020F0502020204030204" pitchFamily="34" charset="0"/>
                        </a:rPr>
                        <a:t>599</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3368043364"/>
                  </a:ext>
                </a:extLst>
              </a:tr>
              <a:tr h="209550">
                <a:tc>
                  <a:txBody>
                    <a:bodyPr/>
                    <a:lstStyle/>
                    <a:p>
                      <a:pPr algn="l" rtl="0" fontAlgn="ctr"/>
                      <a:r>
                        <a:rPr lang="es-CO" sz="1200" b="0" i="0" u="none" strike="noStrike">
                          <a:solidFill>
                            <a:srgbClr val="203864"/>
                          </a:solidFill>
                          <a:effectLst/>
                          <a:latin typeface="Calibri" panose="020F0502020204030204" pitchFamily="34" charset="0"/>
                        </a:rPr>
                        <a:t>DISPOSICION FINAL ASE 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200" b="0" i="0" u="none" strike="noStrike">
                          <a:solidFill>
                            <a:srgbClr val="203864"/>
                          </a:solidFill>
                          <a:effectLst/>
                          <a:latin typeface="Calibri" panose="020F0502020204030204" pitchFamily="34" charset="0"/>
                        </a:rPr>
                        <a:t>1.516</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2662476254"/>
                  </a:ext>
                </a:extLst>
              </a:tr>
              <a:tr h="209550">
                <a:tc>
                  <a:txBody>
                    <a:bodyPr/>
                    <a:lstStyle/>
                    <a:p>
                      <a:pPr algn="l" rtl="0" fontAlgn="ctr"/>
                      <a:r>
                        <a:rPr lang="es-CO" sz="1200" b="0" i="0" u="none" strike="noStrike">
                          <a:solidFill>
                            <a:srgbClr val="203864"/>
                          </a:solidFill>
                          <a:effectLst/>
                          <a:latin typeface="Calibri" panose="020F0502020204030204" pitchFamily="34" charset="0"/>
                        </a:rPr>
                        <a:t>FCAB 2018 - LIXIVIADOS </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200" b="0" i="0" u="none" strike="noStrike">
                          <a:solidFill>
                            <a:srgbClr val="203864"/>
                          </a:solidFill>
                          <a:effectLst/>
                          <a:latin typeface="Calibri" panose="020F0502020204030204" pitchFamily="34" charset="0"/>
                        </a:rPr>
                        <a:t>0</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4230333486"/>
                  </a:ext>
                </a:extLst>
              </a:tr>
              <a:tr h="209550">
                <a:tc>
                  <a:txBody>
                    <a:bodyPr/>
                    <a:lstStyle/>
                    <a:p>
                      <a:pPr algn="l" rtl="0" fontAlgn="ctr"/>
                      <a:r>
                        <a:rPr lang="es-CO" sz="1200" b="0" i="0" u="none" strike="noStrike">
                          <a:solidFill>
                            <a:srgbClr val="203864"/>
                          </a:solidFill>
                          <a:effectLst/>
                          <a:latin typeface="Calibri" panose="020F0502020204030204" pitchFamily="34" charset="0"/>
                        </a:rPr>
                        <a:t>LIXIVIADOS ASE 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200" b="0" i="0" u="none" strike="noStrike">
                          <a:solidFill>
                            <a:srgbClr val="203864"/>
                          </a:solidFill>
                          <a:effectLst/>
                          <a:latin typeface="Calibri" panose="020F0502020204030204" pitchFamily="34" charset="0"/>
                        </a:rPr>
                        <a:t>409</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4055607316"/>
                  </a:ext>
                </a:extLst>
              </a:tr>
              <a:tr h="209550">
                <a:tc>
                  <a:txBody>
                    <a:bodyPr/>
                    <a:lstStyle/>
                    <a:p>
                      <a:pPr algn="l" rtl="0" fontAlgn="ctr"/>
                      <a:r>
                        <a:rPr lang="es-CO" sz="1200" b="0" i="0" u="none" strike="noStrike">
                          <a:solidFill>
                            <a:srgbClr val="203864"/>
                          </a:solidFill>
                          <a:effectLst/>
                          <a:latin typeface="Calibri" panose="020F0502020204030204" pitchFamily="34" charset="0"/>
                        </a:rPr>
                        <a:t>LIXIVIADOS ASE 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200" b="0" i="0" u="none" strike="noStrike">
                          <a:solidFill>
                            <a:srgbClr val="203864"/>
                          </a:solidFill>
                          <a:effectLst/>
                          <a:latin typeface="Calibri" panose="020F0502020204030204" pitchFamily="34" charset="0"/>
                        </a:rPr>
                        <a:t>184</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1489819572"/>
                  </a:ext>
                </a:extLst>
              </a:tr>
              <a:tr h="209550">
                <a:tc>
                  <a:txBody>
                    <a:bodyPr/>
                    <a:lstStyle/>
                    <a:p>
                      <a:pPr algn="l" rtl="0" fontAlgn="ctr"/>
                      <a:r>
                        <a:rPr lang="es-CO" sz="1200" b="0" i="0" u="none" strike="noStrike">
                          <a:solidFill>
                            <a:srgbClr val="203864"/>
                          </a:solidFill>
                          <a:effectLst/>
                          <a:latin typeface="Calibri" panose="020F0502020204030204" pitchFamily="34" charset="0"/>
                        </a:rPr>
                        <a:t>LIXIVIADOS ASE 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200" b="0" i="0" u="none" strike="noStrike">
                          <a:solidFill>
                            <a:srgbClr val="203864"/>
                          </a:solidFill>
                          <a:effectLst/>
                          <a:latin typeface="Calibri" panose="020F0502020204030204" pitchFamily="34" charset="0"/>
                        </a:rPr>
                        <a:t>604</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2910442699"/>
                  </a:ext>
                </a:extLst>
              </a:tr>
              <a:tr h="209550">
                <a:tc>
                  <a:txBody>
                    <a:bodyPr/>
                    <a:lstStyle/>
                    <a:p>
                      <a:pPr algn="l" rtl="0" fontAlgn="ctr"/>
                      <a:r>
                        <a:rPr lang="es-CO" sz="1200" b="0" i="0" u="none" strike="noStrike">
                          <a:solidFill>
                            <a:srgbClr val="203864"/>
                          </a:solidFill>
                          <a:effectLst/>
                          <a:latin typeface="Calibri" panose="020F0502020204030204" pitchFamily="34" charset="0"/>
                        </a:rPr>
                        <a:t>LIXIVIADOS ASE 4</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200" b="0" i="0" u="none" strike="noStrike">
                          <a:solidFill>
                            <a:srgbClr val="203864"/>
                          </a:solidFill>
                          <a:effectLst/>
                          <a:latin typeface="Calibri" panose="020F0502020204030204" pitchFamily="34" charset="0"/>
                        </a:rPr>
                        <a:t>310</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59736615"/>
                  </a:ext>
                </a:extLst>
              </a:tr>
              <a:tr h="209550">
                <a:tc>
                  <a:txBody>
                    <a:bodyPr/>
                    <a:lstStyle/>
                    <a:p>
                      <a:pPr algn="l" rtl="0" fontAlgn="ctr"/>
                      <a:r>
                        <a:rPr lang="es-CO" sz="1200" b="0" i="0" u="none" strike="noStrike">
                          <a:solidFill>
                            <a:srgbClr val="203864"/>
                          </a:solidFill>
                          <a:effectLst/>
                          <a:latin typeface="Calibri" panose="020F0502020204030204" pitchFamily="34" charset="0"/>
                        </a:rPr>
                        <a:t>LIXIVIADOS ASE 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200" b="0" i="0" u="none" strike="noStrike">
                          <a:solidFill>
                            <a:srgbClr val="203864"/>
                          </a:solidFill>
                          <a:effectLst/>
                          <a:latin typeface="Calibri" panose="020F0502020204030204" pitchFamily="34" charset="0"/>
                        </a:rPr>
                        <a:t>559</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3793198331"/>
                  </a:ext>
                </a:extLst>
              </a:tr>
              <a:tr h="209550">
                <a:tc>
                  <a:txBody>
                    <a:bodyPr/>
                    <a:lstStyle/>
                    <a:p>
                      <a:pPr algn="l" rtl="0" fontAlgn="ctr"/>
                      <a:r>
                        <a:rPr lang="es-MX" sz="1200" b="0" i="0" u="none" strike="noStrike">
                          <a:solidFill>
                            <a:srgbClr val="203864"/>
                          </a:solidFill>
                          <a:effectLst/>
                          <a:latin typeface="Calibri" panose="020F0502020204030204" pitchFamily="34" charset="0"/>
                        </a:rPr>
                        <a:t>FCAB 2018 - FONDO DE SOLIDARIDAD ASE 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200" b="0" i="0" u="none" strike="noStrike">
                          <a:solidFill>
                            <a:srgbClr val="203864"/>
                          </a:solidFill>
                          <a:effectLst/>
                          <a:latin typeface="Calibri" panose="020F0502020204030204" pitchFamily="34" charset="0"/>
                        </a:rPr>
                        <a:t>689</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2353785120"/>
                  </a:ext>
                </a:extLst>
              </a:tr>
              <a:tr h="209550">
                <a:tc>
                  <a:txBody>
                    <a:bodyPr/>
                    <a:lstStyle/>
                    <a:p>
                      <a:pPr algn="l" rtl="0" fontAlgn="ctr"/>
                      <a:r>
                        <a:rPr lang="es-MX" sz="1200" b="0" i="0" u="none" strike="noStrike">
                          <a:solidFill>
                            <a:srgbClr val="203864"/>
                          </a:solidFill>
                          <a:effectLst/>
                          <a:latin typeface="Calibri" panose="020F0502020204030204" pitchFamily="34" charset="0"/>
                        </a:rPr>
                        <a:t>FCAB 2018 - FONDO DE SOLIDARIDAD ASE 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200" b="0" i="0" u="none" strike="noStrike">
                          <a:solidFill>
                            <a:srgbClr val="203864"/>
                          </a:solidFill>
                          <a:effectLst/>
                          <a:latin typeface="Calibri" panose="020F0502020204030204" pitchFamily="34" charset="0"/>
                        </a:rPr>
                        <a:t>0</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268570881"/>
                  </a:ext>
                </a:extLst>
              </a:tr>
              <a:tr h="209550">
                <a:tc>
                  <a:txBody>
                    <a:bodyPr/>
                    <a:lstStyle/>
                    <a:p>
                      <a:pPr algn="l" rtl="0" fontAlgn="ctr"/>
                      <a:r>
                        <a:rPr lang="es-MX" sz="1200" b="0" i="0" u="none" strike="noStrike">
                          <a:solidFill>
                            <a:srgbClr val="203864"/>
                          </a:solidFill>
                          <a:effectLst/>
                          <a:latin typeface="Calibri" panose="020F0502020204030204" pitchFamily="34" charset="0"/>
                        </a:rPr>
                        <a:t>FCAB 2018 - FONDO DE SOLIDARIDAD ASE 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200" b="0" i="0" u="none" strike="noStrike">
                          <a:solidFill>
                            <a:srgbClr val="203864"/>
                          </a:solidFill>
                          <a:effectLst/>
                          <a:latin typeface="Calibri" panose="020F0502020204030204" pitchFamily="34" charset="0"/>
                        </a:rPr>
                        <a:t>1</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1132194216"/>
                  </a:ext>
                </a:extLst>
              </a:tr>
              <a:tr h="209550">
                <a:tc>
                  <a:txBody>
                    <a:bodyPr/>
                    <a:lstStyle/>
                    <a:p>
                      <a:pPr algn="l" rtl="0" fontAlgn="ctr"/>
                      <a:r>
                        <a:rPr lang="es-MX" sz="1200" b="0" i="0" u="none" strike="noStrike">
                          <a:solidFill>
                            <a:srgbClr val="203864"/>
                          </a:solidFill>
                          <a:effectLst/>
                          <a:latin typeface="Calibri" panose="020F0502020204030204" pitchFamily="34" charset="0"/>
                        </a:rPr>
                        <a:t>FCAB 2018 - FONDO DE SOLIDARIDAD ASE 4</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200" b="0" i="0" u="none" strike="noStrike">
                          <a:solidFill>
                            <a:srgbClr val="203864"/>
                          </a:solidFill>
                          <a:effectLst/>
                          <a:latin typeface="Calibri" panose="020F0502020204030204" pitchFamily="34" charset="0"/>
                        </a:rPr>
                        <a:t>1</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1777154739"/>
                  </a:ext>
                </a:extLst>
              </a:tr>
              <a:tr h="209550">
                <a:tc>
                  <a:txBody>
                    <a:bodyPr/>
                    <a:lstStyle/>
                    <a:p>
                      <a:pPr algn="l" rtl="0" fontAlgn="ctr"/>
                      <a:r>
                        <a:rPr lang="es-MX" sz="1200" b="0" i="0" u="none" strike="noStrike">
                          <a:solidFill>
                            <a:srgbClr val="203864"/>
                          </a:solidFill>
                          <a:effectLst/>
                          <a:latin typeface="Calibri" panose="020F0502020204030204" pitchFamily="34" charset="0"/>
                        </a:rPr>
                        <a:t>FCAB 2018 - FONDO DE SOLIDARIDAD ASE 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200" b="0" i="0" u="none" strike="noStrike" dirty="0">
                          <a:solidFill>
                            <a:srgbClr val="203864"/>
                          </a:solidFill>
                          <a:effectLst/>
                          <a:latin typeface="Calibri" panose="020F0502020204030204" pitchFamily="34" charset="0"/>
                        </a:rPr>
                        <a:t>3</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93183370"/>
                  </a:ext>
                </a:extLst>
              </a:tr>
            </a:tbl>
          </a:graphicData>
        </a:graphic>
      </p:graphicFrame>
      <p:graphicFrame>
        <p:nvGraphicFramePr>
          <p:cNvPr id="4" name="Tabla 3">
            <a:extLst>
              <a:ext uri="{FF2B5EF4-FFF2-40B4-BE49-F238E27FC236}">
                <a16:creationId xmlns:a16="http://schemas.microsoft.com/office/drawing/2014/main" id="{43576983-5D27-BD71-FDDA-E61F8CC259E2}"/>
              </a:ext>
            </a:extLst>
          </p:cNvPr>
          <p:cNvGraphicFramePr>
            <a:graphicFrameLocks noGrp="1"/>
          </p:cNvGraphicFramePr>
          <p:nvPr/>
        </p:nvGraphicFramePr>
        <p:xfrm>
          <a:off x="6979968" y="2247900"/>
          <a:ext cx="4546600" cy="3562350"/>
        </p:xfrm>
        <a:graphic>
          <a:graphicData uri="http://schemas.openxmlformats.org/drawingml/2006/table">
            <a:tbl>
              <a:tblPr/>
              <a:tblGrid>
                <a:gridCol w="2731767">
                  <a:extLst>
                    <a:ext uri="{9D8B030D-6E8A-4147-A177-3AD203B41FA5}">
                      <a16:colId xmlns:a16="http://schemas.microsoft.com/office/drawing/2014/main" val="562382529"/>
                    </a:ext>
                  </a:extLst>
                </a:gridCol>
                <a:gridCol w="1814833">
                  <a:extLst>
                    <a:ext uri="{9D8B030D-6E8A-4147-A177-3AD203B41FA5}">
                      <a16:colId xmlns:a16="http://schemas.microsoft.com/office/drawing/2014/main" val="2541594599"/>
                    </a:ext>
                  </a:extLst>
                </a:gridCol>
              </a:tblGrid>
              <a:tr h="209550">
                <a:tc>
                  <a:txBody>
                    <a:bodyPr/>
                    <a:lstStyle/>
                    <a:p>
                      <a:pPr algn="ctr" rtl="0" fontAlgn="ctr"/>
                      <a:r>
                        <a:rPr lang="es-CO" sz="1200" b="1" i="0" u="none" strike="noStrike">
                          <a:solidFill>
                            <a:srgbClr val="203864"/>
                          </a:solidFill>
                          <a:effectLst/>
                          <a:highlight>
                            <a:srgbClr val="E2F0D9"/>
                          </a:highlight>
                          <a:latin typeface="Calibri" panose="020F0502020204030204" pitchFamily="34" charset="0"/>
                        </a:rPr>
                        <a:t>SUBBOLSA</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200" b="1" i="0" u="none" strike="noStrike">
                          <a:solidFill>
                            <a:srgbClr val="203864"/>
                          </a:solidFill>
                          <a:effectLst/>
                          <a:highlight>
                            <a:srgbClr val="E2F0D9"/>
                          </a:highlight>
                          <a:latin typeface="Calibri" panose="020F0502020204030204" pitchFamily="34" charset="0"/>
                        </a:rPr>
                        <a:t>VALOR A 30-ABR-2024</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1801655480"/>
                  </a:ext>
                </a:extLst>
              </a:tr>
              <a:tr h="209550">
                <a:tc>
                  <a:txBody>
                    <a:bodyPr/>
                    <a:lstStyle/>
                    <a:p>
                      <a:pPr algn="l" rtl="0" fontAlgn="ctr"/>
                      <a:r>
                        <a:rPr lang="es-MX" sz="1200" b="0" i="0" u="none" strike="noStrike">
                          <a:solidFill>
                            <a:srgbClr val="203864"/>
                          </a:solidFill>
                          <a:effectLst/>
                          <a:latin typeface="Calibri" panose="020F0502020204030204" pitchFamily="34" charset="0"/>
                        </a:rPr>
                        <a:t>FCAB 2018 - APROVECHAMIENTO ASE 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200" b="0" i="0" u="none" strike="noStrike">
                          <a:solidFill>
                            <a:srgbClr val="203864"/>
                          </a:solidFill>
                          <a:effectLst/>
                          <a:latin typeface="Calibri" panose="020F0502020204030204" pitchFamily="34" charset="0"/>
                        </a:rPr>
                        <a:t>3.012</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1652505179"/>
                  </a:ext>
                </a:extLst>
              </a:tr>
              <a:tr h="209550">
                <a:tc>
                  <a:txBody>
                    <a:bodyPr/>
                    <a:lstStyle/>
                    <a:p>
                      <a:pPr algn="l" rtl="0" fontAlgn="ctr"/>
                      <a:r>
                        <a:rPr lang="es-MX" sz="1200" b="0" i="0" u="none" strike="noStrike">
                          <a:solidFill>
                            <a:srgbClr val="203864"/>
                          </a:solidFill>
                          <a:effectLst/>
                          <a:latin typeface="Calibri" panose="020F0502020204030204" pitchFamily="34" charset="0"/>
                        </a:rPr>
                        <a:t>FCAB 2018 - APROVECHAMIENTO ASE 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200" b="0" i="0" u="none" strike="noStrike">
                          <a:solidFill>
                            <a:srgbClr val="203864"/>
                          </a:solidFill>
                          <a:effectLst/>
                          <a:latin typeface="Calibri" panose="020F0502020204030204" pitchFamily="34" charset="0"/>
                        </a:rPr>
                        <a:t>3.576</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1951121675"/>
                  </a:ext>
                </a:extLst>
              </a:tr>
              <a:tr h="209550">
                <a:tc>
                  <a:txBody>
                    <a:bodyPr/>
                    <a:lstStyle/>
                    <a:p>
                      <a:pPr algn="l" rtl="0" fontAlgn="ctr"/>
                      <a:r>
                        <a:rPr lang="es-MX" sz="1200" b="0" i="0" u="none" strike="noStrike">
                          <a:solidFill>
                            <a:srgbClr val="203864"/>
                          </a:solidFill>
                          <a:effectLst/>
                          <a:latin typeface="Calibri" panose="020F0502020204030204" pitchFamily="34" charset="0"/>
                        </a:rPr>
                        <a:t>FCAB 2018 - APROVECHAMIENTO ASE 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200" b="0" i="0" u="none" strike="noStrike">
                          <a:solidFill>
                            <a:srgbClr val="203864"/>
                          </a:solidFill>
                          <a:effectLst/>
                          <a:latin typeface="Calibri" panose="020F0502020204030204" pitchFamily="34" charset="0"/>
                        </a:rPr>
                        <a:t>4.691</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283601997"/>
                  </a:ext>
                </a:extLst>
              </a:tr>
              <a:tr h="209550">
                <a:tc>
                  <a:txBody>
                    <a:bodyPr/>
                    <a:lstStyle/>
                    <a:p>
                      <a:pPr algn="l" rtl="0" fontAlgn="ctr"/>
                      <a:r>
                        <a:rPr lang="es-MX" sz="1200" b="0" i="0" u="none" strike="noStrike">
                          <a:solidFill>
                            <a:srgbClr val="203864"/>
                          </a:solidFill>
                          <a:effectLst/>
                          <a:latin typeface="Calibri" panose="020F0502020204030204" pitchFamily="34" charset="0"/>
                        </a:rPr>
                        <a:t>FCAB 2018 - APROVECHAMIENTO ASE 4</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200" b="0" i="0" u="none" strike="noStrike">
                          <a:solidFill>
                            <a:srgbClr val="203864"/>
                          </a:solidFill>
                          <a:effectLst/>
                          <a:latin typeface="Calibri" panose="020F0502020204030204" pitchFamily="34" charset="0"/>
                        </a:rPr>
                        <a:t>1.133</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328776647"/>
                  </a:ext>
                </a:extLst>
              </a:tr>
              <a:tr h="209550">
                <a:tc>
                  <a:txBody>
                    <a:bodyPr/>
                    <a:lstStyle/>
                    <a:p>
                      <a:pPr algn="l" rtl="0" fontAlgn="ctr"/>
                      <a:r>
                        <a:rPr lang="es-MX" sz="1200" b="0" i="0" u="none" strike="noStrike">
                          <a:solidFill>
                            <a:srgbClr val="203864"/>
                          </a:solidFill>
                          <a:effectLst/>
                          <a:latin typeface="Calibri" panose="020F0502020204030204" pitchFamily="34" charset="0"/>
                        </a:rPr>
                        <a:t>FCAB 2018 - APROVECHAMIENTO ASE 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200" b="0" i="0" u="none" strike="noStrike">
                          <a:solidFill>
                            <a:srgbClr val="203864"/>
                          </a:solidFill>
                          <a:effectLst/>
                          <a:latin typeface="Calibri" panose="020F0502020204030204" pitchFamily="34" charset="0"/>
                        </a:rPr>
                        <a:t>3.804</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119753163"/>
                  </a:ext>
                </a:extLst>
              </a:tr>
              <a:tr h="209550">
                <a:tc>
                  <a:txBody>
                    <a:bodyPr/>
                    <a:lstStyle/>
                    <a:p>
                      <a:pPr algn="l" rtl="0" fontAlgn="ctr"/>
                      <a:r>
                        <a:rPr lang="es-CO" sz="1200" b="0" i="0" u="none" strike="noStrike">
                          <a:solidFill>
                            <a:srgbClr val="203864"/>
                          </a:solidFill>
                          <a:effectLst/>
                          <a:latin typeface="Calibri" panose="020F0502020204030204" pitchFamily="34" charset="0"/>
                        </a:rPr>
                        <a:t>FCAB 2018 PAGADORA IAT</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200" b="0" i="0" u="none" strike="noStrike">
                          <a:solidFill>
                            <a:srgbClr val="203864"/>
                          </a:solidFill>
                          <a:effectLst/>
                          <a:latin typeface="Calibri" panose="020F0502020204030204" pitchFamily="34" charset="0"/>
                        </a:rPr>
                        <a:t>1</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3267847332"/>
                  </a:ext>
                </a:extLst>
              </a:tr>
              <a:tr h="209550">
                <a:tc>
                  <a:txBody>
                    <a:bodyPr/>
                    <a:lstStyle/>
                    <a:p>
                      <a:pPr algn="l" rtl="0" fontAlgn="ctr"/>
                      <a:r>
                        <a:rPr lang="es-CO" sz="1200" b="0" i="0" u="none" strike="noStrike">
                          <a:solidFill>
                            <a:srgbClr val="203864"/>
                          </a:solidFill>
                          <a:effectLst/>
                          <a:latin typeface="Calibri" panose="020F0502020204030204" pitchFamily="34" charset="0"/>
                        </a:rPr>
                        <a:t>FCAB 2018 IAT DF ASE 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200" b="0" i="0" u="none" strike="noStrike">
                          <a:solidFill>
                            <a:srgbClr val="203864"/>
                          </a:solidFill>
                          <a:effectLst/>
                          <a:latin typeface="Calibri" panose="020F0502020204030204" pitchFamily="34" charset="0"/>
                        </a:rPr>
                        <a:t>556</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422184858"/>
                  </a:ext>
                </a:extLst>
              </a:tr>
              <a:tr h="209550">
                <a:tc>
                  <a:txBody>
                    <a:bodyPr/>
                    <a:lstStyle/>
                    <a:p>
                      <a:pPr algn="l" rtl="0" fontAlgn="ctr"/>
                      <a:r>
                        <a:rPr lang="es-CO" sz="1200" b="0" i="0" u="none" strike="noStrike">
                          <a:solidFill>
                            <a:srgbClr val="203864"/>
                          </a:solidFill>
                          <a:effectLst/>
                          <a:latin typeface="Calibri" panose="020F0502020204030204" pitchFamily="34" charset="0"/>
                        </a:rPr>
                        <a:t>FCAB 2018 IAT DF ASE 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200" b="0" i="0" u="none" strike="noStrike">
                          <a:solidFill>
                            <a:srgbClr val="203864"/>
                          </a:solidFill>
                          <a:effectLst/>
                          <a:latin typeface="Calibri" panose="020F0502020204030204" pitchFamily="34" charset="0"/>
                        </a:rPr>
                        <a:t>518</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585416323"/>
                  </a:ext>
                </a:extLst>
              </a:tr>
              <a:tr h="209550">
                <a:tc>
                  <a:txBody>
                    <a:bodyPr/>
                    <a:lstStyle/>
                    <a:p>
                      <a:pPr algn="l" rtl="0" fontAlgn="ctr"/>
                      <a:r>
                        <a:rPr lang="es-CO" sz="1200" b="0" i="0" u="none" strike="noStrike">
                          <a:solidFill>
                            <a:srgbClr val="203864"/>
                          </a:solidFill>
                          <a:effectLst/>
                          <a:latin typeface="Calibri" panose="020F0502020204030204" pitchFamily="34" charset="0"/>
                        </a:rPr>
                        <a:t>FCAB 2018 IAT DF ASE 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200" b="0" i="0" u="none" strike="noStrike">
                          <a:solidFill>
                            <a:srgbClr val="203864"/>
                          </a:solidFill>
                          <a:effectLst/>
                          <a:latin typeface="Calibri" panose="020F0502020204030204" pitchFamily="34" charset="0"/>
                        </a:rPr>
                        <a:t>308</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587309592"/>
                  </a:ext>
                </a:extLst>
              </a:tr>
              <a:tr h="209550">
                <a:tc>
                  <a:txBody>
                    <a:bodyPr/>
                    <a:lstStyle/>
                    <a:p>
                      <a:pPr algn="l" rtl="0" fontAlgn="ctr"/>
                      <a:r>
                        <a:rPr lang="es-CO" sz="1200" b="0" i="0" u="none" strike="noStrike">
                          <a:solidFill>
                            <a:srgbClr val="203864"/>
                          </a:solidFill>
                          <a:effectLst/>
                          <a:latin typeface="Calibri" panose="020F0502020204030204" pitchFamily="34" charset="0"/>
                        </a:rPr>
                        <a:t>FCAB 2018 IAT DF ASE 4</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200" b="0" i="0" u="none" strike="noStrike">
                          <a:solidFill>
                            <a:srgbClr val="203864"/>
                          </a:solidFill>
                          <a:effectLst/>
                          <a:latin typeface="Calibri" panose="020F0502020204030204" pitchFamily="34" charset="0"/>
                        </a:rPr>
                        <a:t>267</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1667223706"/>
                  </a:ext>
                </a:extLst>
              </a:tr>
              <a:tr h="209550">
                <a:tc>
                  <a:txBody>
                    <a:bodyPr/>
                    <a:lstStyle/>
                    <a:p>
                      <a:pPr algn="l" rtl="0" fontAlgn="ctr"/>
                      <a:r>
                        <a:rPr lang="es-CO" sz="1200" b="0" i="0" u="none" strike="noStrike">
                          <a:solidFill>
                            <a:srgbClr val="203864"/>
                          </a:solidFill>
                          <a:effectLst/>
                          <a:latin typeface="Calibri" panose="020F0502020204030204" pitchFamily="34" charset="0"/>
                        </a:rPr>
                        <a:t>FCAB 2018 IAT DF ASE 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200" b="0" i="0" u="none" strike="noStrike">
                          <a:solidFill>
                            <a:srgbClr val="203864"/>
                          </a:solidFill>
                          <a:effectLst/>
                          <a:latin typeface="Calibri" panose="020F0502020204030204" pitchFamily="34" charset="0"/>
                        </a:rPr>
                        <a:t>325</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3144487269"/>
                  </a:ext>
                </a:extLst>
              </a:tr>
              <a:tr h="209550">
                <a:tc>
                  <a:txBody>
                    <a:bodyPr/>
                    <a:lstStyle/>
                    <a:p>
                      <a:pPr algn="l" rtl="0" fontAlgn="ctr"/>
                      <a:r>
                        <a:rPr lang="es-CO" sz="1200" b="0" i="0" u="none" strike="noStrike">
                          <a:solidFill>
                            <a:srgbClr val="203864"/>
                          </a:solidFill>
                          <a:effectLst/>
                          <a:latin typeface="Calibri" panose="020F0502020204030204" pitchFamily="34" charset="0"/>
                        </a:rPr>
                        <a:t>RBL ASE 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200" b="0" i="0" u="none" strike="noStrike">
                          <a:solidFill>
                            <a:srgbClr val="203864"/>
                          </a:solidFill>
                          <a:effectLst/>
                          <a:latin typeface="Calibri" panose="020F0502020204030204" pitchFamily="34" charset="0"/>
                        </a:rPr>
                        <a:t>3.480</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2727233641"/>
                  </a:ext>
                </a:extLst>
              </a:tr>
              <a:tr h="209550">
                <a:tc>
                  <a:txBody>
                    <a:bodyPr/>
                    <a:lstStyle/>
                    <a:p>
                      <a:pPr algn="l" rtl="0" fontAlgn="ctr"/>
                      <a:r>
                        <a:rPr lang="es-CO" sz="1200" b="0" i="0" u="none" strike="noStrike">
                          <a:solidFill>
                            <a:srgbClr val="203864"/>
                          </a:solidFill>
                          <a:effectLst/>
                          <a:latin typeface="Calibri" panose="020F0502020204030204" pitchFamily="34" charset="0"/>
                        </a:rPr>
                        <a:t>RBL ASE 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200" b="0" i="0" u="none" strike="noStrike">
                          <a:solidFill>
                            <a:srgbClr val="203864"/>
                          </a:solidFill>
                          <a:effectLst/>
                          <a:latin typeface="Calibri" panose="020F0502020204030204" pitchFamily="34" charset="0"/>
                        </a:rPr>
                        <a:t>7.573</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2220070959"/>
                  </a:ext>
                </a:extLst>
              </a:tr>
              <a:tr h="209550">
                <a:tc>
                  <a:txBody>
                    <a:bodyPr/>
                    <a:lstStyle/>
                    <a:p>
                      <a:pPr algn="l" rtl="0" fontAlgn="ctr"/>
                      <a:r>
                        <a:rPr lang="es-CO" sz="1200" b="0" i="0" u="none" strike="noStrike">
                          <a:solidFill>
                            <a:srgbClr val="203864"/>
                          </a:solidFill>
                          <a:effectLst/>
                          <a:latin typeface="Calibri" panose="020F0502020204030204" pitchFamily="34" charset="0"/>
                        </a:rPr>
                        <a:t>RBL ASE 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200" b="0" i="0" u="none" strike="noStrike">
                          <a:solidFill>
                            <a:srgbClr val="203864"/>
                          </a:solidFill>
                          <a:effectLst/>
                          <a:latin typeface="Calibri" panose="020F0502020204030204" pitchFamily="34" charset="0"/>
                        </a:rPr>
                        <a:t>934</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2792349667"/>
                  </a:ext>
                </a:extLst>
              </a:tr>
              <a:tr h="209550">
                <a:tc>
                  <a:txBody>
                    <a:bodyPr/>
                    <a:lstStyle/>
                    <a:p>
                      <a:pPr algn="l" rtl="0" fontAlgn="ctr"/>
                      <a:r>
                        <a:rPr lang="es-CO" sz="1200" b="0" i="0" u="none" strike="noStrike">
                          <a:solidFill>
                            <a:srgbClr val="203864"/>
                          </a:solidFill>
                          <a:effectLst/>
                          <a:latin typeface="Calibri" panose="020F0502020204030204" pitchFamily="34" charset="0"/>
                        </a:rPr>
                        <a:t>RBL ASE 4</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200" b="0" i="0" u="none" strike="noStrike">
                          <a:solidFill>
                            <a:srgbClr val="203864"/>
                          </a:solidFill>
                          <a:effectLst/>
                          <a:latin typeface="Calibri" panose="020F0502020204030204" pitchFamily="34" charset="0"/>
                        </a:rPr>
                        <a:t>1.365</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137108197"/>
                  </a:ext>
                </a:extLst>
              </a:tr>
              <a:tr h="209550">
                <a:tc>
                  <a:txBody>
                    <a:bodyPr/>
                    <a:lstStyle/>
                    <a:p>
                      <a:pPr algn="l" rtl="0" fontAlgn="ctr"/>
                      <a:r>
                        <a:rPr lang="es-CO" sz="1200" b="0" i="0" u="none" strike="noStrike">
                          <a:solidFill>
                            <a:srgbClr val="203864"/>
                          </a:solidFill>
                          <a:effectLst/>
                          <a:latin typeface="Calibri" panose="020F0502020204030204" pitchFamily="34" charset="0"/>
                        </a:rPr>
                        <a:t>RBL ASE 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200" b="0" i="0" u="none" strike="noStrike" dirty="0">
                          <a:solidFill>
                            <a:srgbClr val="203864"/>
                          </a:solidFill>
                          <a:effectLst/>
                          <a:latin typeface="Calibri" panose="020F0502020204030204" pitchFamily="34" charset="0"/>
                        </a:rPr>
                        <a:t>1</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1729485400"/>
                  </a:ext>
                </a:extLst>
              </a:tr>
            </a:tbl>
          </a:graphicData>
        </a:graphic>
      </p:graphicFrame>
    </p:spTree>
  </p:cSld>
  <p:clrMapOvr>
    <a:masterClrMapping/>
  </p:clrMapOvr>
  <p:transition spd="slow"/>
</p:sld>
</file>

<file path=ppt/slides/slide1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Conector recto 12">
            <a:extLst>
              <a:ext uri="{FF2B5EF4-FFF2-40B4-BE49-F238E27FC236}">
                <a16:creationId xmlns:a16="http://schemas.microsoft.com/office/drawing/2014/main" id="{D4FC624B-0BDE-4D0B-9CD0-1AC61A561E59}"/>
              </a:ext>
            </a:extLst>
          </p:cNvPr>
          <p:cNvCxnSpPr>
            <a:cxnSpLocks/>
          </p:cNvCxnSpPr>
          <p:nvPr/>
        </p:nvCxnSpPr>
        <p:spPr>
          <a:xfrm>
            <a:off x="88900" y="1252538"/>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12" name="Título 1">
            <a:extLst>
              <a:ext uri="{FF2B5EF4-FFF2-40B4-BE49-F238E27FC236}">
                <a16:creationId xmlns:a16="http://schemas.microsoft.com/office/drawing/2014/main" id="{3D20792C-C329-4191-97BB-92A891F3B70C}"/>
              </a:ext>
            </a:extLst>
          </p:cNvPr>
          <p:cNvSpPr txBox="1">
            <a:spLocks/>
          </p:cNvSpPr>
          <p:nvPr/>
        </p:nvSpPr>
        <p:spPr>
          <a:xfrm>
            <a:off x="80963" y="160338"/>
            <a:ext cx="2490787" cy="2608262"/>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fontAlgn="auto">
              <a:spcBef>
                <a:spcPts val="0"/>
              </a:spcBef>
              <a:spcAft>
                <a:spcPts val="0"/>
              </a:spcAft>
              <a:defRPr/>
            </a:pPr>
            <a:endParaRPr lang="es-ES" sz="2400" b="1" cap="small" dirty="0">
              <a:solidFill>
                <a:srgbClr val="FFC000"/>
              </a:solidFill>
              <a:effectLst>
                <a:outerShdw blurRad="38100" dist="38100" dir="2700000" algn="tl">
                  <a:srgbClr val="000000">
                    <a:alpha val="43137"/>
                  </a:srgbClr>
                </a:outerShdw>
              </a:effectLst>
              <a:latin typeface="Candara" panose="020E0502030303020204" pitchFamily="34" charset="0"/>
            </a:endParaRPr>
          </a:p>
        </p:txBody>
      </p:sp>
      <p:sp>
        <p:nvSpPr>
          <p:cNvPr id="14" name="CuadroTexto 13">
            <a:extLst>
              <a:ext uri="{FF2B5EF4-FFF2-40B4-BE49-F238E27FC236}">
                <a16:creationId xmlns:a16="http://schemas.microsoft.com/office/drawing/2014/main" id="{457216C5-7D43-4683-AD19-ECFA38797C4E}"/>
              </a:ext>
            </a:extLst>
          </p:cNvPr>
          <p:cNvSpPr txBox="1"/>
          <p:nvPr/>
        </p:nvSpPr>
        <p:spPr>
          <a:xfrm>
            <a:off x="1534005" y="187325"/>
            <a:ext cx="10134600" cy="892175"/>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ES" sz="1600" b="0" dirty="0">
                <a:solidFill>
                  <a:schemeClr val="accent1">
                    <a:lumMod val="50000"/>
                  </a:schemeClr>
                </a:solidFill>
              </a:rPr>
              <a:t>Traslados Incentivo al Aprovechamiento y Tratamiento de Residuos Solidos (IAT) al 30 de abril de 2024 </a:t>
            </a:r>
          </a:p>
        </p:txBody>
      </p:sp>
      <p:pic>
        <p:nvPicPr>
          <p:cNvPr id="138245" name="Imagen 15">
            <a:extLst>
              <a:ext uri="{FF2B5EF4-FFF2-40B4-BE49-F238E27FC236}">
                <a16:creationId xmlns:a16="http://schemas.microsoft.com/office/drawing/2014/main" id="{ED8F0471-6770-4147-AB74-ED11A46A9275}"/>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69925" y="187325"/>
            <a:ext cx="931863"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 name="CuadroTexto 4">
            <a:extLst>
              <a:ext uri="{FF2B5EF4-FFF2-40B4-BE49-F238E27FC236}">
                <a16:creationId xmlns:a16="http://schemas.microsoft.com/office/drawing/2014/main" id="{43CA8789-2ABD-44F1-8A7D-6F64856D3199}"/>
              </a:ext>
            </a:extLst>
          </p:cNvPr>
          <p:cNvSpPr txBox="1">
            <a:spLocks noChangeArrowheads="1"/>
          </p:cNvSpPr>
          <p:nvPr/>
        </p:nvSpPr>
        <p:spPr bwMode="auto">
          <a:xfrm>
            <a:off x="49213" y="6465888"/>
            <a:ext cx="2746375" cy="261937"/>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fontAlgn="auto" hangingPunct="1">
              <a:spcBef>
                <a:spcPts val="0"/>
              </a:spcBef>
              <a:spcAft>
                <a:spcPts val="0"/>
              </a:spcAft>
              <a:defRPr/>
            </a:pPr>
            <a:r>
              <a:rPr lang="es-CO" altLang="es-CO" sz="1100" b="1" dirty="0">
                <a:solidFill>
                  <a:schemeClr val="accent1">
                    <a:lumMod val="50000"/>
                  </a:schemeClr>
                </a:solidFill>
              </a:rPr>
              <a:t>Fuente de datos – Fiduciaria Credicorp. </a:t>
            </a:r>
          </a:p>
        </p:txBody>
      </p:sp>
      <p:sp>
        <p:nvSpPr>
          <p:cNvPr id="11" name="CuadroTexto 10">
            <a:extLst>
              <a:ext uri="{FF2B5EF4-FFF2-40B4-BE49-F238E27FC236}">
                <a16:creationId xmlns:a16="http://schemas.microsoft.com/office/drawing/2014/main" id="{6560D3D1-B6BC-44D8-B96D-D6F080CCBAA1}"/>
              </a:ext>
            </a:extLst>
          </p:cNvPr>
          <p:cNvSpPr txBox="1"/>
          <p:nvPr/>
        </p:nvSpPr>
        <p:spPr>
          <a:xfrm>
            <a:off x="8804365" y="1330295"/>
            <a:ext cx="1833562" cy="261938"/>
          </a:xfrm>
          <a:prstGeom prst="rect">
            <a:avLst/>
          </a:prstGeom>
          <a:noFill/>
        </p:spPr>
        <p:txBody>
          <a:bodyPr wrap="none">
            <a:spAutoFit/>
          </a:bodyPr>
          <a:lstStyle/>
          <a:p>
            <a:pPr eaLnBrk="1" fontAlgn="auto" hangingPunct="1">
              <a:spcBef>
                <a:spcPts val="0"/>
              </a:spcBef>
              <a:spcAft>
                <a:spcPts val="0"/>
              </a:spcAft>
              <a:defRPr/>
            </a:pPr>
            <a:r>
              <a:rPr lang="es-ES" sz="1100" i="1" dirty="0">
                <a:solidFill>
                  <a:schemeClr val="accent1">
                    <a:lumMod val="50000"/>
                  </a:schemeClr>
                </a:solidFill>
                <a:latin typeface="+mn-lt"/>
              </a:rPr>
              <a:t>* Cifras en millones de pesos</a:t>
            </a:r>
            <a:endParaRPr lang="es-CO" sz="1100" i="1" dirty="0">
              <a:solidFill>
                <a:schemeClr val="accent1">
                  <a:lumMod val="50000"/>
                </a:schemeClr>
              </a:solidFill>
              <a:latin typeface="+mn-lt"/>
            </a:endParaRPr>
          </a:p>
        </p:txBody>
      </p:sp>
      <p:graphicFrame>
        <p:nvGraphicFramePr>
          <p:cNvPr id="3" name="Gráfico 2">
            <a:extLst>
              <a:ext uri="{FF2B5EF4-FFF2-40B4-BE49-F238E27FC236}">
                <a16:creationId xmlns:a16="http://schemas.microsoft.com/office/drawing/2014/main" id="{BCD8273A-917F-4563-90FA-AD8F80861682}"/>
              </a:ext>
            </a:extLst>
          </p:cNvPr>
          <p:cNvGraphicFramePr>
            <a:graphicFrameLocks/>
          </p:cNvGraphicFramePr>
          <p:nvPr/>
        </p:nvGraphicFramePr>
        <p:xfrm>
          <a:off x="1495334" y="1634303"/>
          <a:ext cx="9142593" cy="1956111"/>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4" name="Tabla 3">
            <a:extLst>
              <a:ext uri="{FF2B5EF4-FFF2-40B4-BE49-F238E27FC236}">
                <a16:creationId xmlns:a16="http://schemas.microsoft.com/office/drawing/2014/main" id="{5EBBB66E-AA5F-B7C4-7CD1-BE489A8F7E01}"/>
              </a:ext>
            </a:extLst>
          </p:cNvPr>
          <p:cNvGraphicFramePr>
            <a:graphicFrameLocks noGrp="1"/>
          </p:cNvGraphicFramePr>
          <p:nvPr/>
        </p:nvGraphicFramePr>
        <p:xfrm>
          <a:off x="902359" y="3820067"/>
          <a:ext cx="10408065" cy="2186838"/>
        </p:xfrm>
        <a:graphic>
          <a:graphicData uri="http://schemas.openxmlformats.org/drawingml/2006/table">
            <a:tbl>
              <a:tblPr/>
              <a:tblGrid>
                <a:gridCol w="2654205">
                  <a:extLst>
                    <a:ext uri="{9D8B030D-6E8A-4147-A177-3AD203B41FA5}">
                      <a16:colId xmlns:a16="http://schemas.microsoft.com/office/drawing/2014/main" val="4290417639"/>
                    </a:ext>
                  </a:extLst>
                </a:gridCol>
                <a:gridCol w="2955745">
                  <a:extLst>
                    <a:ext uri="{9D8B030D-6E8A-4147-A177-3AD203B41FA5}">
                      <a16:colId xmlns:a16="http://schemas.microsoft.com/office/drawing/2014/main" val="2820020386"/>
                    </a:ext>
                  </a:extLst>
                </a:gridCol>
                <a:gridCol w="3737758">
                  <a:extLst>
                    <a:ext uri="{9D8B030D-6E8A-4147-A177-3AD203B41FA5}">
                      <a16:colId xmlns:a16="http://schemas.microsoft.com/office/drawing/2014/main" val="1683737089"/>
                    </a:ext>
                  </a:extLst>
                </a:gridCol>
                <a:gridCol w="1060357">
                  <a:extLst>
                    <a:ext uri="{9D8B030D-6E8A-4147-A177-3AD203B41FA5}">
                      <a16:colId xmlns:a16="http://schemas.microsoft.com/office/drawing/2014/main" val="1858377529"/>
                    </a:ext>
                  </a:extLst>
                </a:gridCol>
              </a:tblGrid>
              <a:tr h="242982">
                <a:tc gridSpan="4">
                  <a:txBody>
                    <a:bodyPr/>
                    <a:lstStyle/>
                    <a:p>
                      <a:pPr algn="ctr" rtl="0" fontAlgn="ctr"/>
                      <a:r>
                        <a:rPr lang="es-MX" sz="1200" b="1" i="0" u="none" strike="noStrike" dirty="0">
                          <a:solidFill>
                            <a:srgbClr val="203864"/>
                          </a:solidFill>
                          <a:effectLst/>
                          <a:highlight>
                            <a:srgbClr val="E2F0D9"/>
                          </a:highlight>
                          <a:latin typeface="Calibri" panose="020F0502020204030204" pitchFamily="34" charset="0"/>
                        </a:rPr>
                        <a:t> IAT GIRADO AL DISTRITO CON RENDIMIENTOS DESDE SEPTIEMBRE 2019 A ABRIL 2024 </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764350574"/>
                  </a:ext>
                </a:extLst>
              </a:tr>
              <a:tr h="485964">
                <a:tc>
                  <a:txBody>
                    <a:bodyPr/>
                    <a:lstStyle/>
                    <a:p>
                      <a:pPr algn="ctr" rtl="0" fontAlgn="ctr"/>
                      <a:r>
                        <a:rPr lang="es-CO" sz="1200" b="1" i="0" u="none" strike="noStrike">
                          <a:solidFill>
                            <a:srgbClr val="203864"/>
                          </a:solidFill>
                          <a:effectLst/>
                          <a:highlight>
                            <a:srgbClr val="E2F0D9"/>
                          </a:highlight>
                          <a:latin typeface="Calibri" panose="020F0502020204030204" pitchFamily="34" charset="0"/>
                        </a:rPr>
                        <a:t>CONCESIONARIO</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MX" sz="1200" b="1" i="0" u="none" strike="noStrike">
                          <a:solidFill>
                            <a:srgbClr val="203864"/>
                          </a:solidFill>
                          <a:effectLst/>
                          <a:highlight>
                            <a:srgbClr val="E2F0D9"/>
                          </a:highlight>
                          <a:latin typeface="Calibri" panose="020F0502020204030204" pitchFamily="34" charset="0"/>
                        </a:rPr>
                        <a:t>VALOR RECAUDO DEL IAT GIRADO AL DISTRITO</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MX" sz="1200" b="1" i="0" u="none" strike="noStrike">
                          <a:solidFill>
                            <a:srgbClr val="203864"/>
                          </a:solidFill>
                          <a:effectLst/>
                          <a:highlight>
                            <a:srgbClr val="E2F0D9"/>
                          </a:highlight>
                          <a:latin typeface="Calibri" panose="020F0502020204030204" pitchFamily="34" charset="0"/>
                        </a:rPr>
                        <a:t> RENDIMIENTOS DE LA SUBBOLSA IAT GIRADOS AL DISTRITO </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200" b="1" i="0" u="none" strike="noStrike">
                          <a:solidFill>
                            <a:srgbClr val="203864"/>
                          </a:solidFill>
                          <a:effectLst/>
                          <a:highlight>
                            <a:srgbClr val="E2F0D9"/>
                          </a:highlight>
                          <a:latin typeface="Calibri" panose="020F0502020204030204" pitchFamily="34" charset="0"/>
                        </a:rPr>
                        <a:t>TOTAL GIRADO</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extLst>
                  <a:ext uri="{0D108BD9-81ED-4DB2-BD59-A6C34878D82A}">
                    <a16:rowId xmlns:a16="http://schemas.microsoft.com/office/drawing/2014/main" val="4174925033"/>
                  </a:ext>
                </a:extLst>
              </a:tr>
              <a:tr h="242982">
                <a:tc>
                  <a:txBody>
                    <a:bodyPr/>
                    <a:lstStyle/>
                    <a:p>
                      <a:pPr algn="l" rtl="0" fontAlgn="ctr"/>
                      <a:r>
                        <a:rPr lang="pt-BR" sz="1200" b="0" i="0" u="none" strike="noStrike">
                          <a:solidFill>
                            <a:srgbClr val="203864"/>
                          </a:solidFill>
                          <a:effectLst/>
                          <a:latin typeface="Calibri" panose="020F0502020204030204" pitchFamily="34" charset="0"/>
                        </a:rPr>
                        <a:t>PROMOAMBIENTAL DISTRITO SAS E.S.P.</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0" i="0" u="none" strike="noStrike">
                          <a:solidFill>
                            <a:srgbClr val="203864"/>
                          </a:solidFill>
                          <a:effectLst/>
                          <a:latin typeface="Calibri" panose="020F0502020204030204" pitchFamily="34" charset="0"/>
                        </a:rPr>
                        <a:t> $                                                     15.047,66 </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0" i="0" u="none" strike="noStrike">
                          <a:solidFill>
                            <a:srgbClr val="203864"/>
                          </a:solidFill>
                          <a:effectLst/>
                          <a:latin typeface="Calibri" panose="020F0502020204030204" pitchFamily="34" charset="0"/>
                        </a:rPr>
                        <a:t> $                                                                               60,47 </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0" i="0" u="none" strike="noStrike">
                          <a:solidFill>
                            <a:srgbClr val="203864"/>
                          </a:solidFill>
                          <a:effectLst/>
                          <a:latin typeface="Calibri" panose="020F0502020204030204" pitchFamily="34" charset="0"/>
                        </a:rPr>
                        <a:t> $     15.108,13 </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1850858669"/>
                  </a:ext>
                </a:extLst>
              </a:tr>
              <a:tr h="242982">
                <a:tc>
                  <a:txBody>
                    <a:bodyPr/>
                    <a:lstStyle/>
                    <a:p>
                      <a:pPr algn="l" rtl="0" fontAlgn="ctr"/>
                      <a:r>
                        <a:rPr lang="it-IT" sz="1200" b="0" i="0" u="none" strike="noStrike">
                          <a:solidFill>
                            <a:srgbClr val="203864"/>
                          </a:solidFill>
                          <a:effectLst/>
                          <a:latin typeface="Calibri" panose="020F0502020204030204" pitchFamily="34" charset="0"/>
                        </a:rPr>
                        <a:t>LIMPIEZA METROPOLITANA SA E.S.P.</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0" i="0" u="none" strike="noStrike">
                          <a:solidFill>
                            <a:srgbClr val="203864"/>
                          </a:solidFill>
                          <a:effectLst/>
                          <a:latin typeface="Calibri" panose="020F0502020204030204" pitchFamily="34" charset="0"/>
                        </a:rPr>
                        <a:t> $                                                     21.848,83 </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0" i="0" u="none" strike="noStrike">
                          <a:solidFill>
                            <a:srgbClr val="203864"/>
                          </a:solidFill>
                          <a:effectLst/>
                          <a:latin typeface="Calibri" panose="020F0502020204030204" pitchFamily="34" charset="0"/>
                        </a:rPr>
                        <a:t> $                                                                               83,98 </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0" i="0" u="none" strike="noStrike">
                          <a:solidFill>
                            <a:srgbClr val="203864"/>
                          </a:solidFill>
                          <a:effectLst/>
                          <a:latin typeface="Calibri" panose="020F0502020204030204" pitchFamily="34" charset="0"/>
                        </a:rPr>
                        <a:t> $     21.932,82 </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72213308"/>
                  </a:ext>
                </a:extLst>
              </a:tr>
              <a:tr h="242982">
                <a:tc>
                  <a:txBody>
                    <a:bodyPr/>
                    <a:lstStyle/>
                    <a:p>
                      <a:pPr algn="l" rtl="0" fontAlgn="ctr"/>
                      <a:r>
                        <a:rPr lang="es-MX" sz="1200" b="0" i="0" u="none" strike="noStrike">
                          <a:solidFill>
                            <a:srgbClr val="203864"/>
                          </a:solidFill>
                          <a:effectLst/>
                          <a:latin typeface="Calibri" panose="020F0502020204030204" pitchFamily="34" charset="0"/>
                        </a:rPr>
                        <a:t>CIUDAD LIMPIA BOGOTÁ SA E.S.P.</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0" i="0" u="none" strike="noStrike">
                          <a:solidFill>
                            <a:srgbClr val="203864"/>
                          </a:solidFill>
                          <a:effectLst/>
                          <a:latin typeface="Calibri" panose="020F0502020204030204" pitchFamily="34" charset="0"/>
                        </a:rPr>
                        <a:t> $                                                     13.769,25 </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0" i="0" u="none" strike="noStrike">
                          <a:solidFill>
                            <a:srgbClr val="203864"/>
                          </a:solidFill>
                          <a:effectLst/>
                          <a:latin typeface="Calibri" panose="020F0502020204030204" pitchFamily="34" charset="0"/>
                        </a:rPr>
                        <a:t> $                                                                               52,06 </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0" i="0" u="none" strike="noStrike">
                          <a:solidFill>
                            <a:srgbClr val="203864"/>
                          </a:solidFill>
                          <a:effectLst/>
                          <a:latin typeface="Calibri" panose="020F0502020204030204" pitchFamily="34" charset="0"/>
                        </a:rPr>
                        <a:t> $     13.821,31 </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1445853521"/>
                  </a:ext>
                </a:extLst>
              </a:tr>
              <a:tr h="242982">
                <a:tc>
                  <a:txBody>
                    <a:bodyPr/>
                    <a:lstStyle/>
                    <a:p>
                      <a:pPr algn="l" rtl="0" fontAlgn="ctr"/>
                      <a:r>
                        <a:rPr lang="es-CO" sz="1200" b="0" i="0" u="none" strike="noStrike">
                          <a:solidFill>
                            <a:srgbClr val="203864"/>
                          </a:solidFill>
                          <a:effectLst/>
                          <a:latin typeface="Calibri" panose="020F0502020204030204" pitchFamily="34" charset="0"/>
                        </a:rPr>
                        <a:t>BOGOTÁ LIMPIA SAS E.S.P.</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0" i="0" u="none" strike="noStrike">
                          <a:solidFill>
                            <a:srgbClr val="203864"/>
                          </a:solidFill>
                          <a:effectLst/>
                          <a:latin typeface="Calibri" panose="020F0502020204030204" pitchFamily="34" charset="0"/>
                        </a:rPr>
                        <a:t> $                                                       9.594,71 </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0" i="0" u="none" strike="noStrike">
                          <a:solidFill>
                            <a:srgbClr val="203864"/>
                          </a:solidFill>
                          <a:effectLst/>
                          <a:latin typeface="Calibri" panose="020F0502020204030204" pitchFamily="34" charset="0"/>
                        </a:rPr>
                        <a:t> $                                                                               36,70 </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0" i="0" u="none" strike="noStrike">
                          <a:solidFill>
                            <a:srgbClr val="203864"/>
                          </a:solidFill>
                          <a:effectLst/>
                          <a:latin typeface="Calibri" panose="020F0502020204030204" pitchFamily="34" charset="0"/>
                        </a:rPr>
                        <a:t> $       9.631,41 </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2047217146"/>
                  </a:ext>
                </a:extLst>
              </a:tr>
              <a:tr h="242982">
                <a:tc>
                  <a:txBody>
                    <a:bodyPr/>
                    <a:lstStyle/>
                    <a:p>
                      <a:pPr algn="l" rtl="0" fontAlgn="ctr"/>
                      <a:r>
                        <a:rPr lang="pt-BR" sz="1200" b="0" i="0" u="none" strike="noStrike">
                          <a:solidFill>
                            <a:srgbClr val="203864"/>
                          </a:solidFill>
                          <a:effectLst/>
                          <a:latin typeface="Calibri" panose="020F0502020204030204" pitchFamily="34" charset="0"/>
                        </a:rPr>
                        <a:t>ÁREA LIMPIA DISTRITO CAPITAL SAS E.S.P.</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0" i="0" u="none" strike="noStrike" dirty="0">
                          <a:solidFill>
                            <a:srgbClr val="203864"/>
                          </a:solidFill>
                          <a:effectLst/>
                          <a:latin typeface="Calibri" panose="020F0502020204030204" pitchFamily="34" charset="0"/>
                        </a:rPr>
                        <a:t> $                                                       9.863,70 </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0" i="0" u="none" strike="noStrike" dirty="0">
                          <a:solidFill>
                            <a:srgbClr val="203864"/>
                          </a:solidFill>
                          <a:effectLst/>
                          <a:latin typeface="Calibri" panose="020F0502020204030204" pitchFamily="34" charset="0"/>
                        </a:rPr>
                        <a:t> $                                                                               35,90 </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0" i="0" u="none" strike="noStrike" dirty="0">
                          <a:solidFill>
                            <a:srgbClr val="203864"/>
                          </a:solidFill>
                          <a:effectLst/>
                          <a:latin typeface="Calibri" panose="020F0502020204030204" pitchFamily="34" charset="0"/>
                        </a:rPr>
                        <a:t> $       9.899,59 </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961695036"/>
                  </a:ext>
                </a:extLst>
              </a:tr>
              <a:tr h="242982">
                <a:tc>
                  <a:txBody>
                    <a:bodyPr/>
                    <a:lstStyle/>
                    <a:p>
                      <a:pPr algn="ctr" rtl="0" fontAlgn="ctr"/>
                      <a:r>
                        <a:rPr lang="es-CO" sz="1200" b="1" i="0" u="none" strike="noStrike">
                          <a:solidFill>
                            <a:srgbClr val="203864"/>
                          </a:solidFill>
                          <a:effectLst/>
                          <a:highlight>
                            <a:srgbClr val="E2F0D9"/>
                          </a:highlight>
                          <a:latin typeface="Calibri" panose="020F0502020204030204" pitchFamily="34" charset="0"/>
                        </a:rPr>
                        <a:t>TOTAL GIRADO</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r" rtl="0" fontAlgn="ctr"/>
                      <a:r>
                        <a:rPr lang="es-CO" sz="1200" b="1" i="0" u="none" strike="noStrike" dirty="0">
                          <a:solidFill>
                            <a:srgbClr val="203864"/>
                          </a:solidFill>
                          <a:effectLst/>
                          <a:highlight>
                            <a:srgbClr val="E2F0D9"/>
                          </a:highlight>
                          <a:latin typeface="Calibri" panose="020F0502020204030204" pitchFamily="34" charset="0"/>
                        </a:rPr>
                        <a:t>  $                                                        70.124,14</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r" rtl="0" fontAlgn="ctr"/>
                      <a:r>
                        <a:rPr lang="es-CO" sz="1200" b="1" i="0" u="none" strike="noStrike" dirty="0">
                          <a:solidFill>
                            <a:srgbClr val="203864"/>
                          </a:solidFill>
                          <a:effectLst/>
                          <a:highlight>
                            <a:srgbClr val="E2F0D9"/>
                          </a:highlight>
                          <a:latin typeface="Calibri" panose="020F0502020204030204" pitchFamily="34" charset="0"/>
                        </a:rPr>
                        <a:t>$                                                                                 269,12</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r" rtl="0" fontAlgn="ctr"/>
                      <a:r>
                        <a:rPr lang="es-CO" sz="1200" b="1" i="0" u="none" strike="noStrike" dirty="0">
                          <a:solidFill>
                            <a:srgbClr val="203864"/>
                          </a:solidFill>
                          <a:effectLst/>
                          <a:highlight>
                            <a:srgbClr val="E2F0D9"/>
                          </a:highlight>
                          <a:latin typeface="Calibri" panose="020F0502020204030204" pitchFamily="34" charset="0"/>
                        </a:rPr>
                        <a:t>$     70.393,26</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extLst>
                  <a:ext uri="{0D108BD9-81ED-4DB2-BD59-A6C34878D82A}">
                    <a16:rowId xmlns:a16="http://schemas.microsoft.com/office/drawing/2014/main" val="575540089"/>
                  </a:ext>
                </a:extLst>
              </a:tr>
            </a:tbl>
          </a:graphicData>
        </a:graphic>
      </p:graphicFrame>
    </p:spTree>
    <p:extLst>
      <p:ext uri="{BB962C8B-B14F-4D97-AF65-F5344CB8AC3E}">
        <p14:creationId xmlns:p14="http://schemas.microsoft.com/office/powerpoint/2010/main" val="373910799"/>
      </p:ext>
    </p:extLst>
  </p:cSld>
  <p:clrMapOvr>
    <a:masterClrMapping/>
  </p:clrMapOvr>
  <p:transition spd="slow"/>
</p:sld>
</file>

<file path=ppt/slides/slide1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Conector recto 12">
            <a:extLst>
              <a:ext uri="{FF2B5EF4-FFF2-40B4-BE49-F238E27FC236}">
                <a16:creationId xmlns:a16="http://schemas.microsoft.com/office/drawing/2014/main" id="{D4FC624B-0BDE-4D0B-9CD0-1AC61A561E59}"/>
              </a:ext>
            </a:extLst>
          </p:cNvPr>
          <p:cNvCxnSpPr>
            <a:cxnSpLocks/>
          </p:cNvCxnSpPr>
          <p:nvPr/>
        </p:nvCxnSpPr>
        <p:spPr>
          <a:xfrm>
            <a:off x="88900" y="1252538"/>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12" name="Título 1">
            <a:extLst>
              <a:ext uri="{FF2B5EF4-FFF2-40B4-BE49-F238E27FC236}">
                <a16:creationId xmlns:a16="http://schemas.microsoft.com/office/drawing/2014/main" id="{3D20792C-C329-4191-97BB-92A891F3B70C}"/>
              </a:ext>
            </a:extLst>
          </p:cNvPr>
          <p:cNvSpPr txBox="1">
            <a:spLocks/>
          </p:cNvSpPr>
          <p:nvPr/>
        </p:nvSpPr>
        <p:spPr>
          <a:xfrm>
            <a:off x="80963" y="160338"/>
            <a:ext cx="2490787" cy="2608262"/>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fontAlgn="auto">
              <a:spcBef>
                <a:spcPts val="0"/>
              </a:spcBef>
              <a:spcAft>
                <a:spcPts val="0"/>
              </a:spcAft>
              <a:defRPr/>
            </a:pPr>
            <a:endParaRPr lang="es-ES" sz="2400" b="1" cap="small" dirty="0">
              <a:solidFill>
                <a:srgbClr val="FFC000"/>
              </a:solidFill>
              <a:effectLst>
                <a:outerShdw blurRad="38100" dist="38100" dir="2700000" algn="tl">
                  <a:srgbClr val="000000">
                    <a:alpha val="43137"/>
                  </a:srgbClr>
                </a:outerShdw>
              </a:effectLst>
              <a:latin typeface="Candara" panose="020E0502030303020204" pitchFamily="34" charset="0"/>
            </a:endParaRPr>
          </a:p>
        </p:txBody>
      </p:sp>
      <p:sp>
        <p:nvSpPr>
          <p:cNvPr id="14" name="CuadroTexto 13">
            <a:extLst>
              <a:ext uri="{FF2B5EF4-FFF2-40B4-BE49-F238E27FC236}">
                <a16:creationId xmlns:a16="http://schemas.microsoft.com/office/drawing/2014/main" id="{457216C5-7D43-4683-AD19-ECFA38797C4E}"/>
              </a:ext>
            </a:extLst>
          </p:cNvPr>
          <p:cNvSpPr txBox="1"/>
          <p:nvPr/>
        </p:nvSpPr>
        <p:spPr>
          <a:xfrm>
            <a:off x="1508125" y="219075"/>
            <a:ext cx="10134600" cy="861774"/>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ES" sz="1600" b="0" dirty="0">
                <a:solidFill>
                  <a:schemeClr val="accent1">
                    <a:lumMod val="50000"/>
                  </a:schemeClr>
                </a:solidFill>
              </a:rPr>
              <a:t>Traslados Incentivo al Aprovechamiento y Tratamiento de Residuos Solidos (IAT) de abril de 2024 </a:t>
            </a:r>
          </a:p>
        </p:txBody>
      </p:sp>
      <p:pic>
        <p:nvPicPr>
          <p:cNvPr id="138245" name="Imagen 15">
            <a:extLst>
              <a:ext uri="{FF2B5EF4-FFF2-40B4-BE49-F238E27FC236}">
                <a16:creationId xmlns:a16="http://schemas.microsoft.com/office/drawing/2014/main" id="{ED8F0471-6770-4147-AB74-ED11A46A9275}"/>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69925" y="187325"/>
            <a:ext cx="931863"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 name="CuadroTexto 4">
            <a:extLst>
              <a:ext uri="{FF2B5EF4-FFF2-40B4-BE49-F238E27FC236}">
                <a16:creationId xmlns:a16="http://schemas.microsoft.com/office/drawing/2014/main" id="{43CA8789-2ABD-44F1-8A7D-6F64856D3199}"/>
              </a:ext>
            </a:extLst>
          </p:cNvPr>
          <p:cNvSpPr txBox="1">
            <a:spLocks noChangeArrowheads="1"/>
          </p:cNvSpPr>
          <p:nvPr/>
        </p:nvSpPr>
        <p:spPr bwMode="auto">
          <a:xfrm>
            <a:off x="49213" y="6465888"/>
            <a:ext cx="2746375" cy="261937"/>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fontAlgn="auto" hangingPunct="1">
              <a:spcBef>
                <a:spcPts val="0"/>
              </a:spcBef>
              <a:spcAft>
                <a:spcPts val="0"/>
              </a:spcAft>
              <a:defRPr/>
            </a:pPr>
            <a:r>
              <a:rPr lang="es-CO" altLang="es-CO" sz="1100" b="1" dirty="0">
                <a:solidFill>
                  <a:schemeClr val="accent1">
                    <a:lumMod val="50000"/>
                  </a:schemeClr>
                </a:solidFill>
              </a:rPr>
              <a:t>Fuente de datos – Fiduciaria Credicorp. </a:t>
            </a:r>
          </a:p>
        </p:txBody>
      </p:sp>
      <p:sp>
        <p:nvSpPr>
          <p:cNvPr id="11" name="CuadroTexto 10">
            <a:extLst>
              <a:ext uri="{FF2B5EF4-FFF2-40B4-BE49-F238E27FC236}">
                <a16:creationId xmlns:a16="http://schemas.microsoft.com/office/drawing/2014/main" id="{6560D3D1-B6BC-44D8-B96D-D6F080CCBAA1}"/>
              </a:ext>
            </a:extLst>
          </p:cNvPr>
          <p:cNvSpPr txBox="1"/>
          <p:nvPr/>
        </p:nvSpPr>
        <p:spPr>
          <a:xfrm>
            <a:off x="8892858" y="1537449"/>
            <a:ext cx="1833562" cy="261938"/>
          </a:xfrm>
          <a:prstGeom prst="rect">
            <a:avLst/>
          </a:prstGeom>
          <a:noFill/>
        </p:spPr>
        <p:txBody>
          <a:bodyPr wrap="none">
            <a:spAutoFit/>
          </a:bodyPr>
          <a:lstStyle/>
          <a:p>
            <a:pPr eaLnBrk="1" fontAlgn="auto" hangingPunct="1">
              <a:spcBef>
                <a:spcPts val="0"/>
              </a:spcBef>
              <a:spcAft>
                <a:spcPts val="0"/>
              </a:spcAft>
              <a:defRPr/>
            </a:pPr>
            <a:r>
              <a:rPr lang="es-ES" sz="1100" i="1" dirty="0">
                <a:solidFill>
                  <a:schemeClr val="accent1">
                    <a:lumMod val="50000"/>
                  </a:schemeClr>
                </a:solidFill>
                <a:latin typeface="+mn-lt"/>
              </a:rPr>
              <a:t>* Cifras en millones de pesos</a:t>
            </a:r>
            <a:endParaRPr lang="es-CO" sz="1100" i="1" dirty="0">
              <a:solidFill>
                <a:schemeClr val="accent1">
                  <a:lumMod val="50000"/>
                </a:schemeClr>
              </a:solidFill>
              <a:latin typeface="+mn-lt"/>
            </a:endParaRPr>
          </a:p>
        </p:txBody>
      </p:sp>
      <p:graphicFrame>
        <p:nvGraphicFramePr>
          <p:cNvPr id="3" name="Tabla 2">
            <a:extLst>
              <a:ext uri="{FF2B5EF4-FFF2-40B4-BE49-F238E27FC236}">
                <a16:creationId xmlns:a16="http://schemas.microsoft.com/office/drawing/2014/main" id="{F7E7E872-4A3A-79E4-0657-75BE4E78C0B0}"/>
              </a:ext>
            </a:extLst>
          </p:cNvPr>
          <p:cNvGraphicFramePr>
            <a:graphicFrameLocks noGrp="1"/>
          </p:cNvGraphicFramePr>
          <p:nvPr/>
        </p:nvGraphicFramePr>
        <p:xfrm>
          <a:off x="1485900" y="1986756"/>
          <a:ext cx="9220200" cy="4029075"/>
        </p:xfrm>
        <a:graphic>
          <a:graphicData uri="http://schemas.openxmlformats.org/drawingml/2006/table">
            <a:tbl>
              <a:tblPr/>
              <a:tblGrid>
                <a:gridCol w="2679700">
                  <a:extLst>
                    <a:ext uri="{9D8B030D-6E8A-4147-A177-3AD203B41FA5}">
                      <a16:colId xmlns:a16="http://schemas.microsoft.com/office/drawing/2014/main" val="1932819507"/>
                    </a:ext>
                  </a:extLst>
                </a:gridCol>
                <a:gridCol w="2679700">
                  <a:extLst>
                    <a:ext uri="{9D8B030D-6E8A-4147-A177-3AD203B41FA5}">
                      <a16:colId xmlns:a16="http://schemas.microsoft.com/office/drawing/2014/main" val="868498115"/>
                    </a:ext>
                  </a:extLst>
                </a:gridCol>
                <a:gridCol w="1320800">
                  <a:extLst>
                    <a:ext uri="{9D8B030D-6E8A-4147-A177-3AD203B41FA5}">
                      <a16:colId xmlns:a16="http://schemas.microsoft.com/office/drawing/2014/main" val="1994439089"/>
                    </a:ext>
                  </a:extLst>
                </a:gridCol>
                <a:gridCol w="1219200">
                  <a:extLst>
                    <a:ext uri="{9D8B030D-6E8A-4147-A177-3AD203B41FA5}">
                      <a16:colId xmlns:a16="http://schemas.microsoft.com/office/drawing/2014/main" val="2526397364"/>
                    </a:ext>
                  </a:extLst>
                </a:gridCol>
                <a:gridCol w="1320800">
                  <a:extLst>
                    <a:ext uri="{9D8B030D-6E8A-4147-A177-3AD203B41FA5}">
                      <a16:colId xmlns:a16="http://schemas.microsoft.com/office/drawing/2014/main" val="250271766"/>
                    </a:ext>
                  </a:extLst>
                </a:gridCol>
              </a:tblGrid>
              <a:tr h="409575">
                <a:tc>
                  <a:txBody>
                    <a:bodyPr/>
                    <a:lstStyle/>
                    <a:p>
                      <a:pPr algn="ctr" rtl="0" fontAlgn="ctr"/>
                      <a:r>
                        <a:rPr lang="es-CO" sz="1200" b="1" i="0" u="none" strike="noStrike">
                          <a:solidFill>
                            <a:srgbClr val="203864"/>
                          </a:solidFill>
                          <a:effectLst/>
                          <a:highlight>
                            <a:srgbClr val="E2F0D9"/>
                          </a:highlight>
                          <a:latin typeface="Calibri" panose="020F0502020204030204" pitchFamily="34" charset="0"/>
                        </a:rPr>
                        <a:t>FIDEICOMITENTE</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200" b="1" i="0" u="none" strike="noStrike">
                          <a:solidFill>
                            <a:srgbClr val="203864"/>
                          </a:solidFill>
                          <a:effectLst/>
                          <a:highlight>
                            <a:srgbClr val="E2F0D9"/>
                          </a:highlight>
                          <a:latin typeface="Calibri" panose="020F0502020204030204" pitchFamily="34" charset="0"/>
                        </a:rPr>
                        <a:t>DESCRIPCIÓN</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200" b="1" i="0" u="none" strike="noStrike">
                          <a:solidFill>
                            <a:srgbClr val="203864"/>
                          </a:solidFill>
                          <a:effectLst/>
                          <a:highlight>
                            <a:srgbClr val="E2F0D9"/>
                          </a:highlight>
                          <a:latin typeface="Calibri" panose="020F0502020204030204" pitchFamily="34" charset="0"/>
                        </a:rPr>
                        <a:t> MONTO </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200" b="1" i="0" u="none" strike="noStrike">
                          <a:solidFill>
                            <a:srgbClr val="203864"/>
                          </a:solidFill>
                          <a:effectLst/>
                          <a:highlight>
                            <a:srgbClr val="E2F0D9"/>
                          </a:highlight>
                          <a:latin typeface="Calibri" panose="020F0502020204030204" pitchFamily="34" charset="0"/>
                        </a:rPr>
                        <a:t>FECHA TRASLADO</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200" b="1" i="0" u="none" strike="noStrike">
                          <a:solidFill>
                            <a:srgbClr val="203864"/>
                          </a:solidFill>
                          <a:effectLst/>
                          <a:highlight>
                            <a:srgbClr val="E2F0D9"/>
                          </a:highlight>
                          <a:latin typeface="Calibri" panose="020F0502020204030204" pitchFamily="34" charset="0"/>
                        </a:rPr>
                        <a:t>VALOR GIRADO</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extLst>
                  <a:ext uri="{0D108BD9-81ED-4DB2-BD59-A6C34878D82A}">
                    <a16:rowId xmlns:a16="http://schemas.microsoft.com/office/drawing/2014/main" val="1430773408"/>
                  </a:ext>
                </a:extLst>
              </a:tr>
              <a:tr h="361950">
                <a:tc>
                  <a:txBody>
                    <a:bodyPr/>
                    <a:lstStyle/>
                    <a:p>
                      <a:pPr algn="l" rtl="0" fontAlgn="ctr"/>
                      <a:r>
                        <a:rPr lang="es-CO" sz="1200" b="0" i="0" u="none" strike="noStrike">
                          <a:solidFill>
                            <a:srgbClr val="203864"/>
                          </a:solidFill>
                          <a:effectLst/>
                          <a:latin typeface="Calibri" panose="020F0502020204030204" pitchFamily="34" charset="0"/>
                        </a:rPr>
                        <a:t> PROMOAMBIENTAL DISTRITO</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rtl="0" fontAlgn="ctr"/>
                      <a:r>
                        <a:rPr lang="es-CO" sz="1200" b="0" i="0" u="none" strike="noStrike">
                          <a:solidFill>
                            <a:srgbClr val="203864"/>
                          </a:solidFill>
                          <a:effectLst/>
                          <a:latin typeface="Calibri" panose="020F0502020204030204" pitchFamily="34" charset="0"/>
                        </a:rPr>
                        <a:t>RECURSOS RECAUDADOS MAR 2024</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0" i="0" u="none" strike="noStrike">
                          <a:solidFill>
                            <a:srgbClr val="203864"/>
                          </a:solidFill>
                          <a:effectLst/>
                          <a:latin typeface="Calibri" panose="020F0502020204030204" pitchFamily="34" charset="0"/>
                        </a:rPr>
                        <a:t> $                  376,09 </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0" i="0" u="none" strike="noStrike">
                          <a:solidFill>
                            <a:srgbClr val="203864"/>
                          </a:solidFill>
                          <a:effectLst/>
                          <a:latin typeface="Calibri" panose="020F0502020204030204" pitchFamily="34" charset="0"/>
                        </a:rPr>
                        <a:t>10-abr-24</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rowSpan="10">
                  <a:txBody>
                    <a:bodyPr/>
                    <a:lstStyle/>
                    <a:p>
                      <a:pPr algn="ctr" rtl="0" fontAlgn="ctr"/>
                      <a:r>
                        <a:rPr lang="es-CO" sz="1200" b="0" i="0" u="none" strike="noStrike">
                          <a:solidFill>
                            <a:srgbClr val="203864"/>
                          </a:solidFill>
                          <a:effectLst/>
                          <a:latin typeface="Calibri" panose="020F0502020204030204" pitchFamily="34" charset="0"/>
                        </a:rPr>
                        <a:t>$ 1.701</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1406269208"/>
                  </a:ext>
                </a:extLst>
              </a:tr>
              <a:tr h="361950">
                <a:tc>
                  <a:txBody>
                    <a:bodyPr/>
                    <a:lstStyle/>
                    <a:p>
                      <a:pPr algn="l" rtl="0" fontAlgn="ctr"/>
                      <a:r>
                        <a:rPr lang="es-CO" sz="1200" b="0" i="0" u="none" strike="noStrike">
                          <a:solidFill>
                            <a:srgbClr val="203864"/>
                          </a:solidFill>
                          <a:effectLst/>
                          <a:latin typeface="Calibri" panose="020F0502020204030204" pitchFamily="34" charset="0"/>
                        </a:rPr>
                        <a:t> PROMOAMBIENTAL DISTRITO</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rtl="0" fontAlgn="ctr"/>
                      <a:r>
                        <a:rPr lang="es-CO" sz="1200" b="0" i="0" u="none" strike="noStrike">
                          <a:solidFill>
                            <a:srgbClr val="203864"/>
                          </a:solidFill>
                          <a:effectLst/>
                          <a:latin typeface="Calibri" panose="020F0502020204030204" pitchFamily="34" charset="0"/>
                        </a:rPr>
                        <a:t>RENDIMIENTOS MAR 2024</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0" i="0" u="none" strike="noStrike">
                          <a:solidFill>
                            <a:srgbClr val="203864"/>
                          </a:solidFill>
                          <a:effectLst/>
                          <a:latin typeface="Calibri" panose="020F0502020204030204" pitchFamily="34" charset="0"/>
                        </a:rPr>
                        <a:t> $                      1,17 </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0" i="0" u="none" strike="noStrike">
                          <a:solidFill>
                            <a:srgbClr val="203864"/>
                          </a:solidFill>
                          <a:effectLst/>
                          <a:latin typeface="Calibri" panose="020F0502020204030204" pitchFamily="34" charset="0"/>
                        </a:rPr>
                        <a:t>10-abr-24</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vMerge="1">
                  <a:txBody>
                    <a:bodyPr/>
                    <a:lstStyle/>
                    <a:p>
                      <a:endParaRPr lang="es-CO"/>
                    </a:p>
                  </a:txBody>
                  <a:tcPr/>
                </a:tc>
                <a:extLst>
                  <a:ext uri="{0D108BD9-81ED-4DB2-BD59-A6C34878D82A}">
                    <a16:rowId xmlns:a16="http://schemas.microsoft.com/office/drawing/2014/main" val="2633249123"/>
                  </a:ext>
                </a:extLst>
              </a:tr>
              <a:tr h="361950">
                <a:tc>
                  <a:txBody>
                    <a:bodyPr/>
                    <a:lstStyle/>
                    <a:p>
                      <a:pPr algn="l" rtl="0" fontAlgn="ctr"/>
                      <a:r>
                        <a:rPr lang="es-CO" sz="1200" b="0" i="0" u="none" strike="noStrike">
                          <a:solidFill>
                            <a:srgbClr val="203864"/>
                          </a:solidFill>
                          <a:effectLst/>
                          <a:latin typeface="Calibri" panose="020F0502020204030204" pitchFamily="34" charset="0"/>
                        </a:rPr>
                        <a:t> LIMPIEZA METROPOLITANA</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rtl="0" fontAlgn="ctr"/>
                      <a:r>
                        <a:rPr lang="es-CO" sz="1200" b="0" i="0" u="none" strike="noStrike">
                          <a:solidFill>
                            <a:srgbClr val="203864"/>
                          </a:solidFill>
                          <a:effectLst/>
                          <a:latin typeface="Calibri" panose="020F0502020204030204" pitchFamily="34" charset="0"/>
                        </a:rPr>
                        <a:t>RECURSOS RECAUDADOS MAR 2024</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0" i="0" u="none" strike="noStrike">
                          <a:solidFill>
                            <a:srgbClr val="203864"/>
                          </a:solidFill>
                          <a:effectLst/>
                          <a:latin typeface="Calibri" panose="020F0502020204030204" pitchFamily="34" charset="0"/>
                        </a:rPr>
                        <a:t> $                  529,87 </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0" i="0" u="none" strike="noStrike">
                          <a:solidFill>
                            <a:srgbClr val="203864"/>
                          </a:solidFill>
                          <a:effectLst/>
                          <a:latin typeface="Calibri" panose="020F0502020204030204" pitchFamily="34" charset="0"/>
                        </a:rPr>
                        <a:t>10-abr-24</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vMerge="1">
                  <a:txBody>
                    <a:bodyPr/>
                    <a:lstStyle/>
                    <a:p>
                      <a:endParaRPr lang="es-CO"/>
                    </a:p>
                  </a:txBody>
                  <a:tcPr/>
                </a:tc>
                <a:extLst>
                  <a:ext uri="{0D108BD9-81ED-4DB2-BD59-A6C34878D82A}">
                    <a16:rowId xmlns:a16="http://schemas.microsoft.com/office/drawing/2014/main" val="4162207031"/>
                  </a:ext>
                </a:extLst>
              </a:tr>
              <a:tr h="361950">
                <a:tc>
                  <a:txBody>
                    <a:bodyPr/>
                    <a:lstStyle/>
                    <a:p>
                      <a:pPr algn="l" rtl="0" fontAlgn="ctr"/>
                      <a:r>
                        <a:rPr lang="es-CO" sz="1200" b="0" i="0" u="none" strike="noStrike">
                          <a:solidFill>
                            <a:srgbClr val="203864"/>
                          </a:solidFill>
                          <a:effectLst/>
                          <a:latin typeface="Calibri" panose="020F0502020204030204" pitchFamily="34" charset="0"/>
                        </a:rPr>
                        <a:t> LIMPIEZA METROPOLITANA</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rtl="0" fontAlgn="ctr"/>
                      <a:r>
                        <a:rPr lang="es-CO" sz="1200" b="0" i="0" u="none" strike="noStrike">
                          <a:solidFill>
                            <a:srgbClr val="203864"/>
                          </a:solidFill>
                          <a:effectLst/>
                          <a:latin typeface="Calibri" panose="020F0502020204030204" pitchFamily="34" charset="0"/>
                        </a:rPr>
                        <a:t>RENDIMIENTOS MAR 2024</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0" i="0" u="none" strike="noStrike">
                          <a:solidFill>
                            <a:srgbClr val="203864"/>
                          </a:solidFill>
                          <a:effectLst/>
                          <a:latin typeface="Calibri" panose="020F0502020204030204" pitchFamily="34" charset="0"/>
                        </a:rPr>
                        <a:t> $                      1,54 </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0" i="0" u="none" strike="noStrike">
                          <a:solidFill>
                            <a:srgbClr val="203864"/>
                          </a:solidFill>
                          <a:effectLst/>
                          <a:latin typeface="Calibri" panose="020F0502020204030204" pitchFamily="34" charset="0"/>
                        </a:rPr>
                        <a:t>10-abr-24</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vMerge="1">
                  <a:txBody>
                    <a:bodyPr/>
                    <a:lstStyle/>
                    <a:p>
                      <a:endParaRPr lang="es-CO"/>
                    </a:p>
                  </a:txBody>
                  <a:tcPr/>
                </a:tc>
                <a:extLst>
                  <a:ext uri="{0D108BD9-81ED-4DB2-BD59-A6C34878D82A}">
                    <a16:rowId xmlns:a16="http://schemas.microsoft.com/office/drawing/2014/main" val="1030122976"/>
                  </a:ext>
                </a:extLst>
              </a:tr>
              <a:tr h="361950">
                <a:tc>
                  <a:txBody>
                    <a:bodyPr/>
                    <a:lstStyle/>
                    <a:p>
                      <a:pPr algn="l" rtl="0" fontAlgn="ctr"/>
                      <a:r>
                        <a:rPr lang="es-CO" sz="1200" b="0" i="0" u="none" strike="noStrike">
                          <a:solidFill>
                            <a:srgbClr val="203864"/>
                          </a:solidFill>
                          <a:effectLst/>
                          <a:latin typeface="Calibri" panose="020F0502020204030204" pitchFamily="34" charset="0"/>
                        </a:rPr>
                        <a:t> CIUDAD LIMPIA</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rtl="0" fontAlgn="ctr"/>
                      <a:r>
                        <a:rPr lang="es-CO" sz="1200" b="0" i="0" u="none" strike="noStrike">
                          <a:solidFill>
                            <a:srgbClr val="203864"/>
                          </a:solidFill>
                          <a:effectLst/>
                          <a:latin typeface="Calibri" panose="020F0502020204030204" pitchFamily="34" charset="0"/>
                        </a:rPr>
                        <a:t>RECURSOS RECAUDADOS MAR 2024</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0" i="0" u="none" strike="noStrike">
                          <a:solidFill>
                            <a:srgbClr val="203864"/>
                          </a:solidFill>
                          <a:effectLst/>
                          <a:latin typeface="Calibri" panose="020F0502020204030204" pitchFamily="34" charset="0"/>
                        </a:rPr>
                        <a:t> $                  328,55 </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0" i="0" u="none" strike="noStrike">
                          <a:solidFill>
                            <a:srgbClr val="203864"/>
                          </a:solidFill>
                          <a:effectLst/>
                          <a:latin typeface="Calibri" panose="020F0502020204030204" pitchFamily="34" charset="0"/>
                        </a:rPr>
                        <a:t>10-abr-24</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vMerge="1">
                  <a:txBody>
                    <a:bodyPr/>
                    <a:lstStyle/>
                    <a:p>
                      <a:endParaRPr lang="es-CO"/>
                    </a:p>
                  </a:txBody>
                  <a:tcPr/>
                </a:tc>
                <a:extLst>
                  <a:ext uri="{0D108BD9-81ED-4DB2-BD59-A6C34878D82A}">
                    <a16:rowId xmlns:a16="http://schemas.microsoft.com/office/drawing/2014/main" val="2648737049"/>
                  </a:ext>
                </a:extLst>
              </a:tr>
              <a:tr h="361950">
                <a:tc>
                  <a:txBody>
                    <a:bodyPr/>
                    <a:lstStyle/>
                    <a:p>
                      <a:pPr algn="l" rtl="0" fontAlgn="ctr"/>
                      <a:r>
                        <a:rPr lang="es-CO" sz="1200" b="0" i="0" u="none" strike="noStrike">
                          <a:solidFill>
                            <a:srgbClr val="203864"/>
                          </a:solidFill>
                          <a:effectLst/>
                          <a:latin typeface="Calibri" panose="020F0502020204030204" pitchFamily="34" charset="0"/>
                        </a:rPr>
                        <a:t> CIUDAD LIMPIA</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rtl="0" fontAlgn="ctr"/>
                      <a:r>
                        <a:rPr lang="es-CO" sz="1200" b="0" i="0" u="none" strike="noStrike">
                          <a:solidFill>
                            <a:srgbClr val="203864"/>
                          </a:solidFill>
                          <a:effectLst/>
                          <a:latin typeface="Calibri" panose="020F0502020204030204" pitchFamily="34" charset="0"/>
                        </a:rPr>
                        <a:t>RENDIMIENTOS MAR 2024</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0" i="0" u="none" strike="noStrike">
                          <a:solidFill>
                            <a:srgbClr val="203864"/>
                          </a:solidFill>
                          <a:effectLst/>
                          <a:latin typeface="Calibri" panose="020F0502020204030204" pitchFamily="34" charset="0"/>
                        </a:rPr>
                        <a:t> $                      0,96 </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0" i="0" u="none" strike="noStrike">
                          <a:solidFill>
                            <a:srgbClr val="203864"/>
                          </a:solidFill>
                          <a:effectLst/>
                          <a:latin typeface="Calibri" panose="020F0502020204030204" pitchFamily="34" charset="0"/>
                        </a:rPr>
                        <a:t>10-abr-24</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vMerge="1">
                  <a:txBody>
                    <a:bodyPr/>
                    <a:lstStyle/>
                    <a:p>
                      <a:endParaRPr lang="es-CO"/>
                    </a:p>
                  </a:txBody>
                  <a:tcPr/>
                </a:tc>
                <a:extLst>
                  <a:ext uri="{0D108BD9-81ED-4DB2-BD59-A6C34878D82A}">
                    <a16:rowId xmlns:a16="http://schemas.microsoft.com/office/drawing/2014/main" val="2281543420"/>
                  </a:ext>
                </a:extLst>
              </a:tr>
              <a:tr h="361950">
                <a:tc>
                  <a:txBody>
                    <a:bodyPr/>
                    <a:lstStyle/>
                    <a:p>
                      <a:pPr algn="l" rtl="0" fontAlgn="ctr"/>
                      <a:r>
                        <a:rPr lang="es-CO" sz="1200" b="0" i="0" u="none" strike="noStrike">
                          <a:solidFill>
                            <a:srgbClr val="203864"/>
                          </a:solidFill>
                          <a:effectLst/>
                          <a:latin typeface="Calibri" panose="020F0502020204030204" pitchFamily="34" charset="0"/>
                        </a:rPr>
                        <a:t> BOGOTA LIMPIA</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rtl="0" fontAlgn="ctr"/>
                      <a:r>
                        <a:rPr lang="es-CO" sz="1200" b="0" i="0" u="none" strike="noStrike">
                          <a:solidFill>
                            <a:srgbClr val="203864"/>
                          </a:solidFill>
                          <a:effectLst/>
                          <a:latin typeface="Calibri" panose="020F0502020204030204" pitchFamily="34" charset="0"/>
                        </a:rPr>
                        <a:t>RECURSOS RECAUDADOS MAR 2024</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0" i="0" u="none" strike="noStrike">
                          <a:solidFill>
                            <a:srgbClr val="203864"/>
                          </a:solidFill>
                          <a:effectLst/>
                          <a:latin typeface="Calibri" panose="020F0502020204030204" pitchFamily="34" charset="0"/>
                        </a:rPr>
                        <a:t> $                  215,35 </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0" i="0" u="none" strike="noStrike">
                          <a:solidFill>
                            <a:srgbClr val="203864"/>
                          </a:solidFill>
                          <a:effectLst/>
                          <a:latin typeface="Calibri" panose="020F0502020204030204" pitchFamily="34" charset="0"/>
                        </a:rPr>
                        <a:t>10-abr-24</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vMerge="1">
                  <a:txBody>
                    <a:bodyPr/>
                    <a:lstStyle/>
                    <a:p>
                      <a:endParaRPr lang="es-CO"/>
                    </a:p>
                  </a:txBody>
                  <a:tcPr/>
                </a:tc>
                <a:extLst>
                  <a:ext uri="{0D108BD9-81ED-4DB2-BD59-A6C34878D82A}">
                    <a16:rowId xmlns:a16="http://schemas.microsoft.com/office/drawing/2014/main" val="1280428545"/>
                  </a:ext>
                </a:extLst>
              </a:tr>
              <a:tr h="361950">
                <a:tc>
                  <a:txBody>
                    <a:bodyPr/>
                    <a:lstStyle/>
                    <a:p>
                      <a:pPr algn="l" rtl="0" fontAlgn="ctr"/>
                      <a:r>
                        <a:rPr lang="es-CO" sz="1200" b="0" i="0" u="none" strike="noStrike">
                          <a:solidFill>
                            <a:srgbClr val="203864"/>
                          </a:solidFill>
                          <a:effectLst/>
                          <a:latin typeface="Calibri" panose="020F0502020204030204" pitchFamily="34" charset="0"/>
                        </a:rPr>
                        <a:t> BOGOTA LIMPIA</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rtl="0" fontAlgn="ctr"/>
                      <a:r>
                        <a:rPr lang="es-CO" sz="1200" b="0" i="0" u="none" strike="noStrike">
                          <a:solidFill>
                            <a:srgbClr val="203864"/>
                          </a:solidFill>
                          <a:effectLst/>
                          <a:latin typeface="Calibri" panose="020F0502020204030204" pitchFamily="34" charset="0"/>
                        </a:rPr>
                        <a:t>RENDIMIENTOS MAR 2024</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0" i="0" u="none" strike="noStrike">
                          <a:solidFill>
                            <a:srgbClr val="203864"/>
                          </a:solidFill>
                          <a:effectLst/>
                          <a:latin typeface="Calibri" panose="020F0502020204030204" pitchFamily="34" charset="0"/>
                        </a:rPr>
                        <a:t> $                      0,71 </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0" i="0" u="none" strike="noStrike">
                          <a:solidFill>
                            <a:srgbClr val="203864"/>
                          </a:solidFill>
                          <a:effectLst/>
                          <a:latin typeface="Calibri" panose="020F0502020204030204" pitchFamily="34" charset="0"/>
                        </a:rPr>
                        <a:t>10-abr-24</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vMerge="1">
                  <a:txBody>
                    <a:bodyPr/>
                    <a:lstStyle/>
                    <a:p>
                      <a:endParaRPr lang="es-CO"/>
                    </a:p>
                  </a:txBody>
                  <a:tcPr/>
                </a:tc>
                <a:extLst>
                  <a:ext uri="{0D108BD9-81ED-4DB2-BD59-A6C34878D82A}">
                    <a16:rowId xmlns:a16="http://schemas.microsoft.com/office/drawing/2014/main" val="325637272"/>
                  </a:ext>
                </a:extLst>
              </a:tr>
              <a:tr h="361950">
                <a:tc>
                  <a:txBody>
                    <a:bodyPr/>
                    <a:lstStyle/>
                    <a:p>
                      <a:pPr algn="l" rtl="0" fontAlgn="ctr"/>
                      <a:r>
                        <a:rPr lang="es-CO" sz="1200" b="0" i="0" u="none" strike="noStrike">
                          <a:solidFill>
                            <a:srgbClr val="203864"/>
                          </a:solidFill>
                          <a:effectLst/>
                          <a:latin typeface="Calibri" panose="020F0502020204030204" pitchFamily="34" charset="0"/>
                        </a:rPr>
                        <a:t> ÁREA LIMPIA</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rtl="0" fontAlgn="ctr"/>
                      <a:r>
                        <a:rPr lang="es-CO" sz="1200" b="0" i="0" u="none" strike="noStrike">
                          <a:solidFill>
                            <a:srgbClr val="203864"/>
                          </a:solidFill>
                          <a:effectLst/>
                          <a:latin typeface="Calibri" panose="020F0502020204030204" pitchFamily="34" charset="0"/>
                        </a:rPr>
                        <a:t>RECURSOS RECAUDADOS MAR 2024</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0" i="0" u="none" strike="noStrike">
                          <a:solidFill>
                            <a:srgbClr val="203864"/>
                          </a:solidFill>
                          <a:effectLst/>
                          <a:latin typeface="Calibri" panose="020F0502020204030204" pitchFamily="34" charset="0"/>
                        </a:rPr>
                        <a:t> $                  245,70 </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0" i="0" u="none" strike="noStrike">
                          <a:solidFill>
                            <a:srgbClr val="203864"/>
                          </a:solidFill>
                          <a:effectLst/>
                          <a:latin typeface="Calibri" panose="020F0502020204030204" pitchFamily="34" charset="0"/>
                        </a:rPr>
                        <a:t>10-abr-24</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vMerge="1">
                  <a:txBody>
                    <a:bodyPr/>
                    <a:lstStyle/>
                    <a:p>
                      <a:endParaRPr lang="es-CO"/>
                    </a:p>
                  </a:txBody>
                  <a:tcPr/>
                </a:tc>
                <a:extLst>
                  <a:ext uri="{0D108BD9-81ED-4DB2-BD59-A6C34878D82A}">
                    <a16:rowId xmlns:a16="http://schemas.microsoft.com/office/drawing/2014/main" val="3911567965"/>
                  </a:ext>
                </a:extLst>
              </a:tr>
              <a:tr h="361950">
                <a:tc>
                  <a:txBody>
                    <a:bodyPr/>
                    <a:lstStyle/>
                    <a:p>
                      <a:pPr algn="l" rtl="0" fontAlgn="ctr"/>
                      <a:r>
                        <a:rPr lang="es-CO" sz="1200" b="0" i="0" u="none" strike="noStrike">
                          <a:solidFill>
                            <a:srgbClr val="203864"/>
                          </a:solidFill>
                          <a:effectLst/>
                          <a:latin typeface="Calibri" panose="020F0502020204030204" pitchFamily="34" charset="0"/>
                        </a:rPr>
                        <a:t> ÁREA LIMPIA</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rtl="0" fontAlgn="ctr"/>
                      <a:r>
                        <a:rPr lang="es-CO" sz="1200" b="0" i="0" u="none" strike="noStrike">
                          <a:solidFill>
                            <a:srgbClr val="203864"/>
                          </a:solidFill>
                          <a:effectLst/>
                          <a:latin typeface="Calibri" panose="020F0502020204030204" pitchFamily="34" charset="0"/>
                        </a:rPr>
                        <a:t>RENDIMIENTOS MAR 2024</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0" i="0" u="none" strike="noStrike">
                          <a:solidFill>
                            <a:srgbClr val="203864"/>
                          </a:solidFill>
                          <a:effectLst/>
                          <a:latin typeface="Calibri" panose="020F0502020204030204" pitchFamily="34" charset="0"/>
                        </a:rPr>
                        <a:t> $                      0,70 </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0" i="0" u="none" strike="noStrike" dirty="0">
                          <a:solidFill>
                            <a:srgbClr val="203864"/>
                          </a:solidFill>
                          <a:effectLst/>
                          <a:latin typeface="Calibri" panose="020F0502020204030204" pitchFamily="34" charset="0"/>
                        </a:rPr>
                        <a:t>10-abr-24</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vMerge="1">
                  <a:txBody>
                    <a:bodyPr/>
                    <a:lstStyle/>
                    <a:p>
                      <a:endParaRPr lang="es-CO"/>
                    </a:p>
                  </a:txBody>
                  <a:tcPr/>
                </a:tc>
                <a:extLst>
                  <a:ext uri="{0D108BD9-81ED-4DB2-BD59-A6C34878D82A}">
                    <a16:rowId xmlns:a16="http://schemas.microsoft.com/office/drawing/2014/main" val="3576848557"/>
                  </a:ext>
                </a:extLst>
              </a:tr>
            </a:tbl>
          </a:graphicData>
        </a:graphic>
      </p:graphicFrame>
    </p:spTree>
  </p:cSld>
  <p:clrMapOvr>
    <a:masterClrMapping/>
  </p:clrMapOvr>
  <p:transition spd="slow"/>
</p:sld>
</file>

<file path=ppt/slides/slide1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7" name="Conector recto 6">
            <a:extLst>
              <a:ext uri="{FF2B5EF4-FFF2-40B4-BE49-F238E27FC236}">
                <a16:creationId xmlns:a16="http://schemas.microsoft.com/office/drawing/2014/main" id="{BE0ABC52-091F-46BA-B0D8-C33D4AC4A682}"/>
              </a:ext>
            </a:extLst>
          </p:cNvPr>
          <p:cNvCxnSpPr>
            <a:cxnSpLocks/>
          </p:cNvCxnSpPr>
          <p:nvPr/>
        </p:nvCxnSpPr>
        <p:spPr>
          <a:xfrm>
            <a:off x="88900" y="1162302"/>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9" name="Título 1">
            <a:extLst>
              <a:ext uri="{FF2B5EF4-FFF2-40B4-BE49-F238E27FC236}">
                <a16:creationId xmlns:a16="http://schemas.microsoft.com/office/drawing/2014/main" id="{DAA16F93-0E35-4EF6-A946-EED5E34E912E}"/>
              </a:ext>
            </a:extLst>
          </p:cNvPr>
          <p:cNvSpPr txBox="1">
            <a:spLocks/>
          </p:cNvSpPr>
          <p:nvPr/>
        </p:nvSpPr>
        <p:spPr>
          <a:xfrm>
            <a:off x="0" y="187325"/>
            <a:ext cx="2490788" cy="2608263"/>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fontAlgn="auto">
              <a:spcBef>
                <a:spcPts val="0"/>
              </a:spcBef>
              <a:spcAft>
                <a:spcPts val="0"/>
              </a:spcAft>
              <a:defRPr/>
            </a:pPr>
            <a:endParaRPr lang="es-ES" sz="2400" b="1" cap="small" dirty="0">
              <a:solidFill>
                <a:srgbClr val="FFC000"/>
              </a:solidFill>
              <a:effectLst>
                <a:outerShdw blurRad="38100" dist="38100" dir="2700000" algn="tl">
                  <a:srgbClr val="000000">
                    <a:alpha val="43137"/>
                  </a:srgbClr>
                </a:outerShdw>
              </a:effectLst>
              <a:latin typeface="Candara" panose="020E0502030303020204" pitchFamily="34" charset="0"/>
            </a:endParaRPr>
          </a:p>
        </p:txBody>
      </p:sp>
      <p:sp>
        <p:nvSpPr>
          <p:cNvPr id="10" name="CuadroTexto 9">
            <a:extLst>
              <a:ext uri="{FF2B5EF4-FFF2-40B4-BE49-F238E27FC236}">
                <a16:creationId xmlns:a16="http://schemas.microsoft.com/office/drawing/2014/main" id="{954C6673-20A4-4D16-A7C4-34EBD616B0D8}"/>
              </a:ext>
            </a:extLst>
          </p:cNvPr>
          <p:cNvSpPr txBox="1"/>
          <p:nvPr/>
        </p:nvSpPr>
        <p:spPr>
          <a:xfrm>
            <a:off x="1668463" y="293688"/>
            <a:ext cx="8945562" cy="862012"/>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ES" sz="1600" b="0" dirty="0">
                <a:solidFill>
                  <a:schemeClr val="accent1">
                    <a:lumMod val="50000"/>
                  </a:schemeClr>
                </a:solidFill>
              </a:rPr>
              <a:t>Estado De Los Pagos de Las Subbolsas a 30 de abril 2024</a:t>
            </a:r>
          </a:p>
        </p:txBody>
      </p:sp>
      <p:pic>
        <p:nvPicPr>
          <p:cNvPr id="11" name="Imagen 15">
            <a:extLst>
              <a:ext uri="{FF2B5EF4-FFF2-40B4-BE49-F238E27FC236}">
                <a16:creationId xmlns:a16="http://schemas.microsoft.com/office/drawing/2014/main" id="{9DDA78A3-CD1C-4BEC-BB1B-2F2F4340089E}"/>
              </a:ext>
            </a:extLst>
          </p:cNvPr>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669925" y="187325"/>
            <a:ext cx="931863"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CuadroTexto 7">
            <a:extLst>
              <a:ext uri="{FF2B5EF4-FFF2-40B4-BE49-F238E27FC236}">
                <a16:creationId xmlns:a16="http://schemas.microsoft.com/office/drawing/2014/main" id="{7F233139-938B-4CAA-B36E-5E6DAEED2C1B}"/>
              </a:ext>
            </a:extLst>
          </p:cNvPr>
          <p:cNvSpPr txBox="1"/>
          <p:nvPr/>
        </p:nvSpPr>
        <p:spPr>
          <a:xfrm>
            <a:off x="669925" y="1458419"/>
            <a:ext cx="11150308" cy="830997"/>
          </a:xfrm>
          <a:prstGeom prst="rect">
            <a:avLst/>
          </a:prstGeom>
          <a:noFill/>
        </p:spPr>
        <p:txBody>
          <a:bodyPr wrap="square" rtlCol="0">
            <a:spAutoFit/>
          </a:bodyPr>
          <a:lstStyle/>
          <a:p>
            <a:r>
              <a:rPr lang="es-MX" sz="1200" dirty="0">
                <a:solidFill>
                  <a:schemeClr val="accent1">
                    <a:lumMod val="50000"/>
                  </a:schemeClr>
                </a:solidFill>
              </a:rPr>
              <a:t>Durante el mes de abril de 2024 se presentaron las siguientes situaciones de incumplimiento en los tiempos de liberación y pago en las facturas relacionadas con las </a:t>
            </a:r>
            <a:r>
              <a:rPr lang="es-CO" sz="1200" b="1" i="0" u="none" strike="noStrike" dirty="0">
                <a:solidFill>
                  <a:schemeClr val="accent1">
                    <a:lumMod val="50000"/>
                  </a:schemeClr>
                </a:solidFill>
                <a:effectLst/>
                <a:latin typeface="Calibri" panose="020F0502020204030204" pitchFamily="34" charset="0"/>
              </a:rPr>
              <a:t>Subbolsas de Disposición Final, Lixiviados</a:t>
            </a:r>
            <a:r>
              <a:rPr lang="es-CO" sz="1200" b="1" dirty="0">
                <a:solidFill>
                  <a:schemeClr val="accent1">
                    <a:lumMod val="50000"/>
                  </a:schemeClr>
                </a:solidFill>
                <a:latin typeface="Calibri" panose="020F0502020204030204" pitchFamily="34" charset="0"/>
              </a:rPr>
              <a:t> e </a:t>
            </a:r>
            <a:r>
              <a:rPr lang="es-CO" sz="1200" b="1" i="0" u="none" strike="noStrike" dirty="0">
                <a:solidFill>
                  <a:schemeClr val="accent1">
                    <a:lumMod val="50000"/>
                  </a:schemeClr>
                </a:solidFill>
                <a:effectLst/>
                <a:latin typeface="Calibri" panose="020F0502020204030204" pitchFamily="34" charset="0"/>
              </a:rPr>
              <a:t>Interventoría RBL</a:t>
            </a:r>
            <a:r>
              <a:rPr lang="es-MX" sz="1200" dirty="0">
                <a:solidFill>
                  <a:schemeClr val="accent1">
                    <a:lumMod val="50000"/>
                  </a:schemeClr>
                </a:solidFill>
              </a:rPr>
              <a:t>, así: </a:t>
            </a:r>
          </a:p>
          <a:p>
            <a:endParaRPr lang="es-MX" sz="1200" dirty="0">
              <a:solidFill>
                <a:schemeClr val="accent1">
                  <a:lumMod val="50000"/>
                </a:schemeClr>
              </a:solidFill>
            </a:endParaRPr>
          </a:p>
          <a:p>
            <a:pPr marL="285750" indent="-285750">
              <a:buFont typeface="Arial" panose="020B0604020202020204" pitchFamily="34" charset="0"/>
              <a:buChar char="•"/>
            </a:pPr>
            <a:r>
              <a:rPr lang="es-MX" sz="1200" dirty="0">
                <a:solidFill>
                  <a:schemeClr val="accent1">
                    <a:lumMod val="50000"/>
                  </a:schemeClr>
                </a:solidFill>
              </a:rPr>
              <a:t>Liberación de órdenes de pago de facturas (Concesionarios)</a:t>
            </a:r>
          </a:p>
        </p:txBody>
      </p:sp>
      <p:graphicFrame>
        <p:nvGraphicFramePr>
          <p:cNvPr id="3" name="Tabla 2">
            <a:extLst>
              <a:ext uri="{FF2B5EF4-FFF2-40B4-BE49-F238E27FC236}">
                <a16:creationId xmlns:a16="http://schemas.microsoft.com/office/drawing/2014/main" id="{01D88271-0344-CC91-E392-669EB46FB3A9}"/>
              </a:ext>
            </a:extLst>
          </p:cNvPr>
          <p:cNvGraphicFramePr>
            <a:graphicFrameLocks noGrp="1"/>
          </p:cNvGraphicFramePr>
          <p:nvPr/>
        </p:nvGraphicFramePr>
        <p:xfrm>
          <a:off x="547112" y="2491161"/>
          <a:ext cx="11150307" cy="3521448"/>
        </p:xfrm>
        <a:graphic>
          <a:graphicData uri="http://schemas.openxmlformats.org/drawingml/2006/table">
            <a:tbl>
              <a:tblPr/>
              <a:tblGrid>
                <a:gridCol w="1510742">
                  <a:extLst>
                    <a:ext uri="{9D8B030D-6E8A-4147-A177-3AD203B41FA5}">
                      <a16:colId xmlns:a16="http://schemas.microsoft.com/office/drawing/2014/main" val="1180171527"/>
                    </a:ext>
                  </a:extLst>
                </a:gridCol>
                <a:gridCol w="835486">
                  <a:extLst>
                    <a:ext uri="{9D8B030D-6E8A-4147-A177-3AD203B41FA5}">
                      <a16:colId xmlns:a16="http://schemas.microsoft.com/office/drawing/2014/main" val="4026159022"/>
                    </a:ext>
                  </a:extLst>
                </a:gridCol>
                <a:gridCol w="1110167">
                  <a:extLst>
                    <a:ext uri="{9D8B030D-6E8A-4147-A177-3AD203B41FA5}">
                      <a16:colId xmlns:a16="http://schemas.microsoft.com/office/drawing/2014/main" val="3625012994"/>
                    </a:ext>
                  </a:extLst>
                </a:gridCol>
                <a:gridCol w="1124473">
                  <a:extLst>
                    <a:ext uri="{9D8B030D-6E8A-4147-A177-3AD203B41FA5}">
                      <a16:colId xmlns:a16="http://schemas.microsoft.com/office/drawing/2014/main" val="2904242487"/>
                    </a:ext>
                  </a:extLst>
                </a:gridCol>
                <a:gridCol w="1510742">
                  <a:extLst>
                    <a:ext uri="{9D8B030D-6E8A-4147-A177-3AD203B41FA5}">
                      <a16:colId xmlns:a16="http://schemas.microsoft.com/office/drawing/2014/main" val="4169418317"/>
                    </a:ext>
                  </a:extLst>
                </a:gridCol>
                <a:gridCol w="1293286">
                  <a:extLst>
                    <a:ext uri="{9D8B030D-6E8A-4147-A177-3AD203B41FA5}">
                      <a16:colId xmlns:a16="http://schemas.microsoft.com/office/drawing/2014/main" val="1964160685"/>
                    </a:ext>
                  </a:extLst>
                </a:gridCol>
                <a:gridCol w="629476">
                  <a:extLst>
                    <a:ext uri="{9D8B030D-6E8A-4147-A177-3AD203B41FA5}">
                      <a16:colId xmlns:a16="http://schemas.microsoft.com/office/drawing/2014/main" val="2053777119"/>
                    </a:ext>
                  </a:extLst>
                </a:gridCol>
                <a:gridCol w="1968542">
                  <a:extLst>
                    <a:ext uri="{9D8B030D-6E8A-4147-A177-3AD203B41FA5}">
                      <a16:colId xmlns:a16="http://schemas.microsoft.com/office/drawing/2014/main" val="4109998665"/>
                    </a:ext>
                  </a:extLst>
                </a:gridCol>
                <a:gridCol w="1167393">
                  <a:extLst>
                    <a:ext uri="{9D8B030D-6E8A-4147-A177-3AD203B41FA5}">
                      <a16:colId xmlns:a16="http://schemas.microsoft.com/office/drawing/2014/main" val="2483817594"/>
                    </a:ext>
                  </a:extLst>
                </a:gridCol>
              </a:tblGrid>
              <a:tr h="878002">
                <a:tc>
                  <a:txBody>
                    <a:bodyPr/>
                    <a:lstStyle/>
                    <a:p>
                      <a:pPr algn="ctr" rtl="0" fontAlgn="ctr"/>
                      <a:r>
                        <a:rPr lang="es-CO" sz="1200" b="1" i="0" u="none" strike="noStrike">
                          <a:solidFill>
                            <a:srgbClr val="203764"/>
                          </a:solidFill>
                          <a:effectLst/>
                          <a:highlight>
                            <a:srgbClr val="E2EFDA"/>
                          </a:highlight>
                          <a:latin typeface="Calibri" panose="020F0502020204030204" pitchFamily="34" charset="0"/>
                        </a:rPr>
                        <a:t>ASE</a:t>
                      </a:r>
                      <a:r>
                        <a:rPr lang="es-CO" sz="1200" b="0" i="0" u="none" strike="noStrike">
                          <a:solidFill>
                            <a:srgbClr val="203764"/>
                          </a:solidFill>
                          <a:effectLst/>
                          <a:highlight>
                            <a:srgbClr val="E2EFDA"/>
                          </a:highlight>
                          <a:latin typeface="Calibri" panose="020F0502020204030204" pitchFamily="34" charset="0"/>
                        </a:rPr>
                        <a:t>​</a:t>
                      </a:r>
                      <a:endParaRPr lang="es-CO" sz="1200" b="1" i="0" u="none" strike="noStrike">
                        <a:solidFill>
                          <a:srgbClr val="203764"/>
                        </a:solidFill>
                        <a:effectLst/>
                        <a:highlight>
                          <a:srgbClr val="E2EFDA"/>
                        </a:highlight>
                        <a:latin typeface="Calibri" panose="020F0502020204030204" pitchFamily="34" charset="0"/>
                      </a:endParaRPr>
                    </a:p>
                  </a:txBody>
                  <a:tcPr marL="0" marR="0" marT="0" marB="0" anchor="ctr">
                    <a:lnL w="6350" cap="flat" cmpd="sng" algn="ctr">
                      <a:solidFill>
                        <a:srgbClr val="92D050"/>
                      </a:solidFill>
                      <a:prstDash val="solid"/>
                      <a:round/>
                      <a:headEnd type="none" w="med" len="med"/>
                      <a:tailEnd type="none" w="med" len="med"/>
                    </a:lnL>
                    <a:lnR w="6350" cap="flat" cmpd="sng" algn="ctr">
                      <a:solidFill>
                        <a:srgbClr val="92D050"/>
                      </a:solidFill>
                      <a:prstDash val="solid"/>
                      <a:round/>
                      <a:headEnd type="none" w="med" len="med"/>
                      <a:tailEnd type="none" w="med" len="med"/>
                    </a:lnR>
                    <a:lnT w="6350" cap="flat" cmpd="sng" algn="ctr">
                      <a:solidFill>
                        <a:srgbClr val="92D050"/>
                      </a:solidFill>
                      <a:prstDash val="solid"/>
                      <a:round/>
                      <a:headEnd type="none" w="med" len="med"/>
                      <a:tailEnd type="none" w="med" len="med"/>
                    </a:lnT>
                    <a:lnB w="6350" cap="flat" cmpd="sng" algn="ctr">
                      <a:solidFill>
                        <a:srgbClr val="92D050"/>
                      </a:solidFill>
                      <a:prstDash val="solid"/>
                      <a:round/>
                      <a:headEnd type="none" w="med" len="med"/>
                      <a:tailEnd type="none" w="med" len="med"/>
                    </a:lnB>
                    <a:solidFill>
                      <a:srgbClr val="E2EFDA"/>
                    </a:solidFill>
                  </a:tcPr>
                </a:tc>
                <a:tc>
                  <a:txBody>
                    <a:bodyPr/>
                    <a:lstStyle/>
                    <a:p>
                      <a:pPr algn="ctr" rtl="0" fontAlgn="ctr"/>
                      <a:r>
                        <a:rPr lang="es-CO" sz="1200" b="1" i="0" u="none" strike="noStrike">
                          <a:solidFill>
                            <a:srgbClr val="203764"/>
                          </a:solidFill>
                          <a:effectLst/>
                          <a:highlight>
                            <a:srgbClr val="E2EFDA"/>
                          </a:highlight>
                          <a:latin typeface="Calibri" panose="020F0502020204030204" pitchFamily="34" charset="0"/>
                        </a:rPr>
                        <a:t>Factura</a:t>
                      </a:r>
                      <a:r>
                        <a:rPr lang="es-CO" sz="1200" b="0" i="0" u="none" strike="noStrike">
                          <a:solidFill>
                            <a:srgbClr val="203764"/>
                          </a:solidFill>
                          <a:effectLst/>
                          <a:highlight>
                            <a:srgbClr val="E2EFDA"/>
                          </a:highlight>
                          <a:latin typeface="Calibri" panose="020F0502020204030204" pitchFamily="34" charset="0"/>
                        </a:rPr>
                        <a:t>​</a:t>
                      </a:r>
                      <a:endParaRPr lang="es-CO" sz="1200" b="1" i="0" u="none" strike="noStrike">
                        <a:solidFill>
                          <a:srgbClr val="203764"/>
                        </a:solidFill>
                        <a:effectLst/>
                        <a:highlight>
                          <a:srgbClr val="E2EFDA"/>
                        </a:highlight>
                        <a:latin typeface="Calibri" panose="020F0502020204030204" pitchFamily="34" charset="0"/>
                      </a:endParaRPr>
                    </a:p>
                  </a:txBody>
                  <a:tcPr marL="0" marR="0" marT="0" marB="0" anchor="ctr">
                    <a:lnL w="6350" cap="flat" cmpd="sng" algn="ctr">
                      <a:solidFill>
                        <a:srgbClr val="92D050"/>
                      </a:solidFill>
                      <a:prstDash val="solid"/>
                      <a:round/>
                      <a:headEnd type="none" w="med" len="med"/>
                      <a:tailEnd type="none" w="med" len="med"/>
                    </a:lnL>
                    <a:lnR w="6350" cap="flat" cmpd="sng" algn="ctr">
                      <a:solidFill>
                        <a:srgbClr val="92D050"/>
                      </a:solidFill>
                      <a:prstDash val="solid"/>
                      <a:round/>
                      <a:headEnd type="none" w="med" len="med"/>
                      <a:tailEnd type="none" w="med" len="med"/>
                    </a:lnR>
                    <a:lnT w="6350" cap="flat" cmpd="sng" algn="ctr">
                      <a:solidFill>
                        <a:srgbClr val="92D050"/>
                      </a:solidFill>
                      <a:prstDash val="solid"/>
                      <a:round/>
                      <a:headEnd type="none" w="med" len="med"/>
                      <a:tailEnd type="none" w="med" len="med"/>
                    </a:lnT>
                    <a:lnB w="6350" cap="flat" cmpd="sng" algn="ctr">
                      <a:solidFill>
                        <a:srgbClr val="92D050"/>
                      </a:solidFill>
                      <a:prstDash val="solid"/>
                      <a:round/>
                      <a:headEnd type="none" w="med" len="med"/>
                      <a:tailEnd type="none" w="med" len="med"/>
                    </a:lnB>
                    <a:solidFill>
                      <a:srgbClr val="E2EFDA"/>
                    </a:solidFill>
                  </a:tcPr>
                </a:tc>
                <a:tc>
                  <a:txBody>
                    <a:bodyPr/>
                    <a:lstStyle/>
                    <a:p>
                      <a:pPr algn="ctr" rtl="0" fontAlgn="ctr"/>
                      <a:r>
                        <a:rPr lang="es-CO" sz="1200" b="1" i="0" u="none" strike="noStrike">
                          <a:solidFill>
                            <a:srgbClr val="203764"/>
                          </a:solidFill>
                          <a:effectLst/>
                          <a:highlight>
                            <a:srgbClr val="E2EFDA"/>
                          </a:highlight>
                          <a:latin typeface="Calibri" panose="020F0502020204030204" pitchFamily="34" charset="0"/>
                        </a:rPr>
                        <a:t>Valor fact.</a:t>
                      </a:r>
                      <a:r>
                        <a:rPr lang="es-CO" sz="1200" b="0" i="0" u="none" strike="noStrike">
                          <a:solidFill>
                            <a:srgbClr val="203764"/>
                          </a:solidFill>
                          <a:effectLst/>
                          <a:highlight>
                            <a:srgbClr val="E2EFDA"/>
                          </a:highlight>
                          <a:latin typeface="Calibri" panose="020F0502020204030204" pitchFamily="34" charset="0"/>
                        </a:rPr>
                        <a:t>​</a:t>
                      </a:r>
                      <a:endParaRPr lang="es-CO" sz="1200" b="1" i="0" u="none" strike="noStrike">
                        <a:solidFill>
                          <a:srgbClr val="203764"/>
                        </a:solidFill>
                        <a:effectLst/>
                        <a:highlight>
                          <a:srgbClr val="E2EFDA"/>
                        </a:highlight>
                        <a:latin typeface="Calibri" panose="020F0502020204030204" pitchFamily="34" charset="0"/>
                      </a:endParaRPr>
                    </a:p>
                  </a:txBody>
                  <a:tcPr marL="0" marR="0" marT="0" marB="0" anchor="ctr">
                    <a:lnL w="6350" cap="flat" cmpd="sng" algn="ctr">
                      <a:solidFill>
                        <a:srgbClr val="92D050"/>
                      </a:solidFill>
                      <a:prstDash val="solid"/>
                      <a:round/>
                      <a:headEnd type="none" w="med" len="med"/>
                      <a:tailEnd type="none" w="med" len="med"/>
                    </a:lnL>
                    <a:lnR w="6350" cap="flat" cmpd="sng" algn="ctr">
                      <a:solidFill>
                        <a:srgbClr val="92D050"/>
                      </a:solidFill>
                      <a:prstDash val="solid"/>
                      <a:round/>
                      <a:headEnd type="none" w="med" len="med"/>
                      <a:tailEnd type="none" w="med" len="med"/>
                    </a:lnR>
                    <a:lnT w="6350" cap="flat" cmpd="sng" algn="ctr">
                      <a:solidFill>
                        <a:srgbClr val="92D050"/>
                      </a:solidFill>
                      <a:prstDash val="solid"/>
                      <a:round/>
                      <a:headEnd type="none" w="med" len="med"/>
                      <a:tailEnd type="none" w="med" len="med"/>
                    </a:lnT>
                    <a:lnB w="6350" cap="flat" cmpd="sng" algn="ctr">
                      <a:solidFill>
                        <a:srgbClr val="92D050"/>
                      </a:solidFill>
                      <a:prstDash val="solid"/>
                      <a:round/>
                      <a:headEnd type="none" w="med" len="med"/>
                      <a:tailEnd type="none" w="med" len="med"/>
                    </a:lnB>
                    <a:solidFill>
                      <a:srgbClr val="E2EFDA"/>
                    </a:solidFill>
                  </a:tcPr>
                </a:tc>
                <a:tc>
                  <a:txBody>
                    <a:bodyPr/>
                    <a:lstStyle/>
                    <a:p>
                      <a:pPr algn="ctr" rtl="0" fontAlgn="ctr"/>
                      <a:r>
                        <a:rPr lang="es-CO" sz="1200" b="1" i="0" u="none" strike="noStrike">
                          <a:solidFill>
                            <a:srgbClr val="203764"/>
                          </a:solidFill>
                          <a:effectLst/>
                          <a:highlight>
                            <a:srgbClr val="E2EFDA"/>
                          </a:highlight>
                          <a:latin typeface="Calibri" panose="020F0502020204030204" pitchFamily="34" charset="0"/>
                        </a:rPr>
                        <a:t>Subbolsa</a:t>
                      </a:r>
                      <a:r>
                        <a:rPr lang="es-CO" sz="1200" b="0" i="0" u="none" strike="noStrike">
                          <a:solidFill>
                            <a:srgbClr val="203764"/>
                          </a:solidFill>
                          <a:effectLst/>
                          <a:highlight>
                            <a:srgbClr val="E2EFDA"/>
                          </a:highlight>
                          <a:latin typeface="Calibri" panose="020F0502020204030204" pitchFamily="34" charset="0"/>
                        </a:rPr>
                        <a:t>​</a:t>
                      </a:r>
                      <a:endParaRPr lang="es-CO" sz="1200" b="1" i="0" u="none" strike="noStrike">
                        <a:solidFill>
                          <a:srgbClr val="203764"/>
                        </a:solidFill>
                        <a:effectLst/>
                        <a:highlight>
                          <a:srgbClr val="E2EFDA"/>
                        </a:highlight>
                        <a:latin typeface="Calibri" panose="020F0502020204030204" pitchFamily="34" charset="0"/>
                      </a:endParaRPr>
                    </a:p>
                  </a:txBody>
                  <a:tcPr marL="0" marR="0" marT="0" marB="0" anchor="ctr">
                    <a:lnL w="6350" cap="flat" cmpd="sng" algn="ctr">
                      <a:solidFill>
                        <a:srgbClr val="92D050"/>
                      </a:solidFill>
                      <a:prstDash val="solid"/>
                      <a:round/>
                      <a:headEnd type="none" w="med" len="med"/>
                      <a:tailEnd type="none" w="med" len="med"/>
                    </a:lnL>
                    <a:lnR w="6350" cap="flat" cmpd="sng" algn="ctr">
                      <a:solidFill>
                        <a:srgbClr val="92D050"/>
                      </a:solidFill>
                      <a:prstDash val="solid"/>
                      <a:round/>
                      <a:headEnd type="none" w="med" len="med"/>
                      <a:tailEnd type="none" w="med" len="med"/>
                    </a:lnR>
                    <a:lnT w="6350" cap="flat" cmpd="sng" algn="ctr">
                      <a:solidFill>
                        <a:srgbClr val="92D050"/>
                      </a:solidFill>
                      <a:prstDash val="solid"/>
                      <a:round/>
                      <a:headEnd type="none" w="med" len="med"/>
                      <a:tailEnd type="none" w="med" len="med"/>
                    </a:lnT>
                    <a:lnB w="6350" cap="flat" cmpd="sng" algn="ctr">
                      <a:solidFill>
                        <a:srgbClr val="92D050"/>
                      </a:solidFill>
                      <a:prstDash val="solid"/>
                      <a:round/>
                      <a:headEnd type="none" w="med" len="med"/>
                      <a:tailEnd type="none" w="med" len="med"/>
                    </a:lnB>
                    <a:solidFill>
                      <a:srgbClr val="E2EFDA"/>
                    </a:solidFill>
                  </a:tcPr>
                </a:tc>
                <a:tc>
                  <a:txBody>
                    <a:bodyPr/>
                    <a:lstStyle/>
                    <a:p>
                      <a:pPr algn="ctr" rtl="0" fontAlgn="ctr"/>
                      <a:r>
                        <a:rPr lang="es-MX" sz="1200" b="1" i="0" u="none" strike="noStrike">
                          <a:solidFill>
                            <a:srgbClr val="203764"/>
                          </a:solidFill>
                          <a:effectLst/>
                          <a:highlight>
                            <a:srgbClr val="E2EFDA"/>
                          </a:highlight>
                          <a:latin typeface="Calibri" panose="020F0502020204030204" pitchFamily="34" charset="0"/>
                        </a:rPr>
                        <a:t>Recursos Disponibles:</a:t>
                      </a:r>
                      <a:br>
                        <a:rPr lang="es-MX" sz="1200" b="1" i="0" u="none" strike="noStrike">
                          <a:solidFill>
                            <a:srgbClr val="203764"/>
                          </a:solidFill>
                          <a:effectLst/>
                          <a:highlight>
                            <a:srgbClr val="E2EFDA"/>
                          </a:highlight>
                          <a:latin typeface="Calibri" panose="020F0502020204030204" pitchFamily="34" charset="0"/>
                        </a:rPr>
                      </a:br>
                      <a:r>
                        <a:rPr lang="es-MX" sz="1200" b="1" i="0" u="none" strike="noStrike">
                          <a:solidFill>
                            <a:srgbClr val="203764"/>
                          </a:solidFill>
                          <a:effectLst/>
                          <a:highlight>
                            <a:srgbClr val="E2EFDA"/>
                          </a:highlight>
                          <a:latin typeface="Calibri" panose="020F0502020204030204" pitchFamily="34" charset="0"/>
                        </a:rPr>
                        <a:t>Fecha Máxima de liberación Concesionario:</a:t>
                      </a:r>
                      <a:r>
                        <a:rPr lang="es-MX" sz="1200" b="0" i="0" u="none" strike="noStrike">
                          <a:solidFill>
                            <a:srgbClr val="203764"/>
                          </a:solidFill>
                          <a:effectLst/>
                          <a:highlight>
                            <a:srgbClr val="E2EFDA"/>
                          </a:highlight>
                          <a:latin typeface="Calibri" panose="020F0502020204030204" pitchFamily="34" charset="0"/>
                        </a:rPr>
                        <a:t>​</a:t>
                      </a:r>
                      <a:endParaRPr lang="es-MX" sz="1200" b="1" i="0" u="none" strike="noStrike">
                        <a:solidFill>
                          <a:srgbClr val="203764"/>
                        </a:solidFill>
                        <a:effectLst/>
                        <a:highlight>
                          <a:srgbClr val="E2EFDA"/>
                        </a:highlight>
                        <a:latin typeface="Calibri" panose="020F0502020204030204" pitchFamily="34" charset="0"/>
                      </a:endParaRPr>
                    </a:p>
                  </a:txBody>
                  <a:tcPr marL="0" marR="0" marT="0" marB="0" anchor="ctr">
                    <a:lnL w="6350" cap="flat" cmpd="sng" algn="ctr">
                      <a:solidFill>
                        <a:srgbClr val="92D050"/>
                      </a:solidFill>
                      <a:prstDash val="solid"/>
                      <a:round/>
                      <a:headEnd type="none" w="med" len="med"/>
                      <a:tailEnd type="none" w="med" len="med"/>
                    </a:lnL>
                    <a:lnR w="6350" cap="flat" cmpd="sng" algn="ctr">
                      <a:solidFill>
                        <a:srgbClr val="92D050"/>
                      </a:solidFill>
                      <a:prstDash val="solid"/>
                      <a:round/>
                      <a:headEnd type="none" w="med" len="med"/>
                      <a:tailEnd type="none" w="med" len="med"/>
                    </a:lnR>
                    <a:lnT w="6350" cap="flat" cmpd="sng" algn="ctr">
                      <a:solidFill>
                        <a:srgbClr val="92D050"/>
                      </a:solidFill>
                      <a:prstDash val="solid"/>
                      <a:round/>
                      <a:headEnd type="none" w="med" len="med"/>
                      <a:tailEnd type="none" w="med" len="med"/>
                    </a:lnT>
                    <a:lnB w="6350" cap="flat" cmpd="sng" algn="ctr">
                      <a:solidFill>
                        <a:srgbClr val="92D050"/>
                      </a:solidFill>
                      <a:prstDash val="solid"/>
                      <a:round/>
                      <a:headEnd type="none" w="med" len="med"/>
                      <a:tailEnd type="none" w="med" len="med"/>
                    </a:lnB>
                    <a:solidFill>
                      <a:srgbClr val="E2EFDA"/>
                    </a:solidFill>
                  </a:tcPr>
                </a:tc>
                <a:tc>
                  <a:txBody>
                    <a:bodyPr/>
                    <a:lstStyle/>
                    <a:p>
                      <a:pPr algn="ctr" rtl="0" fontAlgn="ctr"/>
                      <a:r>
                        <a:rPr lang="es-MX" sz="1200" b="1" i="0" u="none" strike="noStrike">
                          <a:solidFill>
                            <a:srgbClr val="203764"/>
                          </a:solidFill>
                          <a:effectLst/>
                          <a:highlight>
                            <a:srgbClr val="E2EFDA"/>
                          </a:highlight>
                          <a:latin typeface="Calibri" panose="020F0502020204030204" pitchFamily="34" charset="0"/>
                        </a:rPr>
                        <a:t>Fecha real de Cargue y Liberación de la OP</a:t>
                      </a:r>
                      <a:r>
                        <a:rPr lang="es-MX" sz="1200" b="0" i="0" u="none" strike="noStrike">
                          <a:solidFill>
                            <a:srgbClr val="203764"/>
                          </a:solidFill>
                          <a:effectLst/>
                          <a:highlight>
                            <a:srgbClr val="E2EFDA"/>
                          </a:highlight>
                          <a:latin typeface="Calibri" panose="020F0502020204030204" pitchFamily="34" charset="0"/>
                        </a:rPr>
                        <a:t>​</a:t>
                      </a:r>
                      <a:endParaRPr lang="es-MX" sz="1200" b="1" i="0" u="none" strike="noStrike">
                        <a:solidFill>
                          <a:srgbClr val="203764"/>
                        </a:solidFill>
                        <a:effectLst/>
                        <a:highlight>
                          <a:srgbClr val="E2EFDA"/>
                        </a:highlight>
                        <a:latin typeface="Calibri" panose="020F0502020204030204" pitchFamily="34" charset="0"/>
                      </a:endParaRPr>
                    </a:p>
                  </a:txBody>
                  <a:tcPr marL="0" marR="0" marT="0" marB="0" anchor="ctr">
                    <a:lnL w="6350" cap="flat" cmpd="sng" algn="ctr">
                      <a:solidFill>
                        <a:srgbClr val="92D050"/>
                      </a:solidFill>
                      <a:prstDash val="solid"/>
                      <a:round/>
                      <a:headEnd type="none" w="med" len="med"/>
                      <a:tailEnd type="none" w="med" len="med"/>
                    </a:lnL>
                    <a:lnR w="6350" cap="flat" cmpd="sng" algn="ctr">
                      <a:solidFill>
                        <a:srgbClr val="92D050"/>
                      </a:solidFill>
                      <a:prstDash val="solid"/>
                      <a:round/>
                      <a:headEnd type="none" w="med" len="med"/>
                      <a:tailEnd type="none" w="med" len="med"/>
                    </a:lnR>
                    <a:lnT w="6350" cap="flat" cmpd="sng" algn="ctr">
                      <a:solidFill>
                        <a:srgbClr val="92D050"/>
                      </a:solidFill>
                      <a:prstDash val="solid"/>
                      <a:round/>
                      <a:headEnd type="none" w="med" len="med"/>
                      <a:tailEnd type="none" w="med" len="med"/>
                    </a:lnT>
                    <a:lnB w="6350" cap="flat" cmpd="sng" algn="ctr">
                      <a:solidFill>
                        <a:srgbClr val="92D050"/>
                      </a:solidFill>
                      <a:prstDash val="solid"/>
                      <a:round/>
                      <a:headEnd type="none" w="med" len="med"/>
                      <a:tailEnd type="none" w="med" len="med"/>
                    </a:lnB>
                    <a:solidFill>
                      <a:srgbClr val="E2EFDA"/>
                    </a:solidFill>
                  </a:tcPr>
                </a:tc>
                <a:tc>
                  <a:txBody>
                    <a:bodyPr/>
                    <a:lstStyle/>
                    <a:p>
                      <a:pPr algn="ctr" rtl="0" fontAlgn="ctr"/>
                      <a:r>
                        <a:rPr lang="es-CO" sz="1200" b="1" i="0" u="none" strike="noStrike">
                          <a:solidFill>
                            <a:srgbClr val="203764"/>
                          </a:solidFill>
                          <a:effectLst/>
                          <a:highlight>
                            <a:srgbClr val="E2EFDA"/>
                          </a:highlight>
                          <a:latin typeface="Calibri" panose="020F0502020204030204" pitchFamily="34" charset="0"/>
                        </a:rPr>
                        <a:t>Días hábiles Vencidos</a:t>
                      </a:r>
                    </a:p>
                  </a:txBody>
                  <a:tcPr marL="0" marR="0" marT="0" marB="0" anchor="ctr">
                    <a:lnL w="6350" cap="flat" cmpd="sng" algn="ctr">
                      <a:solidFill>
                        <a:srgbClr val="92D050"/>
                      </a:solidFill>
                      <a:prstDash val="solid"/>
                      <a:round/>
                      <a:headEnd type="none" w="med" len="med"/>
                      <a:tailEnd type="none" w="med" len="med"/>
                    </a:lnL>
                    <a:lnR w="6350" cap="flat" cmpd="sng" algn="ctr">
                      <a:solidFill>
                        <a:srgbClr val="92D050"/>
                      </a:solidFill>
                      <a:prstDash val="solid"/>
                      <a:round/>
                      <a:headEnd type="none" w="med" len="med"/>
                      <a:tailEnd type="none" w="med" len="med"/>
                    </a:lnR>
                    <a:lnT w="6350" cap="flat" cmpd="sng" algn="ctr">
                      <a:solidFill>
                        <a:srgbClr val="92D050"/>
                      </a:solidFill>
                      <a:prstDash val="solid"/>
                      <a:round/>
                      <a:headEnd type="none" w="med" len="med"/>
                      <a:tailEnd type="none" w="med" len="med"/>
                    </a:lnT>
                    <a:lnB w="6350" cap="flat" cmpd="sng" algn="ctr">
                      <a:solidFill>
                        <a:srgbClr val="92D050"/>
                      </a:solidFill>
                      <a:prstDash val="solid"/>
                      <a:round/>
                      <a:headEnd type="none" w="med" len="med"/>
                      <a:tailEnd type="none" w="med" len="med"/>
                    </a:lnB>
                    <a:solidFill>
                      <a:srgbClr val="E2EFDA"/>
                    </a:solidFill>
                  </a:tcPr>
                </a:tc>
                <a:tc>
                  <a:txBody>
                    <a:bodyPr/>
                    <a:lstStyle/>
                    <a:p>
                      <a:pPr algn="ctr" rtl="0" fontAlgn="ctr"/>
                      <a:r>
                        <a:rPr lang="es-CO" sz="1200" b="1" i="0" u="none" strike="noStrike">
                          <a:solidFill>
                            <a:srgbClr val="203764"/>
                          </a:solidFill>
                          <a:effectLst/>
                          <a:highlight>
                            <a:srgbClr val="E2EFDA"/>
                          </a:highlight>
                          <a:latin typeface="Calibri" panose="020F0502020204030204" pitchFamily="34" charset="0"/>
                        </a:rPr>
                        <a:t>Comunicado​ Interventoría</a:t>
                      </a:r>
                    </a:p>
                  </a:txBody>
                  <a:tcPr marL="0" marR="0" marT="0" marB="0" anchor="ctr">
                    <a:lnL w="6350" cap="flat" cmpd="sng" algn="ctr">
                      <a:solidFill>
                        <a:srgbClr val="92D050"/>
                      </a:solidFill>
                      <a:prstDash val="solid"/>
                      <a:round/>
                      <a:headEnd type="none" w="med" len="med"/>
                      <a:tailEnd type="none" w="med" len="med"/>
                    </a:lnL>
                    <a:lnR w="6350" cap="flat" cmpd="sng" algn="ctr">
                      <a:solidFill>
                        <a:srgbClr val="92D050"/>
                      </a:solidFill>
                      <a:prstDash val="solid"/>
                      <a:round/>
                      <a:headEnd type="none" w="med" len="med"/>
                      <a:tailEnd type="none" w="med" len="med"/>
                    </a:lnR>
                    <a:lnT w="6350" cap="flat" cmpd="sng" algn="ctr">
                      <a:solidFill>
                        <a:srgbClr val="92D050"/>
                      </a:solidFill>
                      <a:prstDash val="solid"/>
                      <a:round/>
                      <a:headEnd type="none" w="med" len="med"/>
                      <a:tailEnd type="none" w="med" len="med"/>
                    </a:lnT>
                    <a:lnB w="6350" cap="flat" cmpd="sng" algn="ctr">
                      <a:solidFill>
                        <a:srgbClr val="92D050"/>
                      </a:solidFill>
                      <a:prstDash val="solid"/>
                      <a:round/>
                      <a:headEnd type="none" w="med" len="med"/>
                      <a:tailEnd type="none" w="med" len="med"/>
                    </a:lnB>
                    <a:solidFill>
                      <a:srgbClr val="E2EFDA"/>
                    </a:solidFill>
                  </a:tcPr>
                </a:tc>
                <a:tc>
                  <a:txBody>
                    <a:bodyPr/>
                    <a:lstStyle/>
                    <a:p>
                      <a:pPr algn="ctr" rtl="0" fontAlgn="ctr"/>
                      <a:r>
                        <a:rPr lang="es-CO" sz="1200" b="1" i="0" u="none" strike="noStrike">
                          <a:solidFill>
                            <a:srgbClr val="203764"/>
                          </a:solidFill>
                          <a:effectLst/>
                          <a:highlight>
                            <a:srgbClr val="E2EFDA"/>
                          </a:highlight>
                          <a:latin typeface="Calibri" panose="020F0502020204030204" pitchFamily="34" charset="0"/>
                        </a:rPr>
                        <a:t>Estado de Pago</a:t>
                      </a:r>
                    </a:p>
                  </a:txBody>
                  <a:tcPr marL="0" marR="0" marT="0" marB="0" anchor="ctr">
                    <a:lnL w="6350" cap="flat" cmpd="sng" algn="ctr">
                      <a:solidFill>
                        <a:srgbClr val="92D050"/>
                      </a:solidFill>
                      <a:prstDash val="solid"/>
                      <a:round/>
                      <a:headEnd type="none" w="med" len="med"/>
                      <a:tailEnd type="none" w="med" len="med"/>
                    </a:lnL>
                    <a:lnR w="6350" cap="flat" cmpd="sng" algn="ctr">
                      <a:solidFill>
                        <a:srgbClr val="92D050"/>
                      </a:solidFill>
                      <a:prstDash val="solid"/>
                      <a:round/>
                      <a:headEnd type="none" w="med" len="med"/>
                      <a:tailEnd type="none" w="med" len="med"/>
                    </a:lnR>
                    <a:lnT w="6350" cap="flat" cmpd="sng" algn="ctr">
                      <a:solidFill>
                        <a:srgbClr val="92D050"/>
                      </a:solidFill>
                      <a:prstDash val="solid"/>
                      <a:round/>
                      <a:headEnd type="none" w="med" len="med"/>
                      <a:tailEnd type="none" w="med" len="med"/>
                    </a:lnT>
                    <a:lnB w="6350" cap="flat" cmpd="sng" algn="ctr">
                      <a:solidFill>
                        <a:srgbClr val="92D050"/>
                      </a:solidFill>
                      <a:prstDash val="solid"/>
                      <a:round/>
                      <a:headEnd type="none" w="med" len="med"/>
                      <a:tailEnd type="none" w="med" len="med"/>
                    </a:lnB>
                    <a:solidFill>
                      <a:srgbClr val="E2EFDA"/>
                    </a:solidFill>
                  </a:tcPr>
                </a:tc>
                <a:extLst>
                  <a:ext uri="{0D108BD9-81ED-4DB2-BD59-A6C34878D82A}">
                    <a16:rowId xmlns:a16="http://schemas.microsoft.com/office/drawing/2014/main" val="2800652367"/>
                  </a:ext>
                </a:extLst>
              </a:tr>
              <a:tr h="755271">
                <a:tc>
                  <a:txBody>
                    <a:bodyPr/>
                    <a:lstStyle/>
                    <a:p>
                      <a:pPr algn="ctr" fontAlgn="ctr"/>
                      <a:r>
                        <a:rPr lang="es-CO" sz="1000" b="0" i="0" u="none" strike="noStrike">
                          <a:solidFill>
                            <a:srgbClr val="203764"/>
                          </a:solidFill>
                          <a:effectLst/>
                          <a:latin typeface="Calibri" panose="020F0502020204030204" pitchFamily="34" charset="0"/>
                        </a:rPr>
                        <a:t>PROMOAMBIENTAL</a:t>
                      </a:r>
                    </a:p>
                  </a:txBody>
                  <a:tcPr marL="0" marR="0" marT="0" marB="0" anchor="ctr">
                    <a:lnL w="6350" cap="flat" cmpd="sng" algn="ctr">
                      <a:solidFill>
                        <a:srgbClr val="92D050"/>
                      </a:solidFill>
                      <a:prstDash val="solid"/>
                      <a:round/>
                      <a:headEnd type="none" w="med" len="med"/>
                      <a:tailEnd type="none" w="med" len="med"/>
                    </a:lnL>
                    <a:lnR w="6350" cap="flat" cmpd="sng" algn="ctr">
                      <a:solidFill>
                        <a:srgbClr val="92D050"/>
                      </a:solidFill>
                      <a:prstDash val="solid"/>
                      <a:round/>
                      <a:headEnd type="none" w="med" len="med"/>
                      <a:tailEnd type="none" w="med" len="med"/>
                    </a:lnR>
                    <a:lnT w="6350" cap="flat" cmpd="sng" algn="ctr">
                      <a:solidFill>
                        <a:srgbClr val="92D050"/>
                      </a:solidFill>
                      <a:prstDash val="solid"/>
                      <a:round/>
                      <a:headEnd type="none" w="med" len="med"/>
                      <a:tailEnd type="none" w="med" len="med"/>
                    </a:lnT>
                    <a:lnB w="6350" cap="flat" cmpd="sng" algn="ctr">
                      <a:solidFill>
                        <a:srgbClr val="92D050"/>
                      </a:solidFill>
                      <a:prstDash val="solid"/>
                      <a:round/>
                      <a:headEnd type="none" w="med" len="med"/>
                      <a:tailEnd type="none" w="med" len="med"/>
                    </a:lnB>
                    <a:noFill/>
                  </a:tcPr>
                </a:tc>
                <a:tc>
                  <a:txBody>
                    <a:bodyPr/>
                    <a:lstStyle/>
                    <a:p>
                      <a:pPr algn="ctr" fontAlgn="ctr"/>
                      <a:r>
                        <a:rPr lang="es-CO" sz="1000" b="0" i="0" u="none" strike="noStrike">
                          <a:solidFill>
                            <a:srgbClr val="203764"/>
                          </a:solidFill>
                          <a:effectLst/>
                          <a:latin typeface="Calibri" panose="020F0502020204030204" pitchFamily="34" charset="0"/>
                        </a:rPr>
                        <a:t>CGR3841</a:t>
                      </a:r>
                    </a:p>
                  </a:txBody>
                  <a:tcPr marL="0" marR="0" marT="0" marB="0" anchor="ctr">
                    <a:lnL w="6350" cap="flat" cmpd="sng" algn="ctr">
                      <a:solidFill>
                        <a:srgbClr val="92D050"/>
                      </a:solidFill>
                      <a:prstDash val="solid"/>
                      <a:round/>
                      <a:headEnd type="none" w="med" len="med"/>
                      <a:tailEnd type="none" w="med" len="med"/>
                    </a:lnL>
                    <a:lnR w="6350" cap="flat" cmpd="sng" algn="ctr">
                      <a:solidFill>
                        <a:srgbClr val="92D050"/>
                      </a:solidFill>
                      <a:prstDash val="solid"/>
                      <a:round/>
                      <a:headEnd type="none" w="med" len="med"/>
                      <a:tailEnd type="none" w="med" len="med"/>
                    </a:lnR>
                    <a:lnT w="6350" cap="flat" cmpd="sng" algn="ctr">
                      <a:solidFill>
                        <a:srgbClr val="92D050"/>
                      </a:solidFill>
                      <a:prstDash val="solid"/>
                      <a:round/>
                      <a:headEnd type="none" w="med" len="med"/>
                      <a:tailEnd type="none" w="med" len="med"/>
                    </a:lnT>
                    <a:lnB w="6350" cap="flat" cmpd="sng" algn="ctr">
                      <a:solidFill>
                        <a:srgbClr val="92D050"/>
                      </a:solidFill>
                      <a:prstDash val="solid"/>
                      <a:round/>
                      <a:headEnd type="none" w="med" len="med"/>
                      <a:tailEnd type="none" w="med" len="med"/>
                    </a:lnB>
                    <a:noFill/>
                  </a:tcPr>
                </a:tc>
                <a:tc>
                  <a:txBody>
                    <a:bodyPr/>
                    <a:lstStyle/>
                    <a:p>
                      <a:pPr algn="ctr" fontAlgn="ctr"/>
                      <a:r>
                        <a:rPr lang="es-CO" sz="1000" b="0" i="0" u="none" strike="noStrike" dirty="0">
                          <a:solidFill>
                            <a:srgbClr val="203764"/>
                          </a:solidFill>
                          <a:effectLst/>
                          <a:latin typeface="Calibri" panose="020F0502020204030204" pitchFamily="34" charset="0"/>
                        </a:rPr>
                        <a:t> $ 678.110.050 </a:t>
                      </a:r>
                    </a:p>
                  </a:txBody>
                  <a:tcPr marL="0" marR="0" marT="0" marB="0" anchor="ctr">
                    <a:lnL w="6350" cap="flat" cmpd="sng" algn="ctr">
                      <a:solidFill>
                        <a:srgbClr val="92D050"/>
                      </a:solidFill>
                      <a:prstDash val="solid"/>
                      <a:round/>
                      <a:headEnd type="none" w="med" len="med"/>
                      <a:tailEnd type="none" w="med" len="med"/>
                    </a:lnL>
                    <a:lnR w="6350" cap="flat" cmpd="sng" algn="ctr">
                      <a:solidFill>
                        <a:srgbClr val="92D050"/>
                      </a:solidFill>
                      <a:prstDash val="solid"/>
                      <a:round/>
                      <a:headEnd type="none" w="med" len="med"/>
                      <a:tailEnd type="none" w="med" len="med"/>
                    </a:lnR>
                    <a:lnT w="6350" cap="flat" cmpd="sng" algn="ctr">
                      <a:solidFill>
                        <a:srgbClr val="92D050"/>
                      </a:solidFill>
                      <a:prstDash val="solid"/>
                      <a:round/>
                      <a:headEnd type="none" w="med" len="med"/>
                      <a:tailEnd type="none" w="med" len="med"/>
                    </a:lnT>
                    <a:lnB w="6350" cap="flat" cmpd="sng" algn="ctr">
                      <a:solidFill>
                        <a:srgbClr val="92D050"/>
                      </a:solidFill>
                      <a:prstDash val="solid"/>
                      <a:round/>
                      <a:headEnd type="none" w="med" len="med"/>
                      <a:tailEnd type="none" w="med" len="med"/>
                    </a:lnB>
                    <a:noFill/>
                  </a:tcPr>
                </a:tc>
                <a:tc>
                  <a:txBody>
                    <a:bodyPr/>
                    <a:lstStyle/>
                    <a:p>
                      <a:pPr algn="ctr" fontAlgn="ctr"/>
                      <a:r>
                        <a:rPr lang="es-CO" sz="1000" b="0" i="0" u="none" strike="noStrike">
                          <a:solidFill>
                            <a:srgbClr val="203764"/>
                          </a:solidFill>
                          <a:effectLst/>
                          <a:latin typeface="Calibri" panose="020F0502020204030204" pitchFamily="34" charset="0"/>
                        </a:rPr>
                        <a:t>LIXIVIADOS ASE 1</a:t>
                      </a:r>
                    </a:p>
                  </a:txBody>
                  <a:tcPr marL="0" marR="0" marT="0" marB="0" anchor="ctr">
                    <a:lnL w="6350" cap="flat" cmpd="sng" algn="ctr">
                      <a:solidFill>
                        <a:srgbClr val="92D050"/>
                      </a:solidFill>
                      <a:prstDash val="solid"/>
                      <a:round/>
                      <a:headEnd type="none" w="med" len="med"/>
                      <a:tailEnd type="none" w="med" len="med"/>
                    </a:lnL>
                    <a:lnR w="6350" cap="flat" cmpd="sng" algn="ctr">
                      <a:solidFill>
                        <a:srgbClr val="92D050"/>
                      </a:solidFill>
                      <a:prstDash val="solid"/>
                      <a:round/>
                      <a:headEnd type="none" w="med" len="med"/>
                      <a:tailEnd type="none" w="med" len="med"/>
                    </a:lnR>
                    <a:lnT w="6350" cap="flat" cmpd="sng" algn="ctr">
                      <a:solidFill>
                        <a:srgbClr val="92D050"/>
                      </a:solidFill>
                      <a:prstDash val="solid"/>
                      <a:round/>
                      <a:headEnd type="none" w="med" len="med"/>
                      <a:tailEnd type="none" w="med" len="med"/>
                    </a:lnT>
                    <a:lnB w="6350" cap="flat" cmpd="sng" algn="ctr">
                      <a:solidFill>
                        <a:srgbClr val="92D050"/>
                      </a:solidFill>
                      <a:prstDash val="solid"/>
                      <a:round/>
                      <a:headEnd type="none" w="med" len="med"/>
                      <a:tailEnd type="none" w="med" len="med"/>
                    </a:lnB>
                    <a:noFill/>
                  </a:tcPr>
                </a:tc>
                <a:tc>
                  <a:txBody>
                    <a:bodyPr/>
                    <a:lstStyle/>
                    <a:p>
                      <a:pPr algn="ctr" fontAlgn="ctr"/>
                      <a:r>
                        <a:rPr lang="es-CO" sz="1000" b="0" i="0" u="none" strike="noStrike">
                          <a:solidFill>
                            <a:srgbClr val="203764"/>
                          </a:solidFill>
                          <a:effectLst/>
                          <a:latin typeface="Calibri" panose="020F0502020204030204" pitchFamily="34" charset="0"/>
                        </a:rPr>
                        <a:t>Recursos: 01/04/2024</a:t>
                      </a:r>
                      <a:br>
                        <a:rPr lang="es-CO" sz="1000" b="0" i="0" u="none" strike="noStrike">
                          <a:solidFill>
                            <a:srgbClr val="203764"/>
                          </a:solidFill>
                          <a:effectLst/>
                          <a:latin typeface="Calibri" panose="020F0502020204030204" pitchFamily="34" charset="0"/>
                        </a:rPr>
                      </a:br>
                      <a:r>
                        <a:rPr lang="es-CO" sz="1000" b="0" i="0" u="none" strike="noStrike">
                          <a:solidFill>
                            <a:srgbClr val="203764"/>
                          </a:solidFill>
                          <a:effectLst/>
                          <a:latin typeface="Calibri" panose="020F0502020204030204" pitchFamily="34" charset="0"/>
                        </a:rPr>
                        <a:t>Liberación: 01/04/2024</a:t>
                      </a:r>
                    </a:p>
                  </a:txBody>
                  <a:tcPr marL="0" marR="0" marT="0" marB="0" anchor="ctr">
                    <a:lnL w="6350" cap="flat" cmpd="sng" algn="ctr">
                      <a:solidFill>
                        <a:srgbClr val="92D050"/>
                      </a:solidFill>
                      <a:prstDash val="solid"/>
                      <a:round/>
                      <a:headEnd type="none" w="med" len="med"/>
                      <a:tailEnd type="none" w="med" len="med"/>
                    </a:lnL>
                    <a:lnR w="6350" cap="flat" cmpd="sng" algn="ctr">
                      <a:solidFill>
                        <a:srgbClr val="92D050"/>
                      </a:solidFill>
                      <a:prstDash val="solid"/>
                      <a:round/>
                      <a:headEnd type="none" w="med" len="med"/>
                      <a:tailEnd type="none" w="med" len="med"/>
                    </a:lnR>
                    <a:lnT w="6350" cap="flat" cmpd="sng" algn="ctr">
                      <a:solidFill>
                        <a:srgbClr val="92D050"/>
                      </a:solidFill>
                      <a:prstDash val="solid"/>
                      <a:round/>
                      <a:headEnd type="none" w="med" len="med"/>
                      <a:tailEnd type="none" w="med" len="med"/>
                    </a:lnT>
                    <a:lnB w="6350" cap="flat" cmpd="sng" algn="ctr">
                      <a:solidFill>
                        <a:srgbClr val="92D050"/>
                      </a:solidFill>
                      <a:prstDash val="solid"/>
                      <a:round/>
                      <a:headEnd type="none" w="med" len="med"/>
                      <a:tailEnd type="none" w="med" len="med"/>
                    </a:lnB>
                    <a:noFill/>
                  </a:tcPr>
                </a:tc>
                <a:tc>
                  <a:txBody>
                    <a:bodyPr/>
                    <a:lstStyle/>
                    <a:p>
                      <a:pPr algn="ctr" fontAlgn="ctr"/>
                      <a:r>
                        <a:rPr lang="es-CO" sz="1000" b="0" i="0" u="none" strike="noStrike">
                          <a:solidFill>
                            <a:srgbClr val="203764"/>
                          </a:solidFill>
                          <a:effectLst/>
                          <a:latin typeface="Calibri" panose="020F0502020204030204" pitchFamily="34" charset="0"/>
                        </a:rPr>
                        <a:t>  05/04/2024 03:16:14 PM</a:t>
                      </a:r>
                    </a:p>
                  </a:txBody>
                  <a:tcPr marL="0" marR="0" marT="0" marB="0" anchor="ctr">
                    <a:lnL w="6350" cap="flat" cmpd="sng" algn="ctr">
                      <a:solidFill>
                        <a:srgbClr val="92D050"/>
                      </a:solidFill>
                      <a:prstDash val="solid"/>
                      <a:round/>
                      <a:headEnd type="none" w="med" len="med"/>
                      <a:tailEnd type="none" w="med" len="med"/>
                    </a:lnL>
                    <a:lnR w="6350" cap="flat" cmpd="sng" algn="ctr">
                      <a:solidFill>
                        <a:srgbClr val="92D050"/>
                      </a:solidFill>
                      <a:prstDash val="solid"/>
                      <a:round/>
                      <a:headEnd type="none" w="med" len="med"/>
                      <a:tailEnd type="none" w="med" len="med"/>
                    </a:lnR>
                    <a:lnT w="6350" cap="flat" cmpd="sng" algn="ctr">
                      <a:solidFill>
                        <a:srgbClr val="92D050"/>
                      </a:solidFill>
                      <a:prstDash val="solid"/>
                      <a:round/>
                      <a:headEnd type="none" w="med" len="med"/>
                      <a:tailEnd type="none" w="med" len="med"/>
                    </a:lnT>
                    <a:lnB w="6350" cap="flat" cmpd="sng" algn="ctr">
                      <a:solidFill>
                        <a:srgbClr val="92D050"/>
                      </a:solidFill>
                      <a:prstDash val="solid"/>
                      <a:round/>
                      <a:headEnd type="none" w="med" len="med"/>
                      <a:tailEnd type="none" w="med" len="med"/>
                    </a:lnB>
                    <a:noFill/>
                  </a:tcPr>
                </a:tc>
                <a:tc>
                  <a:txBody>
                    <a:bodyPr/>
                    <a:lstStyle/>
                    <a:p>
                      <a:pPr algn="ctr" fontAlgn="ctr"/>
                      <a:r>
                        <a:rPr lang="es-CO" sz="1000" b="0" i="0" u="none" strike="noStrike">
                          <a:solidFill>
                            <a:srgbClr val="203764"/>
                          </a:solidFill>
                          <a:effectLst/>
                          <a:latin typeface="Calibri" panose="020F0502020204030204" pitchFamily="34" charset="0"/>
                        </a:rPr>
                        <a:t>5</a:t>
                      </a:r>
                    </a:p>
                  </a:txBody>
                  <a:tcPr marL="0" marR="0" marT="0" marB="0" anchor="ctr">
                    <a:lnL w="6350" cap="flat" cmpd="sng" algn="ctr">
                      <a:solidFill>
                        <a:srgbClr val="92D050"/>
                      </a:solidFill>
                      <a:prstDash val="solid"/>
                      <a:round/>
                      <a:headEnd type="none" w="med" len="med"/>
                      <a:tailEnd type="none" w="med" len="med"/>
                    </a:lnL>
                    <a:lnR w="6350" cap="flat" cmpd="sng" algn="ctr">
                      <a:solidFill>
                        <a:srgbClr val="92D050"/>
                      </a:solidFill>
                      <a:prstDash val="solid"/>
                      <a:round/>
                      <a:headEnd type="none" w="med" len="med"/>
                      <a:tailEnd type="none" w="med" len="med"/>
                    </a:lnR>
                    <a:lnT w="6350" cap="flat" cmpd="sng" algn="ctr">
                      <a:solidFill>
                        <a:srgbClr val="92D050"/>
                      </a:solidFill>
                      <a:prstDash val="solid"/>
                      <a:round/>
                      <a:headEnd type="none" w="med" len="med"/>
                      <a:tailEnd type="none" w="med" len="med"/>
                    </a:lnT>
                    <a:lnB w="6350" cap="flat" cmpd="sng" algn="ctr">
                      <a:solidFill>
                        <a:srgbClr val="92D050"/>
                      </a:solidFill>
                      <a:prstDash val="solid"/>
                      <a:round/>
                      <a:headEnd type="none" w="med" len="med"/>
                      <a:tailEnd type="none" w="med" len="med"/>
                    </a:lnB>
                    <a:noFill/>
                  </a:tcPr>
                </a:tc>
                <a:tc>
                  <a:txBody>
                    <a:bodyPr/>
                    <a:lstStyle/>
                    <a:p>
                      <a:pPr algn="ctr" fontAlgn="ctr"/>
                      <a:r>
                        <a:rPr lang="es-CO" sz="1000" b="0" i="0" u="none" strike="noStrike">
                          <a:solidFill>
                            <a:srgbClr val="203764"/>
                          </a:solidFill>
                          <a:effectLst/>
                          <a:latin typeface="Calibri" panose="020F0502020204030204" pitchFamily="34" charset="0"/>
                        </a:rPr>
                        <a:t>UAESP-CPC-ASE1-8323-24</a:t>
                      </a:r>
                      <a:br>
                        <a:rPr lang="es-CO" sz="1000" b="0" i="0" u="none" strike="noStrike">
                          <a:solidFill>
                            <a:srgbClr val="203764"/>
                          </a:solidFill>
                          <a:effectLst/>
                          <a:latin typeface="Calibri" panose="020F0502020204030204" pitchFamily="34" charset="0"/>
                        </a:rPr>
                      </a:br>
                      <a:r>
                        <a:rPr lang="es-CO" sz="1000" b="0" i="0" u="none" strike="noStrike">
                          <a:solidFill>
                            <a:srgbClr val="203764"/>
                          </a:solidFill>
                          <a:effectLst/>
                          <a:latin typeface="Calibri" panose="020F0502020204030204" pitchFamily="34" charset="0"/>
                        </a:rPr>
                        <a:t>04/04/2024</a:t>
                      </a:r>
                      <a:br>
                        <a:rPr lang="es-CO" sz="1000" b="0" i="0" u="none" strike="noStrike">
                          <a:solidFill>
                            <a:srgbClr val="203764"/>
                          </a:solidFill>
                          <a:effectLst/>
                          <a:latin typeface="Calibri" panose="020F0502020204030204" pitchFamily="34" charset="0"/>
                        </a:rPr>
                      </a:br>
                      <a:r>
                        <a:rPr lang="es-CO" sz="1000" b="0" i="0" u="none" strike="noStrike">
                          <a:solidFill>
                            <a:srgbClr val="203764"/>
                          </a:solidFill>
                          <a:effectLst/>
                          <a:latin typeface="Calibri" panose="020F0502020204030204" pitchFamily="34" charset="0"/>
                        </a:rPr>
                        <a:t>UAESP-CPC-ASE1-8355-24</a:t>
                      </a:r>
                      <a:br>
                        <a:rPr lang="es-CO" sz="1000" b="0" i="0" u="none" strike="noStrike">
                          <a:solidFill>
                            <a:srgbClr val="203764"/>
                          </a:solidFill>
                          <a:effectLst/>
                          <a:latin typeface="Calibri" panose="020F0502020204030204" pitchFamily="34" charset="0"/>
                        </a:rPr>
                      </a:br>
                      <a:r>
                        <a:rPr lang="es-CO" sz="1000" b="0" i="0" u="none" strike="noStrike">
                          <a:solidFill>
                            <a:srgbClr val="203764"/>
                          </a:solidFill>
                          <a:effectLst/>
                          <a:latin typeface="Calibri" panose="020F0502020204030204" pitchFamily="34" charset="0"/>
                        </a:rPr>
                        <a:t>11/04/2024</a:t>
                      </a:r>
                    </a:p>
                  </a:txBody>
                  <a:tcPr marL="0" marR="0" marT="0" marB="0" anchor="ctr">
                    <a:lnL w="6350" cap="flat" cmpd="sng" algn="ctr">
                      <a:solidFill>
                        <a:srgbClr val="92D050"/>
                      </a:solidFill>
                      <a:prstDash val="solid"/>
                      <a:round/>
                      <a:headEnd type="none" w="med" len="med"/>
                      <a:tailEnd type="none" w="med" len="med"/>
                    </a:lnL>
                    <a:lnR w="6350" cap="flat" cmpd="sng" algn="ctr">
                      <a:solidFill>
                        <a:srgbClr val="92D050"/>
                      </a:solidFill>
                      <a:prstDash val="solid"/>
                      <a:round/>
                      <a:headEnd type="none" w="med" len="med"/>
                      <a:tailEnd type="none" w="med" len="med"/>
                    </a:lnR>
                    <a:lnT w="6350" cap="flat" cmpd="sng" algn="ctr">
                      <a:solidFill>
                        <a:srgbClr val="92D050"/>
                      </a:solidFill>
                      <a:prstDash val="solid"/>
                      <a:round/>
                      <a:headEnd type="none" w="med" len="med"/>
                      <a:tailEnd type="none" w="med" len="med"/>
                    </a:lnT>
                    <a:lnB w="6350" cap="flat" cmpd="sng" algn="ctr">
                      <a:solidFill>
                        <a:srgbClr val="92D050"/>
                      </a:solidFill>
                      <a:prstDash val="solid"/>
                      <a:round/>
                      <a:headEnd type="none" w="med" len="med"/>
                      <a:tailEnd type="none" w="med" len="med"/>
                    </a:lnB>
                    <a:noFill/>
                  </a:tcPr>
                </a:tc>
                <a:tc>
                  <a:txBody>
                    <a:bodyPr/>
                    <a:lstStyle/>
                    <a:p>
                      <a:pPr algn="ctr" fontAlgn="ctr"/>
                      <a:r>
                        <a:rPr lang="es-CO" sz="1000" b="0" i="0" u="none" strike="noStrike">
                          <a:solidFill>
                            <a:srgbClr val="203764"/>
                          </a:solidFill>
                          <a:effectLst/>
                          <a:latin typeface="Calibri" panose="020F0502020204030204" pitchFamily="34" charset="0"/>
                        </a:rPr>
                        <a:t>Pago Total</a:t>
                      </a:r>
                    </a:p>
                  </a:txBody>
                  <a:tcPr marL="0" marR="0" marT="0" marB="0" anchor="ctr">
                    <a:lnL w="6350" cap="flat" cmpd="sng" algn="ctr">
                      <a:solidFill>
                        <a:srgbClr val="92D050"/>
                      </a:solidFill>
                      <a:prstDash val="solid"/>
                      <a:round/>
                      <a:headEnd type="none" w="med" len="med"/>
                      <a:tailEnd type="none" w="med" len="med"/>
                    </a:lnL>
                    <a:lnR w="6350" cap="flat" cmpd="sng" algn="ctr">
                      <a:solidFill>
                        <a:srgbClr val="92D050"/>
                      </a:solidFill>
                      <a:prstDash val="solid"/>
                      <a:round/>
                      <a:headEnd type="none" w="med" len="med"/>
                      <a:tailEnd type="none" w="med" len="med"/>
                    </a:lnR>
                    <a:lnT w="6350" cap="flat" cmpd="sng" algn="ctr">
                      <a:solidFill>
                        <a:srgbClr val="92D050"/>
                      </a:solidFill>
                      <a:prstDash val="solid"/>
                      <a:round/>
                      <a:headEnd type="none" w="med" len="med"/>
                      <a:tailEnd type="none" w="med" len="med"/>
                    </a:lnT>
                    <a:lnB w="6350" cap="flat" cmpd="sng" algn="ctr">
                      <a:solidFill>
                        <a:srgbClr val="92D050"/>
                      </a:solidFill>
                      <a:prstDash val="solid"/>
                      <a:round/>
                      <a:headEnd type="none" w="med" len="med"/>
                      <a:tailEnd type="none" w="med" len="med"/>
                    </a:lnB>
                    <a:noFill/>
                  </a:tcPr>
                </a:tc>
                <a:extLst>
                  <a:ext uri="{0D108BD9-81ED-4DB2-BD59-A6C34878D82A}">
                    <a16:rowId xmlns:a16="http://schemas.microsoft.com/office/drawing/2014/main" val="2308895867"/>
                  </a:ext>
                </a:extLst>
              </a:tr>
              <a:tr h="377635">
                <a:tc>
                  <a:txBody>
                    <a:bodyPr/>
                    <a:lstStyle/>
                    <a:p>
                      <a:pPr algn="ctr" fontAlgn="ctr"/>
                      <a:r>
                        <a:rPr lang="es-CO" sz="1000" b="0" i="0" u="none" strike="noStrike">
                          <a:solidFill>
                            <a:srgbClr val="203764"/>
                          </a:solidFill>
                          <a:effectLst/>
                          <a:latin typeface="Calibri" panose="020F0502020204030204" pitchFamily="34" charset="0"/>
                        </a:rPr>
                        <a:t>PROMOAMBIENTAL</a:t>
                      </a:r>
                    </a:p>
                  </a:txBody>
                  <a:tcPr marL="0" marR="0" marT="0" marB="0" anchor="ctr">
                    <a:lnL w="6350" cap="flat" cmpd="sng" algn="ctr">
                      <a:solidFill>
                        <a:srgbClr val="92D050"/>
                      </a:solidFill>
                      <a:prstDash val="solid"/>
                      <a:round/>
                      <a:headEnd type="none" w="med" len="med"/>
                      <a:tailEnd type="none" w="med" len="med"/>
                    </a:lnL>
                    <a:lnR w="6350" cap="flat" cmpd="sng" algn="ctr">
                      <a:solidFill>
                        <a:srgbClr val="92D050"/>
                      </a:solidFill>
                      <a:prstDash val="solid"/>
                      <a:round/>
                      <a:headEnd type="none" w="med" len="med"/>
                      <a:tailEnd type="none" w="med" len="med"/>
                    </a:lnR>
                    <a:lnT w="6350" cap="flat" cmpd="sng" algn="ctr">
                      <a:solidFill>
                        <a:srgbClr val="92D050"/>
                      </a:solidFill>
                      <a:prstDash val="solid"/>
                      <a:round/>
                      <a:headEnd type="none" w="med" len="med"/>
                      <a:tailEnd type="none" w="med" len="med"/>
                    </a:lnT>
                    <a:lnB w="6350" cap="flat" cmpd="sng" algn="ctr">
                      <a:solidFill>
                        <a:srgbClr val="92D050"/>
                      </a:solidFill>
                      <a:prstDash val="solid"/>
                      <a:round/>
                      <a:headEnd type="none" w="med" len="med"/>
                      <a:tailEnd type="none" w="med" len="med"/>
                    </a:lnB>
                    <a:noFill/>
                  </a:tcPr>
                </a:tc>
                <a:tc>
                  <a:txBody>
                    <a:bodyPr/>
                    <a:lstStyle/>
                    <a:p>
                      <a:pPr algn="ctr" fontAlgn="ctr"/>
                      <a:r>
                        <a:rPr lang="es-CO" sz="1000" b="0" i="0" u="none" strike="noStrike" dirty="0">
                          <a:solidFill>
                            <a:srgbClr val="203764"/>
                          </a:solidFill>
                          <a:effectLst/>
                          <a:latin typeface="Calibri" panose="020F0502020204030204" pitchFamily="34" charset="0"/>
                        </a:rPr>
                        <a:t>CCAP353</a:t>
                      </a:r>
                    </a:p>
                  </a:txBody>
                  <a:tcPr marL="0" marR="0" marT="0" marB="0" anchor="ctr">
                    <a:lnL w="6350" cap="flat" cmpd="sng" algn="ctr">
                      <a:solidFill>
                        <a:srgbClr val="92D050"/>
                      </a:solidFill>
                      <a:prstDash val="solid"/>
                      <a:round/>
                      <a:headEnd type="none" w="med" len="med"/>
                      <a:tailEnd type="none" w="med" len="med"/>
                    </a:lnL>
                    <a:lnR w="6350" cap="flat" cmpd="sng" algn="ctr">
                      <a:solidFill>
                        <a:srgbClr val="92D050"/>
                      </a:solidFill>
                      <a:prstDash val="solid"/>
                      <a:round/>
                      <a:headEnd type="none" w="med" len="med"/>
                      <a:tailEnd type="none" w="med" len="med"/>
                    </a:lnR>
                    <a:lnT w="6350" cap="flat" cmpd="sng" algn="ctr">
                      <a:solidFill>
                        <a:srgbClr val="92D050"/>
                      </a:solidFill>
                      <a:prstDash val="solid"/>
                      <a:round/>
                      <a:headEnd type="none" w="med" len="med"/>
                      <a:tailEnd type="none" w="med" len="med"/>
                    </a:lnT>
                    <a:lnB w="6350" cap="flat" cmpd="sng" algn="ctr">
                      <a:solidFill>
                        <a:srgbClr val="92D050"/>
                      </a:solidFill>
                      <a:prstDash val="solid"/>
                      <a:round/>
                      <a:headEnd type="none" w="med" len="med"/>
                      <a:tailEnd type="none" w="med" len="med"/>
                    </a:lnB>
                    <a:noFill/>
                  </a:tcPr>
                </a:tc>
                <a:tc>
                  <a:txBody>
                    <a:bodyPr/>
                    <a:lstStyle/>
                    <a:p>
                      <a:pPr algn="ctr" fontAlgn="ctr"/>
                      <a:r>
                        <a:rPr lang="es-CO" sz="1000" b="0" i="0" u="none" strike="noStrike" dirty="0">
                          <a:solidFill>
                            <a:srgbClr val="203764"/>
                          </a:solidFill>
                          <a:effectLst/>
                          <a:latin typeface="Calibri" panose="020F0502020204030204" pitchFamily="34" charset="0"/>
                        </a:rPr>
                        <a:t> $ 287.576.600 </a:t>
                      </a:r>
                    </a:p>
                  </a:txBody>
                  <a:tcPr marL="0" marR="0" marT="0" marB="0" anchor="ctr">
                    <a:lnL w="6350" cap="flat" cmpd="sng" algn="ctr">
                      <a:solidFill>
                        <a:srgbClr val="92D050"/>
                      </a:solidFill>
                      <a:prstDash val="solid"/>
                      <a:round/>
                      <a:headEnd type="none" w="med" len="med"/>
                      <a:tailEnd type="none" w="med" len="med"/>
                    </a:lnL>
                    <a:lnR w="6350" cap="flat" cmpd="sng" algn="ctr">
                      <a:solidFill>
                        <a:srgbClr val="92D050"/>
                      </a:solidFill>
                      <a:prstDash val="solid"/>
                      <a:round/>
                      <a:headEnd type="none" w="med" len="med"/>
                      <a:tailEnd type="none" w="med" len="med"/>
                    </a:lnR>
                    <a:lnT w="6350" cap="flat" cmpd="sng" algn="ctr">
                      <a:solidFill>
                        <a:srgbClr val="92D050"/>
                      </a:solidFill>
                      <a:prstDash val="solid"/>
                      <a:round/>
                      <a:headEnd type="none" w="med" len="med"/>
                      <a:tailEnd type="none" w="med" len="med"/>
                    </a:lnT>
                    <a:lnB w="6350" cap="flat" cmpd="sng" algn="ctr">
                      <a:solidFill>
                        <a:srgbClr val="92D050"/>
                      </a:solidFill>
                      <a:prstDash val="solid"/>
                      <a:round/>
                      <a:headEnd type="none" w="med" len="med"/>
                      <a:tailEnd type="none" w="med" len="med"/>
                    </a:lnB>
                    <a:noFill/>
                  </a:tcPr>
                </a:tc>
                <a:tc>
                  <a:txBody>
                    <a:bodyPr/>
                    <a:lstStyle/>
                    <a:p>
                      <a:pPr algn="ctr" fontAlgn="ctr"/>
                      <a:r>
                        <a:rPr lang="es-CO" sz="1000" b="0" i="0" u="none" strike="noStrike">
                          <a:solidFill>
                            <a:srgbClr val="203764"/>
                          </a:solidFill>
                          <a:effectLst/>
                          <a:latin typeface="Calibri" panose="020F0502020204030204" pitchFamily="34" charset="0"/>
                        </a:rPr>
                        <a:t>INTERVENTORÍA RBL</a:t>
                      </a:r>
                    </a:p>
                  </a:txBody>
                  <a:tcPr marL="0" marR="0" marT="0" marB="0" anchor="ctr">
                    <a:lnL w="6350" cap="flat" cmpd="sng" algn="ctr">
                      <a:solidFill>
                        <a:srgbClr val="92D050"/>
                      </a:solidFill>
                      <a:prstDash val="solid"/>
                      <a:round/>
                      <a:headEnd type="none" w="med" len="med"/>
                      <a:tailEnd type="none" w="med" len="med"/>
                    </a:lnL>
                    <a:lnR w="6350" cap="flat" cmpd="sng" algn="ctr">
                      <a:solidFill>
                        <a:srgbClr val="92D050"/>
                      </a:solidFill>
                      <a:prstDash val="solid"/>
                      <a:round/>
                      <a:headEnd type="none" w="med" len="med"/>
                      <a:tailEnd type="none" w="med" len="med"/>
                    </a:lnR>
                    <a:lnT w="6350" cap="flat" cmpd="sng" algn="ctr">
                      <a:solidFill>
                        <a:srgbClr val="92D050"/>
                      </a:solidFill>
                      <a:prstDash val="solid"/>
                      <a:round/>
                      <a:headEnd type="none" w="med" len="med"/>
                      <a:tailEnd type="none" w="med" len="med"/>
                    </a:lnT>
                    <a:lnB w="6350" cap="flat" cmpd="sng" algn="ctr">
                      <a:solidFill>
                        <a:srgbClr val="92D050"/>
                      </a:solidFill>
                      <a:prstDash val="solid"/>
                      <a:round/>
                      <a:headEnd type="none" w="med" len="med"/>
                      <a:tailEnd type="none" w="med" len="med"/>
                    </a:lnB>
                    <a:noFill/>
                  </a:tcPr>
                </a:tc>
                <a:tc>
                  <a:txBody>
                    <a:bodyPr/>
                    <a:lstStyle/>
                    <a:p>
                      <a:pPr algn="ctr" fontAlgn="ctr"/>
                      <a:r>
                        <a:rPr lang="es-CO" sz="1000" b="0" i="0" u="none" strike="noStrike">
                          <a:solidFill>
                            <a:srgbClr val="203764"/>
                          </a:solidFill>
                          <a:effectLst/>
                          <a:latin typeface="Calibri" panose="020F0502020204030204" pitchFamily="34" charset="0"/>
                        </a:rPr>
                        <a:t>Recursos: 08/04/2024</a:t>
                      </a:r>
                      <a:br>
                        <a:rPr lang="es-CO" sz="1000" b="0" i="0" u="none" strike="noStrike">
                          <a:solidFill>
                            <a:srgbClr val="203764"/>
                          </a:solidFill>
                          <a:effectLst/>
                          <a:latin typeface="Calibri" panose="020F0502020204030204" pitchFamily="34" charset="0"/>
                        </a:rPr>
                      </a:br>
                      <a:r>
                        <a:rPr lang="es-CO" sz="1000" b="0" i="0" u="none" strike="noStrike">
                          <a:solidFill>
                            <a:srgbClr val="203764"/>
                          </a:solidFill>
                          <a:effectLst/>
                          <a:latin typeface="Calibri" panose="020F0502020204030204" pitchFamily="34" charset="0"/>
                        </a:rPr>
                        <a:t>Liberación: 08/04/2024</a:t>
                      </a:r>
                    </a:p>
                  </a:txBody>
                  <a:tcPr marL="0" marR="0" marT="0" marB="0" anchor="ctr">
                    <a:lnL w="6350" cap="flat" cmpd="sng" algn="ctr">
                      <a:solidFill>
                        <a:srgbClr val="92D050"/>
                      </a:solidFill>
                      <a:prstDash val="solid"/>
                      <a:round/>
                      <a:headEnd type="none" w="med" len="med"/>
                      <a:tailEnd type="none" w="med" len="med"/>
                    </a:lnL>
                    <a:lnR w="6350" cap="flat" cmpd="sng" algn="ctr">
                      <a:solidFill>
                        <a:srgbClr val="92D050"/>
                      </a:solidFill>
                      <a:prstDash val="solid"/>
                      <a:round/>
                      <a:headEnd type="none" w="med" len="med"/>
                      <a:tailEnd type="none" w="med" len="med"/>
                    </a:lnR>
                    <a:lnT w="6350" cap="flat" cmpd="sng" algn="ctr">
                      <a:solidFill>
                        <a:srgbClr val="92D050"/>
                      </a:solidFill>
                      <a:prstDash val="solid"/>
                      <a:round/>
                      <a:headEnd type="none" w="med" len="med"/>
                      <a:tailEnd type="none" w="med" len="med"/>
                    </a:lnT>
                    <a:lnB w="6350" cap="flat" cmpd="sng" algn="ctr">
                      <a:solidFill>
                        <a:srgbClr val="92D050"/>
                      </a:solidFill>
                      <a:prstDash val="solid"/>
                      <a:round/>
                      <a:headEnd type="none" w="med" len="med"/>
                      <a:tailEnd type="none" w="med" len="med"/>
                    </a:lnB>
                    <a:noFill/>
                  </a:tcPr>
                </a:tc>
                <a:tc>
                  <a:txBody>
                    <a:bodyPr/>
                    <a:lstStyle/>
                    <a:p>
                      <a:pPr algn="ctr" fontAlgn="ctr"/>
                      <a:r>
                        <a:rPr lang="es-CO" sz="1000" b="0" i="0" u="none" strike="noStrike">
                          <a:solidFill>
                            <a:srgbClr val="203764"/>
                          </a:solidFill>
                          <a:effectLst/>
                          <a:latin typeface="Calibri" panose="020F0502020204030204" pitchFamily="34" charset="0"/>
                        </a:rPr>
                        <a:t>  18/04/2024 04:54:19 PM</a:t>
                      </a:r>
                    </a:p>
                  </a:txBody>
                  <a:tcPr marL="0" marR="0" marT="0" marB="0" anchor="ctr">
                    <a:lnL w="6350" cap="flat" cmpd="sng" algn="ctr">
                      <a:solidFill>
                        <a:srgbClr val="92D050"/>
                      </a:solidFill>
                      <a:prstDash val="solid"/>
                      <a:round/>
                      <a:headEnd type="none" w="med" len="med"/>
                      <a:tailEnd type="none" w="med" len="med"/>
                    </a:lnL>
                    <a:lnR w="6350" cap="flat" cmpd="sng" algn="ctr">
                      <a:solidFill>
                        <a:srgbClr val="92D050"/>
                      </a:solidFill>
                      <a:prstDash val="solid"/>
                      <a:round/>
                      <a:headEnd type="none" w="med" len="med"/>
                      <a:tailEnd type="none" w="med" len="med"/>
                    </a:lnR>
                    <a:lnT w="6350" cap="flat" cmpd="sng" algn="ctr">
                      <a:solidFill>
                        <a:srgbClr val="92D050"/>
                      </a:solidFill>
                      <a:prstDash val="solid"/>
                      <a:round/>
                      <a:headEnd type="none" w="med" len="med"/>
                      <a:tailEnd type="none" w="med" len="med"/>
                    </a:lnT>
                    <a:lnB w="6350" cap="flat" cmpd="sng" algn="ctr">
                      <a:solidFill>
                        <a:srgbClr val="92D050"/>
                      </a:solidFill>
                      <a:prstDash val="solid"/>
                      <a:round/>
                      <a:headEnd type="none" w="med" len="med"/>
                      <a:tailEnd type="none" w="med" len="med"/>
                    </a:lnB>
                    <a:noFill/>
                  </a:tcPr>
                </a:tc>
                <a:tc>
                  <a:txBody>
                    <a:bodyPr/>
                    <a:lstStyle/>
                    <a:p>
                      <a:pPr algn="ctr" fontAlgn="ctr"/>
                      <a:r>
                        <a:rPr lang="es-CO" sz="1000" b="0" i="0" u="none" strike="noStrike">
                          <a:solidFill>
                            <a:srgbClr val="203764"/>
                          </a:solidFill>
                          <a:effectLst/>
                          <a:latin typeface="Calibri" panose="020F0502020204030204" pitchFamily="34" charset="0"/>
                        </a:rPr>
                        <a:t>9</a:t>
                      </a:r>
                    </a:p>
                  </a:txBody>
                  <a:tcPr marL="0" marR="0" marT="0" marB="0" anchor="ctr">
                    <a:lnL w="6350" cap="flat" cmpd="sng" algn="ctr">
                      <a:solidFill>
                        <a:srgbClr val="92D050"/>
                      </a:solidFill>
                      <a:prstDash val="solid"/>
                      <a:round/>
                      <a:headEnd type="none" w="med" len="med"/>
                      <a:tailEnd type="none" w="med" len="med"/>
                    </a:lnL>
                    <a:lnR w="6350" cap="flat" cmpd="sng" algn="ctr">
                      <a:solidFill>
                        <a:srgbClr val="92D050"/>
                      </a:solidFill>
                      <a:prstDash val="solid"/>
                      <a:round/>
                      <a:headEnd type="none" w="med" len="med"/>
                      <a:tailEnd type="none" w="med" len="med"/>
                    </a:lnR>
                    <a:lnT w="6350" cap="flat" cmpd="sng" algn="ctr">
                      <a:solidFill>
                        <a:srgbClr val="92D050"/>
                      </a:solidFill>
                      <a:prstDash val="solid"/>
                      <a:round/>
                      <a:headEnd type="none" w="med" len="med"/>
                      <a:tailEnd type="none" w="med" len="med"/>
                    </a:lnT>
                    <a:lnB w="6350" cap="flat" cmpd="sng" algn="ctr">
                      <a:solidFill>
                        <a:srgbClr val="92D050"/>
                      </a:solidFill>
                      <a:prstDash val="solid"/>
                      <a:round/>
                      <a:headEnd type="none" w="med" len="med"/>
                      <a:tailEnd type="none" w="med" len="med"/>
                    </a:lnB>
                    <a:noFill/>
                  </a:tcPr>
                </a:tc>
                <a:tc>
                  <a:txBody>
                    <a:bodyPr/>
                    <a:lstStyle/>
                    <a:p>
                      <a:pPr algn="ctr" fontAlgn="ctr"/>
                      <a:r>
                        <a:rPr lang="es-CO" sz="1000" b="0" i="0" u="none" strike="noStrike">
                          <a:solidFill>
                            <a:srgbClr val="203764"/>
                          </a:solidFill>
                          <a:effectLst/>
                          <a:latin typeface="Calibri" panose="020F0502020204030204" pitchFamily="34" charset="0"/>
                        </a:rPr>
                        <a:t>UAESP-CPC-ASE1-8415-24</a:t>
                      </a:r>
                      <a:br>
                        <a:rPr lang="es-CO" sz="1000" b="0" i="0" u="none" strike="noStrike">
                          <a:solidFill>
                            <a:srgbClr val="203764"/>
                          </a:solidFill>
                          <a:effectLst/>
                          <a:latin typeface="Calibri" panose="020F0502020204030204" pitchFamily="34" charset="0"/>
                        </a:rPr>
                      </a:br>
                      <a:r>
                        <a:rPr lang="es-CO" sz="1000" b="0" i="0" u="none" strike="noStrike">
                          <a:solidFill>
                            <a:srgbClr val="203764"/>
                          </a:solidFill>
                          <a:effectLst/>
                          <a:latin typeface="Calibri" panose="020F0502020204030204" pitchFamily="34" charset="0"/>
                        </a:rPr>
                        <a:t>24/04/2024</a:t>
                      </a:r>
                    </a:p>
                  </a:txBody>
                  <a:tcPr marL="0" marR="0" marT="0" marB="0" anchor="ctr">
                    <a:lnL w="6350" cap="flat" cmpd="sng" algn="ctr">
                      <a:solidFill>
                        <a:srgbClr val="92D050"/>
                      </a:solidFill>
                      <a:prstDash val="solid"/>
                      <a:round/>
                      <a:headEnd type="none" w="med" len="med"/>
                      <a:tailEnd type="none" w="med" len="med"/>
                    </a:lnL>
                    <a:lnR w="6350" cap="flat" cmpd="sng" algn="ctr">
                      <a:solidFill>
                        <a:srgbClr val="92D050"/>
                      </a:solidFill>
                      <a:prstDash val="solid"/>
                      <a:round/>
                      <a:headEnd type="none" w="med" len="med"/>
                      <a:tailEnd type="none" w="med" len="med"/>
                    </a:lnR>
                    <a:lnT w="6350" cap="flat" cmpd="sng" algn="ctr">
                      <a:solidFill>
                        <a:srgbClr val="92D050"/>
                      </a:solidFill>
                      <a:prstDash val="solid"/>
                      <a:round/>
                      <a:headEnd type="none" w="med" len="med"/>
                      <a:tailEnd type="none" w="med" len="med"/>
                    </a:lnT>
                    <a:lnB w="6350" cap="flat" cmpd="sng" algn="ctr">
                      <a:solidFill>
                        <a:srgbClr val="92D050"/>
                      </a:solidFill>
                      <a:prstDash val="solid"/>
                      <a:round/>
                      <a:headEnd type="none" w="med" len="med"/>
                      <a:tailEnd type="none" w="med" len="med"/>
                    </a:lnB>
                    <a:noFill/>
                  </a:tcPr>
                </a:tc>
                <a:tc>
                  <a:txBody>
                    <a:bodyPr/>
                    <a:lstStyle/>
                    <a:p>
                      <a:pPr algn="ctr" fontAlgn="ctr"/>
                      <a:r>
                        <a:rPr lang="es-CO" sz="1000" b="0" i="0" u="none" strike="noStrike">
                          <a:solidFill>
                            <a:srgbClr val="203764"/>
                          </a:solidFill>
                          <a:effectLst/>
                          <a:latin typeface="Calibri" panose="020F0502020204030204" pitchFamily="34" charset="0"/>
                        </a:rPr>
                        <a:t>Pago Total</a:t>
                      </a:r>
                    </a:p>
                  </a:txBody>
                  <a:tcPr marL="0" marR="0" marT="0" marB="0" anchor="ctr">
                    <a:lnL w="6350" cap="flat" cmpd="sng" algn="ctr">
                      <a:solidFill>
                        <a:srgbClr val="92D050"/>
                      </a:solidFill>
                      <a:prstDash val="solid"/>
                      <a:round/>
                      <a:headEnd type="none" w="med" len="med"/>
                      <a:tailEnd type="none" w="med" len="med"/>
                    </a:lnL>
                    <a:lnR w="6350" cap="flat" cmpd="sng" algn="ctr">
                      <a:solidFill>
                        <a:srgbClr val="92D050"/>
                      </a:solidFill>
                      <a:prstDash val="solid"/>
                      <a:round/>
                      <a:headEnd type="none" w="med" len="med"/>
                      <a:tailEnd type="none" w="med" len="med"/>
                    </a:lnR>
                    <a:lnT w="6350" cap="flat" cmpd="sng" algn="ctr">
                      <a:solidFill>
                        <a:srgbClr val="92D050"/>
                      </a:solidFill>
                      <a:prstDash val="solid"/>
                      <a:round/>
                      <a:headEnd type="none" w="med" len="med"/>
                      <a:tailEnd type="none" w="med" len="med"/>
                    </a:lnT>
                    <a:lnB w="6350" cap="flat" cmpd="sng" algn="ctr">
                      <a:solidFill>
                        <a:srgbClr val="92D050"/>
                      </a:solidFill>
                      <a:prstDash val="solid"/>
                      <a:round/>
                      <a:headEnd type="none" w="med" len="med"/>
                      <a:tailEnd type="none" w="med" len="med"/>
                    </a:lnB>
                    <a:noFill/>
                  </a:tcPr>
                </a:tc>
                <a:extLst>
                  <a:ext uri="{0D108BD9-81ED-4DB2-BD59-A6C34878D82A}">
                    <a16:rowId xmlns:a16="http://schemas.microsoft.com/office/drawing/2014/main" val="4282988297"/>
                  </a:ext>
                </a:extLst>
              </a:tr>
              <a:tr h="377635">
                <a:tc>
                  <a:txBody>
                    <a:bodyPr/>
                    <a:lstStyle/>
                    <a:p>
                      <a:pPr algn="ctr" fontAlgn="ctr"/>
                      <a:r>
                        <a:rPr lang="es-CO" sz="1000" b="0" i="0" u="none" strike="noStrike">
                          <a:solidFill>
                            <a:srgbClr val="203764"/>
                          </a:solidFill>
                          <a:effectLst/>
                          <a:latin typeface="Calibri" panose="020F0502020204030204" pitchFamily="34" charset="0"/>
                        </a:rPr>
                        <a:t>LIMPIEZA METROPOLITANA</a:t>
                      </a:r>
                    </a:p>
                  </a:txBody>
                  <a:tcPr marL="0" marR="0" marT="0" marB="0" anchor="ctr">
                    <a:lnL w="6350" cap="flat" cmpd="sng" algn="ctr">
                      <a:solidFill>
                        <a:srgbClr val="92D050"/>
                      </a:solidFill>
                      <a:prstDash val="solid"/>
                      <a:round/>
                      <a:headEnd type="none" w="med" len="med"/>
                      <a:tailEnd type="none" w="med" len="med"/>
                    </a:lnL>
                    <a:lnR w="6350" cap="flat" cmpd="sng" algn="ctr">
                      <a:solidFill>
                        <a:srgbClr val="92D050"/>
                      </a:solidFill>
                      <a:prstDash val="solid"/>
                      <a:round/>
                      <a:headEnd type="none" w="med" len="med"/>
                      <a:tailEnd type="none" w="med" len="med"/>
                    </a:lnR>
                    <a:lnT w="6350" cap="flat" cmpd="sng" algn="ctr">
                      <a:solidFill>
                        <a:srgbClr val="92D050"/>
                      </a:solidFill>
                      <a:prstDash val="solid"/>
                      <a:round/>
                      <a:headEnd type="none" w="med" len="med"/>
                      <a:tailEnd type="none" w="med" len="med"/>
                    </a:lnT>
                    <a:lnB w="6350" cap="flat" cmpd="sng" algn="ctr">
                      <a:solidFill>
                        <a:srgbClr val="92D050"/>
                      </a:solidFill>
                      <a:prstDash val="solid"/>
                      <a:round/>
                      <a:headEnd type="none" w="med" len="med"/>
                      <a:tailEnd type="none" w="med" len="med"/>
                    </a:lnB>
                    <a:noFill/>
                  </a:tcPr>
                </a:tc>
                <a:tc>
                  <a:txBody>
                    <a:bodyPr/>
                    <a:lstStyle/>
                    <a:p>
                      <a:pPr algn="ctr" fontAlgn="ctr"/>
                      <a:r>
                        <a:rPr lang="es-CO" sz="1000" b="0" i="0" u="none" strike="noStrike" dirty="0">
                          <a:solidFill>
                            <a:srgbClr val="203764"/>
                          </a:solidFill>
                          <a:effectLst/>
                          <a:latin typeface="Calibri" panose="020F0502020204030204" pitchFamily="34" charset="0"/>
                        </a:rPr>
                        <a:t>CCAP354</a:t>
                      </a:r>
                    </a:p>
                  </a:txBody>
                  <a:tcPr marL="0" marR="0" marT="0" marB="0" anchor="ctr">
                    <a:lnL w="6350" cap="flat" cmpd="sng" algn="ctr">
                      <a:solidFill>
                        <a:srgbClr val="92D050"/>
                      </a:solidFill>
                      <a:prstDash val="solid"/>
                      <a:round/>
                      <a:headEnd type="none" w="med" len="med"/>
                      <a:tailEnd type="none" w="med" len="med"/>
                    </a:lnL>
                    <a:lnR w="6350" cap="flat" cmpd="sng" algn="ctr">
                      <a:solidFill>
                        <a:srgbClr val="92D050"/>
                      </a:solidFill>
                      <a:prstDash val="solid"/>
                      <a:round/>
                      <a:headEnd type="none" w="med" len="med"/>
                      <a:tailEnd type="none" w="med" len="med"/>
                    </a:lnR>
                    <a:lnT w="6350" cap="flat" cmpd="sng" algn="ctr">
                      <a:solidFill>
                        <a:srgbClr val="92D050"/>
                      </a:solidFill>
                      <a:prstDash val="solid"/>
                      <a:round/>
                      <a:headEnd type="none" w="med" len="med"/>
                      <a:tailEnd type="none" w="med" len="med"/>
                    </a:lnT>
                    <a:lnB w="6350" cap="flat" cmpd="sng" algn="ctr">
                      <a:solidFill>
                        <a:srgbClr val="92D050"/>
                      </a:solidFill>
                      <a:prstDash val="solid"/>
                      <a:round/>
                      <a:headEnd type="none" w="med" len="med"/>
                      <a:tailEnd type="none" w="med" len="med"/>
                    </a:lnB>
                    <a:noFill/>
                  </a:tcPr>
                </a:tc>
                <a:tc>
                  <a:txBody>
                    <a:bodyPr/>
                    <a:lstStyle/>
                    <a:p>
                      <a:pPr algn="ctr" fontAlgn="ctr"/>
                      <a:r>
                        <a:rPr lang="es-CO" sz="1000" b="0" i="0" u="none" strike="noStrike" dirty="0">
                          <a:solidFill>
                            <a:srgbClr val="203764"/>
                          </a:solidFill>
                          <a:effectLst/>
                          <a:latin typeface="Calibri" panose="020F0502020204030204" pitchFamily="34" charset="0"/>
                        </a:rPr>
                        <a:t> $ 484.142.526 </a:t>
                      </a:r>
                    </a:p>
                  </a:txBody>
                  <a:tcPr marL="0" marR="0" marT="0" marB="0" anchor="ctr">
                    <a:lnL w="6350" cap="flat" cmpd="sng" algn="ctr">
                      <a:solidFill>
                        <a:srgbClr val="92D050"/>
                      </a:solidFill>
                      <a:prstDash val="solid"/>
                      <a:round/>
                      <a:headEnd type="none" w="med" len="med"/>
                      <a:tailEnd type="none" w="med" len="med"/>
                    </a:lnL>
                    <a:lnR w="6350" cap="flat" cmpd="sng" algn="ctr">
                      <a:solidFill>
                        <a:srgbClr val="92D050"/>
                      </a:solidFill>
                      <a:prstDash val="solid"/>
                      <a:round/>
                      <a:headEnd type="none" w="med" len="med"/>
                      <a:tailEnd type="none" w="med" len="med"/>
                    </a:lnR>
                    <a:lnT w="6350" cap="flat" cmpd="sng" algn="ctr">
                      <a:solidFill>
                        <a:srgbClr val="92D050"/>
                      </a:solidFill>
                      <a:prstDash val="solid"/>
                      <a:round/>
                      <a:headEnd type="none" w="med" len="med"/>
                      <a:tailEnd type="none" w="med" len="med"/>
                    </a:lnT>
                    <a:lnB w="6350" cap="flat" cmpd="sng" algn="ctr">
                      <a:solidFill>
                        <a:srgbClr val="92D050"/>
                      </a:solidFill>
                      <a:prstDash val="solid"/>
                      <a:round/>
                      <a:headEnd type="none" w="med" len="med"/>
                      <a:tailEnd type="none" w="med" len="med"/>
                    </a:lnB>
                    <a:noFill/>
                  </a:tcPr>
                </a:tc>
                <a:tc>
                  <a:txBody>
                    <a:bodyPr/>
                    <a:lstStyle/>
                    <a:p>
                      <a:pPr algn="ctr" fontAlgn="ctr"/>
                      <a:r>
                        <a:rPr lang="es-CO" sz="1000" b="0" i="0" u="none" strike="noStrike">
                          <a:solidFill>
                            <a:srgbClr val="203764"/>
                          </a:solidFill>
                          <a:effectLst/>
                          <a:latin typeface="Calibri" panose="020F0502020204030204" pitchFamily="34" charset="0"/>
                        </a:rPr>
                        <a:t>INTERVENTORÍA RBL</a:t>
                      </a:r>
                    </a:p>
                  </a:txBody>
                  <a:tcPr marL="0" marR="0" marT="0" marB="0" anchor="ctr">
                    <a:lnL w="6350" cap="flat" cmpd="sng" algn="ctr">
                      <a:solidFill>
                        <a:srgbClr val="92D050"/>
                      </a:solidFill>
                      <a:prstDash val="solid"/>
                      <a:round/>
                      <a:headEnd type="none" w="med" len="med"/>
                      <a:tailEnd type="none" w="med" len="med"/>
                    </a:lnL>
                    <a:lnR w="6350" cap="flat" cmpd="sng" algn="ctr">
                      <a:solidFill>
                        <a:srgbClr val="92D050"/>
                      </a:solidFill>
                      <a:prstDash val="solid"/>
                      <a:round/>
                      <a:headEnd type="none" w="med" len="med"/>
                      <a:tailEnd type="none" w="med" len="med"/>
                    </a:lnR>
                    <a:lnT w="6350" cap="flat" cmpd="sng" algn="ctr">
                      <a:solidFill>
                        <a:srgbClr val="92D050"/>
                      </a:solidFill>
                      <a:prstDash val="solid"/>
                      <a:round/>
                      <a:headEnd type="none" w="med" len="med"/>
                      <a:tailEnd type="none" w="med" len="med"/>
                    </a:lnT>
                    <a:lnB w="6350" cap="flat" cmpd="sng" algn="ctr">
                      <a:solidFill>
                        <a:srgbClr val="92D050"/>
                      </a:solidFill>
                      <a:prstDash val="solid"/>
                      <a:round/>
                      <a:headEnd type="none" w="med" len="med"/>
                      <a:tailEnd type="none" w="med" len="med"/>
                    </a:lnB>
                    <a:noFill/>
                  </a:tcPr>
                </a:tc>
                <a:tc>
                  <a:txBody>
                    <a:bodyPr/>
                    <a:lstStyle/>
                    <a:p>
                      <a:pPr algn="ctr" fontAlgn="ctr"/>
                      <a:r>
                        <a:rPr lang="es-CO" sz="1000" b="0" i="0" u="none" strike="noStrike">
                          <a:solidFill>
                            <a:srgbClr val="203764"/>
                          </a:solidFill>
                          <a:effectLst/>
                          <a:latin typeface="Calibri" panose="020F0502020204030204" pitchFamily="34" charset="0"/>
                        </a:rPr>
                        <a:t>Recursos: 15/04/2024</a:t>
                      </a:r>
                      <a:br>
                        <a:rPr lang="es-CO" sz="1000" b="0" i="0" u="none" strike="noStrike">
                          <a:solidFill>
                            <a:srgbClr val="203764"/>
                          </a:solidFill>
                          <a:effectLst/>
                          <a:latin typeface="Calibri" panose="020F0502020204030204" pitchFamily="34" charset="0"/>
                        </a:rPr>
                      </a:br>
                      <a:r>
                        <a:rPr lang="es-CO" sz="1000" b="0" i="0" u="none" strike="noStrike">
                          <a:solidFill>
                            <a:srgbClr val="203764"/>
                          </a:solidFill>
                          <a:effectLst/>
                          <a:latin typeface="Calibri" panose="020F0502020204030204" pitchFamily="34" charset="0"/>
                        </a:rPr>
                        <a:t>Liberación: 15/04/2024</a:t>
                      </a:r>
                    </a:p>
                  </a:txBody>
                  <a:tcPr marL="0" marR="0" marT="0" marB="0" anchor="ctr">
                    <a:lnL w="6350" cap="flat" cmpd="sng" algn="ctr">
                      <a:solidFill>
                        <a:srgbClr val="92D050"/>
                      </a:solidFill>
                      <a:prstDash val="solid"/>
                      <a:round/>
                      <a:headEnd type="none" w="med" len="med"/>
                      <a:tailEnd type="none" w="med" len="med"/>
                    </a:lnL>
                    <a:lnR w="6350" cap="flat" cmpd="sng" algn="ctr">
                      <a:solidFill>
                        <a:srgbClr val="92D050"/>
                      </a:solidFill>
                      <a:prstDash val="solid"/>
                      <a:round/>
                      <a:headEnd type="none" w="med" len="med"/>
                      <a:tailEnd type="none" w="med" len="med"/>
                    </a:lnR>
                    <a:lnT w="6350" cap="flat" cmpd="sng" algn="ctr">
                      <a:solidFill>
                        <a:srgbClr val="92D050"/>
                      </a:solidFill>
                      <a:prstDash val="solid"/>
                      <a:round/>
                      <a:headEnd type="none" w="med" len="med"/>
                      <a:tailEnd type="none" w="med" len="med"/>
                    </a:lnT>
                    <a:lnB w="6350" cap="flat" cmpd="sng" algn="ctr">
                      <a:solidFill>
                        <a:srgbClr val="92D050"/>
                      </a:solidFill>
                      <a:prstDash val="solid"/>
                      <a:round/>
                      <a:headEnd type="none" w="med" len="med"/>
                      <a:tailEnd type="none" w="med" len="med"/>
                    </a:lnB>
                    <a:noFill/>
                  </a:tcPr>
                </a:tc>
                <a:tc>
                  <a:txBody>
                    <a:bodyPr/>
                    <a:lstStyle/>
                    <a:p>
                      <a:pPr algn="ctr" fontAlgn="ctr"/>
                      <a:r>
                        <a:rPr lang="es-CO" sz="1000" b="0" i="0" u="none" strike="noStrike">
                          <a:solidFill>
                            <a:srgbClr val="203764"/>
                          </a:solidFill>
                          <a:effectLst/>
                          <a:latin typeface="Calibri" panose="020F0502020204030204" pitchFamily="34" charset="0"/>
                        </a:rPr>
                        <a:t>  18/04/2024 02:21:19 PM</a:t>
                      </a:r>
                    </a:p>
                  </a:txBody>
                  <a:tcPr marL="0" marR="0" marT="0" marB="0" anchor="ctr">
                    <a:lnL w="6350" cap="flat" cmpd="sng" algn="ctr">
                      <a:solidFill>
                        <a:srgbClr val="92D050"/>
                      </a:solidFill>
                      <a:prstDash val="solid"/>
                      <a:round/>
                      <a:headEnd type="none" w="med" len="med"/>
                      <a:tailEnd type="none" w="med" len="med"/>
                    </a:lnL>
                    <a:lnR w="6350" cap="flat" cmpd="sng" algn="ctr">
                      <a:solidFill>
                        <a:srgbClr val="92D050"/>
                      </a:solidFill>
                      <a:prstDash val="solid"/>
                      <a:round/>
                      <a:headEnd type="none" w="med" len="med"/>
                      <a:tailEnd type="none" w="med" len="med"/>
                    </a:lnR>
                    <a:lnT w="6350" cap="flat" cmpd="sng" algn="ctr">
                      <a:solidFill>
                        <a:srgbClr val="92D050"/>
                      </a:solidFill>
                      <a:prstDash val="solid"/>
                      <a:round/>
                      <a:headEnd type="none" w="med" len="med"/>
                      <a:tailEnd type="none" w="med" len="med"/>
                    </a:lnT>
                    <a:lnB w="6350" cap="flat" cmpd="sng" algn="ctr">
                      <a:solidFill>
                        <a:srgbClr val="92D050"/>
                      </a:solidFill>
                      <a:prstDash val="solid"/>
                      <a:round/>
                      <a:headEnd type="none" w="med" len="med"/>
                      <a:tailEnd type="none" w="med" len="med"/>
                    </a:lnB>
                    <a:noFill/>
                  </a:tcPr>
                </a:tc>
                <a:tc>
                  <a:txBody>
                    <a:bodyPr/>
                    <a:lstStyle/>
                    <a:p>
                      <a:pPr algn="ctr" fontAlgn="ctr"/>
                      <a:r>
                        <a:rPr lang="es-CO" sz="1000" b="0" i="0" u="none" strike="noStrike">
                          <a:solidFill>
                            <a:srgbClr val="203764"/>
                          </a:solidFill>
                          <a:effectLst/>
                          <a:latin typeface="Calibri" panose="020F0502020204030204" pitchFamily="34" charset="0"/>
                        </a:rPr>
                        <a:t>4</a:t>
                      </a:r>
                    </a:p>
                  </a:txBody>
                  <a:tcPr marL="0" marR="0" marT="0" marB="0" anchor="ctr">
                    <a:lnL w="6350" cap="flat" cmpd="sng" algn="ctr">
                      <a:solidFill>
                        <a:srgbClr val="92D050"/>
                      </a:solidFill>
                      <a:prstDash val="solid"/>
                      <a:round/>
                      <a:headEnd type="none" w="med" len="med"/>
                      <a:tailEnd type="none" w="med" len="med"/>
                    </a:lnL>
                    <a:lnR w="6350" cap="flat" cmpd="sng" algn="ctr">
                      <a:solidFill>
                        <a:srgbClr val="92D050"/>
                      </a:solidFill>
                      <a:prstDash val="solid"/>
                      <a:round/>
                      <a:headEnd type="none" w="med" len="med"/>
                      <a:tailEnd type="none" w="med" len="med"/>
                    </a:lnR>
                    <a:lnT w="6350" cap="flat" cmpd="sng" algn="ctr">
                      <a:solidFill>
                        <a:srgbClr val="92D050"/>
                      </a:solidFill>
                      <a:prstDash val="solid"/>
                      <a:round/>
                      <a:headEnd type="none" w="med" len="med"/>
                      <a:tailEnd type="none" w="med" len="med"/>
                    </a:lnT>
                    <a:lnB w="6350" cap="flat" cmpd="sng" algn="ctr">
                      <a:solidFill>
                        <a:srgbClr val="92D050"/>
                      </a:solidFill>
                      <a:prstDash val="solid"/>
                      <a:round/>
                      <a:headEnd type="none" w="med" len="med"/>
                      <a:tailEnd type="none" w="med" len="med"/>
                    </a:lnB>
                    <a:noFill/>
                  </a:tcPr>
                </a:tc>
                <a:tc>
                  <a:txBody>
                    <a:bodyPr/>
                    <a:lstStyle/>
                    <a:p>
                      <a:pPr algn="ctr" fontAlgn="ctr"/>
                      <a:r>
                        <a:rPr lang="es-CO" sz="1000" b="0" i="0" u="none" strike="noStrike">
                          <a:solidFill>
                            <a:srgbClr val="203764"/>
                          </a:solidFill>
                          <a:effectLst/>
                          <a:latin typeface="Calibri" panose="020F0502020204030204" pitchFamily="34" charset="0"/>
                        </a:rPr>
                        <a:t>UAESP-CPC-ASE2-5844-24</a:t>
                      </a:r>
                      <a:br>
                        <a:rPr lang="es-CO" sz="1000" b="0" i="0" u="none" strike="noStrike">
                          <a:solidFill>
                            <a:srgbClr val="203764"/>
                          </a:solidFill>
                          <a:effectLst/>
                          <a:latin typeface="Calibri" panose="020F0502020204030204" pitchFamily="34" charset="0"/>
                        </a:rPr>
                      </a:br>
                      <a:r>
                        <a:rPr lang="es-CO" sz="1000" b="0" i="0" u="none" strike="noStrike">
                          <a:solidFill>
                            <a:srgbClr val="203764"/>
                          </a:solidFill>
                          <a:effectLst/>
                          <a:latin typeface="Calibri" panose="020F0502020204030204" pitchFamily="34" charset="0"/>
                        </a:rPr>
                        <a:t>18/04/2024</a:t>
                      </a:r>
                    </a:p>
                  </a:txBody>
                  <a:tcPr marL="0" marR="0" marT="0" marB="0" anchor="ctr">
                    <a:lnL w="6350" cap="flat" cmpd="sng" algn="ctr">
                      <a:solidFill>
                        <a:srgbClr val="92D050"/>
                      </a:solidFill>
                      <a:prstDash val="solid"/>
                      <a:round/>
                      <a:headEnd type="none" w="med" len="med"/>
                      <a:tailEnd type="none" w="med" len="med"/>
                    </a:lnL>
                    <a:lnR w="6350" cap="flat" cmpd="sng" algn="ctr">
                      <a:solidFill>
                        <a:srgbClr val="92D050"/>
                      </a:solidFill>
                      <a:prstDash val="solid"/>
                      <a:round/>
                      <a:headEnd type="none" w="med" len="med"/>
                      <a:tailEnd type="none" w="med" len="med"/>
                    </a:lnR>
                    <a:lnT w="6350" cap="flat" cmpd="sng" algn="ctr">
                      <a:solidFill>
                        <a:srgbClr val="92D050"/>
                      </a:solidFill>
                      <a:prstDash val="solid"/>
                      <a:round/>
                      <a:headEnd type="none" w="med" len="med"/>
                      <a:tailEnd type="none" w="med" len="med"/>
                    </a:lnT>
                    <a:lnB w="6350" cap="flat" cmpd="sng" algn="ctr">
                      <a:solidFill>
                        <a:srgbClr val="92D050"/>
                      </a:solidFill>
                      <a:prstDash val="solid"/>
                      <a:round/>
                      <a:headEnd type="none" w="med" len="med"/>
                      <a:tailEnd type="none" w="med" len="med"/>
                    </a:lnB>
                    <a:noFill/>
                  </a:tcPr>
                </a:tc>
                <a:tc>
                  <a:txBody>
                    <a:bodyPr/>
                    <a:lstStyle/>
                    <a:p>
                      <a:pPr algn="ctr" fontAlgn="ctr"/>
                      <a:r>
                        <a:rPr lang="es-CO" sz="1000" b="0" i="0" u="none" strike="noStrike">
                          <a:solidFill>
                            <a:srgbClr val="203764"/>
                          </a:solidFill>
                          <a:effectLst/>
                          <a:latin typeface="Calibri" panose="020F0502020204030204" pitchFamily="34" charset="0"/>
                        </a:rPr>
                        <a:t>Pago Total</a:t>
                      </a:r>
                    </a:p>
                  </a:txBody>
                  <a:tcPr marL="0" marR="0" marT="0" marB="0" anchor="ctr">
                    <a:lnL w="6350" cap="flat" cmpd="sng" algn="ctr">
                      <a:solidFill>
                        <a:srgbClr val="92D050"/>
                      </a:solidFill>
                      <a:prstDash val="solid"/>
                      <a:round/>
                      <a:headEnd type="none" w="med" len="med"/>
                      <a:tailEnd type="none" w="med" len="med"/>
                    </a:lnL>
                    <a:lnR w="6350" cap="flat" cmpd="sng" algn="ctr">
                      <a:solidFill>
                        <a:srgbClr val="92D050"/>
                      </a:solidFill>
                      <a:prstDash val="solid"/>
                      <a:round/>
                      <a:headEnd type="none" w="med" len="med"/>
                      <a:tailEnd type="none" w="med" len="med"/>
                    </a:lnR>
                    <a:lnT w="6350" cap="flat" cmpd="sng" algn="ctr">
                      <a:solidFill>
                        <a:srgbClr val="92D050"/>
                      </a:solidFill>
                      <a:prstDash val="solid"/>
                      <a:round/>
                      <a:headEnd type="none" w="med" len="med"/>
                      <a:tailEnd type="none" w="med" len="med"/>
                    </a:lnT>
                    <a:lnB w="6350" cap="flat" cmpd="sng" algn="ctr">
                      <a:solidFill>
                        <a:srgbClr val="92D050"/>
                      </a:solidFill>
                      <a:prstDash val="solid"/>
                      <a:round/>
                      <a:headEnd type="none" w="med" len="med"/>
                      <a:tailEnd type="none" w="med" len="med"/>
                    </a:lnB>
                    <a:noFill/>
                  </a:tcPr>
                </a:tc>
                <a:extLst>
                  <a:ext uri="{0D108BD9-81ED-4DB2-BD59-A6C34878D82A}">
                    <a16:rowId xmlns:a16="http://schemas.microsoft.com/office/drawing/2014/main" val="3847331510"/>
                  </a:ext>
                </a:extLst>
              </a:tr>
              <a:tr h="377635">
                <a:tc>
                  <a:txBody>
                    <a:bodyPr/>
                    <a:lstStyle/>
                    <a:p>
                      <a:pPr algn="ctr" fontAlgn="ctr"/>
                      <a:r>
                        <a:rPr lang="es-CO" sz="1000" b="0" i="0" u="none" strike="noStrike">
                          <a:solidFill>
                            <a:srgbClr val="203764"/>
                          </a:solidFill>
                          <a:effectLst/>
                          <a:latin typeface="Calibri" panose="020F0502020204030204" pitchFamily="34" charset="0"/>
                        </a:rPr>
                        <a:t>CIUDAD LIMPIA</a:t>
                      </a:r>
                    </a:p>
                  </a:txBody>
                  <a:tcPr marL="0" marR="0" marT="0" marB="0" anchor="ctr">
                    <a:lnL w="6350" cap="flat" cmpd="sng" algn="ctr">
                      <a:solidFill>
                        <a:srgbClr val="92D050"/>
                      </a:solidFill>
                      <a:prstDash val="solid"/>
                      <a:round/>
                      <a:headEnd type="none" w="med" len="med"/>
                      <a:tailEnd type="none" w="med" len="med"/>
                    </a:lnL>
                    <a:lnR w="6350" cap="flat" cmpd="sng" algn="ctr">
                      <a:solidFill>
                        <a:srgbClr val="92D050"/>
                      </a:solidFill>
                      <a:prstDash val="solid"/>
                      <a:round/>
                      <a:headEnd type="none" w="med" len="med"/>
                      <a:tailEnd type="none" w="med" len="med"/>
                    </a:lnR>
                    <a:lnT w="6350" cap="flat" cmpd="sng" algn="ctr">
                      <a:solidFill>
                        <a:srgbClr val="92D050"/>
                      </a:solidFill>
                      <a:prstDash val="solid"/>
                      <a:round/>
                      <a:headEnd type="none" w="med" len="med"/>
                      <a:tailEnd type="none" w="med" len="med"/>
                    </a:lnT>
                    <a:lnB w="6350" cap="flat" cmpd="sng" algn="ctr">
                      <a:solidFill>
                        <a:srgbClr val="92D050"/>
                      </a:solidFill>
                      <a:prstDash val="solid"/>
                      <a:round/>
                      <a:headEnd type="none" w="med" len="med"/>
                      <a:tailEnd type="none" w="med" len="med"/>
                    </a:lnB>
                    <a:noFill/>
                  </a:tcPr>
                </a:tc>
                <a:tc>
                  <a:txBody>
                    <a:bodyPr/>
                    <a:lstStyle/>
                    <a:p>
                      <a:pPr algn="ctr" fontAlgn="ctr"/>
                      <a:r>
                        <a:rPr lang="es-CO" sz="1000" b="0" i="0" u="none" strike="noStrike">
                          <a:solidFill>
                            <a:srgbClr val="203764"/>
                          </a:solidFill>
                          <a:effectLst/>
                          <a:latin typeface="Calibri" panose="020F0502020204030204" pitchFamily="34" charset="0"/>
                        </a:rPr>
                        <a:t>UT399</a:t>
                      </a:r>
                    </a:p>
                  </a:txBody>
                  <a:tcPr marL="0" marR="0" marT="0" marB="0" anchor="ctr">
                    <a:lnL w="6350" cap="flat" cmpd="sng" algn="ctr">
                      <a:solidFill>
                        <a:srgbClr val="92D050"/>
                      </a:solidFill>
                      <a:prstDash val="solid"/>
                      <a:round/>
                      <a:headEnd type="none" w="med" len="med"/>
                      <a:tailEnd type="none" w="med" len="med"/>
                    </a:lnL>
                    <a:lnR w="6350" cap="flat" cmpd="sng" algn="ctr">
                      <a:solidFill>
                        <a:srgbClr val="92D050"/>
                      </a:solidFill>
                      <a:prstDash val="solid"/>
                      <a:round/>
                      <a:headEnd type="none" w="med" len="med"/>
                      <a:tailEnd type="none" w="med" len="med"/>
                    </a:lnR>
                    <a:lnT w="6350" cap="flat" cmpd="sng" algn="ctr">
                      <a:solidFill>
                        <a:srgbClr val="92D050"/>
                      </a:solidFill>
                      <a:prstDash val="solid"/>
                      <a:round/>
                      <a:headEnd type="none" w="med" len="med"/>
                      <a:tailEnd type="none" w="med" len="med"/>
                    </a:lnT>
                    <a:lnB w="6350" cap="flat" cmpd="sng" algn="ctr">
                      <a:solidFill>
                        <a:srgbClr val="92D050"/>
                      </a:solidFill>
                      <a:prstDash val="solid"/>
                      <a:round/>
                      <a:headEnd type="none" w="med" len="med"/>
                      <a:tailEnd type="none" w="med" len="med"/>
                    </a:lnB>
                    <a:noFill/>
                  </a:tcPr>
                </a:tc>
                <a:tc>
                  <a:txBody>
                    <a:bodyPr/>
                    <a:lstStyle/>
                    <a:p>
                      <a:pPr algn="ctr" fontAlgn="ctr"/>
                      <a:r>
                        <a:rPr lang="es-CO" sz="1000" b="0" i="0" u="none" strike="noStrike" dirty="0">
                          <a:solidFill>
                            <a:srgbClr val="203764"/>
                          </a:solidFill>
                          <a:effectLst/>
                          <a:latin typeface="Calibri" panose="020F0502020204030204" pitchFamily="34" charset="0"/>
                        </a:rPr>
                        <a:t> $ 73.293.382 </a:t>
                      </a:r>
                    </a:p>
                  </a:txBody>
                  <a:tcPr marL="0" marR="0" marT="0" marB="0" anchor="ctr">
                    <a:lnL w="6350" cap="flat" cmpd="sng" algn="ctr">
                      <a:solidFill>
                        <a:srgbClr val="92D050"/>
                      </a:solidFill>
                      <a:prstDash val="solid"/>
                      <a:round/>
                      <a:headEnd type="none" w="med" len="med"/>
                      <a:tailEnd type="none" w="med" len="med"/>
                    </a:lnL>
                    <a:lnR w="6350" cap="flat" cmpd="sng" algn="ctr">
                      <a:solidFill>
                        <a:srgbClr val="92D050"/>
                      </a:solidFill>
                      <a:prstDash val="solid"/>
                      <a:round/>
                      <a:headEnd type="none" w="med" len="med"/>
                      <a:tailEnd type="none" w="med" len="med"/>
                    </a:lnR>
                    <a:lnT w="6350" cap="flat" cmpd="sng" algn="ctr">
                      <a:solidFill>
                        <a:srgbClr val="92D050"/>
                      </a:solidFill>
                      <a:prstDash val="solid"/>
                      <a:round/>
                      <a:headEnd type="none" w="med" len="med"/>
                      <a:tailEnd type="none" w="med" len="med"/>
                    </a:lnT>
                    <a:lnB w="6350" cap="flat" cmpd="sng" algn="ctr">
                      <a:solidFill>
                        <a:srgbClr val="92D050"/>
                      </a:solidFill>
                      <a:prstDash val="solid"/>
                      <a:round/>
                      <a:headEnd type="none" w="med" len="med"/>
                      <a:tailEnd type="none" w="med" len="med"/>
                    </a:lnB>
                    <a:noFill/>
                  </a:tcPr>
                </a:tc>
                <a:tc>
                  <a:txBody>
                    <a:bodyPr/>
                    <a:lstStyle/>
                    <a:p>
                      <a:pPr algn="ctr" fontAlgn="ctr"/>
                      <a:r>
                        <a:rPr lang="es-CO" sz="1000" b="0" i="0" u="none" strike="noStrike">
                          <a:solidFill>
                            <a:srgbClr val="203764"/>
                          </a:solidFill>
                          <a:effectLst/>
                          <a:latin typeface="Calibri" panose="020F0502020204030204" pitchFamily="34" charset="0"/>
                        </a:rPr>
                        <a:t>INTERVENTORIA DF ASE 3</a:t>
                      </a:r>
                    </a:p>
                  </a:txBody>
                  <a:tcPr marL="0" marR="0" marT="0" marB="0" anchor="ctr">
                    <a:lnL w="6350" cap="flat" cmpd="sng" algn="ctr">
                      <a:solidFill>
                        <a:srgbClr val="92D050"/>
                      </a:solidFill>
                      <a:prstDash val="solid"/>
                      <a:round/>
                      <a:headEnd type="none" w="med" len="med"/>
                      <a:tailEnd type="none" w="med" len="med"/>
                    </a:lnL>
                    <a:lnR w="6350" cap="flat" cmpd="sng" algn="ctr">
                      <a:solidFill>
                        <a:srgbClr val="92D050"/>
                      </a:solidFill>
                      <a:prstDash val="solid"/>
                      <a:round/>
                      <a:headEnd type="none" w="med" len="med"/>
                      <a:tailEnd type="none" w="med" len="med"/>
                    </a:lnR>
                    <a:lnT w="6350" cap="flat" cmpd="sng" algn="ctr">
                      <a:solidFill>
                        <a:srgbClr val="92D050"/>
                      </a:solidFill>
                      <a:prstDash val="solid"/>
                      <a:round/>
                      <a:headEnd type="none" w="med" len="med"/>
                      <a:tailEnd type="none" w="med" len="med"/>
                    </a:lnT>
                    <a:lnB w="6350" cap="flat" cmpd="sng" algn="ctr">
                      <a:solidFill>
                        <a:srgbClr val="92D050"/>
                      </a:solidFill>
                      <a:prstDash val="solid"/>
                      <a:round/>
                      <a:headEnd type="none" w="med" len="med"/>
                      <a:tailEnd type="none" w="med" len="med"/>
                    </a:lnB>
                    <a:noFill/>
                  </a:tcPr>
                </a:tc>
                <a:tc>
                  <a:txBody>
                    <a:bodyPr/>
                    <a:lstStyle/>
                    <a:p>
                      <a:pPr algn="ctr" fontAlgn="ctr"/>
                      <a:r>
                        <a:rPr lang="es-CO" sz="1000" b="0" i="0" u="none" strike="noStrike">
                          <a:solidFill>
                            <a:srgbClr val="203764"/>
                          </a:solidFill>
                          <a:effectLst/>
                          <a:latin typeface="Calibri" panose="020F0502020204030204" pitchFamily="34" charset="0"/>
                        </a:rPr>
                        <a:t>Recursos: 26/03/2024</a:t>
                      </a:r>
                      <a:br>
                        <a:rPr lang="es-CO" sz="1000" b="0" i="0" u="none" strike="noStrike">
                          <a:solidFill>
                            <a:srgbClr val="203764"/>
                          </a:solidFill>
                          <a:effectLst/>
                          <a:latin typeface="Calibri" panose="020F0502020204030204" pitchFamily="34" charset="0"/>
                        </a:rPr>
                      </a:br>
                      <a:r>
                        <a:rPr lang="es-CO" sz="1000" b="0" i="0" u="none" strike="noStrike">
                          <a:solidFill>
                            <a:srgbClr val="203764"/>
                          </a:solidFill>
                          <a:effectLst/>
                          <a:latin typeface="Calibri" panose="020F0502020204030204" pitchFamily="34" charset="0"/>
                        </a:rPr>
                        <a:t>Liberación: 26/03/2024</a:t>
                      </a:r>
                    </a:p>
                  </a:txBody>
                  <a:tcPr marL="0" marR="0" marT="0" marB="0" anchor="ctr">
                    <a:lnL w="6350" cap="flat" cmpd="sng" algn="ctr">
                      <a:solidFill>
                        <a:srgbClr val="92D050"/>
                      </a:solidFill>
                      <a:prstDash val="solid"/>
                      <a:round/>
                      <a:headEnd type="none" w="med" len="med"/>
                      <a:tailEnd type="none" w="med" len="med"/>
                    </a:lnL>
                    <a:lnR w="6350" cap="flat" cmpd="sng" algn="ctr">
                      <a:solidFill>
                        <a:srgbClr val="92D050"/>
                      </a:solidFill>
                      <a:prstDash val="solid"/>
                      <a:round/>
                      <a:headEnd type="none" w="med" len="med"/>
                      <a:tailEnd type="none" w="med" len="med"/>
                    </a:lnR>
                    <a:lnT w="6350" cap="flat" cmpd="sng" algn="ctr">
                      <a:solidFill>
                        <a:srgbClr val="92D050"/>
                      </a:solidFill>
                      <a:prstDash val="solid"/>
                      <a:round/>
                      <a:headEnd type="none" w="med" len="med"/>
                      <a:tailEnd type="none" w="med" len="med"/>
                    </a:lnT>
                    <a:lnB w="6350" cap="flat" cmpd="sng" algn="ctr">
                      <a:solidFill>
                        <a:srgbClr val="92D050"/>
                      </a:solidFill>
                      <a:prstDash val="solid"/>
                      <a:round/>
                      <a:headEnd type="none" w="med" len="med"/>
                      <a:tailEnd type="none" w="med" len="med"/>
                    </a:lnB>
                    <a:noFill/>
                  </a:tcPr>
                </a:tc>
                <a:tc>
                  <a:txBody>
                    <a:bodyPr/>
                    <a:lstStyle/>
                    <a:p>
                      <a:pPr algn="ctr" fontAlgn="ctr"/>
                      <a:r>
                        <a:rPr lang="es-CO" sz="1000" b="0" i="0" u="none" strike="noStrike">
                          <a:solidFill>
                            <a:srgbClr val="203764"/>
                          </a:solidFill>
                          <a:effectLst/>
                          <a:latin typeface="Calibri" panose="020F0502020204030204" pitchFamily="34" charset="0"/>
                        </a:rPr>
                        <a:t>  30/03/2024 03:22:14 PM</a:t>
                      </a:r>
                    </a:p>
                  </a:txBody>
                  <a:tcPr marL="0" marR="0" marT="0" marB="0" anchor="ctr">
                    <a:lnL w="6350" cap="flat" cmpd="sng" algn="ctr">
                      <a:solidFill>
                        <a:srgbClr val="92D050"/>
                      </a:solidFill>
                      <a:prstDash val="solid"/>
                      <a:round/>
                      <a:headEnd type="none" w="med" len="med"/>
                      <a:tailEnd type="none" w="med" len="med"/>
                    </a:lnL>
                    <a:lnR w="6350" cap="flat" cmpd="sng" algn="ctr">
                      <a:solidFill>
                        <a:srgbClr val="92D050"/>
                      </a:solidFill>
                      <a:prstDash val="solid"/>
                      <a:round/>
                      <a:headEnd type="none" w="med" len="med"/>
                      <a:tailEnd type="none" w="med" len="med"/>
                    </a:lnR>
                    <a:lnT w="6350" cap="flat" cmpd="sng" algn="ctr">
                      <a:solidFill>
                        <a:srgbClr val="92D050"/>
                      </a:solidFill>
                      <a:prstDash val="solid"/>
                      <a:round/>
                      <a:headEnd type="none" w="med" len="med"/>
                      <a:tailEnd type="none" w="med" len="med"/>
                    </a:lnT>
                    <a:lnB w="6350" cap="flat" cmpd="sng" algn="ctr">
                      <a:solidFill>
                        <a:srgbClr val="92D050"/>
                      </a:solidFill>
                      <a:prstDash val="solid"/>
                      <a:round/>
                      <a:headEnd type="none" w="med" len="med"/>
                      <a:tailEnd type="none" w="med" len="med"/>
                    </a:lnB>
                    <a:noFill/>
                  </a:tcPr>
                </a:tc>
                <a:tc>
                  <a:txBody>
                    <a:bodyPr/>
                    <a:lstStyle/>
                    <a:p>
                      <a:pPr algn="ctr" fontAlgn="ctr"/>
                      <a:r>
                        <a:rPr lang="es-CO" sz="1000" b="0" i="0" u="none" strike="noStrike">
                          <a:solidFill>
                            <a:srgbClr val="203764"/>
                          </a:solidFill>
                          <a:effectLst/>
                          <a:latin typeface="Calibri" panose="020F0502020204030204" pitchFamily="34" charset="0"/>
                        </a:rPr>
                        <a:t>1</a:t>
                      </a:r>
                    </a:p>
                  </a:txBody>
                  <a:tcPr marL="0" marR="0" marT="0" marB="0" anchor="ctr">
                    <a:lnL w="6350" cap="flat" cmpd="sng" algn="ctr">
                      <a:solidFill>
                        <a:srgbClr val="92D050"/>
                      </a:solidFill>
                      <a:prstDash val="solid"/>
                      <a:round/>
                      <a:headEnd type="none" w="med" len="med"/>
                      <a:tailEnd type="none" w="med" len="med"/>
                    </a:lnL>
                    <a:lnR w="6350" cap="flat" cmpd="sng" algn="ctr">
                      <a:solidFill>
                        <a:srgbClr val="92D050"/>
                      </a:solidFill>
                      <a:prstDash val="solid"/>
                      <a:round/>
                      <a:headEnd type="none" w="med" len="med"/>
                      <a:tailEnd type="none" w="med" len="med"/>
                    </a:lnR>
                    <a:lnT w="6350" cap="flat" cmpd="sng" algn="ctr">
                      <a:solidFill>
                        <a:srgbClr val="92D050"/>
                      </a:solidFill>
                      <a:prstDash val="solid"/>
                      <a:round/>
                      <a:headEnd type="none" w="med" len="med"/>
                      <a:tailEnd type="none" w="med" len="med"/>
                    </a:lnT>
                    <a:lnB w="6350" cap="flat" cmpd="sng" algn="ctr">
                      <a:solidFill>
                        <a:srgbClr val="92D050"/>
                      </a:solidFill>
                      <a:prstDash val="solid"/>
                      <a:round/>
                      <a:headEnd type="none" w="med" len="med"/>
                      <a:tailEnd type="none" w="med" len="med"/>
                    </a:lnB>
                    <a:noFill/>
                  </a:tcPr>
                </a:tc>
                <a:tc>
                  <a:txBody>
                    <a:bodyPr/>
                    <a:lstStyle/>
                    <a:p>
                      <a:pPr algn="ctr" fontAlgn="ctr"/>
                      <a:r>
                        <a:rPr lang="es-CO" sz="1000" b="0" i="0" u="none" strike="noStrike">
                          <a:solidFill>
                            <a:srgbClr val="203764"/>
                          </a:solidFill>
                          <a:effectLst/>
                          <a:latin typeface="Calibri" panose="020F0502020204030204" pitchFamily="34" charset="0"/>
                        </a:rPr>
                        <a:t>UAESP-CPC-ASE3-5081-24</a:t>
                      </a:r>
                      <a:br>
                        <a:rPr lang="es-CO" sz="1000" b="0" i="0" u="none" strike="noStrike">
                          <a:solidFill>
                            <a:srgbClr val="203764"/>
                          </a:solidFill>
                          <a:effectLst/>
                          <a:latin typeface="Calibri" panose="020F0502020204030204" pitchFamily="34" charset="0"/>
                        </a:rPr>
                      </a:br>
                      <a:r>
                        <a:rPr lang="es-CO" sz="1000" b="0" i="0" u="none" strike="noStrike">
                          <a:solidFill>
                            <a:srgbClr val="203764"/>
                          </a:solidFill>
                          <a:effectLst/>
                          <a:latin typeface="Calibri" panose="020F0502020204030204" pitchFamily="34" charset="0"/>
                        </a:rPr>
                        <a:t>03/04/2024</a:t>
                      </a:r>
                    </a:p>
                  </a:txBody>
                  <a:tcPr marL="0" marR="0" marT="0" marB="0" anchor="ctr">
                    <a:lnL w="6350" cap="flat" cmpd="sng" algn="ctr">
                      <a:solidFill>
                        <a:srgbClr val="92D050"/>
                      </a:solidFill>
                      <a:prstDash val="solid"/>
                      <a:round/>
                      <a:headEnd type="none" w="med" len="med"/>
                      <a:tailEnd type="none" w="med" len="med"/>
                    </a:lnL>
                    <a:lnR w="6350" cap="flat" cmpd="sng" algn="ctr">
                      <a:solidFill>
                        <a:srgbClr val="92D050"/>
                      </a:solidFill>
                      <a:prstDash val="solid"/>
                      <a:round/>
                      <a:headEnd type="none" w="med" len="med"/>
                      <a:tailEnd type="none" w="med" len="med"/>
                    </a:lnR>
                    <a:lnT w="6350" cap="flat" cmpd="sng" algn="ctr">
                      <a:solidFill>
                        <a:srgbClr val="92D050"/>
                      </a:solidFill>
                      <a:prstDash val="solid"/>
                      <a:round/>
                      <a:headEnd type="none" w="med" len="med"/>
                      <a:tailEnd type="none" w="med" len="med"/>
                    </a:lnT>
                    <a:lnB w="6350" cap="flat" cmpd="sng" algn="ctr">
                      <a:solidFill>
                        <a:srgbClr val="92D050"/>
                      </a:solidFill>
                      <a:prstDash val="solid"/>
                      <a:round/>
                      <a:headEnd type="none" w="med" len="med"/>
                      <a:tailEnd type="none" w="med" len="med"/>
                    </a:lnB>
                    <a:noFill/>
                  </a:tcPr>
                </a:tc>
                <a:tc>
                  <a:txBody>
                    <a:bodyPr/>
                    <a:lstStyle/>
                    <a:p>
                      <a:pPr algn="ctr" fontAlgn="ctr"/>
                      <a:r>
                        <a:rPr lang="es-CO" sz="1000" b="0" i="0" u="none" strike="noStrike">
                          <a:solidFill>
                            <a:srgbClr val="203764"/>
                          </a:solidFill>
                          <a:effectLst/>
                          <a:latin typeface="Calibri" panose="020F0502020204030204" pitchFamily="34" charset="0"/>
                        </a:rPr>
                        <a:t>Pago Total</a:t>
                      </a:r>
                    </a:p>
                  </a:txBody>
                  <a:tcPr marL="0" marR="0" marT="0" marB="0" anchor="ctr">
                    <a:lnL w="6350" cap="flat" cmpd="sng" algn="ctr">
                      <a:solidFill>
                        <a:srgbClr val="92D050"/>
                      </a:solidFill>
                      <a:prstDash val="solid"/>
                      <a:round/>
                      <a:headEnd type="none" w="med" len="med"/>
                      <a:tailEnd type="none" w="med" len="med"/>
                    </a:lnL>
                    <a:lnR w="6350" cap="flat" cmpd="sng" algn="ctr">
                      <a:solidFill>
                        <a:srgbClr val="92D050"/>
                      </a:solidFill>
                      <a:prstDash val="solid"/>
                      <a:round/>
                      <a:headEnd type="none" w="med" len="med"/>
                      <a:tailEnd type="none" w="med" len="med"/>
                    </a:lnR>
                    <a:lnT w="6350" cap="flat" cmpd="sng" algn="ctr">
                      <a:solidFill>
                        <a:srgbClr val="92D050"/>
                      </a:solidFill>
                      <a:prstDash val="solid"/>
                      <a:round/>
                      <a:headEnd type="none" w="med" len="med"/>
                      <a:tailEnd type="none" w="med" len="med"/>
                    </a:lnT>
                    <a:lnB w="6350" cap="flat" cmpd="sng" algn="ctr">
                      <a:solidFill>
                        <a:srgbClr val="92D050"/>
                      </a:solidFill>
                      <a:prstDash val="solid"/>
                      <a:round/>
                      <a:headEnd type="none" w="med" len="med"/>
                      <a:tailEnd type="none" w="med" len="med"/>
                    </a:lnB>
                    <a:noFill/>
                  </a:tcPr>
                </a:tc>
                <a:extLst>
                  <a:ext uri="{0D108BD9-81ED-4DB2-BD59-A6C34878D82A}">
                    <a16:rowId xmlns:a16="http://schemas.microsoft.com/office/drawing/2014/main" val="490864551"/>
                  </a:ext>
                </a:extLst>
              </a:tr>
              <a:tr h="377635">
                <a:tc>
                  <a:txBody>
                    <a:bodyPr/>
                    <a:lstStyle/>
                    <a:p>
                      <a:pPr algn="ctr" fontAlgn="ctr"/>
                      <a:r>
                        <a:rPr lang="es-CO" sz="1000" b="0" i="0" u="none" strike="noStrike">
                          <a:solidFill>
                            <a:srgbClr val="203764"/>
                          </a:solidFill>
                          <a:effectLst/>
                          <a:latin typeface="Calibri" panose="020F0502020204030204" pitchFamily="34" charset="0"/>
                        </a:rPr>
                        <a:t>AREA LIMPIA</a:t>
                      </a:r>
                    </a:p>
                  </a:txBody>
                  <a:tcPr marL="0" marR="0" marT="0" marB="0" anchor="ctr">
                    <a:lnL w="6350" cap="flat" cmpd="sng" algn="ctr">
                      <a:solidFill>
                        <a:srgbClr val="92D050"/>
                      </a:solidFill>
                      <a:prstDash val="solid"/>
                      <a:round/>
                      <a:headEnd type="none" w="med" len="med"/>
                      <a:tailEnd type="none" w="med" len="med"/>
                    </a:lnL>
                    <a:lnR w="6350" cap="flat" cmpd="sng" algn="ctr">
                      <a:solidFill>
                        <a:srgbClr val="92D050"/>
                      </a:solidFill>
                      <a:prstDash val="solid"/>
                      <a:round/>
                      <a:headEnd type="none" w="med" len="med"/>
                      <a:tailEnd type="none" w="med" len="med"/>
                    </a:lnR>
                    <a:lnT w="6350" cap="flat" cmpd="sng" algn="ctr">
                      <a:solidFill>
                        <a:srgbClr val="92D050"/>
                      </a:solidFill>
                      <a:prstDash val="solid"/>
                      <a:round/>
                      <a:headEnd type="none" w="med" len="med"/>
                      <a:tailEnd type="none" w="med" len="med"/>
                    </a:lnT>
                    <a:lnB w="6350" cap="flat" cmpd="sng" algn="ctr">
                      <a:solidFill>
                        <a:srgbClr val="92D050"/>
                      </a:solidFill>
                      <a:prstDash val="solid"/>
                      <a:round/>
                      <a:headEnd type="none" w="med" len="med"/>
                      <a:tailEnd type="none" w="med" len="med"/>
                    </a:lnB>
                    <a:noFill/>
                  </a:tcPr>
                </a:tc>
                <a:tc>
                  <a:txBody>
                    <a:bodyPr/>
                    <a:lstStyle/>
                    <a:p>
                      <a:pPr algn="ctr" fontAlgn="ctr"/>
                      <a:r>
                        <a:rPr lang="es-CO" sz="1000" b="0" i="0" u="none" strike="noStrike">
                          <a:solidFill>
                            <a:srgbClr val="203764"/>
                          </a:solidFill>
                          <a:effectLst/>
                          <a:latin typeface="Calibri" panose="020F0502020204030204" pitchFamily="34" charset="0"/>
                        </a:rPr>
                        <a:t>UT403</a:t>
                      </a:r>
                    </a:p>
                  </a:txBody>
                  <a:tcPr marL="0" marR="0" marT="0" marB="0" anchor="ctr">
                    <a:lnL w="6350" cap="flat" cmpd="sng" algn="ctr">
                      <a:solidFill>
                        <a:srgbClr val="92D050"/>
                      </a:solidFill>
                      <a:prstDash val="solid"/>
                      <a:round/>
                      <a:headEnd type="none" w="med" len="med"/>
                      <a:tailEnd type="none" w="med" len="med"/>
                    </a:lnL>
                    <a:lnR w="6350" cap="flat" cmpd="sng" algn="ctr">
                      <a:solidFill>
                        <a:srgbClr val="92D050"/>
                      </a:solidFill>
                      <a:prstDash val="solid"/>
                      <a:round/>
                      <a:headEnd type="none" w="med" len="med"/>
                      <a:tailEnd type="none" w="med" len="med"/>
                    </a:lnR>
                    <a:lnT w="6350" cap="flat" cmpd="sng" algn="ctr">
                      <a:solidFill>
                        <a:srgbClr val="92D050"/>
                      </a:solidFill>
                      <a:prstDash val="solid"/>
                      <a:round/>
                      <a:headEnd type="none" w="med" len="med"/>
                      <a:tailEnd type="none" w="med" len="med"/>
                    </a:lnT>
                    <a:lnB w="6350" cap="flat" cmpd="sng" algn="ctr">
                      <a:solidFill>
                        <a:srgbClr val="92D050"/>
                      </a:solidFill>
                      <a:prstDash val="solid"/>
                      <a:round/>
                      <a:headEnd type="none" w="med" len="med"/>
                      <a:tailEnd type="none" w="med" len="med"/>
                    </a:lnB>
                    <a:noFill/>
                  </a:tcPr>
                </a:tc>
                <a:tc>
                  <a:txBody>
                    <a:bodyPr/>
                    <a:lstStyle/>
                    <a:p>
                      <a:pPr algn="ctr" fontAlgn="ctr"/>
                      <a:r>
                        <a:rPr lang="es-CO" sz="1000" b="0" i="0" u="none" strike="noStrike" dirty="0">
                          <a:solidFill>
                            <a:srgbClr val="203764"/>
                          </a:solidFill>
                          <a:effectLst/>
                          <a:latin typeface="Calibri" panose="020F0502020204030204" pitchFamily="34" charset="0"/>
                        </a:rPr>
                        <a:t> $ 45.488.346 </a:t>
                      </a:r>
                    </a:p>
                  </a:txBody>
                  <a:tcPr marL="0" marR="0" marT="0" marB="0" anchor="ctr">
                    <a:lnL w="6350" cap="flat" cmpd="sng" algn="ctr">
                      <a:solidFill>
                        <a:srgbClr val="92D050"/>
                      </a:solidFill>
                      <a:prstDash val="solid"/>
                      <a:round/>
                      <a:headEnd type="none" w="med" len="med"/>
                      <a:tailEnd type="none" w="med" len="med"/>
                    </a:lnL>
                    <a:lnR w="6350" cap="flat" cmpd="sng" algn="ctr">
                      <a:solidFill>
                        <a:srgbClr val="92D050"/>
                      </a:solidFill>
                      <a:prstDash val="solid"/>
                      <a:round/>
                      <a:headEnd type="none" w="med" len="med"/>
                      <a:tailEnd type="none" w="med" len="med"/>
                    </a:lnR>
                    <a:lnT w="6350" cap="flat" cmpd="sng" algn="ctr">
                      <a:solidFill>
                        <a:srgbClr val="92D050"/>
                      </a:solidFill>
                      <a:prstDash val="solid"/>
                      <a:round/>
                      <a:headEnd type="none" w="med" len="med"/>
                      <a:tailEnd type="none" w="med" len="med"/>
                    </a:lnT>
                    <a:lnB w="6350" cap="flat" cmpd="sng" algn="ctr">
                      <a:solidFill>
                        <a:srgbClr val="92D050"/>
                      </a:solidFill>
                      <a:prstDash val="solid"/>
                      <a:round/>
                      <a:headEnd type="none" w="med" len="med"/>
                      <a:tailEnd type="none" w="med" len="med"/>
                    </a:lnB>
                    <a:noFill/>
                  </a:tcPr>
                </a:tc>
                <a:tc>
                  <a:txBody>
                    <a:bodyPr/>
                    <a:lstStyle/>
                    <a:p>
                      <a:pPr algn="ctr" fontAlgn="ctr"/>
                      <a:r>
                        <a:rPr lang="es-CO" sz="1000" b="0" i="0" u="none" strike="noStrike">
                          <a:solidFill>
                            <a:srgbClr val="203764"/>
                          </a:solidFill>
                          <a:effectLst/>
                          <a:latin typeface="Calibri" panose="020F0502020204030204" pitchFamily="34" charset="0"/>
                        </a:rPr>
                        <a:t>INTERVENTORIA DF ASE 5</a:t>
                      </a:r>
                    </a:p>
                  </a:txBody>
                  <a:tcPr marL="0" marR="0" marT="0" marB="0" anchor="ctr">
                    <a:lnL w="6350" cap="flat" cmpd="sng" algn="ctr">
                      <a:solidFill>
                        <a:srgbClr val="92D050"/>
                      </a:solidFill>
                      <a:prstDash val="solid"/>
                      <a:round/>
                      <a:headEnd type="none" w="med" len="med"/>
                      <a:tailEnd type="none" w="med" len="med"/>
                    </a:lnL>
                    <a:lnR w="6350" cap="flat" cmpd="sng" algn="ctr">
                      <a:solidFill>
                        <a:srgbClr val="92D050"/>
                      </a:solidFill>
                      <a:prstDash val="solid"/>
                      <a:round/>
                      <a:headEnd type="none" w="med" len="med"/>
                      <a:tailEnd type="none" w="med" len="med"/>
                    </a:lnR>
                    <a:lnT w="6350" cap="flat" cmpd="sng" algn="ctr">
                      <a:solidFill>
                        <a:srgbClr val="92D050"/>
                      </a:solidFill>
                      <a:prstDash val="solid"/>
                      <a:round/>
                      <a:headEnd type="none" w="med" len="med"/>
                      <a:tailEnd type="none" w="med" len="med"/>
                    </a:lnT>
                    <a:lnB w="6350" cap="flat" cmpd="sng" algn="ctr">
                      <a:solidFill>
                        <a:srgbClr val="92D050"/>
                      </a:solidFill>
                      <a:prstDash val="solid"/>
                      <a:round/>
                      <a:headEnd type="none" w="med" len="med"/>
                      <a:tailEnd type="none" w="med" len="med"/>
                    </a:lnB>
                    <a:noFill/>
                  </a:tcPr>
                </a:tc>
                <a:tc>
                  <a:txBody>
                    <a:bodyPr/>
                    <a:lstStyle/>
                    <a:p>
                      <a:pPr algn="ctr" fontAlgn="ctr"/>
                      <a:r>
                        <a:rPr lang="es-CO" sz="1000" b="0" i="0" u="none" strike="noStrike">
                          <a:solidFill>
                            <a:srgbClr val="203764"/>
                          </a:solidFill>
                          <a:effectLst/>
                          <a:latin typeface="Calibri" panose="020F0502020204030204" pitchFamily="34" charset="0"/>
                        </a:rPr>
                        <a:t>Recursos: 25/04/2024</a:t>
                      </a:r>
                      <a:br>
                        <a:rPr lang="es-CO" sz="1000" b="0" i="0" u="none" strike="noStrike">
                          <a:solidFill>
                            <a:srgbClr val="203764"/>
                          </a:solidFill>
                          <a:effectLst/>
                          <a:latin typeface="Calibri" panose="020F0502020204030204" pitchFamily="34" charset="0"/>
                        </a:rPr>
                      </a:br>
                      <a:r>
                        <a:rPr lang="es-CO" sz="1000" b="0" i="0" u="none" strike="noStrike">
                          <a:solidFill>
                            <a:srgbClr val="203764"/>
                          </a:solidFill>
                          <a:effectLst/>
                          <a:latin typeface="Calibri" panose="020F0502020204030204" pitchFamily="34" charset="0"/>
                        </a:rPr>
                        <a:t>Liberación: 25/04/2024</a:t>
                      </a:r>
                    </a:p>
                  </a:txBody>
                  <a:tcPr marL="0" marR="0" marT="0" marB="0" anchor="ctr">
                    <a:lnL w="6350" cap="flat" cmpd="sng" algn="ctr">
                      <a:solidFill>
                        <a:srgbClr val="92D050"/>
                      </a:solidFill>
                      <a:prstDash val="solid"/>
                      <a:round/>
                      <a:headEnd type="none" w="med" len="med"/>
                      <a:tailEnd type="none" w="med" len="med"/>
                    </a:lnL>
                    <a:lnR w="6350" cap="flat" cmpd="sng" algn="ctr">
                      <a:solidFill>
                        <a:srgbClr val="92D050"/>
                      </a:solidFill>
                      <a:prstDash val="solid"/>
                      <a:round/>
                      <a:headEnd type="none" w="med" len="med"/>
                      <a:tailEnd type="none" w="med" len="med"/>
                    </a:lnR>
                    <a:lnT w="6350" cap="flat" cmpd="sng" algn="ctr">
                      <a:solidFill>
                        <a:srgbClr val="92D050"/>
                      </a:solidFill>
                      <a:prstDash val="solid"/>
                      <a:round/>
                      <a:headEnd type="none" w="med" len="med"/>
                      <a:tailEnd type="none" w="med" len="med"/>
                    </a:lnT>
                    <a:lnB w="6350" cap="flat" cmpd="sng" algn="ctr">
                      <a:solidFill>
                        <a:srgbClr val="92D050"/>
                      </a:solidFill>
                      <a:prstDash val="solid"/>
                      <a:round/>
                      <a:headEnd type="none" w="med" len="med"/>
                      <a:tailEnd type="none" w="med" len="med"/>
                    </a:lnB>
                    <a:noFill/>
                  </a:tcPr>
                </a:tc>
                <a:tc>
                  <a:txBody>
                    <a:bodyPr/>
                    <a:lstStyle/>
                    <a:p>
                      <a:pPr algn="ctr" fontAlgn="ctr"/>
                      <a:r>
                        <a:rPr lang="es-CO" sz="1000" b="0" i="0" u="none" strike="noStrike">
                          <a:solidFill>
                            <a:srgbClr val="203764"/>
                          </a:solidFill>
                          <a:effectLst/>
                          <a:latin typeface="Calibri" panose="020F0502020204030204" pitchFamily="34" charset="0"/>
                        </a:rPr>
                        <a:t>  29/04/2024 12:08:21 PM</a:t>
                      </a:r>
                    </a:p>
                  </a:txBody>
                  <a:tcPr marL="0" marR="0" marT="0" marB="0" anchor="ctr">
                    <a:lnL w="6350" cap="flat" cmpd="sng" algn="ctr">
                      <a:solidFill>
                        <a:srgbClr val="92D050"/>
                      </a:solidFill>
                      <a:prstDash val="solid"/>
                      <a:round/>
                      <a:headEnd type="none" w="med" len="med"/>
                      <a:tailEnd type="none" w="med" len="med"/>
                    </a:lnL>
                    <a:lnR w="6350" cap="flat" cmpd="sng" algn="ctr">
                      <a:solidFill>
                        <a:srgbClr val="92D050"/>
                      </a:solidFill>
                      <a:prstDash val="solid"/>
                      <a:round/>
                      <a:headEnd type="none" w="med" len="med"/>
                      <a:tailEnd type="none" w="med" len="med"/>
                    </a:lnR>
                    <a:lnT w="6350" cap="flat" cmpd="sng" algn="ctr">
                      <a:solidFill>
                        <a:srgbClr val="92D050"/>
                      </a:solidFill>
                      <a:prstDash val="solid"/>
                      <a:round/>
                      <a:headEnd type="none" w="med" len="med"/>
                      <a:tailEnd type="none" w="med" len="med"/>
                    </a:lnT>
                    <a:lnB w="6350" cap="flat" cmpd="sng" algn="ctr">
                      <a:solidFill>
                        <a:srgbClr val="92D050"/>
                      </a:solidFill>
                      <a:prstDash val="solid"/>
                      <a:round/>
                      <a:headEnd type="none" w="med" len="med"/>
                      <a:tailEnd type="none" w="med" len="med"/>
                    </a:lnB>
                    <a:noFill/>
                  </a:tcPr>
                </a:tc>
                <a:tc>
                  <a:txBody>
                    <a:bodyPr/>
                    <a:lstStyle/>
                    <a:p>
                      <a:pPr algn="ctr" fontAlgn="ctr"/>
                      <a:r>
                        <a:rPr lang="es-CO" sz="1000" b="0" i="0" u="none" strike="noStrike">
                          <a:solidFill>
                            <a:srgbClr val="203764"/>
                          </a:solidFill>
                          <a:effectLst/>
                          <a:latin typeface="Calibri" panose="020F0502020204030204" pitchFamily="34" charset="0"/>
                        </a:rPr>
                        <a:t>2</a:t>
                      </a:r>
                    </a:p>
                  </a:txBody>
                  <a:tcPr marL="0" marR="0" marT="0" marB="0" anchor="ctr">
                    <a:lnL w="6350" cap="flat" cmpd="sng" algn="ctr">
                      <a:solidFill>
                        <a:srgbClr val="92D050"/>
                      </a:solidFill>
                      <a:prstDash val="solid"/>
                      <a:round/>
                      <a:headEnd type="none" w="med" len="med"/>
                      <a:tailEnd type="none" w="med" len="med"/>
                    </a:lnL>
                    <a:lnR w="6350" cap="flat" cmpd="sng" algn="ctr">
                      <a:solidFill>
                        <a:srgbClr val="92D050"/>
                      </a:solidFill>
                      <a:prstDash val="solid"/>
                      <a:round/>
                      <a:headEnd type="none" w="med" len="med"/>
                      <a:tailEnd type="none" w="med" len="med"/>
                    </a:lnR>
                    <a:lnT w="6350" cap="flat" cmpd="sng" algn="ctr">
                      <a:solidFill>
                        <a:srgbClr val="92D050"/>
                      </a:solidFill>
                      <a:prstDash val="solid"/>
                      <a:round/>
                      <a:headEnd type="none" w="med" len="med"/>
                      <a:tailEnd type="none" w="med" len="med"/>
                    </a:lnT>
                    <a:lnB w="6350" cap="flat" cmpd="sng" algn="ctr">
                      <a:solidFill>
                        <a:srgbClr val="92D050"/>
                      </a:solidFill>
                      <a:prstDash val="solid"/>
                      <a:round/>
                      <a:headEnd type="none" w="med" len="med"/>
                      <a:tailEnd type="none" w="med" len="med"/>
                    </a:lnB>
                    <a:noFill/>
                  </a:tcPr>
                </a:tc>
                <a:tc>
                  <a:txBody>
                    <a:bodyPr/>
                    <a:lstStyle/>
                    <a:p>
                      <a:pPr algn="ctr" fontAlgn="ctr"/>
                      <a:r>
                        <a:rPr lang="es-CO" sz="1000" b="0" i="0" u="none" strike="noStrike">
                          <a:solidFill>
                            <a:srgbClr val="203764"/>
                          </a:solidFill>
                          <a:effectLst/>
                          <a:latin typeface="Calibri" panose="020F0502020204030204" pitchFamily="34" charset="0"/>
                        </a:rPr>
                        <a:t>UAESP-CPC-ASE5-5380-24</a:t>
                      </a:r>
                      <a:br>
                        <a:rPr lang="es-CO" sz="1000" b="0" i="0" u="none" strike="noStrike">
                          <a:solidFill>
                            <a:srgbClr val="203764"/>
                          </a:solidFill>
                          <a:effectLst/>
                          <a:latin typeface="Calibri" panose="020F0502020204030204" pitchFamily="34" charset="0"/>
                        </a:rPr>
                      </a:br>
                      <a:r>
                        <a:rPr lang="es-CO" sz="1000" b="0" i="0" u="none" strike="noStrike">
                          <a:solidFill>
                            <a:srgbClr val="203764"/>
                          </a:solidFill>
                          <a:effectLst/>
                          <a:latin typeface="Calibri" panose="020F0502020204030204" pitchFamily="34" charset="0"/>
                        </a:rPr>
                        <a:t>30/04/2024</a:t>
                      </a:r>
                    </a:p>
                  </a:txBody>
                  <a:tcPr marL="0" marR="0" marT="0" marB="0" anchor="ctr">
                    <a:lnL w="6350" cap="flat" cmpd="sng" algn="ctr">
                      <a:solidFill>
                        <a:srgbClr val="92D050"/>
                      </a:solidFill>
                      <a:prstDash val="solid"/>
                      <a:round/>
                      <a:headEnd type="none" w="med" len="med"/>
                      <a:tailEnd type="none" w="med" len="med"/>
                    </a:lnL>
                    <a:lnR w="6350" cap="flat" cmpd="sng" algn="ctr">
                      <a:solidFill>
                        <a:srgbClr val="92D050"/>
                      </a:solidFill>
                      <a:prstDash val="solid"/>
                      <a:round/>
                      <a:headEnd type="none" w="med" len="med"/>
                      <a:tailEnd type="none" w="med" len="med"/>
                    </a:lnR>
                    <a:lnT w="6350" cap="flat" cmpd="sng" algn="ctr">
                      <a:solidFill>
                        <a:srgbClr val="92D050"/>
                      </a:solidFill>
                      <a:prstDash val="solid"/>
                      <a:round/>
                      <a:headEnd type="none" w="med" len="med"/>
                      <a:tailEnd type="none" w="med" len="med"/>
                    </a:lnT>
                    <a:lnB w="6350" cap="flat" cmpd="sng" algn="ctr">
                      <a:solidFill>
                        <a:srgbClr val="92D050"/>
                      </a:solidFill>
                      <a:prstDash val="solid"/>
                      <a:round/>
                      <a:headEnd type="none" w="med" len="med"/>
                      <a:tailEnd type="none" w="med" len="med"/>
                    </a:lnB>
                    <a:noFill/>
                  </a:tcPr>
                </a:tc>
                <a:tc>
                  <a:txBody>
                    <a:bodyPr/>
                    <a:lstStyle/>
                    <a:p>
                      <a:pPr algn="ctr" fontAlgn="ctr"/>
                      <a:r>
                        <a:rPr lang="es-CO" sz="1000" b="0" i="0" u="none" strike="noStrike">
                          <a:solidFill>
                            <a:srgbClr val="203764"/>
                          </a:solidFill>
                          <a:effectLst/>
                          <a:latin typeface="Calibri" panose="020F0502020204030204" pitchFamily="34" charset="0"/>
                        </a:rPr>
                        <a:t>Pago Total</a:t>
                      </a:r>
                    </a:p>
                  </a:txBody>
                  <a:tcPr marL="0" marR="0" marT="0" marB="0" anchor="ctr">
                    <a:lnL w="6350" cap="flat" cmpd="sng" algn="ctr">
                      <a:solidFill>
                        <a:srgbClr val="92D050"/>
                      </a:solidFill>
                      <a:prstDash val="solid"/>
                      <a:round/>
                      <a:headEnd type="none" w="med" len="med"/>
                      <a:tailEnd type="none" w="med" len="med"/>
                    </a:lnL>
                    <a:lnR w="6350" cap="flat" cmpd="sng" algn="ctr">
                      <a:solidFill>
                        <a:srgbClr val="92D050"/>
                      </a:solidFill>
                      <a:prstDash val="solid"/>
                      <a:round/>
                      <a:headEnd type="none" w="med" len="med"/>
                      <a:tailEnd type="none" w="med" len="med"/>
                    </a:lnR>
                    <a:lnT w="6350" cap="flat" cmpd="sng" algn="ctr">
                      <a:solidFill>
                        <a:srgbClr val="92D050"/>
                      </a:solidFill>
                      <a:prstDash val="solid"/>
                      <a:round/>
                      <a:headEnd type="none" w="med" len="med"/>
                      <a:tailEnd type="none" w="med" len="med"/>
                    </a:lnT>
                    <a:lnB w="6350" cap="flat" cmpd="sng" algn="ctr">
                      <a:solidFill>
                        <a:srgbClr val="92D050"/>
                      </a:solidFill>
                      <a:prstDash val="solid"/>
                      <a:round/>
                      <a:headEnd type="none" w="med" len="med"/>
                      <a:tailEnd type="none" w="med" len="med"/>
                    </a:lnB>
                    <a:noFill/>
                  </a:tcPr>
                </a:tc>
                <a:extLst>
                  <a:ext uri="{0D108BD9-81ED-4DB2-BD59-A6C34878D82A}">
                    <a16:rowId xmlns:a16="http://schemas.microsoft.com/office/drawing/2014/main" val="3145045667"/>
                  </a:ext>
                </a:extLst>
              </a:tr>
              <a:tr h="377635">
                <a:tc>
                  <a:txBody>
                    <a:bodyPr/>
                    <a:lstStyle/>
                    <a:p>
                      <a:pPr algn="ctr" fontAlgn="ctr"/>
                      <a:r>
                        <a:rPr lang="es-CO" sz="1000" b="0" i="0" u="none" strike="noStrike">
                          <a:solidFill>
                            <a:srgbClr val="203764"/>
                          </a:solidFill>
                          <a:effectLst/>
                          <a:latin typeface="Calibri" panose="020F0502020204030204" pitchFamily="34" charset="0"/>
                        </a:rPr>
                        <a:t>LIMPIEZA METROPOLITANA</a:t>
                      </a:r>
                    </a:p>
                  </a:txBody>
                  <a:tcPr marL="0" marR="0" marT="0" marB="0" anchor="ctr">
                    <a:lnL w="6350" cap="flat" cmpd="sng" algn="ctr">
                      <a:solidFill>
                        <a:srgbClr val="92D050"/>
                      </a:solidFill>
                      <a:prstDash val="solid"/>
                      <a:round/>
                      <a:headEnd type="none" w="med" len="med"/>
                      <a:tailEnd type="none" w="med" len="med"/>
                    </a:lnL>
                    <a:lnR w="6350" cap="flat" cmpd="sng" algn="ctr">
                      <a:solidFill>
                        <a:srgbClr val="92D050"/>
                      </a:solidFill>
                      <a:prstDash val="solid"/>
                      <a:round/>
                      <a:headEnd type="none" w="med" len="med"/>
                      <a:tailEnd type="none" w="med" len="med"/>
                    </a:lnR>
                    <a:lnT w="6350" cap="flat" cmpd="sng" algn="ctr">
                      <a:solidFill>
                        <a:srgbClr val="92D050"/>
                      </a:solidFill>
                      <a:prstDash val="solid"/>
                      <a:round/>
                      <a:headEnd type="none" w="med" len="med"/>
                      <a:tailEnd type="none" w="med" len="med"/>
                    </a:lnT>
                    <a:lnB w="6350" cap="flat" cmpd="sng" algn="ctr">
                      <a:solidFill>
                        <a:srgbClr val="92D050"/>
                      </a:solidFill>
                      <a:prstDash val="solid"/>
                      <a:round/>
                      <a:headEnd type="none" w="med" len="med"/>
                      <a:tailEnd type="none" w="med" len="med"/>
                    </a:lnB>
                    <a:noFill/>
                  </a:tcPr>
                </a:tc>
                <a:tc>
                  <a:txBody>
                    <a:bodyPr/>
                    <a:lstStyle/>
                    <a:p>
                      <a:pPr algn="ctr" fontAlgn="ctr"/>
                      <a:r>
                        <a:rPr lang="es-CO" sz="1000" b="0" i="0" u="none" strike="noStrike">
                          <a:solidFill>
                            <a:srgbClr val="203764"/>
                          </a:solidFill>
                          <a:effectLst/>
                          <a:latin typeface="Calibri" panose="020F0502020204030204" pitchFamily="34" charset="0"/>
                        </a:rPr>
                        <a:t>CGR3895</a:t>
                      </a:r>
                    </a:p>
                  </a:txBody>
                  <a:tcPr marL="0" marR="0" marT="0" marB="0" anchor="ctr">
                    <a:lnL w="6350" cap="flat" cmpd="sng" algn="ctr">
                      <a:solidFill>
                        <a:srgbClr val="92D050"/>
                      </a:solidFill>
                      <a:prstDash val="solid"/>
                      <a:round/>
                      <a:headEnd type="none" w="med" len="med"/>
                      <a:tailEnd type="none" w="med" len="med"/>
                    </a:lnL>
                    <a:lnR w="6350" cap="flat" cmpd="sng" algn="ctr">
                      <a:solidFill>
                        <a:srgbClr val="92D050"/>
                      </a:solidFill>
                      <a:prstDash val="solid"/>
                      <a:round/>
                      <a:headEnd type="none" w="med" len="med"/>
                      <a:tailEnd type="none" w="med" len="med"/>
                    </a:lnR>
                    <a:lnT w="6350" cap="flat" cmpd="sng" algn="ctr">
                      <a:solidFill>
                        <a:srgbClr val="92D050"/>
                      </a:solidFill>
                      <a:prstDash val="solid"/>
                      <a:round/>
                      <a:headEnd type="none" w="med" len="med"/>
                      <a:tailEnd type="none" w="med" len="med"/>
                    </a:lnT>
                    <a:lnB w="6350" cap="flat" cmpd="sng" algn="ctr">
                      <a:solidFill>
                        <a:srgbClr val="92D050"/>
                      </a:solidFill>
                      <a:prstDash val="solid"/>
                      <a:round/>
                      <a:headEnd type="none" w="med" len="med"/>
                      <a:tailEnd type="none" w="med" len="med"/>
                    </a:lnB>
                    <a:noFill/>
                  </a:tcPr>
                </a:tc>
                <a:tc>
                  <a:txBody>
                    <a:bodyPr/>
                    <a:lstStyle/>
                    <a:p>
                      <a:pPr algn="ctr" fontAlgn="ctr"/>
                      <a:r>
                        <a:rPr lang="es-CO" sz="1000" b="0" i="0" u="none" strike="noStrike" dirty="0">
                          <a:solidFill>
                            <a:srgbClr val="203764"/>
                          </a:solidFill>
                          <a:effectLst/>
                          <a:latin typeface="Calibri" panose="020F0502020204030204" pitchFamily="34" charset="0"/>
                        </a:rPr>
                        <a:t> $ 973.379.381 </a:t>
                      </a:r>
                    </a:p>
                  </a:txBody>
                  <a:tcPr marL="0" marR="0" marT="0" marB="0" anchor="ctr">
                    <a:lnL w="6350" cap="flat" cmpd="sng" algn="ctr">
                      <a:solidFill>
                        <a:srgbClr val="92D050"/>
                      </a:solidFill>
                      <a:prstDash val="solid"/>
                      <a:round/>
                      <a:headEnd type="none" w="med" len="med"/>
                      <a:tailEnd type="none" w="med" len="med"/>
                    </a:lnL>
                    <a:lnR w="6350" cap="flat" cmpd="sng" algn="ctr">
                      <a:solidFill>
                        <a:srgbClr val="92D050"/>
                      </a:solidFill>
                      <a:prstDash val="solid"/>
                      <a:round/>
                      <a:headEnd type="none" w="med" len="med"/>
                      <a:tailEnd type="none" w="med" len="med"/>
                    </a:lnR>
                    <a:lnT w="6350" cap="flat" cmpd="sng" algn="ctr">
                      <a:solidFill>
                        <a:srgbClr val="92D050"/>
                      </a:solidFill>
                      <a:prstDash val="solid"/>
                      <a:round/>
                      <a:headEnd type="none" w="med" len="med"/>
                      <a:tailEnd type="none" w="med" len="med"/>
                    </a:lnT>
                    <a:lnB w="6350" cap="flat" cmpd="sng" algn="ctr">
                      <a:solidFill>
                        <a:srgbClr val="92D050"/>
                      </a:solidFill>
                      <a:prstDash val="solid"/>
                      <a:round/>
                      <a:headEnd type="none" w="med" len="med"/>
                      <a:tailEnd type="none" w="med" len="med"/>
                    </a:lnB>
                    <a:noFill/>
                  </a:tcPr>
                </a:tc>
                <a:tc>
                  <a:txBody>
                    <a:bodyPr/>
                    <a:lstStyle/>
                    <a:p>
                      <a:pPr algn="ctr" fontAlgn="ctr"/>
                      <a:r>
                        <a:rPr lang="es-CO" sz="1000" b="0" i="0" u="none" strike="noStrike">
                          <a:solidFill>
                            <a:srgbClr val="203764"/>
                          </a:solidFill>
                          <a:effectLst/>
                          <a:latin typeface="Calibri" panose="020F0502020204030204" pitchFamily="34" charset="0"/>
                        </a:rPr>
                        <a:t>LIXIVIADOS ASE 2</a:t>
                      </a:r>
                    </a:p>
                  </a:txBody>
                  <a:tcPr marL="0" marR="0" marT="0" marB="0" anchor="ctr">
                    <a:lnL w="6350" cap="flat" cmpd="sng" algn="ctr">
                      <a:solidFill>
                        <a:srgbClr val="92D050"/>
                      </a:solidFill>
                      <a:prstDash val="solid"/>
                      <a:round/>
                      <a:headEnd type="none" w="med" len="med"/>
                      <a:tailEnd type="none" w="med" len="med"/>
                    </a:lnL>
                    <a:lnR w="6350" cap="flat" cmpd="sng" algn="ctr">
                      <a:solidFill>
                        <a:srgbClr val="92D050"/>
                      </a:solidFill>
                      <a:prstDash val="solid"/>
                      <a:round/>
                      <a:headEnd type="none" w="med" len="med"/>
                      <a:tailEnd type="none" w="med" len="med"/>
                    </a:lnR>
                    <a:lnT w="6350" cap="flat" cmpd="sng" algn="ctr">
                      <a:solidFill>
                        <a:srgbClr val="92D050"/>
                      </a:solidFill>
                      <a:prstDash val="solid"/>
                      <a:round/>
                      <a:headEnd type="none" w="med" len="med"/>
                      <a:tailEnd type="none" w="med" len="med"/>
                    </a:lnT>
                    <a:lnB w="6350" cap="flat" cmpd="sng" algn="ctr">
                      <a:solidFill>
                        <a:srgbClr val="92D050"/>
                      </a:solidFill>
                      <a:prstDash val="solid"/>
                      <a:round/>
                      <a:headEnd type="none" w="med" len="med"/>
                      <a:tailEnd type="none" w="med" len="med"/>
                    </a:lnB>
                    <a:noFill/>
                  </a:tcPr>
                </a:tc>
                <a:tc>
                  <a:txBody>
                    <a:bodyPr/>
                    <a:lstStyle/>
                    <a:p>
                      <a:pPr algn="ctr" fontAlgn="ctr"/>
                      <a:r>
                        <a:rPr lang="es-CO" sz="1000" b="0" i="0" u="none" strike="noStrike">
                          <a:solidFill>
                            <a:srgbClr val="203764"/>
                          </a:solidFill>
                          <a:effectLst/>
                          <a:latin typeface="Calibri" panose="020F0502020204030204" pitchFamily="34" charset="0"/>
                        </a:rPr>
                        <a:t>Recursos: 29/04/2024</a:t>
                      </a:r>
                      <a:br>
                        <a:rPr lang="es-CO" sz="1000" b="0" i="0" u="none" strike="noStrike">
                          <a:solidFill>
                            <a:srgbClr val="203764"/>
                          </a:solidFill>
                          <a:effectLst/>
                          <a:latin typeface="Calibri" panose="020F0502020204030204" pitchFamily="34" charset="0"/>
                        </a:rPr>
                      </a:br>
                      <a:r>
                        <a:rPr lang="es-CO" sz="1000" b="0" i="0" u="none" strike="noStrike">
                          <a:solidFill>
                            <a:srgbClr val="203764"/>
                          </a:solidFill>
                          <a:effectLst/>
                          <a:latin typeface="Calibri" panose="020F0502020204030204" pitchFamily="34" charset="0"/>
                        </a:rPr>
                        <a:t>Liberación: 29/04/2024</a:t>
                      </a:r>
                    </a:p>
                  </a:txBody>
                  <a:tcPr marL="0" marR="0" marT="0" marB="0" anchor="ctr">
                    <a:lnL w="6350" cap="flat" cmpd="sng" algn="ctr">
                      <a:solidFill>
                        <a:srgbClr val="92D050"/>
                      </a:solidFill>
                      <a:prstDash val="solid"/>
                      <a:round/>
                      <a:headEnd type="none" w="med" len="med"/>
                      <a:tailEnd type="none" w="med" len="med"/>
                    </a:lnL>
                    <a:lnR w="6350" cap="flat" cmpd="sng" algn="ctr">
                      <a:solidFill>
                        <a:srgbClr val="92D050"/>
                      </a:solidFill>
                      <a:prstDash val="solid"/>
                      <a:round/>
                      <a:headEnd type="none" w="med" len="med"/>
                      <a:tailEnd type="none" w="med" len="med"/>
                    </a:lnR>
                    <a:lnT w="6350" cap="flat" cmpd="sng" algn="ctr">
                      <a:solidFill>
                        <a:srgbClr val="92D050"/>
                      </a:solidFill>
                      <a:prstDash val="solid"/>
                      <a:round/>
                      <a:headEnd type="none" w="med" len="med"/>
                      <a:tailEnd type="none" w="med" len="med"/>
                    </a:lnT>
                    <a:lnB w="6350" cap="flat" cmpd="sng" algn="ctr">
                      <a:solidFill>
                        <a:srgbClr val="92D050"/>
                      </a:solidFill>
                      <a:prstDash val="solid"/>
                      <a:round/>
                      <a:headEnd type="none" w="med" len="med"/>
                      <a:tailEnd type="none" w="med" len="med"/>
                    </a:lnB>
                    <a:noFill/>
                  </a:tcPr>
                </a:tc>
                <a:tc>
                  <a:txBody>
                    <a:bodyPr/>
                    <a:lstStyle/>
                    <a:p>
                      <a:pPr algn="ctr" fontAlgn="ctr"/>
                      <a:r>
                        <a:rPr lang="es-CO" sz="1000" b="0" i="0" u="none" strike="noStrike">
                          <a:solidFill>
                            <a:srgbClr val="203764"/>
                          </a:solidFill>
                          <a:effectLst/>
                          <a:latin typeface="Calibri" panose="020F0502020204030204" pitchFamily="34" charset="0"/>
                        </a:rPr>
                        <a:t>  30/04/2024 09:32:23 AM</a:t>
                      </a:r>
                    </a:p>
                  </a:txBody>
                  <a:tcPr marL="0" marR="0" marT="0" marB="0" anchor="ctr">
                    <a:lnL w="6350" cap="flat" cmpd="sng" algn="ctr">
                      <a:solidFill>
                        <a:srgbClr val="92D050"/>
                      </a:solidFill>
                      <a:prstDash val="solid"/>
                      <a:round/>
                      <a:headEnd type="none" w="med" len="med"/>
                      <a:tailEnd type="none" w="med" len="med"/>
                    </a:lnL>
                    <a:lnR w="6350" cap="flat" cmpd="sng" algn="ctr">
                      <a:solidFill>
                        <a:srgbClr val="92D050"/>
                      </a:solidFill>
                      <a:prstDash val="solid"/>
                      <a:round/>
                      <a:headEnd type="none" w="med" len="med"/>
                      <a:tailEnd type="none" w="med" len="med"/>
                    </a:lnR>
                    <a:lnT w="6350" cap="flat" cmpd="sng" algn="ctr">
                      <a:solidFill>
                        <a:srgbClr val="92D050"/>
                      </a:solidFill>
                      <a:prstDash val="solid"/>
                      <a:round/>
                      <a:headEnd type="none" w="med" len="med"/>
                      <a:tailEnd type="none" w="med" len="med"/>
                    </a:lnT>
                    <a:lnB w="6350" cap="flat" cmpd="sng" algn="ctr">
                      <a:solidFill>
                        <a:srgbClr val="92D050"/>
                      </a:solidFill>
                      <a:prstDash val="solid"/>
                      <a:round/>
                      <a:headEnd type="none" w="med" len="med"/>
                      <a:tailEnd type="none" w="med" len="med"/>
                    </a:lnB>
                    <a:noFill/>
                  </a:tcPr>
                </a:tc>
                <a:tc>
                  <a:txBody>
                    <a:bodyPr/>
                    <a:lstStyle/>
                    <a:p>
                      <a:pPr algn="ctr" fontAlgn="ctr"/>
                      <a:r>
                        <a:rPr lang="es-CO" sz="1000" b="0" i="0" u="none" strike="noStrike">
                          <a:solidFill>
                            <a:srgbClr val="203764"/>
                          </a:solidFill>
                          <a:effectLst/>
                          <a:latin typeface="Calibri" panose="020F0502020204030204" pitchFamily="34" charset="0"/>
                        </a:rPr>
                        <a:t>1</a:t>
                      </a:r>
                    </a:p>
                  </a:txBody>
                  <a:tcPr marL="0" marR="0" marT="0" marB="0" anchor="ctr">
                    <a:lnL w="6350" cap="flat" cmpd="sng" algn="ctr">
                      <a:solidFill>
                        <a:srgbClr val="92D050"/>
                      </a:solidFill>
                      <a:prstDash val="solid"/>
                      <a:round/>
                      <a:headEnd type="none" w="med" len="med"/>
                      <a:tailEnd type="none" w="med" len="med"/>
                    </a:lnL>
                    <a:lnR w="6350" cap="flat" cmpd="sng" algn="ctr">
                      <a:solidFill>
                        <a:srgbClr val="92D050"/>
                      </a:solidFill>
                      <a:prstDash val="solid"/>
                      <a:round/>
                      <a:headEnd type="none" w="med" len="med"/>
                      <a:tailEnd type="none" w="med" len="med"/>
                    </a:lnR>
                    <a:lnT w="6350" cap="flat" cmpd="sng" algn="ctr">
                      <a:solidFill>
                        <a:srgbClr val="92D050"/>
                      </a:solidFill>
                      <a:prstDash val="solid"/>
                      <a:round/>
                      <a:headEnd type="none" w="med" len="med"/>
                      <a:tailEnd type="none" w="med" len="med"/>
                    </a:lnT>
                    <a:lnB w="6350" cap="flat" cmpd="sng" algn="ctr">
                      <a:solidFill>
                        <a:srgbClr val="92D050"/>
                      </a:solidFill>
                      <a:prstDash val="solid"/>
                      <a:round/>
                      <a:headEnd type="none" w="med" len="med"/>
                      <a:tailEnd type="none" w="med" len="med"/>
                    </a:lnB>
                    <a:noFill/>
                  </a:tcPr>
                </a:tc>
                <a:tc>
                  <a:txBody>
                    <a:bodyPr/>
                    <a:lstStyle/>
                    <a:p>
                      <a:pPr algn="ctr" fontAlgn="ctr"/>
                      <a:r>
                        <a:rPr lang="es-CO" sz="1000" b="0" i="0" u="none" strike="noStrike">
                          <a:solidFill>
                            <a:srgbClr val="203764"/>
                          </a:solidFill>
                          <a:effectLst/>
                          <a:latin typeface="Calibri" panose="020F0502020204030204" pitchFamily="34" charset="0"/>
                        </a:rPr>
                        <a:t>UAESP-CPC-ASE2-5889-24</a:t>
                      </a:r>
                      <a:br>
                        <a:rPr lang="es-CO" sz="1000" b="0" i="0" u="none" strike="noStrike">
                          <a:solidFill>
                            <a:srgbClr val="203764"/>
                          </a:solidFill>
                          <a:effectLst/>
                          <a:latin typeface="Calibri" panose="020F0502020204030204" pitchFamily="34" charset="0"/>
                        </a:rPr>
                      </a:br>
                      <a:r>
                        <a:rPr lang="es-CO" sz="1000" b="0" i="0" u="none" strike="noStrike">
                          <a:solidFill>
                            <a:srgbClr val="203764"/>
                          </a:solidFill>
                          <a:effectLst/>
                          <a:latin typeface="Calibri" panose="020F0502020204030204" pitchFamily="34" charset="0"/>
                        </a:rPr>
                        <a:t>30/04/2024</a:t>
                      </a:r>
                    </a:p>
                  </a:txBody>
                  <a:tcPr marL="0" marR="0" marT="0" marB="0" anchor="ctr">
                    <a:lnL w="6350" cap="flat" cmpd="sng" algn="ctr">
                      <a:solidFill>
                        <a:srgbClr val="92D050"/>
                      </a:solidFill>
                      <a:prstDash val="solid"/>
                      <a:round/>
                      <a:headEnd type="none" w="med" len="med"/>
                      <a:tailEnd type="none" w="med" len="med"/>
                    </a:lnL>
                    <a:lnR w="6350" cap="flat" cmpd="sng" algn="ctr">
                      <a:solidFill>
                        <a:srgbClr val="92D050"/>
                      </a:solidFill>
                      <a:prstDash val="solid"/>
                      <a:round/>
                      <a:headEnd type="none" w="med" len="med"/>
                      <a:tailEnd type="none" w="med" len="med"/>
                    </a:lnR>
                    <a:lnT w="6350" cap="flat" cmpd="sng" algn="ctr">
                      <a:solidFill>
                        <a:srgbClr val="92D050"/>
                      </a:solidFill>
                      <a:prstDash val="solid"/>
                      <a:round/>
                      <a:headEnd type="none" w="med" len="med"/>
                      <a:tailEnd type="none" w="med" len="med"/>
                    </a:lnT>
                    <a:lnB w="6350" cap="flat" cmpd="sng" algn="ctr">
                      <a:solidFill>
                        <a:srgbClr val="92D050"/>
                      </a:solidFill>
                      <a:prstDash val="solid"/>
                      <a:round/>
                      <a:headEnd type="none" w="med" len="med"/>
                      <a:tailEnd type="none" w="med" len="med"/>
                    </a:lnB>
                    <a:noFill/>
                  </a:tcPr>
                </a:tc>
                <a:tc>
                  <a:txBody>
                    <a:bodyPr/>
                    <a:lstStyle/>
                    <a:p>
                      <a:pPr algn="ctr" fontAlgn="ctr"/>
                      <a:r>
                        <a:rPr lang="es-CO" sz="1000" b="0" i="0" u="none" strike="noStrike" dirty="0">
                          <a:solidFill>
                            <a:srgbClr val="203764"/>
                          </a:solidFill>
                          <a:effectLst/>
                          <a:latin typeface="Calibri" panose="020F0502020204030204" pitchFamily="34" charset="0"/>
                        </a:rPr>
                        <a:t>Pago Total</a:t>
                      </a:r>
                    </a:p>
                  </a:txBody>
                  <a:tcPr marL="0" marR="0" marT="0" marB="0" anchor="ctr">
                    <a:lnL w="6350" cap="flat" cmpd="sng" algn="ctr">
                      <a:solidFill>
                        <a:srgbClr val="92D050"/>
                      </a:solidFill>
                      <a:prstDash val="solid"/>
                      <a:round/>
                      <a:headEnd type="none" w="med" len="med"/>
                      <a:tailEnd type="none" w="med" len="med"/>
                    </a:lnL>
                    <a:lnR w="6350" cap="flat" cmpd="sng" algn="ctr">
                      <a:solidFill>
                        <a:srgbClr val="92D050"/>
                      </a:solidFill>
                      <a:prstDash val="solid"/>
                      <a:round/>
                      <a:headEnd type="none" w="med" len="med"/>
                      <a:tailEnd type="none" w="med" len="med"/>
                    </a:lnR>
                    <a:lnT w="6350" cap="flat" cmpd="sng" algn="ctr">
                      <a:solidFill>
                        <a:srgbClr val="92D050"/>
                      </a:solidFill>
                      <a:prstDash val="solid"/>
                      <a:round/>
                      <a:headEnd type="none" w="med" len="med"/>
                      <a:tailEnd type="none" w="med" len="med"/>
                    </a:lnT>
                    <a:lnB w="6350" cap="flat" cmpd="sng" algn="ctr">
                      <a:solidFill>
                        <a:srgbClr val="92D050"/>
                      </a:solidFill>
                      <a:prstDash val="solid"/>
                      <a:round/>
                      <a:headEnd type="none" w="med" len="med"/>
                      <a:tailEnd type="none" w="med" len="med"/>
                    </a:lnB>
                    <a:noFill/>
                  </a:tcPr>
                </a:tc>
                <a:extLst>
                  <a:ext uri="{0D108BD9-81ED-4DB2-BD59-A6C34878D82A}">
                    <a16:rowId xmlns:a16="http://schemas.microsoft.com/office/drawing/2014/main" val="1476570438"/>
                  </a:ext>
                </a:extLst>
              </a:tr>
            </a:tbl>
          </a:graphicData>
        </a:graphic>
      </p:graphicFrame>
    </p:spTree>
    <p:extLst>
      <p:ext uri="{BB962C8B-B14F-4D97-AF65-F5344CB8AC3E}">
        <p14:creationId xmlns:p14="http://schemas.microsoft.com/office/powerpoint/2010/main" val="471505444"/>
      </p:ext>
    </p:extLst>
  </p:cSld>
  <p:clrMapOvr>
    <a:masterClrMapping/>
  </p:clrMapOvr>
</p:sld>
</file>

<file path=ppt/slides/slide1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Conector recto 12">
            <a:extLst>
              <a:ext uri="{FF2B5EF4-FFF2-40B4-BE49-F238E27FC236}">
                <a16:creationId xmlns:a16="http://schemas.microsoft.com/office/drawing/2014/main" id="{FE5A7F8A-7AFE-46C5-A078-5ECD307D734B}"/>
              </a:ext>
            </a:extLst>
          </p:cNvPr>
          <p:cNvCxnSpPr>
            <a:cxnSpLocks/>
          </p:cNvCxnSpPr>
          <p:nvPr/>
        </p:nvCxnSpPr>
        <p:spPr>
          <a:xfrm>
            <a:off x="88900" y="1252538"/>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12" name="Título 1">
            <a:extLst>
              <a:ext uri="{FF2B5EF4-FFF2-40B4-BE49-F238E27FC236}">
                <a16:creationId xmlns:a16="http://schemas.microsoft.com/office/drawing/2014/main" id="{6959D3DD-3098-456C-9F54-8BFE575C8D20}"/>
              </a:ext>
            </a:extLst>
          </p:cNvPr>
          <p:cNvSpPr txBox="1">
            <a:spLocks/>
          </p:cNvSpPr>
          <p:nvPr/>
        </p:nvSpPr>
        <p:spPr>
          <a:xfrm>
            <a:off x="0" y="187325"/>
            <a:ext cx="2490788" cy="2608263"/>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fontAlgn="auto">
              <a:spcBef>
                <a:spcPts val="0"/>
              </a:spcBef>
              <a:spcAft>
                <a:spcPts val="0"/>
              </a:spcAft>
              <a:defRPr/>
            </a:pPr>
            <a:endParaRPr lang="es-ES" sz="2400" b="1" cap="small" dirty="0">
              <a:solidFill>
                <a:srgbClr val="FFC000"/>
              </a:solidFill>
              <a:effectLst>
                <a:outerShdw blurRad="38100" dist="38100" dir="2700000" algn="tl">
                  <a:srgbClr val="000000">
                    <a:alpha val="43137"/>
                  </a:srgbClr>
                </a:outerShdw>
              </a:effectLst>
              <a:latin typeface="Candara" panose="020E0502030303020204" pitchFamily="34" charset="0"/>
            </a:endParaRPr>
          </a:p>
        </p:txBody>
      </p:sp>
      <p:sp>
        <p:nvSpPr>
          <p:cNvPr id="14" name="CuadroTexto 13">
            <a:extLst>
              <a:ext uri="{FF2B5EF4-FFF2-40B4-BE49-F238E27FC236}">
                <a16:creationId xmlns:a16="http://schemas.microsoft.com/office/drawing/2014/main" id="{E1F71C35-B0CD-4D20-B762-0814619A6459}"/>
              </a:ext>
            </a:extLst>
          </p:cNvPr>
          <p:cNvSpPr txBox="1"/>
          <p:nvPr/>
        </p:nvSpPr>
        <p:spPr>
          <a:xfrm>
            <a:off x="1490601" y="195263"/>
            <a:ext cx="8945562" cy="862012"/>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lgn="ctr" eaLnBrk="1" fontAlgn="auto" hangingPunct="1">
              <a:spcBef>
                <a:spcPts val="0"/>
              </a:spcBef>
              <a:spcAft>
                <a:spcPts val="0"/>
              </a:spcAft>
              <a:defRPr/>
            </a:pPr>
            <a:r>
              <a:rPr lang="es-CO" sz="3400" kern="0" dirty="0">
                <a:solidFill>
                  <a:schemeClr val="accent1">
                    <a:lumMod val="50000"/>
                  </a:schemeClr>
                </a:solidFill>
              </a:rPr>
              <a:t>COMERCIAL Y FINANCIERO</a:t>
            </a:r>
          </a:p>
          <a:p>
            <a:pPr lvl="1" algn="ctr" eaLnBrk="1" fontAlgn="auto" hangingPunct="1">
              <a:spcBef>
                <a:spcPts val="0"/>
              </a:spcBef>
              <a:spcAft>
                <a:spcPts val="0"/>
              </a:spcAft>
              <a:defRPr/>
            </a:pPr>
            <a:r>
              <a:rPr lang="es-ES" sz="1600" b="0" dirty="0">
                <a:solidFill>
                  <a:schemeClr val="accent1">
                    <a:lumMod val="50000"/>
                  </a:schemeClr>
                </a:solidFill>
              </a:rPr>
              <a:t>Estado Informes De Rendición De Cuentas Del Fideicomiso al corte de Abril 2024</a:t>
            </a:r>
          </a:p>
        </p:txBody>
      </p:sp>
      <p:pic>
        <p:nvPicPr>
          <p:cNvPr id="142341" name="Imagen 15">
            <a:extLst>
              <a:ext uri="{FF2B5EF4-FFF2-40B4-BE49-F238E27FC236}">
                <a16:creationId xmlns:a16="http://schemas.microsoft.com/office/drawing/2014/main" id="{84A9C7C6-3255-4C47-B5EC-3F5E13F9FB70}"/>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69925" y="187325"/>
            <a:ext cx="931863"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 name="CuadroTexto 9">
            <a:extLst>
              <a:ext uri="{FF2B5EF4-FFF2-40B4-BE49-F238E27FC236}">
                <a16:creationId xmlns:a16="http://schemas.microsoft.com/office/drawing/2014/main" id="{D025B54F-ACF0-4023-8936-55474B297EF5}"/>
              </a:ext>
            </a:extLst>
          </p:cNvPr>
          <p:cNvSpPr txBox="1"/>
          <p:nvPr/>
        </p:nvSpPr>
        <p:spPr>
          <a:xfrm>
            <a:off x="1323007" y="4743688"/>
            <a:ext cx="8623300" cy="861774"/>
          </a:xfrm>
          <a:prstGeom prst="rect">
            <a:avLst/>
          </a:prstGeom>
          <a:noFill/>
        </p:spPr>
        <p:txBody>
          <a:bodyPr>
            <a:spAutoFit/>
          </a:bodyPr>
          <a:lstStyle/>
          <a:p>
            <a:pPr marL="180340" algn="just" eaLnBrk="1" fontAlgn="auto" hangingPunct="1">
              <a:spcBef>
                <a:spcPts val="0"/>
              </a:spcBef>
              <a:spcAft>
                <a:spcPts val="0"/>
              </a:spcAft>
              <a:defRPr/>
            </a:pPr>
            <a:r>
              <a:rPr lang="es-ES" sz="1000" b="1" dirty="0">
                <a:solidFill>
                  <a:schemeClr val="accent1">
                    <a:lumMod val="50000"/>
                  </a:schemeClr>
                </a:solidFill>
                <a:latin typeface="+mn-lt"/>
              </a:rPr>
              <a:t>- Sin Gestionar</a:t>
            </a:r>
            <a:r>
              <a:rPr lang="es-ES" sz="1000" dirty="0">
                <a:solidFill>
                  <a:schemeClr val="accent1">
                    <a:lumMod val="50000"/>
                  </a:schemeClr>
                </a:solidFill>
                <a:latin typeface="+mn-lt"/>
              </a:rPr>
              <a:t>: Interventoría envío comunicados a la Fiduciaria, solicitando gestión sobre los hallazgos identificados.</a:t>
            </a:r>
            <a:endParaRPr lang="es-ES" sz="1000" b="1" dirty="0">
              <a:solidFill>
                <a:schemeClr val="accent1">
                  <a:lumMod val="50000"/>
                </a:schemeClr>
              </a:solidFill>
              <a:latin typeface="+mn-lt"/>
            </a:endParaRPr>
          </a:p>
          <a:p>
            <a:pPr marL="180340" algn="just" eaLnBrk="1" fontAlgn="auto" hangingPunct="1">
              <a:spcBef>
                <a:spcPts val="0"/>
              </a:spcBef>
              <a:spcAft>
                <a:spcPts val="0"/>
              </a:spcAft>
              <a:defRPr/>
            </a:pPr>
            <a:r>
              <a:rPr lang="es-ES" sz="1000" b="1" dirty="0">
                <a:solidFill>
                  <a:schemeClr val="accent1">
                    <a:lumMod val="50000"/>
                  </a:schemeClr>
                </a:solidFill>
                <a:latin typeface="+mn-lt"/>
              </a:rPr>
              <a:t>- Cerrado: </a:t>
            </a:r>
            <a:r>
              <a:rPr lang="es-ES" sz="1000" dirty="0">
                <a:solidFill>
                  <a:schemeClr val="accent1">
                    <a:lumMod val="50000"/>
                  </a:schemeClr>
                </a:solidFill>
                <a:latin typeface="+mn-lt"/>
              </a:rPr>
              <a:t>El hallazgo quedó subsanado.</a:t>
            </a:r>
            <a:endParaRPr lang="es-ES" sz="1000" b="1" dirty="0">
              <a:solidFill>
                <a:schemeClr val="accent1">
                  <a:lumMod val="50000"/>
                </a:schemeClr>
              </a:solidFill>
              <a:latin typeface="+mn-lt"/>
            </a:endParaRPr>
          </a:p>
          <a:p>
            <a:pPr marL="180340" algn="just" eaLnBrk="1" fontAlgn="auto" hangingPunct="1">
              <a:spcBef>
                <a:spcPts val="0"/>
              </a:spcBef>
              <a:spcAft>
                <a:spcPts val="0"/>
              </a:spcAft>
              <a:defRPr/>
            </a:pPr>
            <a:r>
              <a:rPr lang="es-ES" sz="1000" b="1" dirty="0">
                <a:solidFill>
                  <a:schemeClr val="accent1">
                    <a:lumMod val="50000"/>
                  </a:schemeClr>
                </a:solidFill>
                <a:latin typeface="+mn-lt"/>
              </a:rPr>
              <a:t>- Gestionado</a:t>
            </a:r>
            <a:r>
              <a:rPr lang="es-ES" sz="1000" dirty="0">
                <a:solidFill>
                  <a:schemeClr val="accent1">
                    <a:lumMod val="50000"/>
                  </a:schemeClr>
                </a:solidFill>
                <a:latin typeface="+mn-lt"/>
              </a:rPr>
              <a:t>: La Interventoría tiene en revisión la respuesta de la Fiduciaria.</a:t>
            </a:r>
          </a:p>
          <a:p>
            <a:pPr marL="180340" algn="just" eaLnBrk="1" fontAlgn="auto" hangingPunct="1">
              <a:spcBef>
                <a:spcPts val="0"/>
              </a:spcBef>
              <a:spcAft>
                <a:spcPts val="0"/>
              </a:spcAft>
              <a:defRPr/>
            </a:pPr>
            <a:r>
              <a:rPr lang="es-ES" sz="1000" b="1" dirty="0">
                <a:solidFill>
                  <a:schemeClr val="accent1">
                    <a:lumMod val="50000"/>
                  </a:schemeClr>
                </a:solidFill>
                <a:latin typeface="+mn-lt"/>
              </a:rPr>
              <a:t>- Prórroga</a:t>
            </a:r>
            <a:r>
              <a:rPr lang="es-ES" sz="1000" dirty="0">
                <a:solidFill>
                  <a:schemeClr val="accent1">
                    <a:lumMod val="50000"/>
                  </a:schemeClr>
                </a:solidFill>
                <a:latin typeface="+mn-lt"/>
              </a:rPr>
              <a:t>: La Fiduciaria solicitó prórroga para remitir la respuesta.</a:t>
            </a:r>
            <a:endParaRPr lang="es-ES" sz="1000" dirty="0">
              <a:solidFill>
                <a:schemeClr val="accent1">
                  <a:lumMod val="50000"/>
                </a:schemeClr>
              </a:solidFill>
            </a:endParaRPr>
          </a:p>
          <a:p>
            <a:pPr marL="180340" algn="just">
              <a:defRPr/>
            </a:pPr>
            <a:r>
              <a:rPr lang="es-ES" sz="1000" b="1" dirty="0">
                <a:solidFill>
                  <a:schemeClr val="accent1">
                    <a:lumMod val="50000"/>
                  </a:schemeClr>
                </a:solidFill>
              </a:rPr>
              <a:t>- En Trámite: </a:t>
            </a:r>
            <a:r>
              <a:rPr lang="es-ES" sz="1000" dirty="0">
                <a:solidFill>
                  <a:schemeClr val="accent1">
                    <a:lumMod val="50000"/>
                  </a:schemeClr>
                </a:solidFill>
              </a:rPr>
              <a:t>La Interventoría detectó un Hallazgo y está elaborando el Comunicado al Concesionario.</a:t>
            </a:r>
            <a:endParaRPr lang="es-CO" sz="1000" dirty="0">
              <a:solidFill>
                <a:schemeClr val="accent1">
                  <a:lumMod val="50000"/>
                </a:schemeClr>
              </a:solidFill>
            </a:endParaRPr>
          </a:p>
        </p:txBody>
      </p:sp>
      <p:graphicFrame>
        <p:nvGraphicFramePr>
          <p:cNvPr id="2" name="Tabla 1">
            <a:extLst>
              <a:ext uri="{FF2B5EF4-FFF2-40B4-BE49-F238E27FC236}">
                <a16:creationId xmlns:a16="http://schemas.microsoft.com/office/drawing/2014/main" id="{F3DB8645-82AC-C50E-0809-16CF09DD5D12}"/>
              </a:ext>
            </a:extLst>
          </p:cNvPr>
          <p:cNvGraphicFramePr>
            <a:graphicFrameLocks noGrp="1"/>
          </p:cNvGraphicFramePr>
          <p:nvPr/>
        </p:nvGraphicFramePr>
        <p:xfrm>
          <a:off x="1495302" y="1572885"/>
          <a:ext cx="8400926" cy="2660980"/>
        </p:xfrm>
        <a:graphic>
          <a:graphicData uri="http://schemas.openxmlformats.org/drawingml/2006/table">
            <a:tbl>
              <a:tblPr/>
              <a:tblGrid>
                <a:gridCol w="1446301">
                  <a:extLst>
                    <a:ext uri="{9D8B030D-6E8A-4147-A177-3AD203B41FA5}">
                      <a16:colId xmlns:a16="http://schemas.microsoft.com/office/drawing/2014/main" val="3691678561"/>
                    </a:ext>
                  </a:extLst>
                </a:gridCol>
                <a:gridCol w="1151612">
                  <a:extLst>
                    <a:ext uri="{9D8B030D-6E8A-4147-A177-3AD203B41FA5}">
                      <a16:colId xmlns:a16="http://schemas.microsoft.com/office/drawing/2014/main" val="1848455807"/>
                    </a:ext>
                  </a:extLst>
                </a:gridCol>
                <a:gridCol w="1256339">
                  <a:extLst>
                    <a:ext uri="{9D8B030D-6E8A-4147-A177-3AD203B41FA5}">
                      <a16:colId xmlns:a16="http://schemas.microsoft.com/office/drawing/2014/main" val="2273219526"/>
                    </a:ext>
                  </a:extLst>
                </a:gridCol>
                <a:gridCol w="965790">
                  <a:extLst>
                    <a:ext uri="{9D8B030D-6E8A-4147-A177-3AD203B41FA5}">
                      <a16:colId xmlns:a16="http://schemas.microsoft.com/office/drawing/2014/main" val="3889365311"/>
                    </a:ext>
                  </a:extLst>
                </a:gridCol>
                <a:gridCol w="1111064">
                  <a:extLst>
                    <a:ext uri="{9D8B030D-6E8A-4147-A177-3AD203B41FA5}">
                      <a16:colId xmlns:a16="http://schemas.microsoft.com/office/drawing/2014/main" val="434020164"/>
                    </a:ext>
                  </a:extLst>
                </a:gridCol>
                <a:gridCol w="1111064">
                  <a:extLst>
                    <a:ext uri="{9D8B030D-6E8A-4147-A177-3AD203B41FA5}">
                      <a16:colId xmlns:a16="http://schemas.microsoft.com/office/drawing/2014/main" val="4132944753"/>
                    </a:ext>
                  </a:extLst>
                </a:gridCol>
                <a:gridCol w="1358756">
                  <a:extLst>
                    <a:ext uri="{9D8B030D-6E8A-4147-A177-3AD203B41FA5}">
                      <a16:colId xmlns:a16="http://schemas.microsoft.com/office/drawing/2014/main" val="2533763891"/>
                    </a:ext>
                  </a:extLst>
                </a:gridCol>
              </a:tblGrid>
              <a:tr h="190070">
                <a:tc>
                  <a:txBody>
                    <a:bodyPr/>
                    <a:lstStyle/>
                    <a:p>
                      <a:pPr algn="ctr" rtl="0" fontAlgn="ctr"/>
                      <a:r>
                        <a:rPr lang="es-CO" sz="900" b="1" i="0" u="none" strike="noStrike" dirty="0">
                          <a:solidFill>
                            <a:srgbClr val="203864"/>
                          </a:solidFill>
                          <a:effectLst/>
                          <a:latin typeface="Calibri" panose="020F0502020204030204" pitchFamily="34" charset="0"/>
                        </a:rPr>
                        <a:t>PERIODO</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900" b="1" i="0" u="none" strike="noStrike" dirty="0">
                          <a:solidFill>
                            <a:srgbClr val="203864"/>
                          </a:solidFill>
                          <a:effectLst/>
                          <a:latin typeface="Calibri" panose="020F0502020204030204" pitchFamily="34" charset="0"/>
                        </a:rPr>
                        <a:t>SIN GESTIONAR</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900" b="1" i="0" u="none" strike="noStrike" dirty="0">
                          <a:solidFill>
                            <a:srgbClr val="203864"/>
                          </a:solidFill>
                          <a:effectLst/>
                          <a:latin typeface="Calibri" panose="020F0502020204030204" pitchFamily="34" charset="0"/>
                        </a:rPr>
                        <a:t>CERRADO</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900" b="1" i="0" u="none" strike="noStrike" dirty="0">
                          <a:solidFill>
                            <a:srgbClr val="203864"/>
                          </a:solidFill>
                          <a:effectLst/>
                          <a:latin typeface="Calibri" panose="020F0502020204030204" pitchFamily="34" charset="0"/>
                        </a:rPr>
                        <a:t>EN TRAMITE</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MX" sz="900" b="1" i="0" u="none" strike="noStrike" dirty="0">
                          <a:solidFill>
                            <a:srgbClr val="203864"/>
                          </a:solidFill>
                          <a:effectLst/>
                          <a:latin typeface="Calibri" panose="020F0502020204030204" pitchFamily="34" charset="0"/>
                        </a:rPr>
                        <a:t>PRÓRROGA</a:t>
                      </a:r>
                      <a:endParaRPr lang="es-CO" sz="900" b="1"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900" b="1" i="0" u="none" strike="noStrike" dirty="0">
                          <a:solidFill>
                            <a:srgbClr val="203864"/>
                          </a:solidFill>
                          <a:effectLst/>
                          <a:latin typeface="Calibri" panose="020F0502020204030204" pitchFamily="34" charset="0"/>
                        </a:rPr>
                        <a:t>GESTIONADO</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900" b="1" i="0" u="none" strike="noStrike" dirty="0">
                          <a:solidFill>
                            <a:srgbClr val="203864"/>
                          </a:solidFill>
                          <a:effectLst/>
                          <a:latin typeface="Calibri" panose="020F0502020204030204" pitchFamily="34" charset="0"/>
                        </a:rPr>
                        <a:t>TOTAL</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extLst>
                  <a:ext uri="{0D108BD9-81ED-4DB2-BD59-A6C34878D82A}">
                    <a16:rowId xmlns:a16="http://schemas.microsoft.com/office/drawing/2014/main" val="1662114191"/>
                  </a:ext>
                </a:extLst>
              </a:tr>
              <a:tr h="190070">
                <a:tc>
                  <a:txBody>
                    <a:bodyPr/>
                    <a:lstStyle/>
                    <a:p>
                      <a:pPr algn="ctr" rtl="0" fontAlgn="ctr"/>
                      <a:r>
                        <a:rPr lang="es-CO" sz="900" b="0" i="0" u="none" strike="noStrike" dirty="0">
                          <a:solidFill>
                            <a:srgbClr val="203864"/>
                          </a:solidFill>
                          <a:effectLst/>
                          <a:latin typeface="Calibri" panose="020F0502020204030204" pitchFamily="34" charset="0"/>
                        </a:rPr>
                        <a:t>Agosto a diciembre de 2018</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tc>
                  <a:txBody>
                    <a:bodyPr/>
                    <a:lstStyle/>
                    <a:p>
                      <a:pPr algn="ctr" rtl="0" fontAlgn="ctr"/>
                      <a:r>
                        <a:rPr lang="es-CO" sz="900" b="0" i="0" u="none" strike="noStrike" dirty="0">
                          <a:solidFill>
                            <a:srgbClr val="000000"/>
                          </a:solidFill>
                          <a:effectLst/>
                          <a:latin typeface="Calibri" panose="020F0502020204030204" pitchFamily="34" charset="0"/>
                        </a:rPr>
                        <a:t> </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tc>
                  <a:txBody>
                    <a:bodyPr/>
                    <a:lstStyle/>
                    <a:p>
                      <a:pPr algn="ctr" rtl="0" fontAlgn="ctr"/>
                      <a:r>
                        <a:rPr lang="es-CO" sz="900" b="0" i="0" u="none" strike="noStrike" dirty="0">
                          <a:solidFill>
                            <a:srgbClr val="203864"/>
                          </a:solidFill>
                          <a:effectLst/>
                          <a:latin typeface="Calibri" panose="020F0502020204030204" pitchFamily="34" charset="0"/>
                        </a:rPr>
                        <a:t>5</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tc>
                  <a:txBody>
                    <a:bodyPr/>
                    <a:lstStyle/>
                    <a:p>
                      <a:pPr algn="ctr" rtl="0" fontAlgn="ctr"/>
                      <a:r>
                        <a:rPr lang="es-CO" sz="900" b="0" i="0" u="none" strike="noStrike" dirty="0">
                          <a:solidFill>
                            <a:srgbClr val="000000"/>
                          </a:solidFill>
                          <a:effectLst/>
                          <a:latin typeface="Calibri" panose="020F0502020204030204" pitchFamily="34" charset="0"/>
                        </a:rPr>
                        <a:t> </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tc>
                  <a:txBody>
                    <a:bodyPr/>
                    <a:lstStyle/>
                    <a:p>
                      <a:pPr algn="ctr" rtl="0" fontAlgn="ctr"/>
                      <a:endParaRPr lang="es-CO" sz="900" b="0" i="0" u="none" strike="noStrike" dirty="0">
                        <a:solidFill>
                          <a:srgbClr val="000000"/>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tc>
                  <a:txBody>
                    <a:bodyPr/>
                    <a:lstStyle/>
                    <a:p>
                      <a:pPr algn="ctr" rtl="0" fontAlgn="ctr"/>
                      <a:r>
                        <a:rPr lang="es-CO" sz="900" b="0" i="0" u="none" strike="noStrike" dirty="0">
                          <a:solidFill>
                            <a:srgbClr val="000000"/>
                          </a:solidFill>
                          <a:effectLst/>
                          <a:latin typeface="Calibri" panose="020F0502020204030204" pitchFamily="34" charset="0"/>
                        </a:rPr>
                        <a:t> </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tc>
                  <a:txBody>
                    <a:bodyPr/>
                    <a:lstStyle/>
                    <a:p>
                      <a:pPr algn="ctr" rtl="0" fontAlgn="ctr"/>
                      <a:r>
                        <a:rPr lang="es-CO" sz="900" b="0" i="0" u="none" strike="noStrike" dirty="0">
                          <a:solidFill>
                            <a:srgbClr val="203864"/>
                          </a:solidFill>
                          <a:effectLst/>
                          <a:latin typeface="Calibri" panose="020F0502020204030204" pitchFamily="34" charset="0"/>
                        </a:rPr>
                        <a:t>5</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extLst>
                  <a:ext uri="{0D108BD9-81ED-4DB2-BD59-A6C34878D82A}">
                    <a16:rowId xmlns:a16="http://schemas.microsoft.com/office/drawing/2014/main" val="1552165466"/>
                  </a:ext>
                </a:extLst>
              </a:tr>
              <a:tr h="190070">
                <a:tc>
                  <a:txBody>
                    <a:bodyPr/>
                    <a:lstStyle/>
                    <a:p>
                      <a:pPr algn="ctr" rtl="0" fontAlgn="ctr"/>
                      <a:r>
                        <a:rPr lang="es-MX" sz="900" b="0" i="0" u="none" strike="noStrike" dirty="0">
                          <a:solidFill>
                            <a:srgbClr val="203864"/>
                          </a:solidFill>
                          <a:effectLst/>
                          <a:latin typeface="Calibri" panose="020F0502020204030204" pitchFamily="34" charset="0"/>
                        </a:rPr>
                        <a:t>Enero a diciembre de 2019</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900" b="0" i="0" u="none" strike="noStrike" dirty="0">
                          <a:solidFill>
                            <a:srgbClr val="203864"/>
                          </a:solidFill>
                          <a:effectLst/>
                          <a:latin typeface="Calibri" panose="020F0502020204030204" pitchFamily="34" charset="0"/>
                        </a:rPr>
                        <a:t> </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900" b="0" i="0" u="none" strike="noStrike" dirty="0">
                          <a:solidFill>
                            <a:srgbClr val="203864"/>
                          </a:solidFill>
                          <a:effectLst/>
                          <a:latin typeface="Calibri" panose="020F0502020204030204" pitchFamily="34" charset="0"/>
                        </a:rPr>
                        <a:t>12</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900" b="0" i="0" u="none" strike="noStrike" dirty="0">
                          <a:solidFill>
                            <a:srgbClr val="203864"/>
                          </a:solidFill>
                          <a:effectLst/>
                          <a:latin typeface="Calibri" panose="020F0502020204030204" pitchFamily="34" charset="0"/>
                        </a:rPr>
                        <a:t> </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endParaRPr lang="es-CO" sz="900" b="0" i="0" u="none" strike="noStrike" dirty="0">
                        <a:solidFill>
                          <a:srgbClr val="000000"/>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900" b="0" i="0" u="none" strike="noStrike" dirty="0">
                          <a:solidFill>
                            <a:srgbClr val="000000"/>
                          </a:solidFill>
                          <a:effectLst/>
                          <a:latin typeface="Calibri" panose="020F0502020204030204" pitchFamily="34" charset="0"/>
                        </a:rPr>
                        <a:t> </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900" b="0" i="0" u="none" strike="noStrike" dirty="0">
                          <a:solidFill>
                            <a:srgbClr val="203864"/>
                          </a:solidFill>
                          <a:effectLst/>
                          <a:latin typeface="Calibri" panose="020F0502020204030204" pitchFamily="34" charset="0"/>
                        </a:rPr>
                        <a:t>12</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extLst>
                  <a:ext uri="{0D108BD9-81ED-4DB2-BD59-A6C34878D82A}">
                    <a16:rowId xmlns:a16="http://schemas.microsoft.com/office/drawing/2014/main" val="2696673573"/>
                  </a:ext>
                </a:extLst>
              </a:tr>
              <a:tr h="190070">
                <a:tc>
                  <a:txBody>
                    <a:bodyPr/>
                    <a:lstStyle/>
                    <a:p>
                      <a:pPr algn="ctr" rtl="0" fontAlgn="ctr"/>
                      <a:r>
                        <a:rPr lang="es-MX" sz="900" b="0" i="0" u="none" strike="noStrike" dirty="0">
                          <a:solidFill>
                            <a:srgbClr val="203864"/>
                          </a:solidFill>
                          <a:effectLst/>
                          <a:latin typeface="Calibri" panose="020F0502020204030204" pitchFamily="34" charset="0"/>
                        </a:rPr>
                        <a:t>Enero a diciembre de 2020</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tc>
                  <a:txBody>
                    <a:bodyPr/>
                    <a:lstStyle/>
                    <a:p>
                      <a:pPr algn="ctr" rtl="0" fontAlgn="ctr"/>
                      <a:r>
                        <a:rPr lang="es-CO" sz="900" b="0" i="0" u="none" strike="noStrike" dirty="0">
                          <a:solidFill>
                            <a:srgbClr val="000000"/>
                          </a:solidFill>
                          <a:effectLst/>
                          <a:latin typeface="Calibri" panose="020F0502020204030204" pitchFamily="34" charset="0"/>
                        </a:rPr>
                        <a:t> </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tc>
                  <a:txBody>
                    <a:bodyPr/>
                    <a:lstStyle/>
                    <a:p>
                      <a:pPr algn="ctr" rtl="0" fontAlgn="ctr"/>
                      <a:r>
                        <a:rPr lang="es-CO" sz="900" b="0" i="0" u="none" strike="noStrike" dirty="0">
                          <a:solidFill>
                            <a:srgbClr val="203864"/>
                          </a:solidFill>
                          <a:effectLst/>
                          <a:latin typeface="Calibri" panose="020F0502020204030204" pitchFamily="34" charset="0"/>
                        </a:rPr>
                        <a:t>12</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tc>
                  <a:txBody>
                    <a:bodyPr/>
                    <a:lstStyle/>
                    <a:p>
                      <a:pPr algn="ctr" rtl="0" fontAlgn="ctr"/>
                      <a:r>
                        <a:rPr lang="es-CO" sz="900" b="0" i="0" u="none" strike="noStrike" dirty="0">
                          <a:solidFill>
                            <a:srgbClr val="000000"/>
                          </a:solidFill>
                          <a:effectLst/>
                          <a:latin typeface="Calibri" panose="020F0502020204030204" pitchFamily="34" charset="0"/>
                        </a:rPr>
                        <a:t> </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tc>
                  <a:txBody>
                    <a:bodyPr/>
                    <a:lstStyle/>
                    <a:p>
                      <a:pPr algn="ctr" rtl="0" fontAlgn="ctr"/>
                      <a:endParaRPr lang="es-CO" sz="900" b="0" i="0" u="none" strike="noStrike" dirty="0">
                        <a:solidFill>
                          <a:srgbClr val="000000"/>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tc>
                  <a:txBody>
                    <a:bodyPr/>
                    <a:lstStyle/>
                    <a:p>
                      <a:pPr algn="ctr" rtl="0" fontAlgn="ctr"/>
                      <a:r>
                        <a:rPr lang="es-CO" sz="900" b="0" i="0" u="none" strike="noStrike" dirty="0">
                          <a:solidFill>
                            <a:srgbClr val="000000"/>
                          </a:solidFill>
                          <a:effectLst/>
                          <a:latin typeface="Calibri" panose="020F0502020204030204" pitchFamily="34" charset="0"/>
                        </a:rPr>
                        <a:t> </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tc>
                  <a:txBody>
                    <a:bodyPr/>
                    <a:lstStyle/>
                    <a:p>
                      <a:pPr algn="ctr" rtl="0" fontAlgn="ctr"/>
                      <a:r>
                        <a:rPr lang="es-CO" sz="900" b="0" i="0" u="none" strike="noStrike" dirty="0">
                          <a:solidFill>
                            <a:srgbClr val="203864"/>
                          </a:solidFill>
                          <a:effectLst/>
                          <a:latin typeface="Calibri" panose="020F0502020204030204" pitchFamily="34" charset="0"/>
                        </a:rPr>
                        <a:t>12</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extLst>
                  <a:ext uri="{0D108BD9-81ED-4DB2-BD59-A6C34878D82A}">
                    <a16:rowId xmlns:a16="http://schemas.microsoft.com/office/drawing/2014/main" val="1003252261"/>
                  </a:ext>
                </a:extLst>
              </a:tr>
              <a:tr h="190070">
                <a:tc>
                  <a:txBody>
                    <a:bodyPr/>
                    <a:lstStyle/>
                    <a:p>
                      <a:pPr algn="ctr" rtl="0" fontAlgn="ctr"/>
                      <a:r>
                        <a:rPr lang="es-MX" sz="900" b="0" i="0" u="none" strike="noStrike" dirty="0">
                          <a:solidFill>
                            <a:srgbClr val="203864"/>
                          </a:solidFill>
                          <a:effectLst/>
                          <a:latin typeface="Calibri" panose="020F0502020204030204" pitchFamily="34" charset="0"/>
                        </a:rPr>
                        <a:t>Enero a noviembre de 2021</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900" b="0" i="0" u="none" strike="noStrike" dirty="0">
                          <a:solidFill>
                            <a:srgbClr val="203864"/>
                          </a:solidFill>
                          <a:effectLst/>
                          <a:latin typeface="Calibri" panose="020F0502020204030204" pitchFamily="34" charset="0"/>
                        </a:rPr>
                        <a:t> </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900" b="0" i="0" u="none" strike="noStrike" dirty="0">
                          <a:solidFill>
                            <a:srgbClr val="203864"/>
                          </a:solidFill>
                          <a:effectLst/>
                          <a:latin typeface="Calibri" panose="020F0502020204030204" pitchFamily="34" charset="0"/>
                        </a:rPr>
                        <a:t>11</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900" b="0" i="0" u="none" strike="noStrike" dirty="0">
                          <a:solidFill>
                            <a:srgbClr val="000000"/>
                          </a:solidFill>
                          <a:effectLst/>
                          <a:latin typeface="Calibri" panose="020F0502020204030204" pitchFamily="34" charset="0"/>
                        </a:rPr>
                        <a:t> </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endParaRPr lang="es-CO" sz="900" b="0" i="0" u="none" strike="noStrike" dirty="0">
                        <a:solidFill>
                          <a:srgbClr val="000000"/>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900" b="0" i="0" u="none" strike="noStrike" dirty="0">
                          <a:solidFill>
                            <a:srgbClr val="000000"/>
                          </a:solidFill>
                          <a:effectLst/>
                          <a:latin typeface="Calibri" panose="020F0502020204030204" pitchFamily="34" charset="0"/>
                        </a:rPr>
                        <a:t> </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900" b="0" i="0" u="none" strike="noStrike" dirty="0">
                          <a:solidFill>
                            <a:srgbClr val="203864"/>
                          </a:solidFill>
                          <a:effectLst/>
                          <a:latin typeface="Calibri" panose="020F0502020204030204" pitchFamily="34" charset="0"/>
                        </a:rPr>
                        <a:t>11</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extLst>
                  <a:ext uri="{0D108BD9-81ED-4DB2-BD59-A6C34878D82A}">
                    <a16:rowId xmlns:a16="http://schemas.microsoft.com/office/drawing/2014/main" val="1382077436"/>
                  </a:ext>
                </a:extLst>
              </a:tr>
              <a:tr h="190070">
                <a:tc>
                  <a:txBody>
                    <a:bodyPr/>
                    <a:lstStyle/>
                    <a:p>
                      <a:pPr algn="ctr" rtl="0" fontAlgn="ctr"/>
                      <a:r>
                        <a:rPr lang="es-CO" sz="900" b="0" i="0" u="none" strike="noStrike" dirty="0">
                          <a:solidFill>
                            <a:srgbClr val="203864"/>
                          </a:solidFill>
                          <a:effectLst/>
                          <a:latin typeface="Calibri" panose="020F0502020204030204" pitchFamily="34" charset="0"/>
                        </a:rPr>
                        <a:t>dic-21</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tc>
                  <a:txBody>
                    <a:bodyPr/>
                    <a:lstStyle/>
                    <a:p>
                      <a:pPr algn="ctr" rtl="0" fontAlgn="ctr"/>
                      <a:r>
                        <a:rPr lang="es-CO" sz="900" b="0" i="0" u="none" strike="noStrike" dirty="0">
                          <a:solidFill>
                            <a:srgbClr val="000000"/>
                          </a:solidFill>
                          <a:effectLst/>
                          <a:latin typeface="Calibri" panose="020F0502020204030204" pitchFamily="34" charset="0"/>
                        </a:rPr>
                        <a:t>1</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tc>
                  <a:txBody>
                    <a:bodyPr/>
                    <a:lstStyle/>
                    <a:p>
                      <a:pPr algn="ctr" rtl="0" fontAlgn="ctr"/>
                      <a:r>
                        <a:rPr lang="es-CO" sz="900" b="0" i="0" u="none" strike="noStrike" dirty="0">
                          <a:solidFill>
                            <a:srgbClr val="000000"/>
                          </a:solidFill>
                          <a:effectLst/>
                          <a:latin typeface="Calibri" panose="020F0502020204030204" pitchFamily="34" charset="0"/>
                        </a:rPr>
                        <a:t> </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tc>
                  <a:txBody>
                    <a:bodyPr/>
                    <a:lstStyle/>
                    <a:p>
                      <a:pPr algn="ctr" rtl="0" fontAlgn="ctr"/>
                      <a:r>
                        <a:rPr lang="es-CO" sz="900" b="0" i="0" u="none" strike="noStrike" dirty="0">
                          <a:solidFill>
                            <a:srgbClr val="000000"/>
                          </a:solidFill>
                          <a:effectLst/>
                          <a:latin typeface="Calibri" panose="020F0502020204030204" pitchFamily="34" charset="0"/>
                        </a:rPr>
                        <a:t> </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tc>
                  <a:txBody>
                    <a:bodyPr/>
                    <a:lstStyle/>
                    <a:p>
                      <a:pPr algn="ctr" rtl="0" fontAlgn="ctr"/>
                      <a:endParaRPr lang="es-CO" sz="900" b="0" i="0" u="none" strike="noStrike" dirty="0">
                        <a:solidFill>
                          <a:srgbClr val="000000"/>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tc>
                  <a:txBody>
                    <a:bodyPr/>
                    <a:lstStyle/>
                    <a:p>
                      <a:pPr algn="ctr" rtl="0" fontAlgn="ctr"/>
                      <a:r>
                        <a:rPr lang="es-CO" sz="900" b="0" i="0" u="none" strike="noStrike" dirty="0">
                          <a:solidFill>
                            <a:srgbClr val="000000"/>
                          </a:solidFill>
                          <a:effectLst/>
                          <a:latin typeface="Calibri" panose="020F0502020204030204" pitchFamily="34" charset="0"/>
                        </a:rPr>
                        <a:t> </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tc>
                  <a:txBody>
                    <a:bodyPr/>
                    <a:lstStyle/>
                    <a:p>
                      <a:pPr algn="ctr" rtl="0" fontAlgn="ctr"/>
                      <a:r>
                        <a:rPr lang="es-CO" sz="900" b="0" i="0" u="none" strike="noStrike" dirty="0">
                          <a:solidFill>
                            <a:srgbClr val="203864"/>
                          </a:solidFill>
                          <a:effectLst/>
                          <a:latin typeface="Calibri" panose="020F0502020204030204" pitchFamily="34" charset="0"/>
                        </a:rPr>
                        <a:t>1</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extLst>
                  <a:ext uri="{0D108BD9-81ED-4DB2-BD59-A6C34878D82A}">
                    <a16:rowId xmlns:a16="http://schemas.microsoft.com/office/drawing/2014/main" val="2455467791"/>
                  </a:ext>
                </a:extLst>
              </a:tr>
              <a:tr h="190070">
                <a:tc>
                  <a:txBody>
                    <a:bodyPr/>
                    <a:lstStyle/>
                    <a:p>
                      <a:pPr algn="ctr" rtl="0" fontAlgn="ctr"/>
                      <a:r>
                        <a:rPr lang="es-MX" sz="900" b="0" i="0" u="none" strike="noStrike" dirty="0">
                          <a:solidFill>
                            <a:srgbClr val="203864"/>
                          </a:solidFill>
                          <a:effectLst/>
                          <a:latin typeface="Calibri" panose="020F0502020204030204" pitchFamily="34" charset="0"/>
                        </a:rPr>
                        <a:t>Enero a diciembre de 2022</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900" b="0" i="0" u="none" strike="noStrike" dirty="0">
                          <a:solidFill>
                            <a:srgbClr val="000000"/>
                          </a:solidFill>
                          <a:effectLst/>
                          <a:latin typeface="Calibri" panose="020F0502020204030204" pitchFamily="34" charset="0"/>
                        </a:rPr>
                        <a:t> </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900" b="0" i="0" u="none" strike="noStrike" dirty="0">
                          <a:solidFill>
                            <a:srgbClr val="203864"/>
                          </a:solidFill>
                          <a:effectLst/>
                          <a:latin typeface="Calibri" panose="020F0502020204030204" pitchFamily="34" charset="0"/>
                        </a:rPr>
                        <a:t>12</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900" b="0" i="0" u="none" strike="noStrike" dirty="0">
                          <a:solidFill>
                            <a:srgbClr val="000000"/>
                          </a:solidFill>
                          <a:effectLst/>
                          <a:latin typeface="Calibri" panose="020F0502020204030204" pitchFamily="34" charset="0"/>
                        </a:rPr>
                        <a:t> </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endParaRPr lang="es-CO" sz="900" b="0" i="0" u="none" strike="noStrike" dirty="0">
                        <a:solidFill>
                          <a:srgbClr val="000000"/>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900" b="0" i="0" u="none" strike="noStrike" dirty="0">
                          <a:solidFill>
                            <a:srgbClr val="000000"/>
                          </a:solidFill>
                          <a:effectLst/>
                          <a:latin typeface="Calibri" panose="020F0502020204030204" pitchFamily="34" charset="0"/>
                        </a:rPr>
                        <a:t> </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900" b="0" i="0" u="none" strike="noStrike" dirty="0">
                          <a:solidFill>
                            <a:srgbClr val="203864"/>
                          </a:solidFill>
                          <a:effectLst/>
                          <a:latin typeface="Calibri" panose="020F0502020204030204" pitchFamily="34" charset="0"/>
                        </a:rPr>
                        <a:t>12</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extLst>
                  <a:ext uri="{0D108BD9-81ED-4DB2-BD59-A6C34878D82A}">
                    <a16:rowId xmlns:a16="http://schemas.microsoft.com/office/drawing/2014/main" val="2229969240"/>
                  </a:ext>
                </a:extLst>
              </a:tr>
              <a:tr h="190070">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900" b="0" i="0" u="none" strike="noStrike" dirty="0">
                          <a:solidFill>
                            <a:srgbClr val="203864"/>
                          </a:solidFill>
                          <a:effectLst/>
                          <a:latin typeface="Calibri" panose="020F0502020204030204" pitchFamily="34" charset="0"/>
                        </a:rPr>
                        <a:t>Enero a octubre de 2023</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marL="0" algn="ctr" defTabSz="914400" rtl="0" eaLnBrk="1" fontAlgn="ctr" latinLnBrk="0" hangingPunct="1"/>
                      <a:endParaRPr lang="es-CO" sz="900" b="0" i="0" u="none" strike="noStrike" kern="1200" dirty="0">
                        <a:solidFill>
                          <a:srgbClr val="203864"/>
                        </a:solidFill>
                        <a:effectLst/>
                        <a:latin typeface="Calibri" panose="020F0502020204030204" pitchFamily="34" charset="0"/>
                        <a:ea typeface="+mn-ea"/>
                        <a:cs typeface="+mn-cs"/>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marL="0" algn="ctr" defTabSz="914400" rtl="0" eaLnBrk="1" fontAlgn="ctr" latinLnBrk="0" hangingPunct="1"/>
                      <a:r>
                        <a:rPr lang="es-MX" sz="900" b="0" i="0" u="none" strike="noStrike" kern="1200" dirty="0">
                          <a:solidFill>
                            <a:srgbClr val="203864"/>
                          </a:solidFill>
                          <a:effectLst/>
                          <a:latin typeface="Calibri" panose="020F0502020204030204" pitchFamily="34" charset="0"/>
                          <a:ea typeface="+mn-ea"/>
                          <a:cs typeface="+mn-cs"/>
                        </a:rPr>
                        <a:t>10</a:t>
                      </a:r>
                      <a:endParaRPr lang="es-CO" sz="900" b="0" i="0" u="none" strike="noStrike" kern="1200" dirty="0">
                        <a:solidFill>
                          <a:srgbClr val="203864"/>
                        </a:solidFill>
                        <a:effectLst/>
                        <a:latin typeface="Calibri" panose="020F0502020204030204" pitchFamily="34" charset="0"/>
                        <a:ea typeface="+mn-ea"/>
                        <a:cs typeface="+mn-cs"/>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marL="0" algn="ctr" defTabSz="914400" rtl="0" eaLnBrk="1" fontAlgn="ctr" latinLnBrk="0" hangingPunct="1"/>
                      <a:endParaRPr lang="es-CO" sz="900" b="0" i="0" u="none" strike="noStrike" kern="1200" dirty="0">
                        <a:solidFill>
                          <a:srgbClr val="203864"/>
                        </a:solidFill>
                        <a:effectLst/>
                        <a:latin typeface="Calibri" panose="020F0502020204030204" pitchFamily="34" charset="0"/>
                        <a:ea typeface="+mn-ea"/>
                        <a:cs typeface="+mn-cs"/>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marL="0" algn="ctr" defTabSz="914400" rtl="0" eaLnBrk="1" fontAlgn="ctr" latinLnBrk="0" hangingPunct="1"/>
                      <a:endParaRPr lang="es-CO" sz="900" b="0" i="0" u="none" strike="noStrike" kern="1200" dirty="0">
                        <a:solidFill>
                          <a:srgbClr val="203864"/>
                        </a:solidFill>
                        <a:effectLst/>
                        <a:latin typeface="Calibri" panose="020F0502020204030204" pitchFamily="34" charset="0"/>
                        <a:ea typeface="+mn-ea"/>
                        <a:cs typeface="+mn-cs"/>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marL="0" algn="ctr" defTabSz="914400" rtl="0" eaLnBrk="1" fontAlgn="ctr" latinLnBrk="0" hangingPunct="1"/>
                      <a:endParaRPr lang="es-CO" sz="900" b="0" i="0" u="none" strike="noStrike" kern="1200" dirty="0">
                        <a:solidFill>
                          <a:srgbClr val="203864"/>
                        </a:solidFill>
                        <a:effectLst/>
                        <a:latin typeface="Calibri" panose="020F0502020204030204" pitchFamily="34" charset="0"/>
                        <a:ea typeface="+mn-ea"/>
                        <a:cs typeface="+mn-cs"/>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marL="0" algn="ctr" defTabSz="914400" rtl="0" eaLnBrk="1" fontAlgn="ctr" latinLnBrk="0" hangingPunct="1"/>
                      <a:r>
                        <a:rPr lang="es-MX" sz="900" b="0" i="0" u="none" strike="noStrike" kern="1200" dirty="0">
                          <a:solidFill>
                            <a:srgbClr val="203864"/>
                          </a:solidFill>
                          <a:effectLst/>
                          <a:latin typeface="Calibri" panose="020F0502020204030204" pitchFamily="34" charset="0"/>
                          <a:ea typeface="+mn-ea"/>
                          <a:cs typeface="+mn-cs"/>
                        </a:rPr>
                        <a:t>10</a:t>
                      </a:r>
                      <a:endParaRPr lang="es-CO" sz="900" b="0" i="0" u="none" strike="noStrike" kern="1200" dirty="0">
                        <a:solidFill>
                          <a:srgbClr val="203864"/>
                        </a:solidFill>
                        <a:effectLst/>
                        <a:latin typeface="Calibri" panose="020F0502020204030204" pitchFamily="34" charset="0"/>
                        <a:ea typeface="+mn-ea"/>
                        <a:cs typeface="+mn-cs"/>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1700864465"/>
                  </a:ext>
                </a:extLst>
              </a:tr>
              <a:tr h="190070">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900" b="0" i="0" u="none" strike="noStrike" kern="1200" dirty="0">
                          <a:solidFill>
                            <a:srgbClr val="203864"/>
                          </a:solidFill>
                          <a:effectLst/>
                          <a:latin typeface="Calibri" panose="020F0502020204030204" pitchFamily="34" charset="0"/>
                          <a:ea typeface="+mn-ea"/>
                          <a:cs typeface="+mn-cs"/>
                        </a:rPr>
                        <a:t>Nov-23</a:t>
                      </a:r>
                      <a:endParaRPr lang="es-CO" sz="900" b="0" i="0" u="none" strike="noStrike" kern="1200" dirty="0">
                        <a:solidFill>
                          <a:srgbClr val="203864"/>
                        </a:solidFill>
                        <a:effectLst/>
                        <a:latin typeface="Calibri" panose="020F0502020204030204" pitchFamily="34" charset="0"/>
                        <a:ea typeface="+mn-ea"/>
                        <a:cs typeface="+mn-cs"/>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lang="es-CO" sz="900" b="0" i="0" u="none" strike="noStrike" kern="1200" dirty="0">
                        <a:solidFill>
                          <a:srgbClr val="203864"/>
                        </a:solidFill>
                        <a:effectLst/>
                        <a:latin typeface="Calibri" panose="020F0502020204030204" pitchFamily="34" charset="0"/>
                        <a:ea typeface="+mn-ea"/>
                        <a:cs typeface="+mn-cs"/>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lang="es-CO" sz="900" b="0" i="0" u="none" strike="noStrike" kern="1200" dirty="0">
                        <a:solidFill>
                          <a:srgbClr val="203864"/>
                        </a:solidFill>
                        <a:effectLst/>
                        <a:latin typeface="Calibri" panose="020F0502020204030204" pitchFamily="34" charset="0"/>
                        <a:ea typeface="+mn-ea"/>
                        <a:cs typeface="+mn-cs"/>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lang="es-CO" sz="900" b="0" i="0" u="none" strike="noStrike" kern="1200" dirty="0">
                        <a:solidFill>
                          <a:srgbClr val="203864"/>
                        </a:solidFill>
                        <a:effectLst/>
                        <a:latin typeface="Calibri" panose="020F0502020204030204" pitchFamily="34" charset="0"/>
                        <a:ea typeface="+mn-ea"/>
                        <a:cs typeface="+mn-cs"/>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lang="es-CO" sz="900" b="0" i="0" u="none" strike="noStrike" kern="1200" dirty="0">
                        <a:solidFill>
                          <a:srgbClr val="203864"/>
                        </a:solidFill>
                        <a:effectLst/>
                        <a:latin typeface="Calibri" panose="020F0502020204030204" pitchFamily="34" charset="0"/>
                        <a:ea typeface="+mn-ea"/>
                        <a:cs typeface="+mn-cs"/>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CO" sz="900" b="0" i="0" u="none" strike="noStrike" kern="1200" dirty="0">
                          <a:solidFill>
                            <a:srgbClr val="203864"/>
                          </a:solidFill>
                          <a:effectLst/>
                          <a:latin typeface="Calibri" panose="020F0502020204030204" pitchFamily="34" charset="0"/>
                          <a:ea typeface="+mn-ea"/>
                          <a:cs typeface="+mn-cs"/>
                        </a:rPr>
                        <a:t>1</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900" b="0" i="0" u="none" strike="noStrike" kern="1200" dirty="0">
                          <a:solidFill>
                            <a:srgbClr val="203864"/>
                          </a:solidFill>
                          <a:effectLst/>
                          <a:latin typeface="Calibri" panose="020F0502020204030204" pitchFamily="34" charset="0"/>
                          <a:ea typeface="+mn-ea"/>
                          <a:cs typeface="+mn-cs"/>
                        </a:rPr>
                        <a:t>1</a:t>
                      </a:r>
                      <a:endParaRPr lang="es-CO" sz="900" b="0" i="0" u="none" strike="noStrike" kern="1200" dirty="0">
                        <a:solidFill>
                          <a:srgbClr val="203864"/>
                        </a:solidFill>
                        <a:effectLst/>
                        <a:latin typeface="Calibri" panose="020F0502020204030204" pitchFamily="34" charset="0"/>
                        <a:ea typeface="+mn-ea"/>
                        <a:cs typeface="+mn-cs"/>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880165743"/>
                  </a:ext>
                </a:extLst>
              </a:tr>
              <a:tr h="190070">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CO" sz="900" b="0" i="0" u="none" strike="noStrike" dirty="0">
                          <a:solidFill>
                            <a:srgbClr val="203864"/>
                          </a:solidFill>
                          <a:effectLst/>
                          <a:latin typeface="Calibri" panose="020F0502020204030204" pitchFamily="34" charset="0"/>
                        </a:rPr>
                        <a:t>Dic-23</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endParaRPr lang="es-CO" sz="900" b="1"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MX" sz="900" b="0" i="0" u="none" strike="noStrike" dirty="0">
                          <a:solidFill>
                            <a:srgbClr val="203864"/>
                          </a:solidFill>
                          <a:effectLst/>
                          <a:latin typeface="Calibri" panose="020F0502020204030204" pitchFamily="34" charset="0"/>
                        </a:rPr>
                        <a:t>1</a:t>
                      </a:r>
                      <a:endParaRPr lang="es-CO" sz="900" b="0"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endParaRPr lang="es-CO" sz="900" b="1"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endParaRPr lang="es-CO" sz="900" b="1"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endParaRPr lang="es-CO" sz="900" b="0"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0" i="0" u="none" strike="noStrike" dirty="0">
                          <a:solidFill>
                            <a:srgbClr val="203864"/>
                          </a:solidFill>
                          <a:effectLst/>
                          <a:latin typeface="Calibri" panose="020F0502020204030204" pitchFamily="34" charset="0"/>
                        </a:rPr>
                        <a:t>1</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4288359210"/>
                  </a:ext>
                </a:extLst>
              </a:tr>
              <a:tr h="190070">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CO" sz="900" b="0" i="0" u="none" strike="noStrike" dirty="0">
                          <a:solidFill>
                            <a:srgbClr val="203864"/>
                          </a:solidFill>
                          <a:effectLst/>
                          <a:latin typeface="Calibri" panose="020F0502020204030204" pitchFamily="34" charset="0"/>
                        </a:rPr>
                        <a:t>Ene-24</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tc>
                  <a:txBody>
                    <a:bodyPr/>
                    <a:lstStyle/>
                    <a:p>
                      <a:pPr algn="ctr" rtl="0" fontAlgn="ctr"/>
                      <a:endParaRPr lang="es-CO" sz="900" b="1"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tc>
                  <a:txBody>
                    <a:bodyPr/>
                    <a:lstStyle/>
                    <a:p>
                      <a:pPr algn="ctr" rtl="0" fontAlgn="ctr"/>
                      <a:endParaRPr lang="es-CO" sz="900" b="1"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tc>
                  <a:txBody>
                    <a:bodyPr/>
                    <a:lstStyle/>
                    <a:p>
                      <a:pPr algn="ctr" rtl="0" fontAlgn="ctr"/>
                      <a:endParaRPr lang="es-CO" sz="900" b="1"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tc>
                  <a:txBody>
                    <a:bodyPr/>
                    <a:lstStyle/>
                    <a:p>
                      <a:pPr algn="ctr" rtl="0" fontAlgn="ctr"/>
                      <a:endParaRPr lang="es-CO" sz="900" b="1"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tc>
                  <a:txBody>
                    <a:bodyPr/>
                    <a:lstStyle/>
                    <a:p>
                      <a:pPr algn="ctr" rtl="0" fontAlgn="ctr"/>
                      <a:r>
                        <a:rPr lang="es-MX" sz="900" b="0" i="0" u="none" strike="noStrike" dirty="0">
                          <a:solidFill>
                            <a:srgbClr val="203864"/>
                          </a:solidFill>
                          <a:effectLst/>
                          <a:latin typeface="Calibri" panose="020F0502020204030204" pitchFamily="34" charset="0"/>
                        </a:rPr>
                        <a:t>1</a:t>
                      </a:r>
                      <a:endParaRPr lang="es-CO" sz="900" b="0"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900" b="0" i="0" u="none" strike="noStrike" dirty="0">
                          <a:solidFill>
                            <a:srgbClr val="203864"/>
                          </a:solidFill>
                          <a:effectLst/>
                          <a:latin typeface="Calibri" panose="020F0502020204030204" pitchFamily="34" charset="0"/>
                        </a:rPr>
                        <a:t>1</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4080792653"/>
                  </a:ext>
                </a:extLst>
              </a:tr>
              <a:tr h="190070">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CO" sz="900" b="0" i="0" u="none" strike="noStrike" dirty="0">
                          <a:solidFill>
                            <a:srgbClr val="203864"/>
                          </a:solidFill>
                          <a:effectLst/>
                          <a:latin typeface="Calibri" panose="020F0502020204030204" pitchFamily="34" charset="0"/>
                        </a:rPr>
                        <a:t>Feb-24</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endParaRPr lang="es-CO" sz="900" b="0"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endParaRPr lang="es-CO" sz="900" b="0"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0" i="0" u="none" strike="noStrike" dirty="0">
                          <a:solidFill>
                            <a:srgbClr val="203864"/>
                          </a:solidFill>
                          <a:effectLst/>
                          <a:latin typeface="Calibri" panose="020F0502020204030204" pitchFamily="34" charset="0"/>
                        </a:rPr>
                        <a:t>1</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endParaRPr lang="es-CO" sz="900" b="0"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endParaRPr lang="es-CO" sz="900" b="0"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0" i="0" u="none" strike="noStrike" dirty="0">
                          <a:solidFill>
                            <a:srgbClr val="203864"/>
                          </a:solidFill>
                          <a:effectLst/>
                          <a:latin typeface="Calibri" panose="020F0502020204030204" pitchFamily="34" charset="0"/>
                        </a:rPr>
                        <a:t>1</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2672815596"/>
                  </a:ext>
                </a:extLst>
              </a:tr>
              <a:tr h="190070">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CO" sz="900" b="0" i="0" u="none" strike="noStrike" dirty="0">
                          <a:solidFill>
                            <a:srgbClr val="203864"/>
                          </a:solidFill>
                          <a:effectLst/>
                          <a:latin typeface="Calibri" panose="020F0502020204030204" pitchFamily="34" charset="0"/>
                        </a:rPr>
                        <a:t>Mar-24</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tc>
                  <a:txBody>
                    <a:bodyPr/>
                    <a:lstStyle/>
                    <a:p>
                      <a:pPr algn="ctr" rtl="0" fontAlgn="ctr"/>
                      <a:endParaRPr lang="es-CO" sz="900" b="1"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tc>
                  <a:txBody>
                    <a:bodyPr/>
                    <a:lstStyle/>
                    <a:p>
                      <a:pPr algn="ctr" rtl="0" fontAlgn="ctr"/>
                      <a:endParaRPr lang="es-CO" sz="900" b="1"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900" b="1" i="0" u="none" strike="noStrike" dirty="0">
                          <a:solidFill>
                            <a:srgbClr val="203864"/>
                          </a:solidFill>
                          <a:effectLst/>
                          <a:latin typeface="Calibri" panose="020F0502020204030204" pitchFamily="34" charset="0"/>
                        </a:rPr>
                        <a:t>1</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tc>
                  <a:txBody>
                    <a:bodyPr/>
                    <a:lstStyle/>
                    <a:p>
                      <a:pPr algn="ctr" rtl="0" fontAlgn="ctr"/>
                      <a:endParaRPr lang="es-CO" sz="900" b="1"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tc>
                  <a:txBody>
                    <a:bodyPr/>
                    <a:lstStyle/>
                    <a:p>
                      <a:pPr algn="ctr" rtl="0" fontAlgn="ctr"/>
                      <a:endParaRPr lang="es-CO" sz="900" b="1"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900" b="1" i="0" u="none" strike="noStrike" dirty="0">
                          <a:solidFill>
                            <a:srgbClr val="203864"/>
                          </a:solidFill>
                          <a:effectLst/>
                          <a:latin typeface="Calibri" panose="020F0502020204030204" pitchFamily="34" charset="0"/>
                        </a:rPr>
                        <a:t>1</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1500297851"/>
                  </a:ext>
                </a:extLst>
              </a:tr>
              <a:tr h="190070">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CO" sz="900" b="1" i="0" u="none" strike="noStrike" dirty="0">
                          <a:solidFill>
                            <a:srgbClr val="203864"/>
                          </a:solidFill>
                          <a:effectLst/>
                          <a:latin typeface="Calibri" panose="020F0502020204030204" pitchFamily="34" charset="0"/>
                        </a:rPr>
                        <a:t>TOTAL</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dirty="0">
                          <a:solidFill>
                            <a:srgbClr val="203864"/>
                          </a:solidFill>
                          <a:effectLst/>
                          <a:latin typeface="Calibri" panose="020F0502020204030204" pitchFamily="34" charset="0"/>
                        </a:rPr>
                        <a:t>1</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dirty="0">
                          <a:solidFill>
                            <a:srgbClr val="203864"/>
                          </a:solidFill>
                          <a:effectLst/>
                          <a:latin typeface="Calibri" panose="020F0502020204030204" pitchFamily="34" charset="0"/>
                        </a:rPr>
                        <a:t>63</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dirty="0">
                          <a:solidFill>
                            <a:srgbClr val="203864"/>
                          </a:solidFill>
                          <a:effectLst/>
                          <a:latin typeface="Calibri" panose="020F0502020204030204" pitchFamily="34" charset="0"/>
                        </a:rPr>
                        <a:t>2</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dirty="0">
                          <a:solidFill>
                            <a:srgbClr val="203864"/>
                          </a:solidFill>
                          <a:effectLst/>
                          <a:latin typeface="Calibri" panose="020F0502020204030204" pitchFamily="34" charset="0"/>
                        </a:rPr>
                        <a:t>0</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dirty="0">
                          <a:solidFill>
                            <a:srgbClr val="203864"/>
                          </a:solidFill>
                          <a:effectLst/>
                          <a:latin typeface="Calibri" panose="020F0502020204030204" pitchFamily="34" charset="0"/>
                        </a:rPr>
                        <a:t>2</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dirty="0">
                          <a:solidFill>
                            <a:srgbClr val="203864"/>
                          </a:solidFill>
                          <a:effectLst/>
                          <a:latin typeface="Calibri" panose="020F0502020204030204" pitchFamily="34" charset="0"/>
                        </a:rPr>
                        <a:t>68</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2463703094"/>
                  </a:ext>
                </a:extLst>
              </a:tr>
            </a:tbl>
          </a:graphicData>
        </a:graphic>
      </p:graphicFrame>
    </p:spTree>
  </p:cSld>
  <p:clrMapOvr>
    <a:masterClrMapping/>
  </p:clrMapOvr>
  <p:transition spd="slow"/>
</p:sld>
</file>

<file path=ppt/slides/slide1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601871B6-EC5A-54FB-9531-D5C0C61379C7}"/>
              </a:ext>
            </a:extLst>
          </p:cNvPr>
          <p:cNvCxnSpPr>
            <a:cxnSpLocks/>
          </p:cNvCxnSpPr>
          <p:nvPr/>
        </p:nvCxnSpPr>
        <p:spPr>
          <a:xfrm>
            <a:off x="159791" y="1197678"/>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9" name="CuadroTexto 8">
            <a:extLst>
              <a:ext uri="{FF2B5EF4-FFF2-40B4-BE49-F238E27FC236}">
                <a16:creationId xmlns:a16="http://schemas.microsoft.com/office/drawing/2014/main" id="{F0CA6DF9-8FB1-153E-9F2E-8C60CBDDEE35}"/>
              </a:ext>
            </a:extLst>
          </p:cNvPr>
          <p:cNvSpPr txBox="1"/>
          <p:nvPr/>
        </p:nvSpPr>
        <p:spPr>
          <a:xfrm>
            <a:off x="1668463" y="293688"/>
            <a:ext cx="8945562" cy="862012"/>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ES" sz="1600" b="0" dirty="0">
                <a:solidFill>
                  <a:schemeClr val="accent1">
                    <a:lumMod val="50000"/>
                  </a:schemeClr>
                </a:solidFill>
              </a:rPr>
              <a:t>Estado De Los Pagos de Las Subbolsas a 30 de abril de 2024</a:t>
            </a:r>
          </a:p>
        </p:txBody>
      </p:sp>
      <p:pic>
        <p:nvPicPr>
          <p:cNvPr id="10" name="Imagen 15">
            <a:extLst>
              <a:ext uri="{FF2B5EF4-FFF2-40B4-BE49-F238E27FC236}">
                <a16:creationId xmlns:a16="http://schemas.microsoft.com/office/drawing/2014/main" id="{559A3A05-BA43-C2DC-3D84-02D21884E09B}"/>
              </a:ext>
            </a:extLst>
          </p:cNvPr>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669925" y="187325"/>
            <a:ext cx="931863"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5" name="Tabla 4">
            <a:extLst>
              <a:ext uri="{FF2B5EF4-FFF2-40B4-BE49-F238E27FC236}">
                <a16:creationId xmlns:a16="http://schemas.microsoft.com/office/drawing/2014/main" id="{5299FA96-4E88-752A-8AA1-2DEE56CBBB5F}"/>
              </a:ext>
            </a:extLst>
          </p:cNvPr>
          <p:cNvGraphicFramePr>
            <a:graphicFrameLocks noGrp="1"/>
          </p:cNvGraphicFramePr>
          <p:nvPr/>
        </p:nvGraphicFramePr>
        <p:xfrm>
          <a:off x="1109944" y="1734897"/>
          <a:ext cx="9972111" cy="3887056"/>
        </p:xfrm>
        <a:graphic>
          <a:graphicData uri="http://schemas.openxmlformats.org/drawingml/2006/table">
            <a:tbl>
              <a:tblPr/>
              <a:tblGrid>
                <a:gridCol w="1440588">
                  <a:extLst>
                    <a:ext uri="{9D8B030D-6E8A-4147-A177-3AD203B41FA5}">
                      <a16:colId xmlns:a16="http://schemas.microsoft.com/office/drawing/2014/main" val="1168253720"/>
                    </a:ext>
                  </a:extLst>
                </a:gridCol>
                <a:gridCol w="1406106">
                  <a:extLst>
                    <a:ext uri="{9D8B030D-6E8A-4147-A177-3AD203B41FA5}">
                      <a16:colId xmlns:a16="http://schemas.microsoft.com/office/drawing/2014/main" val="1887383049"/>
                    </a:ext>
                  </a:extLst>
                </a:gridCol>
                <a:gridCol w="7125417">
                  <a:extLst>
                    <a:ext uri="{9D8B030D-6E8A-4147-A177-3AD203B41FA5}">
                      <a16:colId xmlns:a16="http://schemas.microsoft.com/office/drawing/2014/main" val="3108120860"/>
                    </a:ext>
                  </a:extLst>
                </a:gridCol>
              </a:tblGrid>
              <a:tr h="112782">
                <a:tc>
                  <a:txBody>
                    <a:bodyPr/>
                    <a:lstStyle/>
                    <a:p>
                      <a:pPr algn="ctr" rtl="0" fontAlgn="ctr"/>
                      <a:r>
                        <a:rPr lang="es-CO" sz="1200" b="1" i="0" u="none" strike="noStrike" dirty="0">
                          <a:solidFill>
                            <a:srgbClr val="203764"/>
                          </a:solidFill>
                          <a:effectLst/>
                          <a:latin typeface="Calibri" panose="020F0502020204030204" pitchFamily="34" charset="0"/>
                        </a:rPr>
                        <a:t>SUBBOLSA</a:t>
                      </a: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solidFill>
                      <a:srgbClr val="C6E0B4"/>
                    </a:solidFill>
                  </a:tcPr>
                </a:tc>
                <a:tc>
                  <a:txBody>
                    <a:bodyPr/>
                    <a:lstStyle/>
                    <a:p>
                      <a:pPr algn="ctr" rtl="0" fontAlgn="ctr"/>
                      <a:r>
                        <a:rPr lang="es-CO" sz="1200" b="1" i="0" u="none" strike="noStrike">
                          <a:solidFill>
                            <a:srgbClr val="203764"/>
                          </a:solidFill>
                          <a:effectLst/>
                          <a:latin typeface="Calibri" panose="020F0502020204030204" pitchFamily="34" charset="0"/>
                        </a:rPr>
                        <a:t>ASE</a:t>
                      </a: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solidFill>
                      <a:srgbClr val="C6E0B4"/>
                    </a:solidFill>
                  </a:tcPr>
                </a:tc>
                <a:tc>
                  <a:txBody>
                    <a:bodyPr/>
                    <a:lstStyle/>
                    <a:p>
                      <a:pPr algn="ctr" rtl="0" fontAlgn="ctr"/>
                      <a:r>
                        <a:rPr lang="es-CO" sz="1200" b="1" i="0" u="none" strike="noStrike" dirty="0">
                          <a:solidFill>
                            <a:srgbClr val="203764"/>
                          </a:solidFill>
                          <a:effectLst/>
                          <a:latin typeface="Calibri" panose="020F0502020204030204" pitchFamily="34" charset="0"/>
                        </a:rPr>
                        <a:t>SITUACIONES</a:t>
                      </a: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solidFill>
                      <a:srgbClr val="C6E0B4"/>
                    </a:solidFill>
                  </a:tcPr>
                </a:tc>
                <a:extLst>
                  <a:ext uri="{0D108BD9-81ED-4DB2-BD59-A6C34878D82A}">
                    <a16:rowId xmlns:a16="http://schemas.microsoft.com/office/drawing/2014/main" val="2440881629"/>
                  </a:ext>
                </a:extLst>
              </a:tr>
              <a:tr h="618208">
                <a:tc rowSpan="9">
                  <a:txBody>
                    <a:bodyPr/>
                    <a:lstStyle/>
                    <a:p>
                      <a:pPr algn="ctr" rtl="0" fontAlgn="ctr"/>
                      <a:r>
                        <a:rPr lang="es-CO" sz="1200" b="0" i="0" u="none" strike="noStrike" dirty="0">
                          <a:solidFill>
                            <a:srgbClr val="203764"/>
                          </a:solidFill>
                          <a:effectLst/>
                          <a:latin typeface="Calibri" panose="020F0502020204030204" pitchFamily="34" charset="0"/>
                        </a:rPr>
                        <a:t>Subsidios y Contribuciones </a:t>
                      </a: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solidFill>
                      <a:srgbClr val="C6E0B4"/>
                    </a:solidFill>
                  </a:tcPr>
                </a:tc>
                <a:tc rowSpan="2">
                  <a:txBody>
                    <a:bodyPr/>
                    <a:lstStyle/>
                    <a:p>
                      <a:pPr algn="ctr" rtl="0" fontAlgn="ctr"/>
                      <a:r>
                        <a:rPr lang="es-CO" sz="1200" b="0" i="0" u="none" strike="noStrike">
                          <a:solidFill>
                            <a:srgbClr val="203764"/>
                          </a:solidFill>
                          <a:effectLst/>
                          <a:latin typeface="Calibri" panose="020F0502020204030204" pitchFamily="34" charset="0"/>
                        </a:rPr>
                        <a:t>ASE1</a:t>
                      </a: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noFill/>
                  </a:tcPr>
                </a:tc>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lang="es-MX" sz="1200" b="1" i="0" u="none" strike="noStrike" dirty="0">
                          <a:solidFill>
                            <a:srgbClr val="203764"/>
                          </a:solidFill>
                          <a:effectLst/>
                          <a:latin typeface="Calibri" panose="020F0502020204030204" pitchFamily="34" charset="0"/>
                        </a:rPr>
                        <a:t>BSC FEBRERO 2024: </a:t>
                      </a:r>
                      <a:r>
                        <a:rPr lang="es-MX" sz="1200" b="0" i="0" u="none" strike="noStrike" dirty="0">
                          <a:solidFill>
                            <a:srgbClr val="203764"/>
                          </a:solidFill>
                          <a:effectLst/>
                          <a:latin typeface="Calibri" panose="020F0502020204030204" pitchFamily="34" charset="0"/>
                        </a:rPr>
                        <a:t> El balance fue aprobado el 04/04/2024, y se encuentra pendiente el pago por parte de la SDHT.</a:t>
                      </a:r>
                      <a:endParaRPr lang="es-MX" sz="1200" b="1" i="0" u="none" strike="noStrike" dirty="0">
                        <a:solidFill>
                          <a:srgbClr val="203764"/>
                        </a:solidFill>
                        <a:effectLst/>
                        <a:latin typeface="Calibri" panose="020F0502020204030204" pitchFamily="34" charset="0"/>
                      </a:endParaRP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noFill/>
                  </a:tcPr>
                </a:tc>
                <a:extLst>
                  <a:ext uri="{0D108BD9-81ED-4DB2-BD59-A6C34878D82A}">
                    <a16:rowId xmlns:a16="http://schemas.microsoft.com/office/drawing/2014/main" val="2443130054"/>
                  </a:ext>
                </a:extLst>
              </a:tr>
              <a:tr h="370925">
                <a:tc vMerge="1">
                  <a:txBody>
                    <a:bodyPr/>
                    <a:lstStyle/>
                    <a:p>
                      <a:endParaRPr lang="es-CO"/>
                    </a:p>
                  </a:txBody>
                  <a:tcPr>
                    <a:lnT w="12700" cap="flat" cmpd="sng" algn="ctr">
                      <a:solidFill>
                        <a:srgbClr val="A9D18E"/>
                      </a:solidFill>
                      <a:prstDash val="solid"/>
                      <a:round/>
                      <a:headEnd type="none" w="med" len="med"/>
                      <a:tailEnd type="none" w="med" len="med"/>
                    </a:lnT>
                  </a:tcPr>
                </a:tc>
                <a:tc vMerge="1">
                  <a:txBody>
                    <a:bodyPr/>
                    <a:lstStyle/>
                    <a:p>
                      <a:endParaRPr lang="es-CO"/>
                    </a:p>
                  </a:txBody>
                  <a:tcPr>
                    <a:lnT w="12700" cap="flat" cmpd="sng" algn="ctr">
                      <a:solidFill>
                        <a:srgbClr val="A9D18E"/>
                      </a:solidFill>
                      <a:prstDash val="solid"/>
                      <a:round/>
                      <a:headEnd type="none" w="med" len="med"/>
                      <a:tailEnd type="none" w="med" len="med"/>
                    </a:lnT>
                  </a:tcPr>
                </a:tc>
                <a:tc>
                  <a:txBody>
                    <a:bodyPr/>
                    <a:lstStyle/>
                    <a:p>
                      <a:pPr algn="l" rtl="0" fontAlgn="ctr"/>
                      <a:r>
                        <a:rPr lang="es-MX" sz="1200" b="1" i="0" u="none" strike="noStrike" dirty="0">
                          <a:solidFill>
                            <a:srgbClr val="203764"/>
                          </a:solidFill>
                          <a:effectLst/>
                          <a:latin typeface="Calibri" panose="020F0502020204030204" pitchFamily="34" charset="0"/>
                        </a:rPr>
                        <a:t>BSC MARZO 2024: </a:t>
                      </a:r>
                      <a:r>
                        <a:rPr lang="es-MX" sz="1200" b="0" i="0" u="none" strike="noStrike" dirty="0">
                          <a:solidFill>
                            <a:srgbClr val="203764"/>
                          </a:solidFill>
                          <a:effectLst/>
                          <a:latin typeface="Calibri" panose="020F0502020204030204" pitchFamily="34" charset="0"/>
                        </a:rPr>
                        <a:t>El balance se encuentra pendiente de aprobación y pago por parte de la SDHT.</a:t>
                      </a:r>
                      <a:endParaRPr lang="es-MX" sz="1200" b="1" i="0" u="none" strike="noStrike" dirty="0">
                        <a:solidFill>
                          <a:srgbClr val="203764"/>
                        </a:solidFill>
                        <a:effectLst/>
                        <a:latin typeface="Calibri" panose="020F0502020204030204" pitchFamily="34" charset="0"/>
                      </a:endParaRP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noFill/>
                  </a:tcPr>
                </a:tc>
                <a:extLst>
                  <a:ext uri="{0D108BD9-81ED-4DB2-BD59-A6C34878D82A}">
                    <a16:rowId xmlns:a16="http://schemas.microsoft.com/office/drawing/2014/main" val="1691059747"/>
                  </a:ext>
                </a:extLst>
              </a:tr>
              <a:tr h="370925">
                <a:tc vMerge="1">
                  <a:txBody>
                    <a:bodyPr/>
                    <a:lstStyle/>
                    <a:p>
                      <a:endParaRPr lang="es-CO"/>
                    </a:p>
                  </a:txBody>
                  <a:tcPr/>
                </a:tc>
                <a:tc>
                  <a:txBody>
                    <a:bodyPr/>
                    <a:lstStyle/>
                    <a:p>
                      <a:pPr algn="ctr" rtl="0" fontAlgn="ctr"/>
                      <a:r>
                        <a:rPr lang="es-CO" sz="1200" b="0" i="0" u="none" strike="noStrike">
                          <a:solidFill>
                            <a:srgbClr val="203764"/>
                          </a:solidFill>
                          <a:effectLst/>
                          <a:latin typeface="Calibri" panose="020F0502020204030204" pitchFamily="34" charset="0"/>
                        </a:rPr>
                        <a:t>ASE 2</a:t>
                      </a: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noFill/>
                  </a:tcPr>
                </a:tc>
                <a:tc>
                  <a:txBody>
                    <a:bodyPr/>
                    <a:lstStyle/>
                    <a:p>
                      <a:pPr algn="l" rtl="0" fontAlgn="ctr"/>
                      <a:r>
                        <a:rPr lang="es-MX" sz="1200" b="1" i="0" u="none" strike="noStrike" dirty="0">
                          <a:solidFill>
                            <a:srgbClr val="203764"/>
                          </a:solidFill>
                          <a:effectLst/>
                          <a:latin typeface="Calibri" panose="020F0502020204030204" pitchFamily="34" charset="0"/>
                        </a:rPr>
                        <a:t>BSC I BIMESTRE 2024: </a:t>
                      </a:r>
                      <a:r>
                        <a:rPr lang="es-MX" sz="1200" b="0" i="0" u="none" strike="noStrike" dirty="0">
                          <a:solidFill>
                            <a:srgbClr val="203764"/>
                          </a:solidFill>
                          <a:effectLst/>
                          <a:latin typeface="Calibri" panose="020F0502020204030204" pitchFamily="34" charset="0"/>
                        </a:rPr>
                        <a:t> El balance fue aprobado el 19/04/2024 y se encuentra pendiente el pago por parte de la SDHT.</a:t>
                      </a:r>
                      <a:endParaRPr lang="es-MX" sz="1200" b="1" i="0" u="none" strike="noStrike" dirty="0">
                        <a:solidFill>
                          <a:srgbClr val="203764"/>
                        </a:solidFill>
                        <a:effectLst/>
                        <a:latin typeface="Calibri" panose="020F0502020204030204" pitchFamily="34" charset="0"/>
                      </a:endParaRP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noFill/>
                  </a:tcPr>
                </a:tc>
                <a:extLst>
                  <a:ext uri="{0D108BD9-81ED-4DB2-BD59-A6C34878D82A}">
                    <a16:rowId xmlns:a16="http://schemas.microsoft.com/office/drawing/2014/main" val="3665482408"/>
                  </a:ext>
                </a:extLst>
              </a:tr>
              <a:tr h="489493">
                <a:tc vMerge="1">
                  <a:txBody>
                    <a:bodyPr/>
                    <a:lstStyle/>
                    <a:p>
                      <a:endParaRPr lang="es-CO"/>
                    </a:p>
                  </a:txBody>
                  <a:tcPr/>
                </a:tc>
                <a:tc rowSpan="3">
                  <a:txBody>
                    <a:bodyPr/>
                    <a:lstStyle/>
                    <a:p>
                      <a:pPr algn="ctr" rtl="0" fontAlgn="ctr"/>
                      <a:r>
                        <a:rPr lang="es-CO" sz="1200" b="0" i="0" u="none" strike="noStrike" dirty="0">
                          <a:solidFill>
                            <a:srgbClr val="203764"/>
                          </a:solidFill>
                          <a:effectLst/>
                          <a:latin typeface="Calibri" panose="020F0502020204030204" pitchFamily="34" charset="0"/>
                        </a:rPr>
                        <a:t>ASE 3</a:t>
                      </a: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noFill/>
                  </a:tcPr>
                </a:tc>
                <a:tc>
                  <a:txBody>
                    <a:bodyPr/>
                    <a:lstStyle/>
                    <a:p>
                      <a:pPr algn="l" rtl="0" fontAlgn="ctr"/>
                      <a:r>
                        <a:rPr lang="es-MX" sz="1200" b="1" i="0" u="none" strike="noStrike">
                          <a:solidFill>
                            <a:srgbClr val="203764"/>
                          </a:solidFill>
                          <a:effectLst/>
                          <a:latin typeface="Calibri" panose="020F0502020204030204" pitchFamily="34" charset="0"/>
                        </a:rPr>
                        <a:t>BSC ENERO 2024: </a:t>
                      </a:r>
                      <a:r>
                        <a:rPr lang="es-MX" sz="1200" b="0" i="0" u="none" strike="noStrike">
                          <a:solidFill>
                            <a:srgbClr val="203764"/>
                          </a:solidFill>
                          <a:effectLst/>
                          <a:latin typeface="Calibri" panose="020F0502020204030204" pitchFamily="34" charset="0"/>
                        </a:rPr>
                        <a:t>El balance fue aprobado el 27/02/2024 y fué pagado el 09/04/2024, además se identificó el traslado de los recursos desde la subbolsa FSRI hacia la subbolsa RBL el 16/04/2024.</a:t>
                      </a:r>
                      <a:endParaRPr lang="es-MX" sz="1200" b="1" i="0" u="none" strike="noStrike">
                        <a:solidFill>
                          <a:srgbClr val="203764"/>
                        </a:solidFill>
                        <a:effectLst/>
                        <a:latin typeface="Calibri" panose="020F0502020204030204" pitchFamily="34" charset="0"/>
                      </a:endParaRP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noFill/>
                  </a:tcPr>
                </a:tc>
                <a:extLst>
                  <a:ext uri="{0D108BD9-81ED-4DB2-BD59-A6C34878D82A}">
                    <a16:rowId xmlns:a16="http://schemas.microsoft.com/office/drawing/2014/main" val="1373933959"/>
                  </a:ext>
                </a:extLst>
              </a:tr>
              <a:tr h="370925">
                <a:tc vMerge="1">
                  <a:txBody>
                    <a:bodyPr/>
                    <a:lstStyle/>
                    <a:p>
                      <a:endParaRPr lang="es-CO"/>
                    </a:p>
                  </a:txBody>
                  <a:tcPr/>
                </a:tc>
                <a:tc vMerge="1">
                  <a:txBody>
                    <a:bodyPr/>
                    <a:lstStyle/>
                    <a:p>
                      <a:endParaRPr lang="es-CO"/>
                    </a:p>
                  </a:txBody>
                  <a:tcPr/>
                </a:tc>
                <a:tc>
                  <a:txBody>
                    <a:bodyPr/>
                    <a:lstStyle/>
                    <a:p>
                      <a:pPr algn="l" rtl="0" fontAlgn="ctr"/>
                      <a:r>
                        <a:rPr lang="es-MX" sz="1200" b="1" i="0" u="none" strike="noStrike">
                          <a:solidFill>
                            <a:srgbClr val="203764"/>
                          </a:solidFill>
                          <a:effectLst/>
                          <a:latin typeface="Calibri" panose="020F0502020204030204" pitchFamily="34" charset="0"/>
                        </a:rPr>
                        <a:t>BSC FEBRERO 2024: </a:t>
                      </a:r>
                      <a:r>
                        <a:rPr lang="es-MX" sz="1200" b="0" i="0" u="none" strike="noStrike">
                          <a:solidFill>
                            <a:srgbClr val="203764"/>
                          </a:solidFill>
                          <a:effectLst/>
                          <a:latin typeface="Calibri" panose="020F0502020204030204" pitchFamily="34" charset="0"/>
                        </a:rPr>
                        <a:t>El balance se encuentra pendiente de aprobación y pago por parte de la SDHT.</a:t>
                      </a:r>
                      <a:endParaRPr lang="es-MX" sz="1200" b="1" i="0" u="none" strike="noStrike">
                        <a:solidFill>
                          <a:srgbClr val="203764"/>
                        </a:solidFill>
                        <a:effectLst/>
                        <a:latin typeface="Calibri" panose="020F0502020204030204" pitchFamily="34" charset="0"/>
                      </a:endParaRP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noFill/>
                  </a:tcPr>
                </a:tc>
                <a:extLst>
                  <a:ext uri="{0D108BD9-81ED-4DB2-BD59-A6C34878D82A}">
                    <a16:rowId xmlns:a16="http://schemas.microsoft.com/office/drawing/2014/main" val="2728417743"/>
                  </a:ext>
                </a:extLst>
              </a:tr>
              <a:tr h="370925">
                <a:tc vMerge="1">
                  <a:txBody>
                    <a:bodyPr/>
                    <a:lstStyle/>
                    <a:p>
                      <a:endParaRPr lang="es-CO"/>
                    </a:p>
                  </a:txBody>
                  <a:tcPr/>
                </a:tc>
                <a:tc vMerge="1">
                  <a:txBody>
                    <a:bodyPr/>
                    <a:lstStyle/>
                    <a:p>
                      <a:endParaRPr lang="es-CO"/>
                    </a:p>
                  </a:txBody>
                  <a:tcPr/>
                </a:tc>
                <a:tc>
                  <a:txBody>
                    <a:bodyPr/>
                    <a:lstStyle/>
                    <a:p>
                      <a:pPr algn="l" rtl="0" fontAlgn="ctr"/>
                      <a:r>
                        <a:rPr lang="es-MX" sz="1200" b="1" i="0" u="none" strike="noStrike" dirty="0">
                          <a:solidFill>
                            <a:srgbClr val="203764"/>
                          </a:solidFill>
                          <a:effectLst/>
                          <a:latin typeface="Calibri" panose="020F0502020204030204" pitchFamily="34" charset="0"/>
                        </a:rPr>
                        <a:t>BSC MARZO 2024: </a:t>
                      </a:r>
                      <a:r>
                        <a:rPr lang="es-MX" sz="1200" b="0" i="0" u="none" strike="noStrike" dirty="0">
                          <a:solidFill>
                            <a:srgbClr val="203764"/>
                          </a:solidFill>
                          <a:effectLst/>
                          <a:latin typeface="Calibri" panose="020F0502020204030204" pitchFamily="34" charset="0"/>
                        </a:rPr>
                        <a:t>El balance se encuentra pendiente de aprobación y pago por parte de la SDHT.</a:t>
                      </a:r>
                      <a:endParaRPr lang="es-MX" sz="1200" b="1" i="0" u="none" strike="noStrike" dirty="0">
                        <a:solidFill>
                          <a:srgbClr val="203764"/>
                        </a:solidFill>
                        <a:effectLst/>
                        <a:latin typeface="Calibri" panose="020F0502020204030204" pitchFamily="34" charset="0"/>
                      </a:endParaRP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noFill/>
                  </a:tcPr>
                </a:tc>
                <a:extLst>
                  <a:ext uri="{0D108BD9-81ED-4DB2-BD59-A6C34878D82A}">
                    <a16:rowId xmlns:a16="http://schemas.microsoft.com/office/drawing/2014/main" val="985905347"/>
                  </a:ext>
                </a:extLst>
              </a:tr>
              <a:tr h="370925">
                <a:tc vMerge="1">
                  <a:txBody>
                    <a:bodyPr/>
                    <a:lstStyle/>
                    <a:p>
                      <a:endParaRPr lang="es-CO"/>
                    </a:p>
                  </a:txBody>
                  <a:tcPr/>
                </a:tc>
                <a:tc>
                  <a:txBody>
                    <a:bodyPr/>
                    <a:lstStyle/>
                    <a:p>
                      <a:pPr algn="ctr" rtl="0" fontAlgn="ctr"/>
                      <a:r>
                        <a:rPr lang="es-CO" sz="1200" b="0" i="0" u="none" strike="noStrike">
                          <a:solidFill>
                            <a:srgbClr val="203764"/>
                          </a:solidFill>
                          <a:effectLst/>
                          <a:latin typeface="Calibri" panose="020F0502020204030204" pitchFamily="34" charset="0"/>
                        </a:rPr>
                        <a:t>ASE 4</a:t>
                      </a: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noFill/>
                  </a:tcPr>
                </a:tc>
                <a:tc>
                  <a:txBody>
                    <a:bodyPr/>
                    <a:lstStyle/>
                    <a:p>
                      <a:pPr algn="l" rtl="0" fontAlgn="ctr"/>
                      <a:r>
                        <a:rPr lang="es-MX" sz="1200" b="1" i="0" u="none" strike="noStrike" dirty="0">
                          <a:solidFill>
                            <a:srgbClr val="203764"/>
                          </a:solidFill>
                          <a:effectLst/>
                          <a:latin typeface="Calibri" panose="020F0502020204030204" pitchFamily="34" charset="0"/>
                        </a:rPr>
                        <a:t>BSC I BIMESTRE 2024: </a:t>
                      </a:r>
                      <a:r>
                        <a:rPr lang="es-MX" sz="1200" b="0" i="0" u="none" strike="noStrike" dirty="0">
                          <a:solidFill>
                            <a:srgbClr val="203764"/>
                          </a:solidFill>
                          <a:effectLst/>
                          <a:latin typeface="Calibri" panose="020F0502020204030204" pitchFamily="34" charset="0"/>
                        </a:rPr>
                        <a:t>El balance se encuentra aprobado el 04/04/2024 y se encuentra pendiente el pago por parte de la SDHT.</a:t>
                      </a:r>
                      <a:endParaRPr lang="es-MX" sz="1200" b="1" i="0" u="none" strike="noStrike" dirty="0">
                        <a:solidFill>
                          <a:srgbClr val="203764"/>
                        </a:solidFill>
                        <a:effectLst/>
                        <a:latin typeface="Calibri" panose="020F0502020204030204" pitchFamily="34" charset="0"/>
                      </a:endParaRP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noFill/>
                  </a:tcPr>
                </a:tc>
                <a:extLst>
                  <a:ext uri="{0D108BD9-81ED-4DB2-BD59-A6C34878D82A}">
                    <a16:rowId xmlns:a16="http://schemas.microsoft.com/office/drawing/2014/main" val="642238919"/>
                  </a:ext>
                </a:extLst>
              </a:tr>
              <a:tr h="370925">
                <a:tc vMerge="1">
                  <a:txBody>
                    <a:bodyPr/>
                    <a:lstStyle/>
                    <a:p>
                      <a:endParaRPr lang="es-CO"/>
                    </a:p>
                  </a:txBody>
                  <a:tcPr/>
                </a:tc>
                <a:tc rowSpan="2">
                  <a:txBody>
                    <a:bodyPr/>
                    <a:lstStyle/>
                    <a:p>
                      <a:pPr algn="ctr" rtl="0" fontAlgn="ctr"/>
                      <a:r>
                        <a:rPr lang="es-CO" sz="1200" b="0" i="0" u="none" strike="noStrike">
                          <a:solidFill>
                            <a:srgbClr val="203764"/>
                          </a:solidFill>
                          <a:effectLst/>
                          <a:latin typeface="Calibri" panose="020F0502020204030204" pitchFamily="34" charset="0"/>
                        </a:rPr>
                        <a:t>ASE 5</a:t>
                      </a: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noFill/>
                  </a:tcPr>
                </a:tc>
                <a:tc>
                  <a:txBody>
                    <a:bodyPr/>
                    <a:lstStyle/>
                    <a:p>
                      <a:pPr algn="l" rtl="0" fontAlgn="ctr"/>
                      <a:r>
                        <a:rPr lang="es-MX" sz="1200" b="1" i="0" u="none" strike="noStrike" dirty="0">
                          <a:solidFill>
                            <a:srgbClr val="203764"/>
                          </a:solidFill>
                          <a:effectLst/>
                          <a:latin typeface="Calibri" panose="020F0502020204030204" pitchFamily="34" charset="0"/>
                        </a:rPr>
                        <a:t>BSC FEBRERO 2024: </a:t>
                      </a:r>
                      <a:r>
                        <a:rPr lang="es-MX" sz="1200" b="0" i="0" u="none" strike="noStrike" dirty="0">
                          <a:solidFill>
                            <a:srgbClr val="203764"/>
                          </a:solidFill>
                          <a:effectLst/>
                          <a:latin typeface="Calibri" panose="020F0502020204030204" pitchFamily="34" charset="0"/>
                        </a:rPr>
                        <a:t>El balance se encuentra pendiente de aprobación y pago por parte de la SDHT.</a:t>
                      </a:r>
                      <a:endParaRPr lang="es-MX" sz="1200" b="1" i="0" u="none" strike="noStrike" dirty="0">
                        <a:solidFill>
                          <a:srgbClr val="203764"/>
                        </a:solidFill>
                        <a:effectLst/>
                        <a:latin typeface="Calibri" panose="020F0502020204030204" pitchFamily="34" charset="0"/>
                      </a:endParaRP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noFill/>
                  </a:tcPr>
                </a:tc>
                <a:extLst>
                  <a:ext uri="{0D108BD9-81ED-4DB2-BD59-A6C34878D82A}">
                    <a16:rowId xmlns:a16="http://schemas.microsoft.com/office/drawing/2014/main" val="1255781762"/>
                  </a:ext>
                </a:extLst>
              </a:tr>
              <a:tr h="370925">
                <a:tc vMerge="1">
                  <a:txBody>
                    <a:bodyPr/>
                    <a:lstStyle/>
                    <a:p>
                      <a:endParaRPr lang="es-CO"/>
                    </a:p>
                  </a:txBody>
                  <a:tcPr/>
                </a:tc>
                <a:tc vMerge="1">
                  <a:txBody>
                    <a:bodyPr/>
                    <a:lstStyle/>
                    <a:p>
                      <a:endParaRPr lang="es-CO"/>
                    </a:p>
                  </a:txBody>
                  <a:tcPr/>
                </a:tc>
                <a:tc>
                  <a:txBody>
                    <a:bodyPr/>
                    <a:lstStyle/>
                    <a:p>
                      <a:pPr algn="l" rtl="0" fontAlgn="ctr"/>
                      <a:r>
                        <a:rPr lang="es-MX" sz="1200" b="1" i="0" u="none" strike="noStrike" dirty="0">
                          <a:solidFill>
                            <a:srgbClr val="203764"/>
                          </a:solidFill>
                          <a:effectLst/>
                          <a:latin typeface="Calibri" panose="020F0502020204030204" pitchFamily="34" charset="0"/>
                        </a:rPr>
                        <a:t>BSC MARZO 2024: </a:t>
                      </a:r>
                      <a:r>
                        <a:rPr lang="es-MX" sz="1200" b="0" i="0" u="none" strike="noStrike" dirty="0">
                          <a:solidFill>
                            <a:srgbClr val="203764"/>
                          </a:solidFill>
                          <a:effectLst/>
                          <a:latin typeface="Calibri" panose="020F0502020204030204" pitchFamily="34" charset="0"/>
                        </a:rPr>
                        <a:t>El balance se encuentra pendiente de aprobación y pago por parte de la SDHT.</a:t>
                      </a:r>
                      <a:endParaRPr lang="es-MX" sz="1200" b="1" i="0" u="none" strike="noStrike" dirty="0">
                        <a:solidFill>
                          <a:srgbClr val="203764"/>
                        </a:solidFill>
                        <a:effectLst/>
                        <a:latin typeface="Calibri" panose="020F0502020204030204" pitchFamily="34" charset="0"/>
                      </a:endParaRP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noFill/>
                  </a:tcPr>
                </a:tc>
                <a:extLst>
                  <a:ext uri="{0D108BD9-81ED-4DB2-BD59-A6C34878D82A}">
                    <a16:rowId xmlns:a16="http://schemas.microsoft.com/office/drawing/2014/main" val="1264666899"/>
                  </a:ext>
                </a:extLst>
              </a:tr>
            </a:tbl>
          </a:graphicData>
        </a:graphic>
      </p:graphicFrame>
    </p:spTree>
    <p:extLst>
      <p:ext uri="{BB962C8B-B14F-4D97-AF65-F5344CB8AC3E}">
        <p14:creationId xmlns:p14="http://schemas.microsoft.com/office/powerpoint/2010/main" val="274852433"/>
      </p:ext>
    </p:extLst>
  </p:cSld>
  <p:clrMapOvr>
    <a:masterClrMapping/>
  </p:clrMapOvr>
</p:sld>
</file>

<file path=ppt/slides/slide1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7" name="Conector recto 6">
            <a:extLst>
              <a:ext uri="{FF2B5EF4-FFF2-40B4-BE49-F238E27FC236}">
                <a16:creationId xmlns:a16="http://schemas.microsoft.com/office/drawing/2014/main" id="{23BFE85C-71AC-4E9B-8334-0760C81D4077}"/>
              </a:ext>
            </a:extLst>
          </p:cNvPr>
          <p:cNvCxnSpPr>
            <a:cxnSpLocks/>
          </p:cNvCxnSpPr>
          <p:nvPr/>
        </p:nvCxnSpPr>
        <p:spPr>
          <a:xfrm>
            <a:off x="88900" y="1252538"/>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8" name="Título 1">
            <a:extLst>
              <a:ext uri="{FF2B5EF4-FFF2-40B4-BE49-F238E27FC236}">
                <a16:creationId xmlns:a16="http://schemas.microsoft.com/office/drawing/2014/main" id="{977C3235-5968-4C64-B327-36CA162D099C}"/>
              </a:ext>
            </a:extLst>
          </p:cNvPr>
          <p:cNvSpPr txBox="1">
            <a:spLocks/>
          </p:cNvSpPr>
          <p:nvPr/>
        </p:nvSpPr>
        <p:spPr>
          <a:xfrm>
            <a:off x="0" y="187325"/>
            <a:ext cx="2490788" cy="2608263"/>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fontAlgn="auto">
              <a:spcBef>
                <a:spcPts val="0"/>
              </a:spcBef>
              <a:spcAft>
                <a:spcPts val="0"/>
              </a:spcAft>
              <a:defRPr/>
            </a:pPr>
            <a:endParaRPr lang="es-ES" sz="2400" b="1" cap="small" dirty="0">
              <a:solidFill>
                <a:srgbClr val="FFC000"/>
              </a:solidFill>
              <a:effectLst>
                <a:outerShdw blurRad="38100" dist="38100" dir="2700000" algn="tl">
                  <a:srgbClr val="000000">
                    <a:alpha val="43137"/>
                  </a:srgbClr>
                </a:outerShdw>
              </a:effectLst>
              <a:latin typeface="Candara" panose="020E0502030303020204" pitchFamily="34" charset="0"/>
            </a:endParaRPr>
          </a:p>
        </p:txBody>
      </p:sp>
      <p:sp>
        <p:nvSpPr>
          <p:cNvPr id="9" name="CuadroTexto 8">
            <a:extLst>
              <a:ext uri="{FF2B5EF4-FFF2-40B4-BE49-F238E27FC236}">
                <a16:creationId xmlns:a16="http://schemas.microsoft.com/office/drawing/2014/main" id="{B7BC3C00-F9D3-47B1-ADD3-9A91B5D9E305}"/>
              </a:ext>
            </a:extLst>
          </p:cNvPr>
          <p:cNvSpPr txBox="1"/>
          <p:nvPr/>
        </p:nvSpPr>
        <p:spPr>
          <a:xfrm>
            <a:off x="1623219" y="227336"/>
            <a:ext cx="8945562" cy="862012"/>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ES" sz="1600" b="0" dirty="0">
                <a:solidFill>
                  <a:schemeClr val="accent1">
                    <a:lumMod val="50000"/>
                  </a:schemeClr>
                </a:solidFill>
              </a:rPr>
              <a:t>Estado De Los Pagos de Las Subbolsas a 30 de abril de 2024</a:t>
            </a:r>
          </a:p>
        </p:txBody>
      </p:sp>
      <p:pic>
        <p:nvPicPr>
          <p:cNvPr id="10" name="Imagen 15">
            <a:extLst>
              <a:ext uri="{FF2B5EF4-FFF2-40B4-BE49-F238E27FC236}">
                <a16:creationId xmlns:a16="http://schemas.microsoft.com/office/drawing/2014/main" id="{226EAF42-0F5D-48B0-AFB9-AC5F5E5B8AEA}"/>
              </a:ext>
            </a:extLst>
          </p:cNvPr>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669925" y="187325"/>
            <a:ext cx="931863"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2" name="Tabla 1">
            <a:extLst>
              <a:ext uri="{FF2B5EF4-FFF2-40B4-BE49-F238E27FC236}">
                <a16:creationId xmlns:a16="http://schemas.microsoft.com/office/drawing/2014/main" id="{31370EB0-F45F-446E-8462-2EAB138BBC7E}"/>
              </a:ext>
            </a:extLst>
          </p:cNvPr>
          <p:cNvGraphicFramePr>
            <a:graphicFrameLocks noGrp="1"/>
          </p:cNvGraphicFramePr>
          <p:nvPr/>
        </p:nvGraphicFramePr>
        <p:xfrm>
          <a:off x="729673" y="2122488"/>
          <a:ext cx="10732654" cy="3317681"/>
        </p:xfrm>
        <a:graphic>
          <a:graphicData uri="http://schemas.openxmlformats.org/drawingml/2006/table">
            <a:tbl>
              <a:tblPr/>
              <a:tblGrid>
                <a:gridCol w="1610641">
                  <a:extLst>
                    <a:ext uri="{9D8B030D-6E8A-4147-A177-3AD203B41FA5}">
                      <a16:colId xmlns:a16="http://schemas.microsoft.com/office/drawing/2014/main" val="3389405581"/>
                    </a:ext>
                  </a:extLst>
                </a:gridCol>
                <a:gridCol w="1355613">
                  <a:extLst>
                    <a:ext uri="{9D8B030D-6E8A-4147-A177-3AD203B41FA5}">
                      <a16:colId xmlns:a16="http://schemas.microsoft.com/office/drawing/2014/main" val="2882434122"/>
                    </a:ext>
                  </a:extLst>
                </a:gridCol>
                <a:gridCol w="7766400">
                  <a:extLst>
                    <a:ext uri="{9D8B030D-6E8A-4147-A177-3AD203B41FA5}">
                      <a16:colId xmlns:a16="http://schemas.microsoft.com/office/drawing/2014/main" val="2657212240"/>
                    </a:ext>
                  </a:extLst>
                </a:gridCol>
              </a:tblGrid>
              <a:tr h="451275">
                <a:tc>
                  <a:txBody>
                    <a:bodyPr/>
                    <a:lstStyle/>
                    <a:p>
                      <a:pPr algn="ctr" rtl="0" fontAlgn="ctr"/>
                      <a:r>
                        <a:rPr lang="es-CO" sz="1100" b="1" i="0" u="none" strike="noStrike" dirty="0">
                          <a:solidFill>
                            <a:srgbClr val="203764"/>
                          </a:solidFill>
                          <a:effectLst/>
                          <a:latin typeface="Calibri" panose="020F0502020204030204" pitchFamily="34" charset="0"/>
                        </a:rPr>
                        <a:t>SUBBOLSA</a:t>
                      </a:r>
                    </a:p>
                  </a:txBody>
                  <a:tcPr marL="7685" marR="7685" marT="7685" marB="0" anchor="ctr">
                    <a:lnL w="6350" cap="flat" cmpd="sng" algn="ctr">
                      <a:solidFill>
                        <a:srgbClr val="A9D08E"/>
                      </a:solidFill>
                      <a:prstDash val="solid"/>
                      <a:round/>
                      <a:headEnd type="none" w="med" len="med"/>
                      <a:tailEnd type="none" w="med" len="med"/>
                    </a:lnL>
                    <a:lnR w="6350" cap="flat" cmpd="sng" algn="ctr">
                      <a:solidFill>
                        <a:srgbClr val="A9D08E"/>
                      </a:solidFill>
                      <a:prstDash val="solid"/>
                      <a:round/>
                      <a:headEnd type="none" w="med" len="med"/>
                      <a:tailEnd type="none" w="med" len="med"/>
                    </a:lnR>
                    <a:lnT w="6350" cap="flat" cmpd="sng" algn="ctr">
                      <a:solidFill>
                        <a:srgbClr val="A9D0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C6E0B4"/>
                    </a:solidFill>
                  </a:tcPr>
                </a:tc>
                <a:tc>
                  <a:txBody>
                    <a:bodyPr/>
                    <a:lstStyle/>
                    <a:p>
                      <a:pPr algn="ctr" rtl="0" fontAlgn="ctr"/>
                      <a:r>
                        <a:rPr lang="es-CO" sz="1100" b="1" i="0" u="none" strike="noStrike" dirty="0">
                          <a:solidFill>
                            <a:srgbClr val="203764"/>
                          </a:solidFill>
                          <a:effectLst/>
                          <a:latin typeface="Calibri" panose="020F0502020204030204" pitchFamily="34" charset="0"/>
                        </a:rPr>
                        <a:t>ASE</a:t>
                      </a:r>
                    </a:p>
                  </a:txBody>
                  <a:tcPr marL="7685" marR="7685" marT="7685" marB="0" anchor="ctr">
                    <a:lnL w="6350" cap="flat" cmpd="sng" algn="ctr">
                      <a:solidFill>
                        <a:srgbClr val="A9D08E"/>
                      </a:solidFill>
                      <a:prstDash val="solid"/>
                      <a:round/>
                      <a:headEnd type="none" w="med" len="med"/>
                      <a:tailEnd type="none" w="med" len="med"/>
                    </a:lnL>
                    <a:lnR w="6350" cap="flat" cmpd="sng" algn="ctr">
                      <a:solidFill>
                        <a:srgbClr val="A9D08E"/>
                      </a:solidFill>
                      <a:prstDash val="solid"/>
                      <a:round/>
                      <a:headEnd type="none" w="med" len="med"/>
                      <a:tailEnd type="none" w="med" len="med"/>
                    </a:lnR>
                    <a:lnT w="6350" cap="flat" cmpd="sng" algn="ctr">
                      <a:solidFill>
                        <a:srgbClr val="A9D0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C6E0B4"/>
                    </a:solidFill>
                  </a:tcPr>
                </a:tc>
                <a:tc>
                  <a:txBody>
                    <a:bodyPr/>
                    <a:lstStyle/>
                    <a:p>
                      <a:pPr algn="ctr" rtl="0" fontAlgn="ctr"/>
                      <a:r>
                        <a:rPr lang="es-CO" sz="1100" b="1" i="0" u="none" strike="noStrike" dirty="0">
                          <a:solidFill>
                            <a:srgbClr val="203764"/>
                          </a:solidFill>
                          <a:effectLst/>
                          <a:latin typeface="Calibri" panose="020F0502020204030204" pitchFamily="34" charset="0"/>
                        </a:rPr>
                        <a:t>SITUACIONES</a:t>
                      </a:r>
                    </a:p>
                  </a:txBody>
                  <a:tcPr marL="7685" marR="7685" marT="7685" marB="0" anchor="ctr">
                    <a:lnL w="6350" cap="flat" cmpd="sng" algn="ctr">
                      <a:solidFill>
                        <a:srgbClr val="A9D08E"/>
                      </a:solidFill>
                      <a:prstDash val="solid"/>
                      <a:round/>
                      <a:headEnd type="none" w="med" len="med"/>
                      <a:tailEnd type="none" w="med" len="med"/>
                    </a:lnL>
                    <a:lnR w="6350" cap="flat" cmpd="sng" algn="ctr">
                      <a:solidFill>
                        <a:srgbClr val="A9D08E"/>
                      </a:solidFill>
                      <a:prstDash val="solid"/>
                      <a:round/>
                      <a:headEnd type="none" w="med" len="med"/>
                      <a:tailEnd type="none" w="med" len="med"/>
                    </a:lnR>
                    <a:lnT w="6350" cap="flat" cmpd="sng" algn="ctr">
                      <a:solidFill>
                        <a:srgbClr val="A9D0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C6E0B4"/>
                    </a:solidFill>
                  </a:tcPr>
                </a:tc>
                <a:extLst>
                  <a:ext uri="{0D108BD9-81ED-4DB2-BD59-A6C34878D82A}">
                    <a16:rowId xmlns:a16="http://schemas.microsoft.com/office/drawing/2014/main" val="2451345446"/>
                  </a:ext>
                </a:extLst>
              </a:tr>
              <a:tr h="758588">
                <a:tc>
                  <a:txBody>
                    <a:bodyPr/>
                    <a:lstStyle/>
                    <a:p>
                      <a:pPr algn="ctr" rtl="0" fontAlgn="ctr"/>
                      <a:r>
                        <a:rPr lang="es-CO" sz="1100" b="0" i="0" u="none" strike="noStrike" dirty="0">
                          <a:solidFill>
                            <a:srgbClr val="203764"/>
                          </a:solidFill>
                          <a:effectLst/>
                          <a:latin typeface="Calibri" panose="020F0502020204030204" pitchFamily="34" charset="0"/>
                        </a:rPr>
                        <a:t>Traslado recursos IAT</a:t>
                      </a:r>
                    </a:p>
                  </a:txBody>
                  <a:tcPr marL="7685" marR="7685" marT="7685"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6350" cap="flat" cmpd="sng" algn="ctr">
                      <a:solidFill>
                        <a:srgbClr val="A9D08E"/>
                      </a:solidFill>
                      <a:prstDash val="solid"/>
                      <a:round/>
                      <a:headEnd type="none" w="med" len="med"/>
                      <a:tailEnd type="none" w="med" len="med"/>
                    </a:lnB>
                    <a:solidFill>
                      <a:srgbClr val="C6E0B4"/>
                    </a:solidFill>
                  </a:tcPr>
                </a:tc>
                <a:tc>
                  <a:txBody>
                    <a:bodyPr/>
                    <a:lstStyle/>
                    <a:p>
                      <a:pPr algn="l" rtl="0" fontAlgn="ctr"/>
                      <a:r>
                        <a:rPr lang="es-CO" sz="1100" b="0" i="0" u="none" strike="noStrike" dirty="0">
                          <a:solidFill>
                            <a:srgbClr val="203764"/>
                          </a:solidFill>
                          <a:effectLst/>
                          <a:latin typeface="Calibri" panose="020F0502020204030204" pitchFamily="34" charset="0"/>
                        </a:rPr>
                        <a:t>Todas las ASE</a:t>
                      </a:r>
                    </a:p>
                  </a:txBody>
                  <a:tcPr marL="7685" marR="7685" marT="7685"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just" rtl="0" fontAlgn="ctr"/>
                      <a:r>
                        <a:rPr lang="es-MX" sz="1100" b="0" i="0" u="none" strike="noStrike" dirty="0">
                          <a:solidFill>
                            <a:srgbClr val="203764"/>
                          </a:solidFill>
                          <a:effectLst/>
                          <a:latin typeface="Calibri" panose="020F0502020204030204" pitchFamily="34" charset="0"/>
                        </a:rPr>
                        <a:t>La Interventoría verificó el giro realizado por la Fiduciaria en marzo 2024</a:t>
                      </a:r>
                      <a:r>
                        <a:rPr lang="es-MX" sz="1100" b="0" i="0" u="none" strike="noStrike" kern="1200" dirty="0">
                          <a:solidFill>
                            <a:srgbClr val="203764"/>
                          </a:solidFill>
                          <a:effectLst/>
                          <a:latin typeface="Calibri" panose="020F0502020204030204" pitchFamily="34" charset="0"/>
                          <a:ea typeface="+mn-ea"/>
                          <a:cs typeface="+mn-cs"/>
                        </a:rPr>
                        <a:t>, el cual fue acorde </a:t>
                      </a:r>
                      <a:r>
                        <a:rPr lang="es-MX" sz="1100" b="0" i="0" u="none" strike="noStrike" dirty="0">
                          <a:solidFill>
                            <a:srgbClr val="203764"/>
                          </a:solidFill>
                          <a:effectLst/>
                          <a:latin typeface="Calibri" panose="020F0502020204030204" pitchFamily="34" charset="0"/>
                        </a:rPr>
                        <a:t>con las remuneraciones del mes de febrero de 2024 informadas por Proceraseo S.A.S.</a:t>
                      </a:r>
                    </a:p>
                  </a:txBody>
                  <a:tcPr marL="7685" marR="7685" marT="7685"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2766368028"/>
                  </a:ext>
                </a:extLst>
              </a:tr>
              <a:tr h="731858">
                <a:tc>
                  <a:txBody>
                    <a:bodyPr/>
                    <a:lstStyle/>
                    <a:p>
                      <a:pPr algn="ctr" rtl="0" fontAlgn="ctr"/>
                      <a:r>
                        <a:rPr lang="es-CO" sz="1100" b="0" i="0" u="none" strike="noStrike" dirty="0">
                          <a:solidFill>
                            <a:srgbClr val="203764"/>
                          </a:solidFill>
                          <a:effectLst/>
                          <a:latin typeface="Calibri" panose="020F0502020204030204" pitchFamily="34" charset="0"/>
                        </a:rPr>
                        <a:t>Aprovechamiento</a:t>
                      </a:r>
                    </a:p>
                  </a:txBody>
                  <a:tcPr marL="7685" marR="7685" marT="7685" marB="0" anchor="ctr">
                    <a:lnL w="6350" cap="flat" cmpd="sng" algn="ctr">
                      <a:solidFill>
                        <a:srgbClr val="A9D08E"/>
                      </a:solidFill>
                      <a:prstDash val="solid"/>
                      <a:round/>
                      <a:headEnd type="none" w="med" len="med"/>
                      <a:tailEnd type="none" w="med" len="med"/>
                    </a:lnL>
                    <a:lnR w="12700" cap="flat" cmpd="sng" algn="ctr">
                      <a:solidFill>
                        <a:srgbClr val="C5E0B4"/>
                      </a:solidFill>
                      <a:prstDash val="solid"/>
                      <a:round/>
                      <a:headEnd type="none" w="med" len="med"/>
                      <a:tailEnd type="none" w="med" len="med"/>
                    </a:lnR>
                    <a:lnT w="6350" cap="flat" cmpd="sng" algn="ctr">
                      <a:solidFill>
                        <a:srgbClr val="A9D08E"/>
                      </a:solidFill>
                      <a:prstDash val="solid"/>
                      <a:round/>
                      <a:headEnd type="none" w="med" len="med"/>
                      <a:tailEnd type="none" w="med" len="med"/>
                    </a:lnT>
                    <a:lnB w="6350" cap="flat" cmpd="sng" algn="ctr">
                      <a:solidFill>
                        <a:srgbClr val="70AD47"/>
                      </a:solidFill>
                      <a:prstDash val="solid"/>
                      <a:round/>
                      <a:headEnd type="none" w="med" len="med"/>
                      <a:tailEnd type="none" w="med" len="med"/>
                    </a:lnB>
                    <a:solidFill>
                      <a:srgbClr val="C6E0B4"/>
                    </a:solidFill>
                  </a:tcPr>
                </a:tc>
                <a:tc>
                  <a:txBody>
                    <a:bodyPr/>
                    <a:lstStyle/>
                    <a:p>
                      <a:pPr algn="l" rtl="0" fontAlgn="ctr"/>
                      <a:r>
                        <a:rPr lang="es-MX" sz="1100" b="0" i="0" u="none" strike="noStrike" dirty="0">
                          <a:solidFill>
                            <a:srgbClr val="203764"/>
                          </a:solidFill>
                          <a:effectLst/>
                          <a:latin typeface="Calibri" panose="020F0502020204030204" pitchFamily="34" charset="0"/>
                        </a:rPr>
                        <a:t>ASE 1, ASE 2 ASE 3 y  ASE 4 y ASE 5</a:t>
                      </a:r>
                    </a:p>
                  </a:txBody>
                  <a:tcPr marL="7685" marR="7685" marT="7685" marB="0" anchor="ctr">
                    <a:lnL w="12700" cap="flat" cmpd="sng" algn="ctr">
                      <a:solidFill>
                        <a:srgbClr val="C5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l" rtl="0" fontAlgn="ctr"/>
                      <a:r>
                        <a:rPr lang="es-MX" sz="1100" b="0" i="0" u="none" strike="noStrike" dirty="0">
                          <a:solidFill>
                            <a:srgbClr val="203764"/>
                          </a:solidFill>
                          <a:effectLst/>
                          <a:latin typeface="Calibri" panose="020F0502020204030204" pitchFamily="34" charset="0"/>
                        </a:rPr>
                        <a:t>La Interventoría en los informes de aprovechamiento presenta el análisis de liquidación y pagos, correspondientes a los comités de conciliación de cuentas que los Concesionarios realizaron en marzo 2024, los cuales se encuentran en trámite por parte de la Interventoría.</a:t>
                      </a:r>
                    </a:p>
                  </a:txBody>
                  <a:tcPr marL="7685" marR="7685" marT="7685"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1769799753"/>
                  </a:ext>
                </a:extLst>
              </a:tr>
              <a:tr h="679538">
                <a:tc>
                  <a:txBody>
                    <a:bodyPr/>
                    <a:lstStyle/>
                    <a:p>
                      <a:pPr algn="ctr" rtl="0" fontAlgn="ctr"/>
                      <a:r>
                        <a:rPr lang="es-CO" sz="1100" b="0" i="0" u="none" strike="noStrike" dirty="0">
                          <a:solidFill>
                            <a:srgbClr val="203764"/>
                          </a:solidFill>
                          <a:effectLst/>
                          <a:latin typeface="Calibri" panose="020F0502020204030204" pitchFamily="34" charset="0"/>
                        </a:rPr>
                        <a:t>Interventoría</a:t>
                      </a:r>
                    </a:p>
                  </a:txBody>
                  <a:tcPr marL="7685" marR="7685" marT="7685" marB="0" anchor="ctr">
                    <a:lnL w="6350" cap="flat" cmpd="sng" algn="ctr">
                      <a:solidFill>
                        <a:srgbClr val="A9D08E"/>
                      </a:solidFill>
                      <a:prstDash val="solid"/>
                      <a:round/>
                      <a:headEnd type="none" w="med" len="med"/>
                      <a:tailEnd type="none" w="med" len="med"/>
                    </a:lnL>
                    <a:lnR w="12700" cap="flat" cmpd="sng" algn="ctr">
                      <a:solidFill>
                        <a:srgbClr val="C5E0B4"/>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solidFill>
                      <a:srgbClr val="C6E0B4"/>
                    </a:solidFill>
                  </a:tcPr>
                </a:tc>
                <a:tc>
                  <a:txBody>
                    <a:bodyPr/>
                    <a:lstStyle/>
                    <a:p>
                      <a:pPr algn="l" rtl="0" fontAlgn="ctr"/>
                      <a:r>
                        <a:rPr lang="es-MX" sz="1100" b="0" i="0" u="none" strike="noStrike" dirty="0">
                          <a:solidFill>
                            <a:srgbClr val="203764"/>
                          </a:solidFill>
                          <a:effectLst/>
                          <a:latin typeface="Calibri" panose="020F0502020204030204" pitchFamily="34" charset="0"/>
                        </a:rPr>
                        <a:t>ASE 1, ASE 2, ASE 3, ASE 4 y ASE 5</a:t>
                      </a:r>
                    </a:p>
                  </a:txBody>
                  <a:tcPr marL="7685" marR="7685" marT="7685" marB="0" anchor="ctr">
                    <a:lnL w="12700" cap="flat" cmpd="sng" algn="ctr">
                      <a:solidFill>
                        <a:srgbClr val="C5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just" rtl="0" fontAlgn="ctr"/>
                      <a:r>
                        <a:rPr lang="es-MX" sz="1100" b="0" i="0" u="none" strike="noStrike" dirty="0">
                          <a:solidFill>
                            <a:srgbClr val="203764"/>
                          </a:solidFill>
                          <a:effectLst/>
                          <a:latin typeface="Calibri" panose="020F0502020204030204" pitchFamily="34" charset="0"/>
                        </a:rPr>
                        <a:t>La Interventoría verificó que al corte 30 de abril de 2024, los recursos eran insuficientes para el pago de las facturas del servicio de marzo de 2024.</a:t>
                      </a:r>
                    </a:p>
                  </a:txBody>
                  <a:tcPr marL="7685" marR="7685" marT="7685"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3710234962"/>
                  </a:ext>
                </a:extLst>
              </a:tr>
              <a:tr h="696422">
                <a:tc>
                  <a:txBody>
                    <a:bodyPr/>
                    <a:lstStyle/>
                    <a:p>
                      <a:pPr algn="ctr" rtl="0" fontAlgn="ctr"/>
                      <a:r>
                        <a:rPr lang="es-CO" sz="1100" b="0" i="0" u="none" strike="noStrike" dirty="0">
                          <a:solidFill>
                            <a:srgbClr val="203764"/>
                          </a:solidFill>
                          <a:effectLst/>
                          <a:latin typeface="Calibri" panose="020F0502020204030204" pitchFamily="34" charset="0"/>
                        </a:rPr>
                        <a:t>RBL</a:t>
                      </a:r>
                    </a:p>
                  </a:txBody>
                  <a:tcPr marL="7685" marR="7685" marT="7685" marB="0" anchor="ctr">
                    <a:lnL w="6350" cap="flat" cmpd="sng" algn="ctr">
                      <a:solidFill>
                        <a:srgbClr val="A9D08E"/>
                      </a:solidFill>
                      <a:prstDash val="solid"/>
                      <a:round/>
                      <a:headEnd type="none" w="med" len="med"/>
                      <a:tailEnd type="none" w="med" len="med"/>
                    </a:lnL>
                    <a:lnR w="12700" cap="flat" cmpd="sng" algn="ctr">
                      <a:solidFill>
                        <a:srgbClr val="A9D18E"/>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A9D08E"/>
                      </a:solidFill>
                      <a:prstDash val="solid"/>
                      <a:round/>
                      <a:headEnd type="none" w="med" len="med"/>
                      <a:tailEnd type="none" w="med" len="med"/>
                    </a:lnB>
                    <a:solidFill>
                      <a:srgbClr val="C6E0B4"/>
                    </a:solidFill>
                  </a:tcPr>
                </a:tc>
                <a:tc>
                  <a:txBody>
                    <a:bodyPr/>
                    <a:lstStyle/>
                    <a:p>
                      <a:pPr algn="l" rtl="0" fontAlgn="ctr"/>
                      <a:r>
                        <a:rPr lang="es-CO" sz="1100" b="0" i="0" u="none" strike="noStrike" dirty="0">
                          <a:solidFill>
                            <a:srgbClr val="203764"/>
                          </a:solidFill>
                          <a:effectLst/>
                          <a:latin typeface="Calibri" panose="020F0502020204030204" pitchFamily="34" charset="0"/>
                        </a:rPr>
                        <a:t>Todas las ASE</a:t>
                      </a:r>
                    </a:p>
                  </a:txBody>
                  <a:tcPr marL="7685" marR="7685" marT="7685"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just" rtl="0" fontAlgn="ctr"/>
                      <a:r>
                        <a:rPr lang="es-MX" sz="1100" b="0" i="0" u="none" strike="noStrike" dirty="0">
                          <a:solidFill>
                            <a:srgbClr val="203764"/>
                          </a:solidFill>
                          <a:effectLst/>
                          <a:latin typeface="Calibri" panose="020F0502020204030204" pitchFamily="34" charset="0"/>
                        </a:rPr>
                        <a:t>La Interventoría evidenció que los Concesionarios realizaron de manera oportuna el pago a </a:t>
                      </a:r>
                      <a:r>
                        <a:rPr lang="es-MX" sz="1100" b="0" i="0" u="none" strike="noStrike" dirty="0" err="1">
                          <a:solidFill>
                            <a:srgbClr val="203764"/>
                          </a:solidFill>
                          <a:effectLst/>
                          <a:latin typeface="Calibri" panose="020F0502020204030204" pitchFamily="34" charset="0"/>
                        </a:rPr>
                        <a:t>Proceraseo</a:t>
                      </a:r>
                      <a:r>
                        <a:rPr lang="es-MX" sz="1100" b="0" i="0" u="none" strike="noStrike" dirty="0">
                          <a:solidFill>
                            <a:srgbClr val="203764"/>
                          </a:solidFill>
                          <a:effectLst/>
                          <a:latin typeface="Calibri" panose="020F0502020204030204" pitchFamily="34" charset="0"/>
                        </a:rPr>
                        <a:t> S.A.S de las facturas del servicio de marzo de 2024.</a:t>
                      </a:r>
                    </a:p>
                  </a:txBody>
                  <a:tcPr marL="7685" marR="7685" marT="7685" marB="0" anchor="ctr">
                    <a:lnL w="12700" cap="flat" cmpd="sng" algn="ctr">
                      <a:solidFill>
                        <a:srgbClr val="A9D18E"/>
                      </a:solidFill>
                      <a:prstDash val="solid"/>
                      <a:round/>
                      <a:headEnd type="none" w="med" len="med"/>
                      <a:tailEnd type="none" w="med" len="med"/>
                    </a:lnL>
                    <a:lnR w="12700" cap="flat" cmpd="sng" algn="ctr">
                      <a:solidFill>
                        <a:srgbClr val="C5E0B4"/>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2402509233"/>
                  </a:ext>
                </a:extLst>
              </a:tr>
            </a:tbl>
          </a:graphicData>
        </a:graphic>
      </p:graphicFrame>
    </p:spTree>
    <p:extLst>
      <p:ext uri="{BB962C8B-B14F-4D97-AF65-F5344CB8AC3E}">
        <p14:creationId xmlns:p14="http://schemas.microsoft.com/office/powerpoint/2010/main" val="3776440964"/>
      </p:ext>
    </p:extLst>
  </p:cSld>
  <p:clrMapOvr>
    <a:masterClrMapping/>
  </p:clrMapOvr>
</p:sld>
</file>

<file path=ppt/slides/slide1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Conector recto 12">
            <a:extLst>
              <a:ext uri="{FF2B5EF4-FFF2-40B4-BE49-F238E27FC236}">
                <a16:creationId xmlns:a16="http://schemas.microsoft.com/office/drawing/2014/main" id="{DFB91FE0-DEED-41E2-AF54-515317ED0046}"/>
              </a:ext>
            </a:extLst>
          </p:cNvPr>
          <p:cNvCxnSpPr>
            <a:cxnSpLocks/>
          </p:cNvCxnSpPr>
          <p:nvPr/>
        </p:nvCxnSpPr>
        <p:spPr>
          <a:xfrm>
            <a:off x="80963" y="1030288"/>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12" name="Título 1">
            <a:extLst>
              <a:ext uri="{FF2B5EF4-FFF2-40B4-BE49-F238E27FC236}">
                <a16:creationId xmlns:a16="http://schemas.microsoft.com/office/drawing/2014/main" id="{1CDFA86E-E4C5-40CE-A7C5-5C476C1737E6}"/>
              </a:ext>
            </a:extLst>
          </p:cNvPr>
          <p:cNvSpPr txBox="1">
            <a:spLocks/>
          </p:cNvSpPr>
          <p:nvPr/>
        </p:nvSpPr>
        <p:spPr>
          <a:xfrm>
            <a:off x="80963" y="160338"/>
            <a:ext cx="2490787" cy="2608262"/>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fontAlgn="auto">
              <a:spcBef>
                <a:spcPts val="0"/>
              </a:spcBef>
              <a:spcAft>
                <a:spcPts val="0"/>
              </a:spcAft>
              <a:defRPr/>
            </a:pPr>
            <a:endParaRPr lang="es-ES" sz="2400" b="1" cap="small" dirty="0">
              <a:solidFill>
                <a:srgbClr val="FFC000"/>
              </a:solidFill>
              <a:effectLst>
                <a:outerShdw blurRad="38100" dist="38100" dir="2700000" algn="tl">
                  <a:srgbClr val="000000">
                    <a:alpha val="43137"/>
                  </a:srgbClr>
                </a:outerShdw>
              </a:effectLst>
              <a:latin typeface="Candara" panose="020E0502030303020204" pitchFamily="34" charset="0"/>
            </a:endParaRPr>
          </a:p>
        </p:txBody>
      </p:sp>
      <p:sp>
        <p:nvSpPr>
          <p:cNvPr id="14" name="CuadroTexto 13">
            <a:extLst>
              <a:ext uri="{FF2B5EF4-FFF2-40B4-BE49-F238E27FC236}">
                <a16:creationId xmlns:a16="http://schemas.microsoft.com/office/drawing/2014/main" id="{9B5E690B-4D45-4057-8C00-563CD35E0FB0}"/>
              </a:ext>
            </a:extLst>
          </p:cNvPr>
          <p:cNvSpPr txBox="1"/>
          <p:nvPr/>
        </p:nvSpPr>
        <p:spPr>
          <a:xfrm>
            <a:off x="1622425" y="136525"/>
            <a:ext cx="9882188" cy="893763"/>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kern="0" dirty="0">
                <a:solidFill>
                  <a:srgbClr val="002060"/>
                </a:solidFill>
              </a:rPr>
              <a:t>Aportes Voluntarios Obligaciones De Hacer</a:t>
            </a:r>
            <a:endParaRPr lang="es-ES" sz="1600" b="0" dirty="0">
              <a:solidFill>
                <a:srgbClr val="002060"/>
              </a:solidFill>
            </a:endParaRPr>
          </a:p>
        </p:txBody>
      </p:sp>
      <p:pic>
        <p:nvPicPr>
          <p:cNvPr id="146437" name="Imagen 15">
            <a:extLst>
              <a:ext uri="{FF2B5EF4-FFF2-40B4-BE49-F238E27FC236}">
                <a16:creationId xmlns:a16="http://schemas.microsoft.com/office/drawing/2014/main" id="{CE4225BE-7333-4B1C-9685-5533DEE512A5}"/>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88975" y="87313"/>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6438" name="Imagen 9">
            <a:extLst>
              <a:ext uri="{FF2B5EF4-FFF2-40B4-BE49-F238E27FC236}">
                <a16:creationId xmlns:a16="http://schemas.microsoft.com/office/drawing/2014/main" id="{665F9625-2AE2-4122-B5F6-BC5A0D5923DA}"/>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309516" y="1429128"/>
            <a:ext cx="1077912" cy="846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6439" name="Imagen 7">
            <a:extLst>
              <a:ext uri="{FF2B5EF4-FFF2-40B4-BE49-F238E27FC236}">
                <a16:creationId xmlns:a16="http://schemas.microsoft.com/office/drawing/2014/main" id="{7D019A21-7161-4911-B7D8-0AE4F3D07E90}"/>
              </a:ext>
            </a:extLst>
          </p:cNvPr>
          <p:cNvPicPr>
            <a:picLocks noChangeAspect="1" noChangeArrowheads="1"/>
          </p:cNvPicPr>
          <p:nvPr/>
        </p:nvPicPr>
        <p:blipFill>
          <a:blip r:embed="rId5" cstate="email">
            <a:extLst>
              <a:ext uri="{28A0092B-C50C-407E-A947-70E740481C1C}">
                <a14:useLocalDpi xmlns:a14="http://schemas.microsoft.com/office/drawing/2010/main"/>
              </a:ext>
            </a:extLst>
          </a:blip>
          <a:srcRect l="12659" t="17307" r="12910" b="19214"/>
          <a:stretch>
            <a:fillRect/>
          </a:stretch>
        </p:blipFill>
        <p:spPr bwMode="auto">
          <a:xfrm>
            <a:off x="217441" y="2543553"/>
            <a:ext cx="1393825" cy="790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6441" name="Imagen 10">
            <a:extLst>
              <a:ext uri="{FF2B5EF4-FFF2-40B4-BE49-F238E27FC236}">
                <a16:creationId xmlns:a16="http://schemas.microsoft.com/office/drawing/2014/main" id="{DC27FFFA-8322-496D-92DD-828ADD006FCA}"/>
              </a:ext>
            </a:extLst>
          </p:cNvPr>
          <p:cNvPicPr>
            <a:picLocks noChangeAspect="1" noChangeArrowheads="1"/>
          </p:cNvPicPr>
          <p:nvPr/>
        </p:nvPicPr>
        <p:blipFill>
          <a:blip r:embed="rId6">
            <a:extLst>
              <a:ext uri="{28A0092B-C50C-407E-A947-70E740481C1C}">
                <a14:useLocalDpi xmlns:a14="http://schemas.microsoft.com/office/drawing/2010/main"/>
              </a:ext>
            </a:extLst>
          </a:blip>
          <a:srcRect/>
          <a:stretch>
            <a:fillRect/>
          </a:stretch>
        </p:blipFill>
        <p:spPr bwMode="auto">
          <a:xfrm>
            <a:off x="225378" y="4842253"/>
            <a:ext cx="1176338" cy="249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6442" name="Imagen 14">
            <a:extLst>
              <a:ext uri="{FF2B5EF4-FFF2-40B4-BE49-F238E27FC236}">
                <a16:creationId xmlns:a16="http://schemas.microsoft.com/office/drawing/2014/main" id="{3F2448D4-6ECB-4F56-A505-719083692059}"/>
              </a:ext>
            </a:extLst>
          </p:cNvPr>
          <p:cNvPicPr>
            <a:picLocks noChangeAspect="1" noChangeArrowheads="1"/>
          </p:cNvPicPr>
          <p:nvPr/>
        </p:nvPicPr>
        <p:blipFill>
          <a:blip r:embed="rId7">
            <a:extLst>
              <a:ext uri="{28A0092B-C50C-407E-A947-70E740481C1C}">
                <a14:useLocalDpi xmlns:a14="http://schemas.microsoft.com/office/drawing/2010/main"/>
              </a:ext>
            </a:extLst>
          </a:blip>
          <a:srcRect/>
          <a:stretch>
            <a:fillRect/>
          </a:stretch>
        </p:blipFill>
        <p:spPr bwMode="auto">
          <a:xfrm>
            <a:off x="225378" y="5489953"/>
            <a:ext cx="1311275" cy="504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 name="CuadroTexto 14">
            <a:extLst>
              <a:ext uri="{FF2B5EF4-FFF2-40B4-BE49-F238E27FC236}">
                <a16:creationId xmlns:a16="http://schemas.microsoft.com/office/drawing/2014/main" id="{240F740C-F6B1-497C-8405-6F92619E204E}"/>
              </a:ext>
            </a:extLst>
          </p:cNvPr>
          <p:cNvSpPr txBox="1"/>
          <p:nvPr/>
        </p:nvSpPr>
        <p:spPr>
          <a:xfrm>
            <a:off x="9055582" y="1346871"/>
            <a:ext cx="1710725" cy="261610"/>
          </a:xfrm>
          <a:prstGeom prst="rect">
            <a:avLst/>
          </a:prstGeom>
          <a:noFill/>
        </p:spPr>
        <p:txBody>
          <a:bodyPr wrap="none">
            <a:spAutoFit/>
          </a:bodyPr>
          <a:lstStyle/>
          <a:p>
            <a:pPr eaLnBrk="1" fontAlgn="auto" hangingPunct="1">
              <a:spcBef>
                <a:spcPts val="0"/>
              </a:spcBef>
              <a:spcAft>
                <a:spcPts val="0"/>
              </a:spcAft>
              <a:defRPr/>
            </a:pPr>
            <a:r>
              <a:rPr lang="es-CO" sz="1100" i="1" dirty="0">
                <a:solidFill>
                  <a:schemeClr val="accent1">
                    <a:lumMod val="50000"/>
                  </a:schemeClr>
                </a:solidFill>
                <a:latin typeface="+mn-lt"/>
              </a:rPr>
              <a:t>Cifras en millones de pesos</a:t>
            </a:r>
          </a:p>
        </p:txBody>
      </p:sp>
      <p:graphicFrame>
        <p:nvGraphicFramePr>
          <p:cNvPr id="5" name="Tabla 4">
            <a:extLst>
              <a:ext uri="{FF2B5EF4-FFF2-40B4-BE49-F238E27FC236}">
                <a16:creationId xmlns:a16="http://schemas.microsoft.com/office/drawing/2014/main" id="{767FFF9E-EFA8-49C8-9C7D-8BB2B7299335}"/>
              </a:ext>
            </a:extLst>
          </p:cNvPr>
          <p:cNvGraphicFramePr>
            <a:graphicFrameLocks noGrp="1"/>
          </p:cNvGraphicFramePr>
          <p:nvPr/>
        </p:nvGraphicFramePr>
        <p:xfrm>
          <a:off x="2696950" y="1747638"/>
          <a:ext cx="8928100" cy="2917190"/>
        </p:xfrm>
        <a:graphic>
          <a:graphicData uri="http://schemas.openxmlformats.org/drawingml/2006/table">
            <a:tbl>
              <a:tblPr/>
              <a:tblGrid>
                <a:gridCol w="876020">
                  <a:extLst>
                    <a:ext uri="{9D8B030D-6E8A-4147-A177-3AD203B41FA5}">
                      <a16:colId xmlns:a16="http://schemas.microsoft.com/office/drawing/2014/main" val="164573300"/>
                    </a:ext>
                  </a:extLst>
                </a:gridCol>
                <a:gridCol w="3000367">
                  <a:extLst>
                    <a:ext uri="{9D8B030D-6E8A-4147-A177-3AD203B41FA5}">
                      <a16:colId xmlns:a16="http://schemas.microsoft.com/office/drawing/2014/main" val="182498197"/>
                    </a:ext>
                  </a:extLst>
                </a:gridCol>
                <a:gridCol w="1211827">
                  <a:extLst>
                    <a:ext uri="{9D8B030D-6E8A-4147-A177-3AD203B41FA5}">
                      <a16:colId xmlns:a16="http://schemas.microsoft.com/office/drawing/2014/main" val="1635384372"/>
                    </a:ext>
                  </a:extLst>
                </a:gridCol>
                <a:gridCol w="1255628">
                  <a:extLst>
                    <a:ext uri="{9D8B030D-6E8A-4147-A177-3AD203B41FA5}">
                      <a16:colId xmlns:a16="http://schemas.microsoft.com/office/drawing/2014/main" val="970811100"/>
                    </a:ext>
                  </a:extLst>
                </a:gridCol>
                <a:gridCol w="1708238">
                  <a:extLst>
                    <a:ext uri="{9D8B030D-6E8A-4147-A177-3AD203B41FA5}">
                      <a16:colId xmlns:a16="http://schemas.microsoft.com/office/drawing/2014/main" val="1166961445"/>
                    </a:ext>
                  </a:extLst>
                </a:gridCol>
                <a:gridCol w="876020">
                  <a:extLst>
                    <a:ext uri="{9D8B030D-6E8A-4147-A177-3AD203B41FA5}">
                      <a16:colId xmlns:a16="http://schemas.microsoft.com/office/drawing/2014/main" val="688689750"/>
                    </a:ext>
                  </a:extLst>
                </a:gridCol>
              </a:tblGrid>
              <a:tr h="297369">
                <a:tc gridSpan="5">
                  <a:txBody>
                    <a:bodyPr/>
                    <a:lstStyle/>
                    <a:p>
                      <a:pPr algn="ctr" rtl="0" fontAlgn="b"/>
                      <a:r>
                        <a:rPr lang="es-MX" sz="1200" b="1" i="0" u="none" strike="noStrike" dirty="0">
                          <a:solidFill>
                            <a:schemeClr val="accent1">
                              <a:lumMod val="50000"/>
                            </a:schemeClr>
                          </a:solidFill>
                          <a:effectLst/>
                          <a:latin typeface="Calibri" panose="020F0502020204030204" pitchFamily="34" charset="0"/>
                        </a:rPr>
                        <a:t>APORTES VOLUNTARIOS OBLIGACIONES DE HACER</a:t>
                      </a:r>
                    </a:p>
                  </a:txBody>
                  <a:tcPr marL="9525" marR="9525" marT="9525"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solidFill>
                      <a:schemeClr val="accent6">
                        <a:lumMod val="40000"/>
                        <a:lumOff val="60000"/>
                      </a:schemeClr>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a:txBody>
                    <a:bodyPr/>
                    <a:lstStyle/>
                    <a:p>
                      <a:pPr algn="l" rtl="0" fontAlgn="ctr"/>
                      <a:r>
                        <a:rPr lang="es-CO" sz="1100" b="1" i="0" u="none" strike="noStrike" dirty="0">
                          <a:solidFill>
                            <a:schemeClr val="accent1">
                              <a:lumMod val="50000"/>
                            </a:schemeClr>
                          </a:solidFill>
                          <a:effectLst/>
                          <a:latin typeface="Calibri" panose="020F0502020204030204" pitchFamily="34" charset="0"/>
                        </a:rPr>
                        <a:t> </a:t>
                      </a:r>
                    </a:p>
                  </a:txBody>
                  <a:tcPr marL="9525" marR="9525" marT="9525" marB="0" anchor="ctr">
                    <a:lnL w="6350" cap="flat" cmpd="sng" algn="ctr">
                      <a:solidFill>
                        <a:srgbClr val="70AD47"/>
                      </a:solidFill>
                      <a:prstDash val="solid"/>
                      <a:round/>
                      <a:headEnd type="none" w="med" len="med"/>
                      <a:tailEnd type="none" w="med" len="med"/>
                    </a:lnL>
                    <a:lnR>
                      <a:noFill/>
                    </a:lnR>
                    <a:lnT>
                      <a:noFill/>
                    </a:lnT>
                    <a:lnB>
                      <a:noFill/>
                    </a:lnB>
                    <a:solidFill>
                      <a:srgbClr val="FFFFFF"/>
                    </a:solidFill>
                  </a:tcPr>
                </a:tc>
                <a:extLst>
                  <a:ext uri="{0D108BD9-81ED-4DB2-BD59-A6C34878D82A}">
                    <a16:rowId xmlns:a16="http://schemas.microsoft.com/office/drawing/2014/main" val="152826196"/>
                  </a:ext>
                </a:extLst>
              </a:tr>
              <a:tr h="538238">
                <a:tc>
                  <a:txBody>
                    <a:bodyPr/>
                    <a:lstStyle/>
                    <a:p>
                      <a:pPr algn="ctr" rtl="0" fontAlgn="ctr"/>
                      <a:r>
                        <a:rPr lang="es-CO" sz="1100" b="1" i="0" u="none" strike="noStrike" dirty="0">
                          <a:solidFill>
                            <a:srgbClr val="203864"/>
                          </a:solidFill>
                          <a:effectLst/>
                          <a:latin typeface="Calibri" panose="020F0502020204030204" pitchFamily="34" charset="0"/>
                        </a:rPr>
                        <a:t>CONTRATO</a:t>
                      </a:r>
                    </a:p>
                  </a:txBody>
                  <a:tcPr marL="9525" marR="9525" marT="9525"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solidFill>
                      <a:srgbClr val="C6E0B4"/>
                    </a:solidFill>
                  </a:tcPr>
                </a:tc>
                <a:tc>
                  <a:txBody>
                    <a:bodyPr/>
                    <a:lstStyle/>
                    <a:p>
                      <a:pPr algn="ctr" rtl="0" fontAlgn="ctr"/>
                      <a:r>
                        <a:rPr lang="es-CO" sz="1100" b="1" i="0" u="none" strike="noStrike" dirty="0">
                          <a:solidFill>
                            <a:schemeClr val="accent1">
                              <a:lumMod val="50000"/>
                            </a:schemeClr>
                          </a:solidFill>
                          <a:effectLst/>
                          <a:latin typeface="Calibri" panose="020F0502020204030204" pitchFamily="34" charset="0"/>
                        </a:rPr>
                        <a:t>CONSECIONARIO</a:t>
                      </a:r>
                    </a:p>
                  </a:txBody>
                  <a:tcPr marL="9525" marR="9525" marT="9525"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solidFill>
                      <a:srgbClr val="C6E0B4"/>
                    </a:solidFill>
                  </a:tcPr>
                </a:tc>
                <a:tc>
                  <a:txBody>
                    <a:bodyPr/>
                    <a:lstStyle/>
                    <a:p>
                      <a:pPr algn="ctr" rtl="0" fontAlgn="ctr"/>
                      <a:r>
                        <a:rPr lang="es-CO" sz="1100" b="1" i="0" u="none" strike="noStrike" dirty="0">
                          <a:solidFill>
                            <a:schemeClr val="accent1">
                              <a:lumMod val="50000"/>
                            </a:schemeClr>
                          </a:solidFill>
                          <a:effectLst/>
                          <a:latin typeface="Calibri" panose="020F0502020204030204" pitchFamily="34" charset="0"/>
                        </a:rPr>
                        <a:t>APORTE VOLUNTARIO</a:t>
                      </a:r>
                    </a:p>
                  </a:txBody>
                  <a:tcPr marL="9525" marR="9525" marT="9525"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solidFill>
                      <a:srgbClr val="C6E0B4"/>
                    </a:solidFill>
                  </a:tcPr>
                </a:tc>
                <a:tc>
                  <a:txBody>
                    <a:bodyPr/>
                    <a:lstStyle/>
                    <a:p>
                      <a:pPr algn="ctr" rtl="0" fontAlgn="ctr"/>
                      <a:r>
                        <a:rPr lang="es-CO" sz="1100" b="1" i="0" u="none" strike="noStrike" dirty="0">
                          <a:solidFill>
                            <a:schemeClr val="accent1">
                              <a:lumMod val="50000"/>
                            </a:schemeClr>
                          </a:solidFill>
                          <a:effectLst/>
                          <a:latin typeface="Calibri" panose="020F0502020204030204" pitchFamily="34" charset="0"/>
                        </a:rPr>
                        <a:t>APORTES CONTRATADOS</a:t>
                      </a:r>
                    </a:p>
                  </a:txBody>
                  <a:tcPr marL="9525" marR="9525" marT="9525"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solidFill>
                      <a:srgbClr val="C6E0B4"/>
                    </a:solidFill>
                  </a:tcPr>
                </a:tc>
                <a:tc>
                  <a:txBody>
                    <a:bodyPr/>
                    <a:lstStyle/>
                    <a:p>
                      <a:pPr algn="ctr" rtl="0" fontAlgn="ctr"/>
                      <a:r>
                        <a:rPr lang="es-CO" sz="1100" b="1" i="0" u="none" strike="noStrike" dirty="0">
                          <a:solidFill>
                            <a:schemeClr val="accent1">
                              <a:lumMod val="50000"/>
                            </a:schemeClr>
                          </a:solidFill>
                          <a:effectLst/>
                          <a:latin typeface="Calibri" panose="020F0502020204030204" pitchFamily="34" charset="0"/>
                        </a:rPr>
                        <a:t>APORTES PENDIENTES POR CONTRATAR</a:t>
                      </a:r>
                    </a:p>
                  </a:txBody>
                  <a:tcPr marL="9525" marR="9525" marT="9525"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solidFill>
                      <a:srgbClr val="C6E0B4"/>
                    </a:solidFill>
                  </a:tcPr>
                </a:tc>
                <a:tc>
                  <a:txBody>
                    <a:bodyPr/>
                    <a:lstStyle/>
                    <a:p>
                      <a:pPr algn="l" rtl="0" fontAlgn="ctr"/>
                      <a:r>
                        <a:rPr lang="es-CO" sz="1100" b="1" i="0" u="none" strike="noStrike" dirty="0">
                          <a:solidFill>
                            <a:schemeClr val="accent1">
                              <a:lumMod val="50000"/>
                            </a:schemeClr>
                          </a:solidFill>
                          <a:effectLst/>
                          <a:latin typeface="Calibri" panose="020F0502020204030204" pitchFamily="34" charset="0"/>
                        </a:rPr>
                        <a:t> </a:t>
                      </a:r>
                    </a:p>
                  </a:txBody>
                  <a:tcPr marL="9525" marR="9525" marT="9525" marB="0" anchor="ctr">
                    <a:lnL w="6350" cap="flat" cmpd="sng" algn="ctr">
                      <a:solidFill>
                        <a:srgbClr val="70AD47"/>
                      </a:solidFill>
                      <a:prstDash val="solid"/>
                      <a:round/>
                      <a:headEnd type="none" w="med" len="med"/>
                      <a:tailEnd type="none" w="med" len="med"/>
                    </a:lnL>
                    <a:lnR>
                      <a:noFill/>
                    </a:lnR>
                    <a:lnT>
                      <a:noFill/>
                    </a:lnT>
                    <a:lnB>
                      <a:noFill/>
                    </a:lnB>
                    <a:solidFill>
                      <a:srgbClr val="FFFFFF"/>
                    </a:solidFill>
                  </a:tcPr>
                </a:tc>
                <a:extLst>
                  <a:ext uri="{0D108BD9-81ED-4DB2-BD59-A6C34878D82A}">
                    <a16:rowId xmlns:a16="http://schemas.microsoft.com/office/drawing/2014/main" val="2610838320"/>
                  </a:ext>
                </a:extLst>
              </a:tr>
              <a:tr h="297369">
                <a:tc>
                  <a:txBody>
                    <a:bodyPr/>
                    <a:lstStyle/>
                    <a:p>
                      <a:pPr algn="ctr" rtl="0" fontAlgn="b"/>
                      <a:r>
                        <a:rPr lang="es-CO" sz="1100" b="1" i="0" u="none" strike="noStrike" dirty="0">
                          <a:solidFill>
                            <a:srgbClr val="203864"/>
                          </a:solidFill>
                          <a:effectLst/>
                          <a:latin typeface="Calibri" panose="020F0502020204030204" pitchFamily="34" charset="0"/>
                        </a:rPr>
                        <a:t>283</a:t>
                      </a:r>
                    </a:p>
                  </a:txBody>
                  <a:tcPr marL="9525" marR="9525" marT="9525"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solidFill>
                      <a:srgbClr val="FFFFFF"/>
                    </a:solidFill>
                  </a:tcPr>
                </a:tc>
                <a:tc>
                  <a:txBody>
                    <a:bodyPr/>
                    <a:lstStyle/>
                    <a:p>
                      <a:pPr algn="l" rtl="0" fontAlgn="b"/>
                      <a:r>
                        <a:rPr lang="es-CO" sz="1100" b="1" i="0" u="none" strike="noStrike" dirty="0">
                          <a:solidFill>
                            <a:schemeClr val="accent1">
                              <a:lumMod val="50000"/>
                            </a:schemeClr>
                          </a:solidFill>
                          <a:effectLst/>
                          <a:latin typeface="Calibri"/>
                        </a:rPr>
                        <a:t>PROMOAMBIENTAL S.A.S. E.S.P.</a:t>
                      </a:r>
                    </a:p>
                  </a:txBody>
                  <a:tcPr marL="9525" marR="9525" marT="9525"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solidFill>
                      <a:srgbClr val="FFFFFF"/>
                    </a:solidFill>
                  </a:tcPr>
                </a:tc>
                <a:tc>
                  <a:txBody>
                    <a:bodyPr/>
                    <a:lstStyle/>
                    <a:p>
                      <a:pPr algn="ctr" rtl="0" fontAlgn="b"/>
                      <a:r>
                        <a:rPr lang="es-CO" sz="1100" b="0" i="0" u="none" strike="noStrike" dirty="0">
                          <a:solidFill>
                            <a:schemeClr val="accent1">
                              <a:lumMod val="50000"/>
                            </a:schemeClr>
                          </a:solidFill>
                          <a:effectLst/>
                          <a:latin typeface="Calibri"/>
                        </a:rPr>
                        <a:t>$ 35.000,00</a:t>
                      </a:r>
                    </a:p>
                  </a:txBody>
                  <a:tcPr marL="0" marR="0" marT="0"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solidFill>
                      <a:srgbClr val="FFFFFF"/>
                    </a:solidFill>
                  </a:tcPr>
                </a:tc>
                <a:tc>
                  <a:txBody>
                    <a:bodyPr/>
                    <a:lstStyle/>
                    <a:p>
                      <a:pPr algn="ctr" rtl="0" fontAlgn="b"/>
                      <a:r>
                        <a:rPr lang="es-CO" sz="1100" b="0" i="0" u="none" strike="noStrike" dirty="0">
                          <a:solidFill>
                            <a:schemeClr val="accent1">
                              <a:lumMod val="50000"/>
                            </a:schemeClr>
                          </a:solidFill>
                          <a:effectLst/>
                          <a:latin typeface="Calibri"/>
                        </a:rPr>
                        <a:t>$ 35.552,69</a:t>
                      </a:r>
                    </a:p>
                  </a:txBody>
                  <a:tcPr marL="0" marR="0" marT="0"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solidFill>
                      <a:srgbClr val="FFFFFF"/>
                    </a:solidFill>
                  </a:tcPr>
                </a:tc>
                <a:tc>
                  <a:txBody>
                    <a:bodyPr/>
                    <a:lstStyle/>
                    <a:p>
                      <a:pPr algn="ctr" rtl="0" fontAlgn="b"/>
                      <a:r>
                        <a:rPr lang="es-CO" sz="1100" b="0" i="0" u="none" strike="noStrike" dirty="0">
                          <a:solidFill>
                            <a:schemeClr val="accent1">
                              <a:lumMod val="50000"/>
                            </a:schemeClr>
                          </a:solidFill>
                          <a:effectLst/>
                          <a:latin typeface="Calibri"/>
                        </a:rPr>
                        <a:t>-$ 552,69*</a:t>
                      </a:r>
                    </a:p>
                  </a:txBody>
                  <a:tcPr marL="0" marR="0" marT="0"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solidFill>
                      <a:srgbClr val="FFFFFF"/>
                    </a:solidFill>
                  </a:tcPr>
                </a:tc>
                <a:tc>
                  <a:txBody>
                    <a:bodyPr/>
                    <a:lstStyle/>
                    <a:p>
                      <a:pPr algn="l" rtl="0" fontAlgn="ctr"/>
                      <a:r>
                        <a:rPr lang="es-CO" sz="1100" b="1" i="0" u="none" strike="noStrike" dirty="0">
                          <a:solidFill>
                            <a:schemeClr val="accent1">
                              <a:lumMod val="50000"/>
                            </a:schemeClr>
                          </a:solidFill>
                          <a:effectLst/>
                          <a:latin typeface="Calibri" panose="020F0502020204030204" pitchFamily="34" charset="0"/>
                        </a:rPr>
                        <a:t> </a:t>
                      </a:r>
                    </a:p>
                  </a:txBody>
                  <a:tcPr marL="9525" marR="9525" marT="9525" marB="0" anchor="ctr">
                    <a:lnL w="6350" cap="flat" cmpd="sng" algn="ctr">
                      <a:solidFill>
                        <a:srgbClr val="70AD47"/>
                      </a:solidFill>
                      <a:prstDash val="solid"/>
                      <a:round/>
                      <a:headEnd type="none" w="med" len="med"/>
                      <a:tailEnd type="none" w="med" len="med"/>
                    </a:lnL>
                    <a:lnR>
                      <a:noFill/>
                    </a:lnR>
                    <a:lnT>
                      <a:noFill/>
                    </a:lnT>
                    <a:lnB>
                      <a:noFill/>
                    </a:lnB>
                    <a:solidFill>
                      <a:srgbClr val="FFFFFF"/>
                    </a:solidFill>
                  </a:tcPr>
                </a:tc>
                <a:extLst>
                  <a:ext uri="{0D108BD9-81ED-4DB2-BD59-A6C34878D82A}">
                    <a16:rowId xmlns:a16="http://schemas.microsoft.com/office/drawing/2014/main" val="3289790195"/>
                  </a:ext>
                </a:extLst>
              </a:tr>
              <a:tr h="297369">
                <a:tc>
                  <a:txBody>
                    <a:bodyPr/>
                    <a:lstStyle/>
                    <a:p>
                      <a:pPr algn="ctr" rtl="0" fontAlgn="b"/>
                      <a:r>
                        <a:rPr lang="es-CO" sz="1100" b="1" i="0" u="none" strike="noStrike" dirty="0">
                          <a:solidFill>
                            <a:srgbClr val="203864"/>
                          </a:solidFill>
                          <a:effectLst/>
                          <a:latin typeface="Calibri" panose="020F0502020204030204" pitchFamily="34" charset="0"/>
                        </a:rPr>
                        <a:t>284</a:t>
                      </a:r>
                    </a:p>
                  </a:txBody>
                  <a:tcPr marL="9525" marR="9525" marT="9525"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solidFill>
                      <a:srgbClr val="FFFFFF"/>
                    </a:solidFill>
                  </a:tcPr>
                </a:tc>
                <a:tc>
                  <a:txBody>
                    <a:bodyPr/>
                    <a:lstStyle/>
                    <a:p>
                      <a:pPr algn="l" rtl="0" fontAlgn="b"/>
                      <a:r>
                        <a:rPr lang="es-CO" sz="1100" b="1" i="0" u="none" strike="noStrike" dirty="0">
                          <a:solidFill>
                            <a:schemeClr val="accent1">
                              <a:lumMod val="50000"/>
                            </a:schemeClr>
                          </a:solidFill>
                          <a:effectLst/>
                          <a:latin typeface="Calibri"/>
                        </a:rPr>
                        <a:t>LIMPIEZA METROPOLITANA S.A. E.S.P.</a:t>
                      </a:r>
                    </a:p>
                  </a:txBody>
                  <a:tcPr marL="9525" marR="9525" marT="9525"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solidFill>
                      <a:srgbClr val="FFFFFF"/>
                    </a:solidFill>
                  </a:tcPr>
                </a:tc>
                <a:tc>
                  <a:txBody>
                    <a:bodyPr/>
                    <a:lstStyle/>
                    <a:p>
                      <a:pPr algn="ctr" rtl="0" fontAlgn="b"/>
                      <a:r>
                        <a:rPr lang="es-CO" sz="1100" b="0" i="0" u="none" strike="noStrike" dirty="0">
                          <a:solidFill>
                            <a:schemeClr val="accent1">
                              <a:lumMod val="50000"/>
                            </a:schemeClr>
                          </a:solidFill>
                          <a:effectLst/>
                          <a:latin typeface="Calibri"/>
                        </a:rPr>
                        <a:t>$ 59.577,00</a:t>
                      </a:r>
                    </a:p>
                  </a:txBody>
                  <a:tcPr marL="0" marR="0" marT="0"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solidFill>
                      <a:srgbClr val="FFFFFF"/>
                    </a:solidFill>
                  </a:tcPr>
                </a:tc>
                <a:tc>
                  <a:txBody>
                    <a:bodyPr/>
                    <a:lstStyle/>
                    <a:p>
                      <a:pPr algn="ctr" rtl="0" fontAlgn="b"/>
                      <a:r>
                        <a:rPr lang="es-CO" sz="1100" b="0" i="0" u="none" strike="noStrike" dirty="0">
                          <a:solidFill>
                            <a:schemeClr val="accent1">
                              <a:lumMod val="50000"/>
                            </a:schemeClr>
                          </a:solidFill>
                          <a:effectLst/>
                          <a:latin typeface="Calibri" panose="020F0502020204030204" pitchFamily="34" charset="0"/>
                        </a:rPr>
                        <a:t>$ 28.960,83</a:t>
                      </a:r>
                    </a:p>
                  </a:txBody>
                  <a:tcPr marL="0" marR="0" marT="0"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solidFill>
                      <a:srgbClr val="FFFFFF"/>
                    </a:solidFill>
                  </a:tcPr>
                </a:tc>
                <a:tc>
                  <a:txBody>
                    <a:bodyPr/>
                    <a:lstStyle/>
                    <a:p>
                      <a:pPr algn="ctr" rtl="0" fontAlgn="b"/>
                      <a:r>
                        <a:rPr lang="es-CO" sz="1100" b="0" i="0" u="none" strike="noStrike" dirty="0">
                          <a:solidFill>
                            <a:schemeClr val="accent1">
                              <a:lumMod val="50000"/>
                            </a:schemeClr>
                          </a:solidFill>
                          <a:effectLst/>
                          <a:latin typeface="Calibri" panose="020F0502020204030204" pitchFamily="34" charset="0"/>
                        </a:rPr>
                        <a:t>$ 30.616,17</a:t>
                      </a:r>
                    </a:p>
                  </a:txBody>
                  <a:tcPr marL="0" marR="0" marT="0"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solidFill>
                      <a:srgbClr val="FFFFFF"/>
                    </a:solidFill>
                  </a:tcPr>
                </a:tc>
                <a:tc>
                  <a:txBody>
                    <a:bodyPr/>
                    <a:lstStyle/>
                    <a:p>
                      <a:pPr algn="l" rtl="0" fontAlgn="ctr"/>
                      <a:r>
                        <a:rPr lang="es-CO" sz="1100" b="1" i="0" u="none" strike="noStrike" dirty="0">
                          <a:solidFill>
                            <a:schemeClr val="accent1">
                              <a:lumMod val="50000"/>
                            </a:schemeClr>
                          </a:solidFill>
                          <a:effectLst/>
                          <a:latin typeface="Calibri" panose="020F0502020204030204" pitchFamily="34" charset="0"/>
                        </a:rPr>
                        <a:t> </a:t>
                      </a:r>
                    </a:p>
                  </a:txBody>
                  <a:tcPr marL="9525" marR="9525" marT="9525" marB="0" anchor="ctr">
                    <a:lnL w="6350" cap="flat" cmpd="sng" algn="ctr">
                      <a:solidFill>
                        <a:srgbClr val="70AD47"/>
                      </a:solidFill>
                      <a:prstDash val="solid"/>
                      <a:round/>
                      <a:headEnd type="none" w="med" len="med"/>
                      <a:tailEnd type="none" w="med" len="med"/>
                    </a:lnL>
                    <a:lnR>
                      <a:noFill/>
                    </a:lnR>
                    <a:lnT>
                      <a:noFill/>
                    </a:lnT>
                    <a:lnB>
                      <a:noFill/>
                    </a:lnB>
                    <a:solidFill>
                      <a:srgbClr val="FFFFFF"/>
                    </a:solidFill>
                  </a:tcPr>
                </a:tc>
                <a:extLst>
                  <a:ext uri="{0D108BD9-81ED-4DB2-BD59-A6C34878D82A}">
                    <a16:rowId xmlns:a16="http://schemas.microsoft.com/office/drawing/2014/main" val="2940158959"/>
                  </a:ext>
                </a:extLst>
              </a:tr>
              <a:tr h="297369">
                <a:tc>
                  <a:txBody>
                    <a:bodyPr/>
                    <a:lstStyle/>
                    <a:p>
                      <a:pPr algn="ctr" rtl="0" fontAlgn="b"/>
                      <a:r>
                        <a:rPr lang="es-CO" sz="1100" b="1" i="0" u="none" strike="noStrike" dirty="0">
                          <a:solidFill>
                            <a:srgbClr val="203864"/>
                          </a:solidFill>
                          <a:effectLst/>
                          <a:latin typeface="Calibri"/>
                        </a:rPr>
                        <a:t>285</a:t>
                      </a:r>
                    </a:p>
                  </a:txBody>
                  <a:tcPr marL="9525" marR="9525" marT="9525"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solidFill>
                      <a:srgbClr val="FFFFFF"/>
                    </a:solidFill>
                  </a:tcPr>
                </a:tc>
                <a:tc>
                  <a:txBody>
                    <a:bodyPr/>
                    <a:lstStyle/>
                    <a:p>
                      <a:pPr algn="l" rtl="0" fontAlgn="b"/>
                      <a:r>
                        <a:rPr lang="es-MX" sz="1100" b="1" i="0" u="none" strike="noStrike" dirty="0">
                          <a:solidFill>
                            <a:schemeClr val="accent1">
                              <a:lumMod val="50000"/>
                            </a:schemeClr>
                          </a:solidFill>
                          <a:effectLst/>
                          <a:latin typeface="Calibri"/>
                        </a:rPr>
                        <a:t>CIUDAD LIMPIA BOGOTÁ S.A.S. E.S.P.</a:t>
                      </a:r>
                    </a:p>
                  </a:txBody>
                  <a:tcPr marL="9525" marR="9525" marT="9525"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solidFill>
                      <a:srgbClr val="FFFFFF"/>
                    </a:solidFill>
                  </a:tcPr>
                </a:tc>
                <a:tc>
                  <a:txBody>
                    <a:bodyPr/>
                    <a:lstStyle/>
                    <a:p>
                      <a:pPr algn="ctr" rtl="0" fontAlgn="b"/>
                      <a:r>
                        <a:rPr lang="es-CO" sz="1100" b="0" i="0" u="none" strike="noStrike" dirty="0">
                          <a:solidFill>
                            <a:schemeClr val="accent1">
                              <a:lumMod val="50000"/>
                            </a:schemeClr>
                          </a:solidFill>
                          <a:effectLst/>
                          <a:latin typeface="Calibri"/>
                        </a:rPr>
                        <a:t>$ 34.000,00</a:t>
                      </a:r>
                    </a:p>
                  </a:txBody>
                  <a:tcPr marL="0" marR="0" marT="0"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solidFill>
                      <a:srgbClr val="FFFFFF"/>
                    </a:solidFill>
                  </a:tcPr>
                </a:tc>
                <a:tc>
                  <a:txBody>
                    <a:bodyPr/>
                    <a:lstStyle/>
                    <a:p>
                      <a:pPr algn="ctr" rtl="0" fontAlgn="b"/>
                      <a:r>
                        <a:rPr lang="es-CO" sz="1100" b="0" i="0" u="none" strike="noStrike" dirty="0">
                          <a:solidFill>
                            <a:schemeClr val="accent1">
                              <a:lumMod val="50000"/>
                            </a:schemeClr>
                          </a:solidFill>
                          <a:effectLst/>
                          <a:latin typeface="Calibri"/>
                        </a:rPr>
                        <a:t>$ 21.421,73</a:t>
                      </a:r>
                    </a:p>
                  </a:txBody>
                  <a:tcPr marL="0" marR="0" marT="0"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solidFill>
                      <a:srgbClr val="FFFFFF"/>
                    </a:solidFill>
                  </a:tcPr>
                </a:tc>
                <a:tc>
                  <a:txBody>
                    <a:bodyPr/>
                    <a:lstStyle/>
                    <a:p>
                      <a:pPr algn="ctr" rtl="0" fontAlgn="b"/>
                      <a:r>
                        <a:rPr lang="es-CO" sz="1100" b="0" i="0" u="none" strike="noStrike" dirty="0">
                          <a:solidFill>
                            <a:schemeClr val="accent1">
                              <a:lumMod val="50000"/>
                            </a:schemeClr>
                          </a:solidFill>
                          <a:effectLst/>
                          <a:latin typeface="Calibri" panose="020F0502020204030204" pitchFamily="34" charset="0"/>
                        </a:rPr>
                        <a:t>$ 12.578,27</a:t>
                      </a:r>
                    </a:p>
                  </a:txBody>
                  <a:tcPr marL="0" marR="0" marT="0"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solidFill>
                      <a:srgbClr val="FFFFFF"/>
                    </a:solidFill>
                  </a:tcPr>
                </a:tc>
                <a:tc>
                  <a:txBody>
                    <a:bodyPr/>
                    <a:lstStyle/>
                    <a:p>
                      <a:pPr algn="l" rtl="0" fontAlgn="ctr"/>
                      <a:r>
                        <a:rPr lang="es-CO" sz="1100" b="1" i="0" u="none" strike="noStrike" dirty="0">
                          <a:solidFill>
                            <a:schemeClr val="accent1">
                              <a:lumMod val="50000"/>
                            </a:schemeClr>
                          </a:solidFill>
                          <a:effectLst/>
                          <a:latin typeface="Calibri" panose="020F0502020204030204" pitchFamily="34" charset="0"/>
                        </a:rPr>
                        <a:t> </a:t>
                      </a:r>
                    </a:p>
                  </a:txBody>
                  <a:tcPr marL="9525" marR="9525" marT="9525" marB="0" anchor="ctr">
                    <a:lnL w="6350" cap="flat" cmpd="sng" algn="ctr">
                      <a:solidFill>
                        <a:srgbClr val="70AD47"/>
                      </a:solidFill>
                      <a:prstDash val="solid"/>
                      <a:round/>
                      <a:headEnd type="none" w="med" len="med"/>
                      <a:tailEnd type="none" w="med" len="med"/>
                    </a:lnL>
                    <a:lnR>
                      <a:noFill/>
                    </a:lnR>
                    <a:lnT>
                      <a:noFill/>
                    </a:lnT>
                    <a:lnB>
                      <a:noFill/>
                    </a:lnB>
                    <a:solidFill>
                      <a:srgbClr val="FFFFFF"/>
                    </a:solidFill>
                  </a:tcPr>
                </a:tc>
                <a:extLst>
                  <a:ext uri="{0D108BD9-81ED-4DB2-BD59-A6C34878D82A}">
                    <a16:rowId xmlns:a16="http://schemas.microsoft.com/office/drawing/2014/main" val="1654442570"/>
                  </a:ext>
                </a:extLst>
              </a:tr>
              <a:tr h="297369">
                <a:tc>
                  <a:txBody>
                    <a:bodyPr/>
                    <a:lstStyle/>
                    <a:p>
                      <a:pPr algn="ctr" rtl="0" fontAlgn="b"/>
                      <a:r>
                        <a:rPr lang="es-CO" sz="1100" b="1" i="0" u="none" strike="noStrike" dirty="0">
                          <a:solidFill>
                            <a:srgbClr val="203864"/>
                          </a:solidFill>
                          <a:effectLst/>
                          <a:latin typeface="Calibri"/>
                        </a:rPr>
                        <a:t>286</a:t>
                      </a:r>
                    </a:p>
                  </a:txBody>
                  <a:tcPr marL="9525" marR="9525" marT="9525"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solidFill>
                      <a:srgbClr val="FFFFFF"/>
                    </a:solidFill>
                  </a:tcPr>
                </a:tc>
                <a:tc>
                  <a:txBody>
                    <a:bodyPr/>
                    <a:lstStyle/>
                    <a:p>
                      <a:pPr algn="l" rtl="0" fontAlgn="b"/>
                      <a:r>
                        <a:rPr lang="it-IT" sz="1100" b="1" i="0" u="none" strike="noStrike" dirty="0">
                          <a:solidFill>
                            <a:schemeClr val="accent1">
                              <a:lumMod val="50000"/>
                            </a:schemeClr>
                          </a:solidFill>
                          <a:effectLst/>
                          <a:latin typeface="Calibri" panose="020F0502020204030204" pitchFamily="34" charset="0"/>
                        </a:rPr>
                        <a:t>BOGOTA LIMPIA S.A.S. E.S.P.</a:t>
                      </a:r>
                    </a:p>
                  </a:txBody>
                  <a:tcPr marL="9525" marR="9525" marT="9525"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solidFill>
                      <a:srgbClr val="FFFFFF"/>
                    </a:solidFill>
                  </a:tcPr>
                </a:tc>
                <a:tc>
                  <a:txBody>
                    <a:bodyPr/>
                    <a:lstStyle/>
                    <a:p>
                      <a:pPr algn="ctr" rtl="0" fontAlgn="b"/>
                      <a:r>
                        <a:rPr lang="es-CO" sz="1100" b="0" i="0" u="none" strike="noStrike" dirty="0">
                          <a:solidFill>
                            <a:schemeClr val="accent1">
                              <a:lumMod val="50000"/>
                            </a:schemeClr>
                          </a:solidFill>
                          <a:effectLst/>
                          <a:latin typeface="Calibri"/>
                        </a:rPr>
                        <a:t>$ 18.720,00</a:t>
                      </a:r>
                    </a:p>
                  </a:txBody>
                  <a:tcPr marL="0" marR="0" marT="0"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solidFill>
                      <a:srgbClr val="FFFFFF"/>
                    </a:solidFill>
                  </a:tcPr>
                </a:tc>
                <a:tc>
                  <a:txBody>
                    <a:bodyPr/>
                    <a:lstStyle/>
                    <a:p>
                      <a:pPr algn="ctr" rtl="0" fontAlgn="b"/>
                      <a:r>
                        <a:rPr lang="es-CO" sz="1100" b="0" i="0" u="none" strike="noStrike" dirty="0">
                          <a:solidFill>
                            <a:schemeClr val="accent1">
                              <a:lumMod val="50000"/>
                            </a:schemeClr>
                          </a:solidFill>
                          <a:effectLst/>
                          <a:latin typeface="Calibri" panose="020F0502020204030204" pitchFamily="34" charset="0"/>
                        </a:rPr>
                        <a:t>$ 17.815,23</a:t>
                      </a:r>
                    </a:p>
                  </a:txBody>
                  <a:tcPr marL="0" marR="0" marT="0"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solidFill>
                      <a:srgbClr val="FFFFFF"/>
                    </a:solidFill>
                  </a:tcPr>
                </a:tc>
                <a:tc>
                  <a:txBody>
                    <a:bodyPr/>
                    <a:lstStyle/>
                    <a:p>
                      <a:pPr algn="ctr" rtl="0" fontAlgn="b"/>
                      <a:r>
                        <a:rPr lang="es-CO" sz="1100" b="0" i="0" u="none" strike="noStrike" dirty="0">
                          <a:solidFill>
                            <a:schemeClr val="accent1">
                              <a:lumMod val="50000"/>
                            </a:schemeClr>
                          </a:solidFill>
                          <a:effectLst/>
                          <a:latin typeface="Calibri" panose="020F0502020204030204" pitchFamily="34" charset="0"/>
                        </a:rPr>
                        <a:t>$ 904,77</a:t>
                      </a:r>
                    </a:p>
                  </a:txBody>
                  <a:tcPr marL="0" marR="0" marT="0"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solidFill>
                      <a:srgbClr val="FFFFFF"/>
                    </a:solidFill>
                  </a:tcPr>
                </a:tc>
                <a:tc>
                  <a:txBody>
                    <a:bodyPr/>
                    <a:lstStyle/>
                    <a:p>
                      <a:pPr algn="l" rtl="0" fontAlgn="ctr"/>
                      <a:r>
                        <a:rPr lang="es-CO" sz="1100" b="1" i="0" u="none" strike="noStrike" dirty="0">
                          <a:solidFill>
                            <a:schemeClr val="accent1">
                              <a:lumMod val="50000"/>
                            </a:schemeClr>
                          </a:solidFill>
                          <a:effectLst/>
                          <a:latin typeface="Calibri" panose="020F0502020204030204" pitchFamily="34" charset="0"/>
                        </a:rPr>
                        <a:t> </a:t>
                      </a:r>
                    </a:p>
                  </a:txBody>
                  <a:tcPr marL="9525" marR="9525" marT="9525" marB="0" anchor="ctr">
                    <a:lnL w="6350" cap="flat" cmpd="sng" algn="ctr">
                      <a:solidFill>
                        <a:srgbClr val="70AD47"/>
                      </a:solidFill>
                      <a:prstDash val="solid"/>
                      <a:round/>
                      <a:headEnd type="none" w="med" len="med"/>
                      <a:tailEnd type="none" w="med" len="med"/>
                    </a:lnL>
                    <a:lnR>
                      <a:noFill/>
                    </a:lnR>
                    <a:lnT>
                      <a:noFill/>
                    </a:lnT>
                    <a:lnB>
                      <a:noFill/>
                    </a:lnB>
                    <a:solidFill>
                      <a:srgbClr val="FFFFFF"/>
                    </a:solidFill>
                  </a:tcPr>
                </a:tc>
                <a:extLst>
                  <a:ext uri="{0D108BD9-81ED-4DB2-BD59-A6C34878D82A}">
                    <a16:rowId xmlns:a16="http://schemas.microsoft.com/office/drawing/2014/main" val="2899413278"/>
                  </a:ext>
                </a:extLst>
              </a:tr>
              <a:tr h="297369">
                <a:tc>
                  <a:txBody>
                    <a:bodyPr/>
                    <a:lstStyle/>
                    <a:p>
                      <a:pPr algn="ctr" rtl="0" fontAlgn="b"/>
                      <a:r>
                        <a:rPr lang="es-CO" sz="1100" b="1" i="0" u="none" strike="noStrike" dirty="0">
                          <a:solidFill>
                            <a:srgbClr val="203864"/>
                          </a:solidFill>
                          <a:effectLst/>
                          <a:latin typeface="Calibri"/>
                        </a:rPr>
                        <a:t>287</a:t>
                      </a:r>
                    </a:p>
                  </a:txBody>
                  <a:tcPr marL="9525" marR="9525" marT="9525"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solidFill>
                      <a:srgbClr val="FFFFFF"/>
                    </a:solidFill>
                  </a:tcPr>
                </a:tc>
                <a:tc>
                  <a:txBody>
                    <a:bodyPr/>
                    <a:lstStyle/>
                    <a:p>
                      <a:pPr algn="l" rtl="0" fontAlgn="b"/>
                      <a:r>
                        <a:rPr lang="pt-BR" sz="1100" b="1" i="0" u="none" strike="noStrike" dirty="0">
                          <a:solidFill>
                            <a:schemeClr val="accent1">
                              <a:lumMod val="50000"/>
                            </a:schemeClr>
                          </a:solidFill>
                          <a:effectLst/>
                          <a:latin typeface="Calibri" panose="020F0502020204030204" pitchFamily="34" charset="0"/>
                        </a:rPr>
                        <a:t>ÁREA LIMPIA DISTRITO CAPITAL S.A.S. E.S.P.</a:t>
                      </a:r>
                    </a:p>
                  </a:txBody>
                  <a:tcPr marL="9525" marR="9525" marT="9525"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solidFill>
                      <a:srgbClr val="FFFFFF"/>
                    </a:solidFill>
                  </a:tcPr>
                </a:tc>
                <a:tc>
                  <a:txBody>
                    <a:bodyPr/>
                    <a:lstStyle/>
                    <a:p>
                      <a:pPr algn="ctr" rtl="0" fontAlgn="b"/>
                      <a:r>
                        <a:rPr lang="es-CO" sz="1100" b="0" i="0" u="none" strike="noStrike" dirty="0">
                          <a:solidFill>
                            <a:schemeClr val="accent1">
                              <a:lumMod val="50000"/>
                            </a:schemeClr>
                          </a:solidFill>
                          <a:effectLst/>
                          <a:latin typeface="Calibri"/>
                        </a:rPr>
                        <a:t>$ 27.000,00</a:t>
                      </a:r>
                    </a:p>
                  </a:txBody>
                  <a:tcPr marL="0" marR="0" marT="0"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solidFill>
                      <a:srgbClr val="FFFFFF"/>
                    </a:solidFill>
                  </a:tcPr>
                </a:tc>
                <a:tc>
                  <a:txBody>
                    <a:bodyPr/>
                    <a:lstStyle/>
                    <a:p>
                      <a:pPr algn="ctr" rtl="0" fontAlgn="b"/>
                      <a:r>
                        <a:rPr lang="es-CO" sz="1100" b="0" i="0" u="none" strike="noStrike" dirty="0">
                          <a:solidFill>
                            <a:schemeClr val="accent1">
                              <a:lumMod val="50000"/>
                            </a:schemeClr>
                          </a:solidFill>
                          <a:effectLst/>
                          <a:latin typeface="Calibri" panose="020F0502020204030204" pitchFamily="34" charset="0"/>
                        </a:rPr>
                        <a:t>$ 21.359,88</a:t>
                      </a:r>
                    </a:p>
                  </a:txBody>
                  <a:tcPr marL="0" marR="0" marT="0"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solidFill>
                      <a:srgbClr val="FFFFFF"/>
                    </a:solidFill>
                  </a:tcPr>
                </a:tc>
                <a:tc>
                  <a:txBody>
                    <a:bodyPr/>
                    <a:lstStyle/>
                    <a:p>
                      <a:pPr algn="ctr" rtl="0" fontAlgn="b"/>
                      <a:r>
                        <a:rPr lang="es-CO" sz="1100" b="0" i="0" u="none" strike="noStrike" dirty="0">
                          <a:solidFill>
                            <a:schemeClr val="accent1">
                              <a:lumMod val="50000"/>
                            </a:schemeClr>
                          </a:solidFill>
                          <a:effectLst/>
                          <a:latin typeface="Calibri" panose="020F0502020204030204" pitchFamily="34" charset="0"/>
                        </a:rPr>
                        <a:t>$ 5.640,12</a:t>
                      </a:r>
                    </a:p>
                  </a:txBody>
                  <a:tcPr marL="0" marR="0" marT="0"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solidFill>
                      <a:srgbClr val="FFFFFF"/>
                    </a:solidFill>
                  </a:tcPr>
                </a:tc>
                <a:tc>
                  <a:txBody>
                    <a:bodyPr/>
                    <a:lstStyle/>
                    <a:p>
                      <a:pPr algn="l" rtl="0" fontAlgn="ctr"/>
                      <a:r>
                        <a:rPr lang="es-CO" sz="1100" b="1" i="0" u="none" strike="noStrike" dirty="0">
                          <a:solidFill>
                            <a:schemeClr val="accent1">
                              <a:lumMod val="50000"/>
                            </a:schemeClr>
                          </a:solidFill>
                          <a:effectLst/>
                          <a:latin typeface="Calibri" panose="020F0502020204030204" pitchFamily="34" charset="0"/>
                        </a:rPr>
                        <a:t> </a:t>
                      </a:r>
                    </a:p>
                  </a:txBody>
                  <a:tcPr marL="9525" marR="9525" marT="9525" marB="0" anchor="ctr">
                    <a:lnL w="6350" cap="flat" cmpd="sng" algn="ctr">
                      <a:solidFill>
                        <a:srgbClr val="70AD47"/>
                      </a:solidFill>
                      <a:prstDash val="solid"/>
                      <a:round/>
                      <a:headEnd type="none" w="med" len="med"/>
                      <a:tailEnd type="none" w="med" len="med"/>
                    </a:lnL>
                    <a:lnR>
                      <a:noFill/>
                    </a:lnR>
                    <a:lnT>
                      <a:noFill/>
                    </a:lnT>
                    <a:lnB>
                      <a:noFill/>
                    </a:lnB>
                    <a:solidFill>
                      <a:srgbClr val="FFFFFF"/>
                    </a:solidFill>
                  </a:tcPr>
                </a:tc>
                <a:extLst>
                  <a:ext uri="{0D108BD9-81ED-4DB2-BD59-A6C34878D82A}">
                    <a16:rowId xmlns:a16="http://schemas.microsoft.com/office/drawing/2014/main" val="510721178"/>
                  </a:ext>
                </a:extLst>
              </a:tr>
              <a:tr h="297369">
                <a:tc gridSpan="6">
                  <a:txBody>
                    <a:bodyPr/>
                    <a:lstStyle/>
                    <a:p>
                      <a:pPr algn="ctr" rtl="0" fontAlgn="b"/>
                      <a:r>
                        <a:rPr lang="es-CO" sz="1100" b="0" i="0" u="none" strike="noStrike" dirty="0">
                          <a:solidFill>
                            <a:schemeClr val="accent1">
                              <a:lumMod val="50000"/>
                            </a:schemeClr>
                          </a:solidFill>
                          <a:effectLst/>
                          <a:latin typeface="Calibri" panose="020F0502020204030204" pitchFamily="34" charset="0"/>
                        </a:rPr>
                        <a:t> </a:t>
                      </a:r>
                    </a:p>
                  </a:txBody>
                  <a:tcPr marL="9525" marR="9525" marT="9525" marB="0" anchor="ctr">
                    <a:lnL>
                      <a:noFill/>
                    </a:lnL>
                    <a:lnR>
                      <a:noFill/>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685356582"/>
                  </a:ext>
                </a:extLst>
              </a:tr>
              <a:tr h="297369">
                <a:tc gridSpan="2">
                  <a:txBody>
                    <a:bodyPr/>
                    <a:lstStyle/>
                    <a:p>
                      <a:pPr algn="ctr" rtl="0" fontAlgn="b"/>
                      <a:r>
                        <a:rPr lang="es-MX" sz="1100" b="1" i="0" u="none" strike="noStrike" dirty="0">
                          <a:solidFill>
                            <a:schemeClr val="accent1">
                              <a:lumMod val="50000"/>
                            </a:schemeClr>
                          </a:solidFill>
                          <a:effectLst/>
                          <a:latin typeface="Calibri"/>
                        </a:rPr>
                        <a:t>TOTAL EJECUCION DE RECURSOS PROPIOS</a:t>
                      </a:r>
                    </a:p>
                  </a:txBody>
                  <a:tcPr marL="9525" marR="9525" marT="9525"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solidFill>
                      <a:srgbClr val="C6E0B4"/>
                    </a:solidFill>
                  </a:tcPr>
                </a:tc>
                <a:tc hMerge="1">
                  <a:txBody>
                    <a:bodyPr/>
                    <a:lstStyle/>
                    <a:p>
                      <a:endParaRPr lang="es-CO"/>
                    </a:p>
                  </a:txBody>
                  <a:tcPr/>
                </a:tc>
                <a:tc>
                  <a:txBody>
                    <a:bodyPr/>
                    <a:lstStyle/>
                    <a:p>
                      <a:pPr algn="ctr" rtl="0" fontAlgn="b"/>
                      <a:r>
                        <a:rPr lang="es-CO" sz="1100" b="1" i="0" u="none" strike="noStrike" dirty="0">
                          <a:solidFill>
                            <a:schemeClr val="accent1">
                              <a:lumMod val="50000"/>
                            </a:schemeClr>
                          </a:solidFill>
                          <a:effectLst/>
                          <a:latin typeface="Calibri"/>
                        </a:rPr>
                        <a:t>$ 174.297</a:t>
                      </a:r>
                    </a:p>
                  </a:txBody>
                  <a:tcPr marL="0" marR="0" marT="0"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solidFill>
                      <a:srgbClr val="FFFFFF"/>
                    </a:solidFill>
                  </a:tcPr>
                </a:tc>
                <a:tc>
                  <a:txBody>
                    <a:bodyPr/>
                    <a:lstStyle/>
                    <a:p>
                      <a:pPr algn="ctr" rtl="0" fontAlgn="b"/>
                      <a:r>
                        <a:rPr lang="es-CO" sz="1100" b="1" i="0" u="none" strike="noStrike" dirty="0">
                          <a:solidFill>
                            <a:schemeClr val="accent1">
                              <a:lumMod val="50000"/>
                            </a:schemeClr>
                          </a:solidFill>
                          <a:effectLst/>
                          <a:latin typeface="Calibri"/>
                        </a:rPr>
                        <a:t>$ 125.110</a:t>
                      </a:r>
                    </a:p>
                  </a:txBody>
                  <a:tcPr marL="0" marR="0" marT="0"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solidFill>
                      <a:srgbClr val="FFFFFF"/>
                    </a:solidFill>
                  </a:tcPr>
                </a:tc>
                <a:tc>
                  <a:txBody>
                    <a:bodyPr/>
                    <a:lstStyle/>
                    <a:p>
                      <a:pPr algn="ctr" rtl="0" fontAlgn="b"/>
                      <a:r>
                        <a:rPr lang="es-CO" sz="1100" b="1" i="0" u="none" strike="noStrike" dirty="0">
                          <a:solidFill>
                            <a:schemeClr val="accent1">
                              <a:lumMod val="50000"/>
                            </a:schemeClr>
                          </a:solidFill>
                          <a:effectLst/>
                          <a:latin typeface="Calibri"/>
                        </a:rPr>
                        <a:t>$ 49.187</a:t>
                      </a:r>
                    </a:p>
                  </a:txBody>
                  <a:tcPr marL="0" marR="0" marT="0"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solidFill>
                      <a:srgbClr val="FFFFFF"/>
                    </a:solidFill>
                  </a:tcPr>
                </a:tc>
                <a:tc>
                  <a:txBody>
                    <a:bodyPr/>
                    <a:lstStyle/>
                    <a:p>
                      <a:pPr algn="ctr" rtl="0" fontAlgn="b"/>
                      <a:r>
                        <a:rPr lang="es-CO" sz="1100" b="1" i="0" u="none" strike="noStrike" dirty="0">
                          <a:solidFill>
                            <a:schemeClr val="accent1">
                              <a:lumMod val="50000"/>
                            </a:schemeClr>
                          </a:solidFill>
                          <a:effectLst/>
                          <a:latin typeface="Calibri" panose="020F0502020204030204" pitchFamily="34" charset="0"/>
                        </a:rPr>
                        <a:t>71,78%</a:t>
                      </a:r>
                    </a:p>
                  </a:txBody>
                  <a:tcPr marL="0" marR="0" marT="0"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1294288072"/>
                  </a:ext>
                </a:extLst>
              </a:tr>
            </a:tbl>
          </a:graphicData>
        </a:graphic>
      </p:graphicFrame>
      <p:grpSp>
        <p:nvGrpSpPr>
          <p:cNvPr id="16" name="Grupo 15">
            <a:extLst>
              <a:ext uri="{FF2B5EF4-FFF2-40B4-BE49-F238E27FC236}">
                <a16:creationId xmlns:a16="http://schemas.microsoft.com/office/drawing/2014/main" id="{535C80EC-0859-4672-A8F3-826FE54492C8}"/>
              </a:ext>
            </a:extLst>
          </p:cNvPr>
          <p:cNvGrpSpPr/>
          <p:nvPr/>
        </p:nvGrpSpPr>
        <p:grpSpPr>
          <a:xfrm>
            <a:off x="240119" y="3454738"/>
            <a:ext cx="1077459" cy="989053"/>
            <a:chOff x="10562619" y="1423954"/>
            <a:chExt cx="1280250" cy="1299632"/>
          </a:xfrm>
        </p:grpSpPr>
        <p:pic>
          <p:nvPicPr>
            <p:cNvPr id="17" name="Picture 2">
              <a:extLst>
                <a:ext uri="{FF2B5EF4-FFF2-40B4-BE49-F238E27FC236}">
                  <a16:creationId xmlns:a16="http://schemas.microsoft.com/office/drawing/2014/main" id="{9005D166-6225-402D-9432-357412D9F3E1}"/>
                </a:ext>
              </a:extLst>
            </p:cNvPr>
            <p:cNvPicPr>
              <a:picLocks noChangeAspect="1" noChangeArrowheads="1"/>
            </p:cNvPicPr>
            <p:nvPr/>
          </p:nvPicPr>
          <p:blipFill rotWithShape="1">
            <a:blip r:embed="rId8" cstate="email">
              <a:extLst>
                <a:ext uri="{28A0092B-C50C-407E-A947-70E740481C1C}">
                  <a14:useLocalDpi xmlns:a14="http://schemas.microsoft.com/office/drawing/2010/main"/>
                </a:ext>
              </a:extLst>
            </a:blip>
            <a:srcRect/>
            <a:stretch/>
          </p:blipFill>
          <p:spPr bwMode="auto">
            <a:xfrm>
              <a:off x="10627933" y="203488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 name="Picture 2">
              <a:extLst>
                <a:ext uri="{FF2B5EF4-FFF2-40B4-BE49-F238E27FC236}">
                  <a16:creationId xmlns:a16="http://schemas.microsoft.com/office/drawing/2014/main" id="{9235716F-917A-4B2C-8794-BAB8DD8F4A94}"/>
                </a:ext>
              </a:extLst>
            </p:cNvPr>
            <p:cNvPicPr>
              <a:picLocks noChangeAspect="1" noChangeArrowheads="1"/>
            </p:cNvPicPr>
            <p:nvPr/>
          </p:nvPicPr>
          <p:blipFill rotWithShape="1">
            <a:blip r:embed="rId9" cstate="email">
              <a:extLst>
                <a:ext uri="{28A0092B-C50C-407E-A947-70E740481C1C}">
                  <a14:useLocalDpi xmlns:a14="http://schemas.microsoft.com/office/drawing/2010/main"/>
                </a:ext>
              </a:extLst>
            </a:blip>
            <a:srcRect/>
            <a:stretch/>
          </p:blipFill>
          <p:spPr bwMode="auto">
            <a:xfrm>
              <a:off x="10562619" y="142395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9" name="CuadroTexto 18">
            <a:extLst>
              <a:ext uri="{FF2B5EF4-FFF2-40B4-BE49-F238E27FC236}">
                <a16:creationId xmlns:a16="http://schemas.microsoft.com/office/drawing/2014/main" id="{B9B3982C-89C9-E2F2-14DA-13E41A59764D}"/>
              </a:ext>
            </a:extLst>
          </p:cNvPr>
          <p:cNvSpPr txBox="1"/>
          <p:nvPr/>
        </p:nvSpPr>
        <p:spPr>
          <a:xfrm>
            <a:off x="3117206" y="5277604"/>
            <a:ext cx="7241308" cy="430887"/>
          </a:xfrm>
          <a:prstGeom prst="rect">
            <a:avLst/>
          </a:prstGeom>
          <a:noFill/>
        </p:spPr>
        <p:txBody>
          <a:bodyPr wrap="square">
            <a:spAutoFit/>
          </a:bodyPr>
          <a:lstStyle/>
          <a:p>
            <a:pPr algn="just" eaLnBrk="1" fontAlgn="auto" hangingPunct="1">
              <a:spcBef>
                <a:spcPts val="0"/>
              </a:spcBef>
              <a:spcAft>
                <a:spcPts val="0"/>
              </a:spcAft>
              <a:defRPr/>
            </a:pPr>
            <a:r>
              <a:rPr lang="es-CO" sz="1050" i="1" dirty="0">
                <a:solidFill>
                  <a:schemeClr val="accent1">
                    <a:lumMod val="50000"/>
                  </a:schemeClr>
                </a:solidFill>
                <a:latin typeface="+mn-lt"/>
              </a:rPr>
              <a:t>*</a:t>
            </a:r>
            <a:r>
              <a:rPr lang="es-MX" sz="1050" i="1" dirty="0">
                <a:solidFill>
                  <a:schemeClr val="accent1">
                    <a:lumMod val="50000"/>
                  </a:schemeClr>
                </a:solidFill>
                <a:latin typeface="+mn-lt"/>
              </a:rPr>
              <a:t>Los aportes Contratados Obligaciones de Hacer, superaron los aportes voluntarios ofrecidos por el Concesionario en su propuesta, de acuerdo con el Contrato N° 283 de 2018, Cláusula Quinta - Obligaciones de Hacer</a:t>
            </a:r>
            <a:endParaRPr lang="es-CO" sz="1050" i="1" dirty="0">
              <a:solidFill>
                <a:schemeClr val="accent1">
                  <a:lumMod val="50000"/>
                </a:schemeClr>
              </a:solidFill>
              <a:latin typeface="+mn-lt"/>
            </a:endParaRPr>
          </a:p>
        </p:txBody>
      </p:sp>
    </p:spTree>
    <p:extLst>
      <p:ext uri="{BB962C8B-B14F-4D97-AF65-F5344CB8AC3E}">
        <p14:creationId xmlns:p14="http://schemas.microsoft.com/office/powerpoint/2010/main" val="2158348272"/>
      </p:ext>
    </p:extLst>
  </p:cSld>
  <p:clrMapOvr>
    <a:masterClrMapping/>
  </p:clrMapOvr>
  <p:transition spd="slow"/>
</p:sld>
</file>

<file path=ppt/slides/slide1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Conector recto 12">
            <a:extLst>
              <a:ext uri="{FF2B5EF4-FFF2-40B4-BE49-F238E27FC236}">
                <a16:creationId xmlns:a16="http://schemas.microsoft.com/office/drawing/2014/main" id="{7F654C02-A896-4074-8601-8F219DA8DEF5}"/>
              </a:ext>
            </a:extLst>
          </p:cNvPr>
          <p:cNvCxnSpPr>
            <a:cxnSpLocks/>
          </p:cNvCxnSpPr>
          <p:nvPr/>
        </p:nvCxnSpPr>
        <p:spPr>
          <a:xfrm>
            <a:off x="88900" y="1050246"/>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14" name="CuadroTexto 13">
            <a:extLst>
              <a:ext uri="{FF2B5EF4-FFF2-40B4-BE49-F238E27FC236}">
                <a16:creationId xmlns:a16="http://schemas.microsoft.com/office/drawing/2014/main" id="{4296940C-DA30-454E-AB51-8E8426B8AA86}"/>
              </a:ext>
            </a:extLst>
          </p:cNvPr>
          <p:cNvSpPr txBox="1"/>
          <p:nvPr/>
        </p:nvSpPr>
        <p:spPr>
          <a:xfrm>
            <a:off x="1746250" y="153988"/>
            <a:ext cx="9882188" cy="893762"/>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Adiciones Promoambiental Distrito </a:t>
            </a:r>
            <a:r>
              <a:rPr lang="es-CO" sz="1600" b="0" dirty="0" err="1">
                <a:solidFill>
                  <a:schemeClr val="accent1">
                    <a:lumMod val="50000"/>
                  </a:schemeClr>
                </a:solidFill>
              </a:rPr>
              <a:t>Sas</a:t>
            </a:r>
            <a:r>
              <a:rPr lang="es-CO" sz="1600" b="0" dirty="0">
                <a:solidFill>
                  <a:schemeClr val="accent1">
                    <a:lumMod val="50000"/>
                  </a:schemeClr>
                </a:solidFill>
              </a:rPr>
              <a:t> </a:t>
            </a:r>
            <a:r>
              <a:rPr lang="es-CO" sz="1600" b="0" dirty="0" err="1">
                <a:solidFill>
                  <a:schemeClr val="accent1">
                    <a:lumMod val="50000"/>
                  </a:schemeClr>
                </a:solidFill>
              </a:rPr>
              <a:t>Esp</a:t>
            </a:r>
            <a:r>
              <a:rPr lang="es-CO" sz="1600" b="0" dirty="0">
                <a:solidFill>
                  <a:schemeClr val="accent1">
                    <a:lumMod val="50000"/>
                  </a:schemeClr>
                </a:solidFill>
              </a:rPr>
              <a:t> – corte a 30 de abril de 2024</a:t>
            </a:r>
            <a:endParaRPr lang="es-ES" sz="1600" b="0" dirty="0">
              <a:solidFill>
                <a:schemeClr val="accent1">
                  <a:lumMod val="50000"/>
                </a:schemeClr>
              </a:solidFill>
            </a:endParaRPr>
          </a:p>
        </p:txBody>
      </p:sp>
      <p:pic>
        <p:nvPicPr>
          <p:cNvPr id="148484" name="Imagen 15">
            <a:extLst>
              <a:ext uri="{FF2B5EF4-FFF2-40B4-BE49-F238E27FC236}">
                <a16:creationId xmlns:a16="http://schemas.microsoft.com/office/drawing/2014/main" id="{710473DA-EA4D-4FC8-9E10-2D9685052B2D}"/>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88975" y="87313"/>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8485" name="Imagen 15">
            <a:extLst>
              <a:ext uri="{FF2B5EF4-FFF2-40B4-BE49-F238E27FC236}">
                <a16:creationId xmlns:a16="http://schemas.microsoft.com/office/drawing/2014/main" id="{0609B81D-5C76-4374-A443-C9810C1EF0E6}"/>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10964069" y="127000"/>
            <a:ext cx="1077912" cy="846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 name="CuadroTexto 18">
            <a:extLst>
              <a:ext uri="{FF2B5EF4-FFF2-40B4-BE49-F238E27FC236}">
                <a16:creationId xmlns:a16="http://schemas.microsoft.com/office/drawing/2014/main" id="{7924C29E-B0C4-4F46-9B63-771188B4B0EC}"/>
              </a:ext>
            </a:extLst>
          </p:cNvPr>
          <p:cNvSpPr txBox="1"/>
          <p:nvPr/>
        </p:nvSpPr>
        <p:spPr>
          <a:xfrm>
            <a:off x="88900" y="6524625"/>
            <a:ext cx="1633538" cy="246062"/>
          </a:xfrm>
          <a:prstGeom prst="rect">
            <a:avLst/>
          </a:prstGeom>
          <a:noFill/>
        </p:spPr>
        <p:txBody>
          <a:bodyPr wrap="none">
            <a:spAutoFit/>
          </a:bodyPr>
          <a:lstStyle/>
          <a:p>
            <a:pPr eaLnBrk="1" fontAlgn="auto" hangingPunct="1">
              <a:spcBef>
                <a:spcPts val="0"/>
              </a:spcBef>
              <a:spcAft>
                <a:spcPts val="0"/>
              </a:spcAft>
              <a:defRPr/>
            </a:pPr>
            <a:r>
              <a:rPr lang="es-CO" sz="1000" i="1" dirty="0">
                <a:solidFill>
                  <a:schemeClr val="accent1">
                    <a:lumMod val="50000"/>
                  </a:schemeClr>
                </a:solidFill>
                <a:latin typeface="+mn-lt"/>
              </a:rPr>
              <a:t>*Cifras en millones de pesos</a:t>
            </a:r>
          </a:p>
        </p:txBody>
      </p:sp>
      <p:sp>
        <p:nvSpPr>
          <p:cNvPr id="2" name="CuadroTexto 1">
            <a:extLst>
              <a:ext uri="{FF2B5EF4-FFF2-40B4-BE49-F238E27FC236}">
                <a16:creationId xmlns:a16="http://schemas.microsoft.com/office/drawing/2014/main" id="{5D42B2B7-1626-25F6-6313-3000586ABFB9}"/>
              </a:ext>
            </a:extLst>
          </p:cNvPr>
          <p:cNvSpPr txBox="1"/>
          <p:nvPr/>
        </p:nvSpPr>
        <p:spPr>
          <a:xfrm>
            <a:off x="253852" y="2026066"/>
            <a:ext cx="2317898" cy="332398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VIGENTE: No ha finalizado la ejecución financiera del Contrato.</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ES"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FINALIZADO-EN LIQUIDACIÓN: Finalizó la ejecución financiera del Contrato y la Interventoría está en elaboración de los informes finales y proyección del acta.</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EN LIQUIDACIÓN: La proyección del acta y el informe final del Contrato está radicado ante la UAESP.</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Está pendiente para las Adiciones de Puntos Críticos identificar cual es la fuente de pago de los recursos, si son del distrito o recursos de las obligaciones de hacer.</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ES"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 Hace referencia las Adiciones que no se encuentran bajo la supervisión de la Interventoría. </a:t>
            </a:r>
          </a:p>
        </p:txBody>
      </p:sp>
      <p:graphicFrame>
        <p:nvGraphicFramePr>
          <p:cNvPr id="3" name="Tabla 2">
            <a:extLst>
              <a:ext uri="{FF2B5EF4-FFF2-40B4-BE49-F238E27FC236}">
                <a16:creationId xmlns:a16="http://schemas.microsoft.com/office/drawing/2014/main" id="{0ECB379C-B19E-B918-952D-A1458C1C075C}"/>
              </a:ext>
            </a:extLst>
          </p:cNvPr>
          <p:cNvGraphicFramePr>
            <a:graphicFrameLocks noGrp="1"/>
          </p:cNvGraphicFramePr>
          <p:nvPr/>
        </p:nvGraphicFramePr>
        <p:xfrm>
          <a:off x="2789845" y="1456403"/>
          <a:ext cx="8174225" cy="5068210"/>
        </p:xfrm>
        <a:graphic>
          <a:graphicData uri="http://schemas.openxmlformats.org/drawingml/2006/table">
            <a:tbl>
              <a:tblPr/>
              <a:tblGrid>
                <a:gridCol w="1352043">
                  <a:extLst>
                    <a:ext uri="{9D8B030D-6E8A-4147-A177-3AD203B41FA5}">
                      <a16:colId xmlns:a16="http://schemas.microsoft.com/office/drawing/2014/main" val="97041581"/>
                    </a:ext>
                  </a:extLst>
                </a:gridCol>
                <a:gridCol w="664755">
                  <a:extLst>
                    <a:ext uri="{9D8B030D-6E8A-4147-A177-3AD203B41FA5}">
                      <a16:colId xmlns:a16="http://schemas.microsoft.com/office/drawing/2014/main" val="2117799020"/>
                    </a:ext>
                  </a:extLst>
                </a:gridCol>
                <a:gridCol w="1092901">
                  <a:extLst>
                    <a:ext uri="{9D8B030D-6E8A-4147-A177-3AD203B41FA5}">
                      <a16:colId xmlns:a16="http://schemas.microsoft.com/office/drawing/2014/main" val="2908076558"/>
                    </a:ext>
                  </a:extLst>
                </a:gridCol>
                <a:gridCol w="878827">
                  <a:extLst>
                    <a:ext uri="{9D8B030D-6E8A-4147-A177-3AD203B41FA5}">
                      <a16:colId xmlns:a16="http://schemas.microsoft.com/office/drawing/2014/main" val="1323433392"/>
                    </a:ext>
                  </a:extLst>
                </a:gridCol>
                <a:gridCol w="1140786">
                  <a:extLst>
                    <a:ext uri="{9D8B030D-6E8A-4147-A177-3AD203B41FA5}">
                      <a16:colId xmlns:a16="http://schemas.microsoft.com/office/drawing/2014/main" val="2722067187"/>
                    </a:ext>
                  </a:extLst>
                </a:gridCol>
                <a:gridCol w="599969">
                  <a:extLst>
                    <a:ext uri="{9D8B030D-6E8A-4147-A177-3AD203B41FA5}">
                      <a16:colId xmlns:a16="http://schemas.microsoft.com/office/drawing/2014/main" val="2511598299"/>
                    </a:ext>
                  </a:extLst>
                </a:gridCol>
                <a:gridCol w="968963">
                  <a:extLst>
                    <a:ext uri="{9D8B030D-6E8A-4147-A177-3AD203B41FA5}">
                      <a16:colId xmlns:a16="http://schemas.microsoft.com/office/drawing/2014/main" val="3747291749"/>
                    </a:ext>
                  </a:extLst>
                </a:gridCol>
                <a:gridCol w="664755">
                  <a:extLst>
                    <a:ext uri="{9D8B030D-6E8A-4147-A177-3AD203B41FA5}">
                      <a16:colId xmlns:a16="http://schemas.microsoft.com/office/drawing/2014/main" val="2377502698"/>
                    </a:ext>
                  </a:extLst>
                </a:gridCol>
                <a:gridCol w="811226">
                  <a:extLst>
                    <a:ext uri="{9D8B030D-6E8A-4147-A177-3AD203B41FA5}">
                      <a16:colId xmlns:a16="http://schemas.microsoft.com/office/drawing/2014/main" val="949575661"/>
                    </a:ext>
                  </a:extLst>
                </a:gridCol>
              </a:tblGrid>
              <a:tr h="149065">
                <a:tc gridSpan="9">
                  <a:txBody>
                    <a:bodyPr/>
                    <a:lstStyle/>
                    <a:p>
                      <a:pPr algn="ctr" fontAlgn="ctr"/>
                      <a:r>
                        <a:rPr lang="es-MX" sz="800" b="1" i="0" u="none" strike="noStrike" dirty="0">
                          <a:solidFill>
                            <a:srgbClr val="203764"/>
                          </a:solidFill>
                          <a:effectLst/>
                          <a:latin typeface="Calibri" panose="020F0502020204030204" pitchFamily="34" charset="0"/>
                        </a:rPr>
                        <a:t>CONTRATOS DE ADICIÓN - ASE 1 ($ millones)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640210772"/>
                  </a:ext>
                </a:extLst>
              </a:tr>
              <a:tr h="447195">
                <a:tc>
                  <a:txBody>
                    <a:bodyPr/>
                    <a:lstStyle/>
                    <a:p>
                      <a:pPr algn="ctr" rtl="0" fontAlgn="ctr"/>
                      <a:r>
                        <a:rPr lang="es-CO" sz="800" b="1" i="0" u="none" strike="noStrike" dirty="0">
                          <a:solidFill>
                            <a:srgbClr val="203764"/>
                          </a:solidFill>
                          <a:effectLst/>
                          <a:latin typeface="Calibri" panose="020F0502020204030204" pitchFamily="34" charset="0"/>
                        </a:rPr>
                        <a:t>ADICIONES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800" b="1" i="0" u="none" strike="noStrike">
                          <a:solidFill>
                            <a:srgbClr val="203764"/>
                          </a:solidFill>
                          <a:effectLst/>
                          <a:latin typeface="Calibri" panose="020F0502020204030204" pitchFamily="34" charset="0"/>
                        </a:rPr>
                        <a:t>RECURSOS DISTRITO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800" b="1" i="0" u="none" strike="noStrike">
                          <a:solidFill>
                            <a:srgbClr val="203764"/>
                          </a:solidFill>
                          <a:effectLst/>
                          <a:latin typeface="Calibri" panose="020F0502020204030204" pitchFamily="34" charset="0"/>
                        </a:rPr>
                        <a:t>APORTES VOLUNTARIOS - OH</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800" b="1" i="0" u="none" strike="noStrike">
                          <a:solidFill>
                            <a:srgbClr val="203764"/>
                          </a:solidFill>
                          <a:effectLst/>
                          <a:latin typeface="Calibri" panose="020F0502020204030204" pitchFamily="34" charset="0"/>
                        </a:rPr>
                        <a:t>TOTAL</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MX" sz="800" b="1" i="0" u="none" strike="noStrike">
                          <a:solidFill>
                            <a:srgbClr val="203764"/>
                          </a:solidFill>
                          <a:effectLst/>
                          <a:latin typeface="Calibri" panose="020F0502020204030204" pitchFamily="34" charset="0"/>
                        </a:rPr>
                        <a:t>VR APROBADO POR LA INTERVENTORIA PARA PAGO POR LA UAESP</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800" b="1" i="0" u="none" strike="noStrike">
                          <a:solidFill>
                            <a:srgbClr val="203764"/>
                          </a:solidFill>
                          <a:effectLst/>
                          <a:latin typeface="Calibri" panose="020F0502020204030204" pitchFamily="34" charset="0"/>
                        </a:rPr>
                        <a:t>SALDO DE ADICIÓN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800" b="1" i="0" u="none" strike="noStrike">
                          <a:solidFill>
                            <a:srgbClr val="203764"/>
                          </a:solidFill>
                          <a:effectLst/>
                          <a:latin typeface="Calibri" panose="020F0502020204030204" pitchFamily="34" charset="0"/>
                        </a:rPr>
                        <a:t>ESTADO DEL CONTRATO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800" b="1" i="0" u="none" strike="noStrike">
                          <a:solidFill>
                            <a:srgbClr val="203764"/>
                          </a:solidFill>
                          <a:effectLst/>
                          <a:latin typeface="Calibri" panose="020F0502020204030204" pitchFamily="34" charset="0"/>
                        </a:rPr>
                        <a:t>APORTE VOLUNTARIO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800" b="1" i="0" u="none" strike="noStrike">
                          <a:solidFill>
                            <a:srgbClr val="203764"/>
                          </a:solidFill>
                          <a:effectLst/>
                          <a:latin typeface="Calibri" panose="020F0502020204030204" pitchFamily="34" charset="0"/>
                        </a:rPr>
                        <a:t>APORTES CONTRATADOS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extLst>
                  <a:ext uri="{0D108BD9-81ED-4DB2-BD59-A6C34878D82A}">
                    <a16:rowId xmlns:a16="http://schemas.microsoft.com/office/drawing/2014/main" val="3214280123"/>
                  </a:ext>
                </a:extLst>
              </a:tr>
              <a:tr h="149065">
                <a:tc>
                  <a:txBody>
                    <a:bodyPr/>
                    <a:lstStyle/>
                    <a:p>
                      <a:pPr algn="ctr" rtl="0" fontAlgn="ctr"/>
                      <a:r>
                        <a:rPr lang="es-CO" sz="800" b="1" i="0" u="none" strike="noStrike">
                          <a:solidFill>
                            <a:srgbClr val="203764"/>
                          </a:solidFill>
                          <a:effectLst/>
                          <a:latin typeface="Calibri" panose="020F0502020204030204" pitchFamily="34" charset="0"/>
                        </a:rPr>
                        <a:t>ASE 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800" b="1" i="0" u="none" strike="noStrike">
                          <a:solidFill>
                            <a:srgbClr val="203764"/>
                          </a:solidFill>
                          <a:effectLst/>
                          <a:latin typeface="Calibri" panose="020F0502020204030204" pitchFamily="34" charset="0"/>
                        </a:rPr>
                        <a:t>$ 22.214,62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800" b="1" i="0" u="none" strike="noStrike">
                          <a:solidFill>
                            <a:srgbClr val="203764"/>
                          </a:solidFill>
                          <a:effectLst/>
                          <a:latin typeface="Calibri" panose="020F0502020204030204" pitchFamily="34" charset="0"/>
                        </a:rPr>
                        <a:t>$ 38.939,35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800" b="1" i="0" u="none" strike="noStrike">
                          <a:solidFill>
                            <a:srgbClr val="203764"/>
                          </a:solidFill>
                          <a:effectLst/>
                          <a:latin typeface="Calibri" panose="020F0502020204030204" pitchFamily="34" charset="0"/>
                        </a:rPr>
                        <a:t>$ 61.153,97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8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8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8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800" b="1" i="0" u="none" strike="noStrike">
                          <a:solidFill>
                            <a:srgbClr val="203764"/>
                          </a:solidFill>
                          <a:effectLst/>
                          <a:latin typeface="Calibri" panose="020F0502020204030204" pitchFamily="34" charset="0"/>
                        </a:rPr>
                        <a:t>$ 35.000,00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800" b="1" i="0" u="none" strike="noStrike">
                          <a:solidFill>
                            <a:srgbClr val="203764"/>
                          </a:solidFill>
                          <a:effectLst/>
                          <a:latin typeface="Calibri" panose="020F0502020204030204" pitchFamily="34" charset="0"/>
                        </a:rPr>
                        <a:t>$ 38.939,35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extLst>
                  <a:ext uri="{0D108BD9-81ED-4DB2-BD59-A6C34878D82A}">
                    <a16:rowId xmlns:a16="http://schemas.microsoft.com/office/drawing/2014/main" val="1182187164"/>
                  </a:ext>
                </a:extLst>
              </a:tr>
              <a:tr h="149065">
                <a:tc>
                  <a:txBody>
                    <a:bodyPr/>
                    <a:lstStyle/>
                    <a:p>
                      <a:pPr algn="l" rtl="0" fontAlgn="ctr"/>
                      <a:r>
                        <a:rPr lang="es-CO" sz="800" b="1" i="0" u="none" strike="noStrike">
                          <a:solidFill>
                            <a:srgbClr val="203764"/>
                          </a:solidFill>
                          <a:effectLst/>
                          <a:latin typeface="Calibri" panose="020F0502020204030204" pitchFamily="34" charset="0"/>
                        </a:rPr>
                        <a:t>1.CRÍTICOS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800" b="1" i="0" u="none" strike="noStrike">
                          <a:solidFill>
                            <a:srgbClr val="203764"/>
                          </a:solidFill>
                          <a:effectLst/>
                          <a:latin typeface="Calibri" panose="020F0502020204030204" pitchFamily="34" charset="0"/>
                        </a:rPr>
                        <a:t>$ 22.214,62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800" b="1" i="0" u="none" strike="noStrike">
                          <a:solidFill>
                            <a:srgbClr val="203764"/>
                          </a:solidFill>
                          <a:effectLst/>
                          <a:latin typeface="Calibri" panose="020F0502020204030204" pitchFamily="34" charset="0"/>
                        </a:rPr>
                        <a:t>$ 3.044,64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800" b="1" i="0" u="none" strike="noStrike">
                          <a:solidFill>
                            <a:srgbClr val="203764"/>
                          </a:solidFill>
                          <a:effectLst/>
                          <a:latin typeface="Calibri" panose="020F0502020204030204" pitchFamily="34" charset="0"/>
                        </a:rPr>
                        <a:t>$ 25.259,26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8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8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8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8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8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381118412"/>
                  </a:ext>
                </a:extLst>
              </a:tr>
              <a:tr h="149065">
                <a:tc>
                  <a:txBody>
                    <a:bodyPr/>
                    <a:lstStyle/>
                    <a:p>
                      <a:pPr algn="l" rtl="0" fontAlgn="ctr"/>
                      <a:r>
                        <a:rPr lang="es-CO" sz="800" b="0" i="0" u="none" strike="noStrike">
                          <a:solidFill>
                            <a:srgbClr val="203764"/>
                          </a:solidFill>
                          <a:effectLst/>
                          <a:latin typeface="Calibri" panose="020F0502020204030204" pitchFamily="34" charset="0"/>
                        </a:rPr>
                        <a:t>ADICIÓN N°01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$ 2.510,08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$ 2.510,08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$ 2.509,88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$ 0,20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8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463457991"/>
                  </a:ext>
                </a:extLst>
              </a:tr>
              <a:tr h="149065">
                <a:tc>
                  <a:txBody>
                    <a:bodyPr/>
                    <a:lstStyle/>
                    <a:p>
                      <a:pPr algn="l" rtl="0" fontAlgn="ctr"/>
                      <a:r>
                        <a:rPr lang="es-CO" sz="800" b="0" i="0" u="none" strike="noStrike">
                          <a:solidFill>
                            <a:srgbClr val="203764"/>
                          </a:solidFill>
                          <a:effectLst/>
                          <a:latin typeface="Calibri" panose="020F0502020204030204" pitchFamily="34" charset="0"/>
                        </a:rPr>
                        <a:t>ADICIÓN N°04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$ 1.555,00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$ 1.555,00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$ 1.518,39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$ 36,61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8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494554413"/>
                  </a:ext>
                </a:extLst>
              </a:tr>
              <a:tr h="149065">
                <a:tc>
                  <a:txBody>
                    <a:bodyPr/>
                    <a:lstStyle/>
                    <a:p>
                      <a:pPr algn="l" rtl="0" fontAlgn="ctr"/>
                      <a:r>
                        <a:rPr lang="es-CO" sz="800" b="0" i="0" u="none" strike="noStrike">
                          <a:solidFill>
                            <a:srgbClr val="203764"/>
                          </a:solidFill>
                          <a:effectLst/>
                          <a:latin typeface="Calibri" panose="020F0502020204030204" pitchFamily="34" charset="0"/>
                        </a:rPr>
                        <a:t>ADICIÓN N°08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$ 691,46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$ 691,46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$ 593,37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$ 98,09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8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670406798"/>
                  </a:ext>
                </a:extLst>
              </a:tr>
              <a:tr h="149065">
                <a:tc>
                  <a:txBody>
                    <a:bodyPr/>
                    <a:lstStyle/>
                    <a:p>
                      <a:pPr algn="l" rtl="0" fontAlgn="ctr"/>
                      <a:r>
                        <a:rPr lang="es-CO" sz="800" b="0" i="0" u="none" strike="noStrike">
                          <a:solidFill>
                            <a:srgbClr val="203764"/>
                          </a:solidFill>
                          <a:effectLst/>
                          <a:latin typeface="Calibri" panose="020F0502020204030204" pitchFamily="34" charset="0"/>
                        </a:rPr>
                        <a:t>ADICIÓN N°11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$ 471,80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$ 471,80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$ 382,12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$ 89,68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8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558024645"/>
                  </a:ext>
                </a:extLst>
              </a:tr>
              <a:tr h="149065">
                <a:tc>
                  <a:txBody>
                    <a:bodyPr/>
                    <a:lstStyle/>
                    <a:p>
                      <a:pPr algn="l" rtl="0" fontAlgn="ctr"/>
                      <a:r>
                        <a:rPr lang="es-CO" sz="800" b="0" i="0" u="none" strike="noStrike" dirty="0">
                          <a:solidFill>
                            <a:srgbClr val="203764"/>
                          </a:solidFill>
                          <a:effectLst/>
                          <a:latin typeface="Calibri" panose="020F0502020204030204" pitchFamily="34" charset="0"/>
                        </a:rPr>
                        <a:t>ADICIÓN N°13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$ 4.221,25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$ 4.221,25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$ 3.989,87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$ 231,38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8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731242135"/>
                  </a:ext>
                </a:extLst>
              </a:tr>
              <a:tr h="149065">
                <a:tc>
                  <a:txBody>
                    <a:bodyPr/>
                    <a:lstStyle/>
                    <a:p>
                      <a:pPr algn="l" rtl="0" fontAlgn="ctr"/>
                      <a:r>
                        <a:rPr lang="es-CO" sz="800" b="0" i="0" u="none" strike="noStrike">
                          <a:solidFill>
                            <a:srgbClr val="203764"/>
                          </a:solidFill>
                          <a:effectLst/>
                          <a:latin typeface="Calibri" panose="020F0502020204030204" pitchFamily="34" charset="0"/>
                        </a:rPr>
                        <a:t>ADICIÓN N°16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$ 1.934,85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$ 1.934,85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$ 1.934,85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8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941838401"/>
                  </a:ext>
                </a:extLst>
              </a:tr>
              <a:tr h="149065">
                <a:tc>
                  <a:txBody>
                    <a:bodyPr/>
                    <a:lstStyle/>
                    <a:p>
                      <a:pPr algn="l" rtl="0" fontAlgn="ctr"/>
                      <a:r>
                        <a:rPr lang="es-CO" sz="800" b="0" i="0" u="none" strike="noStrike">
                          <a:solidFill>
                            <a:srgbClr val="203764"/>
                          </a:solidFill>
                          <a:effectLst/>
                          <a:latin typeface="Calibri" panose="020F0502020204030204" pitchFamily="34" charset="0"/>
                        </a:rPr>
                        <a:t>ADICIÓN N°18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$ 1.846,42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$ 1.846,42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$ 1.615,16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$ 231,26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8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4614308"/>
                  </a:ext>
                </a:extLst>
              </a:tr>
              <a:tr h="149065">
                <a:tc>
                  <a:txBody>
                    <a:bodyPr/>
                    <a:lstStyle/>
                    <a:p>
                      <a:pPr algn="l" rtl="0" fontAlgn="ctr"/>
                      <a:r>
                        <a:rPr lang="es-CO" sz="800" b="0" i="0" u="none" strike="noStrike">
                          <a:solidFill>
                            <a:srgbClr val="203764"/>
                          </a:solidFill>
                          <a:effectLst/>
                          <a:latin typeface="Calibri" panose="020F0502020204030204" pitchFamily="34" charset="0"/>
                        </a:rPr>
                        <a:t>ADICIÓN N°19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$ 966,71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$ 966,71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$ 926,41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$ 40,30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8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800518917"/>
                  </a:ext>
                </a:extLst>
              </a:tr>
              <a:tr h="149065">
                <a:tc>
                  <a:txBody>
                    <a:bodyPr/>
                    <a:lstStyle/>
                    <a:p>
                      <a:pPr algn="l" rtl="0" fontAlgn="ctr"/>
                      <a:r>
                        <a:rPr lang="es-CO" sz="800" b="0" i="0" u="none" strike="noStrike">
                          <a:solidFill>
                            <a:srgbClr val="203764"/>
                          </a:solidFill>
                          <a:effectLst/>
                          <a:latin typeface="Calibri" panose="020F0502020204030204" pitchFamily="34" charset="0"/>
                        </a:rPr>
                        <a:t>ADICIÓN N°20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$ 3.044,64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$ 3.044,64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$ 6.089,28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$ 2.786,60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$ 3.302,68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8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020957108"/>
                  </a:ext>
                </a:extLst>
              </a:tr>
              <a:tr h="149065">
                <a:tc>
                  <a:txBody>
                    <a:bodyPr/>
                    <a:lstStyle/>
                    <a:p>
                      <a:pPr algn="l" rtl="0" fontAlgn="ctr"/>
                      <a:r>
                        <a:rPr lang="es-CO" sz="800" b="0" i="0" u="none" strike="noStrike">
                          <a:solidFill>
                            <a:srgbClr val="203764"/>
                          </a:solidFill>
                          <a:effectLst/>
                          <a:latin typeface="Calibri" panose="020F0502020204030204" pitchFamily="34" charset="0"/>
                        </a:rPr>
                        <a:t>ADICIÓN N°22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$ 992,38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$ 992,38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$ 606,00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$ 386,38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8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838678600"/>
                  </a:ext>
                </a:extLst>
              </a:tr>
              <a:tr h="149065">
                <a:tc>
                  <a:txBody>
                    <a:bodyPr/>
                    <a:lstStyle/>
                    <a:p>
                      <a:pPr algn="l" rtl="0" fontAlgn="ctr"/>
                      <a:r>
                        <a:rPr lang="es-CO" sz="800" b="0" i="0" u="none" strike="noStrike">
                          <a:solidFill>
                            <a:srgbClr val="203764"/>
                          </a:solidFill>
                          <a:effectLst/>
                          <a:latin typeface="Calibri" panose="020F0502020204030204" pitchFamily="34" charset="0"/>
                        </a:rPr>
                        <a:t>ADICIÓN N°24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$ 649,03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$ 649,03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$ 649,00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$ 0,03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8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534267179"/>
                  </a:ext>
                </a:extLst>
              </a:tr>
              <a:tr h="149065">
                <a:tc>
                  <a:txBody>
                    <a:bodyPr/>
                    <a:lstStyle/>
                    <a:p>
                      <a:pPr algn="l" rtl="0" fontAlgn="ctr"/>
                      <a:r>
                        <a:rPr lang="es-CO" sz="800" b="0" i="0" u="none" strike="noStrike">
                          <a:solidFill>
                            <a:srgbClr val="203764"/>
                          </a:solidFill>
                          <a:effectLst/>
                          <a:latin typeface="Calibri" panose="020F0502020204030204" pitchFamily="34" charset="0"/>
                        </a:rPr>
                        <a:t>ADICIÓN N°25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$ 170,35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$ 170,35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$ 170,35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8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148323216"/>
                  </a:ext>
                </a:extLst>
              </a:tr>
              <a:tr h="149065">
                <a:tc>
                  <a:txBody>
                    <a:bodyPr/>
                    <a:lstStyle/>
                    <a:p>
                      <a:pPr algn="l" rtl="0" fontAlgn="ctr"/>
                      <a:r>
                        <a:rPr lang="es-CO" sz="800" b="0" i="0" u="none" strike="noStrike">
                          <a:solidFill>
                            <a:srgbClr val="203764"/>
                          </a:solidFill>
                          <a:effectLst/>
                          <a:latin typeface="Calibri" panose="020F0502020204030204" pitchFamily="34" charset="0"/>
                        </a:rPr>
                        <a:t>ADICIÓN N°27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$ 567,82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$ 567,82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$ 567,82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8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560648731"/>
                  </a:ext>
                </a:extLst>
              </a:tr>
              <a:tr h="298130">
                <a:tc>
                  <a:txBody>
                    <a:bodyPr/>
                    <a:lstStyle/>
                    <a:p>
                      <a:pPr algn="l" rtl="0" fontAlgn="ctr"/>
                      <a:r>
                        <a:rPr lang="es-CO" sz="800" b="0" i="0" u="none" strike="noStrike" dirty="0">
                          <a:solidFill>
                            <a:srgbClr val="203764"/>
                          </a:solidFill>
                          <a:effectLst/>
                          <a:latin typeface="Calibri" panose="020F0502020204030204" pitchFamily="34" charset="0"/>
                        </a:rPr>
                        <a:t>ADICIÓN N°28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$ 773,44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$ 773,44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$ 773,44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800" b="0" i="0" u="none" strike="noStrike">
                          <a:solidFill>
                            <a:srgbClr val="203764"/>
                          </a:solidFill>
                          <a:effectLst/>
                          <a:latin typeface="Calibri" panose="020F0502020204030204" pitchFamily="34" charset="0"/>
                        </a:rPr>
                        <a:t>FINALIZADA EN LIQUIDACION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FF0000"/>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491348736"/>
                  </a:ext>
                </a:extLst>
              </a:tr>
              <a:tr h="149065">
                <a:tc>
                  <a:txBody>
                    <a:bodyPr/>
                    <a:lstStyle/>
                    <a:p>
                      <a:pPr algn="l" rtl="0" fontAlgn="ctr"/>
                      <a:r>
                        <a:rPr lang="es-CO" sz="800" b="0" i="0" u="none" strike="noStrike">
                          <a:solidFill>
                            <a:srgbClr val="203764"/>
                          </a:solidFill>
                          <a:effectLst/>
                          <a:latin typeface="Calibri" panose="020F0502020204030204" pitchFamily="34" charset="0"/>
                        </a:rPr>
                        <a:t>ADICIÓN N°30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$ 1.819,39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$ 1.819,39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$ 1.819,39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800" b="0" i="0" u="none" strike="noStrike">
                          <a:solidFill>
                            <a:srgbClr val="203764"/>
                          </a:solidFill>
                          <a:effectLst/>
                          <a:latin typeface="Calibri" panose="020F0502020204030204" pitchFamily="34" charset="0"/>
                        </a:rPr>
                        <a:t>VIGENTE</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268651027"/>
                  </a:ext>
                </a:extLst>
              </a:tr>
              <a:tr h="149065">
                <a:tc>
                  <a:txBody>
                    <a:bodyPr/>
                    <a:lstStyle/>
                    <a:p>
                      <a:pPr algn="l" rtl="0" fontAlgn="ctr"/>
                      <a:r>
                        <a:rPr lang="es-CO" sz="800" b="0" i="0" u="none" strike="noStrike">
                          <a:solidFill>
                            <a:srgbClr val="203764"/>
                          </a:solidFill>
                          <a:effectLst/>
                          <a:latin typeface="Calibri" panose="020F0502020204030204" pitchFamily="34" charset="0"/>
                        </a:rPr>
                        <a:t>ADICIÓN N°32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$ 881,53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$ 881,53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$ 66,03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$ 815,50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800" b="0" i="0" u="none" strike="noStrike">
                          <a:solidFill>
                            <a:srgbClr val="203764"/>
                          </a:solidFill>
                          <a:effectLst/>
                          <a:latin typeface="Calibri" panose="020F0502020204030204" pitchFamily="34" charset="0"/>
                        </a:rPr>
                        <a:t>VIGENTE</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586260237"/>
                  </a:ext>
                </a:extLst>
              </a:tr>
              <a:tr h="149065">
                <a:tc>
                  <a:txBody>
                    <a:bodyPr/>
                    <a:lstStyle/>
                    <a:p>
                      <a:pPr algn="l" rtl="0" fontAlgn="ctr"/>
                      <a:r>
                        <a:rPr lang="es-CO" sz="800" b="1" i="0" u="none" strike="noStrike" dirty="0">
                          <a:solidFill>
                            <a:srgbClr val="203764"/>
                          </a:solidFill>
                          <a:effectLst/>
                          <a:latin typeface="Calibri" panose="020F0502020204030204" pitchFamily="34" charset="0"/>
                        </a:rPr>
                        <a:t>2. M.F. LAVADO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8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800" b="1" i="0" u="none" strike="noStrike">
                          <a:solidFill>
                            <a:srgbClr val="203764"/>
                          </a:solidFill>
                          <a:effectLst/>
                          <a:latin typeface="Calibri" panose="020F0502020204030204" pitchFamily="34" charset="0"/>
                        </a:rPr>
                        <a:t>$ 9.014,97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800" b="1" i="0" u="none" strike="noStrike">
                          <a:solidFill>
                            <a:srgbClr val="203764"/>
                          </a:solidFill>
                          <a:effectLst/>
                          <a:latin typeface="Calibri" panose="020F0502020204030204" pitchFamily="34" charset="0"/>
                        </a:rPr>
                        <a:t>$ 9.014,97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8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8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8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8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8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2905155459"/>
                  </a:ext>
                </a:extLst>
              </a:tr>
              <a:tr h="149065">
                <a:tc>
                  <a:txBody>
                    <a:bodyPr/>
                    <a:lstStyle/>
                    <a:p>
                      <a:pPr algn="l" rtl="0" fontAlgn="ctr"/>
                      <a:r>
                        <a:rPr lang="es-CO" sz="800" b="0" i="0" u="none" strike="noStrike">
                          <a:solidFill>
                            <a:srgbClr val="203764"/>
                          </a:solidFill>
                          <a:effectLst/>
                          <a:latin typeface="Calibri" panose="020F0502020204030204" pitchFamily="34" charset="0"/>
                        </a:rPr>
                        <a:t>ADICIÓN N°02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$ 1.140,60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$ 1.140,60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$ 1.057,14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$ 83,46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8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905991258"/>
                  </a:ext>
                </a:extLst>
              </a:tr>
              <a:tr h="149065">
                <a:tc>
                  <a:txBody>
                    <a:bodyPr/>
                    <a:lstStyle/>
                    <a:p>
                      <a:pPr algn="l" rtl="0" fontAlgn="ctr"/>
                      <a:r>
                        <a:rPr lang="es-CO" sz="800" b="0" i="0" u="none" strike="noStrike">
                          <a:solidFill>
                            <a:srgbClr val="203764"/>
                          </a:solidFill>
                          <a:effectLst/>
                          <a:latin typeface="Calibri" panose="020F0502020204030204" pitchFamily="34" charset="0"/>
                        </a:rPr>
                        <a:t>ADICIÓN N°14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dirty="0">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$ 716,77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$ 716,77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$ 607,69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$ 109,08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8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961137225"/>
                  </a:ext>
                </a:extLst>
              </a:tr>
              <a:tr h="149065">
                <a:tc>
                  <a:txBody>
                    <a:bodyPr/>
                    <a:lstStyle/>
                    <a:p>
                      <a:pPr algn="l" rtl="0" fontAlgn="ctr"/>
                      <a:r>
                        <a:rPr lang="es-CO" sz="800" b="0" i="0" u="none" strike="noStrike">
                          <a:solidFill>
                            <a:srgbClr val="203764"/>
                          </a:solidFill>
                          <a:effectLst/>
                          <a:latin typeface="Calibri" panose="020F0502020204030204" pitchFamily="34" charset="0"/>
                        </a:rPr>
                        <a:t>ADICIÓN N°17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$ 910,46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$ 910,46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$ 850,11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$ 60,35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8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4149356737"/>
                  </a:ext>
                </a:extLst>
              </a:tr>
              <a:tr h="149065">
                <a:tc>
                  <a:txBody>
                    <a:bodyPr/>
                    <a:lstStyle/>
                    <a:p>
                      <a:pPr algn="l" rtl="0" fontAlgn="ctr"/>
                      <a:r>
                        <a:rPr lang="es-CO" sz="800" b="0" i="0" u="none" strike="noStrike">
                          <a:solidFill>
                            <a:srgbClr val="203764"/>
                          </a:solidFill>
                          <a:effectLst/>
                          <a:latin typeface="Calibri" panose="020F0502020204030204" pitchFamily="34" charset="0"/>
                        </a:rPr>
                        <a:t>ADICIÓN N°21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$ 1.431,92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$ 1.431,92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$ 1.300,50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$ 131,42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8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852955338"/>
                  </a:ext>
                </a:extLst>
              </a:tr>
              <a:tr h="149065">
                <a:tc>
                  <a:txBody>
                    <a:bodyPr/>
                    <a:lstStyle/>
                    <a:p>
                      <a:pPr algn="l" rtl="0" fontAlgn="ctr"/>
                      <a:r>
                        <a:rPr lang="es-CO" sz="800" b="0" i="0" u="none" strike="noStrike">
                          <a:solidFill>
                            <a:srgbClr val="203764"/>
                          </a:solidFill>
                          <a:effectLst/>
                          <a:latin typeface="Calibri" panose="020F0502020204030204" pitchFamily="34" charset="0"/>
                        </a:rPr>
                        <a:t>ADICIÓN N°23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dirty="0">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$ 1.428,56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$ 1.428,56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$ 1.150,03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$ 278,53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8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4068188314"/>
                  </a:ext>
                </a:extLst>
              </a:tr>
              <a:tr h="298130">
                <a:tc>
                  <a:txBody>
                    <a:bodyPr/>
                    <a:lstStyle/>
                    <a:p>
                      <a:pPr algn="l" rtl="0" fontAlgn="ctr"/>
                      <a:r>
                        <a:rPr lang="es-CO" sz="800" b="0" i="0" u="none" strike="noStrike">
                          <a:solidFill>
                            <a:srgbClr val="203764"/>
                          </a:solidFill>
                          <a:effectLst/>
                          <a:latin typeface="Calibri" panose="020F0502020204030204" pitchFamily="34" charset="0"/>
                        </a:rPr>
                        <a:t>ADICIÓN N°26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dirty="0">
                          <a:solidFill>
                            <a:srgbClr val="203764"/>
                          </a:solidFill>
                          <a:effectLst/>
                          <a:latin typeface="Calibri" panose="020F0502020204030204" pitchFamily="34" charset="0"/>
                        </a:rPr>
                        <a:t>$ 727,77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$ 727,77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$ 727,77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800" b="0" i="0" u="none" strike="noStrike">
                          <a:solidFill>
                            <a:srgbClr val="203764"/>
                          </a:solidFill>
                          <a:effectLst/>
                          <a:latin typeface="Calibri" panose="020F0502020204030204" pitchFamily="34" charset="0"/>
                        </a:rPr>
                        <a:t>FINALIZADA 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776662779"/>
                  </a:ext>
                </a:extLst>
              </a:tr>
              <a:tr h="298130">
                <a:tc>
                  <a:txBody>
                    <a:bodyPr/>
                    <a:lstStyle/>
                    <a:p>
                      <a:pPr algn="l" rtl="0" fontAlgn="ctr"/>
                      <a:r>
                        <a:rPr lang="es-CO" sz="800" b="0" i="0" u="none" strike="noStrike">
                          <a:solidFill>
                            <a:srgbClr val="203764"/>
                          </a:solidFill>
                          <a:effectLst/>
                          <a:latin typeface="Calibri" panose="020F0502020204030204" pitchFamily="34" charset="0"/>
                        </a:rPr>
                        <a:t>ADICIÓN N°29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$ 960,75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dirty="0">
                          <a:solidFill>
                            <a:srgbClr val="203764"/>
                          </a:solidFill>
                          <a:effectLst/>
                          <a:latin typeface="Calibri" panose="020F0502020204030204" pitchFamily="34" charset="0"/>
                        </a:rPr>
                        <a:t>$ 960,75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dirty="0">
                          <a:solidFill>
                            <a:srgbClr val="203764"/>
                          </a:solidFill>
                          <a:effectLst/>
                          <a:latin typeface="Calibri" panose="020F0502020204030204" pitchFamily="34" charset="0"/>
                        </a:rPr>
                        <a:t>$ 960,75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800" b="0" i="0" u="none" strike="noStrike" dirty="0">
                          <a:solidFill>
                            <a:srgbClr val="203764"/>
                          </a:solidFill>
                          <a:effectLst/>
                          <a:latin typeface="Calibri" panose="020F0502020204030204" pitchFamily="34" charset="0"/>
                        </a:rPr>
                        <a:t>FINALIZADA 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399968864"/>
                  </a:ext>
                </a:extLst>
              </a:tr>
              <a:tr h="149065">
                <a:tc>
                  <a:txBody>
                    <a:bodyPr/>
                    <a:lstStyle/>
                    <a:p>
                      <a:pPr algn="l" rtl="0" fontAlgn="ctr"/>
                      <a:r>
                        <a:rPr lang="es-CO" sz="800" b="0" i="0" u="none" strike="noStrike">
                          <a:solidFill>
                            <a:srgbClr val="203764"/>
                          </a:solidFill>
                          <a:effectLst/>
                          <a:latin typeface="Calibri" panose="020F0502020204030204" pitchFamily="34" charset="0"/>
                        </a:rPr>
                        <a:t>ADICIÓN N°31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$ 1.698,13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$ 1.698,13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$ 635,18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$ 1.062,95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800" b="0" i="0" u="none" strike="noStrike">
                          <a:solidFill>
                            <a:srgbClr val="203764"/>
                          </a:solidFill>
                          <a:effectLst/>
                          <a:latin typeface="Calibri" panose="020F0502020204030204" pitchFamily="34" charset="0"/>
                        </a:rPr>
                        <a:t>VIGENTE</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dirty="0">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dirty="0">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848477561"/>
                  </a:ext>
                </a:extLst>
              </a:tr>
            </a:tbl>
          </a:graphicData>
        </a:graphic>
      </p:graphicFrame>
    </p:spTree>
  </p:cSld>
  <p:clrMapOvr>
    <a:masterClrMapping/>
  </p:clrMapOvr>
  <p:transition spd="slow"/>
</p:sld>
</file>

<file path=ppt/slides/slide1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Conector recto 12">
            <a:extLst>
              <a:ext uri="{FF2B5EF4-FFF2-40B4-BE49-F238E27FC236}">
                <a16:creationId xmlns:a16="http://schemas.microsoft.com/office/drawing/2014/main" id="{7F654C02-A896-4074-8601-8F219DA8DEF5}"/>
              </a:ext>
            </a:extLst>
          </p:cNvPr>
          <p:cNvCxnSpPr>
            <a:cxnSpLocks/>
          </p:cNvCxnSpPr>
          <p:nvPr/>
        </p:nvCxnSpPr>
        <p:spPr>
          <a:xfrm>
            <a:off x="88900" y="1050246"/>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14" name="CuadroTexto 13">
            <a:extLst>
              <a:ext uri="{FF2B5EF4-FFF2-40B4-BE49-F238E27FC236}">
                <a16:creationId xmlns:a16="http://schemas.microsoft.com/office/drawing/2014/main" id="{4296940C-DA30-454E-AB51-8E8426B8AA86}"/>
              </a:ext>
            </a:extLst>
          </p:cNvPr>
          <p:cNvSpPr txBox="1"/>
          <p:nvPr/>
        </p:nvSpPr>
        <p:spPr>
          <a:xfrm>
            <a:off x="1746250" y="153988"/>
            <a:ext cx="9882188" cy="893762"/>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Adiciones Promoambiental Distrito </a:t>
            </a:r>
            <a:r>
              <a:rPr lang="es-CO" sz="1600" b="0" dirty="0" err="1">
                <a:solidFill>
                  <a:schemeClr val="accent1">
                    <a:lumMod val="50000"/>
                  </a:schemeClr>
                </a:solidFill>
              </a:rPr>
              <a:t>Sas</a:t>
            </a:r>
            <a:r>
              <a:rPr lang="es-CO" sz="1600" b="0" dirty="0">
                <a:solidFill>
                  <a:schemeClr val="accent1">
                    <a:lumMod val="50000"/>
                  </a:schemeClr>
                </a:solidFill>
              </a:rPr>
              <a:t> </a:t>
            </a:r>
            <a:r>
              <a:rPr lang="es-CO" sz="1600" b="0" dirty="0" err="1">
                <a:solidFill>
                  <a:schemeClr val="accent1">
                    <a:lumMod val="50000"/>
                  </a:schemeClr>
                </a:solidFill>
              </a:rPr>
              <a:t>Esp</a:t>
            </a:r>
            <a:r>
              <a:rPr lang="es-CO" sz="1600" b="0" dirty="0">
                <a:solidFill>
                  <a:schemeClr val="accent1">
                    <a:lumMod val="50000"/>
                  </a:schemeClr>
                </a:solidFill>
              </a:rPr>
              <a:t> – corte a 30 de abril de 2024</a:t>
            </a:r>
            <a:endParaRPr lang="es-ES" sz="1600" b="0" dirty="0">
              <a:solidFill>
                <a:schemeClr val="accent1">
                  <a:lumMod val="50000"/>
                </a:schemeClr>
              </a:solidFill>
            </a:endParaRPr>
          </a:p>
        </p:txBody>
      </p:sp>
      <p:pic>
        <p:nvPicPr>
          <p:cNvPr id="148484" name="Imagen 15">
            <a:extLst>
              <a:ext uri="{FF2B5EF4-FFF2-40B4-BE49-F238E27FC236}">
                <a16:creationId xmlns:a16="http://schemas.microsoft.com/office/drawing/2014/main" id="{710473DA-EA4D-4FC8-9E10-2D9685052B2D}"/>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88975" y="87313"/>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8485" name="Imagen 15">
            <a:extLst>
              <a:ext uri="{FF2B5EF4-FFF2-40B4-BE49-F238E27FC236}">
                <a16:creationId xmlns:a16="http://schemas.microsoft.com/office/drawing/2014/main" id="{0609B81D-5C76-4374-A443-C9810C1EF0E6}"/>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10964069" y="127000"/>
            <a:ext cx="1077912" cy="846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 name="CuadroTexto 18">
            <a:extLst>
              <a:ext uri="{FF2B5EF4-FFF2-40B4-BE49-F238E27FC236}">
                <a16:creationId xmlns:a16="http://schemas.microsoft.com/office/drawing/2014/main" id="{7924C29E-B0C4-4F46-9B63-771188B4B0EC}"/>
              </a:ext>
            </a:extLst>
          </p:cNvPr>
          <p:cNvSpPr txBox="1"/>
          <p:nvPr/>
        </p:nvSpPr>
        <p:spPr>
          <a:xfrm>
            <a:off x="88900" y="6524625"/>
            <a:ext cx="1633538" cy="246062"/>
          </a:xfrm>
          <a:prstGeom prst="rect">
            <a:avLst/>
          </a:prstGeom>
          <a:noFill/>
        </p:spPr>
        <p:txBody>
          <a:bodyPr wrap="none">
            <a:spAutoFit/>
          </a:bodyPr>
          <a:lstStyle/>
          <a:p>
            <a:pPr eaLnBrk="1" fontAlgn="auto" hangingPunct="1">
              <a:spcBef>
                <a:spcPts val="0"/>
              </a:spcBef>
              <a:spcAft>
                <a:spcPts val="0"/>
              </a:spcAft>
              <a:defRPr/>
            </a:pPr>
            <a:r>
              <a:rPr lang="es-CO" sz="1000" i="1" dirty="0">
                <a:solidFill>
                  <a:schemeClr val="accent1">
                    <a:lumMod val="50000"/>
                  </a:schemeClr>
                </a:solidFill>
                <a:latin typeface="+mn-lt"/>
              </a:rPr>
              <a:t>*Cifras en millones de pesos</a:t>
            </a:r>
          </a:p>
        </p:txBody>
      </p:sp>
      <p:sp>
        <p:nvSpPr>
          <p:cNvPr id="2" name="CuadroTexto 1">
            <a:extLst>
              <a:ext uri="{FF2B5EF4-FFF2-40B4-BE49-F238E27FC236}">
                <a16:creationId xmlns:a16="http://schemas.microsoft.com/office/drawing/2014/main" id="{5D42B2B7-1626-25F6-6313-3000586ABFB9}"/>
              </a:ext>
            </a:extLst>
          </p:cNvPr>
          <p:cNvSpPr txBox="1"/>
          <p:nvPr/>
        </p:nvSpPr>
        <p:spPr>
          <a:xfrm>
            <a:off x="253852" y="2026066"/>
            <a:ext cx="2317898" cy="332398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VIGENTE: No ha finalizado la ejecución financiera del Contrato.</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ES"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FINALIZADO-EN LIQUIDACIÓN: Finalizó la ejecución financiera del Contrato y la Interventoría está en elaboración de los informes finales y proyección del acta.</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EN LIQUIDACIÓN: La proyección del acta y el informe final del Contrato está radicado ante la UAESP.</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Está pendiente para las Adiciones de Puntos Críticos identificar cual es la fuente de pago de los recursos, si son del distrito o recursos de las obligaciones de hacer.</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ES"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 Hace referencia las Adiciones que no se encuentran bajo la supervisión de la Interventoría. </a:t>
            </a:r>
          </a:p>
        </p:txBody>
      </p:sp>
      <p:graphicFrame>
        <p:nvGraphicFramePr>
          <p:cNvPr id="3" name="Tabla 2">
            <a:extLst>
              <a:ext uri="{FF2B5EF4-FFF2-40B4-BE49-F238E27FC236}">
                <a16:creationId xmlns:a16="http://schemas.microsoft.com/office/drawing/2014/main" id="{9E3259AB-6968-85C5-B5A2-0707B122E6A5}"/>
              </a:ext>
            </a:extLst>
          </p:cNvPr>
          <p:cNvGraphicFramePr>
            <a:graphicFrameLocks noGrp="1"/>
          </p:cNvGraphicFramePr>
          <p:nvPr/>
        </p:nvGraphicFramePr>
        <p:xfrm>
          <a:off x="2571750" y="1809750"/>
          <a:ext cx="9207501" cy="3238500"/>
        </p:xfrm>
        <a:graphic>
          <a:graphicData uri="http://schemas.openxmlformats.org/drawingml/2006/table">
            <a:tbl>
              <a:tblPr/>
              <a:tblGrid>
                <a:gridCol w="1522950">
                  <a:extLst>
                    <a:ext uri="{9D8B030D-6E8A-4147-A177-3AD203B41FA5}">
                      <a16:colId xmlns:a16="http://schemas.microsoft.com/office/drawing/2014/main" val="1114450113"/>
                    </a:ext>
                  </a:extLst>
                </a:gridCol>
                <a:gridCol w="748784">
                  <a:extLst>
                    <a:ext uri="{9D8B030D-6E8A-4147-A177-3AD203B41FA5}">
                      <a16:colId xmlns:a16="http://schemas.microsoft.com/office/drawing/2014/main" val="3098955328"/>
                    </a:ext>
                  </a:extLst>
                </a:gridCol>
                <a:gridCol w="1231051">
                  <a:extLst>
                    <a:ext uri="{9D8B030D-6E8A-4147-A177-3AD203B41FA5}">
                      <a16:colId xmlns:a16="http://schemas.microsoft.com/office/drawing/2014/main" val="502628138"/>
                    </a:ext>
                  </a:extLst>
                </a:gridCol>
                <a:gridCol w="989917">
                  <a:extLst>
                    <a:ext uri="{9D8B030D-6E8A-4147-A177-3AD203B41FA5}">
                      <a16:colId xmlns:a16="http://schemas.microsoft.com/office/drawing/2014/main" val="2625589320"/>
                    </a:ext>
                  </a:extLst>
                </a:gridCol>
                <a:gridCol w="1284989">
                  <a:extLst>
                    <a:ext uri="{9D8B030D-6E8A-4147-A177-3AD203B41FA5}">
                      <a16:colId xmlns:a16="http://schemas.microsoft.com/office/drawing/2014/main" val="1366476444"/>
                    </a:ext>
                  </a:extLst>
                </a:gridCol>
                <a:gridCol w="675809">
                  <a:extLst>
                    <a:ext uri="{9D8B030D-6E8A-4147-A177-3AD203B41FA5}">
                      <a16:colId xmlns:a16="http://schemas.microsoft.com/office/drawing/2014/main" val="81544778"/>
                    </a:ext>
                  </a:extLst>
                </a:gridCol>
                <a:gridCol w="1091447">
                  <a:extLst>
                    <a:ext uri="{9D8B030D-6E8A-4147-A177-3AD203B41FA5}">
                      <a16:colId xmlns:a16="http://schemas.microsoft.com/office/drawing/2014/main" val="2560905616"/>
                    </a:ext>
                  </a:extLst>
                </a:gridCol>
                <a:gridCol w="748784">
                  <a:extLst>
                    <a:ext uri="{9D8B030D-6E8A-4147-A177-3AD203B41FA5}">
                      <a16:colId xmlns:a16="http://schemas.microsoft.com/office/drawing/2014/main" val="238542869"/>
                    </a:ext>
                  </a:extLst>
                </a:gridCol>
                <a:gridCol w="913770">
                  <a:extLst>
                    <a:ext uri="{9D8B030D-6E8A-4147-A177-3AD203B41FA5}">
                      <a16:colId xmlns:a16="http://schemas.microsoft.com/office/drawing/2014/main" val="1163864134"/>
                    </a:ext>
                  </a:extLst>
                </a:gridCol>
              </a:tblGrid>
              <a:tr h="485775">
                <a:tc>
                  <a:txBody>
                    <a:bodyPr/>
                    <a:lstStyle/>
                    <a:p>
                      <a:pPr algn="ctr" rtl="0" fontAlgn="ctr"/>
                      <a:r>
                        <a:rPr lang="es-CO" sz="1000" b="1" i="0" u="none" strike="noStrike" dirty="0">
                          <a:solidFill>
                            <a:srgbClr val="203764"/>
                          </a:solidFill>
                          <a:effectLst/>
                          <a:latin typeface="Calibri" panose="020F0502020204030204" pitchFamily="34" charset="0"/>
                        </a:rPr>
                        <a:t>ADICIONES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Calibri" panose="020F0502020204030204" pitchFamily="34" charset="0"/>
                        </a:rPr>
                        <a:t>RECURSOS DISTRITO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Calibri" panose="020F0502020204030204" pitchFamily="34" charset="0"/>
                        </a:rPr>
                        <a:t>APORTES VOLUNTARIOS - OH</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Calibri" panose="020F0502020204030204" pitchFamily="34" charset="0"/>
                        </a:rPr>
                        <a:t>TOTAL</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MX" sz="1000" b="1" i="0" u="none" strike="noStrike">
                          <a:solidFill>
                            <a:srgbClr val="203764"/>
                          </a:solidFill>
                          <a:effectLst/>
                          <a:latin typeface="Calibri" panose="020F0502020204030204" pitchFamily="34" charset="0"/>
                        </a:rPr>
                        <a:t>VR APROBADO POR LA INTERVENTORIA PARA PAGO POR LA UAESP</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Calibri" panose="020F0502020204030204" pitchFamily="34" charset="0"/>
                        </a:rPr>
                        <a:t>SALDO DE ADICIÓN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Calibri" panose="020F0502020204030204" pitchFamily="34" charset="0"/>
                        </a:rPr>
                        <a:t>ESTADO DEL CONTRATO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Calibri" panose="020F0502020204030204" pitchFamily="34" charset="0"/>
                        </a:rPr>
                        <a:t>APORTE VOLUNTARIO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Calibri" panose="020F0502020204030204" pitchFamily="34" charset="0"/>
                        </a:rPr>
                        <a:t>APORTES CONTRATADOS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extLst>
                  <a:ext uri="{0D108BD9-81ED-4DB2-BD59-A6C34878D82A}">
                    <a16:rowId xmlns:a16="http://schemas.microsoft.com/office/drawing/2014/main" val="4169977560"/>
                  </a:ext>
                </a:extLst>
              </a:tr>
              <a:tr h="161925">
                <a:tc>
                  <a:txBody>
                    <a:bodyPr/>
                    <a:lstStyle/>
                    <a:p>
                      <a:pPr algn="ctr" rtl="0" fontAlgn="ctr"/>
                      <a:r>
                        <a:rPr lang="es-CO" sz="1000" b="1" i="0" u="none" strike="noStrike">
                          <a:solidFill>
                            <a:srgbClr val="203764"/>
                          </a:solidFill>
                          <a:effectLst/>
                          <a:latin typeface="Calibri" panose="020F0502020204030204" pitchFamily="34" charset="0"/>
                        </a:rPr>
                        <a:t>ASE 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1000" b="1" i="0" u="none" strike="noStrike">
                          <a:solidFill>
                            <a:srgbClr val="203764"/>
                          </a:solidFill>
                          <a:effectLst/>
                          <a:latin typeface="Calibri" panose="020F0502020204030204" pitchFamily="34" charset="0"/>
                        </a:rPr>
                        <a:t>$ 22.214,62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1000" b="1" i="0" u="none" strike="noStrike">
                          <a:solidFill>
                            <a:srgbClr val="203764"/>
                          </a:solidFill>
                          <a:effectLst/>
                          <a:latin typeface="Calibri" panose="020F0502020204030204" pitchFamily="34" charset="0"/>
                        </a:rPr>
                        <a:t>$ 38.939,35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1000" b="1" i="0" u="none" strike="noStrike">
                          <a:solidFill>
                            <a:srgbClr val="203764"/>
                          </a:solidFill>
                          <a:effectLst/>
                          <a:latin typeface="Calibri" panose="020F0502020204030204" pitchFamily="34" charset="0"/>
                        </a:rPr>
                        <a:t>$ 61.153,97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1000" b="1" i="0" u="none" strike="noStrike">
                          <a:solidFill>
                            <a:srgbClr val="203764"/>
                          </a:solidFill>
                          <a:effectLst/>
                          <a:latin typeface="Calibri" panose="020F0502020204030204" pitchFamily="34" charset="0"/>
                        </a:rPr>
                        <a:t>$ 35.000,00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1000" b="1" i="0" u="none" strike="noStrike">
                          <a:solidFill>
                            <a:srgbClr val="203764"/>
                          </a:solidFill>
                          <a:effectLst/>
                          <a:latin typeface="Calibri" panose="020F0502020204030204" pitchFamily="34" charset="0"/>
                        </a:rPr>
                        <a:t>$ 38.939,35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extLst>
                  <a:ext uri="{0D108BD9-81ED-4DB2-BD59-A6C34878D82A}">
                    <a16:rowId xmlns:a16="http://schemas.microsoft.com/office/drawing/2014/main" val="1442624441"/>
                  </a:ext>
                </a:extLst>
              </a:tr>
              <a:tr h="161925">
                <a:tc>
                  <a:txBody>
                    <a:bodyPr/>
                    <a:lstStyle/>
                    <a:p>
                      <a:pPr algn="l" rtl="0" fontAlgn="ctr"/>
                      <a:r>
                        <a:rPr lang="es-CO" sz="1000" b="1" i="0" u="none" strike="noStrike">
                          <a:solidFill>
                            <a:srgbClr val="203764"/>
                          </a:solidFill>
                          <a:effectLst/>
                          <a:latin typeface="Calibri" panose="020F0502020204030204" pitchFamily="34" charset="0"/>
                        </a:rPr>
                        <a:t>2. M.F. LAVADO ESP</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dirty="0">
                          <a:solidFill>
                            <a:srgbClr val="203764"/>
                          </a:solidFill>
                          <a:effectLst/>
                          <a:latin typeface="Calibri" panose="020F0502020204030204" pitchFamily="34" charset="0"/>
                        </a:rPr>
                        <a:t>$ 10.435,59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$ 10.435,59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3272657053"/>
                  </a:ext>
                </a:extLst>
              </a:tr>
              <a:tr h="161925">
                <a:tc>
                  <a:txBody>
                    <a:bodyPr/>
                    <a:lstStyle/>
                    <a:p>
                      <a:pPr algn="l" rtl="0" fontAlgn="ctr"/>
                      <a:r>
                        <a:rPr lang="es-CO" sz="1000" b="0" i="0" u="none" strike="noStrike">
                          <a:solidFill>
                            <a:srgbClr val="203764"/>
                          </a:solidFill>
                          <a:effectLst/>
                          <a:latin typeface="Calibri" panose="020F0502020204030204" pitchFamily="34" charset="0"/>
                        </a:rPr>
                        <a:t>ADICIÓN N°12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$ 10.435,59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$ 10.435,59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$ 9.933,86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$ 501,73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983501457"/>
                  </a:ext>
                </a:extLst>
              </a:tr>
              <a:tr h="161925">
                <a:tc>
                  <a:txBody>
                    <a:bodyPr/>
                    <a:lstStyle/>
                    <a:p>
                      <a:pPr algn="l" rtl="0" fontAlgn="ctr"/>
                      <a:r>
                        <a:rPr lang="es-CO" sz="1000" b="1" i="0" u="none" strike="noStrike">
                          <a:solidFill>
                            <a:srgbClr val="203764"/>
                          </a:solidFill>
                          <a:effectLst/>
                          <a:latin typeface="Calibri" panose="020F0502020204030204" pitchFamily="34" charset="0"/>
                        </a:rPr>
                        <a:t>3. CÉSPED</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$ 4.600,16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$ 4.600,16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dirty="0">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30655586"/>
                  </a:ext>
                </a:extLst>
              </a:tr>
              <a:tr h="161925">
                <a:tc>
                  <a:txBody>
                    <a:bodyPr/>
                    <a:lstStyle/>
                    <a:p>
                      <a:pPr algn="l" rtl="0" fontAlgn="ctr"/>
                      <a:r>
                        <a:rPr lang="es-CO" sz="1000" b="0" i="0" u="none" strike="noStrike">
                          <a:solidFill>
                            <a:srgbClr val="203764"/>
                          </a:solidFill>
                          <a:effectLst/>
                          <a:latin typeface="Calibri" panose="020F0502020204030204" pitchFamily="34" charset="0"/>
                        </a:rPr>
                        <a:t>ADICIÓN N°03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$ 1.474,41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$ 1.474,41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$ 700,78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$ 773,63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604322165"/>
                  </a:ext>
                </a:extLst>
              </a:tr>
              <a:tr h="161925">
                <a:tc>
                  <a:txBody>
                    <a:bodyPr/>
                    <a:lstStyle/>
                    <a:p>
                      <a:pPr algn="l" rtl="0" fontAlgn="ctr"/>
                      <a:r>
                        <a:rPr lang="es-CO" sz="1000" b="0" i="0" u="none" strike="noStrike">
                          <a:solidFill>
                            <a:srgbClr val="203764"/>
                          </a:solidFill>
                          <a:effectLst/>
                          <a:latin typeface="Calibri" panose="020F0502020204030204" pitchFamily="34" charset="0"/>
                        </a:rPr>
                        <a:t>ADICIÓN N°06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$ 3.125,75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$ 3.125,75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$ 2.595,79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$ 529,96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276947092"/>
                  </a:ext>
                </a:extLst>
              </a:tr>
              <a:tr h="161925">
                <a:tc>
                  <a:txBody>
                    <a:bodyPr/>
                    <a:lstStyle/>
                    <a:p>
                      <a:pPr algn="l" rtl="0" fontAlgn="ctr"/>
                      <a:r>
                        <a:rPr lang="es-CO" sz="1000" b="1" i="0" u="none" strike="noStrike">
                          <a:solidFill>
                            <a:srgbClr val="203764"/>
                          </a:solidFill>
                          <a:effectLst/>
                          <a:latin typeface="Calibri" panose="020F0502020204030204" pitchFamily="34" charset="0"/>
                        </a:rPr>
                        <a:t>4. CESTAS M-121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$ 5.447,54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$ 5.447,54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dirty="0">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686117979"/>
                  </a:ext>
                </a:extLst>
              </a:tr>
              <a:tr h="161925">
                <a:tc>
                  <a:txBody>
                    <a:bodyPr/>
                    <a:lstStyle/>
                    <a:p>
                      <a:pPr algn="l" rtl="0" fontAlgn="ctr"/>
                      <a:r>
                        <a:rPr lang="es-CO" sz="1000" b="0" i="0" u="none" strike="noStrike">
                          <a:solidFill>
                            <a:srgbClr val="203764"/>
                          </a:solidFill>
                          <a:effectLst/>
                          <a:latin typeface="Calibri" panose="020F0502020204030204" pitchFamily="34" charset="0"/>
                        </a:rPr>
                        <a:t>ADICIÓN N°05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$ 5.447,54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$ 5.447,54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$ 5.447,54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dirty="0">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426459836"/>
                  </a:ext>
                </a:extLst>
              </a:tr>
              <a:tr h="161925">
                <a:tc>
                  <a:txBody>
                    <a:bodyPr/>
                    <a:lstStyle/>
                    <a:p>
                      <a:pPr algn="l" rtl="0" fontAlgn="ctr"/>
                      <a:r>
                        <a:rPr lang="es-CO" sz="1000" b="1" i="0" u="none" strike="noStrike">
                          <a:solidFill>
                            <a:srgbClr val="203764"/>
                          </a:solidFill>
                          <a:effectLst/>
                          <a:latin typeface="Calibri" panose="020F0502020204030204" pitchFamily="34" charset="0"/>
                        </a:rPr>
                        <a:t>5. INS. CESTAS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$ 441,48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$ 441,48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1000" b="1" i="0" u="none" strike="noStrike" dirty="0">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1493781599"/>
                  </a:ext>
                </a:extLst>
              </a:tr>
              <a:tr h="161925">
                <a:tc>
                  <a:txBody>
                    <a:bodyPr/>
                    <a:lstStyle/>
                    <a:p>
                      <a:pPr algn="l" rtl="0" fontAlgn="ctr"/>
                      <a:r>
                        <a:rPr lang="es-CO" sz="1000" b="0" i="0" u="none" strike="noStrike">
                          <a:solidFill>
                            <a:srgbClr val="203764"/>
                          </a:solidFill>
                          <a:effectLst/>
                          <a:latin typeface="Calibri" panose="020F0502020204030204" pitchFamily="34" charset="0"/>
                        </a:rPr>
                        <a:t>ADICIÓN N°10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$ 441,48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$ 441,48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$ 441,48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dirty="0">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854953270"/>
                  </a:ext>
                </a:extLst>
              </a:tr>
              <a:tr h="161925">
                <a:tc>
                  <a:txBody>
                    <a:bodyPr/>
                    <a:lstStyle/>
                    <a:p>
                      <a:pPr algn="l" rtl="0" fontAlgn="ctr"/>
                      <a:r>
                        <a:rPr lang="es-CO" sz="1000" b="1" i="0" u="none" strike="noStrike">
                          <a:solidFill>
                            <a:srgbClr val="203764"/>
                          </a:solidFill>
                          <a:effectLst/>
                          <a:latin typeface="Calibri" panose="020F0502020204030204" pitchFamily="34" charset="0"/>
                        </a:rPr>
                        <a:t>6. CESTAS M-123 - M-124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$ 2.210,82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$ 2.210,82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dirty="0">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2825882404"/>
                  </a:ext>
                </a:extLst>
              </a:tr>
              <a:tr h="161925">
                <a:tc>
                  <a:txBody>
                    <a:bodyPr/>
                    <a:lstStyle/>
                    <a:p>
                      <a:pPr algn="l" rtl="0" fontAlgn="ctr"/>
                      <a:r>
                        <a:rPr lang="es-CO" sz="1000" b="0" i="0" u="none" strike="noStrike">
                          <a:solidFill>
                            <a:srgbClr val="203764"/>
                          </a:solidFill>
                          <a:effectLst/>
                          <a:latin typeface="Calibri" panose="020F0502020204030204" pitchFamily="34" charset="0"/>
                        </a:rPr>
                        <a:t>ADICIÓN N°09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$ 2.210,82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$ 2.210,82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$ 2.210,82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dirty="0">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4042675811"/>
                  </a:ext>
                </a:extLst>
              </a:tr>
              <a:tr h="161925">
                <a:tc>
                  <a:txBody>
                    <a:bodyPr/>
                    <a:lstStyle/>
                    <a:p>
                      <a:pPr algn="l" rtl="0" fontAlgn="ctr"/>
                      <a:r>
                        <a:rPr lang="es-CO" sz="1000" b="1" i="0" u="none" strike="noStrike">
                          <a:solidFill>
                            <a:srgbClr val="203764"/>
                          </a:solidFill>
                          <a:effectLst/>
                          <a:latin typeface="Calibri" panose="020F0502020204030204" pitchFamily="34" charset="0"/>
                        </a:rPr>
                        <a:t>7. SOTERRADOS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$ 3.033,19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$ 3.033,19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dirty="0">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4063528399"/>
                  </a:ext>
                </a:extLst>
              </a:tr>
              <a:tr h="161925">
                <a:tc>
                  <a:txBody>
                    <a:bodyPr/>
                    <a:lstStyle/>
                    <a:p>
                      <a:pPr algn="l" rtl="0" fontAlgn="ctr"/>
                      <a:r>
                        <a:rPr lang="es-CO" sz="1000" b="0" i="0" u="none" strike="noStrike">
                          <a:solidFill>
                            <a:srgbClr val="203764"/>
                          </a:solidFill>
                          <a:effectLst/>
                          <a:latin typeface="Calibri" panose="020F0502020204030204" pitchFamily="34" charset="0"/>
                        </a:rPr>
                        <a:t>ADICIÓN N°07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$ 3.033,19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$ 3.033,19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$ 1.898,78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$ 1.134,41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dirty="0">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654149489"/>
                  </a:ext>
                </a:extLst>
              </a:tr>
              <a:tr h="323850">
                <a:tc>
                  <a:txBody>
                    <a:bodyPr/>
                    <a:lstStyle/>
                    <a:p>
                      <a:pPr algn="l" rtl="0" fontAlgn="ctr"/>
                      <a:r>
                        <a:rPr lang="es-CO" sz="1000" b="1" i="0" u="none" strike="noStrike">
                          <a:solidFill>
                            <a:srgbClr val="203764"/>
                          </a:solidFill>
                          <a:effectLst/>
                          <a:latin typeface="Calibri" panose="020F0502020204030204" pitchFamily="34" charset="0"/>
                        </a:rPr>
                        <a:t>8. CONTENEDORES SUPER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$ 710,96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$ 710,96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dirty="0">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2739870517"/>
                  </a:ext>
                </a:extLst>
              </a:tr>
              <a:tr h="161925">
                <a:tc>
                  <a:txBody>
                    <a:bodyPr/>
                    <a:lstStyle/>
                    <a:p>
                      <a:pPr algn="l" rtl="0" fontAlgn="ctr"/>
                      <a:r>
                        <a:rPr lang="es-CO" sz="1000" b="0" i="0" u="none" strike="noStrike">
                          <a:solidFill>
                            <a:srgbClr val="203764"/>
                          </a:solidFill>
                          <a:effectLst/>
                          <a:latin typeface="Calibri" panose="020F0502020204030204" pitchFamily="34" charset="0"/>
                        </a:rPr>
                        <a:t>ADICIÓN N°15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$ 710,96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$ 710,96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$ 710,96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A CARGO DE UAESP</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dirty="0">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4009384606"/>
                  </a:ext>
                </a:extLst>
              </a:tr>
            </a:tbl>
          </a:graphicData>
        </a:graphic>
      </p:graphicFrame>
    </p:spTree>
    <p:extLst>
      <p:ext uri="{BB962C8B-B14F-4D97-AF65-F5344CB8AC3E}">
        <p14:creationId xmlns:p14="http://schemas.microsoft.com/office/powerpoint/2010/main" val="2120918345"/>
      </p:ext>
    </p:extLst>
  </p:cSld>
  <p:clrMapOvr>
    <a:masterClrMapping/>
  </p:clrMapOvr>
  <p:transition spd="slow"/>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9" name="Conector recto 28">
            <a:extLst>
              <a:ext uri="{FF2B5EF4-FFF2-40B4-BE49-F238E27FC236}">
                <a16:creationId xmlns:a16="http://schemas.microsoft.com/office/drawing/2014/main" id="{E461885A-9441-4ADE-982B-DA9345520816}"/>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37" name="Imagen 36">
            <a:extLst>
              <a:ext uri="{FF2B5EF4-FFF2-40B4-BE49-F238E27FC236}">
                <a16:creationId xmlns:a16="http://schemas.microsoft.com/office/drawing/2014/main" id="{8CA5A062-9F83-4481-9751-6BD17B3F3018}"/>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398563" y="1290686"/>
            <a:ext cx="1280414" cy="1005884"/>
          </a:xfrm>
          <a:prstGeom prst="rect">
            <a:avLst/>
          </a:prstGeom>
        </p:spPr>
      </p:pic>
      <p:pic>
        <p:nvPicPr>
          <p:cNvPr id="38" name="Imagen 37">
            <a:extLst>
              <a:ext uri="{FF2B5EF4-FFF2-40B4-BE49-F238E27FC236}">
                <a16:creationId xmlns:a16="http://schemas.microsoft.com/office/drawing/2014/main" id="{6699C94C-AB3F-4DE9-87F3-B6FDCBB4F20B}"/>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12658" t="17307" r="12911" b="19214"/>
          <a:stretch/>
        </p:blipFill>
        <p:spPr>
          <a:xfrm>
            <a:off x="2180418" y="1369848"/>
            <a:ext cx="1783040" cy="1009853"/>
          </a:xfrm>
          <a:prstGeom prst="rect">
            <a:avLst/>
          </a:prstGeom>
        </p:spPr>
      </p:pic>
      <p:pic>
        <p:nvPicPr>
          <p:cNvPr id="40" name="Imagen 39">
            <a:extLst>
              <a:ext uri="{FF2B5EF4-FFF2-40B4-BE49-F238E27FC236}">
                <a16:creationId xmlns:a16="http://schemas.microsoft.com/office/drawing/2014/main" id="{72550A7E-5376-4DE4-BDB1-88C427DDD7B4}"/>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6189159" y="1890596"/>
            <a:ext cx="1762267" cy="373662"/>
          </a:xfrm>
          <a:prstGeom prst="rect">
            <a:avLst/>
          </a:prstGeom>
        </p:spPr>
      </p:pic>
      <p:pic>
        <p:nvPicPr>
          <p:cNvPr id="41" name="Imagen 40">
            <a:extLst>
              <a:ext uri="{FF2B5EF4-FFF2-40B4-BE49-F238E27FC236}">
                <a16:creationId xmlns:a16="http://schemas.microsoft.com/office/drawing/2014/main" id="{A86479F3-181D-4F05-AB7C-32E8E2BB7F74}"/>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8367418" y="1707177"/>
            <a:ext cx="1547444" cy="595949"/>
          </a:xfrm>
          <a:prstGeom prst="rect">
            <a:avLst/>
          </a:prstGeom>
        </p:spPr>
      </p:pic>
      <p:pic>
        <p:nvPicPr>
          <p:cNvPr id="47" name="Imagen 46">
            <a:extLst>
              <a:ext uri="{FF2B5EF4-FFF2-40B4-BE49-F238E27FC236}">
                <a16:creationId xmlns:a16="http://schemas.microsoft.com/office/drawing/2014/main" id="{9C6C6B1D-138C-4FE0-8F21-E52FA8DB077B}"/>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861384" y="186272"/>
            <a:ext cx="1233949" cy="863764"/>
          </a:xfrm>
          <a:prstGeom prst="rect">
            <a:avLst/>
          </a:prstGeom>
        </p:spPr>
      </p:pic>
      <p:sp>
        <p:nvSpPr>
          <p:cNvPr id="2" name="CuadroTexto 1">
            <a:extLst>
              <a:ext uri="{FF2B5EF4-FFF2-40B4-BE49-F238E27FC236}">
                <a16:creationId xmlns:a16="http://schemas.microsoft.com/office/drawing/2014/main" id="{2EAB69B5-FAE7-4453-84DE-26E4C74E32EC}"/>
              </a:ext>
            </a:extLst>
          </p:cNvPr>
          <p:cNvSpPr txBox="1"/>
          <p:nvPr/>
        </p:nvSpPr>
        <p:spPr>
          <a:xfrm>
            <a:off x="10235929" y="1768837"/>
            <a:ext cx="1714810" cy="646331"/>
          </a:xfrm>
          <a:prstGeom prst="rect">
            <a:avLst/>
          </a:prstGeom>
          <a:noFill/>
        </p:spPr>
        <p:txBody>
          <a:bodyPr wrap="square" rtlCol="0">
            <a:spAutoFit/>
          </a:bodyPr>
          <a:lstStyle/>
          <a:p>
            <a:pPr algn="ctr"/>
            <a:r>
              <a:rPr lang="es-CO" sz="3600" b="1" kern="0" cap="small">
                <a:solidFill>
                  <a:schemeClr val="accent1">
                    <a:lumMod val="50000"/>
                  </a:schemeClr>
                </a:solidFill>
                <a:latin typeface="Candara" panose="020E0502030303020204" pitchFamily="34" charset="0"/>
              </a:rPr>
              <a:t>TOTAL</a:t>
            </a:r>
            <a:endParaRPr lang="es-CO"/>
          </a:p>
        </p:txBody>
      </p:sp>
      <p:sp>
        <p:nvSpPr>
          <p:cNvPr id="18" name="CuadroTexto 17">
            <a:extLst>
              <a:ext uri="{FF2B5EF4-FFF2-40B4-BE49-F238E27FC236}">
                <a16:creationId xmlns:a16="http://schemas.microsoft.com/office/drawing/2014/main" id="{12498162-9F2A-4873-9238-CBDDB2BBBB62}"/>
              </a:ext>
            </a:extLst>
          </p:cNvPr>
          <p:cNvSpPr txBox="1"/>
          <p:nvPr/>
        </p:nvSpPr>
        <p:spPr>
          <a:xfrm>
            <a:off x="2310063" y="21920"/>
            <a:ext cx="9881937" cy="923330"/>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a:solidFill>
                  <a:schemeClr val="accent1">
                    <a:lumMod val="50000"/>
                  </a:schemeClr>
                </a:solidFill>
              </a:rPr>
              <a:t>gestión técnica operativa </a:t>
            </a:r>
          </a:p>
          <a:p>
            <a:pPr lvl="1"/>
            <a:r>
              <a:rPr lang="es-CO" sz="1600" b="0">
                <a:solidFill>
                  <a:srgbClr val="4472C4">
                    <a:lumMod val="50000"/>
                  </a:srgbClr>
                </a:solidFill>
              </a:rPr>
              <a:t>Histórico – Corte de Césped (m</a:t>
            </a:r>
            <a:r>
              <a:rPr lang="es-CO" sz="1600" b="0">
                <a:solidFill>
                  <a:srgbClr val="4472C4">
                    <a:lumMod val="50000"/>
                  </a:srgbClr>
                </a:solidFill>
                <a:cs typeface="Calibri" panose="020F0502020204030204" pitchFamily="34" charset="0"/>
              </a:rPr>
              <a:t>²) 2024</a:t>
            </a:r>
            <a:endParaRPr lang="es-CO" sz="1600" b="0" kern="0">
              <a:solidFill>
                <a:schemeClr val="accent1">
                  <a:lumMod val="50000"/>
                </a:schemeClr>
              </a:solidFill>
            </a:endParaRPr>
          </a:p>
        </p:txBody>
      </p:sp>
      <p:sp>
        <p:nvSpPr>
          <p:cNvPr id="24" name="CuadroTexto 23">
            <a:extLst>
              <a:ext uri="{FF2B5EF4-FFF2-40B4-BE49-F238E27FC236}">
                <a16:creationId xmlns:a16="http://schemas.microsoft.com/office/drawing/2014/main" id="{3F91377F-6DC8-449A-993C-D8BC54F202F2}"/>
              </a:ext>
            </a:extLst>
          </p:cNvPr>
          <p:cNvSpPr txBox="1"/>
          <p:nvPr/>
        </p:nvSpPr>
        <p:spPr>
          <a:xfrm>
            <a:off x="89647" y="6371498"/>
            <a:ext cx="6038024" cy="369332"/>
          </a:xfrm>
          <a:prstGeom prst="rect">
            <a:avLst/>
          </a:prstGeom>
          <a:noFill/>
        </p:spPr>
        <p:txBody>
          <a:bodyPr wrap="square" rtlCol="0">
            <a:spAutoFit/>
          </a:bodyPr>
          <a:lstStyle/>
          <a:p>
            <a:r>
              <a:rPr lang="es-CO" sz="900" dirty="0">
                <a:solidFill>
                  <a:schemeClr val="accent1">
                    <a:lumMod val="50000"/>
                  </a:schemeClr>
                </a:solidFill>
              </a:rPr>
              <a:t>Fuente: Informe del Concesionario</a:t>
            </a:r>
          </a:p>
          <a:p>
            <a:r>
              <a:rPr lang="es-MX" sz="900" dirty="0">
                <a:solidFill>
                  <a:schemeClr val="accent1">
                    <a:lumMod val="50000"/>
                  </a:schemeClr>
                </a:solidFill>
              </a:rPr>
              <a:t>Periodo comprendido entre el 1 de enero y el 31 de marzo 2024.</a:t>
            </a:r>
            <a:endParaRPr lang="es-CO" sz="900" dirty="0">
              <a:solidFill>
                <a:schemeClr val="accent1">
                  <a:lumMod val="50000"/>
                </a:schemeClr>
              </a:solidFill>
            </a:endParaRPr>
          </a:p>
        </p:txBody>
      </p:sp>
      <p:pic>
        <p:nvPicPr>
          <p:cNvPr id="25" name="Picture 2">
            <a:extLst>
              <a:ext uri="{FF2B5EF4-FFF2-40B4-BE49-F238E27FC236}">
                <a16:creationId xmlns:a16="http://schemas.microsoft.com/office/drawing/2014/main" id="{B2A1BADA-C531-45C8-AE07-5DE060750DA8}"/>
              </a:ext>
            </a:extLst>
          </p:cNvPr>
          <p:cNvPicPr>
            <a:picLocks noChangeAspect="1" noChangeArrowheads="1"/>
          </p:cNvPicPr>
          <p:nvPr/>
        </p:nvPicPr>
        <p:blipFill rotWithShape="1">
          <a:blip r:embed="rId8" cstate="email">
            <a:extLst>
              <a:ext uri="{28A0092B-C50C-407E-A947-70E740481C1C}">
                <a14:useLocalDpi xmlns:a14="http://schemas.microsoft.com/office/drawing/2010/main"/>
              </a:ext>
            </a:extLst>
          </a:blip>
          <a:srcRect/>
          <a:stretch/>
        </p:blipFill>
        <p:spPr bwMode="auto">
          <a:xfrm>
            <a:off x="4395429" y="1741996"/>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6" name="Picture 2">
            <a:extLst>
              <a:ext uri="{FF2B5EF4-FFF2-40B4-BE49-F238E27FC236}">
                <a16:creationId xmlns:a16="http://schemas.microsoft.com/office/drawing/2014/main" id="{8F1897B4-5B3E-480E-8A98-74B9780230AA}"/>
              </a:ext>
            </a:extLst>
          </p:cNvPr>
          <p:cNvPicPr>
            <a:picLocks noChangeAspect="1" noChangeArrowheads="1"/>
          </p:cNvPicPr>
          <p:nvPr/>
        </p:nvPicPr>
        <p:blipFill rotWithShape="1">
          <a:blip r:embed="rId9" cstate="email">
            <a:extLst>
              <a:ext uri="{28A0092B-C50C-407E-A947-70E740481C1C}">
                <a14:useLocalDpi xmlns:a14="http://schemas.microsoft.com/office/drawing/2010/main"/>
              </a:ext>
            </a:extLst>
          </a:blip>
          <a:srcRect/>
          <a:stretch/>
        </p:blipFill>
        <p:spPr bwMode="auto">
          <a:xfrm>
            <a:off x="4395429" y="112828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5" name="Tabla 4">
            <a:extLst>
              <a:ext uri="{FF2B5EF4-FFF2-40B4-BE49-F238E27FC236}">
                <a16:creationId xmlns:a16="http://schemas.microsoft.com/office/drawing/2014/main" id="{7B915270-9134-1F16-83F5-6A6379D210F3}"/>
              </a:ext>
            </a:extLst>
          </p:cNvPr>
          <p:cNvGraphicFramePr>
            <a:graphicFrameLocks noGrp="1"/>
          </p:cNvGraphicFramePr>
          <p:nvPr>
            <p:extLst>
              <p:ext uri="{D42A27DB-BD31-4B8C-83A1-F6EECF244321}">
                <p14:modId xmlns:p14="http://schemas.microsoft.com/office/powerpoint/2010/main" val="1218461077"/>
              </p:ext>
            </p:extLst>
          </p:nvPr>
        </p:nvGraphicFramePr>
        <p:xfrm>
          <a:off x="291293" y="2579071"/>
          <a:ext cx="11659442" cy="1713397"/>
        </p:xfrm>
        <a:graphic>
          <a:graphicData uri="http://schemas.openxmlformats.org/drawingml/2006/table">
            <a:tbl>
              <a:tblPr/>
              <a:tblGrid>
                <a:gridCol w="528474">
                  <a:extLst>
                    <a:ext uri="{9D8B030D-6E8A-4147-A177-3AD203B41FA5}">
                      <a16:colId xmlns:a16="http://schemas.microsoft.com/office/drawing/2014/main" val="767983565"/>
                    </a:ext>
                  </a:extLst>
                </a:gridCol>
                <a:gridCol w="811584">
                  <a:extLst>
                    <a:ext uri="{9D8B030D-6E8A-4147-A177-3AD203B41FA5}">
                      <a16:colId xmlns:a16="http://schemas.microsoft.com/office/drawing/2014/main" val="3619680064"/>
                    </a:ext>
                  </a:extLst>
                </a:gridCol>
                <a:gridCol w="530832">
                  <a:extLst>
                    <a:ext uri="{9D8B030D-6E8A-4147-A177-3AD203B41FA5}">
                      <a16:colId xmlns:a16="http://schemas.microsoft.com/office/drawing/2014/main" val="3935175683"/>
                    </a:ext>
                  </a:extLst>
                </a:gridCol>
                <a:gridCol w="134478">
                  <a:extLst>
                    <a:ext uri="{9D8B030D-6E8A-4147-A177-3AD203B41FA5}">
                      <a16:colId xmlns:a16="http://schemas.microsoft.com/office/drawing/2014/main" val="3736318625"/>
                    </a:ext>
                  </a:extLst>
                </a:gridCol>
                <a:gridCol w="530832">
                  <a:extLst>
                    <a:ext uri="{9D8B030D-6E8A-4147-A177-3AD203B41FA5}">
                      <a16:colId xmlns:a16="http://schemas.microsoft.com/office/drawing/2014/main" val="2867931907"/>
                    </a:ext>
                  </a:extLst>
                </a:gridCol>
                <a:gridCol w="818771">
                  <a:extLst>
                    <a:ext uri="{9D8B030D-6E8A-4147-A177-3AD203B41FA5}">
                      <a16:colId xmlns:a16="http://schemas.microsoft.com/office/drawing/2014/main" val="3997022322"/>
                    </a:ext>
                  </a:extLst>
                </a:gridCol>
                <a:gridCol w="504771">
                  <a:extLst>
                    <a:ext uri="{9D8B030D-6E8A-4147-A177-3AD203B41FA5}">
                      <a16:colId xmlns:a16="http://schemas.microsoft.com/office/drawing/2014/main" val="1724193189"/>
                    </a:ext>
                  </a:extLst>
                </a:gridCol>
                <a:gridCol w="134478">
                  <a:extLst>
                    <a:ext uri="{9D8B030D-6E8A-4147-A177-3AD203B41FA5}">
                      <a16:colId xmlns:a16="http://schemas.microsoft.com/office/drawing/2014/main" val="1774081863"/>
                    </a:ext>
                  </a:extLst>
                </a:gridCol>
                <a:gridCol w="413096">
                  <a:extLst>
                    <a:ext uri="{9D8B030D-6E8A-4147-A177-3AD203B41FA5}">
                      <a16:colId xmlns:a16="http://schemas.microsoft.com/office/drawing/2014/main" val="2173018947"/>
                    </a:ext>
                  </a:extLst>
                </a:gridCol>
                <a:gridCol w="900333">
                  <a:extLst>
                    <a:ext uri="{9D8B030D-6E8A-4147-A177-3AD203B41FA5}">
                      <a16:colId xmlns:a16="http://schemas.microsoft.com/office/drawing/2014/main" val="1424521112"/>
                    </a:ext>
                  </a:extLst>
                </a:gridCol>
                <a:gridCol w="477246">
                  <a:extLst>
                    <a:ext uri="{9D8B030D-6E8A-4147-A177-3AD203B41FA5}">
                      <a16:colId xmlns:a16="http://schemas.microsoft.com/office/drawing/2014/main" val="501226940"/>
                    </a:ext>
                  </a:extLst>
                </a:gridCol>
                <a:gridCol w="134478">
                  <a:extLst>
                    <a:ext uri="{9D8B030D-6E8A-4147-A177-3AD203B41FA5}">
                      <a16:colId xmlns:a16="http://schemas.microsoft.com/office/drawing/2014/main" val="481174632"/>
                    </a:ext>
                  </a:extLst>
                </a:gridCol>
                <a:gridCol w="530832">
                  <a:extLst>
                    <a:ext uri="{9D8B030D-6E8A-4147-A177-3AD203B41FA5}">
                      <a16:colId xmlns:a16="http://schemas.microsoft.com/office/drawing/2014/main" val="3101888482"/>
                    </a:ext>
                  </a:extLst>
                </a:gridCol>
                <a:gridCol w="798785">
                  <a:extLst>
                    <a:ext uri="{9D8B030D-6E8A-4147-A177-3AD203B41FA5}">
                      <a16:colId xmlns:a16="http://schemas.microsoft.com/office/drawing/2014/main" val="1910359047"/>
                    </a:ext>
                  </a:extLst>
                </a:gridCol>
                <a:gridCol w="461058">
                  <a:extLst>
                    <a:ext uri="{9D8B030D-6E8A-4147-A177-3AD203B41FA5}">
                      <a16:colId xmlns:a16="http://schemas.microsoft.com/office/drawing/2014/main" val="2211117850"/>
                    </a:ext>
                  </a:extLst>
                </a:gridCol>
                <a:gridCol w="134478">
                  <a:extLst>
                    <a:ext uri="{9D8B030D-6E8A-4147-A177-3AD203B41FA5}">
                      <a16:colId xmlns:a16="http://schemas.microsoft.com/office/drawing/2014/main" val="1401950568"/>
                    </a:ext>
                  </a:extLst>
                </a:gridCol>
                <a:gridCol w="417338">
                  <a:extLst>
                    <a:ext uri="{9D8B030D-6E8A-4147-A177-3AD203B41FA5}">
                      <a16:colId xmlns:a16="http://schemas.microsoft.com/office/drawing/2014/main" val="2270983346"/>
                    </a:ext>
                  </a:extLst>
                </a:gridCol>
                <a:gridCol w="900332">
                  <a:extLst>
                    <a:ext uri="{9D8B030D-6E8A-4147-A177-3AD203B41FA5}">
                      <a16:colId xmlns:a16="http://schemas.microsoft.com/office/drawing/2014/main" val="2110145588"/>
                    </a:ext>
                  </a:extLst>
                </a:gridCol>
                <a:gridCol w="473005">
                  <a:extLst>
                    <a:ext uri="{9D8B030D-6E8A-4147-A177-3AD203B41FA5}">
                      <a16:colId xmlns:a16="http://schemas.microsoft.com/office/drawing/2014/main" val="4249500466"/>
                    </a:ext>
                  </a:extLst>
                </a:gridCol>
                <a:gridCol w="134478">
                  <a:extLst>
                    <a:ext uri="{9D8B030D-6E8A-4147-A177-3AD203B41FA5}">
                      <a16:colId xmlns:a16="http://schemas.microsoft.com/office/drawing/2014/main" val="1408532725"/>
                    </a:ext>
                  </a:extLst>
                </a:gridCol>
                <a:gridCol w="547347">
                  <a:extLst>
                    <a:ext uri="{9D8B030D-6E8A-4147-A177-3AD203B41FA5}">
                      <a16:colId xmlns:a16="http://schemas.microsoft.com/office/drawing/2014/main" val="2878054851"/>
                    </a:ext>
                  </a:extLst>
                </a:gridCol>
                <a:gridCol w="870918">
                  <a:extLst>
                    <a:ext uri="{9D8B030D-6E8A-4147-A177-3AD203B41FA5}">
                      <a16:colId xmlns:a16="http://schemas.microsoft.com/office/drawing/2014/main" val="4123729246"/>
                    </a:ext>
                  </a:extLst>
                </a:gridCol>
                <a:gridCol w="471498">
                  <a:extLst>
                    <a:ext uri="{9D8B030D-6E8A-4147-A177-3AD203B41FA5}">
                      <a16:colId xmlns:a16="http://schemas.microsoft.com/office/drawing/2014/main" val="1250822815"/>
                    </a:ext>
                  </a:extLst>
                </a:gridCol>
              </a:tblGrid>
              <a:tr h="352286">
                <a:tc>
                  <a:txBody>
                    <a:bodyPr/>
                    <a:lstStyle/>
                    <a:p>
                      <a:pPr algn="ctr" rtl="0" fontAlgn="ctr"/>
                      <a:r>
                        <a:rPr lang="es-CO" sz="105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002060"/>
                          </a:solidFill>
                          <a:effectLst/>
                          <a:latin typeface="Calibri" panose="020F0502020204030204" pitchFamily="34" charset="0"/>
                        </a:rPr>
                        <a:t>M2 TOTALES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002060"/>
                          </a:solidFill>
                          <a:effectLst/>
                          <a:latin typeface="Calibri" panose="020F0502020204030204" pitchFamily="34" charset="0"/>
                        </a:rPr>
                        <a:t># AREAS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002060"/>
                          </a:solidFill>
                          <a:effectLst/>
                          <a:latin typeface="Calibri" panose="020F0502020204030204" pitchFamily="34" charset="0"/>
                        </a:rPr>
                        <a:t>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002060"/>
                          </a:solidFill>
                          <a:effectLst/>
                          <a:latin typeface="Calibri" panose="020F0502020204030204" pitchFamily="34" charset="0"/>
                        </a:rPr>
                        <a:t>M2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002060"/>
                          </a:solidFill>
                          <a:effectLst/>
                          <a:latin typeface="Calibri" panose="020F0502020204030204" pitchFamily="34" charset="0"/>
                        </a:rPr>
                        <a:t># AREAS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002060"/>
                          </a:solidFill>
                          <a:effectLst/>
                          <a:latin typeface="Calibri" panose="020F0502020204030204" pitchFamily="34" charset="0"/>
                        </a:rPr>
                        <a:t>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002060"/>
                          </a:solidFill>
                          <a:effectLst/>
                          <a:latin typeface="Calibri" panose="020F0502020204030204" pitchFamily="34" charset="0"/>
                        </a:rPr>
                        <a:t>M2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002060"/>
                          </a:solidFill>
                          <a:effectLst/>
                          <a:latin typeface="Calibri" panose="020F0502020204030204" pitchFamily="34" charset="0"/>
                        </a:rPr>
                        <a:t># AREAS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002060"/>
                          </a:solidFill>
                          <a:effectLst/>
                          <a:latin typeface="Calibri" panose="020F0502020204030204" pitchFamily="34" charset="0"/>
                        </a:rPr>
                        <a:t>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002060"/>
                          </a:solidFill>
                          <a:effectLst/>
                          <a:latin typeface="Calibri" panose="020F0502020204030204" pitchFamily="34" charset="0"/>
                        </a:rPr>
                        <a:t>M2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002060"/>
                          </a:solidFill>
                          <a:effectLst/>
                          <a:latin typeface="Calibri" panose="020F0502020204030204" pitchFamily="34" charset="0"/>
                        </a:rPr>
                        <a:t># AREAS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002060"/>
                          </a:solidFill>
                          <a:effectLst/>
                          <a:latin typeface="Calibri" panose="020F0502020204030204" pitchFamily="34" charset="0"/>
                        </a:rPr>
                        <a:t>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002060"/>
                          </a:solidFill>
                          <a:effectLst/>
                          <a:latin typeface="Calibri" panose="020F0502020204030204" pitchFamily="34" charset="0"/>
                        </a:rPr>
                        <a:t>M2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002060"/>
                          </a:solidFill>
                          <a:effectLst/>
                          <a:latin typeface="Calibri" panose="020F0502020204030204" pitchFamily="34" charset="0"/>
                        </a:rPr>
                        <a:t># AREAS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002060"/>
                          </a:solidFill>
                          <a:effectLst/>
                          <a:latin typeface="Calibri" panose="020F0502020204030204" pitchFamily="34" charset="0"/>
                        </a:rPr>
                        <a:t>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002060"/>
                          </a:solidFill>
                          <a:effectLst/>
                          <a:latin typeface="Calibri" panose="020F0502020204030204" pitchFamily="34" charset="0"/>
                        </a:rPr>
                        <a:t>M2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002060"/>
                          </a:solidFill>
                          <a:effectLst/>
                          <a:latin typeface="Calibri" panose="020F0502020204030204" pitchFamily="34" charset="0"/>
                        </a:rPr>
                        <a:t># AREAS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1648582103"/>
                  </a:ext>
                </a:extLst>
              </a:tr>
              <a:tr h="336275">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10.171.542,00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2.367</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11.489.925,30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27.913</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7.648.399,68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5.273</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5.587.994,88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894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7.711.384,88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8.439</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050" b="1" i="0" u="none" strike="noStrike">
                          <a:solidFill>
                            <a:srgbClr val="002060"/>
                          </a:solidFill>
                          <a:effectLst/>
                          <a:highlight>
                            <a:srgbClr val="EBF1E9"/>
                          </a:highligh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50" b="1" i="0" u="none" strike="noStrike">
                          <a:solidFill>
                            <a:srgbClr val="002060"/>
                          </a:solidFill>
                          <a:effectLst/>
                          <a:highlight>
                            <a:srgbClr val="EBF1E9"/>
                          </a:highlight>
                          <a:latin typeface="Calibri" panose="020F0502020204030204" pitchFamily="34" charset="0"/>
                        </a:rPr>
                        <a:t>42.609.246,74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50" b="1" i="0" u="none" strike="noStrike">
                          <a:solidFill>
                            <a:srgbClr val="002060"/>
                          </a:solidFill>
                          <a:effectLst/>
                          <a:highlight>
                            <a:srgbClr val="EBF1E9"/>
                          </a:highlight>
                          <a:latin typeface="Calibri" panose="020F0502020204030204" pitchFamily="34" charset="0"/>
                        </a:rPr>
                        <a:t>44.886</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extLst>
                  <a:ext uri="{0D108BD9-81ED-4DB2-BD59-A6C34878D82A}">
                    <a16:rowId xmlns:a16="http://schemas.microsoft.com/office/drawing/2014/main" val="3966596732"/>
                  </a:ext>
                </a:extLst>
              </a:tr>
              <a:tr h="336275">
                <a:tc>
                  <a:txBody>
                    <a:bodyPr/>
                    <a:lstStyle/>
                    <a:p>
                      <a:pPr algn="ctr" rtl="0" fontAlgn="ctr"/>
                      <a:r>
                        <a:rPr lang="es-CO" sz="105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10.236.851,81</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2.368</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10.185.089,16</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29.147</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7.968.300,00</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4.891</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5.588.702,99</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895</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8.136.855,44</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9.292</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42.115.799,40</a:t>
                      </a:r>
                    </a:p>
                  </a:txBody>
                  <a:tcPr marL="0" marR="0" marT="0" marB="0" anchor="ctr">
                    <a:lnL>
                      <a:noFill/>
                    </a:lnL>
                    <a:lnR>
                      <a:noFill/>
                    </a:lnR>
                    <a:lnT>
                      <a:noFill/>
                    </a:lnT>
                    <a:lnB>
                      <a:noFill/>
                    </a:lnB>
                    <a:noFill/>
                  </a:tcPr>
                </a:tc>
                <a:tc>
                  <a:txBody>
                    <a:bodyPr/>
                    <a:lstStyle/>
                    <a:p>
                      <a:pPr algn="ctr" rtl="0" fontAlgn="ctr"/>
                      <a:r>
                        <a:rPr lang="es-CO" sz="1050" b="1" i="0" u="none" strike="noStrike" dirty="0">
                          <a:solidFill>
                            <a:srgbClr val="002060"/>
                          </a:solidFill>
                          <a:effectLst/>
                          <a:latin typeface="Calibri" panose="020F0502020204030204" pitchFamily="34" charset="0"/>
                        </a:rPr>
                        <a:t>46.593</a:t>
                      </a:r>
                    </a:p>
                  </a:txBody>
                  <a:tcPr marL="0" marR="0" marT="0" marB="0" anchor="ctr">
                    <a:lnL>
                      <a:noFill/>
                    </a:lnL>
                    <a:lnR>
                      <a:noFill/>
                    </a:lnR>
                    <a:lnT>
                      <a:noFill/>
                    </a:lnT>
                    <a:lnB>
                      <a:noFill/>
                    </a:lnB>
                    <a:noFill/>
                  </a:tcPr>
                </a:tc>
                <a:extLst>
                  <a:ext uri="{0D108BD9-81ED-4DB2-BD59-A6C34878D82A}">
                    <a16:rowId xmlns:a16="http://schemas.microsoft.com/office/drawing/2014/main" val="647497762"/>
                  </a:ext>
                </a:extLst>
              </a:tr>
              <a:tr h="336275">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10.234.696,72</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2.371</a:t>
                      </a:r>
                    </a:p>
                  </a:txBody>
                  <a:tcPr marL="0" marR="0" marT="0" marB="0" anchor="ctr">
                    <a:lnL>
                      <a:noFill/>
                    </a:lnL>
                    <a:lnR>
                      <a:noFill/>
                    </a:lnR>
                    <a:lnT>
                      <a:noFill/>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dirty="0">
                          <a:solidFill>
                            <a:srgbClr val="002060"/>
                          </a:solidFill>
                          <a:effectLst/>
                          <a:highlight>
                            <a:srgbClr val="EBF1E9"/>
                          </a:highlight>
                          <a:latin typeface="Calibri" panose="020F0502020204030204" pitchFamily="34" charset="0"/>
                        </a:rPr>
                        <a:t>10.272.085,52</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33.466</a:t>
                      </a:r>
                    </a:p>
                  </a:txBody>
                  <a:tcPr marL="0" marR="0" marT="0" marB="0" anchor="ctr">
                    <a:lnL>
                      <a:noFill/>
                    </a:lnL>
                    <a:lnR>
                      <a:noFill/>
                    </a:lnR>
                    <a:lnT>
                      <a:noFill/>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6.979.505,29</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4.757</a:t>
                      </a:r>
                    </a:p>
                  </a:txBody>
                  <a:tcPr marL="0" marR="0" marT="0" marB="0" anchor="ctr">
                    <a:lnL>
                      <a:noFill/>
                    </a:lnL>
                    <a:lnR>
                      <a:noFill/>
                    </a:lnR>
                    <a:lnT>
                      <a:noFill/>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5.587.144,58</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895</a:t>
                      </a:r>
                    </a:p>
                  </a:txBody>
                  <a:tcPr marL="0" marR="0" marT="0" marB="0" anchor="ctr">
                    <a:lnL>
                      <a:noFill/>
                    </a:lnL>
                    <a:lnR>
                      <a:noFill/>
                    </a:lnR>
                    <a:lnT>
                      <a:noFill/>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7.713.599,25</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8.452</a:t>
                      </a:r>
                    </a:p>
                  </a:txBody>
                  <a:tcPr marL="0" marR="0" marT="0" marB="0" anchor="ctr">
                    <a:lnL>
                      <a:noFill/>
                    </a:lnL>
                    <a:lnR>
                      <a:noFill/>
                    </a:lnR>
                    <a:lnT>
                      <a:noFill/>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highlight>
                            <a:srgbClr val="EBF1E9"/>
                          </a:highligh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050" b="1" i="0" u="none" strike="noStrike">
                          <a:solidFill>
                            <a:srgbClr val="002060"/>
                          </a:solidFill>
                          <a:effectLst/>
                          <a:highlight>
                            <a:srgbClr val="EBF1E9"/>
                          </a:highlight>
                          <a:latin typeface="Calibri" panose="020F0502020204030204" pitchFamily="34" charset="0"/>
                        </a:rPr>
                        <a:t>40.787.031,36</a:t>
                      </a:r>
                    </a:p>
                  </a:txBody>
                  <a:tcPr marL="0" marR="0" marT="0" marB="0" anchor="ctr">
                    <a:lnL>
                      <a:noFill/>
                    </a:lnL>
                    <a:lnR>
                      <a:noFill/>
                    </a:lnR>
                    <a:lnT>
                      <a:noFill/>
                    </a:lnT>
                    <a:lnB>
                      <a:noFill/>
                    </a:lnB>
                    <a:solidFill>
                      <a:srgbClr val="EBF1E9"/>
                    </a:solidFill>
                  </a:tcPr>
                </a:tc>
                <a:tc>
                  <a:txBody>
                    <a:bodyPr/>
                    <a:lstStyle/>
                    <a:p>
                      <a:pPr algn="ctr" rtl="0" fontAlgn="ctr"/>
                      <a:r>
                        <a:rPr lang="es-CO" sz="1050" b="1" i="0" u="none" strike="noStrike">
                          <a:solidFill>
                            <a:srgbClr val="002060"/>
                          </a:solidFill>
                          <a:effectLst/>
                          <a:highlight>
                            <a:srgbClr val="EBF1E9"/>
                          </a:highlight>
                          <a:latin typeface="Calibri" panose="020F0502020204030204" pitchFamily="34" charset="0"/>
                        </a:rPr>
                        <a:t>49.941</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2055484536"/>
                  </a:ext>
                </a:extLst>
              </a:tr>
              <a:tr h="352286">
                <a:tc>
                  <a:txBody>
                    <a:bodyPr/>
                    <a:lstStyle/>
                    <a:p>
                      <a:pPr algn="ctr" rtl="0" fontAlgn="ctr"/>
                      <a:r>
                        <a:rPr lang="es-CO" sz="1050" b="1" i="0" u="none" strike="noStrike">
                          <a:solidFill>
                            <a:srgbClr val="002060"/>
                          </a:solidFill>
                          <a:effectLst/>
                          <a:highlight>
                            <a:srgbClr val="EBF1E9"/>
                          </a:highligh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50" b="1" i="0" u="none" strike="noStrike">
                          <a:solidFill>
                            <a:srgbClr val="203864"/>
                          </a:solidFill>
                          <a:effectLst/>
                          <a:highlight>
                            <a:srgbClr val="EBF1E9"/>
                          </a:highlight>
                          <a:latin typeface="Calibri" panose="020F0502020204030204" pitchFamily="34" charset="0"/>
                        </a:rPr>
                        <a:t>30.643.090,53</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50" b="1" i="0" u="none" strike="noStrike">
                          <a:solidFill>
                            <a:srgbClr val="203864"/>
                          </a:solidFill>
                          <a:effectLst/>
                          <a:highlight>
                            <a:srgbClr val="EBF1E9"/>
                          </a:highlight>
                          <a:latin typeface="Calibri" panose="020F0502020204030204" pitchFamily="34" charset="0"/>
                        </a:rPr>
                        <a:t>7.106</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05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highlight>
                            <a:srgbClr val="EBF1E9"/>
                          </a:highligh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50" b="1" i="0" u="none" strike="noStrike">
                          <a:solidFill>
                            <a:srgbClr val="203864"/>
                          </a:solidFill>
                          <a:effectLst/>
                          <a:highlight>
                            <a:srgbClr val="EBF1E9"/>
                          </a:highlight>
                          <a:latin typeface="Calibri" panose="020F0502020204030204" pitchFamily="34" charset="0"/>
                        </a:rPr>
                        <a:t>31.947.099,98</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50" b="1" i="0" u="none" strike="noStrike">
                          <a:solidFill>
                            <a:srgbClr val="203864"/>
                          </a:solidFill>
                          <a:effectLst/>
                          <a:highlight>
                            <a:srgbClr val="EBF1E9"/>
                          </a:highlight>
                          <a:latin typeface="Calibri" panose="020F0502020204030204" pitchFamily="34" charset="0"/>
                        </a:rPr>
                        <a:t>90.526</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05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highlight>
                            <a:srgbClr val="EBF1E9"/>
                          </a:highligh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50" b="1" i="0" u="none" strike="noStrike">
                          <a:solidFill>
                            <a:srgbClr val="203864"/>
                          </a:solidFill>
                          <a:effectLst/>
                          <a:highlight>
                            <a:srgbClr val="EBF1E9"/>
                          </a:highlight>
                          <a:latin typeface="Calibri" panose="020F0502020204030204" pitchFamily="34" charset="0"/>
                        </a:rPr>
                        <a:t>22.596.204,97</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50" b="1" i="0" u="none" strike="noStrike">
                          <a:solidFill>
                            <a:srgbClr val="203864"/>
                          </a:solidFill>
                          <a:effectLst/>
                          <a:highlight>
                            <a:srgbClr val="EBF1E9"/>
                          </a:highlight>
                          <a:latin typeface="Calibri" panose="020F0502020204030204" pitchFamily="34" charset="0"/>
                        </a:rPr>
                        <a:t>14.921</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05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highlight>
                            <a:srgbClr val="EBF1E9"/>
                          </a:highligh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50" b="1" i="0" u="none" strike="noStrike">
                          <a:solidFill>
                            <a:srgbClr val="203864"/>
                          </a:solidFill>
                          <a:effectLst/>
                          <a:highlight>
                            <a:srgbClr val="EBF1E9"/>
                          </a:highlight>
                          <a:latin typeface="Calibri" panose="020F0502020204030204" pitchFamily="34" charset="0"/>
                        </a:rPr>
                        <a:t>16.763.842,45</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50" b="1" i="0" u="none" strike="noStrike">
                          <a:solidFill>
                            <a:srgbClr val="203864"/>
                          </a:solidFill>
                          <a:effectLst/>
                          <a:highlight>
                            <a:srgbClr val="EBF1E9"/>
                          </a:highlight>
                          <a:latin typeface="Calibri" panose="020F0502020204030204" pitchFamily="34" charset="0"/>
                        </a:rPr>
                        <a:t>2.684</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05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highlight>
                            <a:srgbClr val="EBF1E9"/>
                          </a:highligh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50" b="1" i="0" u="none" strike="noStrike">
                          <a:solidFill>
                            <a:srgbClr val="203864"/>
                          </a:solidFill>
                          <a:effectLst/>
                          <a:highlight>
                            <a:srgbClr val="EBF1E9"/>
                          </a:highlight>
                          <a:latin typeface="Calibri" panose="020F0502020204030204" pitchFamily="34" charset="0"/>
                        </a:rPr>
                        <a:t>23.561.839,58</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50" b="1" i="0" u="none" strike="noStrike">
                          <a:solidFill>
                            <a:srgbClr val="203864"/>
                          </a:solidFill>
                          <a:effectLst/>
                          <a:highlight>
                            <a:srgbClr val="EBF1E9"/>
                          </a:highlight>
                          <a:latin typeface="Calibri" panose="020F0502020204030204" pitchFamily="34" charset="0"/>
                        </a:rPr>
                        <a:t>26.183</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highlight>
                            <a:srgbClr val="EBF1E9"/>
                          </a:highligh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50" b="1" i="0" u="none" strike="noStrike">
                          <a:solidFill>
                            <a:srgbClr val="203864"/>
                          </a:solidFill>
                          <a:effectLst/>
                          <a:highlight>
                            <a:srgbClr val="EBF1E9"/>
                          </a:highlight>
                          <a:latin typeface="Calibri" panose="020F0502020204030204" pitchFamily="34" charset="0"/>
                        </a:rPr>
                        <a:t>125.512.077,50</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50" b="1" i="0" u="none" strike="noStrike" dirty="0">
                          <a:solidFill>
                            <a:srgbClr val="203864"/>
                          </a:solidFill>
                          <a:effectLst/>
                          <a:highlight>
                            <a:srgbClr val="EBF1E9"/>
                          </a:highlight>
                          <a:latin typeface="Calibri" panose="020F0502020204030204" pitchFamily="34" charset="0"/>
                        </a:rPr>
                        <a:t>141.420</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extLst>
                  <a:ext uri="{0D108BD9-81ED-4DB2-BD59-A6C34878D82A}">
                    <a16:rowId xmlns:a16="http://schemas.microsoft.com/office/drawing/2014/main" val="1392861864"/>
                  </a:ext>
                </a:extLst>
              </a:tr>
            </a:tbl>
          </a:graphicData>
        </a:graphic>
      </p:graphicFrame>
    </p:spTree>
    <p:extLst>
      <p:ext uri="{BB962C8B-B14F-4D97-AF65-F5344CB8AC3E}">
        <p14:creationId xmlns:p14="http://schemas.microsoft.com/office/powerpoint/2010/main" val="1472159952"/>
      </p:ext>
    </p:extLst>
  </p:cSld>
  <p:clrMapOvr>
    <a:masterClrMapping/>
  </p:clrMapOvr>
</p:sld>
</file>

<file path=ppt/slides/slide1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Conector recto 12">
            <a:extLst>
              <a:ext uri="{FF2B5EF4-FFF2-40B4-BE49-F238E27FC236}">
                <a16:creationId xmlns:a16="http://schemas.microsoft.com/office/drawing/2014/main" id="{FCC7B209-A2CE-429C-B435-2A8BE76FE8FD}"/>
              </a:ext>
            </a:extLst>
          </p:cNvPr>
          <p:cNvCxnSpPr>
            <a:cxnSpLocks/>
          </p:cNvCxnSpPr>
          <p:nvPr/>
        </p:nvCxnSpPr>
        <p:spPr>
          <a:xfrm>
            <a:off x="88900" y="1057504"/>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12" name="Título 1">
            <a:extLst>
              <a:ext uri="{FF2B5EF4-FFF2-40B4-BE49-F238E27FC236}">
                <a16:creationId xmlns:a16="http://schemas.microsoft.com/office/drawing/2014/main" id="{9D5CFE1F-4C2A-4258-91C5-B56CC5103D7B}"/>
              </a:ext>
            </a:extLst>
          </p:cNvPr>
          <p:cNvSpPr txBox="1">
            <a:spLocks/>
          </p:cNvSpPr>
          <p:nvPr/>
        </p:nvSpPr>
        <p:spPr>
          <a:xfrm>
            <a:off x="80963" y="160338"/>
            <a:ext cx="2490787" cy="2608262"/>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fontAlgn="auto">
              <a:spcBef>
                <a:spcPts val="0"/>
              </a:spcBef>
              <a:spcAft>
                <a:spcPts val="0"/>
              </a:spcAft>
              <a:defRPr/>
            </a:pPr>
            <a:endParaRPr lang="es-ES" sz="2400" b="1" cap="small" dirty="0">
              <a:solidFill>
                <a:srgbClr val="FFC000"/>
              </a:solidFill>
              <a:effectLst>
                <a:outerShdw blurRad="38100" dist="38100" dir="2700000" algn="tl">
                  <a:srgbClr val="000000">
                    <a:alpha val="43137"/>
                  </a:srgbClr>
                </a:outerShdw>
              </a:effectLst>
              <a:latin typeface="Candara" panose="020E0502030303020204" pitchFamily="34" charset="0"/>
            </a:endParaRPr>
          </a:p>
        </p:txBody>
      </p:sp>
      <p:sp>
        <p:nvSpPr>
          <p:cNvPr id="14" name="CuadroTexto 13">
            <a:extLst>
              <a:ext uri="{FF2B5EF4-FFF2-40B4-BE49-F238E27FC236}">
                <a16:creationId xmlns:a16="http://schemas.microsoft.com/office/drawing/2014/main" id="{A5E0DFD0-168C-4F8E-B3A3-97A8C17116AB}"/>
              </a:ext>
            </a:extLst>
          </p:cNvPr>
          <p:cNvSpPr txBox="1"/>
          <p:nvPr/>
        </p:nvSpPr>
        <p:spPr>
          <a:xfrm>
            <a:off x="1697038" y="185738"/>
            <a:ext cx="9882187" cy="893762"/>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Adiciones Limpieza Metropolitana </a:t>
            </a:r>
            <a:r>
              <a:rPr lang="es-CO" sz="1600" b="0" dirty="0" err="1">
                <a:solidFill>
                  <a:schemeClr val="accent1">
                    <a:lumMod val="50000"/>
                  </a:schemeClr>
                </a:solidFill>
              </a:rPr>
              <a:t>sa</a:t>
            </a:r>
            <a:r>
              <a:rPr lang="es-CO" sz="1600" b="0" dirty="0">
                <a:solidFill>
                  <a:schemeClr val="accent1">
                    <a:lumMod val="50000"/>
                  </a:schemeClr>
                </a:solidFill>
              </a:rPr>
              <a:t> </a:t>
            </a:r>
            <a:r>
              <a:rPr lang="es-CO" sz="1600" b="0" dirty="0" err="1">
                <a:solidFill>
                  <a:schemeClr val="accent1">
                    <a:lumMod val="50000"/>
                  </a:schemeClr>
                </a:solidFill>
              </a:rPr>
              <a:t>Esp</a:t>
            </a:r>
            <a:r>
              <a:rPr lang="es-CO" sz="1600" b="0" dirty="0">
                <a:solidFill>
                  <a:schemeClr val="accent1">
                    <a:lumMod val="50000"/>
                  </a:schemeClr>
                </a:solidFill>
              </a:rPr>
              <a:t> - corte a 30 de abril de 2024</a:t>
            </a:r>
            <a:endParaRPr lang="es-ES" sz="1600" b="0" dirty="0">
              <a:solidFill>
                <a:schemeClr val="accent1">
                  <a:lumMod val="50000"/>
                </a:schemeClr>
              </a:solidFill>
            </a:endParaRPr>
          </a:p>
        </p:txBody>
      </p:sp>
      <p:pic>
        <p:nvPicPr>
          <p:cNvPr id="150533" name="Imagen 15">
            <a:extLst>
              <a:ext uri="{FF2B5EF4-FFF2-40B4-BE49-F238E27FC236}">
                <a16:creationId xmlns:a16="http://schemas.microsoft.com/office/drawing/2014/main" id="{ACAFEF41-CA4C-44BF-A3F8-B282D057DF6A}"/>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88975" y="87313"/>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50534" name="Imagen 7">
            <a:extLst>
              <a:ext uri="{FF2B5EF4-FFF2-40B4-BE49-F238E27FC236}">
                <a16:creationId xmlns:a16="http://schemas.microsoft.com/office/drawing/2014/main" id="{C4976EFC-616F-4D86-BD95-1703D7CAFA68}"/>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l="12659" t="17307" r="12910" b="19214"/>
          <a:stretch>
            <a:fillRect/>
          </a:stretch>
        </p:blipFill>
        <p:spPr bwMode="auto">
          <a:xfrm>
            <a:off x="10717213" y="160791"/>
            <a:ext cx="1393825" cy="788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 name="CuadroTexto 9">
            <a:extLst>
              <a:ext uri="{FF2B5EF4-FFF2-40B4-BE49-F238E27FC236}">
                <a16:creationId xmlns:a16="http://schemas.microsoft.com/office/drawing/2014/main" id="{72998197-6EA7-450D-BC26-2246AF381719}"/>
              </a:ext>
            </a:extLst>
          </p:cNvPr>
          <p:cNvSpPr txBox="1"/>
          <p:nvPr/>
        </p:nvSpPr>
        <p:spPr>
          <a:xfrm>
            <a:off x="40820" y="6524625"/>
            <a:ext cx="1631950" cy="246062"/>
          </a:xfrm>
          <a:prstGeom prst="rect">
            <a:avLst/>
          </a:prstGeom>
          <a:noFill/>
        </p:spPr>
        <p:txBody>
          <a:bodyPr wrap="none">
            <a:spAutoFit/>
          </a:bodyPr>
          <a:lstStyle/>
          <a:p>
            <a:pPr eaLnBrk="1" fontAlgn="auto" hangingPunct="1">
              <a:spcBef>
                <a:spcPts val="0"/>
              </a:spcBef>
              <a:spcAft>
                <a:spcPts val="0"/>
              </a:spcAft>
              <a:defRPr/>
            </a:pPr>
            <a:r>
              <a:rPr lang="es-CO" sz="1000" i="1" dirty="0">
                <a:solidFill>
                  <a:schemeClr val="accent1">
                    <a:lumMod val="50000"/>
                  </a:schemeClr>
                </a:solidFill>
                <a:latin typeface="+mn-lt"/>
              </a:rPr>
              <a:t>*Cifras en millones de pesos</a:t>
            </a:r>
          </a:p>
        </p:txBody>
      </p:sp>
      <p:sp>
        <p:nvSpPr>
          <p:cNvPr id="2" name="CuadroTexto 1">
            <a:extLst>
              <a:ext uri="{FF2B5EF4-FFF2-40B4-BE49-F238E27FC236}">
                <a16:creationId xmlns:a16="http://schemas.microsoft.com/office/drawing/2014/main" id="{A3368E37-5AEF-1C85-CB44-3AC3613E0CAE}"/>
              </a:ext>
            </a:extLst>
          </p:cNvPr>
          <p:cNvSpPr txBox="1"/>
          <p:nvPr/>
        </p:nvSpPr>
        <p:spPr>
          <a:xfrm>
            <a:off x="253852" y="2026066"/>
            <a:ext cx="2317898" cy="332398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VIGENTE: No ha finalizado la ejecución financiera del Contrato.</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ES"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FINALIZADO-EN LIQUIDACIÓN: Finalizó la ejecución financiera del Contrato y la Interventoría está en elaboración de los informes finales y proyección del acta.</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EN LIQUIDACIÓN: La proyección del acta y el informe final del Contrato está radicado ante la UAESP.</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Está pendiente para las Adiciones de Puntos Críticos identificar cual es la fuente de pago de los recursos, si son del distrito o recursos de las obligaciones de hacer.</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ES"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 Hace referencia las Adiciones que no se encuentran bajo la supervisión de la Interventoría. </a:t>
            </a:r>
          </a:p>
        </p:txBody>
      </p:sp>
      <p:graphicFrame>
        <p:nvGraphicFramePr>
          <p:cNvPr id="3" name="Tabla 2">
            <a:extLst>
              <a:ext uri="{FF2B5EF4-FFF2-40B4-BE49-F238E27FC236}">
                <a16:creationId xmlns:a16="http://schemas.microsoft.com/office/drawing/2014/main" id="{B9CA5F4F-0D5A-5884-98D5-523B8568E0EF}"/>
              </a:ext>
            </a:extLst>
          </p:cNvPr>
          <p:cNvGraphicFramePr>
            <a:graphicFrameLocks noGrp="1"/>
          </p:cNvGraphicFramePr>
          <p:nvPr/>
        </p:nvGraphicFramePr>
        <p:xfrm>
          <a:off x="2744639" y="1175601"/>
          <a:ext cx="8532961" cy="5445131"/>
        </p:xfrm>
        <a:graphic>
          <a:graphicData uri="http://schemas.openxmlformats.org/drawingml/2006/table">
            <a:tbl>
              <a:tblPr/>
              <a:tblGrid>
                <a:gridCol w="1411379">
                  <a:extLst>
                    <a:ext uri="{9D8B030D-6E8A-4147-A177-3AD203B41FA5}">
                      <a16:colId xmlns:a16="http://schemas.microsoft.com/office/drawing/2014/main" val="81948250"/>
                    </a:ext>
                  </a:extLst>
                </a:gridCol>
                <a:gridCol w="693928">
                  <a:extLst>
                    <a:ext uri="{9D8B030D-6E8A-4147-A177-3AD203B41FA5}">
                      <a16:colId xmlns:a16="http://schemas.microsoft.com/office/drawing/2014/main" val="3514486708"/>
                    </a:ext>
                  </a:extLst>
                </a:gridCol>
                <a:gridCol w="1140864">
                  <a:extLst>
                    <a:ext uri="{9D8B030D-6E8A-4147-A177-3AD203B41FA5}">
                      <a16:colId xmlns:a16="http://schemas.microsoft.com/office/drawing/2014/main" val="2610407923"/>
                    </a:ext>
                  </a:extLst>
                </a:gridCol>
                <a:gridCol w="917396">
                  <a:extLst>
                    <a:ext uri="{9D8B030D-6E8A-4147-A177-3AD203B41FA5}">
                      <a16:colId xmlns:a16="http://schemas.microsoft.com/office/drawing/2014/main" val="3742431817"/>
                    </a:ext>
                  </a:extLst>
                </a:gridCol>
                <a:gridCol w="1190852">
                  <a:extLst>
                    <a:ext uri="{9D8B030D-6E8A-4147-A177-3AD203B41FA5}">
                      <a16:colId xmlns:a16="http://schemas.microsoft.com/office/drawing/2014/main" val="2005954667"/>
                    </a:ext>
                  </a:extLst>
                </a:gridCol>
                <a:gridCol w="626299">
                  <a:extLst>
                    <a:ext uri="{9D8B030D-6E8A-4147-A177-3AD203B41FA5}">
                      <a16:colId xmlns:a16="http://schemas.microsoft.com/office/drawing/2014/main" val="3631076605"/>
                    </a:ext>
                  </a:extLst>
                </a:gridCol>
                <a:gridCol w="1011488">
                  <a:extLst>
                    <a:ext uri="{9D8B030D-6E8A-4147-A177-3AD203B41FA5}">
                      <a16:colId xmlns:a16="http://schemas.microsoft.com/office/drawing/2014/main" val="3010690240"/>
                    </a:ext>
                  </a:extLst>
                </a:gridCol>
                <a:gridCol w="693928">
                  <a:extLst>
                    <a:ext uri="{9D8B030D-6E8A-4147-A177-3AD203B41FA5}">
                      <a16:colId xmlns:a16="http://schemas.microsoft.com/office/drawing/2014/main" val="186574782"/>
                    </a:ext>
                  </a:extLst>
                </a:gridCol>
                <a:gridCol w="846827">
                  <a:extLst>
                    <a:ext uri="{9D8B030D-6E8A-4147-A177-3AD203B41FA5}">
                      <a16:colId xmlns:a16="http://schemas.microsoft.com/office/drawing/2014/main" val="3974813515"/>
                    </a:ext>
                  </a:extLst>
                </a:gridCol>
              </a:tblGrid>
              <a:tr h="129646">
                <a:tc gridSpan="9">
                  <a:txBody>
                    <a:bodyPr/>
                    <a:lstStyle/>
                    <a:p>
                      <a:pPr algn="ctr" fontAlgn="ctr"/>
                      <a:r>
                        <a:rPr lang="es-MX" sz="700" b="1" i="0" u="none" strike="noStrike" dirty="0">
                          <a:solidFill>
                            <a:srgbClr val="203764"/>
                          </a:solidFill>
                          <a:effectLst/>
                          <a:latin typeface="Calibri" panose="020F0502020204030204" pitchFamily="34" charset="0"/>
                        </a:rPr>
                        <a:t>CONTRATOS DE ADICIÓN - ASE 2 ($ millones)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495296229"/>
                  </a:ext>
                </a:extLst>
              </a:tr>
              <a:tr h="518583">
                <a:tc>
                  <a:txBody>
                    <a:bodyPr/>
                    <a:lstStyle/>
                    <a:p>
                      <a:pPr algn="ctr" rtl="0" fontAlgn="ctr"/>
                      <a:r>
                        <a:rPr lang="es-CO" sz="800" b="1" i="0" u="none" strike="noStrike" dirty="0">
                          <a:solidFill>
                            <a:srgbClr val="203764"/>
                          </a:solidFill>
                          <a:effectLst/>
                          <a:latin typeface="Calibri" panose="020F0502020204030204" pitchFamily="34" charset="0"/>
                        </a:rPr>
                        <a:t>ADICIONES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800" b="1" i="0" u="none" strike="noStrike">
                          <a:solidFill>
                            <a:srgbClr val="203764"/>
                          </a:solidFill>
                          <a:effectLst/>
                          <a:latin typeface="Calibri" panose="020F0502020204030204" pitchFamily="34" charset="0"/>
                        </a:rPr>
                        <a:t>RECURSOS DISTRITO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800" b="1" i="0" u="none" strike="noStrike">
                          <a:solidFill>
                            <a:srgbClr val="203764"/>
                          </a:solidFill>
                          <a:effectLst/>
                          <a:latin typeface="Calibri" panose="020F0502020204030204" pitchFamily="34" charset="0"/>
                        </a:rPr>
                        <a:t>APORTES VOLUNTARIOS - OH</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800" b="1" i="0" u="none" strike="noStrike">
                          <a:solidFill>
                            <a:srgbClr val="203764"/>
                          </a:solidFill>
                          <a:effectLst/>
                          <a:latin typeface="Calibri" panose="020F0502020204030204" pitchFamily="34" charset="0"/>
                        </a:rPr>
                        <a:t>TOTAL</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MX" sz="800" b="1" i="0" u="none" strike="noStrike">
                          <a:solidFill>
                            <a:srgbClr val="203764"/>
                          </a:solidFill>
                          <a:effectLst/>
                          <a:latin typeface="Calibri" panose="020F0502020204030204" pitchFamily="34" charset="0"/>
                        </a:rPr>
                        <a:t>VR APROBADO POR LA INTERVENTORIA PARA PAGO POR LA UAESP</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800" b="1" i="0" u="none" strike="noStrike">
                          <a:solidFill>
                            <a:srgbClr val="203764"/>
                          </a:solidFill>
                          <a:effectLst/>
                          <a:latin typeface="Calibri" panose="020F0502020204030204" pitchFamily="34" charset="0"/>
                        </a:rPr>
                        <a:t>SALDO DE ADICIÓN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800" b="1" i="0" u="none" strike="noStrike">
                          <a:solidFill>
                            <a:srgbClr val="203764"/>
                          </a:solidFill>
                          <a:effectLst/>
                          <a:latin typeface="Calibri" panose="020F0502020204030204" pitchFamily="34" charset="0"/>
                        </a:rPr>
                        <a:t>ESTADO DEL CONTRATO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800" b="1" i="0" u="none" strike="noStrike">
                          <a:solidFill>
                            <a:srgbClr val="203764"/>
                          </a:solidFill>
                          <a:effectLst/>
                          <a:latin typeface="Calibri" panose="020F0502020204030204" pitchFamily="34" charset="0"/>
                        </a:rPr>
                        <a:t>APORTE VOLUNTARIO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800" b="1" i="0" u="none" strike="noStrike">
                          <a:solidFill>
                            <a:srgbClr val="203764"/>
                          </a:solidFill>
                          <a:effectLst/>
                          <a:latin typeface="Calibri" panose="020F0502020204030204" pitchFamily="34" charset="0"/>
                        </a:rPr>
                        <a:t>APORTES CONTRATADOS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extLst>
                  <a:ext uri="{0D108BD9-81ED-4DB2-BD59-A6C34878D82A}">
                    <a16:rowId xmlns:a16="http://schemas.microsoft.com/office/drawing/2014/main" val="2213988256"/>
                  </a:ext>
                </a:extLst>
              </a:tr>
              <a:tr h="129646">
                <a:tc>
                  <a:txBody>
                    <a:bodyPr/>
                    <a:lstStyle/>
                    <a:p>
                      <a:pPr algn="ctr" rtl="0" fontAlgn="ctr"/>
                      <a:r>
                        <a:rPr lang="es-CO" sz="800" b="1" i="0" u="none" strike="noStrike">
                          <a:solidFill>
                            <a:srgbClr val="203764"/>
                          </a:solidFill>
                          <a:effectLst/>
                          <a:latin typeface="Calibri" panose="020F0502020204030204" pitchFamily="34" charset="0"/>
                        </a:rPr>
                        <a:t>ASE 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800" b="1" i="0" u="none" strike="noStrike">
                          <a:solidFill>
                            <a:srgbClr val="203764"/>
                          </a:solidFill>
                          <a:effectLst/>
                          <a:latin typeface="Calibri" panose="020F0502020204030204" pitchFamily="34" charset="0"/>
                        </a:rPr>
                        <a:t>$ 58.831,07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800" b="1" i="0" u="none" strike="noStrike">
                          <a:solidFill>
                            <a:srgbClr val="203764"/>
                          </a:solidFill>
                          <a:effectLst/>
                          <a:latin typeface="Calibri" panose="020F0502020204030204" pitchFamily="34" charset="0"/>
                        </a:rPr>
                        <a:t>$ 30.370,02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800" b="1" i="0" u="none" strike="noStrike">
                          <a:solidFill>
                            <a:srgbClr val="203764"/>
                          </a:solidFill>
                          <a:effectLst/>
                          <a:latin typeface="Calibri" panose="020F0502020204030204" pitchFamily="34" charset="0"/>
                        </a:rPr>
                        <a:t>$ 89.201,09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8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8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8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800" b="1" i="0" u="none" strike="noStrike">
                          <a:solidFill>
                            <a:srgbClr val="203764"/>
                          </a:solidFill>
                          <a:effectLst/>
                          <a:latin typeface="Calibri" panose="020F0502020204030204" pitchFamily="34" charset="0"/>
                        </a:rPr>
                        <a:t>$ 59.577,00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800" b="1" i="0" u="none" strike="noStrike">
                          <a:solidFill>
                            <a:srgbClr val="203764"/>
                          </a:solidFill>
                          <a:effectLst/>
                          <a:latin typeface="Calibri" panose="020F0502020204030204" pitchFamily="34" charset="0"/>
                        </a:rPr>
                        <a:t>$ 30.370,02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extLst>
                  <a:ext uri="{0D108BD9-81ED-4DB2-BD59-A6C34878D82A}">
                    <a16:rowId xmlns:a16="http://schemas.microsoft.com/office/drawing/2014/main" val="1520138104"/>
                  </a:ext>
                </a:extLst>
              </a:tr>
              <a:tr h="129646">
                <a:tc>
                  <a:txBody>
                    <a:bodyPr/>
                    <a:lstStyle/>
                    <a:p>
                      <a:pPr algn="l" rtl="0" fontAlgn="ctr"/>
                      <a:r>
                        <a:rPr lang="es-CO" sz="800" b="1" i="0" u="none" strike="noStrike">
                          <a:solidFill>
                            <a:srgbClr val="203764"/>
                          </a:solidFill>
                          <a:effectLst/>
                          <a:latin typeface="Calibri" panose="020F0502020204030204" pitchFamily="34" charset="0"/>
                        </a:rPr>
                        <a:t>1. CRÍTICOS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800" b="1" i="0" u="none" strike="noStrike" dirty="0">
                          <a:solidFill>
                            <a:srgbClr val="203764"/>
                          </a:solidFill>
                          <a:effectLst/>
                          <a:latin typeface="Calibri" panose="020F0502020204030204" pitchFamily="34" charset="0"/>
                        </a:rPr>
                        <a:t>$ 58.831,07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800" b="1" i="0" u="none" strike="noStrike">
                          <a:solidFill>
                            <a:srgbClr val="203764"/>
                          </a:solidFill>
                          <a:effectLst/>
                          <a:latin typeface="Calibri" panose="020F0502020204030204" pitchFamily="34" charset="0"/>
                        </a:rPr>
                        <a:t>$ 8.573,83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800" b="1" i="0" u="none" strike="noStrike">
                          <a:solidFill>
                            <a:srgbClr val="203764"/>
                          </a:solidFill>
                          <a:effectLst/>
                          <a:latin typeface="Calibri" panose="020F0502020204030204" pitchFamily="34" charset="0"/>
                        </a:rPr>
                        <a:t>$ 67.404,90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8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8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8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8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8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2486308953"/>
                  </a:ext>
                </a:extLst>
              </a:tr>
              <a:tr h="129646">
                <a:tc>
                  <a:txBody>
                    <a:bodyPr/>
                    <a:lstStyle/>
                    <a:p>
                      <a:pPr algn="l" rtl="0" fontAlgn="ctr"/>
                      <a:r>
                        <a:rPr lang="es-CO" sz="800" b="0" i="0" u="none" strike="noStrike">
                          <a:solidFill>
                            <a:srgbClr val="203764"/>
                          </a:solidFill>
                          <a:effectLst/>
                          <a:latin typeface="Calibri" panose="020F0502020204030204" pitchFamily="34" charset="0"/>
                        </a:rPr>
                        <a:t>ADICIÓN N°01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dirty="0">
                          <a:solidFill>
                            <a:srgbClr val="203764"/>
                          </a:solidFill>
                          <a:effectLst/>
                          <a:latin typeface="Calibri" panose="020F0502020204030204" pitchFamily="34" charset="0"/>
                        </a:rPr>
                        <a:t>$ 5.679,60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$ 5.679,60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$ 5.628,82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$ 50,78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8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916285155"/>
                  </a:ext>
                </a:extLst>
              </a:tr>
              <a:tr h="129646">
                <a:tc>
                  <a:txBody>
                    <a:bodyPr/>
                    <a:lstStyle/>
                    <a:p>
                      <a:pPr algn="l" rtl="0" fontAlgn="ctr"/>
                      <a:r>
                        <a:rPr lang="es-CO" sz="800" b="0" i="0" u="none" strike="noStrike">
                          <a:solidFill>
                            <a:srgbClr val="203764"/>
                          </a:solidFill>
                          <a:effectLst/>
                          <a:latin typeface="Calibri" panose="020F0502020204030204" pitchFamily="34" charset="0"/>
                        </a:rPr>
                        <a:t>ADICIÓN N°02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$ 5.264,33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$ 5.264,33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$ 5.221,71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$ 42,62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8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302988868"/>
                  </a:ext>
                </a:extLst>
              </a:tr>
              <a:tr h="129646">
                <a:tc>
                  <a:txBody>
                    <a:bodyPr/>
                    <a:lstStyle/>
                    <a:p>
                      <a:pPr algn="l" rtl="0" fontAlgn="ctr"/>
                      <a:r>
                        <a:rPr lang="es-CO" sz="800" b="0" i="0" u="none" strike="noStrike">
                          <a:solidFill>
                            <a:srgbClr val="203764"/>
                          </a:solidFill>
                          <a:effectLst/>
                          <a:latin typeface="Calibri" panose="020F0502020204030204" pitchFamily="34" charset="0"/>
                        </a:rPr>
                        <a:t>ADICIÓN N°07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$ 993,79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$ 993,79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$ 981,08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$ 12,71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8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551931372"/>
                  </a:ext>
                </a:extLst>
              </a:tr>
              <a:tr h="129646">
                <a:tc>
                  <a:txBody>
                    <a:bodyPr/>
                    <a:lstStyle/>
                    <a:p>
                      <a:pPr algn="l" rtl="0" fontAlgn="ctr"/>
                      <a:r>
                        <a:rPr lang="es-CO" sz="800" b="0" i="0" u="none" strike="noStrike">
                          <a:solidFill>
                            <a:srgbClr val="203764"/>
                          </a:solidFill>
                          <a:effectLst/>
                          <a:latin typeface="Calibri" panose="020F0502020204030204" pitchFamily="34" charset="0"/>
                        </a:rPr>
                        <a:t>ADICIÓN N°08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$ 9.601,96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dirty="0">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$ 9.601,96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$ 9.528,46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$ 73,50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8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69457644"/>
                  </a:ext>
                </a:extLst>
              </a:tr>
              <a:tr h="129646">
                <a:tc>
                  <a:txBody>
                    <a:bodyPr/>
                    <a:lstStyle/>
                    <a:p>
                      <a:pPr algn="l" rtl="0" fontAlgn="ctr"/>
                      <a:r>
                        <a:rPr lang="es-CO" sz="800" b="0" i="0" u="none" strike="noStrike">
                          <a:solidFill>
                            <a:srgbClr val="203764"/>
                          </a:solidFill>
                          <a:effectLst/>
                          <a:latin typeface="Calibri" panose="020F0502020204030204" pitchFamily="34" charset="0"/>
                        </a:rPr>
                        <a:t>ADICIÓN N°11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$ 6.090,93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$ 6.090,93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$ 6.090,86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$ 0,07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8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965571687"/>
                  </a:ext>
                </a:extLst>
              </a:tr>
              <a:tr h="129646">
                <a:tc>
                  <a:txBody>
                    <a:bodyPr/>
                    <a:lstStyle/>
                    <a:p>
                      <a:pPr algn="l" rtl="0" fontAlgn="ctr"/>
                      <a:r>
                        <a:rPr lang="es-CO" sz="800" b="0" i="0" u="none" strike="noStrike">
                          <a:solidFill>
                            <a:srgbClr val="203764"/>
                          </a:solidFill>
                          <a:effectLst/>
                          <a:latin typeface="Calibri" panose="020F0502020204030204" pitchFamily="34" charset="0"/>
                        </a:rPr>
                        <a:t>ADICIÓN N°13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$ 4.336,10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$ 4.336,10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$ 4.317,24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$ 18,86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8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020766373"/>
                  </a:ext>
                </a:extLst>
              </a:tr>
              <a:tr h="129646">
                <a:tc>
                  <a:txBody>
                    <a:bodyPr/>
                    <a:lstStyle/>
                    <a:p>
                      <a:pPr algn="l" rtl="0" fontAlgn="ctr"/>
                      <a:r>
                        <a:rPr lang="es-CO" sz="800" b="0" i="0" u="none" strike="noStrike">
                          <a:solidFill>
                            <a:srgbClr val="203764"/>
                          </a:solidFill>
                          <a:effectLst/>
                          <a:latin typeface="Calibri" panose="020F0502020204030204" pitchFamily="34" charset="0"/>
                        </a:rPr>
                        <a:t>ADICIÓN N°14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$ 4.686,50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dirty="0">
                          <a:solidFill>
                            <a:srgbClr val="203764"/>
                          </a:solidFill>
                          <a:effectLst/>
                          <a:latin typeface="Calibri" panose="020F0502020204030204" pitchFamily="34" charset="0"/>
                        </a:rPr>
                        <a:t>$ 4.686,50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$ 4.608,46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$ 78,04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8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174825402"/>
                  </a:ext>
                </a:extLst>
              </a:tr>
              <a:tr h="129646">
                <a:tc>
                  <a:txBody>
                    <a:bodyPr/>
                    <a:lstStyle/>
                    <a:p>
                      <a:pPr algn="l" rtl="0" fontAlgn="ctr"/>
                      <a:r>
                        <a:rPr lang="es-CO" sz="800" b="0" i="0" u="none" strike="noStrike">
                          <a:solidFill>
                            <a:srgbClr val="203764"/>
                          </a:solidFill>
                          <a:effectLst/>
                          <a:latin typeface="Calibri" panose="020F0502020204030204" pitchFamily="34" charset="0"/>
                        </a:rPr>
                        <a:t>ADICIÓN N°15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$ 8.573,83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dirty="0">
                          <a:solidFill>
                            <a:srgbClr val="203764"/>
                          </a:solidFill>
                          <a:effectLst/>
                          <a:latin typeface="Calibri" panose="020F0502020204030204" pitchFamily="34" charset="0"/>
                        </a:rPr>
                        <a:t>$ 8.573,83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$ 8.528,42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$ 45,41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8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934937464"/>
                  </a:ext>
                </a:extLst>
              </a:tr>
              <a:tr h="129646">
                <a:tc>
                  <a:txBody>
                    <a:bodyPr/>
                    <a:lstStyle/>
                    <a:p>
                      <a:pPr algn="l" rtl="0" fontAlgn="ctr"/>
                      <a:r>
                        <a:rPr lang="es-CO" sz="800" b="0" i="0" u="none" strike="noStrike">
                          <a:solidFill>
                            <a:srgbClr val="203764"/>
                          </a:solidFill>
                          <a:effectLst/>
                          <a:latin typeface="Calibri" panose="020F0502020204030204" pitchFamily="34" charset="0"/>
                        </a:rPr>
                        <a:t>ADICIÓN N°17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$ 5.913,06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$ 5.913,06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$ 5.897,81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$ 15,25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8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862037435"/>
                  </a:ext>
                </a:extLst>
              </a:tr>
              <a:tr h="129646">
                <a:tc>
                  <a:txBody>
                    <a:bodyPr/>
                    <a:lstStyle/>
                    <a:p>
                      <a:pPr algn="l" rtl="0" fontAlgn="ctr"/>
                      <a:r>
                        <a:rPr lang="es-CO" sz="800" b="0" i="0" u="none" strike="noStrike">
                          <a:solidFill>
                            <a:srgbClr val="203764"/>
                          </a:solidFill>
                          <a:effectLst/>
                          <a:latin typeface="Calibri" panose="020F0502020204030204" pitchFamily="34" charset="0"/>
                        </a:rPr>
                        <a:t>ADICIÓN N°19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$ 3.898,11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$ 3.898,11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$ 3.839,56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$ 58,55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800" b="0" i="0" u="none" strike="noStrike">
                          <a:solidFill>
                            <a:srgbClr val="203764"/>
                          </a:solidFill>
                          <a:effectLst/>
                          <a:latin typeface="Calibri" panose="020F0502020204030204" pitchFamily="34" charset="0"/>
                        </a:rPr>
                        <a:t> 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953206986"/>
                  </a:ext>
                </a:extLst>
              </a:tr>
              <a:tr h="129646">
                <a:tc>
                  <a:txBody>
                    <a:bodyPr/>
                    <a:lstStyle/>
                    <a:p>
                      <a:pPr algn="l" rtl="0" fontAlgn="ctr"/>
                      <a:r>
                        <a:rPr lang="es-CO" sz="800" b="0" i="0" u="none" strike="noStrike">
                          <a:solidFill>
                            <a:srgbClr val="203764"/>
                          </a:solidFill>
                          <a:effectLst/>
                          <a:latin typeface="Calibri" panose="020F0502020204030204" pitchFamily="34" charset="0"/>
                        </a:rPr>
                        <a:t>ADICIÓN N°20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$ 1.053,89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$ 1.053,89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$ 1.053,89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800" b="0" i="0" u="none" strike="noStrike">
                          <a:solidFill>
                            <a:srgbClr val="203764"/>
                          </a:solidFill>
                          <a:effectLst/>
                          <a:latin typeface="Calibri" panose="020F0502020204030204" pitchFamily="34" charset="0"/>
                        </a:rPr>
                        <a:t> 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475834334"/>
                  </a:ext>
                </a:extLst>
              </a:tr>
              <a:tr h="129646">
                <a:tc>
                  <a:txBody>
                    <a:bodyPr/>
                    <a:lstStyle/>
                    <a:p>
                      <a:pPr algn="l" rtl="0" fontAlgn="ctr"/>
                      <a:r>
                        <a:rPr lang="es-CO" sz="800" b="0" i="0" u="none" strike="noStrike">
                          <a:solidFill>
                            <a:srgbClr val="203764"/>
                          </a:solidFill>
                          <a:effectLst/>
                          <a:latin typeface="Calibri" panose="020F0502020204030204" pitchFamily="34" charset="0"/>
                        </a:rPr>
                        <a:t>ADICIÓN N°22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$ 3.314,17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dirty="0">
                          <a:solidFill>
                            <a:srgbClr val="203764"/>
                          </a:solidFill>
                          <a:effectLst/>
                          <a:latin typeface="Calibri" panose="020F0502020204030204" pitchFamily="34" charset="0"/>
                        </a:rPr>
                        <a:t>$ 3.314,17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$ 3.291,03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$ 23,14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800" b="0" i="0" u="none" strike="noStrike">
                          <a:solidFill>
                            <a:srgbClr val="203764"/>
                          </a:solidFill>
                          <a:effectLst/>
                          <a:latin typeface="Calibri" panose="020F0502020204030204" pitchFamily="34" charset="0"/>
                        </a:rPr>
                        <a:t> 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985150735"/>
                  </a:ext>
                </a:extLst>
              </a:tr>
              <a:tr h="259292">
                <a:tc>
                  <a:txBody>
                    <a:bodyPr/>
                    <a:lstStyle/>
                    <a:p>
                      <a:pPr algn="l" rtl="0" fontAlgn="ctr"/>
                      <a:r>
                        <a:rPr lang="es-CO" sz="800" b="0" i="0" u="none" strike="noStrike">
                          <a:solidFill>
                            <a:srgbClr val="203764"/>
                          </a:solidFill>
                          <a:effectLst/>
                          <a:latin typeface="Calibri" panose="020F0502020204030204" pitchFamily="34" charset="0"/>
                        </a:rPr>
                        <a:t>ADICIÓN N°23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$ 4.532,71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$ 4.532,71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$ 4.532,70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dirty="0">
                          <a:solidFill>
                            <a:srgbClr val="203764"/>
                          </a:solidFill>
                          <a:effectLst/>
                          <a:latin typeface="Calibri" panose="020F0502020204030204" pitchFamily="34" charset="0"/>
                        </a:rPr>
                        <a:t>$ 0,01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800" b="0" i="0" u="none" strike="noStrike">
                          <a:solidFill>
                            <a:srgbClr val="203764"/>
                          </a:solidFill>
                          <a:effectLst/>
                          <a:latin typeface="Calibri" panose="020F0502020204030204" pitchFamily="34" charset="0"/>
                        </a:rPr>
                        <a:t>FINALIZADA EN LIQUIDACION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128840974"/>
                  </a:ext>
                </a:extLst>
              </a:tr>
              <a:tr h="129646">
                <a:tc>
                  <a:txBody>
                    <a:bodyPr/>
                    <a:lstStyle/>
                    <a:p>
                      <a:pPr algn="l" rtl="0" fontAlgn="ctr"/>
                      <a:r>
                        <a:rPr lang="es-CO" sz="800" b="0" i="0" u="none" strike="noStrike">
                          <a:solidFill>
                            <a:srgbClr val="203764"/>
                          </a:solidFill>
                          <a:effectLst/>
                          <a:latin typeface="Calibri" panose="020F0502020204030204" pitchFamily="34" charset="0"/>
                        </a:rPr>
                        <a:t>ADICIÓN N°25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$ 3.465,92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$ 3.465,92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$ 3.465,91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$ 0,01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800" b="0" i="0" u="none" strike="noStrike">
                          <a:solidFill>
                            <a:srgbClr val="203764"/>
                          </a:solidFill>
                          <a:effectLst/>
                          <a:latin typeface="Calibri" panose="020F0502020204030204" pitchFamily="34" charset="0"/>
                        </a:rPr>
                        <a:t>VIGENTE</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800772595"/>
                  </a:ext>
                </a:extLst>
              </a:tr>
              <a:tr h="129646">
                <a:tc>
                  <a:txBody>
                    <a:bodyPr/>
                    <a:lstStyle/>
                    <a:p>
                      <a:pPr algn="l" rtl="0" fontAlgn="ctr"/>
                      <a:r>
                        <a:rPr lang="es-CO" sz="800" b="0" i="0" u="none" strike="noStrike">
                          <a:solidFill>
                            <a:srgbClr val="203764"/>
                          </a:solidFill>
                          <a:effectLst/>
                          <a:latin typeface="Calibri" panose="020F0502020204030204" pitchFamily="34" charset="0"/>
                        </a:rPr>
                        <a:t>ADICIÓN N°27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$ 2.367,90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$ 2.367,90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dirty="0">
                          <a:solidFill>
                            <a:srgbClr val="203764"/>
                          </a:solidFill>
                          <a:effectLst/>
                          <a:latin typeface="Calibri" panose="020F0502020204030204" pitchFamily="34" charset="0"/>
                        </a:rPr>
                        <a:t>$ 930,56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$ 1.437,34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800" b="0" i="0" u="none" strike="noStrike">
                          <a:solidFill>
                            <a:srgbClr val="203764"/>
                          </a:solidFill>
                          <a:effectLst/>
                          <a:latin typeface="Calibri" panose="020F0502020204030204" pitchFamily="34" charset="0"/>
                        </a:rPr>
                        <a:t>VIGENTE</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983836272"/>
                  </a:ext>
                </a:extLst>
              </a:tr>
              <a:tr h="129646">
                <a:tc>
                  <a:txBody>
                    <a:bodyPr/>
                    <a:lstStyle/>
                    <a:p>
                      <a:pPr algn="l" rtl="0" fontAlgn="ctr"/>
                      <a:r>
                        <a:rPr lang="es-CO" sz="800" b="1" i="0" u="none" strike="noStrike">
                          <a:solidFill>
                            <a:srgbClr val="203764"/>
                          </a:solidFill>
                          <a:effectLst/>
                          <a:latin typeface="Calibri" panose="020F0502020204030204" pitchFamily="34" charset="0"/>
                        </a:rPr>
                        <a:t>2. M.F. LAVADO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8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800" b="1" i="0" u="none" strike="noStrike">
                          <a:solidFill>
                            <a:srgbClr val="203764"/>
                          </a:solidFill>
                          <a:effectLst/>
                          <a:latin typeface="Calibri" panose="020F0502020204030204" pitchFamily="34" charset="0"/>
                        </a:rPr>
                        <a:t>$ 3.484,95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800" b="1" i="0" u="none" strike="noStrike">
                          <a:solidFill>
                            <a:srgbClr val="203764"/>
                          </a:solidFill>
                          <a:effectLst/>
                          <a:latin typeface="Calibri" panose="020F0502020204030204" pitchFamily="34" charset="0"/>
                        </a:rPr>
                        <a:t>$ 3.484,95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8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8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8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8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8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4282942218"/>
                  </a:ext>
                </a:extLst>
              </a:tr>
              <a:tr h="129646">
                <a:tc>
                  <a:txBody>
                    <a:bodyPr/>
                    <a:lstStyle/>
                    <a:p>
                      <a:pPr algn="l" rtl="0" fontAlgn="ctr"/>
                      <a:r>
                        <a:rPr lang="es-CO" sz="800" b="0" i="0" u="none" strike="noStrike">
                          <a:solidFill>
                            <a:srgbClr val="203764"/>
                          </a:solidFill>
                          <a:effectLst/>
                          <a:latin typeface="Calibri" panose="020F0502020204030204" pitchFamily="34" charset="0"/>
                        </a:rPr>
                        <a:t>ADICIÓN N°04*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$ 147,57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$ 147,57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$ 132,69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dirty="0">
                          <a:solidFill>
                            <a:srgbClr val="203764"/>
                          </a:solidFill>
                          <a:effectLst/>
                          <a:latin typeface="Calibri" panose="020F0502020204030204" pitchFamily="34" charset="0"/>
                        </a:rPr>
                        <a:t>$ 14,88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8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4060529331"/>
                  </a:ext>
                </a:extLst>
              </a:tr>
              <a:tr h="129646">
                <a:tc>
                  <a:txBody>
                    <a:bodyPr/>
                    <a:lstStyle/>
                    <a:p>
                      <a:pPr algn="l" rtl="0" fontAlgn="ctr"/>
                      <a:r>
                        <a:rPr lang="es-CO" sz="800" b="0" i="0" u="none" strike="noStrike">
                          <a:solidFill>
                            <a:srgbClr val="203764"/>
                          </a:solidFill>
                          <a:effectLst/>
                          <a:latin typeface="Calibri" panose="020F0502020204030204" pitchFamily="34" charset="0"/>
                        </a:rPr>
                        <a:t>ADICIÓN N°10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$ 367,70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$ 367,70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$ 345,51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$ 22,19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8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527663353"/>
                  </a:ext>
                </a:extLst>
              </a:tr>
              <a:tr h="129646">
                <a:tc>
                  <a:txBody>
                    <a:bodyPr/>
                    <a:lstStyle/>
                    <a:p>
                      <a:pPr algn="l" rtl="0" fontAlgn="ctr"/>
                      <a:r>
                        <a:rPr lang="es-CO" sz="800" b="0" i="0" u="none" strike="noStrike">
                          <a:solidFill>
                            <a:srgbClr val="203764"/>
                          </a:solidFill>
                          <a:effectLst/>
                          <a:latin typeface="Calibri" panose="020F0502020204030204" pitchFamily="34" charset="0"/>
                        </a:rPr>
                        <a:t>ADICIÓN N°12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$ 425,58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$ 425,58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$ 425,58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dirty="0">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8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616179664"/>
                  </a:ext>
                </a:extLst>
              </a:tr>
              <a:tr h="129646">
                <a:tc>
                  <a:txBody>
                    <a:bodyPr/>
                    <a:lstStyle/>
                    <a:p>
                      <a:pPr algn="l" rtl="0" fontAlgn="ctr"/>
                      <a:r>
                        <a:rPr lang="es-CO" sz="800" b="0" i="0" u="none" strike="noStrike">
                          <a:solidFill>
                            <a:srgbClr val="203764"/>
                          </a:solidFill>
                          <a:effectLst/>
                          <a:latin typeface="Calibri" panose="020F0502020204030204" pitchFamily="34" charset="0"/>
                        </a:rPr>
                        <a:t>ADICIÓN N°16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$ 514,42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$ 514,42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$ 497,52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$ 16,90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800" b="0" i="0" u="none" strike="noStrike" dirty="0">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479977580"/>
                  </a:ext>
                </a:extLst>
              </a:tr>
              <a:tr h="129646">
                <a:tc>
                  <a:txBody>
                    <a:bodyPr/>
                    <a:lstStyle/>
                    <a:p>
                      <a:pPr algn="l" rtl="0" fontAlgn="ctr"/>
                      <a:r>
                        <a:rPr lang="es-CO" sz="800" b="0" i="0" u="none" strike="noStrike">
                          <a:solidFill>
                            <a:srgbClr val="203764"/>
                          </a:solidFill>
                          <a:effectLst/>
                          <a:latin typeface="Calibri" panose="020F0502020204030204" pitchFamily="34" charset="0"/>
                        </a:rPr>
                        <a:t>ADICIÓN N°18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$ 620,50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$ 620,50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$ 506,48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$ 114,02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800" b="0" i="0" u="none" strike="noStrike" dirty="0">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4060107726"/>
                  </a:ext>
                </a:extLst>
              </a:tr>
              <a:tr h="259292">
                <a:tc>
                  <a:txBody>
                    <a:bodyPr/>
                    <a:lstStyle/>
                    <a:p>
                      <a:pPr algn="l" rtl="0" fontAlgn="ctr"/>
                      <a:r>
                        <a:rPr lang="es-CO" sz="800" b="0" i="0" u="none" strike="noStrike">
                          <a:solidFill>
                            <a:srgbClr val="203764"/>
                          </a:solidFill>
                          <a:effectLst/>
                          <a:latin typeface="Calibri" panose="020F0502020204030204" pitchFamily="34" charset="0"/>
                        </a:rPr>
                        <a:t>ADICIÓN N°21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$ 315,07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$ 315,07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$ 315,07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800" b="0" i="0" u="none" strike="noStrike" dirty="0">
                          <a:solidFill>
                            <a:srgbClr val="203764"/>
                          </a:solidFill>
                          <a:effectLst/>
                          <a:latin typeface="Calibri" panose="020F0502020204030204" pitchFamily="34" charset="0"/>
                        </a:rPr>
                        <a:t>FINALIZADA EN LIQUIDACION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107792388"/>
                  </a:ext>
                </a:extLst>
              </a:tr>
              <a:tr h="259292">
                <a:tc>
                  <a:txBody>
                    <a:bodyPr/>
                    <a:lstStyle/>
                    <a:p>
                      <a:pPr algn="l" rtl="0" fontAlgn="ctr"/>
                      <a:r>
                        <a:rPr lang="es-CO" sz="800" b="0" i="0" u="none" strike="noStrike">
                          <a:solidFill>
                            <a:srgbClr val="203764"/>
                          </a:solidFill>
                          <a:effectLst/>
                          <a:latin typeface="Calibri" panose="020F0502020204030204" pitchFamily="34" charset="0"/>
                        </a:rPr>
                        <a:t>ADICIÓN N°24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$ 411,45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$ 411,45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$ 411,45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800" b="0" i="0" u="none" strike="noStrike" dirty="0">
                          <a:solidFill>
                            <a:srgbClr val="203764"/>
                          </a:solidFill>
                          <a:effectLst/>
                          <a:latin typeface="Calibri" panose="020F0502020204030204" pitchFamily="34" charset="0"/>
                        </a:rPr>
                        <a:t>FINALIZADA EN LIQUIDACION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dirty="0">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026045378"/>
                  </a:ext>
                </a:extLst>
              </a:tr>
              <a:tr h="129646">
                <a:tc>
                  <a:txBody>
                    <a:bodyPr/>
                    <a:lstStyle/>
                    <a:p>
                      <a:pPr algn="l" rtl="0" fontAlgn="ctr"/>
                      <a:r>
                        <a:rPr lang="es-CO" sz="800" b="0" i="0" u="none" strike="noStrike">
                          <a:solidFill>
                            <a:srgbClr val="203764"/>
                          </a:solidFill>
                          <a:effectLst/>
                          <a:latin typeface="Calibri" panose="020F0502020204030204" pitchFamily="34" charset="0"/>
                        </a:rPr>
                        <a:t>ADICIÓN N°26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$ 682,66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$ 682,66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$ 267,28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$ 415,38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800" b="0" i="0" u="none" strike="noStrike">
                          <a:solidFill>
                            <a:srgbClr val="203764"/>
                          </a:solidFill>
                          <a:effectLst/>
                          <a:latin typeface="Calibri" panose="020F0502020204030204" pitchFamily="34" charset="0"/>
                        </a:rPr>
                        <a:t>VIGENTE</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dirty="0">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406487941"/>
                  </a:ext>
                </a:extLst>
              </a:tr>
              <a:tr h="129646">
                <a:tc>
                  <a:txBody>
                    <a:bodyPr/>
                    <a:lstStyle/>
                    <a:p>
                      <a:pPr algn="l" rtl="0" fontAlgn="ctr"/>
                      <a:r>
                        <a:rPr lang="es-CO" sz="800" b="1" i="0" u="none" strike="noStrike">
                          <a:solidFill>
                            <a:srgbClr val="203764"/>
                          </a:solidFill>
                          <a:effectLst/>
                          <a:latin typeface="Calibri" panose="020F0502020204030204" pitchFamily="34" charset="0"/>
                        </a:rPr>
                        <a:t>2. M.F. LAVADO ESP</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8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800" b="1" i="0" u="none" strike="noStrike">
                          <a:solidFill>
                            <a:srgbClr val="203764"/>
                          </a:solidFill>
                          <a:effectLst/>
                          <a:latin typeface="Calibri" panose="020F0502020204030204" pitchFamily="34" charset="0"/>
                        </a:rPr>
                        <a:t>$ 3.988,84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800" b="1" i="0" u="none" strike="noStrike">
                          <a:solidFill>
                            <a:srgbClr val="203764"/>
                          </a:solidFill>
                          <a:effectLst/>
                          <a:latin typeface="Calibri" panose="020F0502020204030204" pitchFamily="34" charset="0"/>
                        </a:rPr>
                        <a:t>$ 3.988,84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8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8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8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800" b="1" i="0" u="none" strike="noStrike" dirty="0">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8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878688701"/>
                  </a:ext>
                </a:extLst>
              </a:tr>
              <a:tr h="129646">
                <a:tc>
                  <a:txBody>
                    <a:bodyPr/>
                    <a:lstStyle/>
                    <a:p>
                      <a:pPr algn="l" rtl="0" fontAlgn="ctr"/>
                      <a:r>
                        <a:rPr lang="es-CO" sz="800" b="0" i="0" u="none" strike="noStrike">
                          <a:solidFill>
                            <a:srgbClr val="203764"/>
                          </a:solidFill>
                          <a:effectLst/>
                          <a:latin typeface="Calibri" panose="020F0502020204030204" pitchFamily="34" charset="0"/>
                        </a:rPr>
                        <a:t>ADICIÓN N°09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$ 3.988,84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$ 3.988,84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$ 3.732,46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$ 256,38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8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809069318"/>
                  </a:ext>
                </a:extLst>
              </a:tr>
              <a:tr h="129646">
                <a:tc>
                  <a:txBody>
                    <a:bodyPr/>
                    <a:lstStyle/>
                    <a:p>
                      <a:pPr algn="l" rtl="0" fontAlgn="ctr"/>
                      <a:r>
                        <a:rPr lang="es-CO" sz="800" b="1" i="0" u="none" strike="noStrike">
                          <a:solidFill>
                            <a:srgbClr val="203764"/>
                          </a:solidFill>
                          <a:effectLst/>
                          <a:latin typeface="Calibri" panose="020F0502020204030204" pitchFamily="34" charset="0"/>
                        </a:rPr>
                        <a:t>4. CESTAS M-121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8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800" b="1" i="0" u="none" strike="noStrike">
                          <a:solidFill>
                            <a:srgbClr val="203764"/>
                          </a:solidFill>
                          <a:effectLst/>
                          <a:latin typeface="Calibri" panose="020F0502020204030204" pitchFamily="34" charset="0"/>
                        </a:rPr>
                        <a:t>$ 9.632,86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800" b="1" i="0" u="none" strike="noStrike">
                          <a:solidFill>
                            <a:srgbClr val="203764"/>
                          </a:solidFill>
                          <a:effectLst/>
                          <a:latin typeface="Calibri" panose="020F0502020204030204" pitchFamily="34" charset="0"/>
                        </a:rPr>
                        <a:t>$ 9.632,86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8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8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8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800" b="1" i="0" u="none" strike="noStrike" dirty="0">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800" b="1" i="0" u="none" strike="noStrike" dirty="0">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1692957438"/>
                  </a:ext>
                </a:extLst>
              </a:tr>
              <a:tr h="129646">
                <a:tc>
                  <a:txBody>
                    <a:bodyPr/>
                    <a:lstStyle/>
                    <a:p>
                      <a:pPr algn="l" rtl="0" fontAlgn="ctr"/>
                      <a:r>
                        <a:rPr lang="es-CO" sz="800" b="0" i="0" u="none" strike="noStrike">
                          <a:solidFill>
                            <a:srgbClr val="203764"/>
                          </a:solidFill>
                          <a:effectLst/>
                          <a:latin typeface="Calibri" panose="020F0502020204030204" pitchFamily="34" charset="0"/>
                        </a:rPr>
                        <a:t>ADICIÓN N°03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$ 9.632,86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$ 9.632,86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$ 9.632,86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8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768986785"/>
                  </a:ext>
                </a:extLst>
              </a:tr>
              <a:tr h="129646">
                <a:tc>
                  <a:txBody>
                    <a:bodyPr/>
                    <a:lstStyle/>
                    <a:p>
                      <a:pPr algn="l" rtl="0" fontAlgn="ctr"/>
                      <a:r>
                        <a:rPr lang="es-CO" sz="800" b="1" i="0" u="none" strike="noStrike">
                          <a:solidFill>
                            <a:srgbClr val="203764"/>
                          </a:solidFill>
                          <a:effectLst/>
                          <a:latin typeface="Calibri" panose="020F0502020204030204" pitchFamily="34" charset="0"/>
                        </a:rPr>
                        <a:t>5. INS. CESTAS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8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800" b="1" i="0" u="none" strike="noStrike">
                          <a:solidFill>
                            <a:srgbClr val="203764"/>
                          </a:solidFill>
                          <a:effectLst/>
                          <a:latin typeface="Calibri" panose="020F0502020204030204" pitchFamily="34" charset="0"/>
                        </a:rPr>
                        <a:t>$ 780,67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800" b="1" i="0" u="none" strike="noStrike">
                          <a:solidFill>
                            <a:srgbClr val="203764"/>
                          </a:solidFill>
                          <a:effectLst/>
                          <a:latin typeface="Calibri" panose="020F0502020204030204" pitchFamily="34" charset="0"/>
                        </a:rPr>
                        <a:t>$ 780,67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8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8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8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800" b="1" i="0" u="none" strike="noStrike" dirty="0">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8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2436536004"/>
                  </a:ext>
                </a:extLst>
              </a:tr>
              <a:tr h="129646">
                <a:tc>
                  <a:txBody>
                    <a:bodyPr/>
                    <a:lstStyle/>
                    <a:p>
                      <a:pPr algn="l" rtl="0" fontAlgn="ctr"/>
                      <a:r>
                        <a:rPr lang="es-CO" sz="800" b="0" i="0" u="none" strike="noStrike">
                          <a:solidFill>
                            <a:srgbClr val="203764"/>
                          </a:solidFill>
                          <a:effectLst/>
                          <a:latin typeface="Calibri" panose="020F0502020204030204" pitchFamily="34" charset="0"/>
                        </a:rPr>
                        <a:t>ADICIÓN N°05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$ 780,67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$ 780,67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$ 780,67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8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dirty="0">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4035301146"/>
                  </a:ext>
                </a:extLst>
              </a:tr>
              <a:tr h="129646">
                <a:tc>
                  <a:txBody>
                    <a:bodyPr/>
                    <a:lstStyle/>
                    <a:p>
                      <a:pPr algn="l" rtl="0" fontAlgn="ctr"/>
                      <a:r>
                        <a:rPr lang="es-CO" sz="800" b="1" i="0" u="none" strike="noStrike">
                          <a:solidFill>
                            <a:srgbClr val="203764"/>
                          </a:solidFill>
                          <a:effectLst/>
                          <a:latin typeface="Calibri" panose="020F0502020204030204" pitchFamily="34" charset="0"/>
                        </a:rPr>
                        <a:t>6. CESTAS M-123 - M-124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8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800" b="1" i="0" u="none" strike="noStrike">
                          <a:solidFill>
                            <a:srgbClr val="203764"/>
                          </a:solidFill>
                          <a:effectLst/>
                          <a:latin typeface="Calibri" panose="020F0502020204030204" pitchFamily="34" charset="0"/>
                        </a:rPr>
                        <a:t>$ 3.908,87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800" b="1" i="0" u="none" strike="noStrike">
                          <a:solidFill>
                            <a:srgbClr val="203764"/>
                          </a:solidFill>
                          <a:effectLst/>
                          <a:latin typeface="Calibri" panose="020F0502020204030204" pitchFamily="34" charset="0"/>
                        </a:rPr>
                        <a:t>$ 3.908,87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8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8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8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8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800" b="1" i="0" u="none" strike="noStrike" dirty="0">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1365911904"/>
                  </a:ext>
                </a:extLst>
              </a:tr>
              <a:tr h="129646">
                <a:tc>
                  <a:txBody>
                    <a:bodyPr/>
                    <a:lstStyle/>
                    <a:p>
                      <a:pPr algn="l" rtl="0" fontAlgn="ctr"/>
                      <a:r>
                        <a:rPr lang="es-CO" sz="800" b="0" i="0" u="none" strike="noStrike">
                          <a:solidFill>
                            <a:srgbClr val="203764"/>
                          </a:solidFill>
                          <a:effectLst/>
                          <a:latin typeface="Calibri" panose="020F0502020204030204" pitchFamily="34" charset="0"/>
                        </a:rPr>
                        <a:t>ADICIÓN N°06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$ 3.908,87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$ 3.908,87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$ 3.908,87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8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dirty="0">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214015895"/>
                  </a:ext>
                </a:extLst>
              </a:tr>
            </a:tbl>
          </a:graphicData>
        </a:graphic>
      </p:graphicFrame>
    </p:spTree>
  </p:cSld>
  <p:clrMapOvr>
    <a:masterClrMapping/>
  </p:clrMapOvr>
  <p:transition spd="slow"/>
</p:sld>
</file>

<file path=ppt/slides/slide1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Conector recto 12">
            <a:extLst>
              <a:ext uri="{FF2B5EF4-FFF2-40B4-BE49-F238E27FC236}">
                <a16:creationId xmlns:a16="http://schemas.microsoft.com/office/drawing/2014/main" id="{E92CC0E7-DF21-4EA3-ADBD-3D3DB39684FE}"/>
              </a:ext>
            </a:extLst>
          </p:cNvPr>
          <p:cNvCxnSpPr>
            <a:cxnSpLocks/>
          </p:cNvCxnSpPr>
          <p:nvPr/>
        </p:nvCxnSpPr>
        <p:spPr>
          <a:xfrm>
            <a:off x="117475" y="1039813"/>
            <a:ext cx="11957050"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14" name="CuadroTexto 13">
            <a:extLst>
              <a:ext uri="{FF2B5EF4-FFF2-40B4-BE49-F238E27FC236}">
                <a16:creationId xmlns:a16="http://schemas.microsoft.com/office/drawing/2014/main" id="{D8767026-4F58-4C6A-A465-0AAF107B60D5}"/>
              </a:ext>
            </a:extLst>
          </p:cNvPr>
          <p:cNvSpPr txBox="1"/>
          <p:nvPr/>
        </p:nvSpPr>
        <p:spPr>
          <a:xfrm>
            <a:off x="1833563" y="146050"/>
            <a:ext cx="9882187" cy="892175"/>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Adiciones Ciudad Limpia </a:t>
            </a:r>
            <a:r>
              <a:rPr lang="es-CO" sz="1600" b="0" dirty="0" err="1">
                <a:solidFill>
                  <a:schemeClr val="accent1">
                    <a:lumMod val="50000"/>
                  </a:schemeClr>
                </a:solidFill>
              </a:rPr>
              <a:t>Bogota</a:t>
            </a:r>
            <a:r>
              <a:rPr lang="es-CO" sz="1600" b="0" dirty="0">
                <a:solidFill>
                  <a:schemeClr val="accent1">
                    <a:lumMod val="50000"/>
                  </a:schemeClr>
                </a:solidFill>
              </a:rPr>
              <a:t> Sa </a:t>
            </a:r>
            <a:r>
              <a:rPr lang="es-CO" sz="1600" b="0" dirty="0" err="1">
                <a:solidFill>
                  <a:schemeClr val="accent1">
                    <a:lumMod val="50000"/>
                  </a:schemeClr>
                </a:solidFill>
              </a:rPr>
              <a:t>Esp</a:t>
            </a:r>
            <a:r>
              <a:rPr lang="es-CO" sz="1600" b="0" dirty="0">
                <a:solidFill>
                  <a:schemeClr val="accent1">
                    <a:lumMod val="50000"/>
                  </a:schemeClr>
                </a:solidFill>
              </a:rPr>
              <a:t> - corte a 30 de abril de 2024</a:t>
            </a:r>
            <a:endParaRPr lang="es-ES" sz="1600" b="0" dirty="0">
              <a:solidFill>
                <a:schemeClr val="accent1">
                  <a:lumMod val="50000"/>
                </a:schemeClr>
              </a:solidFill>
            </a:endParaRPr>
          </a:p>
        </p:txBody>
      </p:sp>
      <p:pic>
        <p:nvPicPr>
          <p:cNvPr id="152581" name="Imagen 15">
            <a:extLst>
              <a:ext uri="{FF2B5EF4-FFF2-40B4-BE49-F238E27FC236}">
                <a16:creationId xmlns:a16="http://schemas.microsoft.com/office/drawing/2014/main" id="{F54F3D97-10E8-4177-9B1E-62416971C405}"/>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88975" y="87313"/>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 name="CuadroTexto 9">
            <a:extLst>
              <a:ext uri="{FF2B5EF4-FFF2-40B4-BE49-F238E27FC236}">
                <a16:creationId xmlns:a16="http://schemas.microsoft.com/office/drawing/2014/main" id="{C6D06692-C480-451C-9DC4-F982A744CDBD}"/>
              </a:ext>
            </a:extLst>
          </p:cNvPr>
          <p:cNvSpPr txBox="1"/>
          <p:nvPr/>
        </p:nvSpPr>
        <p:spPr>
          <a:xfrm>
            <a:off x="35831" y="6555331"/>
            <a:ext cx="1631950" cy="247650"/>
          </a:xfrm>
          <a:prstGeom prst="rect">
            <a:avLst/>
          </a:prstGeom>
          <a:noFill/>
        </p:spPr>
        <p:txBody>
          <a:bodyPr wrap="none">
            <a:spAutoFit/>
          </a:bodyPr>
          <a:lstStyle/>
          <a:p>
            <a:pPr algn="ctr" eaLnBrk="1" fontAlgn="auto" hangingPunct="1">
              <a:spcBef>
                <a:spcPts val="0"/>
              </a:spcBef>
              <a:spcAft>
                <a:spcPts val="0"/>
              </a:spcAft>
              <a:defRPr/>
            </a:pPr>
            <a:r>
              <a:rPr lang="es-CO" sz="1000" i="1" dirty="0">
                <a:solidFill>
                  <a:schemeClr val="accent1">
                    <a:lumMod val="50000"/>
                  </a:schemeClr>
                </a:solidFill>
                <a:latin typeface="+mn-lt"/>
              </a:rPr>
              <a:t>*Cifras en millones de pesos</a:t>
            </a:r>
          </a:p>
        </p:txBody>
      </p:sp>
      <p:grpSp>
        <p:nvGrpSpPr>
          <p:cNvPr id="9" name="Grupo 8">
            <a:extLst>
              <a:ext uri="{FF2B5EF4-FFF2-40B4-BE49-F238E27FC236}">
                <a16:creationId xmlns:a16="http://schemas.microsoft.com/office/drawing/2014/main" id="{C5EF90F8-04D4-4A81-83DC-190C77C20643}"/>
              </a:ext>
            </a:extLst>
          </p:cNvPr>
          <p:cNvGrpSpPr/>
          <p:nvPr/>
        </p:nvGrpSpPr>
        <p:grpSpPr>
          <a:xfrm>
            <a:off x="10909760" y="-59979"/>
            <a:ext cx="1077459" cy="989053"/>
            <a:chOff x="10562619" y="1423954"/>
            <a:chExt cx="1280250" cy="1299632"/>
          </a:xfrm>
        </p:grpSpPr>
        <p:pic>
          <p:nvPicPr>
            <p:cNvPr id="11" name="Picture 2">
              <a:extLst>
                <a:ext uri="{FF2B5EF4-FFF2-40B4-BE49-F238E27FC236}">
                  <a16:creationId xmlns:a16="http://schemas.microsoft.com/office/drawing/2014/main" id="{7095135A-77EC-4E37-B39E-ADF579085A4A}"/>
                </a:ext>
              </a:extLst>
            </p:cNvPr>
            <p:cNvPicPr>
              <a:picLocks noChangeAspect="1" noChangeArrowheads="1"/>
            </p:cNvPicPr>
            <p:nvPr/>
          </p:nvPicPr>
          <p:blipFill rotWithShape="1">
            <a:blip r:embed="rId4" cstate="email">
              <a:extLst>
                <a:ext uri="{28A0092B-C50C-407E-A947-70E740481C1C}">
                  <a14:useLocalDpi xmlns:a14="http://schemas.microsoft.com/office/drawing/2010/main"/>
                </a:ext>
              </a:extLst>
            </a:blip>
            <a:srcRect/>
            <a:stretch/>
          </p:blipFill>
          <p:spPr bwMode="auto">
            <a:xfrm>
              <a:off x="10627933" y="203488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 name="Picture 2">
              <a:extLst>
                <a:ext uri="{FF2B5EF4-FFF2-40B4-BE49-F238E27FC236}">
                  <a16:creationId xmlns:a16="http://schemas.microsoft.com/office/drawing/2014/main" id="{13484AE7-F26C-4789-9D13-9676D687E3AA}"/>
                </a:ext>
              </a:extLst>
            </p:cNvPr>
            <p:cNvPicPr>
              <a:picLocks noChangeAspect="1" noChangeArrowheads="1"/>
            </p:cNvPicPr>
            <p:nvPr/>
          </p:nvPicPr>
          <p:blipFill rotWithShape="1">
            <a:blip r:embed="rId5" cstate="email">
              <a:extLst>
                <a:ext uri="{28A0092B-C50C-407E-A947-70E740481C1C}">
                  <a14:useLocalDpi xmlns:a14="http://schemas.microsoft.com/office/drawing/2010/main"/>
                </a:ext>
              </a:extLst>
            </a:blip>
            <a:srcRect/>
            <a:stretch/>
          </p:blipFill>
          <p:spPr bwMode="auto">
            <a:xfrm>
              <a:off x="10562619" y="142395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2" name="CuadroTexto 1">
            <a:extLst>
              <a:ext uri="{FF2B5EF4-FFF2-40B4-BE49-F238E27FC236}">
                <a16:creationId xmlns:a16="http://schemas.microsoft.com/office/drawing/2014/main" id="{BD95390E-B4FA-9B06-72AC-5436E75B9B1D}"/>
              </a:ext>
            </a:extLst>
          </p:cNvPr>
          <p:cNvSpPr txBox="1"/>
          <p:nvPr/>
        </p:nvSpPr>
        <p:spPr>
          <a:xfrm>
            <a:off x="253852" y="2026066"/>
            <a:ext cx="2317898" cy="332398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VIGENTE: No ha finalizado la ejecución financiera del Contrato.</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ES"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FINALIZADO-EN LIQUIDACIÓN: Finalizó la ejecución financiera del Contrato y la Interventoría está en elaboración de los informes finales y proyección del acta.</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EN LIQUIDACIÓN: La proyección del acta y el informe final del Contrato está radicado ante la UAESP.</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Está pendiente para las Adiciones de Puntos Críticos identificar cual es la fuente de pago de los recursos, si son del distrito o recursos de las obligaciones de hacer.</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ES"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 Hace referencia las Adiciones que no se encuentran bajo la supervisión de la Interventoría. </a:t>
            </a:r>
          </a:p>
        </p:txBody>
      </p:sp>
      <p:graphicFrame>
        <p:nvGraphicFramePr>
          <p:cNvPr id="3" name="Tabla 2">
            <a:extLst>
              <a:ext uri="{FF2B5EF4-FFF2-40B4-BE49-F238E27FC236}">
                <a16:creationId xmlns:a16="http://schemas.microsoft.com/office/drawing/2014/main" id="{6AC87101-0599-8A8A-332C-7B74233BF19D}"/>
              </a:ext>
            </a:extLst>
          </p:cNvPr>
          <p:cNvGraphicFramePr>
            <a:graphicFrameLocks noGrp="1"/>
          </p:cNvGraphicFramePr>
          <p:nvPr/>
        </p:nvGraphicFramePr>
        <p:xfrm>
          <a:off x="2859062" y="1244253"/>
          <a:ext cx="8460102" cy="5467687"/>
        </p:xfrm>
        <a:graphic>
          <a:graphicData uri="http://schemas.openxmlformats.org/drawingml/2006/table">
            <a:tbl>
              <a:tblPr/>
              <a:tblGrid>
                <a:gridCol w="1399327">
                  <a:extLst>
                    <a:ext uri="{9D8B030D-6E8A-4147-A177-3AD203B41FA5}">
                      <a16:colId xmlns:a16="http://schemas.microsoft.com/office/drawing/2014/main" val="935327783"/>
                    </a:ext>
                  </a:extLst>
                </a:gridCol>
                <a:gridCol w="688003">
                  <a:extLst>
                    <a:ext uri="{9D8B030D-6E8A-4147-A177-3AD203B41FA5}">
                      <a16:colId xmlns:a16="http://schemas.microsoft.com/office/drawing/2014/main" val="2823740287"/>
                    </a:ext>
                  </a:extLst>
                </a:gridCol>
                <a:gridCol w="1131122">
                  <a:extLst>
                    <a:ext uri="{9D8B030D-6E8A-4147-A177-3AD203B41FA5}">
                      <a16:colId xmlns:a16="http://schemas.microsoft.com/office/drawing/2014/main" val="686475345"/>
                    </a:ext>
                  </a:extLst>
                </a:gridCol>
                <a:gridCol w="909562">
                  <a:extLst>
                    <a:ext uri="{9D8B030D-6E8A-4147-A177-3AD203B41FA5}">
                      <a16:colId xmlns:a16="http://schemas.microsoft.com/office/drawing/2014/main" val="3995560020"/>
                    </a:ext>
                  </a:extLst>
                </a:gridCol>
                <a:gridCol w="1180684">
                  <a:extLst>
                    <a:ext uri="{9D8B030D-6E8A-4147-A177-3AD203B41FA5}">
                      <a16:colId xmlns:a16="http://schemas.microsoft.com/office/drawing/2014/main" val="590326601"/>
                    </a:ext>
                  </a:extLst>
                </a:gridCol>
                <a:gridCol w="620952">
                  <a:extLst>
                    <a:ext uri="{9D8B030D-6E8A-4147-A177-3AD203B41FA5}">
                      <a16:colId xmlns:a16="http://schemas.microsoft.com/office/drawing/2014/main" val="881929377"/>
                    </a:ext>
                  </a:extLst>
                </a:gridCol>
                <a:gridCol w="1002852">
                  <a:extLst>
                    <a:ext uri="{9D8B030D-6E8A-4147-A177-3AD203B41FA5}">
                      <a16:colId xmlns:a16="http://schemas.microsoft.com/office/drawing/2014/main" val="2462299276"/>
                    </a:ext>
                  </a:extLst>
                </a:gridCol>
                <a:gridCol w="688003">
                  <a:extLst>
                    <a:ext uri="{9D8B030D-6E8A-4147-A177-3AD203B41FA5}">
                      <a16:colId xmlns:a16="http://schemas.microsoft.com/office/drawing/2014/main" val="1410869802"/>
                    </a:ext>
                  </a:extLst>
                </a:gridCol>
                <a:gridCol w="839597">
                  <a:extLst>
                    <a:ext uri="{9D8B030D-6E8A-4147-A177-3AD203B41FA5}">
                      <a16:colId xmlns:a16="http://schemas.microsoft.com/office/drawing/2014/main" val="1233761295"/>
                    </a:ext>
                  </a:extLst>
                </a:gridCol>
              </a:tblGrid>
              <a:tr h="130183">
                <a:tc gridSpan="9">
                  <a:txBody>
                    <a:bodyPr/>
                    <a:lstStyle/>
                    <a:p>
                      <a:pPr algn="ctr" fontAlgn="ctr"/>
                      <a:r>
                        <a:rPr lang="es-MX" sz="700" b="1" i="0" u="none" strike="noStrike" dirty="0">
                          <a:solidFill>
                            <a:srgbClr val="203764"/>
                          </a:solidFill>
                          <a:effectLst/>
                          <a:latin typeface="Calibri" panose="020F0502020204030204" pitchFamily="34" charset="0"/>
                        </a:rPr>
                        <a:t>CONTRATOS DE ADICIÓN - ASE 3 ($ millones)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2191014671"/>
                  </a:ext>
                </a:extLst>
              </a:tr>
              <a:tr h="520733">
                <a:tc>
                  <a:txBody>
                    <a:bodyPr/>
                    <a:lstStyle/>
                    <a:p>
                      <a:pPr algn="ctr" rtl="0" fontAlgn="ctr"/>
                      <a:r>
                        <a:rPr lang="es-CO" sz="800" b="1" i="0" u="none" strike="noStrike" dirty="0">
                          <a:solidFill>
                            <a:srgbClr val="203764"/>
                          </a:solidFill>
                          <a:effectLst/>
                          <a:latin typeface="Calibri" panose="020F0502020204030204" pitchFamily="34" charset="0"/>
                        </a:rPr>
                        <a:t>ADICIONES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800" b="1" i="0" u="none" strike="noStrike" dirty="0">
                          <a:solidFill>
                            <a:srgbClr val="203764"/>
                          </a:solidFill>
                          <a:effectLst/>
                          <a:latin typeface="Calibri" panose="020F0502020204030204" pitchFamily="34" charset="0"/>
                        </a:rPr>
                        <a:t>RECURSOS DISTRITO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800" b="1" i="0" u="none" strike="noStrike">
                          <a:solidFill>
                            <a:srgbClr val="203764"/>
                          </a:solidFill>
                          <a:effectLst/>
                          <a:latin typeface="Calibri" panose="020F0502020204030204" pitchFamily="34" charset="0"/>
                        </a:rPr>
                        <a:t>APORTES VOLUNTARIOS - OH</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800" b="1" i="0" u="none" strike="noStrike">
                          <a:solidFill>
                            <a:srgbClr val="203764"/>
                          </a:solidFill>
                          <a:effectLst/>
                          <a:latin typeface="Calibri" panose="020F0502020204030204" pitchFamily="34" charset="0"/>
                        </a:rPr>
                        <a:t>TOTAL</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MX" sz="800" b="1" i="0" u="none" strike="noStrike">
                          <a:solidFill>
                            <a:srgbClr val="203764"/>
                          </a:solidFill>
                          <a:effectLst/>
                          <a:latin typeface="Calibri" panose="020F0502020204030204" pitchFamily="34" charset="0"/>
                        </a:rPr>
                        <a:t>VR APROBADO POR LA INTERVENTORIA PARA PAGO POR LA UAESP</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800" b="1" i="0" u="none" strike="noStrike">
                          <a:solidFill>
                            <a:srgbClr val="203764"/>
                          </a:solidFill>
                          <a:effectLst/>
                          <a:latin typeface="Calibri" panose="020F0502020204030204" pitchFamily="34" charset="0"/>
                        </a:rPr>
                        <a:t>SALDO DE ADICIÓN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800" b="1" i="0" u="none" strike="noStrike">
                          <a:solidFill>
                            <a:srgbClr val="203764"/>
                          </a:solidFill>
                          <a:effectLst/>
                          <a:latin typeface="Calibri" panose="020F0502020204030204" pitchFamily="34" charset="0"/>
                        </a:rPr>
                        <a:t>ESTADO DEL CONTRATO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800" b="1" i="0" u="none" strike="noStrike">
                          <a:solidFill>
                            <a:srgbClr val="203764"/>
                          </a:solidFill>
                          <a:effectLst/>
                          <a:latin typeface="Calibri" panose="020F0502020204030204" pitchFamily="34" charset="0"/>
                        </a:rPr>
                        <a:t>APORTE VOLUNTARIO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800" b="1" i="0" u="none" strike="noStrike">
                          <a:solidFill>
                            <a:srgbClr val="203764"/>
                          </a:solidFill>
                          <a:effectLst/>
                          <a:latin typeface="Calibri" panose="020F0502020204030204" pitchFamily="34" charset="0"/>
                        </a:rPr>
                        <a:t>APORTES CONTRATADOS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extLst>
                  <a:ext uri="{0D108BD9-81ED-4DB2-BD59-A6C34878D82A}">
                    <a16:rowId xmlns:a16="http://schemas.microsoft.com/office/drawing/2014/main" val="2704137111"/>
                  </a:ext>
                </a:extLst>
              </a:tr>
              <a:tr h="130183">
                <a:tc>
                  <a:txBody>
                    <a:bodyPr/>
                    <a:lstStyle/>
                    <a:p>
                      <a:pPr algn="ctr" rtl="0" fontAlgn="ctr"/>
                      <a:r>
                        <a:rPr lang="es-CO" sz="800" b="1" i="0" u="none" strike="noStrike">
                          <a:solidFill>
                            <a:srgbClr val="203764"/>
                          </a:solidFill>
                          <a:effectLst/>
                          <a:latin typeface="Calibri" panose="020F0502020204030204" pitchFamily="34" charset="0"/>
                        </a:rPr>
                        <a:t>ASE 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800" b="1" i="0" u="none" strike="noStrike">
                          <a:solidFill>
                            <a:srgbClr val="203764"/>
                          </a:solidFill>
                          <a:effectLst/>
                          <a:latin typeface="Calibri" panose="020F0502020204030204" pitchFamily="34" charset="0"/>
                        </a:rPr>
                        <a:t>$ 24.853,92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800" b="1" i="0" u="none" strike="noStrike">
                          <a:solidFill>
                            <a:srgbClr val="203764"/>
                          </a:solidFill>
                          <a:effectLst/>
                          <a:latin typeface="Calibri" panose="020F0502020204030204" pitchFamily="34" charset="0"/>
                        </a:rPr>
                        <a:t>$ 22.339,75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800" b="1" i="0" u="none" strike="noStrike">
                          <a:solidFill>
                            <a:srgbClr val="203764"/>
                          </a:solidFill>
                          <a:effectLst/>
                          <a:latin typeface="Calibri" panose="020F0502020204030204" pitchFamily="34" charset="0"/>
                        </a:rPr>
                        <a:t>$ 47.193,67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8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8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8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800" b="1" i="0" u="none" strike="noStrike">
                          <a:solidFill>
                            <a:srgbClr val="203764"/>
                          </a:solidFill>
                          <a:effectLst/>
                          <a:latin typeface="Calibri" panose="020F0502020204030204" pitchFamily="34" charset="0"/>
                        </a:rPr>
                        <a:t>$ 34.000,00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800" b="1" i="0" u="none" strike="noStrike">
                          <a:solidFill>
                            <a:srgbClr val="203764"/>
                          </a:solidFill>
                          <a:effectLst/>
                          <a:latin typeface="Calibri" panose="020F0502020204030204" pitchFamily="34" charset="0"/>
                        </a:rPr>
                        <a:t>$ 22.339,75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extLst>
                  <a:ext uri="{0D108BD9-81ED-4DB2-BD59-A6C34878D82A}">
                    <a16:rowId xmlns:a16="http://schemas.microsoft.com/office/drawing/2014/main" val="3218023725"/>
                  </a:ext>
                </a:extLst>
              </a:tr>
              <a:tr h="130183">
                <a:tc>
                  <a:txBody>
                    <a:bodyPr/>
                    <a:lstStyle/>
                    <a:p>
                      <a:pPr algn="l" rtl="0" fontAlgn="ctr"/>
                      <a:r>
                        <a:rPr lang="es-CO" sz="800" b="1" i="0" u="none" strike="noStrike">
                          <a:solidFill>
                            <a:srgbClr val="203764"/>
                          </a:solidFill>
                          <a:effectLst/>
                          <a:latin typeface="Calibri" panose="020F0502020204030204" pitchFamily="34" charset="0"/>
                        </a:rPr>
                        <a:t>1. CRÍTICOS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800" b="1" i="0" u="none" strike="noStrike">
                          <a:solidFill>
                            <a:srgbClr val="203764"/>
                          </a:solidFill>
                          <a:effectLst/>
                          <a:latin typeface="Calibri" panose="020F0502020204030204" pitchFamily="34" charset="0"/>
                        </a:rPr>
                        <a:t>$ 24.853,92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800" b="1" i="0" u="none" strike="noStrike">
                          <a:solidFill>
                            <a:srgbClr val="203764"/>
                          </a:solidFill>
                          <a:effectLst/>
                          <a:latin typeface="Calibri" panose="020F0502020204030204" pitchFamily="34" charset="0"/>
                        </a:rPr>
                        <a:t>$ 2.760,87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800" b="1" i="0" u="none" strike="noStrike">
                          <a:solidFill>
                            <a:srgbClr val="203764"/>
                          </a:solidFill>
                          <a:effectLst/>
                          <a:latin typeface="Calibri" panose="020F0502020204030204" pitchFamily="34" charset="0"/>
                        </a:rPr>
                        <a:t>$ 27.614,79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8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8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8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8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8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1436647610"/>
                  </a:ext>
                </a:extLst>
              </a:tr>
              <a:tr h="130183">
                <a:tc>
                  <a:txBody>
                    <a:bodyPr/>
                    <a:lstStyle/>
                    <a:p>
                      <a:pPr algn="l" rtl="0" fontAlgn="ctr"/>
                      <a:r>
                        <a:rPr lang="es-CO" sz="800" b="0" i="0" u="none" strike="noStrike">
                          <a:solidFill>
                            <a:srgbClr val="203764"/>
                          </a:solidFill>
                          <a:effectLst/>
                          <a:latin typeface="Calibri" panose="020F0502020204030204" pitchFamily="34" charset="0"/>
                        </a:rPr>
                        <a:t>ADICIÓN N°01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$ 2.806,02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$ 2.806,02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$ 2.805,86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$ 0,16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8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091801330"/>
                  </a:ext>
                </a:extLst>
              </a:tr>
              <a:tr h="130183">
                <a:tc>
                  <a:txBody>
                    <a:bodyPr/>
                    <a:lstStyle/>
                    <a:p>
                      <a:pPr algn="l" rtl="0" fontAlgn="ctr"/>
                      <a:r>
                        <a:rPr lang="es-CO" sz="800" b="0" i="0" u="none" strike="noStrike">
                          <a:solidFill>
                            <a:srgbClr val="203764"/>
                          </a:solidFill>
                          <a:effectLst/>
                          <a:latin typeface="Calibri" panose="020F0502020204030204" pitchFamily="34" charset="0"/>
                        </a:rPr>
                        <a:t>ADICIÓN N°05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$ 1.410,00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$ 1.410,00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$ 1.366,53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$ 43,47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8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364431909"/>
                  </a:ext>
                </a:extLst>
              </a:tr>
              <a:tr h="130183">
                <a:tc>
                  <a:txBody>
                    <a:bodyPr/>
                    <a:lstStyle/>
                    <a:p>
                      <a:pPr algn="l" rtl="0" fontAlgn="ctr"/>
                      <a:r>
                        <a:rPr lang="es-CO" sz="800" b="0" i="0" u="none" strike="noStrike">
                          <a:solidFill>
                            <a:srgbClr val="203764"/>
                          </a:solidFill>
                          <a:effectLst/>
                          <a:latin typeface="Calibri" panose="020F0502020204030204" pitchFamily="34" charset="0"/>
                        </a:rPr>
                        <a:t>ADICIÓN N°07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$ 596,21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dirty="0">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$ 596,21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$ 550,50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$ 45,71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8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19308271"/>
                  </a:ext>
                </a:extLst>
              </a:tr>
              <a:tr h="130183">
                <a:tc>
                  <a:txBody>
                    <a:bodyPr/>
                    <a:lstStyle/>
                    <a:p>
                      <a:pPr algn="l" rtl="0" fontAlgn="ctr"/>
                      <a:r>
                        <a:rPr lang="es-CO" sz="800" b="0" i="0" u="none" strike="noStrike">
                          <a:solidFill>
                            <a:srgbClr val="203764"/>
                          </a:solidFill>
                          <a:effectLst/>
                          <a:latin typeface="Calibri" panose="020F0502020204030204" pitchFamily="34" charset="0"/>
                        </a:rPr>
                        <a:t>ADICIÓN N°09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$ 402,27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$ 402,27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$ 402,27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8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788319809"/>
                  </a:ext>
                </a:extLst>
              </a:tr>
              <a:tr h="130183">
                <a:tc>
                  <a:txBody>
                    <a:bodyPr/>
                    <a:lstStyle/>
                    <a:p>
                      <a:pPr algn="l" rtl="0" fontAlgn="ctr"/>
                      <a:r>
                        <a:rPr lang="es-CO" sz="800" b="0" i="0" u="none" strike="noStrike">
                          <a:solidFill>
                            <a:srgbClr val="203764"/>
                          </a:solidFill>
                          <a:effectLst/>
                          <a:latin typeface="Calibri" panose="020F0502020204030204" pitchFamily="34" charset="0"/>
                        </a:rPr>
                        <a:t>ADICIÓN N°10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$ 4.748,33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$ 4.748,33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$ 4.578,18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$ 170,15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8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4044408521"/>
                  </a:ext>
                </a:extLst>
              </a:tr>
              <a:tr h="130183">
                <a:tc>
                  <a:txBody>
                    <a:bodyPr/>
                    <a:lstStyle/>
                    <a:p>
                      <a:pPr algn="l" rtl="0" fontAlgn="ctr"/>
                      <a:r>
                        <a:rPr lang="es-CO" sz="800" b="0" i="0" u="none" strike="noStrike">
                          <a:solidFill>
                            <a:srgbClr val="203764"/>
                          </a:solidFill>
                          <a:effectLst/>
                          <a:latin typeface="Calibri" panose="020F0502020204030204" pitchFamily="34" charset="0"/>
                        </a:rPr>
                        <a:t>ADICIÓN N°13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$ 2.226,04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$ 2.226,04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$ 2.066,56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$ 159,48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8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349826167"/>
                  </a:ext>
                </a:extLst>
              </a:tr>
              <a:tr h="130183">
                <a:tc>
                  <a:txBody>
                    <a:bodyPr/>
                    <a:lstStyle/>
                    <a:p>
                      <a:pPr algn="l" rtl="0" fontAlgn="ctr"/>
                      <a:r>
                        <a:rPr lang="es-CO" sz="800" b="0" i="0" u="none" strike="noStrike">
                          <a:solidFill>
                            <a:srgbClr val="203764"/>
                          </a:solidFill>
                          <a:effectLst/>
                          <a:latin typeface="Calibri" panose="020F0502020204030204" pitchFamily="34" charset="0"/>
                        </a:rPr>
                        <a:t>ADICIÓN N°15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$ 2.021,38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$ 2.021,38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$ 1.875,50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$ 145,88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8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421148055"/>
                  </a:ext>
                </a:extLst>
              </a:tr>
              <a:tr h="130183">
                <a:tc>
                  <a:txBody>
                    <a:bodyPr/>
                    <a:lstStyle/>
                    <a:p>
                      <a:pPr algn="l" rtl="0" fontAlgn="ctr"/>
                      <a:r>
                        <a:rPr lang="es-CO" sz="800" b="0" i="0" u="none" strike="noStrike">
                          <a:solidFill>
                            <a:srgbClr val="203764"/>
                          </a:solidFill>
                          <a:effectLst/>
                          <a:latin typeface="Calibri" panose="020F0502020204030204" pitchFamily="34" charset="0"/>
                        </a:rPr>
                        <a:t>ADICIÓN N°16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$ 1.838,15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$ 1.838,15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dirty="0">
                          <a:solidFill>
                            <a:srgbClr val="203764"/>
                          </a:solidFill>
                          <a:effectLst/>
                          <a:latin typeface="Calibri" panose="020F0502020204030204" pitchFamily="34" charset="0"/>
                        </a:rPr>
                        <a:t>$ 1.838,06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$ 0,09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8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445105265"/>
                  </a:ext>
                </a:extLst>
              </a:tr>
              <a:tr h="130183">
                <a:tc>
                  <a:txBody>
                    <a:bodyPr/>
                    <a:lstStyle/>
                    <a:p>
                      <a:pPr algn="l" rtl="0" fontAlgn="ctr"/>
                      <a:r>
                        <a:rPr lang="es-CO" sz="800" b="0" i="0" u="none" strike="noStrike">
                          <a:solidFill>
                            <a:srgbClr val="203764"/>
                          </a:solidFill>
                          <a:effectLst/>
                          <a:latin typeface="Calibri" panose="020F0502020204030204" pitchFamily="34" charset="0"/>
                        </a:rPr>
                        <a:t>ADICIÓN N°17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$ 2.760,87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dirty="0">
                          <a:solidFill>
                            <a:srgbClr val="203764"/>
                          </a:solidFill>
                          <a:effectLst/>
                          <a:latin typeface="Calibri" panose="020F0502020204030204" pitchFamily="34" charset="0"/>
                        </a:rPr>
                        <a:t>$ 2.760,87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$ 2.760,86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$ 0,01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8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024792990"/>
                  </a:ext>
                </a:extLst>
              </a:tr>
              <a:tr h="130183">
                <a:tc>
                  <a:txBody>
                    <a:bodyPr/>
                    <a:lstStyle/>
                    <a:p>
                      <a:pPr algn="l" rtl="0" fontAlgn="ctr"/>
                      <a:r>
                        <a:rPr lang="es-CO" sz="800" b="0" i="0" u="none" strike="noStrike">
                          <a:solidFill>
                            <a:srgbClr val="203764"/>
                          </a:solidFill>
                          <a:effectLst/>
                          <a:latin typeface="Calibri" panose="020F0502020204030204" pitchFamily="34" charset="0"/>
                        </a:rPr>
                        <a:t>ADICIÓN N°19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$ 1.882,88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$ 1.882,88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$ 1.703,13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$ 179,75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8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458971414"/>
                  </a:ext>
                </a:extLst>
              </a:tr>
              <a:tr h="130183">
                <a:tc>
                  <a:txBody>
                    <a:bodyPr/>
                    <a:lstStyle/>
                    <a:p>
                      <a:pPr algn="l" rtl="0" fontAlgn="ctr"/>
                      <a:r>
                        <a:rPr lang="es-CO" sz="800" b="0" i="0" u="none" strike="noStrike">
                          <a:solidFill>
                            <a:srgbClr val="203764"/>
                          </a:solidFill>
                          <a:effectLst/>
                          <a:latin typeface="Calibri" panose="020F0502020204030204" pitchFamily="34" charset="0"/>
                        </a:rPr>
                        <a:t>ADICIÓN N°21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$ 1.477,44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$ 1.477,44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dirty="0">
                          <a:solidFill>
                            <a:srgbClr val="203764"/>
                          </a:solidFill>
                          <a:effectLst/>
                          <a:latin typeface="Calibri" panose="020F0502020204030204" pitchFamily="34" charset="0"/>
                        </a:rPr>
                        <a:t>$ 1.477,43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$ 0,01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800" b="0" i="0" u="none" strike="noStrike">
                          <a:solidFill>
                            <a:srgbClr val="203764"/>
                          </a:solidFill>
                          <a:effectLst/>
                          <a:latin typeface="Calibri" panose="020F0502020204030204" pitchFamily="34" charset="0"/>
                        </a:rPr>
                        <a:t> 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4018874382"/>
                  </a:ext>
                </a:extLst>
              </a:tr>
              <a:tr h="130183">
                <a:tc>
                  <a:txBody>
                    <a:bodyPr/>
                    <a:lstStyle/>
                    <a:p>
                      <a:pPr algn="l" rtl="0" fontAlgn="ctr"/>
                      <a:r>
                        <a:rPr lang="es-CO" sz="800" b="0" i="0" u="none" strike="noStrike">
                          <a:solidFill>
                            <a:srgbClr val="203764"/>
                          </a:solidFill>
                          <a:effectLst/>
                          <a:latin typeface="Calibri" panose="020F0502020204030204" pitchFamily="34" charset="0"/>
                        </a:rPr>
                        <a:t>ADICIÓN N°22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$ 398,37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$ 398,37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$ 398,36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dirty="0">
                          <a:solidFill>
                            <a:srgbClr val="203764"/>
                          </a:solidFill>
                          <a:effectLst/>
                          <a:latin typeface="Calibri" panose="020F0502020204030204" pitchFamily="34" charset="0"/>
                        </a:rPr>
                        <a:t>$ 0,01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800" b="0" i="0" u="none" strike="noStrike">
                          <a:solidFill>
                            <a:srgbClr val="203764"/>
                          </a:solidFill>
                          <a:effectLst/>
                          <a:latin typeface="Calibri" panose="020F0502020204030204" pitchFamily="34" charset="0"/>
                        </a:rPr>
                        <a:t> 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4087080570"/>
                  </a:ext>
                </a:extLst>
              </a:tr>
              <a:tr h="130183">
                <a:tc>
                  <a:txBody>
                    <a:bodyPr/>
                    <a:lstStyle/>
                    <a:p>
                      <a:pPr algn="l" rtl="0" fontAlgn="ctr"/>
                      <a:r>
                        <a:rPr lang="es-CO" sz="800" b="0" i="0" u="none" strike="noStrike">
                          <a:solidFill>
                            <a:srgbClr val="203764"/>
                          </a:solidFill>
                          <a:effectLst/>
                          <a:latin typeface="Calibri" panose="020F0502020204030204" pitchFamily="34" charset="0"/>
                        </a:rPr>
                        <a:t>ADICIÓN N°24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$ 1.231,45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$ 1.231,45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$ 1.231,45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800" b="0" i="0" u="none" strike="noStrike">
                          <a:solidFill>
                            <a:srgbClr val="203764"/>
                          </a:solidFill>
                          <a:effectLst/>
                          <a:latin typeface="Calibri" panose="020F0502020204030204" pitchFamily="34" charset="0"/>
                        </a:rPr>
                        <a:t> 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724233698"/>
                  </a:ext>
                </a:extLst>
              </a:tr>
              <a:tr h="260366">
                <a:tc>
                  <a:txBody>
                    <a:bodyPr/>
                    <a:lstStyle/>
                    <a:p>
                      <a:pPr algn="l" rtl="0" fontAlgn="ctr"/>
                      <a:r>
                        <a:rPr lang="es-CO" sz="800" b="0" i="0" u="none" strike="noStrike">
                          <a:solidFill>
                            <a:srgbClr val="203764"/>
                          </a:solidFill>
                          <a:effectLst/>
                          <a:latin typeface="Calibri" panose="020F0502020204030204" pitchFamily="34" charset="0"/>
                        </a:rPr>
                        <a:t>ADICIÓN N°25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$ 1.510,80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$ 1.510,80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dirty="0">
                          <a:solidFill>
                            <a:srgbClr val="203764"/>
                          </a:solidFill>
                          <a:effectLst/>
                          <a:latin typeface="Calibri" panose="020F0502020204030204" pitchFamily="34" charset="0"/>
                        </a:rPr>
                        <a:t>$ 1.510,80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800" b="0" i="0" u="none" strike="noStrike">
                          <a:solidFill>
                            <a:srgbClr val="203764"/>
                          </a:solidFill>
                          <a:effectLst/>
                          <a:latin typeface="Calibri" panose="020F0502020204030204" pitchFamily="34" charset="0"/>
                        </a:rPr>
                        <a:t>FINALIZADA EN LIQUIDACION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099129811"/>
                  </a:ext>
                </a:extLst>
              </a:tr>
              <a:tr h="130183">
                <a:tc>
                  <a:txBody>
                    <a:bodyPr/>
                    <a:lstStyle/>
                    <a:p>
                      <a:pPr algn="l" rtl="0" fontAlgn="ctr"/>
                      <a:r>
                        <a:rPr lang="es-CO" sz="800" b="0" i="0" u="none" strike="noStrike">
                          <a:solidFill>
                            <a:srgbClr val="203764"/>
                          </a:solidFill>
                          <a:effectLst/>
                          <a:latin typeface="Calibri" panose="020F0502020204030204" pitchFamily="34" charset="0"/>
                        </a:rPr>
                        <a:t>ADICIÓN N°27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$ 2.304,58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$ 2.304,58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$ 2.029,51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$ 275,07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800" b="0" i="0" u="none" strike="noStrike" dirty="0">
                          <a:solidFill>
                            <a:srgbClr val="203764"/>
                          </a:solidFill>
                          <a:effectLst/>
                          <a:latin typeface="Calibri" panose="020F0502020204030204" pitchFamily="34" charset="0"/>
                        </a:rPr>
                        <a:t>VIGENTE</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429664101"/>
                  </a:ext>
                </a:extLst>
              </a:tr>
              <a:tr h="130183">
                <a:tc>
                  <a:txBody>
                    <a:bodyPr/>
                    <a:lstStyle/>
                    <a:p>
                      <a:pPr algn="l" rtl="0" fontAlgn="ctr"/>
                      <a:r>
                        <a:rPr lang="es-CO" sz="800" b="1" i="0" u="none" strike="noStrike">
                          <a:solidFill>
                            <a:srgbClr val="203764"/>
                          </a:solidFill>
                          <a:effectLst/>
                          <a:latin typeface="Calibri" panose="020F0502020204030204" pitchFamily="34" charset="0"/>
                        </a:rPr>
                        <a:t>2. M.F. LAVADO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8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800" b="1" i="0" u="none" strike="noStrike">
                          <a:solidFill>
                            <a:srgbClr val="203764"/>
                          </a:solidFill>
                          <a:effectLst/>
                          <a:latin typeface="Calibri" panose="020F0502020204030204" pitchFamily="34" charset="0"/>
                        </a:rPr>
                        <a:t>$ 2.444,03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800" b="1" i="0" u="none" strike="noStrike">
                          <a:solidFill>
                            <a:srgbClr val="203764"/>
                          </a:solidFill>
                          <a:effectLst/>
                          <a:latin typeface="Calibri" panose="020F0502020204030204" pitchFamily="34" charset="0"/>
                        </a:rPr>
                        <a:t>$ 2.444,03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8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8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8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8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8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2714303556"/>
                  </a:ext>
                </a:extLst>
              </a:tr>
              <a:tr h="130183">
                <a:tc>
                  <a:txBody>
                    <a:bodyPr/>
                    <a:lstStyle/>
                    <a:p>
                      <a:pPr algn="l" rtl="0" fontAlgn="ctr"/>
                      <a:r>
                        <a:rPr lang="es-CO" sz="800" b="0" i="0" u="none" strike="noStrike">
                          <a:solidFill>
                            <a:srgbClr val="203764"/>
                          </a:solidFill>
                          <a:effectLst/>
                          <a:latin typeface="Calibri" panose="020F0502020204030204" pitchFamily="34" charset="0"/>
                        </a:rPr>
                        <a:t>ADICIÓN N°02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$ 59,68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$ 59,68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dirty="0">
                          <a:solidFill>
                            <a:srgbClr val="203764"/>
                          </a:solidFill>
                          <a:effectLst/>
                          <a:latin typeface="Calibri" panose="020F0502020204030204" pitchFamily="34" charset="0"/>
                        </a:rPr>
                        <a:t>$ 54,44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$ 5,24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8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521730637"/>
                  </a:ext>
                </a:extLst>
              </a:tr>
              <a:tr h="130183">
                <a:tc>
                  <a:txBody>
                    <a:bodyPr/>
                    <a:lstStyle/>
                    <a:p>
                      <a:pPr algn="l" rtl="0" fontAlgn="ctr"/>
                      <a:r>
                        <a:rPr lang="es-CO" sz="800" b="0" i="0" u="none" strike="noStrike">
                          <a:solidFill>
                            <a:srgbClr val="203764"/>
                          </a:solidFill>
                          <a:effectLst/>
                          <a:latin typeface="Calibri" panose="020F0502020204030204" pitchFamily="34" charset="0"/>
                        </a:rPr>
                        <a:t>ADICIÓN N°11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$ 294,55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$ 294,55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$ 258,60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$ 35,95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8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495312606"/>
                  </a:ext>
                </a:extLst>
              </a:tr>
              <a:tr h="130183">
                <a:tc>
                  <a:txBody>
                    <a:bodyPr/>
                    <a:lstStyle/>
                    <a:p>
                      <a:pPr algn="l" rtl="0" fontAlgn="ctr"/>
                      <a:r>
                        <a:rPr lang="es-CO" sz="800" b="0" i="0" u="none" strike="noStrike">
                          <a:solidFill>
                            <a:srgbClr val="203764"/>
                          </a:solidFill>
                          <a:effectLst/>
                          <a:latin typeface="Calibri" panose="020F0502020204030204" pitchFamily="34" charset="0"/>
                        </a:rPr>
                        <a:t>ADICIÓN N°14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$ 354,76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$ 354,76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$ 334,98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$ 19,78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8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dirty="0">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066456850"/>
                  </a:ext>
                </a:extLst>
              </a:tr>
              <a:tr h="130183">
                <a:tc>
                  <a:txBody>
                    <a:bodyPr/>
                    <a:lstStyle/>
                    <a:p>
                      <a:pPr algn="l" rtl="0" fontAlgn="ctr"/>
                      <a:r>
                        <a:rPr lang="es-CO" sz="800" b="0" i="0" u="none" strike="noStrike">
                          <a:solidFill>
                            <a:srgbClr val="203764"/>
                          </a:solidFill>
                          <a:effectLst/>
                          <a:latin typeface="Calibri" panose="020F0502020204030204" pitchFamily="34" charset="0"/>
                        </a:rPr>
                        <a:t>ADICIÓN N°18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$ 435,77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$ 435,77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$ 435,77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8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114022612"/>
                  </a:ext>
                </a:extLst>
              </a:tr>
              <a:tr h="130183">
                <a:tc>
                  <a:txBody>
                    <a:bodyPr/>
                    <a:lstStyle/>
                    <a:p>
                      <a:pPr algn="l" rtl="0" fontAlgn="ctr"/>
                      <a:r>
                        <a:rPr lang="es-CO" sz="800" b="0" i="0" u="none" strike="noStrike">
                          <a:solidFill>
                            <a:srgbClr val="203764"/>
                          </a:solidFill>
                          <a:effectLst/>
                          <a:latin typeface="Calibri" panose="020F0502020204030204" pitchFamily="34" charset="0"/>
                        </a:rPr>
                        <a:t>ADICIÓN N°20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$ 381,25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$ 381,25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$ 352,19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dirty="0">
                          <a:solidFill>
                            <a:srgbClr val="203764"/>
                          </a:solidFill>
                          <a:effectLst/>
                          <a:latin typeface="Calibri" panose="020F0502020204030204" pitchFamily="34" charset="0"/>
                        </a:rPr>
                        <a:t>$ 29,06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800" b="0" i="0" u="none" strike="noStrike">
                          <a:solidFill>
                            <a:srgbClr val="203764"/>
                          </a:solidFill>
                          <a:effectLst/>
                          <a:latin typeface="Calibri" panose="020F0502020204030204" pitchFamily="34" charset="0"/>
                        </a:rPr>
                        <a:t> 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4156811756"/>
                  </a:ext>
                </a:extLst>
              </a:tr>
              <a:tr h="130183">
                <a:tc>
                  <a:txBody>
                    <a:bodyPr/>
                    <a:lstStyle/>
                    <a:p>
                      <a:pPr algn="l" rtl="0" fontAlgn="ctr"/>
                      <a:r>
                        <a:rPr lang="es-CO" sz="800" b="0" i="0" u="none" strike="noStrike">
                          <a:solidFill>
                            <a:srgbClr val="203764"/>
                          </a:solidFill>
                          <a:effectLst/>
                          <a:latin typeface="Calibri" panose="020F0502020204030204" pitchFamily="34" charset="0"/>
                        </a:rPr>
                        <a:t>ADICIÓN N°23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$ 197,44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$ 197,44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$ 197,44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800" b="0" i="0" u="none" strike="noStrike">
                          <a:solidFill>
                            <a:srgbClr val="203764"/>
                          </a:solidFill>
                          <a:effectLst/>
                          <a:latin typeface="Calibri" panose="020F0502020204030204" pitchFamily="34" charset="0"/>
                        </a:rPr>
                        <a:t> 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243669379"/>
                  </a:ext>
                </a:extLst>
              </a:tr>
              <a:tr h="260366">
                <a:tc>
                  <a:txBody>
                    <a:bodyPr/>
                    <a:lstStyle/>
                    <a:p>
                      <a:pPr algn="l" rtl="0" fontAlgn="ctr"/>
                      <a:r>
                        <a:rPr lang="es-CO" sz="800" b="0" i="0" u="none" strike="noStrike">
                          <a:solidFill>
                            <a:srgbClr val="203764"/>
                          </a:solidFill>
                          <a:effectLst/>
                          <a:latin typeface="Calibri" panose="020F0502020204030204" pitchFamily="34" charset="0"/>
                        </a:rPr>
                        <a:t>ADICIÓN N°26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$ 259,89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$ 259,89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$ 259,77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dirty="0">
                          <a:solidFill>
                            <a:srgbClr val="203764"/>
                          </a:solidFill>
                          <a:effectLst/>
                          <a:latin typeface="Calibri" panose="020F0502020204030204" pitchFamily="34" charset="0"/>
                        </a:rPr>
                        <a:t>$ 0,12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800" b="0" i="0" u="none" strike="noStrike">
                          <a:solidFill>
                            <a:srgbClr val="203764"/>
                          </a:solidFill>
                          <a:effectLst/>
                          <a:latin typeface="Calibri" panose="020F0502020204030204" pitchFamily="34" charset="0"/>
                        </a:rPr>
                        <a:t>FINALIZADA EN LIQUIDACION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526022350"/>
                  </a:ext>
                </a:extLst>
              </a:tr>
              <a:tr h="130183">
                <a:tc>
                  <a:txBody>
                    <a:bodyPr/>
                    <a:lstStyle/>
                    <a:p>
                      <a:pPr algn="l" rtl="0" fontAlgn="ctr"/>
                      <a:r>
                        <a:rPr lang="es-CO" sz="800" b="0" i="0" u="none" strike="noStrike">
                          <a:solidFill>
                            <a:srgbClr val="203764"/>
                          </a:solidFill>
                          <a:effectLst/>
                          <a:latin typeface="Calibri" panose="020F0502020204030204" pitchFamily="34" charset="0"/>
                        </a:rPr>
                        <a:t>ADICIÓN N°28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$ 460,69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$ 460,69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$ 255,62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$ 205,07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800" b="0" i="0" u="none" strike="noStrike">
                          <a:solidFill>
                            <a:srgbClr val="203764"/>
                          </a:solidFill>
                          <a:effectLst/>
                          <a:latin typeface="Calibri" panose="020F0502020204030204" pitchFamily="34" charset="0"/>
                        </a:rPr>
                        <a:t>VIGENTE</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dirty="0">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400974913"/>
                  </a:ext>
                </a:extLst>
              </a:tr>
              <a:tr h="130183">
                <a:tc>
                  <a:txBody>
                    <a:bodyPr/>
                    <a:lstStyle/>
                    <a:p>
                      <a:pPr algn="l" rtl="0" fontAlgn="ctr"/>
                      <a:r>
                        <a:rPr lang="es-CO" sz="800" b="1" i="0" u="none" strike="noStrike">
                          <a:solidFill>
                            <a:srgbClr val="203764"/>
                          </a:solidFill>
                          <a:effectLst/>
                          <a:latin typeface="Calibri" panose="020F0502020204030204" pitchFamily="34" charset="0"/>
                        </a:rPr>
                        <a:t>2. M.F. LAVADO ESP</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8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800" b="1" i="0" u="none" strike="noStrike">
                          <a:solidFill>
                            <a:srgbClr val="203764"/>
                          </a:solidFill>
                          <a:effectLst/>
                          <a:latin typeface="Calibri" panose="020F0502020204030204" pitchFamily="34" charset="0"/>
                        </a:rPr>
                        <a:t>$ 2.682,75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800" b="1" i="0" u="none" strike="noStrike">
                          <a:solidFill>
                            <a:srgbClr val="203764"/>
                          </a:solidFill>
                          <a:effectLst/>
                          <a:latin typeface="Calibri" panose="020F0502020204030204" pitchFamily="34" charset="0"/>
                        </a:rPr>
                        <a:t>$ 2.682,75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8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800" b="1" i="0" u="none" strike="noStrike" dirty="0">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8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8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8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4255138652"/>
                  </a:ext>
                </a:extLst>
              </a:tr>
              <a:tr h="130183">
                <a:tc>
                  <a:txBody>
                    <a:bodyPr/>
                    <a:lstStyle/>
                    <a:p>
                      <a:pPr algn="l" rtl="0" fontAlgn="ctr"/>
                      <a:r>
                        <a:rPr lang="es-CO" sz="800" b="0" i="0" u="none" strike="noStrike">
                          <a:solidFill>
                            <a:srgbClr val="203764"/>
                          </a:solidFill>
                          <a:effectLst/>
                          <a:latin typeface="Calibri" panose="020F0502020204030204" pitchFamily="34" charset="0"/>
                        </a:rPr>
                        <a:t>ADICIÓN N°12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$ 2.682,75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$ 2.682,75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$ 2.682,25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$ 0,50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8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655516735"/>
                  </a:ext>
                </a:extLst>
              </a:tr>
              <a:tr h="130183">
                <a:tc>
                  <a:txBody>
                    <a:bodyPr/>
                    <a:lstStyle/>
                    <a:p>
                      <a:pPr algn="l" rtl="0" fontAlgn="ctr"/>
                      <a:r>
                        <a:rPr lang="es-CO" sz="800" b="1" i="0" u="none" strike="noStrike">
                          <a:solidFill>
                            <a:srgbClr val="203764"/>
                          </a:solidFill>
                          <a:effectLst/>
                          <a:latin typeface="Calibri" panose="020F0502020204030204" pitchFamily="34" charset="0"/>
                        </a:rPr>
                        <a:t>3. CÉSPED</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8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800" b="1" i="0" u="none" strike="noStrike">
                          <a:solidFill>
                            <a:srgbClr val="203764"/>
                          </a:solidFill>
                          <a:effectLst/>
                          <a:latin typeface="Calibri" panose="020F0502020204030204" pitchFamily="34" charset="0"/>
                        </a:rPr>
                        <a:t>$ 5.900,49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800" b="1" i="0" u="none" strike="noStrike">
                          <a:solidFill>
                            <a:srgbClr val="203764"/>
                          </a:solidFill>
                          <a:effectLst/>
                          <a:latin typeface="Calibri" panose="020F0502020204030204" pitchFamily="34" charset="0"/>
                        </a:rPr>
                        <a:t>$ 5.900,49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8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8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8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8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800" b="1" i="0" u="none" strike="noStrike" dirty="0">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3176102057"/>
                  </a:ext>
                </a:extLst>
              </a:tr>
              <a:tr h="130183">
                <a:tc>
                  <a:txBody>
                    <a:bodyPr/>
                    <a:lstStyle/>
                    <a:p>
                      <a:pPr algn="l" rtl="0" fontAlgn="ctr"/>
                      <a:r>
                        <a:rPr lang="es-CO" sz="800" b="0" i="0" u="none" strike="noStrike">
                          <a:solidFill>
                            <a:srgbClr val="203764"/>
                          </a:solidFill>
                          <a:effectLst/>
                          <a:latin typeface="Calibri" panose="020F0502020204030204" pitchFamily="34" charset="0"/>
                        </a:rPr>
                        <a:t>ADICIÓN N°03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$ 1.411,60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$ 1.411,60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$ 266,10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$ 1.145,50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800" b="0" i="0" u="none" strike="noStrike" dirty="0">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997637257"/>
                  </a:ext>
                </a:extLst>
              </a:tr>
              <a:tr h="130183">
                <a:tc>
                  <a:txBody>
                    <a:bodyPr/>
                    <a:lstStyle/>
                    <a:p>
                      <a:pPr algn="l" rtl="0" fontAlgn="ctr"/>
                      <a:r>
                        <a:rPr lang="es-CO" sz="800" b="0" i="0" u="none" strike="noStrike">
                          <a:solidFill>
                            <a:srgbClr val="203764"/>
                          </a:solidFill>
                          <a:effectLst/>
                          <a:latin typeface="Calibri" panose="020F0502020204030204" pitchFamily="34" charset="0"/>
                        </a:rPr>
                        <a:t>ADICIÓN N°06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$ 4.488,89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$ 4.488,89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$ 1.710,41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$ 2.778,48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800" b="0" i="0" u="none" strike="noStrike" dirty="0">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dirty="0">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123901875"/>
                  </a:ext>
                </a:extLst>
              </a:tr>
              <a:tr h="130183">
                <a:tc>
                  <a:txBody>
                    <a:bodyPr/>
                    <a:lstStyle/>
                    <a:p>
                      <a:pPr algn="l" rtl="0" fontAlgn="ctr"/>
                      <a:r>
                        <a:rPr lang="es-CO" sz="800" b="1" i="0" u="none" strike="noStrike">
                          <a:solidFill>
                            <a:srgbClr val="203764"/>
                          </a:solidFill>
                          <a:effectLst/>
                          <a:latin typeface="Calibri" panose="020F0502020204030204" pitchFamily="34" charset="0"/>
                        </a:rPr>
                        <a:t>4. CESTAS M-121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8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800" b="1" i="0" u="none" strike="noStrike">
                          <a:solidFill>
                            <a:srgbClr val="203764"/>
                          </a:solidFill>
                          <a:effectLst/>
                          <a:latin typeface="Calibri" panose="020F0502020204030204" pitchFamily="34" charset="0"/>
                        </a:rPr>
                        <a:t>$ 6.083,65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800" b="1" i="0" u="none" strike="noStrike">
                          <a:solidFill>
                            <a:srgbClr val="203764"/>
                          </a:solidFill>
                          <a:effectLst/>
                          <a:latin typeface="Calibri" panose="020F0502020204030204" pitchFamily="34" charset="0"/>
                        </a:rPr>
                        <a:t>$ 6.083,65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8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8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800" b="1" i="0" u="none" strike="noStrike" dirty="0">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8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800" b="1" i="0" u="none" strike="noStrike" dirty="0">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3439058928"/>
                  </a:ext>
                </a:extLst>
              </a:tr>
              <a:tr h="130183">
                <a:tc>
                  <a:txBody>
                    <a:bodyPr/>
                    <a:lstStyle/>
                    <a:p>
                      <a:pPr algn="l" rtl="0" fontAlgn="ctr"/>
                      <a:r>
                        <a:rPr lang="es-CO" sz="800" b="0" i="0" u="none" strike="noStrike">
                          <a:solidFill>
                            <a:srgbClr val="203764"/>
                          </a:solidFill>
                          <a:effectLst/>
                          <a:latin typeface="Calibri" panose="020F0502020204030204" pitchFamily="34" charset="0"/>
                        </a:rPr>
                        <a:t>ADICIÓN N°04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$ 6.083,65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$ 6.083,65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$ 6.083,65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800" b="0" i="0" u="none" strike="noStrike" dirty="0">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943882030"/>
                  </a:ext>
                </a:extLst>
              </a:tr>
              <a:tr h="130183">
                <a:tc>
                  <a:txBody>
                    <a:bodyPr/>
                    <a:lstStyle/>
                    <a:p>
                      <a:pPr algn="l" rtl="0" fontAlgn="ctr"/>
                      <a:r>
                        <a:rPr lang="es-CO" sz="800" b="1" i="0" u="none" strike="noStrike">
                          <a:solidFill>
                            <a:srgbClr val="203764"/>
                          </a:solidFill>
                          <a:effectLst/>
                          <a:latin typeface="Calibri" panose="020F0502020204030204" pitchFamily="34" charset="0"/>
                        </a:rPr>
                        <a:t>6. CESTAS M-123 - M-124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8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800" b="1" i="0" u="none" strike="noStrike">
                          <a:solidFill>
                            <a:srgbClr val="203764"/>
                          </a:solidFill>
                          <a:effectLst/>
                          <a:latin typeface="Calibri" panose="020F0502020204030204" pitchFamily="34" charset="0"/>
                        </a:rPr>
                        <a:t>$ 2.467,96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800" b="1" i="0" u="none" strike="noStrike">
                          <a:solidFill>
                            <a:srgbClr val="203764"/>
                          </a:solidFill>
                          <a:effectLst/>
                          <a:latin typeface="Calibri" panose="020F0502020204030204" pitchFamily="34" charset="0"/>
                        </a:rPr>
                        <a:t>$ 2.467,96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8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8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8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800" b="1" i="0" u="none" strike="noStrike" dirty="0">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800" b="1" i="0" u="none" strike="noStrike" dirty="0">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2098120397"/>
                  </a:ext>
                </a:extLst>
              </a:tr>
              <a:tr h="130183">
                <a:tc>
                  <a:txBody>
                    <a:bodyPr/>
                    <a:lstStyle/>
                    <a:p>
                      <a:pPr algn="l" rtl="0" fontAlgn="ctr"/>
                      <a:r>
                        <a:rPr lang="es-CO" sz="800" b="0" i="0" u="none" strike="noStrike">
                          <a:solidFill>
                            <a:srgbClr val="203764"/>
                          </a:solidFill>
                          <a:effectLst/>
                          <a:latin typeface="Calibri" panose="020F0502020204030204" pitchFamily="34" charset="0"/>
                        </a:rPr>
                        <a:t>ADICIÓN N°08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$ 2.467,96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$ 2.467,96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$ 2.467,96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8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800" b="0" i="0" u="none" strike="noStrike" dirty="0">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135371801"/>
                  </a:ext>
                </a:extLst>
              </a:tr>
            </a:tbl>
          </a:graphicData>
        </a:graphic>
      </p:graphicFrame>
    </p:spTree>
  </p:cSld>
  <p:clrMapOvr>
    <a:masterClrMapping/>
  </p:clrMapOvr>
  <p:transition spd="slow"/>
</p:sld>
</file>

<file path=ppt/slides/slide1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Conector recto 12">
            <a:extLst>
              <a:ext uri="{FF2B5EF4-FFF2-40B4-BE49-F238E27FC236}">
                <a16:creationId xmlns:a16="http://schemas.microsoft.com/office/drawing/2014/main" id="{5FB9EB19-42C5-4D9A-8534-B527E849B794}"/>
              </a:ext>
            </a:extLst>
          </p:cNvPr>
          <p:cNvCxnSpPr>
            <a:cxnSpLocks/>
          </p:cNvCxnSpPr>
          <p:nvPr/>
        </p:nvCxnSpPr>
        <p:spPr>
          <a:xfrm>
            <a:off x="88900" y="1043669"/>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12" name="Título 1">
            <a:extLst>
              <a:ext uri="{FF2B5EF4-FFF2-40B4-BE49-F238E27FC236}">
                <a16:creationId xmlns:a16="http://schemas.microsoft.com/office/drawing/2014/main" id="{857B77FB-6EBA-4052-9368-0C7D1635FC4F}"/>
              </a:ext>
            </a:extLst>
          </p:cNvPr>
          <p:cNvSpPr txBox="1">
            <a:spLocks/>
          </p:cNvSpPr>
          <p:nvPr/>
        </p:nvSpPr>
        <p:spPr>
          <a:xfrm>
            <a:off x="80963" y="160338"/>
            <a:ext cx="2490787" cy="2608262"/>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fontAlgn="auto">
              <a:spcBef>
                <a:spcPts val="0"/>
              </a:spcBef>
              <a:spcAft>
                <a:spcPts val="0"/>
              </a:spcAft>
              <a:defRPr/>
            </a:pPr>
            <a:endParaRPr lang="es-ES" sz="2400" b="1" cap="small" dirty="0">
              <a:solidFill>
                <a:srgbClr val="FFC000"/>
              </a:solidFill>
              <a:effectLst>
                <a:outerShdw blurRad="38100" dist="38100" dir="2700000" algn="tl">
                  <a:srgbClr val="000000">
                    <a:alpha val="43137"/>
                  </a:srgbClr>
                </a:outerShdw>
              </a:effectLst>
              <a:latin typeface="Candara" panose="020E0502030303020204" pitchFamily="34" charset="0"/>
            </a:endParaRPr>
          </a:p>
        </p:txBody>
      </p:sp>
      <p:sp>
        <p:nvSpPr>
          <p:cNvPr id="14" name="CuadroTexto 13">
            <a:extLst>
              <a:ext uri="{FF2B5EF4-FFF2-40B4-BE49-F238E27FC236}">
                <a16:creationId xmlns:a16="http://schemas.microsoft.com/office/drawing/2014/main" id="{E29830FB-6017-4C78-A5E4-816F864BEB06}"/>
              </a:ext>
            </a:extLst>
          </p:cNvPr>
          <p:cNvSpPr txBox="1"/>
          <p:nvPr/>
        </p:nvSpPr>
        <p:spPr>
          <a:xfrm>
            <a:off x="1762125" y="160338"/>
            <a:ext cx="9882188" cy="892175"/>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Adiciones Bogotá Limpia </a:t>
            </a:r>
            <a:r>
              <a:rPr lang="es-CO" sz="1600" b="0" dirty="0" err="1">
                <a:solidFill>
                  <a:schemeClr val="accent1">
                    <a:lumMod val="50000"/>
                  </a:schemeClr>
                </a:solidFill>
              </a:rPr>
              <a:t>Sas</a:t>
            </a:r>
            <a:r>
              <a:rPr lang="es-CO" sz="1600" b="0" dirty="0">
                <a:solidFill>
                  <a:schemeClr val="accent1">
                    <a:lumMod val="50000"/>
                  </a:schemeClr>
                </a:solidFill>
              </a:rPr>
              <a:t> </a:t>
            </a:r>
            <a:r>
              <a:rPr lang="es-CO" sz="1600" b="0" dirty="0" err="1">
                <a:solidFill>
                  <a:schemeClr val="accent1">
                    <a:lumMod val="50000"/>
                  </a:schemeClr>
                </a:solidFill>
              </a:rPr>
              <a:t>Esp</a:t>
            </a:r>
            <a:r>
              <a:rPr lang="es-CO" sz="1600" b="0" dirty="0">
                <a:solidFill>
                  <a:schemeClr val="accent1">
                    <a:lumMod val="50000"/>
                  </a:schemeClr>
                </a:solidFill>
              </a:rPr>
              <a:t> - corte a 30 de abril de 2024</a:t>
            </a:r>
            <a:endParaRPr lang="es-ES" sz="1600" b="0" dirty="0">
              <a:solidFill>
                <a:schemeClr val="accent1">
                  <a:lumMod val="50000"/>
                </a:schemeClr>
              </a:solidFill>
            </a:endParaRPr>
          </a:p>
        </p:txBody>
      </p:sp>
      <p:pic>
        <p:nvPicPr>
          <p:cNvPr id="154629" name="Imagen 15">
            <a:extLst>
              <a:ext uri="{FF2B5EF4-FFF2-40B4-BE49-F238E27FC236}">
                <a16:creationId xmlns:a16="http://schemas.microsoft.com/office/drawing/2014/main" id="{9D7F17F1-DA69-49A2-89C8-9C285893C5E1}"/>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88975" y="87313"/>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54630" name="Imagen 7">
            <a:extLst>
              <a:ext uri="{FF2B5EF4-FFF2-40B4-BE49-F238E27FC236}">
                <a16:creationId xmlns:a16="http://schemas.microsoft.com/office/drawing/2014/main" id="{41A699D8-8AF8-4F95-B28B-2AA67D9EB1E7}"/>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10572750" y="335189"/>
            <a:ext cx="1387475"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 name="CuadroTexto 14">
            <a:extLst>
              <a:ext uri="{FF2B5EF4-FFF2-40B4-BE49-F238E27FC236}">
                <a16:creationId xmlns:a16="http://schemas.microsoft.com/office/drawing/2014/main" id="{51892F2A-89CF-4ED3-A12A-E682668F10B7}"/>
              </a:ext>
            </a:extLst>
          </p:cNvPr>
          <p:cNvSpPr txBox="1"/>
          <p:nvPr/>
        </p:nvSpPr>
        <p:spPr>
          <a:xfrm>
            <a:off x="42242" y="6569359"/>
            <a:ext cx="1631950" cy="246063"/>
          </a:xfrm>
          <a:prstGeom prst="rect">
            <a:avLst/>
          </a:prstGeom>
          <a:noFill/>
        </p:spPr>
        <p:txBody>
          <a:bodyPr wrap="none">
            <a:spAutoFit/>
          </a:bodyPr>
          <a:lstStyle/>
          <a:p>
            <a:pPr algn="ctr" eaLnBrk="1" fontAlgn="auto" hangingPunct="1">
              <a:spcBef>
                <a:spcPts val="0"/>
              </a:spcBef>
              <a:spcAft>
                <a:spcPts val="0"/>
              </a:spcAft>
              <a:defRPr/>
            </a:pPr>
            <a:r>
              <a:rPr lang="es-CO" sz="1000" i="1" dirty="0">
                <a:solidFill>
                  <a:schemeClr val="accent1">
                    <a:lumMod val="50000"/>
                  </a:schemeClr>
                </a:solidFill>
                <a:latin typeface="+mn-lt"/>
              </a:rPr>
              <a:t>*Cifras en millones de pesos</a:t>
            </a:r>
          </a:p>
        </p:txBody>
      </p:sp>
      <p:sp>
        <p:nvSpPr>
          <p:cNvPr id="2" name="CuadroTexto 1">
            <a:extLst>
              <a:ext uri="{FF2B5EF4-FFF2-40B4-BE49-F238E27FC236}">
                <a16:creationId xmlns:a16="http://schemas.microsoft.com/office/drawing/2014/main" id="{9104B965-7092-4ACC-A1AA-928D9BAA2424}"/>
              </a:ext>
            </a:extLst>
          </p:cNvPr>
          <p:cNvSpPr txBox="1"/>
          <p:nvPr/>
        </p:nvSpPr>
        <p:spPr>
          <a:xfrm>
            <a:off x="253852" y="2026066"/>
            <a:ext cx="2317898" cy="332398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VIGENTE: No ha finalizado la ejecución financiera del Contrato.</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ES"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FINALIZADO-EN LIQUIDACIÓN: Finalizó la ejecución financiera del Contrato y la Interventoría está en elaboración de los informes finales y proyección del acta.</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EN LIQUIDACIÓN: La proyección del acta y el informe final del Contrato está radicado ante la UAESP.</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Está pendiente para las Adiciones de Puntos Críticos identificar cual es la fuente de pago de los recursos, si son del distrito o recursos de las obligaciones de hacer.</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ES"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 Hace referencia las Adiciones que no se encuentran bajo la supervisión de la Interventoría. </a:t>
            </a:r>
          </a:p>
        </p:txBody>
      </p:sp>
      <p:graphicFrame>
        <p:nvGraphicFramePr>
          <p:cNvPr id="3" name="Tabla 2">
            <a:extLst>
              <a:ext uri="{FF2B5EF4-FFF2-40B4-BE49-F238E27FC236}">
                <a16:creationId xmlns:a16="http://schemas.microsoft.com/office/drawing/2014/main" id="{C5D04D1C-AE47-2849-A1CA-8698D89D69FA}"/>
              </a:ext>
            </a:extLst>
          </p:cNvPr>
          <p:cNvGraphicFramePr>
            <a:graphicFrameLocks noGrp="1"/>
          </p:cNvGraphicFramePr>
          <p:nvPr/>
        </p:nvGraphicFramePr>
        <p:xfrm>
          <a:off x="2571750" y="1227364"/>
          <a:ext cx="8428760" cy="4965611"/>
        </p:xfrm>
        <a:graphic>
          <a:graphicData uri="http://schemas.openxmlformats.org/drawingml/2006/table">
            <a:tbl>
              <a:tblPr/>
              <a:tblGrid>
                <a:gridCol w="1394144">
                  <a:extLst>
                    <a:ext uri="{9D8B030D-6E8A-4147-A177-3AD203B41FA5}">
                      <a16:colId xmlns:a16="http://schemas.microsoft.com/office/drawing/2014/main" val="3077401618"/>
                    </a:ext>
                  </a:extLst>
                </a:gridCol>
                <a:gridCol w="685454">
                  <a:extLst>
                    <a:ext uri="{9D8B030D-6E8A-4147-A177-3AD203B41FA5}">
                      <a16:colId xmlns:a16="http://schemas.microsoft.com/office/drawing/2014/main" val="4223782147"/>
                    </a:ext>
                  </a:extLst>
                </a:gridCol>
                <a:gridCol w="1126933">
                  <a:extLst>
                    <a:ext uri="{9D8B030D-6E8A-4147-A177-3AD203B41FA5}">
                      <a16:colId xmlns:a16="http://schemas.microsoft.com/office/drawing/2014/main" val="3887581157"/>
                    </a:ext>
                  </a:extLst>
                </a:gridCol>
                <a:gridCol w="906193">
                  <a:extLst>
                    <a:ext uri="{9D8B030D-6E8A-4147-A177-3AD203B41FA5}">
                      <a16:colId xmlns:a16="http://schemas.microsoft.com/office/drawing/2014/main" val="2825053654"/>
                    </a:ext>
                  </a:extLst>
                </a:gridCol>
                <a:gridCol w="1176309">
                  <a:extLst>
                    <a:ext uri="{9D8B030D-6E8A-4147-A177-3AD203B41FA5}">
                      <a16:colId xmlns:a16="http://schemas.microsoft.com/office/drawing/2014/main" val="3762171027"/>
                    </a:ext>
                  </a:extLst>
                </a:gridCol>
                <a:gridCol w="618651">
                  <a:extLst>
                    <a:ext uri="{9D8B030D-6E8A-4147-A177-3AD203B41FA5}">
                      <a16:colId xmlns:a16="http://schemas.microsoft.com/office/drawing/2014/main" val="2299781432"/>
                    </a:ext>
                  </a:extLst>
                </a:gridCol>
                <a:gridCol w="999136">
                  <a:extLst>
                    <a:ext uri="{9D8B030D-6E8A-4147-A177-3AD203B41FA5}">
                      <a16:colId xmlns:a16="http://schemas.microsoft.com/office/drawing/2014/main" val="719296688"/>
                    </a:ext>
                  </a:extLst>
                </a:gridCol>
                <a:gridCol w="685454">
                  <a:extLst>
                    <a:ext uri="{9D8B030D-6E8A-4147-A177-3AD203B41FA5}">
                      <a16:colId xmlns:a16="http://schemas.microsoft.com/office/drawing/2014/main" val="3000532512"/>
                    </a:ext>
                  </a:extLst>
                </a:gridCol>
                <a:gridCol w="836486">
                  <a:extLst>
                    <a:ext uri="{9D8B030D-6E8A-4147-A177-3AD203B41FA5}">
                      <a16:colId xmlns:a16="http://schemas.microsoft.com/office/drawing/2014/main" val="2560190431"/>
                    </a:ext>
                  </a:extLst>
                </a:gridCol>
              </a:tblGrid>
              <a:tr h="160181">
                <a:tc gridSpan="9">
                  <a:txBody>
                    <a:bodyPr/>
                    <a:lstStyle/>
                    <a:p>
                      <a:pPr algn="ctr" fontAlgn="ctr"/>
                      <a:r>
                        <a:rPr lang="es-MX" sz="900" b="1" i="0" u="none" strike="noStrike" dirty="0">
                          <a:solidFill>
                            <a:srgbClr val="203764"/>
                          </a:solidFill>
                          <a:effectLst/>
                          <a:latin typeface="Calibri" panose="020F0502020204030204" pitchFamily="34" charset="0"/>
                        </a:rPr>
                        <a:t>CONTRATOS DE ADICIÓN - ASE 4 ($ millones)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2995136352"/>
                  </a:ext>
                </a:extLst>
              </a:tr>
              <a:tr h="480543">
                <a:tc>
                  <a:txBody>
                    <a:bodyPr/>
                    <a:lstStyle/>
                    <a:p>
                      <a:pPr algn="ctr" rtl="0" fontAlgn="ctr"/>
                      <a:r>
                        <a:rPr lang="es-CO" sz="900" b="1" i="0" u="none" strike="noStrike" dirty="0">
                          <a:solidFill>
                            <a:srgbClr val="203764"/>
                          </a:solidFill>
                          <a:effectLst/>
                          <a:latin typeface="Calibri" panose="020F0502020204030204" pitchFamily="34" charset="0"/>
                        </a:rPr>
                        <a:t>ADICIONES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Calibri" panose="020F0502020204030204" pitchFamily="34" charset="0"/>
                        </a:rPr>
                        <a:t>RECURSOS DISTRITO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Calibri" panose="020F0502020204030204" pitchFamily="34" charset="0"/>
                        </a:rPr>
                        <a:t>APORTES VOLUNTARIOS - OH</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Calibri" panose="020F0502020204030204" pitchFamily="34" charset="0"/>
                        </a:rPr>
                        <a:t>TOTAL</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MX" sz="900" b="1" i="0" u="none" strike="noStrike">
                          <a:solidFill>
                            <a:srgbClr val="203764"/>
                          </a:solidFill>
                          <a:effectLst/>
                          <a:latin typeface="Calibri" panose="020F0502020204030204" pitchFamily="34" charset="0"/>
                        </a:rPr>
                        <a:t>VR APROBADO POR LA INTERVENTORIA PARA PAGO POR LA UAESP</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Calibri" panose="020F0502020204030204" pitchFamily="34" charset="0"/>
                        </a:rPr>
                        <a:t>SALDO DE ADICIÓN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Calibri" panose="020F0502020204030204" pitchFamily="34" charset="0"/>
                        </a:rPr>
                        <a:t>ESTADO DEL CONTRATO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Calibri" panose="020F0502020204030204" pitchFamily="34" charset="0"/>
                        </a:rPr>
                        <a:t>APORTE VOLUNTARIO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Calibri" panose="020F0502020204030204" pitchFamily="34" charset="0"/>
                        </a:rPr>
                        <a:t>APORTES CONTRATADOS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extLst>
                  <a:ext uri="{0D108BD9-81ED-4DB2-BD59-A6C34878D82A}">
                    <a16:rowId xmlns:a16="http://schemas.microsoft.com/office/drawing/2014/main" val="3770129951"/>
                  </a:ext>
                </a:extLst>
              </a:tr>
              <a:tr h="160181">
                <a:tc>
                  <a:txBody>
                    <a:bodyPr/>
                    <a:lstStyle/>
                    <a:p>
                      <a:pPr algn="ctr" rtl="0" fontAlgn="ctr"/>
                      <a:r>
                        <a:rPr lang="es-CO" sz="900" b="1" i="0" u="none" strike="noStrike" dirty="0">
                          <a:solidFill>
                            <a:srgbClr val="203764"/>
                          </a:solidFill>
                          <a:effectLst/>
                          <a:latin typeface="Calibri" panose="020F0502020204030204" pitchFamily="34" charset="0"/>
                        </a:rPr>
                        <a:t>ASE 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Calibri" panose="020F0502020204030204" pitchFamily="34" charset="0"/>
                        </a:rPr>
                        <a:t>$ 18.266,32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Calibri" panose="020F0502020204030204" pitchFamily="34" charset="0"/>
                        </a:rPr>
                        <a:t>$ 19.579,80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Calibri" panose="020F0502020204030204" pitchFamily="34" charset="0"/>
                        </a:rPr>
                        <a:t>$ 37.846,12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Calibri" panose="020F0502020204030204" pitchFamily="34" charset="0"/>
                        </a:rPr>
                        <a:t>$ 18.720,00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Calibri" panose="020F0502020204030204" pitchFamily="34" charset="0"/>
                        </a:rPr>
                        <a:t>$ 19.579,80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extLst>
                  <a:ext uri="{0D108BD9-81ED-4DB2-BD59-A6C34878D82A}">
                    <a16:rowId xmlns:a16="http://schemas.microsoft.com/office/drawing/2014/main" val="3648472956"/>
                  </a:ext>
                </a:extLst>
              </a:tr>
              <a:tr h="160181">
                <a:tc>
                  <a:txBody>
                    <a:bodyPr/>
                    <a:lstStyle/>
                    <a:p>
                      <a:pPr algn="l" rtl="0" fontAlgn="ctr"/>
                      <a:r>
                        <a:rPr lang="es-CO" sz="900" b="1" i="0" u="none" strike="noStrike">
                          <a:solidFill>
                            <a:srgbClr val="203764"/>
                          </a:solidFill>
                          <a:effectLst/>
                          <a:latin typeface="Calibri" panose="020F0502020204030204" pitchFamily="34" charset="0"/>
                        </a:rPr>
                        <a:t>1. CRÍTICOS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$ 18.266,32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$ 18.266,32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4250300623"/>
                  </a:ext>
                </a:extLst>
              </a:tr>
              <a:tr h="160181">
                <a:tc>
                  <a:txBody>
                    <a:bodyPr/>
                    <a:lstStyle/>
                    <a:p>
                      <a:pPr algn="l" rtl="0" fontAlgn="ctr"/>
                      <a:r>
                        <a:rPr lang="es-CO" sz="900" b="0" i="0" u="none" strike="noStrike">
                          <a:solidFill>
                            <a:srgbClr val="203764"/>
                          </a:solidFill>
                          <a:effectLst/>
                          <a:latin typeface="Calibri" panose="020F0502020204030204" pitchFamily="34" charset="0"/>
                        </a:rPr>
                        <a:t>ADICIÓN N°01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$ 2.367,58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$ 2.367,58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$ 2.343,43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$ 24,15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993977839"/>
                  </a:ext>
                </a:extLst>
              </a:tr>
              <a:tr h="160181">
                <a:tc>
                  <a:txBody>
                    <a:bodyPr/>
                    <a:lstStyle/>
                    <a:p>
                      <a:pPr algn="l" rtl="0" fontAlgn="ctr"/>
                      <a:r>
                        <a:rPr lang="es-CO" sz="900" b="0" i="0" u="none" strike="noStrike">
                          <a:solidFill>
                            <a:srgbClr val="203764"/>
                          </a:solidFill>
                          <a:effectLst/>
                          <a:latin typeface="Calibri" panose="020F0502020204030204" pitchFamily="34" charset="0"/>
                        </a:rPr>
                        <a:t>ADICIÓN N°04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$ 1.585,14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$ 1.585,14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$ 1.454,17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$ 130,97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396898234"/>
                  </a:ext>
                </a:extLst>
              </a:tr>
              <a:tr h="160181">
                <a:tc>
                  <a:txBody>
                    <a:bodyPr/>
                    <a:lstStyle/>
                    <a:p>
                      <a:pPr algn="l" rtl="0" fontAlgn="ctr"/>
                      <a:r>
                        <a:rPr lang="es-CO" sz="900" b="0" i="0" u="none" strike="noStrike">
                          <a:solidFill>
                            <a:srgbClr val="203764"/>
                          </a:solidFill>
                          <a:effectLst/>
                          <a:latin typeface="Calibri" panose="020F0502020204030204" pitchFamily="34" charset="0"/>
                        </a:rPr>
                        <a:t>ADICIÓN N°09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$ 333,80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$ 333,80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$ 202,30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$ 131,50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942027786"/>
                  </a:ext>
                </a:extLst>
              </a:tr>
              <a:tr h="160181">
                <a:tc>
                  <a:txBody>
                    <a:bodyPr/>
                    <a:lstStyle/>
                    <a:p>
                      <a:pPr algn="l" rtl="0" fontAlgn="ctr"/>
                      <a:r>
                        <a:rPr lang="es-CO" sz="900" b="0" i="0" u="none" strike="noStrike">
                          <a:solidFill>
                            <a:srgbClr val="203764"/>
                          </a:solidFill>
                          <a:effectLst/>
                          <a:latin typeface="Calibri" panose="020F0502020204030204" pitchFamily="34" charset="0"/>
                        </a:rPr>
                        <a:t>ADICIÓN N°11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$ 3.053,37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$ 3.053,37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$ 2.728,12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$ 325,25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417498696"/>
                  </a:ext>
                </a:extLst>
              </a:tr>
              <a:tr h="160181">
                <a:tc>
                  <a:txBody>
                    <a:bodyPr/>
                    <a:lstStyle/>
                    <a:p>
                      <a:pPr algn="l" rtl="0" fontAlgn="ctr"/>
                      <a:r>
                        <a:rPr lang="es-CO" sz="900" b="0" i="0" u="none" strike="noStrike">
                          <a:solidFill>
                            <a:srgbClr val="203764"/>
                          </a:solidFill>
                          <a:effectLst/>
                          <a:latin typeface="Calibri" panose="020F0502020204030204" pitchFamily="34" charset="0"/>
                        </a:rPr>
                        <a:t>ADICIÓN N°15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$ 1.018,87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$ 1.018,87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$ 1.017,93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$ 0,94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508093206"/>
                  </a:ext>
                </a:extLst>
              </a:tr>
              <a:tr h="160181">
                <a:tc>
                  <a:txBody>
                    <a:bodyPr/>
                    <a:lstStyle/>
                    <a:p>
                      <a:pPr algn="l" rtl="0" fontAlgn="ctr"/>
                      <a:r>
                        <a:rPr lang="es-CO" sz="900" b="0" i="0" u="none" strike="noStrike">
                          <a:solidFill>
                            <a:srgbClr val="203764"/>
                          </a:solidFill>
                          <a:effectLst/>
                          <a:latin typeface="Calibri" panose="020F0502020204030204" pitchFamily="34" charset="0"/>
                        </a:rPr>
                        <a:t>ADICIÓN N°16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$ 1.120,86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$ 1.120,86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$ 1.115,08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$ 5,78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876072925"/>
                  </a:ext>
                </a:extLst>
              </a:tr>
              <a:tr h="160181">
                <a:tc>
                  <a:txBody>
                    <a:bodyPr/>
                    <a:lstStyle/>
                    <a:p>
                      <a:pPr algn="l" rtl="0" fontAlgn="ctr"/>
                      <a:r>
                        <a:rPr lang="es-CO" sz="900" b="0" i="0" u="none" strike="noStrike">
                          <a:solidFill>
                            <a:srgbClr val="203764"/>
                          </a:solidFill>
                          <a:effectLst/>
                          <a:latin typeface="Calibri" panose="020F0502020204030204" pitchFamily="34" charset="0"/>
                        </a:rPr>
                        <a:t>ADICIÓN N°17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$ 2.093,21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Calibri" panose="020F0502020204030204" pitchFamily="34" charset="0"/>
                        </a:rPr>
                        <a:t>$ 2.093,21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$ 2.064,70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$ 28,51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636296073"/>
                  </a:ext>
                </a:extLst>
              </a:tr>
              <a:tr h="160181">
                <a:tc>
                  <a:txBody>
                    <a:bodyPr/>
                    <a:lstStyle/>
                    <a:p>
                      <a:pPr algn="l" rtl="0" fontAlgn="ctr"/>
                      <a:r>
                        <a:rPr lang="es-CO" sz="900" b="0" i="0" u="none" strike="noStrike">
                          <a:solidFill>
                            <a:srgbClr val="203764"/>
                          </a:solidFill>
                          <a:effectLst/>
                          <a:latin typeface="Calibri" panose="020F0502020204030204" pitchFamily="34" charset="0"/>
                        </a:rPr>
                        <a:t>ADICIÓN N°19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$ 1.669,65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$ 1.669,65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$ 1.667,56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$ 2,09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372562644"/>
                  </a:ext>
                </a:extLst>
              </a:tr>
              <a:tr h="160181">
                <a:tc>
                  <a:txBody>
                    <a:bodyPr/>
                    <a:lstStyle/>
                    <a:p>
                      <a:pPr algn="l" rtl="0" fontAlgn="ctr"/>
                      <a:r>
                        <a:rPr lang="es-CO" sz="900" b="0" i="0" u="none" strike="noStrike">
                          <a:solidFill>
                            <a:srgbClr val="203764"/>
                          </a:solidFill>
                          <a:effectLst/>
                          <a:latin typeface="Calibri" panose="020F0502020204030204" pitchFamily="34" charset="0"/>
                        </a:rPr>
                        <a:t>ADICIÓN N°21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$ 1.472,42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$ 1.472,42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$ 1.462,92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$ 9,50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 EN LIQUIDACION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821095927"/>
                  </a:ext>
                </a:extLst>
              </a:tr>
              <a:tr h="160181">
                <a:tc>
                  <a:txBody>
                    <a:bodyPr/>
                    <a:lstStyle/>
                    <a:p>
                      <a:pPr algn="l" rtl="0" fontAlgn="ctr"/>
                      <a:r>
                        <a:rPr lang="es-CO" sz="900" b="0" i="0" u="none" strike="noStrike">
                          <a:solidFill>
                            <a:srgbClr val="203764"/>
                          </a:solidFill>
                          <a:effectLst/>
                          <a:latin typeface="Calibri" panose="020F0502020204030204" pitchFamily="34" charset="0"/>
                        </a:rPr>
                        <a:t>ADICIÓN N°22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$ 296,96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$ 296,96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Calibri" panose="020F0502020204030204" pitchFamily="34" charset="0"/>
                        </a:rPr>
                        <a:t>$ 296,96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 EN LIQUIDACION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4211632438"/>
                  </a:ext>
                </a:extLst>
              </a:tr>
              <a:tr h="160181">
                <a:tc>
                  <a:txBody>
                    <a:bodyPr/>
                    <a:lstStyle/>
                    <a:p>
                      <a:pPr algn="l" rtl="0" fontAlgn="ctr"/>
                      <a:r>
                        <a:rPr lang="es-CO" sz="900" b="0" i="0" u="none" strike="noStrike">
                          <a:solidFill>
                            <a:srgbClr val="203764"/>
                          </a:solidFill>
                          <a:effectLst/>
                          <a:latin typeface="Calibri" panose="020F0502020204030204" pitchFamily="34" charset="0"/>
                        </a:rPr>
                        <a:t>ADICIÓN N°24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$ 976,90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$ 976,90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$ 976,90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 EN LIQUIDACION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933581350"/>
                  </a:ext>
                </a:extLst>
              </a:tr>
              <a:tr h="320362">
                <a:tc>
                  <a:txBody>
                    <a:bodyPr/>
                    <a:lstStyle/>
                    <a:p>
                      <a:pPr algn="l" rtl="0" fontAlgn="ctr"/>
                      <a:r>
                        <a:rPr lang="es-CO" sz="900" b="0" i="0" u="none" strike="noStrike">
                          <a:solidFill>
                            <a:srgbClr val="203764"/>
                          </a:solidFill>
                          <a:effectLst/>
                          <a:latin typeface="Calibri" panose="020F0502020204030204" pitchFamily="34" charset="0"/>
                        </a:rPr>
                        <a:t>ADICIÓN N°25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$ 1.209,69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$ 1.209,69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Calibri" panose="020F0502020204030204" pitchFamily="34" charset="0"/>
                        </a:rPr>
                        <a:t>$ 1.209,63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FINALIZADA EN LIQUIDACION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787595440"/>
                  </a:ext>
                </a:extLst>
              </a:tr>
              <a:tr h="160181">
                <a:tc>
                  <a:txBody>
                    <a:bodyPr/>
                    <a:lstStyle/>
                    <a:p>
                      <a:pPr algn="l" rtl="0" fontAlgn="ctr"/>
                      <a:r>
                        <a:rPr lang="es-CO" sz="900" b="0" i="0" u="none" strike="noStrike">
                          <a:solidFill>
                            <a:srgbClr val="203764"/>
                          </a:solidFill>
                          <a:effectLst/>
                          <a:latin typeface="Calibri" panose="020F0502020204030204" pitchFamily="34" charset="0"/>
                        </a:rPr>
                        <a:t>ADICIÓN N°27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$ 1.067,87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$ 1.067,87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$ 823,69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$ 244,18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VIGENTE</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606110692"/>
                  </a:ext>
                </a:extLst>
              </a:tr>
              <a:tr h="160181">
                <a:tc>
                  <a:txBody>
                    <a:bodyPr/>
                    <a:lstStyle/>
                    <a:p>
                      <a:pPr algn="l" rtl="0" fontAlgn="ctr"/>
                      <a:r>
                        <a:rPr lang="es-CO" sz="900" b="0" i="0" u="none" strike="noStrike">
                          <a:solidFill>
                            <a:srgbClr val="203764"/>
                          </a:solidFill>
                          <a:effectLst/>
                          <a:latin typeface="Calibri" panose="020F0502020204030204" pitchFamily="34" charset="0"/>
                        </a:rPr>
                        <a:t>ADICIÓN N°29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$ 1.060,69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$ 1.060,69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Calibri" panose="020F0502020204030204" pitchFamily="34" charset="0"/>
                        </a:rPr>
                        <a:t>$ 1.060,69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VIGENTE</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898449684"/>
                  </a:ext>
                </a:extLst>
              </a:tr>
              <a:tr h="160181">
                <a:tc>
                  <a:txBody>
                    <a:bodyPr/>
                    <a:lstStyle/>
                    <a:p>
                      <a:pPr algn="l" rtl="0" fontAlgn="ctr"/>
                      <a:r>
                        <a:rPr lang="es-CO" sz="900" b="1" i="0" u="none" strike="noStrike">
                          <a:solidFill>
                            <a:srgbClr val="203764"/>
                          </a:solidFill>
                          <a:effectLst/>
                          <a:latin typeface="Calibri" panose="020F0502020204030204" pitchFamily="34" charset="0"/>
                        </a:rPr>
                        <a:t>2. M.F. LAVADO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$ 4.228,17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$ 4.228,17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900" b="1" i="0" u="none" strike="noStrike" dirty="0">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321938580"/>
                  </a:ext>
                </a:extLst>
              </a:tr>
              <a:tr h="160181">
                <a:tc>
                  <a:txBody>
                    <a:bodyPr/>
                    <a:lstStyle/>
                    <a:p>
                      <a:pPr algn="l" rtl="0" fontAlgn="ctr"/>
                      <a:r>
                        <a:rPr lang="es-CO" sz="900" b="0" i="0" u="none" strike="noStrike">
                          <a:solidFill>
                            <a:srgbClr val="203764"/>
                          </a:solidFill>
                          <a:effectLst/>
                          <a:latin typeface="Calibri" panose="020F0502020204030204" pitchFamily="34" charset="0"/>
                        </a:rPr>
                        <a:t>ADICIÓN N°02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$ 200,38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$ 200,38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$ 191,26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$ 9,12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dirty="0">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4161063028"/>
                  </a:ext>
                </a:extLst>
              </a:tr>
              <a:tr h="160181">
                <a:tc>
                  <a:txBody>
                    <a:bodyPr/>
                    <a:lstStyle/>
                    <a:p>
                      <a:pPr algn="l" rtl="0" fontAlgn="ctr"/>
                      <a:r>
                        <a:rPr lang="es-CO" sz="900" b="0" i="0" u="none" strike="noStrike">
                          <a:solidFill>
                            <a:srgbClr val="203764"/>
                          </a:solidFill>
                          <a:effectLst/>
                          <a:latin typeface="Calibri" panose="020F0502020204030204" pitchFamily="34" charset="0"/>
                        </a:rPr>
                        <a:t>ADICIÓN N°12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$ 381,64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$ 381,64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$ 364,00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$ 17,64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516143737"/>
                  </a:ext>
                </a:extLst>
              </a:tr>
              <a:tr h="160181">
                <a:tc>
                  <a:txBody>
                    <a:bodyPr/>
                    <a:lstStyle/>
                    <a:p>
                      <a:pPr algn="l" rtl="0" fontAlgn="ctr"/>
                      <a:r>
                        <a:rPr lang="es-CO" sz="900" b="0" i="0" u="none" strike="noStrike">
                          <a:solidFill>
                            <a:srgbClr val="203764"/>
                          </a:solidFill>
                          <a:effectLst/>
                          <a:latin typeface="Calibri" panose="020F0502020204030204" pitchFamily="34" charset="0"/>
                        </a:rPr>
                        <a:t>ADICIÓN N°14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$ 387,21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$ 387,21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$ 378,38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$ 8,83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dirty="0">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241947280"/>
                  </a:ext>
                </a:extLst>
              </a:tr>
              <a:tr h="160181">
                <a:tc>
                  <a:txBody>
                    <a:bodyPr/>
                    <a:lstStyle/>
                    <a:p>
                      <a:pPr algn="l" rtl="0" fontAlgn="ctr"/>
                      <a:r>
                        <a:rPr lang="es-CO" sz="900" b="0" i="0" u="none" strike="noStrike">
                          <a:solidFill>
                            <a:srgbClr val="203764"/>
                          </a:solidFill>
                          <a:effectLst/>
                          <a:latin typeface="Calibri" panose="020F0502020204030204" pitchFamily="34" charset="0"/>
                        </a:rPr>
                        <a:t>ADICIÓN N°18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$ 689,68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$ 689,68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$ 681,62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$ 8,06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458896737"/>
                  </a:ext>
                </a:extLst>
              </a:tr>
              <a:tr h="160181">
                <a:tc>
                  <a:txBody>
                    <a:bodyPr/>
                    <a:lstStyle/>
                    <a:p>
                      <a:pPr algn="l" rtl="0" fontAlgn="ctr"/>
                      <a:r>
                        <a:rPr lang="es-CO" sz="900" b="0" i="0" u="none" strike="noStrike">
                          <a:solidFill>
                            <a:srgbClr val="203764"/>
                          </a:solidFill>
                          <a:effectLst/>
                          <a:latin typeface="Calibri" panose="020F0502020204030204" pitchFamily="34" charset="0"/>
                        </a:rPr>
                        <a:t>ADICIÓN N°20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$ 804,69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$ 804,69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$ 804,69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446221301"/>
                  </a:ext>
                </a:extLst>
              </a:tr>
              <a:tr h="160181">
                <a:tc>
                  <a:txBody>
                    <a:bodyPr/>
                    <a:lstStyle/>
                    <a:p>
                      <a:pPr algn="l" rtl="0" fontAlgn="ctr"/>
                      <a:r>
                        <a:rPr lang="es-CO" sz="900" b="0" i="0" u="none" strike="noStrike">
                          <a:solidFill>
                            <a:srgbClr val="203764"/>
                          </a:solidFill>
                          <a:effectLst/>
                          <a:latin typeface="Calibri" panose="020F0502020204030204" pitchFamily="34" charset="0"/>
                        </a:rPr>
                        <a:t>ADICIÓN N°23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$ 379,23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$ 379,23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$ 379,23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694033442"/>
                  </a:ext>
                </a:extLst>
              </a:tr>
              <a:tr h="320362">
                <a:tc>
                  <a:txBody>
                    <a:bodyPr/>
                    <a:lstStyle/>
                    <a:p>
                      <a:pPr algn="l" rtl="0" fontAlgn="ctr"/>
                      <a:r>
                        <a:rPr lang="es-CO" sz="900" b="0" i="0" u="none" strike="noStrike">
                          <a:solidFill>
                            <a:srgbClr val="203764"/>
                          </a:solidFill>
                          <a:effectLst/>
                          <a:latin typeface="Calibri" panose="020F0502020204030204" pitchFamily="34" charset="0"/>
                        </a:rPr>
                        <a:t>ADICIÓN N°26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$ 500,48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$ 500,48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$ 500,47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FINALIZADA EN LIQUIDACION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483047212"/>
                  </a:ext>
                </a:extLst>
              </a:tr>
              <a:tr h="160181">
                <a:tc>
                  <a:txBody>
                    <a:bodyPr/>
                    <a:lstStyle/>
                    <a:p>
                      <a:pPr algn="l" rtl="0" fontAlgn="ctr"/>
                      <a:r>
                        <a:rPr lang="es-CO" sz="900" b="0" i="0" u="none" strike="noStrike">
                          <a:solidFill>
                            <a:srgbClr val="203764"/>
                          </a:solidFill>
                          <a:effectLst/>
                          <a:latin typeface="Calibri" panose="020F0502020204030204" pitchFamily="34" charset="0"/>
                        </a:rPr>
                        <a:t>ADICIÓN N°28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$ 884,86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$ 884,86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$ 501,42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$ 383,44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VIGENTE</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387897669"/>
                  </a:ext>
                </a:extLst>
              </a:tr>
            </a:tbl>
          </a:graphicData>
        </a:graphic>
      </p:graphicFrame>
    </p:spTree>
  </p:cSld>
  <p:clrMapOvr>
    <a:masterClrMapping/>
  </p:clrMapOvr>
  <p:transition spd="slow"/>
</p:sld>
</file>

<file path=ppt/slides/slide1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Conector recto 12">
            <a:extLst>
              <a:ext uri="{FF2B5EF4-FFF2-40B4-BE49-F238E27FC236}">
                <a16:creationId xmlns:a16="http://schemas.microsoft.com/office/drawing/2014/main" id="{5FB9EB19-42C5-4D9A-8534-B527E849B794}"/>
              </a:ext>
            </a:extLst>
          </p:cNvPr>
          <p:cNvCxnSpPr>
            <a:cxnSpLocks/>
          </p:cNvCxnSpPr>
          <p:nvPr/>
        </p:nvCxnSpPr>
        <p:spPr>
          <a:xfrm>
            <a:off x="88900" y="1043669"/>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12" name="Título 1">
            <a:extLst>
              <a:ext uri="{FF2B5EF4-FFF2-40B4-BE49-F238E27FC236}">
                <a16:creationId xmlns:a16="http://schemas.microsoft.com/office/drawing/2014/main" id="{857B77FB-6EBA-4052-9368-0C7D1635FC4F}"/>
              </a:ext>
            </a:extLst>
          </p:cNvPr>
          <p:cNvSpPr txBox="1">
            <a:spLocks/>
          </p:cNvSpPr>
          <p:nvPr/>
        </p:nvSpPr>
        <p:spPr>
          <a:xfrm>
            <a:off x="80963" y="160338"/>
            <a:ext cx="2490787" cy="2608262"/>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fontAlgn="auto">
              <a:spcBef>
                <a:spcPts val="0"/>
              </a:spcBef>
              <a:spcAft>
                <a:spcPts val="0"/>
              </a:spcAft>
              <a:defRPr/>
            </a:pPr>
            <a:endParaRPr lang="es-ES" sz="2400" b="1" cap="small" dirty="0">
              <a:solidFill>
                <a:srgbClr val="FFC000"/>
              </a:solidFill>
              <a:effectLst>
                <a:outerShdw blurRad="38100" dist="38100" dir="2700000" algn="tl">
                  <a:srgbClr val="000000">
                    <a:alpha val="43137"/>
                  </a:srgbClr>
                </a:outerShdw>
              </a:effectLst>
              <a:latin typeface="Candara" panose="020E0502030303020204" pitchFamily="34" charset="0"/>
            </a:endParaRPr>
          </a:p>
        </p:txBody>
      </p:sp>
      <p:sp>
        <p:nvSpPr>
          <p:cNvPr id="14" name="CuadroTexto 13">
            <a:extLst>
              <a:ext uri="{FF2B5EF4-FFF2-40B4-BE49-F238E27FC236}">
                <a16:creationId xmlns:a16="http://schemas.microsoft.com/office/drawing/2014/main" id="{E29830FB-6017-4C78-A5E4-816F864BEB06}"/>
              </a:ext>
            </a:extLst>
          </p:cNvPr>
          <p:cNvSpPr txBox="1"/>
          <p:nvPr/>
        </p:nvSpPr>
        <p:spPr>
          <a:xfrm>
            <a:off x="1762125" y="160338"/>
            <a:ext cx="9882188" cy="892175"/>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Adiciones Bogotá Limpia </a:t>
            </a:r>
            <a:r>
              <a:rPr lang="es-CO" sz="1600" b="0" dirty="0" err="1">
                <a:solidFill>
                  <a:schemeClr val="accent1">
                    <a:lumMod val="50000"/>
                  </a:schemeClr>
                </a:solidFill>
              </a:rPr>
              <a:t>Sas</a:t>
            </a:r>
            <a:r>
              <a:rPr lang="es-CO" sz="1600" b="0" dirty="0">
                <a:solidFill>
                  <a:schemeClr val="accent1">
                    <a:lumMod val="50000"/>
                  </a:schemeClr>
                </a:solidFill>
              </a:rPr>
              <a:t> </a:t>
            </a:r>
            <a:r>
              <a:rPr lang="es-CO" sz="1600" b="0" dirty="0" err="1">
                <a:solidFill>
                  <a:schemeClr val="accent1">
                    <a:lumMod val="50000"/>
                  </a:schemeClr>
                </a:solidFill>
              </a:rPr>
              <a:t>Esp</a:t>
            </a:r>
            <a:r>
              <a:rPr lang="es-CO" sz="1600" b="0" dirty="0">
                <a:solidFill>
                  <a:schemeClr val="accent1">
                    <a:lumMod val="50000"/>
                  </a:schemeClr>
                </a:solidFill>
              </a:rPr>
              <a:t> - corte a 30 de abril de 2024</a:t>
            </a:r>
            <a:endParaRPr lang="es-ES" sz="1600" b="0" dirty="0">
              <a:solidFill>
                <a:schemeClr val="accent1">
                  <a:lumMod val="50000"/>
                </a:schemeClr>
              </a:solidFill>
            </a:endParaRPr>
          </a:p>
        </p:txBody>
      </p:sp>
      <p:pic>
        <p:nvPicPr>
          <p:cNvPr id="154629" name="Imagen 15">
            <a:extLst>
              <a:ext uri="{FF2B5EF4-FFF2-40B4-BE49-F238E27FC236}">
                <a16:creationId xmlns:a16="http://schemas.microsoft.com/office/drawing/2014/main" id="{9D7F17F1-DA69-49A2-89C8-9C285893C5E1}"/>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88975" y="87313"/>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54630" name="Imagen 7">
            <a:extLst>
              <a:ext uri="{FF2B5EF4-FFF2-40B4-BE49-F238E27FC236}">
                <a16:creationId xmlns:a16="http://schemas.microsoft.com/office/drawing/2014/main" id="{41A699D8-8AF8-4F95-B28B-2AA67D9EB1E7}"/>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10572750" y="335189"/>
            <a:ext cx="1387475"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 name="CuadroTexto 14">
            <a:extLst>
              <a:ext uri="{FF2B5EF4-FFF2-40B4-BE49-F238E27FC236}">
                <a16:creationId xmlns:a16="http://schemas.microsoft.com/office/drawing/2014/main" id="{51892F2A-89CF-4ED3-A12A-E682668F10B7}"/>
              </a:ext>
            </a:extLst>
          </p:cNvPr>
          <p:cNvSpPr txBox="1"/>
          <p:nvPr/>
        </p:nvSpPr>
        <p:spPr>
          <a:xfrm>
            <a:off x="42242" y="6569359"/>
            <a:ext cx="1631950" cy="246063"/>
          </a:xfrm>
          <a:prstGeom prst="rect">
            <a:avLst/>
          </a:prstGeom>
          <a:noFill/>
        </p:spPr>
        <p:txBody>
          <a:bodyPr wrap="none">
            <a:spAutoFit/>
          </a:bodyPr>
          <a:lstStyle/>
          <a:p>
            <a:pPr algn="ctr" eaLnBrk="1" fontAlgn="auto" hangingPunct="1">
              <a:spcBef>
                <a:spcPts val="0"/>
              </a:spcBef>
              <a:spcAft>
                <a:spcPts val="0"/>
              </a:spcAft>
              <a:defRPr/>
            </a:pPr>
            <a:r>
              <a:rPr lang="es-CO" sz="1000" i="1" dirty="0">
                <a:solidFill>
                  <a:schemeClr val="accent1">
                    <a:lumMod val="50000"/>
                  </a:schemeClr>
                </a:solidFill>
                <a:latin typeface="+mn-lt"/>
              </a:rPr>
              <a:t>*Cifras en millones de pesos</a:t>
            </a:r>
          </a:p>
        </p:txBody>
      </p:sp>
      <p:sp>
        <p:nvSpPr>
          <p:cNvPr id="2" name="CuadroTexto 1">
            <a:extLst>
              <a:ext uri="{FF2B5EF4-FFF2-40B4-BE49-F238E27FC236}">
                <a16:creationId xmlns:a16="http://schemas.microsoft.com/office/drawing/2014/main" id="{9104B965-7092-4ACC-A1AA-928D9BAA2424}"/>
              </a:ext>
            </a:extLst>
          </p:cNvPr>
          <p:cNvSpPr txBox="1"/>
          <p:nvPr/>
        </p:nvSpPr>
        <p:spPr>
          <a:xfrm>
            <a:off x="253852" y="2026066"/>
            <a:ext cx="2317898" cy="332398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VIGENTE: No ha finalizado la ejecución financiera del Contrato.</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ES"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FINALIZADO-EN LIQUIDACIÓN: Finalizó la ejecución financiera del Contrato y la Interventoría está en elaboración de los informes finales y proyección del acta.</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EN LIQUIDACIÓN: La proyección del acta y el informe final del Contrato está radicado ante la UAESP.</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Está pendiente para las Adiciones de Puntos Críticos identificar cual es la fuente de pago de los recursos, si son del distrito o recursos de las obligaciones de hacer.</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ES"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 Hace referencia las Adiciones que no se encuentran bajo la supervisión de la Interventoría. </a:t>
            </a:r>
          </a:p>
        </p:txBody>
      </p:sp>
      <p:graphicFrame>
        <p:nvGraphicFramePr>
          <p:cNvPr id="4" name="Tabla 3">
            <a:extLst>
              <a:ext uri="{FF2B5EF4-FFF2-40B4-BE49-F238E27FC236}">
                <a16:creationId xmlns:a16="http://schemas.microsoft.com/office/drawing/2014/main" id="{12986C18-FBA7-6744-509C-654010C835F4}"/>
              </a:ext>
            </a:extLst>
          </p:cNvPr>
          <p:cNvGraphicFramePr>
            <a:graphicFrameLocks noGrp="1"/>
          </p:cNvGraphicFramePr>
          <p:nvPr/>
        </p:nvGraphicFramePr>
        <p:xfrm>
          <a:off x="2730647" y="1971675"/>
          <a:ext cx="9207501" cy="2914650"/>
        </p:xfrm>
        <a:graphic>
          <a:graphicData uri="http://schemas.openxmlformats.org/drawingml/2006/table">
            <a:tbl>
              <a:tblPr/>
              <a:tblGrid>
                <a:gridCol w="1522950">
                  <a:extLst>
                    <a:ext uri="{9D8B030D-6E8A-4147-A177-3AD203B41FA5}">
                      <a16:colId xmlns:a16="http://schemas.microsoft.com/office/drawing/2014/main" val="3017944568"/>
                    </a:ext>
                  </a:extLst>
                </a:gridCol>
                <a:gridCol w="748784">
                  <a:extLst>
                    <a:ext uri="{9D8B030D-6E8A-4147-A177-3AD203B41FA5}">
                      <a16:colId xmlns:a16="http://schemas.microsoft.com/office/drawing/2014/main" val="3866946647"/>
                    </a:ext>
                  </a:extLst>
                </a:gridCol>
                <a:gridCol w="1231051">
                  <a:extLst>
                    <a:ext uri="{9D8B030D-6E8A-4147-A177-3AD203B41FA5}">
                      <a16:colId xmlns:a16="http://schemas.microsoft.com/office/drawing/2014/main" val="1702839309"/>
                    </a:ext>
                  </a:extLst>
                </a:gridCol>
                <a:gridCol w="989917">
                  <a:extLst>
                    <a:ext uri="{9D8B030D-6E8A-4147-A177-3AD203B41FA5}">
                      <a16:colId xmlns:a16="http://schemas.microsoft.com/office/drawing/2014/main" val="3648755005"/>
                    </a:ext>
                  </a:extLst>
                </a:gridCol>
                <a:gridCol w="1284989">
                  <a:extLst>
                    <a:ext uri="{9D8B030D-6E8A-4147-A177-3AD203B41FA5}">
                      <a16:colId xmlns:a16="http://schemas.microsoft.com/office/drawing/2014/main" val="1496057543"/>
                    </a:ext>
                  </a:extLst>
                </a:gridCol>
                <a:gridCol w="675809">
                  <a:extLst>
                    <a:ext uri="{9D8B030D-6E8A-4147-A177-3AD203B41FA5}">
                      <a16:colId xmlns:a16="http://schemas.microsoft.com/office/drawing/2014/main" val="1457253043"/>
                    </a:ext>
                  </a:extLst>
                </a:gridCol>
                <a:gridCol w="1091447">
                  <a:extLst>
                    <a:ext uri="{9D8B030D-6E8A-4147-A177-3AD203B41FA5}">
                      <a16:colId xmlns:a16="http://schemas.microsoft.com/office/drawing/2014/main" val="3392202112"/>
                    </a:ext>
                  </a:extLst>
                </a:gridCol>
                <a:gridCol w="748784">
                  <a:extLst>
                    <a:ext uri="{9D8B030D-6E8A-4147-A177-3AD203B41FA5}">
                      <a16:colId xmlns:a16="http://schemas.microsoft.com/office/drawing/2014/main" val="3104562573"/>
                    </a:ext>
                  </a:extLst>
                </a:gridCol>
                <a:gridCol w="913770">
                  <a:extLst>
                    <a:ext uri="{9D8B030D-6E8A-4147-A177-3AD203B41FA5}">
                      <a16:colId xmlns:a16="http://schemas.microsoft.com/office/drawing/2014/main" val="1260112076"/>
                    </a:ext>
                  </a:extLst>
                </a:gridCol>
              </a:tblGrid>
              <a:tr h="485775">
                <a:tc>
                  <a:txBody>
                    <a:bodyPr/>
                    <a:lstStyle/>
                    <a:p>
                      <a:pPr algn="ctr" rtl="0" fontAlgn="ctr"/>
                      <a:r>
                        <a:rPr lang="es-CO" sz="1000" b="1" i="0" u="none" strike="noStrike" dirty="0">
                          <a:solidFill>
                            <a:srgbClr val="203764"/>
                          </a:solidFill>
                          <a:effectLst/>
                          <a:latin typeface="Calibri" panose="020F0502020204030204" pitchFamily="34" charset="0"/>
                        </a:rPr>
                        <a:t>ADICIONES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Calibri" panose="020F0502020204030204" pitchFamily="34" charset="0"/>
                        </a:rPr>
                        <a:t>RECURSOS DISTRITO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Calibri" panose="020F0502020204030204" pitchFamily="34" charset="0"/>
                        </a:rPr>
                        <a:t>APORTES VOLUNTARIOS - OH</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Calibri" panose="020F0502020204030204" pitchFamily="34" charset="0"/>
                        </a:rPr>
                        <a:t>TOTAL</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MX" sz="1000" b="1" i="0" u="none" strike="noStrike">
                          <a:solidFill>
                            <a:srgbClr val="203764"/>
                          </a:solidFill>
                          <a:effectLst/>
                          <a:latin typeface="Calibri" panose="020F0502020204030204" pitchFamily="34" charset="0"/>
                        </a:rPr>
                        <a:t>VR APROBADO POR LA INTERVENTORIA PARA PAGO POR LA UAESP</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Calibri" panose="020F0502020204030204" pitchFamily="34" charset="0"/>
                        </a:rPr>
                        <a:t>SALDO DE ADICIÓN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Calibri" panose="020F0502020204030204" pitchFamily="34" charset="0"/>
                        </a:rPr>
                        <a:t>ESTADO DEL CONTRATO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Calibri" panose="020F0502020204030204" pitchFamily="34" charset="0"/>
                        </a:rPr>
                        <a:t>APORTE VOLUNTARIO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Calibri" panose="020F0502020204030204" pitchFamily="34" charset="0"/>
                        </a:rPr>
                        <a:t>APORTES CONTRATADOS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extLst>
                  <a:ext uri="{0D108BD9-81ED-4DB2-BD59-A6C34878D82A}">
                    <a16:rowId xmlns:a16="http://schemas.microsoft.com/office/drawing/2014/main" val="3154952609"/>
                  </a:ext>
                </a:extLst>
              </a:tr>
              <a:tr h="161925">
                <a:tc>
                  <a:txBody>
                    <a:bodyPr/>
                    <a:lstStyle/>
                    <a:p>
                      <a:pPr algn="ctr" rtl="0" fontAlgn="ctr"/>
                      <a:r>
                        <a:rPr lang="es-CO" sz="1000" b="1" i="0" u="none" strike="noStrike">
                          <a:solidFill>
                            <a:srgbClr val="203764"/>
                          </a:solidFill>
                          <a:effectLst/>
                          <a:latin typeface="Calibri" panose="020F0502020204030204" pitchFamily="34" charset="0"/>
                        </a:rPr>
                        <a:t>ASE 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1000" b="1" i="0" u="none" strike="noStrike">
                          <a:solidFill>
                            <a:srgbClr val="203764"/>
                          </a:solidFill>
                          <a:effectLst/>
                          <a:latin typeface="Calibri" panose="020F0502020204030204" pitchFamily="34" charset="0"/>
                        </a:rPr>
                        <a:t>$ 18.266,32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1000" b="1" i="0" u="none" strike="noStrike">
                          <a:solidFill>
                            <a:srgbClr val="203764"/>
                          </a:solidFill>
                          <a:effectLst/>
                          <a:latin typeface="Calibri" panose="020F0502020204030204" pitchFamily="34" charset="0"/>
                        </a:rPr>
                        <a:t>$ 19.579,80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1000" b="1" i="0" u="none" strike="noStrike">
                          <a:solidFill>
                            <a:srgbClr val="203764"/>
                          </a:solidFill>
                          <a:effectLst/>
                          <a:latin typeface="Calibri" panose="020F0502020204030204" pitchFamily="34" charset="0"/>
                        </a:rPr>
                        <a:t>$ 37.846,12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1000" b="1" i="0" u="none" strike="noStrike">
                          <a:solidFill>
                            <a:srgbClr val="203764"/>
                          </a:solidFill>
                          <a:effectLst/>
                          <a:latin typeface="Calibri" panose="020F0502020204030204" pitchFamily="34" charset="0"/>
                        </a:rPr>
                        <a:t>$ 18.720,00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1000" b="1" i="0" u="none" strike="noStrike">
                          <a:solidFill>
                            <a:srgbClr val="203764"/>
                          </a:solidFill>
                          <a:effectLst/>
                          <a:latin typeface="Calibri" panose="020F0502020204030204" pitchFamily="34" charset="0"/>
                        </a:rPr>
                        <a:t>$ 19.579,80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extLst>
                  <a:ext uri="{0D108BD9-81ED-4DB2-BD59-A6C34878D82A}">
                    <a16:rowId xmlns:a16="http://schemas.microsoft.com/office/drawing/2014/main" val="106697196"/>
                  </a:ext>
                </a:extLst>
              </a:tr>
              <a:tr h="161925">
                <a:tc>
                  <a:txBody>
                    <a:bodyPr/>
                    <a:lstStyle/>
                    <a:p>
                      <a:pPr algn="l" rtl="0" fontAlgn="ctr"/>
                      <a:r>
                        <a:rPr lang="es-CO" sz="1000" b="1" i="0" u="none" strike="noStrike">
                          <a:solidFill>
                            <a:srgbClr val="203764"/>
                          </a:solidFill>
                          <a:effectLst/>
                          <a:latin typeface="Calibri" panose="020F0502020204030204" pitchFamily="34" charset="0"/>
                        </a:rPr>
                        <a:t>2. M.F. LAVADO ESP</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dirty="0">
                          <a:solidFill>
                            <a:srgbClr val="203764"/>
                          </a:solidFill>
                          <a:effectLst/>
                          <a:latin typeface="Calibri" panose="020F0502020204030204" pitchFamily="34" charset="0"/>
                        </a:rPr>
                        <a:t>$ 4.521,83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$ 4.521,83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3921635038"/>
                  </a:ext>
                </a:extLst>
              </a:tr>
              <a:tr h="161925">
                <a:tc>
                  <a:txBody>
                    <a:bodyPr/>
                    <a:lstStyle/>
                    <a:p>
                      <a:pPr algn="l" rtl="0" fontAlgn="ctr"/>
                      <a:r>
                        <a:rPr lang="es-CO" sz="1000" b="0" i="0" u="none" strike="noStrike">
                          <a:solidFill>
                            <a:srgbClr val="203764"/>
                          </a:solidFill>
                          <a:effectLst/>
                          <a:latin typeface="Calibri" panose="020F0502020204030204" pitchFamily="34" charset="0"/>
                        </a:rPr>
                        <a:t>ADICIÓN N°10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$ 4.521,83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$ 4.521,83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$ 4.521,82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770725357"/>
                  </a:ext>
                </a:extLst>
              </a:tr>
              <a:tr h="161925">
                <a:tc>
                  <a:txBody>
                    <a:bodyPr/>
                    <a:lstStyle/>
                    <a:p>
                      <a:pPr algn="l" rtl="0" fontAlgn="ctr"/>
                      <a:r>
                        <a:rPr lang="es-CO" sz="1000" b="1" i="0" u="none" strike="noStrike">
                          <a:solidFill>
                            <a:srgbClr val="203764"/>
                          </a:solidFill>
                          <a:effectLst/>
                          <a:latin typeface="Calibri" panose="020F0502020204030204" pitchFamily="34" charset="0"/>
                        </a:rPr>
                        <a:t>3. CÉSPED</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$ 3.095,54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$ 3.095,54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3081047449"/>
                  </a:ext>
                </a:extLst>
              </a:tr>
              <a:tr h="161925">
                <a:tc>
                  <a:txBody>
                    <a:bodyPr/>
                    <a:lstStyle/>
                    <a:p>
                      <a:pPr algn="l" rtl="0" fontAlgn="ctr"/>
                      <a:r>
                        <a:rPr lang="es-CO" sz="1000" b="0" i="0" u="none" strike="noStrike">
                          <a:solidFill>
                            <a:srgbClr val="203764"/>
                          </a:solidFill>
                          <a:effectLst/>
                          <a:latin typeface="Calibri" panose="020F0502020204030204" pitchFamily="34" charset="0"/>
                        </a:rPr>
                        <a:t>ADICIÓN N°03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$ 740,56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$ 740,56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dirty="0">
                          <a:solidFill>
                            <a:srgbClr val="203764"/>
                          </a:solidFill>
                          <a:effectLst/>
                          <a:latin typeface="Calibri" panose="020F0502020204030204" pitchFamily="34" charset="0"/>
                        </a:rPr>
                        <a:t>$ 548,87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$ 191,69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704844541"/>
                  </a:ext>
                </a:extLst>
              </a:tr>
              <a:tr h="161925">
                <a:tc>
                  <a:txBody>
                    <a:bodyPr/>
                    <a:lstStyle/>
                    <a:p>
                      <a:pPr algn="l" rtl="0" fontAlgn="ctr"/>
                      <a:r>
                        <a:rPr lang="es-CO" sz="1000" b="0" i="0" u="none" strike="noStrike">
                          <a:solidFill>
                            <a:srgbClr val="203764"/>
                          </a:solidFill>
                          <a:effectLst/>
                          <a:latin typeface="Calibri" panose="020F0502020204030204" pitchFamily="34" charset="0"/>
                        </a:rPr>
                        <a:t>ADICIÓN N°06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$ 2.354,98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$ 2.354,98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$ 1.879,45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dirty="0">
                          <a:solidFill>
                            <a:srgbClr val="203764"/>
                          </a:solidFill>
                          <a:effectLst/>
                          <a:latin typeface="Calibri" panose="020F0502020204030204" pitchFamily="34" charset="0"/>
                        </a:rPr>
                        <a:t>$ 475,53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457150931"/>
                  </a:ext>
                </a:extLst>
              </a:tr>
              <a:tr h="161925">
                <a:tc>
                  <a:txBody>
                    <a:bodyPr/>
                    <a:lstStyle/>
                    <a:p>
                      <a:pPr algn="l" rtl="0" fontAlgn="ctr"/>
                      <a:r>
                        <a:rPr lang="es-CO" sz="1000" b="1" i="0" u="none" strike="noStrike">
                          <a:solidFill>
                            <a:srgbClr val="203764"/>
                          </a:solidFill>
                          <a:effectLst/>
                          <a:latin typeface="Calibri" panose="020F0502020204030204" pitchFamily="34" charset="0"/>
                        </a:rPr>
                        <a:t>4. CESTAS M-121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$ 4.295,29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$ 4.295,29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326343193"/>
                  </a:ext>
                </a:extLst>
              </a:tr>
              <a:tr h="161925">
                <a:tc>
                  <a:txBody>
                    <a:bodyPr/>
                    <a:lstStyle/>
                    <a:p>
                      <a:pPr algn="l" rtl="0" fontAlgn="ctr"/>
                      <a:r>
                        <a:rPr lang="es-CO" sz="1000" b="0" i="0" u="none" strike="noStrike">
                          <a:solidFill>
                            <a:srgbClr val="203764"/>
                          </a:solidFill>
                          <a:effectLst/>
                          <a:latin typeface="Calibri" panose="020F0502020204030204" pitchFamily="34" charset="0"/>
                        </a:rPr>
                        <a:t>ADICIÓN N°05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$ 4.295,29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$ 4.295,29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$ 4.295,29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dirty="0">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803639992"/>
                  </a:ext>
                </a:extLst>
              </a:tr>
              <a:tr h="161925">
                <a:tc>
                  <a:txBody>
                    <a:bodyPr/>
                    <a:lstStyle/>
                    <a:p>
                      <a:pPr algn="l" rtl="0" fontAlgn="ctr"/>
                      <a:r>
                        <a:rPr lang="es-CO" sz="1000" b="1" i="0" u="none" strike="noStrike">
                          <a:solidFill>
                            <a:srgbClr val="203764"/>
                          </a:solidFill>
                          <a:effectLst/>
                          <a:latin typeface="Calibri" panose="020F0502020204030204" pitchFamily="34" charset="0"/>
                        </a:rPr>
                        <a:t>5. INS. CESTAS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$ 348,10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$ 348,10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1929144745"/>
                  </a:ext>
                </a:extLst>
              </a:tr>
              <a:tr h="161925">
                <a:tc>
                  <a:txBody>
                    <a:bodyPr/>
                    <a:lstStyle/>
                    <a:p>
                      <a:pPr algn="l" rtl="0" fontAlgn="ctr"/>
                      <a:r>
                        <a:rPr lang="es-CO" sz="1000" b="0" i="0" u="none" strike="noStrike">
                          <a:solidFill>
                            <a:srgbClr val="203764"/>
                          </a:solidFill>
                          <a:effectLst/>
                          <a:latin typeface="Calibri" panose="020F0502020204030204" pitchFamily="34" charset="0"/>
                        </a:rPr>
                        <a:t>ADICIÓN N°07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$ 348,10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$ 348,10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$ 345,27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$ 2,83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dirty="0">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481414941"/>
                  </a:ext>
                </a:extLst>
              </a:tr>
              <a:tr h="161925">
                <a:tc>
                  <a:txBody>
                    <a:bodyPr/>
                    <a:lstStyle/>
                    <a:p>
                      <a:pPr algn="l" rtl="0" fontAlgn="ctr"/>
                      <a:r>
                        <a:rPr lang="es-CO" sz="1000" b="1" i="0" u="none" strike="noStrike">
                          <a:solidFill>
                            <a:srgbClr val="203764"/>
                          </a:solidFill>
                          <a:effectLst/>
                          <a:latin typeface="Calibri" panose="020F0502020204030204" pitchFamily="34" charset="0"/>
                        </a:rPr>
                        <a:t>6. CESTAS M-123 - M-124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$ 1.742,18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$ 1.742,18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dirty="0">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29523660"/>
                  </a:ext>
                </a:extLst>
              </a:tr>
              <a:tr h="161925">
                <a:tc>
                  <a:txBody>
                    <a:bodyPr/>
                    <a:lstStyle/>
                    <a:p>
                      <a:pPr algn="l" rtl="0" fontAlgn="ctr"/>
                      <a:r>
                        <a:rPr lang="es-CO" sz="1000" b="0" i="0" u="none" strike="noStrike">
                          <a:solidFill>
                            <a:srgbClr val="203764"/>
                          </a:solidFill>
                          <a:effectLst/>
                          <a:latin typeface="Calibri" panose="020F0502020204030204" pitchFamily="34" charset="0"/>
                        </a:rPr>
                        <a:t>ADICIÓN N°08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$ 1.742,18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$ 1.742,18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$ 1.742,18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dirty="0">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584907839"/>
                  </a:ext>
                </a:extLst>
              </a:tr>
              <a:tr h="323850">
                <a:tc>
                  <a:txBody>
                    <a:bodyPr/>
                    <a:lstStyle/>
                    <a:p>
                      <a:pPr algn="l" rtl="0" fontAlgn="ctr"/>
                      <a:r>
                        <a:rPr lang="es-CO" sz="1000" b="1" i="0" u="none" strike="noStrike">
                          <a:solidFill>
                            <a:srgbClr val="203764"/>
                          </a:solidFill>
                          <a:effectLst/>
                          <a:latin typeface="Calibri" panose="020F0502020204030204" pitchFamily="34" charset="0"/>
                        </a:rPr>
                        <a:t>8. CONTENEDORES SUPERFICIALES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$ 1.348,69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$ 1.348,69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dirty="0">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dirty="0">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819685333"/>
                  </a:ext>
                </a:extLst>
              </a:tr>
              <a:tr h="161925">
                <a:tc>
                  <a:txBody>
                    <a:bodyPr/>
                    <a:lstStyle/>
                    <a:p>
                      <a:pPr algn="l" rtl="0" fontAlgn="ctr"/>
                      <a:r>
                        <a:rPr lang="es-CO" sz="1000" b="0" i="0" u="none" strike="noStrike">
                          <a:solidFill>
                            <a:srgbClr val="203764"/>
                          </a:solidFill>
                          <a:effectLst/>
                          <a:latin typeface="Calibri" panose="020F0502020204030204" pitchFamily="34" charset="0"/>
                        </a:rPr>
                        <a:t>ADICIÓN N°13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$ 1.348,69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$ 1.348,69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$ 1.348,69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A CARGO DE UAESP</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dirty="0">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675079947"/>
                  </a:ext>
                </a:extLst>
              </a:tr>
            </a:tbl>
          </a:graphicData>
        </a:graphic>
      </p:graphicFrame>
    </p:spTree>
    <p:extLst>
      <p:ext uri="{BB962C8B-B14F-4D97-AF65-F5344CB8AC3E}">
        <p14:creationId xmlns:p14="http://schemas.microsoft.com/office/powerpoint/2010/main" val="2618045331"/>
      </p:ext>
    </p:extLst>
  </p:cSld>
  <p:clrMapOvr>
    <a:masterClrMapping/>
  </p:clrMapOvr>
  <p:transition spd="slow"/>
</p:sld>
</file>

<file path=ppt/slides/slide1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Conector recto 12">
            <a:extLst>
              <a:ext uri="{FF2B5EF4-FFF2-40B4-BE49-F238E27FC236}">
                <a16:creationId xmlns:a16="http://schemas.microsoft.com/office/drawing/2014/main" id="{0871EC8C-9BE0-4F8E-B7F4-F294F1A07D66}"/>
              </a:ext>
            </a:extLst>
          </p:cNvPr>
          <p:cNvCxnSpPr>
            <a:cxnSpLocks/>
          </p:cNvCxnSpPr>
          <p:nvPr/>
        </p:nvCxnSpPr>
        <p:spPr>
          <a:xfrm>
            <a:off x="88900" y="1036638"/>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12" name="Título 1">
            <a:extLst>
              <a:ext uri="{FF2B5EF4-FFF2-40B4-BE49-F238E27FC236}">
                <a16:creationId xmlns:a16="http://schemas.microsoft.com/office/drawing/2014/main" id="{765D7F15-E731-4FB2-B47E-4B2A24CA54DD}"/>
              </a:ext>
            </a:extLst>
          </p:cNvPr>
          <p:cNvSpPr txBox="1">
            <a:spLocks/>
          </p:cNvSpPr>
          <p:nvPr/>
        </p:nvSpPr>
        <p:spPr>
          <a:xfrm>
            <a:off x="80963" y="160338"/>
            <a:ext cx="2490787" cy="2608262"/>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fontAlgn="auto">
              <a:spcBef>
                <a:spcPts val="0"/>
              </a:spcBef>
              <a:spcAft>
                <a:spcPts val="0"/>
              </a:spcAft>
              <a:defRPr/>
            </a:pPr>
            <a:endParaRPr lang="es-ES" sz="2400" b="1" cap="small" dirty="0">
              <a:solidFill>
                <a:srgbClr val="FFC000"/>
              </a:solidFill>
              <a:effectLst>
                <a:outerShdw blurRad="38100" dist="38100" dir="2700000" algn="tl">
                  <a:srgbClr val="000000">
                    <a:alpha val="43137"/>
                  </a:srgbClr>
                </a:outerShdw>
              </a:effectLst>
              <a:latin typeface="Candara" panose="020E0502030303020204" pitchFamily="34" charset="0"/>
            </a:endParaRPr>
          </a:p>
        </p:txBody>
      </p:sp>
      <p:sp>
        <p:nvSpPr>
          <p:cNvPr id="14" name="CuadroTexto 13">
            <a:extLst>
              <a:ext uri="{FF2B5EF4-FFF2-40B4-BE49-F238E27FC236}">
                <a16:creationId xmlns:a16="http://schemas.microsoft.com/office/drawing/2014/main" id="{4898C809-573A-4063-8C83-0B2F6A51D118}"/>
              </a:ext>
            </a:extLst>
          </p:cNvPr>
          <p:cNvSpPr txBox="1"/>
          <p:nvPr/>
        </p:nvSpPr>
        <p:spPr>
          <a:xfrm>
            <a:off x="1622425" y="106550"/>
            <a:ext cx="9880600" cy="892175"/>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Adiciones Área Limpia Distrito Capital </a:t>
            </a:r>
            <a:r>
              <a:rPr lang="es-CO" sz="1600" b="0" dirty="0" err="1">
                <a:solidFill>
                  <a:schemeClr val="accent1">
                    <a:lumMod val="50000"/>
                  </a:schemeClr>
                </a:solidFill>
              </a:rPr>
              <a:t>Sas</a:t>
            </a:r>
            <a:r>
              <a:rPr lang="es-CO" sz="1600" b="0" dirty="0">
                <a:solidFill>
                  <a:schemeClr val="accent1">
                    <a:lumMod val="50000"/>
                  </a:schemeClr>
                </a:solidFill>
              </a:rPr>
              <a:t> </a:t>
            </a:r>
            <a:r>
              <a:rPr lang="es-CO" sz="1600" b="0" dirty="0" err="1">
                <a:solidFill>
                  <a:schemeClr val="accent1">
                    <a:lumMod val="50000"/>
                  </a:schemeClr>
                </a:solidFill>
              </a:rPr>
              <a:t>Esp</a:t>
            </a:r>
            <a:r>
              <a:rPr lang="es-CO" sz="1600" b="0" dirty="0">
                <a:solidFill>
                  <a:schemeClr val="accent1">
                    <a:lumMod val="50000"/>
                  </a:schemeClr>
                </a:solidFill>
              </a:rPr>
              <a:t> - corte a 30 de abril de 2024</a:t>
            </a:r>
            <a:endParaRPr lang="es-ES" sz="1600" b="0" dirty="0">
              <a:solidFill>
                <a:schemeClr val="accent1">
                  <a:lumMod val="50000"/>
                </a:schemeClr>
              </a:solidFill>
            </a:endParaRPr>
          </a:p>
        </p:txBody>
      </p:sp>
      <p:pic>
        <p:nvPicPr>
          <p:cNvPr id="156677" name="Imagen 15">
            <a:extLst>
              <a:ext uri="{FF2B5EF4-FFF2-40B4-BE49-F238E27FC236}">
                <a16:creationId xmlns:a16="http://schemas.microsoft.com/office/drawing/2014/main" id="{73279D44-9C4E-4433-9B5C-8F65A029B7DA}"/>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88975" y="87313"/>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56678" name="Imagen 7">
            <a:extLst>
              <a:ext uri="{FF2B5EF4-FFF2-40B4-BE49-F238E27FC236}">
                <a16:creationId xmlns:a16="http://schemas.microsoft.com/office/drawing/2014/main" id="{FFFA33C4-05EC-4F43-9DF5-6E926B30A3F6}"/>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10462419" y="287339"/>
            <a:ext cx="1311275" cy="504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 name="CuadroTexto 14">
            <a:extLst>
              <a:ext uri="{FF2B5EF4-FFF2-40B4-BE49-F238E27FC236}">
                <a16:creationId xmlns:a16="http://schemas.microsoft.com/office/drawing/2014/main" id="{BE759B5E-9326-4A82-B1E6-FA4B9395F161}"/>
              </a:ext>
            </a:extLst>
          </p:cNvPr>
          <p:cNvSpPr txBox="1"/>
          <p:nvPr/>
        </p:nvSpPr>
        <p:spPr>
          <a:xfrm>
            <a:off x="-9525" y="6563402"/>
            <a:ext cx="1631950" cy="246063"/>
          </a:xfrm>
          <a:prstGeom prst="rect">
            <a:avLst/>
          </a:prstGeom>
          <a:noFill/>
        </p:spPr>
        <p:txBody>
          <a:bodyPr wrap="none">
            <a:spAutoFit/>
          </a:bodyPr>
          <a:lstStyle/>
          <a:p>
            <a:pPr algn="ctr" eaLnBrk="1" fontAlgn="auto" hangingPunct="1">
              <a:spcBef>
                <a:spcPts val="0"/>
              </a:spcBef>
              <a:spcAft>
                <a:spcPts val="0"/>
              </a:spcAft>
              <a:defRPr/>
            </a:pPr>
            <a:r>
              <a:rPr lang="es-CO" sz="1000" i="1" dirty="0">
                <a:solidFill>
                  <a:schemeClr val="accent1">
                    <a:lumMod val="50000"/>
                  </a:schemeClr>
                </a:solidFill>
                <a:latin typeface="+mn-lt"/>
              </a:rPr>
              <a:t>*Cifras en millones de pesos</a:t>
            </a:r>
          </a:p>
        </p:txBody>
      </p:sp>
      <p:sp>
        <p:nvSpPr>
          <p:cNvPr id="2" name="CuadroTexto 1">
            <a:extLst>
              <a:ext uri="{FF2B5EF4-FFF2-40B4-BE49-F238E27FC236}">
                <a16:creationId xmlns:a16="http://schemas.microsoft.com/office/drawing/2014/main" id="{8D48A88E-51F4-FB51-A31D-4BC62231A42D}"/>
              </a:ext>
            </a:extLst>
          </p:cNvPr>
          <p:cNvSpPr txBox="1"/>
          <p:nvPr/>
        </p:nvSpPr>
        <p:spPr>
          <a:xfrm>
            <a:off x="253852" y="2026066"/>
            <a:ext cx="2317898" cy="332398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VIGENTE: No ha finalizado la ejecución financiera del Contrato.</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ES"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FINALIZADO-EN LIQUIDACIÓN: Finalizó la ejecución financiera del Contrato y la Interventoría está en elaboración de los informes finales y proyección del acta.</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EN LIQUIDACIÓN: La proyección del acta y el informe final del Contrato está radicado ante la UAESP.</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Está pendiente para las Adiciones de Puntos Críticos identificar cual es la fuente de pago de los recursos, si son del distrito o recursos de las obligaciones de hacer.</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ES"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 Hace referencia las Adiciones que no se encuentran bajo la supervisión de la Interventoría. </a:t>
            </a:r>
          </a:p>
        </p:txBody>
      </p:sp>
      <p:graphicFrame>
        <p:nvGraphicFramePr>
          <p:cNvPr id="3" name="Tabla 2">
            <a:extLst>
              <a:ext uri="{FF2B5EF4-FFF2-40B4-BE49-F238E27FC236}">
                <a16:creationId xmlns:a16="http://schemas.microsoft.com/office/drawing/2014/main" id="{BFEC69CD-32E9-EA0F-3045-B1541F8A1E12}"/>
              </a:ext>
            </a:extLst>
          </p:cNvPr>
          <p:cNvGraphicFramePr>
            <a:graphicFrameLocks noGrp="1"/>
          </p:cNvGraphicFramePr>
          <p:nvPr/>
        </p:nvGraphicFramePr>
        <p:xfrm>
          <a:off x="2571749" y="1507947"/>
          <a:ext cx="8525740" cy="4518777"/>
        </p:xfrm>
        <a:graphic>
          <a:graphicData uri="http://schemas.openxmlformats.org/drawingml/2006/table">
            <a:tbl>
              <a:tblPr/>
              <a:tblGrid>
                <a:gridCol w="1410184">
                  <a:extLst>
                    <a:ext uri="{9D8B030D-6E8A-4147-A177-3AD203B41FA5}">
                      <a16:colId xmlns:a16="http://schemas.microsoft.com/office/drawing/2014/main" val="2034411964"/>
                    </a:ext>
                  </a:extLst>
                </a:gridCol>
                <a:gridCol w="693341">
                  <a:extLst>
                    <a:ext uri="{9D8B030D-6E8A-4147-A177-3AD203B41FA5}">
                      <a16:colId xmlns:a16="http://schemas.microsoft.com/office/drawing/2014/main" val="3356426230"/>
                    </a:ext>
                  </a:extLst>
                </a:gridCol>
                <a:gridCol w="1139899">
                  <a:extLst>
                    <a:ext uri="{9D8B030D-6E8A-4147-A177-3AD203B41FA5}">
                      <a16:colId xmlns:a16="http://schemas.microsoft.com/office/drawing/2014/main" val="2893654654"/>
                    </a:ext>
                  </a:extLst>
                </a:gridCol>
                <a:gridCol w="916620">
                  <a:extLst>
                    <a:ext uri="{9D8B030D-6E8A-4147-A177-3AD203B41FA5}">
                      <a16:colId xmlns:a16="http://schemas.microsoft.com/office/drawing/2014/main" val="1729773783"/>
                    </a:ext>
                  </a:extLst>
                </a:gridCol>
                <a:gridCol w="1189843">
                  <a:extLst>
                    <a:ext uri="{9D8B030D-6E8A-4147-A177-3AD203B41FA5}">
                      <a16:colId xmlns:a16="http://schemas.microsoft.com/office/drawing/2014/main" val="2653647881"/>
                    </a:ext>
                  </a:extLst>
                </a:gridCol>
                <a:gridCol w="625769">
                  <a:extLst>
                    <a:ext uri="{9D8B030D-6E8A-4147-A177-3AD203B41FA5}">
                      <a16:colId xmlns:a16="http://schemas.microsoft.com/office/drawing/2014/main" val="1935307650"/>
                    </a:ext>
                  </a:extLst>
                </a:gridCol>
                <a:gridCol w="1010632">
                  <a:extLst>
                    <a:ext uri="{9D8B030D-6E8A-4147-A177-3AD203B41FA5}">
                      <a16:colId xmlns:a16="http://schemas.microsoft.com/office/drawing/2014/main" val="2441091958"/>
                    </a:ext>
                  </a:extLst>
                </a:gridCol>
                <a:gridCol w="693341">
                  <a:extLst>
                    <a:ext uri="{9D8B030D-6E8A-4147-A177-3AD203B41FA5}">
                      <a16:colId xmlns:a16="http://schemas.microsoft.com/office/drawing/2014/main" val="2520961191"/>
                    </a:ext>
                  </a:extLst>
                </a:gridCol>
                <a:gridCol w="846111">
                  <a:extLst>
                    <a:ext uri="{9D8B030D-6E8A-4147-A177-3AD203B41FA5}">
                      <a16:colId xmlns:a16="http://schemas.microsoft.com/office/drawing/2014/main" val="1207285117"/>
                    </a:ext>
                  </a:extLst>
                </a:gridCol>
              </a:tblGrid>
              <a:tr h="150626">
                <a:tc gridSpan="9">
                  <a:txBody>
                    <a:bodyPr/>
                    <a:lstStyle/>
                    <a:p>
                      <a:pPr algn="ctr" fontAlgn="ctr"/>
                      <a:r>
                        <a:rPr lang="es-MX" sz="900" b="1" i="0" u="none" strike="noStrike" dirty="0">
                          <a:solidFill>
                            <a:srgbClr val="203764"/>
                          </a:solidFill>
                          <a:effectLst/>
                          <a:latin typeface="Calibri" panose="020F0502020204030204" pitchFamily="34" charset="0"/>
                        </a:rPr>
                        <a:t>CONTRATOS DE ADICIÓN - ASE 5 ($ millones)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3881814696"/>
                  </a:ext>
                </a:extLst>
              </a:tr>
              <a:tr h="451877">
                <a:tc>
                  <a:txBody>
                    <a:bodyPr/>
                    <a:lstStyle/>
                    <a:p>
                      <a:pPr algn="ctr" rtl="0" fontAlgn="ctr"/>
                      <a:r>
                        <a:rPr lang="es-CO" sz="900" b="1" i="0" u="none" strike="noStrike" dirty="0">
                          <a:solidFill>
                            <a:srgbClr val="203764"/>
                          </a:solidFill>
                          <a:effectLst/>
                          <a:latin typeface="Calibri" panose="020F0502020204030204" pitchFamily="34" charset="0"/>
                        </a:rPr>
                        <a:t>ADICIONES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Calibri" panose="020F0502020204030204" pitchFamily="34" charset="0"/>
                        </a:rPr>
                        <a:t>RECURSOS DISTRITO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Calibri" panose="020F0502020204030204" pitchFamily="34" charset="0"/>
                        </a:rPr>
                        <a:t>APORTES VOLUNTARIOS - OH</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Calibri" panose="020F0502020204030204" pitchFamily="34" charset="0"/>
                        </a:rPr>
                        <a:t>TOTAL</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MX" sz="900" b="1" i="0" u="none" strike="noStrike">
                          <a:solidFill>
                            <a:srgbClr val="203764"/>
                          </a:solidFill>
                          <a:effectLst/>
                          <a:latin typeface="Calibri" panose="020F0502020204030204" pitchFamily="34" charset="0"/>
                        </a:rPr>
                        <a:t>VR APROBADO POR LA INTERVENTORIA PARA PAGO POR LA UAESP</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Calibri" panose="020F0502020204030204" pitchFamily="34" charset="0"/>
                        </a:rPr>
                        <a:t>SALDO DE ADICIÓN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Calibri" panose="020F0502020204030204" pitchFamily="34" charset="0"/>
                        </a:rPr>
                        <a:t>ESTADO DEL CONTRATO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Calibri" panose="020F0502020204030204" pitchFamily="34" charset="0"/>
                        </a:rPr>
                        <a:t>APORTE VOLUNTARIO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Calibri" panose="020F0502020204030204" pitchFamily="34" charset="0"/>
                        </a:rPr>
                        <a:t>APORTES CONTRATADOS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extLst>
                  <a:ext uri="{0D108BD9-81ED-4DB2-BD59-A6C34878D82A}">
                    <a16:rowId xmlns:a16="http://schemas.microsoft.com/office/drawing/2014/main" val="1268004371"/>
                  </a:ext>
                </a:extLst>
              </a:tr>
              <a:tr h="150626">
                <a:tc>
                  <a:txBody>
                    <a:bodyPr/>
                    <a:lstStyle/>
                    <a:p>
                      <a:pPr algn="ctr" rtl="0" fontAlgn="ctr"/>
                      <a:r>
                        <a:rPr lang="es-CO" sz="900" b="1" i="0" u="none" strike="noStrike">
                          <a:solidFill>
                            <a:srgbClr val="203764"/>
                          </a:solidFill>
                          <a:effectLst/>
                          <a:latin typeface="Calibri" panose="020F0502020204030204" pitchFamily="34" charset="0"/>
                        </a:rPr>
                        <a:t>ASE 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Calibri" panose="020F0502020204030204" pitchFamily="34" charset="0"/>
                        </a:rPr>
                        <a:t>$ 22.215,26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Calibri" panose="020F0502020204030204" pitchFamily="34" charset="0"/>
                        </a:rPr>
                        <a:t>$ 21.942,81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Calibri" panose="020F0502020204030204" pitchFamily="34" charset="0"/>
                        </a:rPr>
                        <a:t>$ 44.158,07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Calibri" panose="020F0502020204030204" pitchFamily="34" charset="0"/>
                        </a:rPr>
                        <a:t>$ 27.000,00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Calibri" panose="020F0502020204030204" pitchFamily="34" charset="0"/>
                        </a:rPr>
                        <a:t>$ 21.942,81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extLst>
                  <a:ext uri="{0D108BD9-81ED-4DB2-BD59-A6C34878D82A}">
                    <a16:rowId xmlns:a16="http://schemas.microsoft.com/office/drawing/2014/main" val="1622222074"/>
                  </a:ext>
                </a:extLst>
              </a:tr>
              <a:tr h="150626">
                <a:tc>
                  <a:txBody>
                    <a:bodyPr/>
                    <a:lstStyle/>
                    <a:p>
                      <a:pPr algn="l" rtl="0" fontAlgn="ctr"/>
                      <a:r>
                        <a:rPr lang="es-CO" sz="900" b="1" i="0" u="none" strike="noStrike">
                          <a:solidFill>
                            <a:srgbClr val="203764"/>
                          </a:solidFill>
                          <a:effectLst/>
                          <a:latin typeface="Calibri" panose="020F0502020204030204" pitchFamily="34" charset="0"/>
                        </a:rPr>
                        <a:t>1.CRÍTICOS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$ 22.215,26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$ 2.782,47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$ 24.997,73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1862710673"/>
                  </a:ext>
                </a:extLst>
              </a:tr>
              <a:tr h="150626">
                <a:tc>
                  <a:txBody>
                    <a:bodyPr/>
                    <a:lstStyle/>
                    <a:p>
                      <a:pPr algn="l" rtl="0" fontAlgn="ctr"/>
                      <a:r>
                        <a:rPr lang="es-CO" sz="900" b="0" i="0" u="none" strike="noStrike">
                          <a:solidFill>
                            <a:srgbClr val="203764"/>
                          </a:solidFill>
                          <a:effectLst/>
                          <a:latin typeface="Calibri" panose="020F0502020204030204" pitchFamily="34" charset="0"/>
                        </a:rPr>
                        <a:t>ADICIÓN N°01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$ 4.529,92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$ 4.529,92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$ 4.529,92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522518035"/>
                  </a:ext>
                </a:extLst>
              </a:tr>
              <a:tr h="150626">
                <a:tc>
                  <a:txBody>
                    <a:bodyPr/>
                    <a:lstStyle/>
                    <a:p>
                      <a:pPr algn="l" rtl="0" fontAlgn="ctr"/>
                      <a:r>
                        <a:rPr lang="es-CO" sz="900" b="0" i="0" u="none" strike="noStrike">
                          <a:solidFill>
                            <a:srgbClr val="203764"/>
                          </a:solidFill>
                          <a:effectLst/>
                          <a:latin typeface="Calibri" panose="020F0502020204030204" pitchFamily="34" charset="0"/>
                        </a:rPr>
                        <a:t>ADICIÓN N°11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$ 2.798,31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$ 2.798,31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$ 2.530,95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$ 267,36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613057601"/>
                  </a:ext>
                </a:extLst>
              </a:tr>
              <a:tr h="150626">
                <a:tc>
                  <a:txBody>
                    <a:bodyPr/>
                    <a:lstStyle/>
                    <a:p>
                      <a:pPr algn="l" rtl="0" fontAlgn="ctr"/>
                      <a:r>
                        <a:rPr lang="es-CO" sz="900" b="0" i="0" u="none" strike="noStrike">
                          <a:solidFill>
                            <a:srgbClr val="203764"/>
                          </a:solidFill>
                          <a:effectLst/>
                          <a:latin typeface="Calibri" panose="020F0502020204030204" pitchFamily="34" charset="0"/>
                        </a:rPr>
                        <a:t>ADICIÓN N°14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$ 1.895,01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$ 1.895,01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$ 1.750,07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$ 144,94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733989378"/>
                  </a:ext>
                </a:extLst>
              </a:tr>
              <a:tr h="150626">
                <a:tc>
                  <a:txBody>
                    <a:bodyPr/>
                    <a:lstStyle/>
                    <a:p>
                      <a:pPr algn="l" rtl="0" fontAlgn="ctr"/>
                      <a:r>
                        <a:rPr lang="es-CO" sz="900" b="0" i="0" u="none" strike="noStrike">
                          <a:solidFill>
                            <a:srgbClr val="203764"/>
                          </a:solidFill>
                          <a:effectLst/>
                          <a:latin typeface="Calibri" panose="020F0502020204030204" pitchFamily="34" charset="0"/>
                        </a:rPr>
                        <a:t>ADICIÓN N°17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$ 1.772,36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$ 1.772,36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$ 1.551,48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$ 220,88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4011389748"/>
                  </a:ext>
                </a:extLst>
              </a:tr>
              <a:tr h="150626">
                <a:tc>
                  <a:txBody>
                    <a:bodyPr/>
                    <a:lstStyle/>
                    <a:p>
                      <a:pPr algn="l" rtl="0" fontAlgn="ctr"/>
                      <a:r>
                        <a:rPr lang="es-CO" sz="900" b="0" i="0" u="none" strike="noStrike">
                          <a:solidFill>
                            <a:srgbClr val="203764"/>
                          </a:solidFill>
                          <a:effectLst/>
                          <a:latin typeface="Calibri" panose="020F0502020204030204" pitchFamily="34" charset="0"/>
                        </a:rPr>
                        <a:t>ADICIÓN N°18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$ 1.549,29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$ 1.549,29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$ 1.533,81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$ 15,48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83912423"/>
                  </a:ext>
                </a:extLst>
              </a:tr>
              <a:tr h="150626">
                <a:tc>
                  <a:txBody>
                    <a:bodyPr/>
                    <a:lstStyle/>
                    <a:p>
                      <a:pPr algn="l" rtl="0" fontAlgn="ctr"/>
                      <a:r>
                        <a:rPr lang="es-CO" sz="900" b="0" i="0" u="none" strike="noStrike">
                          <a:solidFill>
                            <a:srgbClr val="203764"/>
                          </a:solidFill>
                          <a:effectLst/>
                          <a:latin typeface="Calibri" panose="020F0502020204030204" pitchFamily="34" charset="0"/>
                        </a:rPr>
                        <a:t>ADICIÓN N°19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$ 2.782,47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$ 2.782,47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$ 2.691,71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$ 90,76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013189001"/>
                  </a:ext>
                </a:extLst>
              </a:tr>
              <a:tr h="150626">
                <a:tc>
                  <a:txBody>
                    <a:bodyPr/>
                    <a:lstStyle/>
                    <a:p>
                      <a:pPr algn="l" rtl="0" fontAlgn="ctr"/>
                      <a:r>
                        <a:rPr lang="es-CO" sz="900" b="0" i="0" u="none" strike="noStrike">
                          <a:solidFill>
                            <a:srgbClr val="203764"/>
                          </a:solidFill>
                          <a:effectLst/>
                          <a:latin typeface="Calibri" panose="020F0502020204030204" pitchFamily="34" charset="0"/>
                        </a:rPr>
                        <a:t>ADICIÓN N°23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$ 2.725,36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$ 2.725,36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$ 2.703,82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$ 21,54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553510871"/>
                  </a:ext>
                </a:extLst>
              </a:tr>
              <a:tr h="150626">
                <a:tc>
                  <a:txBody>
                    <a:bodyPr/>
                    <a:lstStyle/>
                    <a:p>
                      <a:pPr algn="l" rtl="0" fontAlgn="ctr"/>
                      <a:r>
                        <a:rPr lang="es-CO" sz="900" b="0" i="0" u="none" strike="noStrike">
                          <a:solidFill>
                            <a:srgbClr val="203764"/>
                          </a:solidFill>
                          <a:effectLst/>
                          <a:latin typeface="Calibri" panose="020F0502020204030204" pitchFamily="34" charset="0"/>
                        </a:rPr>
                        <a:t>ADICIÓN N°25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$ 1.727,34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$ 1.727,34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$ 1.727,33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597971533"/>
                  </a:ext>
                </a:extLst>
              </a:tr>
              <a:tr h="150626">
                <a:tc>
                  <a:txBody>
                    <a:bodyPr/>
                    <a:lstStyle/>
                    <a:p>
                      <a:pPr algn="l" rtl="0" fontAlgn="ctr"/>
                      <a:r>
                        <a:rPr lang="es-CO" sz="900" b="0" i="0" u="none" strike="noStrike">
                          <a:solidFill>
                            <a:srgbClr val="203764"/>
                          </a:solidFill>
                          <a:effectLst/>
                          <a:latin typeface="Calibri" panose="020F0502020204030204" pitchFamily="34" charset="0"/>
                        </a:rPr>
                        <a:t>ADICIÓN N°26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$ 561,84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$ 561,84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$ 561,84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50754828"/>
                  </a:ext>
                </a:extLst>
              </a:tr>
              <a:tr h="150626">
                <a:tc>
                  <a:txBody>
                    <a:bodyPr/>
                    <a:lstStyle/>
                    <a:p>
                      <a:pPr algn="l" rtl="0" fontAlgn="ctr"/>
                      <a:r>
                        <a:rPr lang="es-CO" sz="900" b="0" i="0" u="none" strike="noStrike">
                          <a:solidFill>
                            <a:srgbClr val="203764"/>
                          </a:solidFill>
                          <a:effectLst/>
                          <a:latin typeface="Calibri" panose="020F0502020204030204" pitchFamily="34" charset="0"/>
                        </a:rPr>
                        <a:t>ADICIÓN N°28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$ 1.485,56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$ 1.485,56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$ 1.485,56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041233277"/>
                  </a:ext>
                </a:extLst>
              </a:tr>
              <a:tr h="301251">
                <a:tc>
                  <a:txBody>
                    <a:bodyPr/>
                    <a:lstStyle/>
                    <a:p>
                      <a:pPr algn="l" rtl="0" fontAlgn="ctr"/>
                      <a:r>
                        <a:rPr lang="es-CO" sz="900" b="0" i="0" u="none" strike="noStrike">
                          <a:solidFill>
                            <a:srgbClr val="203764"/>
                          </a:solidFill>
                          <a:effectLst/>
                          <a:latin typeface="Calibri" panose="020F0502020204030204" pitchFamily="34" charset="0"/>
                        </a:rPr>
                        <a:t>ADICIÓN N°29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$ 2.066,38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$ 2.066,38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$ 2.066,38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FINALIZADO-EN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667106201"/>
                  </a:ext>
                </a:extLst>
              </a:tr>
              <a:tr h="150626">
                <a:tc>
                  <a:txBody>
                    <a:bodyPr/>
                    <a:lstStyle/>
                    <a:p>
                      <a:pPr algn="l" rtl="0" fontAlgn="ctr"/>
                      <a:r>
                        <a:rPr lang="es-CO" sz="900" b="0" i="0" u="none" strike="noStrike">
                          <a:solidFill>
                            <a:srgbClr val="203764"/>
                          </a:solidFill>
                          <a:effectLst/>
                          <a:latin typeface="Calibri" panose="020F0502020204030204" pitchFamily="34" charset="0"/>
                        </a:rPr>
                        <a:t>ADICIÓN N°32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$ 1.103,89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$ 1.103,89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$ 921,32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$ 182,57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VIGENTE</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471246779"/>
                  </a:ext>
                </a:extLst>
              </a:tr>
              <a:tr h="150626">
                <a:tc>
                  <a:txBody>
                    <a:bodyPr/>
                    <a:lstStyle/>
                    <a:p>
                      <a:pPr algn="l" rtl="0" fontAlgn="ctr"/>
                      <a:r>
                        <a:rPr lang="es-CO" sz="900" b="1" i="0" u="none" strike="noStrike">
                          <a:solidFill>
                            <a:srgbClr val="203764"/>
                          </a:solidFill>
                          <a:effectLst/>
                          <a:latin typeface="Calibri" panose="020F0502020204030204" pitchFamily="34" charset="0"/>
                        </a:rPr>
                        <a:t>2. M.F. LAVADO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$ 1.907,03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$ 1.907,03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dirty="0">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1361029435"/>
                  </a:ext>
                </a:extLst>
              </a:tr>
              <a:tr h="150626">
                <a:tc>
                  <a:txBody>
                    <a:bodyPr/>
                    <a:lstStyle/>
                    <a:p>
                      <a:pPr algn="l" rtl="0" fontAlgn="ctr"/>
                      <a:r>
                        <a:rPr lang="es-CO" sz="900" b="0" i="0" u="none" strike="noStrike">
                          <a:solidFill>
                            <a:srgbClr val="203764"/>
                          </a:solidFill>
                          <a:effectLst/>
                          <a:latin typeface="Calibri" panose="020F0502020204030204" pitchFamily="34" charset="0"/>
                        </a:rPr>
                        <a:t>ADICIÓN N°02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$ 189,85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$ 189,85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$ 165,17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$ 24,68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5345193"/>
                  </a:ext>
                </a:extLst>
              </a:tr>
              <a:tr h="150626">
                <a:tc>
                  <a:txBody>
                    <a:bodyPr/>
                    <a:lstStyle/>
                    <a:p>
                      <a:pPr algn="l" rtl="0" fontAlgn="ctr"/>
                      <a:r>
                        <a:rPr lang="es-CO" sz="900" b="0" i="0" u="none" strike="noStrike">
                          <a:solidFill>
                            <a:srgbClr val="203764"/>
                          </a:solidFill>
                          <a:effectLst/>
                          <a:latin typeface="Calibri" panose="020F0502020204030204" pitchFamily="34" charset="0"/>
                        </a:rPr>
                        <a:t>ADICIÓN N°10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$ 200,54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$ 200,54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$ 196,76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$ 3,78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939482565"/>
                  </a:ext>
                </a:extLst>
              </a:tr>
              <a:tr h="150626">
                <a:tc>
                  <a:txBody>
                    <a:bodyPr/>
                    <a:lstStyle/>
                    <a:p>
                      <a:pPr algn="l" rtl="0" fontAlgn="ctr"/>
                      <a:r>
                        <a:rPr lang="es-CO" sz="900" b="0" i="0" u="none" strike="noStrike">
                          <a:solidFill>
                            <a:srgbClr val="203764"/>
                          </a:solidFill>
                          <a:effectLst/>
                          <a:latin typeface="Calibri" panose="020F0502020204030204" pitchFamily="34" charset="0"/>
                        </a:rPr>
                        <a:t>ADICIÓN N°15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$ 132,14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$ 132,14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$ 130,02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$ 2,12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39141704"/>
                  </a:ext>
                </a:extLst>
              </a:tr>
              <a:tr h="150626">
                <a:tc>
                  <a:txBody>
                    <a:bodyPr/>
                    <a:lstStyle/>
                    <a:p>
                      <a:pPr algn="l" rtl="0" fontAlgn="ctr"/>
                      <a:r>
                        <a:rPr lang="es-CO" sz="900" b="0" i="0" u="none" strike="noStrike">
                          <a:solidFill>
                            <a:srgbClr val="203764"/>
                          </a:solidFill>
                          <a:effectLst/>
                          <a:latin typeface="Calibri" panose="020F0502020204030204" pitchFamily="34" charset="0"/>
                        </a:rPr>
                        <a:t>ADICIÓN N°16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$ 280,51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$ 280,51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$ 268,13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$ 12,38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505635270"/>
                  </a:ext>
                </a:extLst>
              </a:tr>
              <a:tr h="150626">
                <a:tc>
                  <a:txBody>
                    <a:bodyPr/>
                    <a:lstStyle/>
                    <a:p>
                      <a:pPr algn="l" rtl="0" fontAlgn="ctr"/>
                      <a:r>
                        <a:rPr lang="es-CO" sz="900" b="0" i="0" u="none" strike="noStrike">
                          <a:solidFill>
                            <a:srgbClr val="203764"/>
                          </a:solidFill>
                          <a:effectLst/>
                          <a:latin typeface="Calibri" panose="020F0502020204030204" pitchFamily="34" charset="0"/>
                        </a:rPr>
                        <a:t>ADICIÓN N°21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$ 266,21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$ 266,21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$ 265,92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$ 0,29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992648298"/>
                  </a:ext>
                </a:extLst>
              </a:tr>
              <a:tr h="150626">
                <a:tc>
                  <a:txBody>
                    <a:bodyPr/>
                    <a:lstStyle/>
                    <a:p>
                      <a:pPr algn="l" rtl="0" fontAlgn="ctr"/>
                      <a:r>
                        <a:rPr lang="es-CO" sz="900" b="0" i="0" u="none" strike="noStrike">
                          <a:solidFill>
                            <a:srgbClr val="203764"/>
                          </a:solidFill>
                          <a:effectLst/>
                          <a:latin typeface="Calibri" panose="020F0502020204030204" pitchFamily="34" charset="0"/>
                        </a:rPr>
                        <a:t>ADICIÓN N°24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$ 254,85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$ 254,85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$ 229,02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Calibri" panose="020F0502020204030204" pitchFamily="34" charset="0"/>
                        </a:rPr>
                        <a:t>$ 25,83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938243356"/>
                  </a:ext>
                </a:extLst>
              </a:tr>
              <a:tr h="150626">
                <a:tc>
                  <a:txBody>
                    <a:bodyPr/>
                    <a:lstStyle/>
                    <a:p>
                      <a:pPr algn="l" rtl="0" fontAlgn="ctr"/>
                      <a:r>
                        <a:rPr lang="es-CO" sz="900" b="0" i="0" u="none" strike="noStrike">
                          <a:solidFill>
                            <a:srgbClr val="203764"/>
                          </a:solidFill>
                          <a:effectLst/>
                          <a:latin typeface="Calibri" panose="020F0502020204030204" pitchFamily="34" charset="0"/>
                        </a:rPr>
                        <a:t>ADICIÓN N°27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$ 125,27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$ 125,27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$ 125,27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4149828159"/>
                  </a:ext>
                </a:extLst>
              </a:tr>
              <a:tr h="301251">
                <a:tc>
                  <a:txBody>
                    <a:bodyPr/>
                    <a:lstStyle/>
                    <a:p>
                      <a:pPr algn="l" rtl="0" fontAlgn="ctr"/>
                      <a:r>
                        <a:rPr lang="es-CO" sz="900" b="0" i="0" u="none" strike="noStrike">
                          <a:solidFill>
                            <a:srgbClr val="203764"/>
                          </a:solidFill>
                          <a:effectLst/>
                          <a:latin typeface="Calibri" panose="020F0502020204030204" pitchFamily="34" charset="0"/>
                        </a:rPr>
                        <a:t>ADICIÓN N°30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$ 165,37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$ 165,37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$ 165,37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dirty="0">
                          <a:solidFill>
                            <a:srgbClr val="203764"/>
                          </a:solidFill>
                          <a:effectLst/>
                          <a:latin typeface="Calibri" panose="020F0502020204030204" pitchFamily="34" charset="0"/>
                        </a:rPr>
                        <a:t>FINALIZADO-EN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719740426"/>
                  </a:ext>
                </a:extLst>
              </a:tr>
              <a:tr h="150626">
                <a:tc>
                  <a:txBody>
                    <a:bodyPr/>
                    <a:lstStyle/>
                    <a:p>
                      <a:pPr algn="l" rtl="0" fontAlgn="ctr"/>
                      <a:r>
                        <a:rPr lang="es-CO" sz="900" b="0" i="0" u="none" strike="noStrike">
                          <a:solidFill>
                            <a:srgbClr val="203764"/>
                          </a:solidFill>
                          <a:effectLst/>
                          <a:latin typeface="Calibri" panose="020F0502020204030204" pitchFamily="34" charset="0"/>
                        </a:rPr>
                        <a:t>ADICIÓN N°31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$ 292,29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$ 292,29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$ 152,00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$ 140,29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VIGENTE</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849211271"/>
                  </a:ext>
                </a:extLst>
              </a:tr>
            </a:tbl>
          </a:graphicData>
        </a:graphic>
      </p:graphicFrame>
    </p:spTree>
  </p:cSld>
  <p:clrMapOvr>
    <a:masterClrMapping/>
  </p:clrMapOvr>
  <p:transition spd="slow"/>
</p:sld>
</file>

<file path=ppt/slides/slide1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Conector recto 12">
            <a:extLst>
              <a:ext uri="{FF2B5EF4-FFF2-40B4-BE49-F238E27FC236}">
                <a16:creationId xmlns:a16="http://schemas.microsoft.com/office/drawing/2014/main" id="{0871EC8C-9BE0-4F8E-B7F4-F294F1A07D66}"/>
              </a:ext>
            </a:extLst>
          </p:cNvPr>
          <p:cNvCxnSpPr>
            <a:cxnSpLocks/>
          </p:cNvCxnSpPr>
          <p:nvPr/>
        </p:nvCxnSpPr>
        <p:spPr>
          <a:xfrm>
            <a:off x="88900" y="1036638"/>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12" name="Título 1">
            <a:extLst>
              <a:ext uri="{FF2B5EF4-FFF2-40B4-BE49-F238E27FC236}">
                <a16:creationId xmlns:a16="http://schemas.microsoft.com/office/drawing/2014/main" id="{765D7F15-E731-4FB2-B47E-4B2A24CA54DD}"/>
              </a:ext>
            </a:extLst>
          </p:cNvPr>
          <p:cNvSpPr txBox="1">
            <a:spLocks/>
          </p:cNvSpPr>
          <p:nvPr/>
        </p:nvSpPr>
        <p:spPr>
          <a:xfrm>
            <a:off x="80963" y="160338"/>
            <a:ext cx="2490787" cy="2608262"/>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fontAlgn="auto">
              <a:spcBef>
                <a:spcPts val="0"/>
              </a:spcBef>
              <a:spcAft>
                <a:spcPts val="0"/>
              </a:spcAft>
              <a:defRPr/>
            </a:pPr>
            <a:endParaRPr lang="es-ES" sz="2400" b="1" cap="small" dirty="0">
              <a:solidFill>
                <a:srgbClr val="FFC000"/>
              </a:solidFill>
              <a:effectLst>
                <a:outerShdw blurRad="38100" dist="38100" dir="2700000" algn="tl">
                  <a:srgbClr val="000000">
                    <a:alpha val="43137"/>
                  </a:srgbClr>
                </a:outerShdw>
              </a:effectLst>
              <a:latin typeface="Candara" panose="020E0502030303020204" pitchFamily="34" charset="0"/>
            </a:endParaRPr>
          </a:p>
        </p:txBody>
      </p:sp>
      <p:sp>
        <p:nvSpPr>
          <p:cNvPr id="14" name="CuadroTexto 13">
            <a:extLst>
              <a:ext uri="{FF2B5EF4-FFF2-40B4-BE49-F238E27FC236}">
                <a16:creationId xmlns:a16="http://schemas.microsoft.com/office/drawing/2014/main" id="{4898C809-573A-4063-8C83-0B2F6A51D118}"/>
              </a:ext>
            </a:extLst>
          </p:cNvPr>
          <p:cNvSpPr txBox="1"/>
          <p:nvPr/>
        </p:nvSpPr>
        <p:spPr>
          <a:xfrm>
            <a:off x="1622425" y="114234"/>
            <a:ext cx="9880600" cy="892175"/>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Adiciones Área Limpia Distrito Capital Sas </a:t>
            </a:r>
            <a:r>
              <a:rPr lang="es-CO" sz="1600" b="0" dirty="0" err="1">
                <a:solidFill>
                  <a:schemeClr val="accent1">
                    <a:lumMod val="50000"/>
                  </a:schemeClr>
                </a:solidFill>
              </a:rPr>
              <a:t>Esp</a:t>
            </a:r>
            <a:r>
              <a:rPr lang="es-CO" sz="1600" b="0" dirty="0">
                <a:solidFill>
                  <a:schemeClr val="accent1">
                    <a:lumMod val="50000"/>
                  </a:schemeClr>
                </a:solidFill>
              </a:rPr>
              <a:t> - corte a 30 de abril de 2024</a:t>
            </a:r>
            <a:endParaRPr lang="es-ES" sz="1600" b="0" dirty="0">
              <a:solidFill>
                <a:schemeClr val="accent1">
                  <a:lumMod val="50000"/>
                </a:schemeClr>
              </a:solidFill>
            </a:endParaRPr>
          </a:p>
        </p:txBody>
      </p:sp>
      <p:pic>
        <p:nvPicPr>
          <p:cNvPr id="156677" name="Imagen 15">
            <a:extLst>
              <a:ext uri="{FF2B5EF4-FFF2-40B4-BE49-F238E27FC236}">
                <a16:creationId xmlns:a16="http://schemas.microsoft.com/office/drawing/2014/main" id="{73279D44-9C4E-4433-9B5C-8F65A029B7DA}"/>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88975" y="87313"/>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56678" name="Imagen 7">
            <a:extLst>
              <a:ext uri="{FF2B5EF4-FFF2-40B4-BE49-F238E27FC236}">
                <a16:creationId xmlns:a16="http://schemas.microsoft.com/office/drawing/2014/main" id="{FFFA33C4-05EC-4F43-9DF5-6E926B30A3F6}"/>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10462419" y="287339"/>
            <a:ext cx="1311275" cy="504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 name="CuadroTexto 14">
            <a:extLst>
              <a:ext uri="{FF2B5EF4-FFF2-40B4-BE49-F238E27FC236}">
                <a16:creationId xmlns:a16="http://schemas.microsoft.com/office/drawing/2014/main" id="{BE759B5E-9326-4A82-B1E6-FA4B9395F161}"/>
              </a:ext>
            </a:extLst>
          </p:cNvPr>
          <p:cNvSpPr txBox="1"/>
          <p:nvPr/>
        </p:nvSpPr>
        <p:spPr>
          <a:xfrm>
            <a:off x="-9525" y="6563402"/>
            <a:ext cx="1631950" cy="246063"/>
          </a:xfrm>
          <a:prstGeom prst="rect">
            <a:avLst/>
          </a:prstGeom>
          <a:noFill/>
        </p:spPr>
        <p:txBody>
          <a:bodyPr wrap="none">
            <a:spAutoFit/>
          </a:bodyPr>
          <a:lstStyle/>
          <a:p>
            <a:pPr algn="ctr" eaLnBrk="1" fontAlgn="auto" hangingPunct="1">
              <a:spcBef>
                <a:spcPts val="0"/>
              </a:spcBef>
              <a:spcAft>
                <a:spcPts val="0"/>
              </a:spcAft>
              <a:defRPr/>
            </a:pPr>
            <a:r>
              <a:rPr lang="es-CO" sz="1000" i="1" dirty="0">
                <a:solidFill>
                  <a:schemeClr val="accent1">
                    <a:lumMod val="50000"/>
                  </a:schemeClr>
                </a:solidFill>
                <a:latin typeface="+mn-lt"/>
              </a:rPr>
              <a:t>*Cifras en millones de pesos</a:t>
            </a:r>
          </a:p>
        </p:txBody>
      </p:sp>
      <p:sp>
        <p:nvSpPr>
          <p:cNvPr id="2" name="CuadroTexto 1">
            <a:extLst>
              <a:ext uri="{FF2B5EF4-FFF2-40B4-BE49-F238E27FC236}">
                <a16:creationId xmlns:a16="http://schemas.microsoft.com/office/drawing/2014/main" id="{8D48A88E-51F4-FB51-A31D-4BC62231A42D}"/>
              </a:ext>
            </a:extLst>
          </p:cNvPr>
          <p:cNvSpPr txBox="1"/>
          <p:nvPr/>
        </p:nvSpPr>
        <p:spPr>
          <a:xfrm>
            <a:off x="253852" y="2026066"/>
            <a:ext cx="2317898" cy="332398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VIGENTE: No ha finalizado la ejecución financiera del Contrato.</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ES"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FINALIZADO-EN LIQUIDACIÓN: Finalizó la ejecución financiera del Contrato y la Interventoría está en elaboración de los informes finales y proyección del acta.</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EN LIQUIDACIÓN: La proyección del acta y el informe final del Contrato está radicado ante la UAESP.</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Está pendiente para las Adiciones de Puntos Críticos identificar cual es la fuente de pago de los recursos, si son del distrito o recursos de las obligaciones de hacer.</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ES"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 Hace referencia las Adiciones que no se encuentran bajo la supervisión de la Interventoría. </a:t>
            </a:r>
          </a:p>
        </p:txBody>
      </p:sp>
      <p:graphicFrame>
        <p:nvGraphicFramePr>
          <p:cNvPr id="3" name="Tabla 2">
            <a:extLst>
              <a:ext uri="{FF2B5EF4-FFF2-40B4-BE49-F238E27FC236}">
                <a16:creationId xmlns:a16="http://schemas.microsoft.com/office/drawing/2014/main" id="{EA0C81FC-5E4B-0E83-6350-2865E397DD4A}"/>
              </a:ext>
            </a:extLst>
          </p:cNvPr>
          <p:cNvGraphicFramePr>
            <a:graphicFrameLocks noGrp="1"/>
          </p:cNvGraphicFramePr>
          <p:nvPr/>
        </p:nvGraphicFramePr>
        <p:xfrm>
          <a:off x="2566193" y="1701800"/>
          <a:ext cx="9207501" cy="3886200"/>
        </p:xfrm>
        <a:graphic>
          <a:graphicData uri="http://schemas.openxmlformats.org/drawingml/2006/table">
            <a:tbl>
              <a:tblPr/>
              <a:tblGrid>
                <a:gridCol w="1522950">
                  <a:extLst>
                    <a:ext uri="{9D8B030D-6E8A-4147-A177-3AD203B41FA5}">
                      <a16:colId xmlns:a16="http://schemas.microsoft.com/office/drawing/2014/main" val="1280448046"/>
                    </a:ext>
                  </a:extLst>
                </a:gridCol>
                <a:gridCol w="748784">
                  <a:extLst>
                    <a:ext uri="{9D8B030D-6E8A-4147-A177-3AD203B41FA5}">
                      <a16:colId xmlns:a16="http://schemas.microsoft.com/office/drawing/2014/main" val="1608230405"/>
                    </a:ext>
                  </a:extLst>
                </a:gridCol>
                <a:gridCol w="1231051">
                  <a:extLst>
                    <a:ext uri="{9D8B030D-6E8A-4147-A177-3AD203B41FA5}">
                      <a16:colId xmlns:a16="http://schemas.microsoft.com/office/drawing/2014/main" val="2341865607"/>
                    </a:ext>
                  </a:extLst>
                </a:gridCol>
                <a:gridCol w="989917">
                  <a:extLst>
                    <a:ext uri="{9D8B030D-6E8A-4147-A177-3AD203B41FA5}">
                      <a16:colId xmlns:a16="http://schemas.microsoft.com/office/drawing/2014/main" val="1594005101"/>
                    </a:ext>
                  </a:extLst>
                </a:gridCol>
                <a:gridCol w="1284989">
                  <a:extLst>
                    <a:ext uri="{9D8B030D-6E8A-4147-A177-3AD203B41FA5}">
                      <a16:colId xmlns:a16="http://schemas.microsoft.com/office/drawing/2014/main" val="898375145"/>
                    </a:ext>
                  </a:extLst>
                </a:gridCol>
                <a:gridCol w="675809">
                  <a:extLst>
                    <a:ext uri="{9D8B030D-6E8A-4147-A177-3AD203B41FA5}">
                      <a16:colId xmlns:a16="http://schemas.microsoft.com/office/drawing/2014/main" val="783888021"/>
                    </a:ext>
                  </a:extLst>
                </a:gridCol>
                <a:gridCol w="1091447">
                  <a:extLst>
                    <a:ext uri="{9D8B030D-6E8A-4147-A177-3AD203B41FA5}">
                      <a16:colId xmlns:a16="http://schemas.microsoft.com/office/drawing/2014/main" val="3474471110"/>
                    </a:ext>
                  </a:extLst>
                </a:gridCol>
                <a:gridCol w="748784">
                  <a:extLst>
                    <a:ext uri="{9D8B030D-6E8A-4147-A177-3AD203B41FA5}">
                      <a16:colId xmlns:a16="http://schemas.microsoft.com/office/drawing/2014/main" val="2273839224"/>
                    </a:ext>
                  </a:extLst>
                </a:gridCol>
                <a:gridCol w="913770">
                  <a:extLst>
                    <a:ext uri="{9D8B030D-6E8A-4147-A177-3AD203B41FA5}">
                      <a16:colId xmlns:a16="http://schemas.microsoft.com/office/drawing/2014/main" val="3105449273"/>
                    </a:ext>
                  </a:extLst>
                </a:gridCol>
              </a:tblGrid>
              <a:tr h="485775">
                <a:tc>
                  <a:txBody>
                    <a:bodyPr/>
                    <a:lstStyle/>
                    <a:p>
                      <a:pPr algn="ctr" rtl="0" fontAlgn="ctr"/>
                      <a:r>
                        <a:rPr lang="es-CO" sz="1000" b="1" i="0" u="none" strike="noStrike" dirty="0">
                          <a:solidFill>
                            <a:srgbClr val="203764"/>
                          </a:solidFill>
                          <a:effectLst/>
                          <a:latin typeface="Calibri" panose="020F0502020204030204" pitchFamily="34" charset="0"/>
                        </a:rPr>
                        <a:t>ADICIONES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Calibri" panose="020F0502020204030204" pitchFamily="34" charset="0"/>
                        </a:rPr>
                        <a:t>RECURSOS DISTRITO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Calibri" panose="020F0502020204030204" pitchFamily="34" charset="0"/>
                        </a:rPr>
                        <a:t>APORTES VOLUNTARIOS - OH</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Calibri" panose="020F0502020204030204" pitchFamily="34" charset="0"/>
                        </a:rPr>
                        <a:t>TOTAL</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MX" sz="1000" b="1" i="0" u="none" strike="noStrike">
                          <a:solidFill>
                            <a:srgbClr val="203764"/>
                          </a:solidFill>
                          <a:effectLst/>
                          <a:latin typeface="Calibri" panose="020F0502020204030204" pitchFamily="34" charset="0"/>
                        </a:rPr>
                        <a:t>VR APROBADO POR LA INTERVENTORIA PARA PAGO POR LA UAESP</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Calibri" panose="020F0502020204030204" pitchFamily="34" charset="0"/>
                        </a:rPr>
                        <a:t>SALDO DE ADICIÓN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Calibri" panose="020F0502020204030204" pitchFamily="34" charset="0"/>
                        </a:rPr>
                        <a:t>ESTADO DEL CONTRATO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Calibri" panose="020F0502020204030204" pitchFamily="34" charset="0"/>
                        </a:rPr>
                        <a:t>APORTE VOLUNTARIO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Calibri" panose="020F0502020204030204" pitchFamily="34" charset="0"/>
                        </a:rPr>
                        <a:t>APORTES CONTRATADOS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extLst>
                  <a:ext uri="{0D108BD9-81ED-4DB2-BD59-A6C34878D82A}">
                    <a16:rowId xmlns:a16="http://schemas.microsoft.com/office/drawing/2014/main" val="3066344336"/>
                  </a:ext>
                </a:extLst>
              </a:tr>
              <a:tr h="161925">
                <a:tc>
                  <a:txBody>
                    <a:bodyPr/>
                    <a:lstStyle/>
                    <a:p>
                      <a:pPr algn="ctr" rtl="0" fontAlgn="ctr"/>
                      <a:r>
                        <a:rPr lang="es-CO" sz="1000" b="1" i="0" u="none" strike="noStrike">
                          <a:solidFill>
                            <a:srgbClr val="203764"/>
                          </a:solidFill>
                          <a:effectLst/>
                          <a:latin typeface="Calibri" panose="020F0502020204030204" pitchFamily="34" charset="0"/>
                        </a:rPr>
                        <a:t>ASE 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1000" b="1" i="0" u="none" strike="noStrike">
                          <a:solidFill>
                            <a:srgbClr val="203764"/>
                          </a:solidFill>
                          <a:effectLst/>
                          <a:latin typeface="Calibri" panose="020F0502020204030204" pitchFamily="34" charset="0"/>
                        </a:rPr>
                        <a:t>$ 22.215,26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1000" b="1" i="0" u="none" strike="noStrike">
                          <a:solidFill>
                            <a:srgbClr val="203764"/>
                          </a:solidFill>
                          <a:effectLst/>
                          <a:latin typeface="Calibri" panose="020F0502020204030204" pitchFamily="34" charset="0"/>
                        </a:rPr>
                        <a:t>$ 21.942,81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1000" b="1" i="0" u="none" strike="noStrike">
                          <a:solidFill>
                            <a:srgbClr val="203764"/>
                          </a:solidFill>
                          <a:effectLst/>
                          <a:latin typeface="Calibri" panose="020F0502020204030204" pitchFamily="34" charset="0"/>
                        </a:rPr>
                        <a:t>$ 44.158,07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1000" b="1" i="0" u="none" strike="noStrike">
                          <a:solidFill>
                            <a:srgbClr val="203764"/>
                          </a:solidFill>
                          <a:effectLst/>
                          <a:latin typeface="Calibri" panose="020F0502020204030204" pitchFamily="34" charset="0"/>
                        </a:rPr>
                        <a:t>$ 27.000,00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1000" b="1" i="0" u="none" strike="noStrike">
                          <a:solidFill>
                            <a:srgbClr val="203764"/>
                          </a:solidFill>
                          <a:effectLst/>
                          <a:latin typeface="Calibri" panose="020F0502020204030204" pitchFamily="34" charset="0"/>
                        </a:rPr>
                        <a:t>$ 21.942,81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extLst>
                  <a:ext uri="{0D108BD9-81ED-4DB2-BD59-A6C34878D82A}">
                    <a16:rowId xmlns:a16="http://schemas.microsoft.com/office/drawing/2014/main" val="1231486212"/>
                  </a:ext>
                </a:extLst>
              </a:tr>
              <a:tr h="161925">
                <a:tc>
                  <a:txBody>
                    <a:bodyPr/>
                    <a:lstStyle/>
                    <a:p>
                      <a:pPr algn="l" rtl="0" fontAlgn="ctr"/>
                      <a:r>
                        <a:rPr lang="es-CO" sz="1000" b="1" i="0" u="none" strike="noStrike">
                          <a:solidFill>
                            <a:srgbClr val="203764"/>
                          </a:solidFill>
                          <a:effectLst/>
                          <a:latin typeface="Calibri" panose="020F0502020204030204" pitchFamily="34" charset="0"/>
                        </a:rPr>
                        <a:t>2. M.F. LAVADO ESP</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dirty="0">
                          <a:solidFill>
                            <a:srgbClr val="203764"/>
                          </a:solidFill>
                          <a:effectLst/>
                          <a:latin typeface="Calibri" panose="020F0502020204030204" pitchFamily="34" charset="0"/>
                        </a:rPr>
                        <a:t>$ 1.214,46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$ 1.214,46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2997426320"/>
                  </a:ext>
                </a:extLst>
              </a:tr>
              <a:tr h="161925">
                <a:tc>
                  <a:txBody>
                    <a:bodyPr/>
                    <a:lstStyle/>
                    <a:p>
                      <a:pPr algn="l" rtl="0" fontAlgn="ctr"/>
                      <a:r>
                        <a:rPr lang="es-CO" sz="1000" b="0" i="0" u="none" strike="noStrike">
                          <a:solidFill>
                            <a:srgbClr val="203764"/>
                          </a:solidFill>
                          <a:effectLst/>
                          <a:latin typeface="Calibri" panose="020F0502020204030204" pitchFamily="34" charset="0"/>
                        </a:rPr>
                        <a:t>ADICIÓN N°09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$ 1.214,46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$ 1.214,46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$ 1.213,62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$ 0,84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355628665"/>
                  </a:ext>
                </a:extLst>
              </a:tr>
              <a:tr h="161925">
                <a:tc>
                  <a:txBody>
                    <a:bodyPr/>
                    <a:lstStyle/>
                    <a:p>
                      <a:pPr algn="l" rtl="0" fontAlgn="ctr"/>
                      <a:r>
                        <a:rPr lang="es-CO" sz="1000" b="1" i="0" u="none" strike="noStrike">
                          <a:solidFill>
                            <a:srgbClr val="203764"/>
                          </a:solidFill>
                          <a:effectLst/>
                          <a:latin typeface="Calibri" panose="020F0502020204030204" pitchFamily="34" charset="0"/>
                        </a:rPr>
                        <a:t>3. CÉSPED</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$ 3.042,13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$ 3.042,13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2567686272"/>
                  </a:ext>
                </a:extLst>
              </a:tr>
              <a:tr h="161925">
                <a:tc>
                  <a:txBody>
                    <a:bodyPr/>
                    <a:lstStyle/>
                    <a:p>
                      <a:pPr algn="l" rtl="0" fontAlgn="ctr"/>
                      <a:r>
                        <a:rPr lang="es-CO" sz="1000" b="0" i="0" u="none" strike="noStrike">
                          <a:solidFill>
                            <a:srgbClr val="203764"/>
                          </a:solidFill>
                          <a:effectLst/>
                          <a:latin typeface="Calibri" panose="020F0502020204030204" pitchFamily="34" charset="0"/>
                        </a:rPr>
                        <a:t>ADICIÓN N°03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$ 727,78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$ 727,78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dirty="0">
                          <a:solidFill>
                            <a:srgbClr val="203764"/>
                          </a:solidFill>
                          <a:effectLst/>
                          <a:latin typeface="Calibri" panose="020F0502020204030204" pitchFamily="34" charset="0"/>
                        </a:rPr>
                        <a:t>$ 727,76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788109485"/>
                  </a:ext>
                </a:extLst>
              </a:tr>
              <a:tr h="161925">
                <a:tc>
                  <a:txBody>
                    <a:bodyPr/>
                    <a:lstStyle/>
                    <a:p>
                      <a:pPr algn="l" rtl="0" fontAlgn="ctr"/>
                      <a:r>
                        <a:rPr lang="es-CO" sz="1000" b="0" i="0" u="none" strike="noStrike">
                          <a:solidFill>
                            <a:srgbClr val="203764"/>
                          </a:solidFill>
                          <a:effectLst/>
                          <a:latin typeface="Calibri" panose="020F0502020204030204" pitchFamily="34" charset="0"/>
                        </a:rPr>
                        <a:t>ADICIÓN N°06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$ 2.314,35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$ 2.314,35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$ 2.280,05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$ 34,30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060298831"/>
                  </a:ext>
                </a:extLst>
              </a:tr>
              <a:tr h="161925">
                <a:tc>
                  <a:txBody>
                    <a:bodyPr/>
                    <a:lstStyle/>
                    <a:p>
                      <a:pPr algn="l" rtl="0" fontAlgn="ctr"/>
                      <a:r>
                        <a:rPr lang="es-CO" sz="1000" b="1" i="0" u="none" strike="noStrike">
                          <a:solidFill>
                            <a:srgbClr val="203764"/>
                          </a:solidFill>
                          <a:effectLst/>
                          <a:latin typeface="Calibri" panose="020F0502020204030204" pitchFamily="34" charset="0"/>
                        </a:rPr>
                        <a:t>4. CESTAS M-121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$ 4.810,18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$ 4.810,18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2297121316"/>
                  </a:ext>
                </a:extLst>
              </a:tr>
              <a:tr h="161925">
                <a:tc>
                  <a:txBody>
                    <a:bodyPr/>
                    <a:lstStyle/>
                    <a:p>
                      <a:pPr algn="l" rtl="0" fontAlgn="ctr"/>
                      <a:r>
                        <a:rPr lang="es-CO" sz="1000" b="0" i="0" u="none" strike="noStrike">
                          <a:solidFill>
                            <a:srgbClr val="203764"/>
                          </a:solidFill>
                          <a:effectLst/>
                          <a:latin typeface="Calibri" panose="020F0502020204030204" pitchFamily="34" charset="0"/>
                        </a:rPr>
                        <a:t>ADICIÓN N°04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$ 4.810,18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$ 4.810,18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$ 4.810,18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53200202"/>
                  </a:ext>
                </a:extLst>
              </a:tr>
              <a:tr h="161925">
                <a:tc>
                  <a:txBody>
                    <a:bodyPr/>
                    <a:lstStyle/>
                    <a:p>
                      <a:pPr algn="l" rtl="0" fontAlgn="ctr"/>
                      <a:r>
                        <a:rPr lang="es-CO" sz="1000" b="1" i="0" u="none" strike="noStrike">
                          <a:solidFill>
                            <a:srgbClr val="203764"/>
                          </a:solidFill>
                          <a:effectLst/>
                          <a:latin typeface="Calibri" panose="020F0502020204030204" pitchFamily="34" charset="0"/>
                        </a:rPr>
                        <a:t>5. INS. CESTAS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$ 389,83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$ 389,83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1000" b="1" i="0" u="none" strike="noStrike" dirty="0">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1252825583"/>
                  </a:ext>
                </a:extLst>
              </a:tr>
              <a:tr h="161925">
                <a:tc>
                  <a:txBody>
                    <a:bodyPr/>
                    <a:lstStyle/>
                    <a:p>
                      <a:pPr algn="l" rtl="0" fontAlgn="ctr"/>
                      <a:r>
                        <a:rPr lang="es-CO" sz="1000" b="0" i="0" u="none" strike="noStrike">
                          <a:solidFill>
                            <a:srgbClr val="203764"/>
                          </a:solidFill>
                          <a:effectLst/>
                          <a:latin typeface="Calibri" panose="020F0502020204030204" pitchFamily="34" charset="0"/>
                        </a:rPr>
                        <a:t>ADICIÓN N°07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$ 389,83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$ 389,83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$ 389,83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701323546"/>
                  </a:ext>
                </a:extLst>
              </a:tr>
              <a:tr h="161925">
                <a:tc>
                  <a:txBody>
                    <a:bodyPr/>
                    <a:lstStyle/>
                    <a:p>
                      <a:pPr algn="l" rtl="0" fontAlgn="ctr"/>
                      <a:r>
                        <a:rPr lang="es-CO" sz="1000" b="1" i="0" u="none" strike="noStrike">
                          <a:solidFill>
                            <a:srgbClr val="203764"/>
                          </a:solidFill>
                          <a:effectLst/>
                          <a:latin typeface="Calibri" panose="020F0502020204030204" pitchFamily="34" charset="0"/>
                        </a:rPr>
                        <a:t>6. CESTAS M-123 - M-124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$ 1.952,15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$ 1.952,15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1060301403"/>
                  </a:ext>
                </a:extLst>
              </a:tr>
              <a:tr h="161925">
                <a:tc>
                  <a:txBody>
                    <a:bodyPr/>
                    <a:lstStyle/>
                    <a:p>
                      <a:pPr algn="l" rtl="0" fontAlgn="ctr"/>
                      <a:r>
                        <a:rPr lang="es-CO" sz="1000" b="0" i="0" u="none" strike="noStrike">
                          <a:solidFill>
                            <a:srgbClr val="203764"/>
                          </a:solidFill>
                          <a:effectLst/>
                          <a:latin typeface="Calibri" panose="020F0502020204030204" pitchFamily="34" charset="0"/>
                        </a:rPr>
                        <a:t>ADICIÓN N°08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$ 1.952,15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$ 1.952,15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$ 1.952,15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dirty="0">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353559175"/>
                  </a:ext>
                </a:extLst>
              </a:tr>
              <a:tr h="161925">
                <a:tc>
                  <a:txBody>
                    <a:bodyPr/>
                    <a:lstStyle/>
                    <a:p>
                      <a:pPr algn="l" rtl="0" fontAlgn="ctr"/>
                      <a:r>
                        <a:rPr lang="es-CO" sz="1000" b="1" i="0" u="none" strike="noStrike">
                          <a:solidFill>
                            <a:srgbClr val="203764"/>
                          </a:solidFill>
                          <a:effectLst/>
                          <a:latin typeface="Calibri" panose="020F0502020204030204" pitchFamily="34" charset="0"/>
                        </a:rPr>
                        <a:t>7. SOTERRADOS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$ 3.506,52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$ 3.506,52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3718027275"/>
                  </a:ext>
                </a:extLst>
              </a:tr>
              <a:tr h="161925">
                <a:tc>
                  <a:txBody>
                    <a:bodyPr/>
                    <a:lstStyle/>
                    <a:p>
                      <a:pPr algn="l" rtl="0" fontAlgn="ctr"/>
                      <a:r>
                        <a:rPr lang="es-CO" sz="1000" b="0" i="0" u="none" strike="noStrike">
                          <a:solidFill>
                            <a:srgbClr val="203764"/>
                          </a:solidFill>
                          <a:effectLst/>
                          <a:latin typeface="Calibri" panose="020F0502020204030204" pitchFamily="34" charset="0"/>
                        </a:rPr>
                        <a:t>ADICIÓN N°05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$ 3.506,52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$ 3.506,52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$ 2.552,75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$ 953,77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dirty="0">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709745881"/>
                  </a:ext>
                </a:extLst>
              </a:tr>
              <a:tr h="323850">
                <a:tc>
                  <a:txBody>
                    <a:bodyPr/>
                    <a:lstStyle/>
                    <a:p>
                      <a:pPr algn="l" rtl="0" fontAlgn="ctr"/>
                      <a:r>
                        <a:rPr lang="es-CO" sz="1000" b="1" i="0" u="none" strike="noStrike">
                          <a:solidFill>
                            <a:srgbClr val="203764"/>
                          </a:solidFill>
                          <a:effectLst/>
                          <a:latin typeface="Calibri" panose="020F0502020204030204" pitchFamily="34" charset="0"/>
                        </a:rPr>
                        <a:t>8. CONTENEDORES SUPERFICIALES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$ 703,19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$ 703,19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dirty="0">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3129415141"/>
                  </a:ext>
                </a:extLst>
              </a:tr>
              <a:tr h="323850">
                <a:tc>
                  <a:txBody>
                    <a:bodyPr/>
                    <a:lstStyle/>
                    <a:p>
                      <a:pPr algn="l" rtl="0" fontAlgn="ctr"/>
                      <a:r>
                        <a:rPr lang="es-CO" sz="1000" b="0" i="0" u="none" strike="noStrike">
                          <a:solidFill>
                            <a:srgbClr val="203764"/>
                          </a:solidFill>
                          <a:effectLst/>
                          <a:latin typeface="Calibri" panose="020F0502020204030204" pitchFamily="34" charset="0"/>
                        </a:rPr>
                        <a:t>ADICIÓN N°12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$ 703,19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$ 703,19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$ 703,19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FINALIZADO-EN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dirty="0">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980258936"/>
                  </a:ext>
                </a:extLst>
              </a:tr>
              <a:tr h="323850">
                <a:tc>
                  <a:txBody>
                    <a:bodyPr/>
                    <a:lstStyle/>
                    <a:p>
                      <a:pPr algn="l" rtl="0" fontAlgn="ctr"/>
                      <a:r>
                        <a:rPr lang="es-CO" sz="1000" b="1" i="0" u="none" strike="noStrike">
                          <a:solidFill>
                            <a:srgbClr val="203764"/>
                          </a:solidFill>
                          <a:effectLst/>
                          <a:latin typeface="Calibri" panose="020F0502020204030204" pitchFamily="34" charset="0"/>
                        </a:rPr>
                        <a:t>9. SENSORES DE MONITOREO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$ 1.634,85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$ 1.634,85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dirty="0">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3313918810"/>
                  </a:ext>
                </a:extLst>
              </a:tr>
              <a:tr h="161925">
                <a:tc>
                  <a:txBody>
                    <a:bodyPr/>
                    <a:lstStyle/>
                    <a:p>
                      <a:pPr algn="l" rtl="0" fontAlgn="ctr"/>
                      <a:r>
                        <a:rPr lang="es-CO" sz="1000" b="0" i="0" u="none" strike="noStrike">
                          <a:solidFill>
                            <a:srgbClr val="203764"/>
                          </a:solidFill>
                          <a:effectLst/>
                          <a:latin typeface="Calibri" panose="020F0502020204030204" pitchFamily="34" charset="0"/>
                        </a:rPr>
                        <a:t>ADICIÓN N°13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$ 1.634,85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$ 1.634,85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$ 1.307,89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$ 326,96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A CARGO DE UAESP</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dirty="0">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760195461"/>
                  </a:ext>
                </a:extLst>
              </a:tr>
            </a:tbl>
          </a:graphicData>
        </a:graphic>
      </p:graphicFrame>
    </p:spTree>
    <p:extLst>
      <p:ext uri="{BB962C8B-B14F-4D97-AF65-F5344CB8AC3E}">
        <p14:creationId xmlns:p14="http://schemas.microsoft.com/office/powerpoint/2010/main" val="1021000562"/>
      </p:ext>
    </p:extLst>
  </p:cSld>
  <p:clrMapOvr>
    <a:masterClrMapping/>
  </p:clrMapOvr>
  <p:transition spd="slow"/>
</p:sld>
</file>

<file path=ppt/slides/slide1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Gráfico 3" descr="Martillo de juez">
            <a:extLst>
              <a:ext uri="{FF2B5EF4-FFF2-40B4-BE49-F238E27FC236}">
                <a16:creationId xmlns:a16="http://schemas.microsoft.com/office/drawing/2014/main" id="{15DCEF28-4ADB-4CED-B2A1-859A1BDA00CE}"/>
              </a:ext>
            </a:extLst>
          </p:cNvPr>
          <p:cNvPicPr>
            <a:picLocks noChangeAspect="1"/>
          </p:cNvPicPr>
          <p:nvPr/>
        </p:nvPicPr>
        <p:blipFill>
          <a:blip r:embed="rId2">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7949005" y="1688096"/>
            <a:ext cx="2896496" cy="2896496"/>
          </a:xfrm>
          <a:prstGeom prst="rect">
            <a:avLst/>
          </a:prstGeom>
        </p:spPr>
      </p:pic>
      <p:sp>
        <p:nvSpPr>
          <p:cNvPr id="5" name="Título 3">
            <a:extLst>
              <a:ext uri="{FF2B5EF4-FFF2-40B4-BE49-F238E27FC236}">
                <a16:creationId xmlns:a16="http://schemas.microsoft.com/office/drawing/2014/main" id="{E5A0854B-A0EE-4A93-A479-534BA2A328E2}"/>
              </a:ext>
            </a:extLst>
          </p:cNvPr>
          <p:cNvSpPr txBox="1">
            <a:spLocks/>
          </p:cNvSpPr>
          <p:nvPr/>
        </p:nvSpPr>
        <p:spPr>
          <a:xfrm>
            <a:off x="6232525" y="5003800"/>
            <a:ext cx="5959475" cy="698500"/>
          </a:xfrm>
          <a:prstGeom prst="rect">
            <a:avLst/>
          </a:prstGeom>
        </p:spPr>
        <p:txBody>
          <a:bodyPr>
            <a:normAutofit fontScale="90000" lnSpcReduction="10000"/>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lvl="1" algn="ctr" eaLnBrk="1" fontAlgn="auto" hangingPunct="1">
              <a:spcBef>
                <a:spcPts val="0"/>
              </a:spcBef>
              <a:spcAft>
                <a:spcPts val="0"/>
              </a:spcAft>
              <a:tabLst>
                <a:tab pos="914400" algn="l"/>
              </a:tabLst>
              <a:defRPr/>
            </a:pPr>
            <a:r>
              <a:rPr lang="es-CO" sz="4400" b="1" kern="0" cap="small" dirty="0">
                <a:solidFill>
                  <a:schemeClr val="accent1">
                    <a:lumMod val="50000"/>
                  </a:schemeClr>
                </a:solidFill>
                <a:latin typeface="Candara" panose="020E0502030303020204" pitchFamily="34" charset="0"/>
              </a:rPr>
              <a:t> ASUNTOS LEGALES</a:t>
            </a:r>
          </a:p>
        </p:txBody>
      </p:sp>
    </p:spTree>
    <p:extLst>
      <p:ext uri="{BB962C8B-B14F-4D97-AF65-F5344CB8AC3E}">
        <p14:creationId xmlns:p14="http://schemas.microsoft.com/office/powerpoint/2010/main" val="561609228"/>
      </p:ext>
    </p:extLst>
  </p:cSld>
  <p:clrMapOvr>
    <a:masterClrMapping/>
  </p:clrMapOvr>
</p:sld>
</file>

<file path=ppt/slides/slide1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CuadroTexto 4">
            <a:extLst>
              <a:ext uri="{FF2B5EF4-FFF2-40B4-BE49-F238E27FC236}">
                <a16:creationId xmlns:a16="http://schemas.microsoft.com/office/drawing/2014/main" id="{25BE53E8-7D48-4EA8-8CE5-909E00E3099E}"/>
              </a:ext>
            </a:extLst>
          </p:cNvPr>
          <p:cNvSpPr txBox="1"/>
          <p:nvPr/>
        </p:nvSpPr>
        <p:spPr>
          <a:xfrm>
            <a:off x="387134" y="250966"/>
            <a:ext cx="9881937" cy="923330"/>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solicitudes de acción correctiva</a:t>
            </a:r>
          </a:p>
          <a:p>
            <a:r>
              <a:rPr lang="es-CO" sz="1600" b="1" cap="small" dirty="0">
                <a:solidFill>
                  <a:srgbClr val="002060"/>
                </a:solidFill>
                <a:latin typeface="Candara" panose="020E0502030303020204" pitchFamily="34" charset="0"/>
              </a:rPr>
              <a:t>         </a:t>
            </a:r>
            <a:r>
              <a:rPr lang="es-CO" sz="1600" cap="small" dirty="0">
                <a:solidFill>
                  <a:srgbClr val="002060"/>
                </a:solidFill>
                <a:latin typeface="Candara" panose="020E0502030303020204" pitchFamily="34" charset="0"/>
              </a:rPr>
              <a:t>Balance general </a:t>
            </a:r>
            <a:r>
              <a:rPr lang="es-CO" sz="1600" cap="small" dirty="0" err="1">
                <a:solidFill>
                  <a:srgbClr val="002060"/>
                </a:solidFill>
                <a:latin typeface="Candara" panose="020E0502030303020204" pitchFamily="34" charset="0"/>
              </a:rPr>
              <a:t>sac´s</a:t>
            </a:r>
            <a:endParaRPr lang="es-CO" sz="1600" dirty="0"/>
          </a:p>
        </p:txBody>
      </p:sp>
      <p:cxnSp>
        <p:nvCxnSpPr>
          <p:cNvPr id="7" name="Conector recto 6">
            <a:extLst>
              <a:ext uri="{FF2B5EF4-FFF2-40B4-BE49-F238E27FC236}">
                <a16:creationId xmlns:a16="http://schemas.microsoft.com/office/drawing/2014/main" id="{690533CD-1411-4B8A-9CC5-C2FB713730B4}"/>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2" name="CuadroTexto 1">
            <a:extLst>
              <a:ext uri="{FF2B5EF4-FFF2-40B4-BE49-F238E27FC236}">
                <a16:creationId xmlns:a16="http://schemas.microsoft.com/office/drawing/2014/main" id="{CD6B8855-91C1-4261-8AE2-2255A1A33E80}"/>
              </a:ext>
            </a:extLst>
          </p:cNvPr>
          <p:cNvSpPr txBox="1"/>
          <p:nvPr/>
        </p:nvSpPr>
        <p:spPr>
          <a:xfrm>
            <a:off x="8641977" y="1433408"/>
            <a:ext cx="3550023" cy="646331"/>
          </a:xfrm>
          <a:prstGeom prst="rect">
            <a:avLst/>
          </a:prstGeom>
          <a:noFill/>
        </p:spPr>
        <p:txBody>
          <a:bodyPr wrap="square" rtlCol="0">
            <a:spAutoFit/>
          </a:bodyPr>
          <a:lstStyle/>
          <a:p>
            <a:r>
              <a:rPr lang="es-CO" sz="3600" b="1" kern="0" cap="small" dirty="0">
                <a:solidFill>
                  <a:schemeClr val="accent1">
                    <a:lumMod val="50000"/>
                  </a:schemeClr>
                </a:solidFill>
                <a:latin typeface="Candara" panose="020E0502030303020204" pitchFamily="34" charset="0"/>
              </a:rPr>
              <a:t>Total SAC: 1041</a:t>
            </a:r>
          </a:p>
        </p:txBody>
      </p:sp>
      <p:grpSp>
        <p:nvGrpSpPr>
          <p:cNvPr id="13" name="Grupo 12">
            <a:extLst>
              <a:ext uri="{FF2B5EF4-FFF2-40B4-BE49-F238E27FC236}">
                <a16:creationId xmlns:a16="http://schemas.microsoft.com/office/drawing/2014/main" id="{E04CCD12-25DE-4AB9-9548-620F7095658B}"/>
              </a:ext>
            </a:extLst>
          </p:cNvPr>
          <p:cNvGrpSpPr/>
          <p:nvPr/>
        </p:nvGrpSpPr>
        <p:grpSpPr>
          <a:xfrm>
            <a:off x="10574963" y="2474386"/>
            <a:ext cx="1234083" cy="3796509"/>
            <a:chOff x="3114068" y="1111122"/>
            <a:chExt cx="1935480" cy="5697300"/>
          </a:xfrm>
        </p:grpSpPr>
        <p:pic>
          <p:nvPicPr>
            <p:cNvPr id="14" name="Imagen 13">
              <a:extLst>
                <a:ext uri="{FF2B5EF4-FFF2-40B4-BE49-F238E27FC236}">
                  <a16:creationId xmlns:a16="http://schemas.microsoft.com/office/drawing/2014/main" id="{AC4D3E03-B556-4B83-A600-361F162292CC}"/>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3192457" y="1111122"/>
              <a:ext cx="1708382" cy="1362087"/>
            </a:xfrm>
            <a:prstGeom prst="rect">
              <a:avLst/>
            </a:prstGeom>
          </p:spPr>
        </p:pic>
        <p:pic>
          <p:nvPicPr>
            <p:cNvPr id="15" name="Imagen 14">
              <a:extLst>
                <a:ext uri="{FF2B5EF4-FFF2-40B4-BE49-F238E27FC236}">
                  <a16:creationId xmlns:a16="http://schemas.microsoft.com/office/drawing/2014/main" id="{ACA51224-3946-4044-8B30-AF9AD093034C}"/>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12102" t="22360" r="12670" b="34350"/>
            <a:stretch/>
          </p:blipFill>
          <p:spPr>
            <a:xfrm>
              <a:off x="3192457" y="3728110"/>
              <a:ext cx="1778702" cy="1023534"/>
            </a:xfrm>
            <a:prstGeom prst="rect">
              <a:avLst/>
            </a:prstGeom>
          </p:spPr>
        </p:pic>
        <p:pic>
          <p:nvPicPr>
            <p:cNvPr id="16" name="Imagen 15">
              <a:extLst>
                <a:ext uri="{FF2B5EF4-FFF2-40B4-BE49-F238E27FC236}">
                  <a16:creationId xmlns:a16="http://schemas.microsoft.com/office/drawing/2014/main" id="{551F5D1C-B049-4276-B3EA-802A31AE437D}"/>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3164093" y="6188219"/>
              <a:ext cx="1807066" cy="620203"/>
            </a:xfrm>
            <a:prstGeom prst="rect">
              <a:avLst/>
            </a:prstGeom>
          </p:spPr>
        </p:pic>
        <p:pic>
          <p:nvPicPr>
            <p:cNvPr id="17" name="Imagen 16">
              <a:extLst>
                <a:ext uri="{FF2B5EF4-FFF2-40B4-BE49-F238E27FC236}">
                  <a16:creationId xmlns:a16="http://schemas.microsoft.com/office/drawing/2014/main" id="{C484FF94-26AA-4DA2-9342-B1F86F205114}"/>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3192457" y="5184126"/>
              <a:ext cx="1807066" cy="388869"/>
            </a:xfrm>
            <a:prstGeom prst="rect">
              <a:avLst/>
            </a:prstGeom>
          </p:spPr>
        </p:pic>
        <p:pic>
          <p:nvPicPr>
            <p:cNvPr id="18" name="Imagen 17">
              <a:extLst>
                <a:ext uri="{FF2B5EF4-FFF2-40B4-BE49-F238E27FC236}">
                  <a16:creationId xmlns:a16="http://schemas.microsoft.com/office/drawing/2014/main" id="{20AB82E2-4A21-4766-8569-71248E78365B}"/>
                </a:ext>
              </a:extLst>
            </p:cNvPr>
            <p:cNvPicPr>
              <a:picLocks noChangeAspect="1"/>
            </p:cNvPicPr>
            <p:nvPr/>
          </p:nvPicPr>
          <p:blipFill rotWithShape="1">
            <a:blip r:embed="rId7" cstate="email">
              <a:extLst>
                <a:ext uri="{28A0092B-C50C-407E-A947-70E740481C1C}">
                  <a14:useLocalDpi xmlns:a14="http://schemas.microsoft.com/office/drawing/2010/main"/>
                </a:ext>
              </a:extLst>
            </a:blip>
            <a:srcRect l="12658" t="17307" r="12911" b="19214"/>
            <a:stretch/>
          </p:blipFill>
          <p:spPr>
            <a:xfrm>
              <a:off x="3114068" y="2561276"/>
              <a:ext cx="1935480" cy="1112521"/>
            </a:xfrm>
            <a:prstGeom prst="rect">
              <a:avLst/>
            </a:prstGeom>
          </p:spPr>
        </p:pic>
      </p:grpSp>
      <p:sp>
        <p:nvSpPr>
          <p:cNvPr id="3" name="CuadroTexto 2">
            <a:extLst>
              <a:ext uri="{FF2B5EF4-FFF2-40B4-BE49-F238E27FC236}">
                <a16:creationId xmlns:a16="http://schemas.microsoft.com/office/drawing/2014/main" id="{58199A16-42FB-44AA-812F-98E269FFF63A}"/>
              </a:ext>
            </a:extLst>
          </p:cNvPr>
          <p:cNvSpPr txBox="1"/>
          <p:nvPr/>
        </p:nvSpPr>
        <p:spPr>
          <a:xfrm>
            <a:off x="758757" y="6400800"/>
            <a:ext cx="5622588" cy="307777"/>
          </a:xfrm>
          <a:prstGeom prst="rect">
            <a:avLst/>
          </a:prstGeom>
          <a:noFill/>
        </p:spPr>
        <p:txBody>
          <a:bodyPr wrap="square" rtlCol="0">
            <a:spAutoFit/>
          </a:bodyPr>
          <a:lstStyle/>
          <a:p>
            <a:r>
              <a:rPr lang="es-MX" sz="1400" b="1" dirty="0">
                <a:solidFill>
                  <a:schemeClr val="accent1">
                    <a:lumMod val="50000"/>
                  </a:schemeClr>
                </a:solidFill>
              </a:rPr>
              <a:t>*Nota: las SAC anuladas no se tiene en cuenta en el total de SAC </a:t>
            </a:r>
            <a:endParaRPr lang="es-CO" sz="1400" b="1" dirty="0">
              <a:solidFill>
                <a:schemeClr val="accent1">
                  <a:lumMod val="50000"/>
                </a:schemeClr>
              </a:solidFill>
            </a:endParaRPr>
          </a:p>
        </p:txBody>
      </p:sp>
      <p:graphicFrame>
        <p:nvGraphicFramePr>
          <p:cNvPr id="6" name="Gráfico 5">
            <a:extLst>
              <a:ext uri="{FF2B5EF4-FFF2-40B4-BE49-F238E27FC236}">
                <a16:creationId xmlns:a16="http://schemas.microsoft.com/office/drawing/2014/main" id="{15AAC151-7ED6-A0C9-982F-3B8C1400354A}"/>
              </a:ext>
            </a:extLst>
          </p:cNvPr>
          <p:cNvGraphicFramePr>
            <a:graphicFrameLocks/>
          </p:cNvGraphicFramePr>
          <p:nvPr/>
        </p:nvGraphicFramePr>
        <p:xfrm>
          <a:off x="382954" y="1882777"/>
          <a:ext cx="10081846" cy="4181475"/>
        </p:xfrm>
        <a:graphic>
          <a:graphicData uri="http://schemas.openxmlformats.org/drawingml/2006/chart">
            <c:chart xmlns:c="http://schemas.openxmlformats.org/drawingml/2006/chart" xmlns:r="http://schemas.openxmlformats.org/officeDocument/2006/relationships" r:id="rId8"/>
          </a:graphicData>
        </a:graphic>
      </p:graphicFrame>
    </p:spTree>
    <p:extLst>
      <p:ext uri="{BB962C8B-B14F-4D97-AF65-F5344CB8AC3E}">
        <p14:creationId xmlns:p14="http://schemas.microsoft.com/office/powerpoint/2010/main" val="2745479260"/>
      </p:ext>
    </p:extLst>
  </p:cSld>
  <p:clrMapOvr>
    <a:masterClrMapping/>
  </p:clrMapOvr>
</p:sld>
</file>

<file path=ppt/slides/slide1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CuadroTexto 5">
            <a:extLst>
              <a:ext uri="{FF2B5EF4-FFF2-40B4-BE49-F238E27FC236}">
                <a16:creationId xmlns:a16="http://schemas.microsoft.com/office/drawing/2014/main" id="{8A7DBE6E-1551-4ECE-96C4-D72AD63074F4}"/>
              </a:ext>
            </a:extLst>
          </p:cNvPr>
          <p:cNvSpPr txBox="1"/>
          <p:nvPr/>
        </p:nvSpPr>
        <p:spPr>
          <a:xfrm>
            <a:off x="410401" y="194588"/>
            <a:ext cx="9881937" cy="923330"/>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solicitudes de acción correctiva</a:t>
            </a:r>
          </a:p>
          <a:p>
            <a:r>
              <a:rPr lang="es-CO" sz="1600" cap="small" dirty="0">
                <a:solidFill>
                  <a:srgbClr val="002060"/>
                </a:solidFill>
                <a:latin typeface="Candara" panose="020E0502030303020204" pitchFamily="34" charset="0"/>
              </a:rPr>
              <a:t>         Tipologías Abril</a:t>
            </a:r>
            <a:endParaRPr lang="es-CO" sz="1600" dirty="0"/>
          </a:p>
        </p:txBody>
      </p:sp>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7" name="CuadroTexto 6">
            <a:extLst>
              <a:ext uri="{FF2B5EF4-FFF2-40B4-BE49-F238E27FC236}">
                <a16:creationId xmlns:a16="http://schemas.microsoft.com/office/drawing/2014/main" id="{8D057A61-3B24-4036-BCDE-6DBE166A0696}"/>
              </a:ext>
            </a:extLst>
          </p:cNvPr>
          <p:cNvSpPr txBox="1"/>
          <p:nvPr/>
        </p:nvSpPr>
        <p:spPr>
          <a:xfrm>
            <a:off x="8825948" y="1521264"/>
            <a:ext cx="3219163" cy="646331"/>
          </a:xfrm>
          <a:prstGeom prst="rect">
            <a:avLst/>
          </a:prstGeom>
          <a:noFill/>
        </p:spPr>
        <p:txBody>
          <a:bodyPr wrap="square" rtlCol="0">
            <a:spAutoFit/>
          </a:bodyPr>
          <a:lstStyle/>
          <a:p>
            <a:r>
              <a:rPr lang="es-CO" sz="3600" b="1" kern="0" cap="small" dirty="0">
                <a:solidFill>
                  <a:schemeClr val="accent1">
                    <a:lumMod val="50000"/>
                  </a:schemeClr>
                </a:solidFill>
                <a:latin typeface="Candara" panose="020E0502030303020204" pitchFamily="34" charset="0"/>
              </a:rPr>
              <a:t>Total SAC: 1041</a:t>
            </a:r>
          </a:p>
        </p:txBody>
      </p:sp>
      <p:grpSp>
        <p:nvGrpSpPr>
          <p:cNvPr id="9" name="Grupo 8">
            <a:extLst>
              <a:ext uri="{FF2B5EF4-FFF2-40B4-BE49-F238E27FC236}">
                <a16:creationId xmlns:a16="http://schemas.microsoft.com/office/drawing/2014/main" id="{FE1CADD9-E858-4E44-8FE7-17673980C137}"/>
              </a:ext>
            </a:extLst>
          </p:cNvPr>
          <p:cNvGrpSpPr/>
          <p:nvPr/>
        </p:nvGrpSpPr>
        <p:grpSpPr>
          <a:xfrm>
            <a:off x="10574963" y="2474386"/>
            <a:ext cx="1234083" cy="3796509"/>
            <a:chOff x="3114068" y="1111122"/>
            <a:chExt cx="1935480" cy="5697300"/>
          </a:xfrm>
        </p:grpSpPr>
        <p:pic>
          <p:nvPicPr>
            <p:cNvPr id="10" name="Imagen 9">
              <a:extLst>
                <a:ext uri="{FF2B5EF4-FFF2-40B4-BE49-F238E27FC236}">
                  <a16:creationId xmlns:a16="http://schemas.microsoft.com/office/drawing/2014/main" id="{E3712877-6F48-4B61-A294-BABF69AB51B8}"/>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3192457" y="1111122"/>
              <a:ext cx="1708382" cy="1362087"/>
            </a:xfrm>
            <a:prstGeom prst="rect">
              <a:avLst/>
            </a:prstGeom>
          </p:spPr>
        </p:pic>
        <p:pic>
          <p:nvPicPr>
            <p:cNvPr id="11" name="Imagen 10">
              <a:extLst>
                <a:ext uri="{FF2B5EF4-FFF2-40B4-BE49-F238E27FC236}">
                  <a16:creationId xmlns:a16="http://schemas.microsoft.com/office/drawing/2014/main" id="{63EB950B-F6C1-4E82-8275-DD2F549B1BAD}"/>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12102" t="22360" r="12670" b="34350"/>
            <a:stretch/>
          </p:blipFill>
          <p:spPr>
            <a:xfrm>
              <a:off x="3192457" y="3728110"/>
              <a:ext cx="1778702" cy="1023534"/>
            </a:xfrm>
            <a:prstGeom prst="rect">
              <a:avLst/>
            </a:prstGeom>
          </p:spPr>
        </p:pic>
        <p:pic>
          <p:nvPicPr>
            <p:cNvPr id="12" name="Imagen 11">
              <a:extLst>
                <a:ext uri="{FF2B5EF4-FFF2-40B4-BE49-F238E27FC236}">
                  <a16:creationId xmlns:a16="http://schemas.microsoft.com/office/drawing/2014/main" id="{6786BF74-E8CB-4526-9E2D-2AB8222710F4}"/>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3164093" y="6188219"/>
              <a:ext cx="1807066" cy="620203"/>
            </a:xfrm>
            <a:prstGeom prst="rect">
              <a:avLst/>
            </a:prstGeom>
          </p:spPr>
        </p:pic>
        <p:pic>
          <p:nvPicPr>
            <p:cNvPr id="13" name="Imagen 12">
              <a:extLst>
                <a:ext uri="{FF2B5EF4-FFF2-40B4-BE49-F238E27FC236}">
                  <a16:creationId xmlns:a16="http://schemas.microsoft.com/office/drawing/2014/main" id="{58BEBFB5-A6C8-4B53-87D9-1C171FEC14A9}"/>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3192457" y="5184126"/>
              <a:ext cx="1807066" cy="388869"/>
            </a:xfrm>
            <a:prstGeom prst="rect">
              <a:avLst/>
            </a:prstGeom>
          </p:spPr>
        </p:pic>
        <p:pic>
          <p:nvPicPr>
            <p:cNvPr id="14" name="Imagen 13">
              <a:extLst>
                <a:ext uri="{FF2B5EF4-FFF2-40B4-BE49-F238E27FC236}">
                  <a16:creationId xmlns:a16="http://schemas.microsoft.com/office/drawing/2014/main" id="{EFFFE612-E230-4B65-9264-BD3DDC3C9035}"/>
                </a:ext>
              </a:extLst>
            </p:cNvPr>
            <p:cNvPicPr>
              <a:picLocks noChangeAspect="1"/>
            </p:cNvPicPr>
            <p:nvPr/>
          </p:nvPicPr>
          <p:blipFill rotWithShape="1">
            <a:blip r:embed="rId7" cstate="email">
              <a:extLst>
                <a:ext uri="{28A0092B-C50C-407E-A947-70E740481C1C}">
                  <a14:useLocalDpi xmlns:a14="http://schemas.microsoft.com/office/drawing/2010/main"/>
                </a:ext>
              </a:extLst>
            </a:blip>
            <a:srcRect l="12658" t="17307" r="12911" b="19214"/>
            <a:stretch/>
          </p:blipFill>
          <p:spPr>
            <a:xfrm>
              <a:off x="3114068" y="2561276"/>
              <a:ext cx="1935480" cy="1112521"/>
            </a:xfrm>
            <a:prstGeom prst="rect">
              <a:avLst/>
            </a:prstGeom>
          </p:spPr>
        </p:pic>
      </p:grpSp>
      <p:graphicFrame>
        <p:nvGraphicFramePr>
          <p:cNvPr id="3" name="Gráfico 2">
            <a:extLst>
              <a:ext uri="{FF2B5EF4-FFF2-40B4-BE49-F238E27FC236}">
                <a16:creationId xmlns:a16="http://schemas.microsoft.com/office/drawing/2014/main" id="{329D1B2C-E5E0-FA31-ABD8-6373CDF7A377}"/>
              </a:ext>
            </a:extLst>
          </p:cNvPr>
          <p:cNvGraphicFramePr>
            <a:graphicFrameLocks/>
          </p:cNvGraphicFramePr>
          <p:nvPr/>
        </p:nvGraphicFramePr>
        <p:xfrm>
          <a:off x="858982" y="1922733"/>
          <a:ext cx="8451273" cy="4348162"/>
        </p:xfrm>
        <a:graphic>
          <a:graphicData uri="http://schemas.openxmlformats.org/drawingml/2006/chart">
            <c:chart xmlns:c="http://schemas.openxmlformats.org/drawingml/2006/chart" xmlns:r="http://schemas.openxmlformats.org/officeDocument/2006/relationships" r:id="rId8"/>
          </a:graphicData>
        </a:graphic>
      </p:graphicFrame>
    </p:spTree>
    <p:extLst>
      <p:ext uri="{BB962C8B-B14F-4D97-AF65-F5344CB8AC3E}">
        <p14:creationId xmlns:p14="http://schemas.microsoft.com/office/powerpoint/2010/main" val="1517219829"/>
      </p:ext>
    </p:extLst>
  </p:cSld>
  <p:clrMapOvr>
    <a:masterClrMapping/>
  </p:clrMapOvr>
</p:sld>
</file>

<file path=ppt/slides/slide1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CuadroTexto 5">
            <a:extLst>
              <a:ext uri="{FF2B5EF4-FFF2-40B4-BE49-F238E27FC236}">
                <a16:creationId xmlns:a16="http://schemas.microsoft.com/office/drawing/2014/main" id="{D2CAA0A2-1191-4F8C-B614-5A704CA4F82E}"/>
              </a:ext>
            </a:extLst>
          </p:cNvPr>
          <p:cNvSpPr txBox="1"/>
          <p:nvPr/>
        </p:nvSpPr>
        <p:spPr>
          <a:xfrm>
            <a:off x="354445" y="234797"/>
            <a:ext cx="9881937" cy="923330"/>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solicitudes de acción correctiva</a:t>
            </a:r>
          </a:p>
          <a:p>
            <a:r>
              <a:rPr lang="es-CO" b="1" cap="small" dirty="0">
                <a:solidFill>
                  <a:srgbClr val="002060"/>
                </a:solidFill>
                <a:latin typeface="Candara" panose="020E0502030303020204" pitchFamily="34" charset="0"/>
              </a:rPr>
              <a:t>         </a:t>
            </a:r>
            <a:r>
              <a:rPr lang="es-CO" sz="1600" cap="small" dirty="0">
                <a:solidFill>
                  <a:srgbClr val="002060"/>
                </a:solidFill>
                <a:latin typeface="Candara" panose="020E0502030303020204" pitchFamily="34" charset="0"/>
              </a:rPr>
              <a:t>Total por año</a:t>
            </a:r>
            <a:endParaRPr lang="es-CO" sz="1600" dirty="0"/>
          </a:p>
        </p:txBody>
      </p:sp>
      <p:cxnSp>
        <p:nvCxnSpPr>
          <p:cNvPr id="7" name="Conector recto 6">
            <a:extLst>
              <a:ext uri="{FF2B5EF4-FFF2-40B4-BE49-F238E27FC236}">
                <a16:creationId xmlns:a16="http://schemas.microsoft.com/office/drawing/2014/main" id="{5BBAA432-EC24-40E3-85F3-F46C95A8F1EE}"/>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9" name="CuadroTexto 8">
            <a:extLst>
              <a:ext uri="{FF2B5EF4-FFF2-40B4-BE49-F238E27FC236}">
                <a16:creationId xmlns:a16="http://schemas.microsoft.com/office/drawing/2014/main" id="{5056B3F7-19E1-4896-BCFF-B931E749A081}"/>
              </a:ext>
            </a:extLst>
          </p:cNvPr>
          <p:cNvSpPr txBox="1"/>
          <p:nvPr/>
        </p:nvSpPr>
        <p:spPr>
          <a:xfrm>
            <a:off x="8641977" y="1440845"/>
            <a:ext cx="3550023" cy="646331"/>
          </a:xfrm>
          <a:prstGeom prst="rect">
            <a:avLst/>
          </a:prstGeom>
          <a:noFill/>
        </p:spPr>
        <p:txBody>
          <a:bodyPr wrap="square" rtlCol="0">
            <a:spAutoFit/>
          </a:bodyPr>
          <a:lstStyle/>
          <a:p>
            <a:r>
              <a:rPr lang="es-CO" sz="3600" b="1" kern="0" cap="small" dirty="0">
                <a:solidFill>
                  <a:schemeClr val="accent1">
                    <a:lumMod val="50000"/>
                  </a:schemeClr>
                </a:solidFill>
                <a:latin typeface="Candara" panose="020E0502030303020204" pitchFamily="34" charset="0"/>
              </a:rPr>
              <a:t>Total SAC: 1041</a:t>
            </a:r>
          </a:p>
        </p:txBody>
      </p:sp>
      <p:grpSp>
        <p:nvGrpSpPr>
          <p:cNvPr id="8" name="Grupo 7">
            <a:extLst>
              <a:ext uri="{FF2B5EF4-FFF2-40B4-BE49-F238E27FC236}">
                <a16:creationId xmlns:a16="http://schemas.microsoft.com/office/drawing/2014/main" id="{D7A2AE01-7F1B-4185-AFE6-829B12691100}"/>
              </a:ext>
            </a:extLst>
          </p:cNvPr>
          <p:cNvGrpSpPr/>
          <p:nvPr/>
        </p:nvGrpSpPr>
        <p:grpSpPr>
          <a:xfrm>
            <a:off x="10811028" y="2454508"/>
            <a:ext cx="1234083" cy="3796509"/>
            <a:chOff x="3114068" y="1111122"/>
            <a:chExt cx="1935480" cy="5697300"/>
          </a:xfrm>
        </p:grpSpPr>
        <p:pic>
          <p:nvPicPr>
            <p:cNvPr id="10" name="Imagen 9">
              <a:extLst>
                <a:ext uri="{FF2B5EF4-FFF2-40B4-BE49-F238E27FC236}">
                  <a16:creationId xmlns:a16="http://schemas.microsoft.com/office/drawing/2014/main" id="{986799A5-1DCD-43E0-AA3B-55EC67963FBA}"/>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3192457" y="1111122"/>
              <a:ext cx="1708382" cy="1362087"/>
            </a:xfrm>
            <a:prstGeom prst="rect">
              <a:avLst/>
            </a:prstGeom>
          </p:spPr>
        </p:pic>
        <p:pic>
          <p:nvPicPr>
            <p:cNvPr id="11" name="Imagen 10">
              <a:extLst>
                <a:ext uri="{FF2B5EF4-FFF2-40B4-BE49-F238E27FC236}">
                  <a16:creationId xmlns:a16="http://schemas.microsoft.com/office/drawing/2014/main" id="{358EC1D2-A802-45AC-876D-A8D40F7335EB}"/>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12102" t="22360" r="12670" b="34350"/>
            <a:stretch/>
          </p:blipFill>
          <p:spPr>
            <a:xfrm>
              <a:off x="3192457" y="3728110"/>
              <a:ext cx="1778702" cy="1023534"/>
            </a:xfrm>
            <a:prstGeom prst="rect">
              <a:avLst/>
            </a:prstGeom>
          </p:spPr>
        </p:pic>
        <p:pic>
          <p:nvPicPr>
            <p:cNvPr id="12" name="Imagen 11">
              <a:extLst>
                <a:ext uri="{FF2B5EF4-FFF2-40B4-BE49-F238E27FC236}">
                  <a16:creationId xmlns:a16="http://schemas.microsoft.com/office/drawing/2014/main" id="{8DCE4B2E-1791-4545-B3A0-5111CFD61542}"/>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3164093" y="6188219"/>
              <a:ext cx="1807066" cy="620203"/>
            </a:xfrm>
            <a:prstGeom prst="rect">
              <a:avLst/>
            </a:prstGeom>
          </p:spPr>
        </p:pic>
        <p:pic>
          <p:nvPicPr>
            <p:cNvPr id="13" name="Imagen 12">
              <a:extLst>
                <a:ext uri="{FF2B5EF4-FFF2-40B4-BE49-F238E27FC236}">
                  <a16:creationId xmlns:a16="http://schemas.microsoft.com/office/drawing/2014/main" id="{E6ACDF2F-6B6D-443D-80A1-805E1D616E9F}"/>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3192457" y="5184126"/>
              <a:ext cx="1807066" cy="388869"/>
            </a:xfrm>
            <a:prstGeom prst="rect">
              <a:avLst/>
            </a:prstGeom>
          </p:spPr>
        </p:pic>
        <p:pic>
          <p:nvPicPr>
            <p:cNvPr id="14" name="Imagen 13">
              <a:extLst>
                <a:ext uri="{FF2B5EF4-FFF2-40B4-BE49-F238E27FC236}">
                  <a16:creationId xmlns:a16="http://schemas.microsoft.com/office/drawing/2014/main" id="{F534306A-9D97-419A-8B88-8D86A6695DB3}"/>
                </a:ext>
              </a:extLst>
            </p:cNvPr>
            <p:cNvPicPr>
              <a:picLocks noChangeAspect="1"/>
            </p:cNvPicPr>
            <p:nvPr/>
          </p:nvPicPr>
          <p:blipFill rotWithShape="1">
            <a:blip r:embed="rId7" cstate="email">
              <a:extLst>
                <a:ext uri="{28A0092B-C50C-407E-A947-70E740481C1C}">
                  <a14:useLocalDpi xmlns:a14="http://schemas.microsoft.com/office/drawing/2010/main"/>
                </a:ext>
              </a:extLst>
            </a:blip>
            <a:srcRect l="12658" t="17307" r="12911" b="19214"/>
            <a:stretch/>
          </p:blipFill>
          <p:spPr>
            <a:xfrm>
              <a:off x="3114068" y="2561276"/>
              <a:ext cx="1935480" cy="1112521"/>
            </a:xfrm>
            <a:prstGeom prst="rect">
              <a:avLst/>
            </a:prstGeom>
          </p:spPr>
        </p:pic>
      </p:grpSp>
      <p:graphicFrame>
        <p:nvGraphicFramePr>
          <p:cNvPr id="2" name="Gráfico 1">
            <a:extLst>
              <a:ext uri="{FF2B5EF4-FFF2-40B4-BE49-F238E27FC236}">
                <a16:creationId xmlns:a16="http://schemas.microsoft.com/office/drawing/2014/main" id="{5C174F43-415F-E4FD-1369-3BF124CB0A14}"/>
              </a:ext>
            </a:extLst>
          </p:cNvPr>
          <p:cNvGraphicFramePr>
            <a:graphicFrameLocks/>
          </p:cNvGraphicFramePr>
          <p:nvPr/>
        </p:nvGraphicFramePr>
        <p:xfrm>
          <a:off x="1164479" y="2087176"/>
          <a:ext cx="8709193" cy="3717758"/>
        </p:xfrm>
        <a:graphic>
          <a:graphicData uri="http://schemas.openxmlformats.org/drawingml/2006/chart">
            <c:chart xmlns:c="http://schemas.openxmlformats.org/drawingml/2006/chart" xmlns:r="http://schemas.openxmlformats.org/officeDocument/2006/relationships" r:id="rId8"/>
          </a:graphicData>
        </a:graphic>
      </p:graphicFrame>
    </p:spTree>
    <p:extLst>
      <p:ext uri="{BB962C8B-B14F-4D97-AF65-F5344CB8AC3E}">
        <p14:creationId xmlns:p14="http://schemas.microsoft.com/office/powerpoint/2010/main" val="736652839"/>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9" name="Conector recto 28">
            <a:extLst>
              <a:ext uri="{FF2B5EF4-FFF2-40B4-BE49-F238E27FC236}">
                <a16:creationId xmlns:a16="http://schemas.microsoft.com/office/drawing/2014/main" id="{E461885A-9441-4ADE-982B-DA9345520816}"/>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37" name="Imagen 36">
            <a:extLst>
              <a:ext uri="{FF2B5EF4-FFF2-40B4-BE49-F238E27FC236}">
                <a16:creationId xmlns:a16="http://schemas.microsoft.com/office/drawing/2014/main" id="{8CA5A062-9F83-4481-9751-6BD17B3F3018}"/>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398563" y="1300211"/>
            <a:ext cx="1280414" cy="1005884"/>
          </a:xfrm>
          <a:prstGeom prst="rect">
            <a:avLst/>
          </a:prstGeom>
        </p:spPr>
      </p:pic>
      <p:pic>
        <p:nvPicPr>
          <p:cNvPr id="38" name="Imagen 37">
            <a:extLst>
              <a:ext uri="{FF2B5EF4-FFF2-40B4-BE49-F238E27FC236}">
                <a16:creationId xmlns:a16="http://schemas.microsoft.com/office/drawing/2014/main" id="{6699C94C-AB3F-4DE9-87F3-B6FDCBB4F20B}"/>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12658" t="17307" r="12911" b="19214"/>
          <a:stretch/>
        </p:blipFill>
        <p:spPr>
          <a:xfrm>
            <a:off x="2110078" y="1379373"/>
            <a:ext cx="1783040" cy="1009853"/>
          </a:xfrm>
          <a:prstGeom prst="rect">
            <a:avLst/>
          </a:prstGeom>
        </p:spPr>
      </p:pic>
      <p:pic>
        <p:nvPicPr>
          <p:cNvPr id="40" name="Imagen 39">
            <a:extLst>
              <a:ext uri="{FF2B5EF4-FFF2-40B4-BE49-F238E27FC236}">
                <a16:creationId xmlns:a16="http://schemas.microsoft.com/office/drawing/2014/main" id="{72550A7E-5376-4DE4-BDB1-88C427DDD7B4}"/>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6135521" y="1900121"/>
            <a:ext cx="1762267" cy="373662"/>
          </a:xfrm>
          <a:prstGeom prst="rect">
            <a:avLst/>
          </a:prstGeom>
        </p:spPr>
      </p:pic>
      <p:pic>
        <p:nvPicPr>
          <p:cNvPr id="41" name="Imagen 40">
            <a:extLst>
              <a:ext uri="{FF2B5EF4-FFF2-40B4-BE49-F238E27FC236}">
                <a16:creationId xmlns:a16="http://schemas.microsoft.com/office/drawing/2014/main" id="{A86479F3-181D-4F05-AB7C-32E8E2BB7F74}"/>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8241685" y="1716702"/>
            <a:ext cx="1547444" cy="595949"/>
          </a:xfrm>
          <a:prstGeom prst="rect">
            <a:avLst/>
          </a:prstGeom>
        </p:spPr>
      </p:pic>
      <p:pic>
        <p:nvPicPr>
          <p:cNvPr id="47" name="Imagen 46">
            <a:extLst>
              <a:ext uri="{FF2B5EF4-FFF2-40B4-BE49-F238E27FC236}">
                <a16:creationId xmlns:a16="http://schemas.microsoft.com/office/drawing/2014/main" id="{9C6C6B1D-138C-4FE0-8F21-E52FA8DB077B}"/>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861384" y="186272"/>
            <a:ext cx="1233949" cy="863764"/>
          </a:xfrm>
          <a:prstGeom prst="rect">
            <a:avLst/>
          </a:prstGeom>
        </p:spPr>
      </p:pic>
      <p:sp>
        <p:nvSpPr>
          <p:cNvPr id="2" name="CuadroTexto 1">
            <a:extLst>
              <a:ext uri="{FF2B5EF4-FFF2-40B4-BE49-F238E27FC236}">
                <a16:creationId xmlns:a16="http://schemas.microsoft.com/office/drawing/2014/main" id="{2EAB69B5-FAE7-4453-84DE-26E4C74E32EC}"/>
              </a:ext>
            </a:extLst>
          </p:cNvPr>
          <p:cNvSpPr txBox="1"/>
          <p:nvPr/>
        </p:nvSpPr>
        <p:spPr>
          <a:xfrm>
            <a:off x="10274029" y="1778362"/>
            <a:ext cx="1714810" cy="646331"/>
          </a:xfrm>
          <a:prstGeom prst="rect">
            <a:avLst/>
          </a:prstGeom>
          <a:noFill/>
        </p:spPr>
        <p:txBody>
          <a:bodyPr wrap="square" rtlCol="0">
            <a:spAutoFit/>
          </a:bodyPr>
          <a:lstStyle/>
          <a:p>
            <a:r>
              <a:rPr lang="es-CO" sz="3600" b="1" kern="0" cap="small">
                <a:solidFill>
                  <a:schemeClr val="accent1">
                    <a:lumMod val="50000"/>
                  </a:schemeClr>
                </a:solidFill>
                <a:latin typeface="Candara" panose="020E0502030303020204" pitchFamily="34" charset="0"/>
              </a:rPr>
              <a:t>TOTAL</a:t>
            </a:r>
            <a:endParaRPr lang="es-CO"/>
          </a:p>
        </p:txBody>
      </p:sp>
      <p:sp>
        <p:nvSpPr>
          <p:cNvPr id="18" name="CuadroTexto 17">
            <a:extLst>
              <a:ext uri="{FF2B5EF4-FFF2-40B4-BE49-F238E27FC236}">
                <a16:creationId xmlns:a16="http://schemas.microsoft.com/office/drawing/2014/main" id="{12498162-9F2A-4873-9238-CBDDB2BBBB62}"/>
              </a:ext>
            </a:extLst>
          </p:cNvPr>
          <p:cNvSpPr txBox="1"/>
          <p:nvPr/>
        </p:nvSpPr>
        <p:spPr>
          <a:xfrm>
            <a:off x="2310063" y="21920"/>
            <a:ext cx="9881937" cy="923330"/>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a:solidFill>
                  <a:schemeClr val="accent1">
                    <a:lumMod val="50000"/>
                  </a:schemeClr>
                </a:solidFill>
              </a:rPr>
              <a:t>gestión técnica operativa </a:t>
            </a:r>
          </a:p>
          <a:p>
            <a:pPr lvl="1"/>
            <a:r>
              <a:rPr lang="es-CO" sz="1600" b="0">
                <a:solidFill>
                  <a:srgbClr val="002060"/>
                </a:solidFill>
              </a:rPr>
              <a:t>Histórico – Poda de Árboles 2018 a 2024</a:t>
            </a:r>
            <a:endParaRPr lang="es-CO" sz="1600" b="0" kern="0">
              <a:solidFill>
                <a:schemeClr val="accent1">
                  <a:lumMod val="50000"/>
                </a:schemeClr>
              </a:solidFill>
            </a:endParaRPr>
          </a:p>
        </p:txBody>
      </p:sp>
      <p:sp>
        <p:nvSpPr>
          <p:cNvPr id="19" name="CuadroTexto 18">
            <a:extLst>
              <a:ext uri="{FF2B5EF4-FFF2-40B4-BE49-F238E27FC236}">
                <a16:creationId xmlns:a16="http://schemas.microsoft.com/office/drawing/2014/main" id="{21F971B4-0847-4CEE-AC3A-2AF8592A3DA3}"/>
              </a:ext>
            </a:extLst>
          </p:cNvPr>
          <p:cNvSpPr txBox="1"/>
          <p:nvPr/>
        </p:nvSpPr>
        <p:spPr>
          <a:xfrm>
            <a:off x="97497" y="6381023"/>
            <a:ext cx="6038024" cy="369332"/>
          </a:xfrm>
          <a:prstGeom prst="rect">
            <a:avLst/>
          </a:prstGeom>
          <a:noFill/>
        </p:spPr>
        <p:txBody>
          <a:bodyPr wrap="square" rtlCol="0">
            <a:spAutoFit/>
          </a:bodyPr>
          <a:lstStyle/>
          <a:p>
            <a:r>
              <a:rPr lang="es-CO" sz="900" dirty="0">
                <a:solidFill>
                  <a:schemeClr val="accent1">
                    <a:lumMod val="50000"/>
                  </a:schemeClr>
                </a:solidFill>
              </a:rPr>
              <a:t>Fuente: Informe del Concesionario </a:t>
            </a:r>
          </a:p>
          <a:p>
            <a:r>
              <a:rPr lang="es-CO" sz="900" dirty="0">
                <a:solidFill>
                  <a:schemeClr val="accent1">
                    <a:lumMod val="50000"/>
                  </a:schemeClr>
                </a:solidFill>
              </a:rPr>
              <a:t>Periodo comprendido entre el 12 febrero de 2018 al </a:t>
            </a:r>
            <a:r>
              <a:rPr lang="es-MX" sz="900" dirty="0">
                <a:solidFill>
                  <a:schemeClr val="accent1">
                    <a:lumMod val="50000"/>
                  </a:schemeClr>
                </a:solidFill>
              </a:rPr>
              <a:t>el 31 de diciembre de 2023</a:t>
            </a:r>
            <a:r>
              <a:rPr lang="es-CO" sz="900" dirty="0">
                <a:solidFill>
                  <a:schemeClr val="accent1">
                    <a:lumMod val="50000"/>
                  </a:schemeClr>
                </a:solidFill>
              </a:rPr>
              <a:t>.</a:t>
            </a:r>
          </a:p>
        </p:txBody>
      </p:sp>
      <p:pic>
        <p:nvPicPr>
          <p:cNvPr id="25" name="Picture 2">
            <a:extLst>
              <a:ext uri="{FF2B5EF4-FFF2-40B4-BE49-F238E27FC236}">
                <a16:creationId xmlns:a16="http://schemas.microsoft.com/office/drawing/2014/main" id="{82438A2E-A3C6-4E9A-9751-E051A004BB13}"/>
              </a:ext>
            </a:extLst>
          </p:cNvPr>
          <p:cNvPicPr>
            <a:picLocks noChangeAspect="1" noChangeArrowheads="1"/>
          </p:cNvPicPr>
          <p:nvPr/>
        </p:nvPicPr>
        <p:blipFill rotWithShape="1">
          <a:blip r:embed="rId8" cstate="email">
            <a:extLst>
              <a:ext uri="{28A0092B-C50C-407E-A947-70E740481C1C}">
                <a14:useLocalDpi xmlns:a14="http://schemas.microsoft.com/office/drawing/2010/main"/>
              </a:ext>
            </a:extLst>
          </a:blip>
          <a:srcRect/>
          <a:stretch/>
        </p:blipFill>
        <p:spPr bwMode="auto">
          <a:xfrm>
            <a:off x="4363564" y="1748617"/>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6" name="Picture 2">
            <a:extLst>
              <a:ext uri="{FF2B5EF4-FFF2-40B4-BE49-F238E27FC236}">
                <a16:creationId xmlns:a16="http://schemas.microsoft.com/office/drawing/2014/main" id="{988FD073-993A-4EA9-A718-3AAA51756B1C}"/>
              </a:ext>
            </a:extLst>
          </p:cNvPr>
          <p:cNvPicPr>
            <a:picLocks noChangeAspect="1" noChangeArrowheads="1"/>
          </p:cNvPicPr>
          <p:nvPr/>
        </p:nvPicPr>
        <p:blipFill rotWithShape="1">
          <a:blip r:embed="rId9" cstate="email">
            <a:extLst>
              <a:ext uri="{28A0092B-C50C-407E-A947-70E740481C1C}">
                <a14:useLocalDpi xmlns:a14="http://schemas.microsoft.com/office/drawing/2010/main"/>
              </a:ext>
            </a:extLst>
          </a:blip>
          <a:srcRect/>
          <a:stretch/>
        </p:blipFill>
        <p:spPr bwMode="auto">
          <a:xfrm>
            <a:off x="4363564" y="1068230"/>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3" name="Tabla 2">
            <a:extLst>
              <a:ext uri="{FF2B5EF4-FFF2-40B4-BE49-F238E27FC236}">
                <a16:creationId xmlns:a16="http://schemas.microsoft.com/office/drawing/2014/main" id="{2694CFA6-D825-A399-491B-D2308C2E2B96}"/>
              </a:ext>
            </a:extLst>
          </p:cNvPr>
          <p:cNvGraphicFramePr>
            <a:graphicFrameLocks noGrp="1"/>
          </p:cNvGraphicFramePr>
          <p:nvPr>
            <p:extLst>
              <p:ext uri="{D42A27DB-BD31-4B8C-83A1-F6EECF244321}">
                <p14:modId xmlns:p14="http://schemas.microsoft.com/office/powerpoint/2010/main" val="1878158174"/>
              </p:ext>
            </p:extLst>
          </p:nvPr>
        </p:nvGraphicFramePr>
        <p:xfrm>
          <a:off x="398563" y="2619749"/>
          <a:ext cx="11404226" cy="3436846"/>
        </p:xfrm>
        <a:graphic>
          <a:graphicData uri="http://schemas.openxmlformats.org/drawingml/2006/table">
            <a:tbl>
              <a:tblPr/>
              <a:tblGrid>
                <a:gridCol w="793337">
                  <a:extLst>
                    <a:ext uri="{9D8B030D-6E8A-4147-A177-3AD203B41FA5}">
                      <a16:colId xmlns:a16="http://schemas.microsoft.com/office/drawing/2014/main" val="955994658"/>
                    </a:ext>
                  </a:extLst>
                </a:gridCol>
                <a:gridCol w="925561">
                  <a:extLst>
                    <a:ext uri="{9D8B030D-6E8A-4147-A177-3AD203B41FA5}">
                      <a16:colId xmlns:a16="http://schemas.microsoft.com/office/drawing/2014/main" val="3713750433"/>
                    </a:ext>
                  </a:extLst>
                </a:gridCol>
                <a:gridCol w="185112">
                  <a:extLst>
                    <a:ext uri="{9D8B030D-6E8A-4147-A177-3AD203B41FA5}">
                      <a16:colId xmlns:a16="http://schemas.microsoft.com/office/drawing/2014/main" val="2190250284"/>
                    </a:ext>
                  </a:extLst>
                </a:gridCol>
                <a:gridCol w="793337">
                  <a:extLst>
                    <a:ext uri="{9D8B030D-6E8A-4147-A177-3AD203B41FA5}">
                      <a16:colId xmlns:a16="http://schemas.microsoft.com/office/drawing/2014/main" val="2941966093"/>
                    </a:ext>
                  </a:extLst>
                </a:gridCol>
                <a:gridCol w="1044561">
                  <a:extLst>
                    <a:ext uri="{9D8B030D-6E8A-4147-A177-3AD203B41FA5}">
                      <a16:colId xmlns:a16="http://schemas.microsoft.com/office/drawing/2014/main" val="3998665258"/>
                    </a:ext>
                  </a:extLst>
                </a:gridCol>
                <a:gridCol w="185112">
                  <a:extLst>
                    <a:ext uri="{9D8B030D-6E8A-4147-A177-3AD203B41FA5}">
                      <a16:colId xmlns:a16="http://schemas.microsoft.com/office/drawing/2014/main" val="3842010645"/>
                    </a:ext>
                  </a:extLst>
                </a:gridCol>
                <a:gridCol w="793337">
                  <a:extLst>
                    <a:ext uri="{9D8B030D-6E8A-4147-A177-3AD203B41FA5}">
                      <a16:colId xmlns:a16="http://schemas.microsoft.com/office/drawing/2014/main" val="2513954204"/>
                    </a:ext>
                  </a:extLst>
                </a:gridCol>
                <a:gridCol w="925561">
                  <a:extLst>
                    <a:ext uri="{9D8B030D-6E8A-4147-A177-3AD203B41FA5}">
                      <a16:colId xmlns:a16="http://schemas.microsoft.com/office/drawing/2014/main" val="700460750"/>
                    </a:ext>
                  </a:extLst>
                </a:gridCol>
                <a:gridCol w="185112">
                  <a:extLst>
                    <a:ext uri="{9D8B030D-6E8A-4147-A177-3AD203B41FA5}">
                      <a16:colId xmlns:a16="http://schemas.microsoft.com/office/drawing/2014/main" val="2059557190"/>
                    </a:ext>
                  </a:extLst>
                </a:gridCol>
                <a:gridCol w="793337">
                  <a:extLst>
                    <a:ext uri="{9D8B030D-6E8A-4147-A177-3AD203B41FA5}">
                      <a16:colId xmlns:a16="http://schemas.microsoft.com/office/drawing/2014/main" val="3082333186"/>
                    </a:ext>
                  </a:extLst>
                </a:gridCol>
                <a:gridCol w="902423">
                  <a:extLst>
                    <a:ext uri="{9D8B030D-6E8A-4147-A177-3AD203B41FA5}">
                      <a16:colId xmlns:a16="http://schemas.microsoft.com/office/drawing/2014/main" val="2102041707"/>
                    </a:ext>
                  </a:extLst>
                </a:gridCol>
                <a:gridCol w="185112">
                  <a:extLst>
                    <a:ext uri="{9D8B030D-6E8A-4147-A177-3AD203B41FA5}">
                      <a16:colId xmlns:a16="http://schemas.microsoft.com/office/drawing/2014/main" val="2176545991"/>
                    </a:ext>
                  </a:extLst>
                </a:gridCol>
                <a:gridCol w="793337">
                  <a:extLst>
                    <a:ext uri="{9D8B030D-6E8A-4147-A177-3AD203B41FA5}">
                      <a16:colId xmlns:a16="http://schemas.microsoft.com/office/drawing/2014/main" val="4247482956"/>
                    </a:ext>
                  </a:extLst>
                </a:gridCol>
                <a:gridCol w="938783">
                  <a:extLst>
                    <a:ext uri="{9D8B030D-6E8A-4147-A177-3AD203B41FA5}">
                      <a16:colId xmlns:a16="http://schemas.microsoft.com/office/drawing/2014/main" val="1234157654"/>
                    </a:ext>
                  </a:extLst>
                </a:gridCol>
                <a:gridCol w="185112">
                  <a:extLst>
                    <a:ext uri="{9D8B030D-6E8A-4147-A177-3AD203B41FA5}">
                      <a16:colId xmlns:a16="http://schemas.microsoft.com/office/drawing/2014/main" val="2549286682"/>
                    </a:ext>
                  </a:extLst>
                </a:gridCol>
                <a:gridCol w="793337">
                  <a:extLst>
                    <a:ext uri="{9D8B030D-6E8A-4147-A177-3AD203B41FA5}">
                      <a16:colId xmlns:a16="http://schemas.microsoft.com/office/drawing/2014/main" val="1592110610"/>
                    </a:ext>
                  </a:extLst>
                </a:gridCol>
                <a:gridCol w="981755">
                  <a:extLst>
                    <a:ext uri="{9D8B030D-6E8A-4147-A177-3AD203B41FA5}">
                      <a16:colId xmlns:a16="http://schemas.microsoft.com/office/drawing/2014/main" val="3212580988"/>
                    </a:ext>
                  </a:extLst>
                </a:gridCol>
              </a:tblGrid>
              <a:tr h="647654">
                <a:tc>
                  <a:txBody>
                    <a:bodyPr/>
                    <a:lstStyle/>
                    <a:p>
                      <a:pPr algn="ctr" rtl="0" fontAlgn="ctr"/>
                      <a:r>
                        <a:rPr lang="es-CO" sz="1100" b="1" i="0" u="none" strike="noStrike" dirty="0">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 INDIVIDUOS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 INDIVIDUOS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 INDIVIDUOS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 INDIVIDUOS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 INDIVIDUOS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 INDIVIDUOS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11610667"/>
                  </a:ext>
                </a:extLst>
              </a:tr>
              <a:tr h="215885">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dirty="0">
                          <a:solidFill>
                            <a:srgbClr val="203864"/>
                          </a:solidFill>
                          <a:effectLst/>
                          <a:highlight>
                            <a:srgbClr val="EBF1E9"/>
                          </a:highlight>
                          <a:latin typeface="Calibri" panose="020F0502020204030204" pitchFamily="34" charset="0"/>
                        </a:rPr>
                        <a:t>1.597</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1.689</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4.305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948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1.067</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highlight>
                            <a:srgbClr val="EBF1E9"/>
                          </a:highligh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9.606</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extLst>
                  <a:ext uri="{0D108BD9-81ED-4DB2-BD59-A6C34878D82A}">
                    <a16:rowId xmlns:a16="http://schemas.microsoft.com/office/drawing/2014/main" val="3842881028"/>
                  </a:ext>
                </a:extLst>
              </a:tr>
              <a:tr h="215885">
                <a:tc>
                  <a:txBody>
                    <a:bodyPr/>
                    <a:lstStyle/>
                    <a:p>
                      <a:pPr algn="ctr" rtl="0" fontAlgn="ctr"/>
                      <a:r>
                        <a:rPr lang="es-CO" sz="110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1.510</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2.003</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4.815</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3.475</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4.124</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15.927</a:t>
                      </a:r>
                    </a:p>
                  </a:txBody>
                  <a:tcPr marL="0" marR="0" marT="0" marB="0" anchor="ctr">
                    <a:lnL>
                      <a:noFill/>
                    </a:lnL>
                    <a:lnR>
                      <a:noFill/>
                    </a:lnR>
                    <a:lnT>
                      <a:noFill/>
                    </a:lnT>
                    <a:lnB>
                      <a:noFill/>
                    </a:lnB>
                    <a:noFill/>
                  </a:tcPr>
                </a:tc>
                <a:extLst>
                  <a:ext uri="{0D108BD9-81ED-4DB2-BD59-A6C34878D82A}">
                    <a16:rowId xmlns:a16="http://schemas.microsoft.com/office/drawing/2014/main" val="1545915555"/>
                  </a:ext>
                </a:extLst>
              </a:tr>
              <a:tr h="198572">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28.913</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26.146</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10.941</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8.595</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15.349</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highlight>
                            <a:srgbClr val="EBF1E9"/>
                          </a:highligh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89.944</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1487949190"/>
                  </a:ext>
                </a:extLst>
              </a:tr>
              <a:tr h="215885">
                <a:tc>
                  <a:txBody>
                    <a:bodyPr/>
                    <a:lstStyle/>
                    <a:p>
                      <a:pPr algn="ctr" rtl="0" fontAlgn="ctr"/>
                      <a:r>
                        <a:rPr lang="es-CO" sz="110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34.765</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35.387</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13.500</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10.268</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17.627</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111.547</a:t>
                      </a:r>
                    </a:p>
                  </a:txBody>
                  <a:tcPr marL="0" marR="0" marT="0" marB="0" anchor="ctr">
                    <a:lnL>
                      <a:noFill/>
                    </a:lnL>
                    <a:lnR>
                      <a:noFill/>
                    </a:lnR>
                    <a:lnT>
                      <a:noFill/>
                    </a:lnT>
                    <a:lnB>
                      <a:noFill/>
                    </a:lnB>
                    <a:noFill/>
                  </a:tcPr>
                </a:tc>
                <a:extLst>
                  <a:ext uri="{0D108BD9-81ED-4DB2-BD59-A6C34878D82A}">
                    <a16:rowId xmlns:a16="http://schemas.microsoft.com/office/drawing/2014/main" val="4281890264"/>
                  </a:ext>
                </a:extLst>
              </a:tr>
              <a:tr h="215885">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25.255</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dirty="0">
                          <a:solidFill>
                            <a:srgbClr val="203864"/>
                          </a:solidFill>
                          <a:effectLst/>
                          <a:highlight>
                            <a:srgbClr val="EBF1E9"/>
                          </a:highlight>
                          <a:latin typeface="Calibri" panose="020F0502020204030204" pitchFamily="34" charset="0"/>
                        </a:rPr>
                        <a:t>31.576</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13.142</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10.247</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14.218</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highlight>
                            <a:srgbClr val="EBF1E9"/>
                          </a:highligh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94.438</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462490092"/>
                  </a:ext>
                </a:extLst>
              </a:tr>
              <a:tr h="215885">
                <a:tc>
                  <a:txBody>
                    <a:bodyPr/>
                    <a:lstStyle/>
                    <a:p>
                      <a:pPr algn="ctr" rtl="0" fontAlgn="ctr"/>
                      <a:r>
                        <a:rPr lang="es-CO" sz="110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16.030</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19.424</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13.500</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10.250</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10.008</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69.212</a:t>
                      </a:r>
                    </a:p>
                  </a:txBody>
                  <a:tcPr marL="0" marR="0" marT="0" marB="0" anchor="ctr">
                    <a:lnL>
                      <a:noFill/>
                    </a:lnL>
                    <a:lnR>
                      <a:noFill/>
                    </a:lnR>
                    <a:lnT>
                      <a:noFill/>
                    </a:lnT>
                    <a:lnB>
                      <a:noFill/>
                    </a:lnB>
                    <a:noFill/>
                  </a:tcPr>
                </a:tc>
                <a:extLst>
                  <a:ext uri="{0D108BD9-81ED-4DB2-BD59-A6C34878D82A}">
                    <a16:rowId xmlns:a16="http://schemas.microsoft.com/office/drawing/2014/main" val="1686498390"/>
                  </a:ext>
                </a:extLst>
              </a:tr>
              <a:tr h="215885">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19.229</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22.131</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13.017</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10.248</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9.068</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highlight>
                            <a:srgbClr val="EBF1E9"/>
                          </a:highligh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73.693</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150812702"/>
                  </a:ext>
                </a:extLst>
              </a:tr>
              <a:tr h="215885">
                <a:tc>
                  <a:txBody>
                    <a:bodyPr/>
                    <a:lstStyle/>
                    <a:p>
                      <a:pPr algn="ctr" rtl="0" fontAlgn="ctr"/>
                      <a:r>
                        <a:rPr lang="es-CO" sz="110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24.479</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20.427</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9.443</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10.237</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10.607</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75.193</a:t>
                      </a:r>
                    </a:p>
                  </a:txBody>
                  <a:tcPr marL="0" marR="0" marT="0" marB="0" anchor="ctr">
                    <a:lnL>
                      <a:noFill/>
                    </a:lnL>
                    <a:lnR>
                      <a:noFill/>
                    </a:lnR>
                    <a:lnT>
                      <a:noFill/>
                    </a:lnT>
                    <a:lnB>
                      <a:noFill/>
                    </a:lnB>
                    <a:noFill/>
                  </a:tcPr>
                </a:tc>
                <a:extLst>
                  <a:ext uri="{0D108BD9-81ED-4DB2-BD59-A6C34878D82A}">
                    <a16:rowId xmlns:a16="http://schemas.microsoft.com/office/drawing/2014/main" val="1421849827"/>
                  </a:ext>
                </a:extLst>
              </a:tr>
              <a:tr h="215885">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26.228</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25.482</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dirty="0">
                          <a:solidFill>
                            <a:srgbClr val="203864"/>
                          </a:solidFill>
                          <a:effectLst/>
                          <a:highlight>
                            <a:srgbClr val="EBF1E9"/>
                          </a:highlight>
                          <a:latin typeface="Calibri" panose="020F0502020204030204" pitchFamily="34" charset="0"/>
                        </a:rPr>
                        <a:t>9.611</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10.247</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10.362</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highlight>
                            <a:srgbClr val="EBF1E9"/>
                          </a:highligh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81.930</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2799939928"/>
                  </a:ext>
                </a:extLst>
              </a:tr>
              <a:tr h="215885">
                <a:tc>
                  <a:txBody>
                    <a:bodyPr/>
                    <a:lstStyle/>
                    <a:p>
                      <a:pPr algn="ctr" rtl="0" fontAlgn="ctr"/>
                      <a:r>
                        <a:rPr lang="es-CO" sz="110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29.015</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27.744</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11.326</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10.246</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9.789</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88.120</a:t>
                      </a:r>
                    </a:p>
                  </a:txBody>
                  <a:tcPr marL="0" marR="0" marT="0" marB="0" anchor="ctr">
                    <a:lnL>
                      <a:noFill/>
                    </a:lnL>
                    <a:lnR>
                      <a:noFill/>
                    </a:lnR>
                    <a:lnT>
                      <a:noFill/>
                    </a:lnT>
                    <a:lnB>
                      <a:noFill/>
                    </a:lnB>
                    <a:noFill/>
                  </a:tcPr>
                </a:tc>
                <a:extLst>
                  <a:ext uri="{0D108BD9-81ED-4DB2-BD59-A6C34878D82A}">
                    <a16:rowId xmlns:a16="http://schemas.microsoft.com/office/drawing/2014/main" val="576360788"/>
                  </a:ext>
                </a:extLst>
              </a:tr>
              <a:tr h="215885">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29.134</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26.974</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11.025</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10.243</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10.379</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highlight>
                            <a:srgbClr val="EBF1E9"/>
                          </a:highligh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87.755</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2428025637"/>
                  </a:ext>
                </a:extLst>
              </a:tr>
              <a:tr h="215885">
                <a:tc>
                  <a:txBody>
                    <a:bodyPr/>
                    <a:lstStyle/>
                    <a:p>
                      <a:pPr algn="ctr" rtl="0" fontAlgn="ctr"/>
                      <a:r>
                        <a:rPr lang="es-CO" sz="110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29.404</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28.879</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11.099</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100" b="0" i="0" u="none" strike="noStrike" dirty="0">
                          <a:solidFill>
                            <a:srgbClr val="203864"/>
                          </a:solidFill>
                          <a:effectLst/>
                          <a:latin typeface="Calibri" panose="020F0502020204030204" pitchFamily="34" charset="0"/>
                        </a:rPr>
                        <a:t>10.263</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10.646</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90.291</a:t>
                      </a:r>
                    </a:p>
                  </a:txBody>
                  <a:tcPr marL="0" marR="0" marT="0" marB="0" anchor="ctr">
                    <a:lnL>
                      <a:noFill/>
                    </a:lnL>
                    <a:lnR>
                      <a:noFill/>
                    </a:lnR>
                    <a:lnT>
                      <a:noFill/>
                    </a:lnT>
                    <a:lnB>
                      <a:noFill/>
                    </a:lnB>
                    <a:noFill/>
                  </a:tcPr>
                </a:tc>
                <a:extLst>
                  <a:ext uri="{0D108BD9-81ED-4DB2-BD59-A6C34878D82A}">
                    <a16:rowId xmlns:a16="http://schemas.microsoft.com/office/drawing/2014/main" val="3945844251"/>
                  </a:ext>
                </a:extLst>
              </a:tr>
              <a:tr h="215885">
                <a:tc>
                  <a:txBody>
                    <a:bodyPr/>
                    <a:lstStyle/>
                    <a:p>
                      <a:pPr algn="ctr" rtl="0" fontAlgn="ctr"/>
                      <a:r>
                        <a:rPr lang="es-CO" sz="1100" b="1" i="0" u="none" strike="noStrike">
                          <a:solidFill>
                            <a:srgbClr val="002060"/>
                          </a:solidFill>
                          <a:effectLst/>
                          <a:highlight>
                            <a:srgbClr val="EBF1E9"/>
                          </a:highligh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265.559</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highlight>
                            <a:srgbClr val="EBF1E9"/>
                          </a:highligh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267.862</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highlight>
                            <a:srgbClr val="EBF1E9"/>
                          </a:highligh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125.724</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highlight>
                            <a:srgbClr val="EBF1E9"/>
                          </a:highligh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105.267</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dirty="0">
                          <a:solidFill>
                            <a:srgbClr val="002060"/>
                          </a:solidFill>
                          <a:effectLst/>
                          <a:highlight>
                            <a:srgbClr val="EBF1E9"/>
                          </a:highligh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dirty="0">
                          <a:solidFill>
                            <a:srgbClr val="203864"/>
                          </a:solidFill>
                          <a:effectLst/>
                          <a:highlight>
                            <a:srgbClr val="EBF1E9"/>
                          </a:highlight>
                          <a:latin typeface="Calibri" panose="020F0502020204030204" pitchFamily="34" charset="0"/>
                        </a:rPr>
                        <a:t>123.244</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dirty="0">
                          <a:solidFill>
                            <a:srgbClr val="002060"/>
                          </a:solidFill>
                          <a:effectLst/>
                          <a:highlight>
                            <a:srgbClr val="EBF1E9"/>
                          </a:highligh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dirty="0">
                          <a:solidFill>
                            <a:srgbClr val="203864"/>
                          </a:solidFill>
                          <a:effectLst/>
                          <a:highlight>
                            <a:srgbClr val="EBF1E9"/>
                          </a:highlight>
                          <a:latin typeface="Calibri" panose="020F0502020204030204" pitchFamily="34" charset="0"/>
                        </a:rPr>
                        <a:t>887.656</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extLst>
                  <a:ext uri="{0D108BD9-81ED-4DB2-BD59-A6C34878D82A}">
                    <a16:rowId xmlns:a16="http://schemas.microsoft.com/office/drawing/2014/main" val="3757177763"/>
                  </a:ext>
                </a:extLst>
              </a:tr>
            </a:tbl>
          </a:graphicData>
        </a:graphic>
      </p:graphicFrame>
    </p:spTree>
    <p:extLst>
      <p:ext uri="{BB962C8B-B14F-4D97-AF65-F5344CB8AC3E}">
        <p14:creationId xmlns:p14="http://schemas.microsoft.com/office/powerpoint/2010/main" val="2976028982"/>
      </p:ext>
    </p:extLst>
  </p:cSld>
  <p:clrMapOvr>
    <a:masterClrMapping/>
  </p:clrMapOvr>
</p:sld>
</file>

<file path=ppt/slides/slide1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CuadroTexto 5">
            <a:extLst>
              <a:ext uri="{FF2B5EF4-FFF2-40B4-BE49-F238E27FC236}">
                <a16:creationId xmlns:a16="http://schemas.microsoft.com/office/drawing/2014/main" id="{8A7DBE6E-1551-4ECE-96C4-D72AD63074F4}"/>
              </a:ext>
            </a:extLst>
          </p:cNvPr>
          <p:cNvSpPr txBox="1"/>
          <p:nvPr/>
        </p:nvSpPr>
        <p:spPr>
          <a:xfrm>
            <a:off x="876301" y="60139"/>
            <a:ext cx="10641446"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Incumplimiento - MULTAS</a:t>
            </a:r>
          </a:p>
          <a:p>
            <a:r>
              <a:rPr lang="es-CO" sz="1600" cap="small" dirty="0">
                <a:solidFill>
                  <a:srgbClr val="002060"/>
                </a:solidFill>
                <a:latin typeface="Candara" panose="020E0502030303020204" pitchFamily="34" charset="0"/>
              </a:rPr>
              <a:t>         </a:t>
            </a:r>
            <a:endParaRPr lang="es-CO" sz="1600" dirty="0"/>
          </a:p>
        </p:txBody>
      </p:sp>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5" name="CuadroTexto 4">
            <a:extLst>
              <a:ext uri="{FF2B5EF4-FFF2-40B4-BE49-F238E27FC236}">
                <a16:creationId xmlns:a16="http://schemas.microsoft.com/office/drawing/2014/main" id="{C89E50F6-B7A6-48BE-9697-F8685FB65ABF}"/>
              </a:ext>
            </a:extLst>
          </p:cNvPr>
          <p:cNvSpPr txBox="1"/>
          <p:nvPr/>
        </p:nvSpPr>
        <p:spPr>
          <a:xfrm>
            <a:off x="1473200" y="667591"/>
            <a:ext cx="2826542"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ESTADO</a:t>
            </a:r>
            <a:endParaRPr lang="es-CO" sz="3200" b="1" kern="0" cap="small" dirty="0">
              <a:solidFill>
                <a:schemeClr val="accent1">
                  <a:lumMod val="50000"/>
                </a:schemeClr>
              </a:solidFill>
              <a:latin typeface="Candara" panose="020E0502030303020204" pitchFamily="34" charset="0"/>
            </a:endParaRPr>
          </a:p>
        </p:txBody>
      </p:sp>
      <p:sp>
        <p:nvSpPr>
          <p:cNvPr id="12" name="CuadroTexto 11">
            <a:extLst>
              <a:ext uri="{FF2B5EF4-FFF2-40B4-BE49-F238E27FC236}">
                <a16:creationId xmlns:a16="http://schemas.microsoft.com/office/drawing/2014/main" id="{E135C1EC-8FC9-4366-8FC3-CF68E8977A81}"/>
              </a:ext>
            </a:extLst>
          </p:cNvPr>
          <p:cNvSpPr txBox="1"/>
          <p:nvPr/>
        </p:nvSpPr>
        <p:spPr>
          <a:xfrm>
            <a:off x="9473649" y="1408824"/>
            <a:ext cx="2205846" cy="646331"/>
          </a:xfrm>
          <a:prstGeom prst="rect">
            <a:avLst/>
          </a:prstGeom>
          <a:noFill/>
        </p:spPr>
        <p:txBody>
          <a:bodyPr wrap="square" rtlCol="0">
            <a:spAutoFit/>
          </a:bodyPr>
          <a:lstStyle/>
          <a:p>
            <a:r>
              <a:rPr lang="es-CO" sz="3600" b="1" kern="0" cap="small" dirty="0">
                <a:solidFill>
                  <a:schemeClr val="accent1">
                    <a:lumMod val="50000"/>
                  </a:schemeClr>
                </a:solidFill>
                <a:latin typeface="Candara" panose="020E0502030303020204" pitchFamily="34" charset="0"/>
              </a:rPr>
              <a:t>Total : 70</a:t>
            </a:r>
          </a:p>
        </p:txBody>
      </p:sp>
      <p:graphicFrame>
        <p:nvGraphicFramePr>
          <p:cNvPr id="2" name="Gráfico 1">
            <a:extLst>
              <a:ext uri="{FF2B5EF4-FFF2-40B4-BE49-F238E27FC236}">
                <a16:creationId xmlns:a16="http://schemas.microsoft.com/office/drawing/2014/main" id="{72C8FB18-1DBC-E281-04B9-02DBB8374331}"/>
              </a:ext>
            </a:extLst>
          </p:cNvPr>
          <p:cNvGraphicFramePr>
            <a:graphicFrameLocks/>
          </p:cNvGraphicFramePr>
          <p:nvPr/>
        </p:nvGraphicFramePr>
        <p:xfrm>
          <a:off x="449451" y="2057571"/>
          <a:ext cx="11068296" cy="3986767"/>
        </p:xfrm>
        <a:graphic>
          <a:graphicData uri="http://schemas.openxmlformats.org/drawingml/2006/chart">
            <c:chart xmlns:c="http://schemas.openxmlformats.org/drawingml/2006/chart" xmlns:r="http://schemas.openxmlformats.org/officeDocument/2006/relationships" r:id="rId2"/>
          </a:graphicData>
        </a:graphic>
      </p:graphicFrame>
    </p:spTree>
    <p:extLst>
      <p:ext uri="{BB962C8B-B14F-4D97-AF65-F5344CB8AC3E}">
        <p14:creationId xmlns:p14="http://schemas.microsoft.com/office/powerpoint/2010/main" val="350745377"/>
      </p:ext>
    </p:extLst>
  </p:cSld>
  <p:clrMapOvr>
    <a:masterClrMapping/>
  </p:clrMapOvr>
</p:sld>
</file>

<file path=ppt/slides/slide1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249382" y="1356040"/>
          <a:ext cx="11405005" cy="5020860"/>
        </p:xfrm>
        <a:graphic>
          <a:graphicData uri="http://schemas.openxmlformats.org/drawingml/2006/table">
            <a:tbl>
              <a:tblPr firstRow="1" bandRow="1">
                <a:tableStyleId>{93296810-A885-4BE3-A3E7-6D5BEEA58F35}</a:tableStyleId>
              </a:tblPr>
              <a:tblGrid>
                <a:gridCol w="853450">
                  <a:extLst>
                    <a:ext uri="{9D8B030D-6E8A-4147-A177-3AD203B41FA5}">
                      <a16:colId xmlns:a16="http://schemas.microsoft.com/office/drawing/2014/main" val="2457421865"/>
                    </a:ext>
                  </a:extLst>
                </a:gridCol>
                <a:gridCol w="1787277">
                  <a:extLst>
                    <a:ext uri="{9D8B030D-6E8A-4147-A177-3AD203B41FA5}">
                      <a16:colId xmlns:a16="http://schemas.microsoft.com/office/drawing/2014/main" val="3367632477"/>
                    </a:ext>
                  </a:extLst>
                </a:gridCol>
                <a:gridCol w="4247356">
                  <a:extLst>
                    <a:ext uri="{9D8B030D-6E8A-4147-A177-3AD203B41FA5}">
                      <a16:colId xmlns:a16="http://schemas.microsoft.com/office/drawing/2014/main" val="2128136495"/>
                    </a:ext>
                  </a:extLst>
                </a:gridCol>
                <a:gridCol w="1864971">
                  <a:extLst>
                    <a:ext uri="{9D8B030D-6E8A-4147-A177-3AD203B41FA5}">
                      <a16:colId xmlns:a16="http://schemas.microsoft.com/office/drawing/2014/main" val="2362186750"/>
                    </a:ext>
                  </a:extLst>
                </a:gridCol>
                <a:gridCol w="2651951">
                  <a:extLst>
                    <a:ext uri="{9D8B030D-6E8A-4147-A177-3AD203B41FA5}">
                      <a16:colId xmlns:a16="http://schemas.microsoft.com/office/drawing/2014/main" val="2582448820"/>
                    </a:ext>
                  </a:extLst>
                </a:gridCol>
              </a:tblGrid>
              <a:tr h="489826">
                <a:tc>
                  <a:txBody>
                    <a:bodyPr/>
                    <a:lstStyle/>
                    <a:p>
                      <a:pPr algn="ctr"/>
                      <a:r>
                        <a:rPr lang="es-CO" sz="1600" dirty="0">
                          <a:solidFill>
                            <a:schemeClr val="bg1"/>
                          </a:solidFill>
                          <a:latin typeface="+mn-lt"/>
                        </a:rPr>
                        <a:t>SAC</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latin typeface="+mn-lt"/>
                        </a:rPr>
                        <a:t>DESCRIPCIÓN</a:t>
                      </a:r>
                    </a:p>
                  </a:txBody>
                  <a:tcPr/>
                </a:tc>
                <a:tc>
                  <a:txBody>
                    <a:bodyPr/>
                    <a:lstStyle/>
                    <a:p>
                      <a:pPr algn="ctr"/>
                      <a:r>
                        <a:rPr lang="es-CO" sz="1600" dirty="0">
                          <a:solidFill>
                            <a:schemeClr val="bg1"/>
                          </a:solidFill>
                        </a:rPr>
                        <a:t>FECHA INFORME DE INCUMPLIMIENTO</a:t>
                      </a:r>
                    </a:p>
                  </a:txBody>
                  <a:tcPr/>
                </a:tc>
                <a:tc>
                  <a:txBody>
                    <a:bodyPr/>
                    <a:lstStyle/>
                    <a:p>
                      <a:pPr algn="ctr"/>
                      <a:r>
                        <a:rPr lang="es-CO" sz="1600" dirty="0">
                          <a:solidFill>
                            <a:schemeClr val="bg1"/>
                          </a:solidFill>
                          <a:latin typeface="+mn-lt"/>
                        </a:rPr>
                        <a:t>ESTADO</a:t>
                      </a:r>
                    </a:p>
                  </a:txBody>
                  <a:tcPr/>
                </a:tc>
                <a:extLst>
                  <a:ext uri="{0D108BD9-81ED-4DB2-BD59-A6C34878D82A}">
                    <a16:rowId xmlns:a16="http://schemas.microsoft.com/office/drawing/2014/main" val="3038505992"/>
                  </a:ext>
                </a:extLst>
              </a:tr>
              <a:tr h="1245510">
                <a:tc>
                  <a:txBody>
                    <a:bodyPr/>
                    <a:lstStyle/>
                    <a:p>
                      <a:pPr algn="ctr" fontAlgn="ctr"/>
                      <a:r>
                        <a:rPr lang="es-CO" sz="1600" b="0" i="0" u="none" strike="noStrike" kern="1200" dirty="0">
                          <a:solidFill>
                            <a:srgbClr val="002060"/>
                          </a:solidFill>
                          <a:effectLst/>
                          <a:latin typeface="+mn-lt"/>
                          <a:ea typeface="+mn-ea"/>
                          <a:cs typeface="+mn-cs"/>
                        </a:rPr>
                        <a:t>SAC 197</a:t>
                      </a:r>
                    </a:p>
                  </a:txBody>
                  <a:tcPr marL="0" marR="0" marT="0" marB="0" anchor="ctr"/>
                </a:tc>
                <a:tc>
                  <a:txBody>
                    <a:bodyPr/>
                    <a:lstStyle/>
                    <a:p>
                      <a:pPr marL="0" algn="l" defTabSz="914400" rtl="0" eaLnBrk="1" fontAlgn="ctr" latinLnBrk="0" hangingPunct="1"/>
                      <a:r>
                        <a:rPr lang="es-MX" sz="1600" b="0" i="0" u="none" strike="noStrike" kern="1200" dirty="0">
                          <a:solidFill>
                            <a:srgbClr val="002060"/>
                          </a:solidFill>
                          <a:effectLst/>
                          <a:latin typeface="+mn-lt"/>
                          <a:ea typeface="+mn-ea"/>
                          <a:cs typeface="+mn-cs"/>
                        </a:rPr>
                        <a:t>Hallazgos de mantenimiento de vehículos</a:t>
                      </a:r>
                    </a:p>
                  </a:txBody>
                  <a:tcPr marL="0" marR="0" marT="0" marB="0" anchor="ctr"/>
                </a:tc>
                <a:tc>
                  <a:txBody>
                    <a:bodyPr/>
                    <a:lstStyle/>
                    <a:p>
                      <a:pPr marL="0" algn="l" defTabSz="914400" rtl="0" eaLnBrk="1" fontAlgn="ctr" latinLnBrk="0" hangingPunct="1"/>
                      <a:r>
                        <a:rPr lang="es-MX" sz="1600" b="0" i="0" u="none" strike="noStrike" kern="1200" dirty="0">
                          <a:solidFill>
                            <a:srgbClr val="002060"/>
                          </a:solidFill>
                          <a:effectLst/>
                          <a:latin typeface="+mn-lt"/>
                          <a:ea typeface="+mn-ea"/>
                          <a:cs typeface="+mn-cs"/>
                        </a:rPr>
                        <a:t>Incumplimiento conforme a lo establecido en el</a:t>
                      </a:r>
                      <a:r>
                        <a:rPr lang="es-ES" sz="1600" b="0" i="0" u="none" strike="noStrike" kern="1200" dirty="0">
                          <a:solidFill>
                            <a:srgbClr val="002060"/>
                          </a:solidFill>
                          <a:effectLst/>
                          <a:latin typeface="+mn-lt"/>
                          <a:ea typeface="+mn-ea"/>
                          <a:cs typeface="+mn-cs"/>
                        </a:rPr>
                        <a:t> numeral 2.15. del Anexo 3 –</a:t>
                      </a:r>
                      <a:r>
                        <a:rPr lang="es-MX" sz="1600" b="0" i="0" u="none" strike="noStrike" kern="1200" dirty="0">
                          <a:solidFill>
                            <a:srgbClr val="002060"/>
                          </a:solidFill>
                          <a:effectLst/>
                          <a:latin typeface="+mn-lt"/>
                          <a:ea typeface="+mn-ea"/>
                          <a:cs typeface="+mn-cs"/>
                        </a:rPr>
                        <a:t>Reglamento Técnico Operativo</a:t>
                      </a:r>
                    </a:p>
                  </a:txBody>
                  <a:tcPr marL="0" marR="0" marT="0" marB="0" anchor="ctr"/>
                </a:tc>
                <a:tc>
                  <a:txBody>
                    <a:bodyPr/>
                    <a:lstStyle/>
                    <a:p>
                      <a:pPr algn="ctr" fontAlgn="ctr"/>
                      <a:r>
                        <a:rPr lang="es-CO" sz="1600" b="0" i="0" u="none" strike="noStrike" kern="1200" dirty="0">
                          <a:solidFill>
                            <a:srgbClr val="002060"/>
                          </a:solidFill>
                          <a:effectLst/>
                          <a:latin typeface="+mn-lt"/>
                          <a:ea typeface="+mn-ea"/>
                          <a:cs typeface="+mn-cs"/>
                        </a:rPr>
                        <a:t>23/06/2023</a:t>
                      </a:r>
                    </a:p>
                  </a:txBody>
                  <a:tcPr marL="0" marR="0" marT="0" marB="0" anchor="ctr"/>
                </a:tc>
                <a:tc>
                  <a:txBody>
                    <a:bodyPr/>
                    <a:lstStyle/>
                    <a:p>
                      <a:pPr algn="ctr" fontAlgn="ctr"/>
                      <a:r>
                        <a:rPr lang="es-MX" sz="1600" b="0" i="0" u="none" strike="noStrike" kern="1200" dirty="0">
                          <a:solidFill>
                            <a:srgbClr val="002060"/>
                          </a:solidFill>
                          <a:effectLst/>
                          <a:latin typeface="+mn-lt"/>
                          <a:ea typeface="+mn-ea"/>
                          <a:cs typeface="+mn-cs"/>
                        </a:rPr>
                        <a:t>La Interventoría recomendó a la Unidad iniciar Proceso </a:t>
                      </a:r>
                      <a:r>
                        <a:rPr lang="es-MX" sz="1600" b="1" i="0" u="none" strike="noStrike" kern="1200" dirty="0">
                          <a:solidFill>
                            <a:srgbClr val="002060"/>
                          </a:solidFill>
                          <a:effectLst/>
                          <a:latin typeface="+mn-lt"/>
                          <a:ea typeface="+mn-ea"/>
                          <a:cs typeface="+mn-cs"/>
                        </a:rPr>
                        <a:t>23.06.2023</a:t>
                      </a:r>
                    </a:p>
                  </a:txBody>
                  <a:tcPr marL="0" marR="0" marT="0" marB="0" anchor="ctr"/>
                </a:tc>
                <a:extLst>
                  <a:ext uri="{0D108BD9-81ED-4DB2-BD59-A6C34878D82A}">
                    <a16:rowId xmlns:a16="http://schemas.microsoft.com/office/drawing/2014/main" val="1695707966"/>
                  </a:ext>
                </a:extLst>
              </a:tr>
              <a:tr h="1245510">
                <a:tc>
                  <a:txBody>
                    <a:bodyPr/>
                    <a:lstStyle/>
                    <a:p>
                      <a:pPr algn="ctr" fontAlgn="ctr"/>
                      <a:r>
                        <a:rPr lang="es-CO" sz="1600" b="0" i="0" u="none" strike="noStrike" kern="1200" dirty="0">
                          <a:solidFill>
                            <a:srgbClr val="002060"/>
                          </a:solidFill>
                          <a:effectLst/>
                          <a:latin typeface="+mn-lt"/>
                          <a:ea typeface="+mn-ea"/>
                          <a:cs typeface="+mn-cs"/>
                        </a:rPr>
                        <a:t>SAC 231</a:t>
                      </a:r>
                    </a:p>
                  </a:txBody>
                  <a:tcPr marL="0" marR="0" marT="0" marB="0" anchor="ctr"/>
                </a:tc>
                <a:tc>
                  <a:txBody>
                    <a:bodyPr/>
                    <a:lstStyle/>
                    <a:p>
                      <a:pPr marL="0" algn="l" defTabSz="914400" rtl="0" eaLnBrk="1" fontAlgn="ctr" latinLnBrk="0" hangingPunct="1"/>
                      <a:r>
                        <a:rPr lang="es-MX" sz="1600" b="0" i="0" u="none" strike="noStrike" kern="1200" dirty="0">
                          <a:solidFill>
                            <a:srgbClr val="002060"/>
                          </a:solidFill>
                          <a:effectLst/>
                          <a:latin typeface="+mn-lt"/>
                          <a:ea typeface="+mn-ea"/>
                          <a:cs typeface="+mn-cs"/>
                        </a:rPr>
                        <a:t>Requerimientos del Parque Automotor</a:t>
                      </a:r>
                    </a:p>
                  </a:txBody>
                  <a:tcPr marL="0" marR="0" marT="0" marB="0" anchor="ctr"/>
                </a:tc>
                <a:tc>
                  <a:txBody>
                    <a:bodyPr/>
                    <a:lstStyle/>
                    <a:p>
                      <a:pPr marL="0" algn="just" defTabSz="914400" rtl="0" eaLnBrk="1" fontAlgn="ctr" latinLnBrk="0" hangingPunct="1"/>
                      <a:r>
                        <a:rPr lang="es-MX" sz="1600" b="0" i="0" u="none" strike="noStrike" kern="1200" dirty="0">
                          <a:solidFill>
                            <a:srgbClr val="002060"/>
                          </a:solidFill>
                          <a:effectLst/>
                          <a:latin typeface="+mn-lt"/>
                          <a:ea typeface="+mn-ea"/>
                          <a:cs typeface="+mn-cs"/>
                        </a:rPr>
                        <a:t>Incumplimiento conforme a lo establecido en la viñeta  1 del numeral 6 condiciones y requerimientos del parque automotor, del </a:t>
                      </a:r>
                      <a:r>
                        <a:rPr lang="es-ES" sz="1600" b="0" i="0" u="none" strike="noStrike" kern="1200" dirty="0">
                          <a:solidFill>
                            <a:srgbClr val="002060"/>
                          </a:solidFill>
                          <a:effectLst/>
                          <a:latin typeface="+mn-lt"/>
                          <a:ea typeface="+mn-ea"/>
                          <a:cs typeface="+mn-cs"/>
                        </a:rPr>
                        <a:t>Anexo 3 –</a:t>
                      </a:r>
                      <a:r>
                        <a:rPr lang="es-MX" sz="1600" b="0" i="0" u="none" strike="noStrike" kern="1200" dirty="0">
                          <a:solidFill>
                            <a:srgbClr val="002060"/>
                          </a:solidFill>
                          <a:effectLst/>
                          <a:latin typeface="+mn-lt"/>
                          <a:ea typeface="+mn-ea"/>
                          <a:cs typeface="+mn-cs"/>
                        </a:rPr>
                        <a:t>Reglamento Técnico Operativo</a:t>
                      </a:r>
                    </a:p>
                  </a:txBody>
                  <a:tcPr marL="0" marR="0" marT="0" marB="0" anchor="ctr"/>
                </a:tc>
                <a:tc>
                  <a:txBody>
                    <a:bodyPr/>
                    <a:lstStyle/>
                    <a:p>
                      <a:pPr algn="ctr" fontAlgn="ctr"/>
                      <a:r>
                        <a:rPr lang="es-CO" sz="1600" b="0" i="0" u="none" strike="noStrike" kern="1200" dirty="0">
                          <a:solidFill>
                            <a:srgbClr val="002060"/>
                          </a:solidFill>
                          <a:effectLst/>
                          <a:latin typeface="+mn-lt"/>
                          <a:ea typeface="+mn-ea"/>
                          <a:cs typeface="+mn-cs"/>
                        </a:rPr>
                        <a:t>10/07/2023</a:t>
                      </a:r>
                    </a:p>
                  </a:txBody>
                  <a:tcPr marL="0" marR="0" marT="0" marB="0" anchor="ctr"/>
                </a:tc>
                <a:tc>
                  <a:txBody>
                    <a:bodyPr/>
                    <a:lstStyle/>
                    <a:p>
                      <a:pPr algn="ctr" fontAlgn="ctr"/>
                      <a:r>
                        <a:rPr lang="es-MX" sz="1600" b="0" i="0" u="none" strike="noStrike" kern="1200" dirty="0">
                          <a:solidFill>
                            <a:srgbClr val="002060"/>
                          </a:solidFill>
                          <a:effectLst/>
                          <a:latin typeface="+mn-lt"/>
                          <a:ea typeface="+mn-ea"/>
                          <a:cs typeface="+mn-cs"/>
                        </a:rPr>
                        <a:t>Mediante el 20242000023471 del 5/02/2024, la Unidad solicitó la actualización del Informe de Incumplimiento</a:t>
                      </a:r>
                      <a:r>
                        <a:rPr lang="es-MX" sz="1600" b="1" i="0" u="none" strike="noStrike" kern="1200" dirty="0">
                          <a:solidFill>
                            <a:srgbClr val="002060"/>
                          </a:solidFill>
                          <a:effectLst/>
                          <a:latin typeface="+mn-lt"/>
                          <a:ea typeface="+mn-ea"/>
                          <a:cs typeface="+mn-cs"/>
                        </a:rPr>
                        <a:t>                         (En Proceso)</a:t>
                      </a:r>
                    </a:p>
                  </a:txBody>
                  <a:tcPr marL="0" marR="0" marT="0" marB="0" anchor="ctr"/>
                </a:tc>
                <a:extLst>
                  <a:ext uri="{0D108BD9-81ED-4DB2-BD59-A6C34878D82A}">
                    <a16:rowId xmlns:a16="http://schemas.microsoft.com/office/drawing/2014/main" val="1647640144"/>
                  </a:ext>
                </a:extLst>
              </a:tr>
              <a:tr h="1245510">
                <a:tc>
                  <a:txBody>
                    <a:bodyPr/>
                    <a:lstStyle/>
                    <a:p>
                      <a:pPr marL="0" algn="ctr" defTabSz="914400" rtl="0" eaLnBrk="1" fontAlgn="ctr" latinLnBrk="0" hangingPunct="1"/>
                      <a:r>
                        <a:rPr lang="es-CO" sz="1600" b="0" i="0" u="none" strike="noStrike" kern="1200" dirty="0">
                          <a:solidFill>
                            <a:srgbClr val="002060"/>
                          </a:solidFill>
                          <a:effectLst/>
                          <a:latin typeface="+mn-lt"/>
                          <a:ea typeface="+mn-ea"/>
                          <a:cs typeface="+mn-cs"/>
                        </a:rPr>
                        <a:t>SAC 216</a:t>
                      </a:r>
                    </a:p>
                  </a:txBody>
                  <a:tcPr marL="0" marR="0" marT="0" marB="0" anchor="ctr"/>
                </a:tc>
                <a:tc>
                  <a:txBody>
                    <a:bodyPr/>
                    <a:lstStyle/>
                    <a:p>
                      <a:pPr marL="0" algn="just" defTabSz="914400" rtl="0" eaLnBrk="1" fontAlgn="ctr" latinLnBrk="0" hangingPunct="1"/>
                      <a:r>
                        <a:rPr lang="es-MX" sz="1600" b="0" i="0" u="none" strike="noStrike" kern="1200" dirty="0">
                          <a:solidFill>
                            <a:srgbClr val="002060"/>
                          </a:solidFill>
                          <a:effectLst/>
                          <a:latin typeface="+mn-lt"/>
                          <a:ea typeface="+mn-ea"/>
                          <a:cs typeface="+mn-cs"/>
                        </a:rPr>
                        <a:t>Diferencias entre los kilómetros reportados como ejecutados en el mes de agosto de 2022 y el PGIRS</a:t>
                      </a:r>
                    </a:p>
                  </a:txBody>
                  <a:tcPr marL="0" marR="0" marT="0" marB="0" anchor="ctr"/>
                </a:tc>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Incumplimiento conforme a lo establecido en el </a:t>
                      </a:r>
                      <a:r>
                        <a:rPr lang="es-MX" sz="1600" b="1" i="0" u="none" strike="noStrike" kern="1200" dirty="0">
                          <a:solidFill>
                            <a:srgbClr val="002060"/>
                          </a:solidFill>
                          <a:effectLst/>
                          <a:latin typeface="+mn-lt"/>
                          <a:ea typeface="+mn-ea"/>
                          <a:cs typeface="+mn-cs"/>
                        </a:rPr>
                        <a:t>sub numeral 3.1 Alcance, del Anexo 3 </a:t>
                      </a:r>
                      <a:r>
                        <a:rPr lang="es-MX" sz="1600" b="0" i="0" u="none" strike="noStrike" kern="1200" dirty="0">
                          <a:solidFill>
                            <a:srgbClr val="002060"/>
                          </a:solidFill>
                          <a:effectLst/>
                          <a:latin typeface="+mn-lt"/>
                          <a:ea typeface="+mn-ea"/>
                          <a:cs typeface="+mn-cs"/>
                        </a:rPr>
                        <a:t>– Reglamento Técnico Operativo del Contrato de Concesión N° 283 de 2018 y de igual forma a lo determinado en el </a:t>
                      </a:r>
                      <a:r>
                        <a:rPr lang="es-MX" sz="1600" b="1" i="0" u="none" strike="noStrike" kern="1200" dirty="0">
                          <a:solidFill>
                            <a:srgbClr val="002060"/>
                          </a:solidFill>
                          <a:effectLst/>
                          <a:latin typeface="+mn-lt"/>
                          <a:ea typeface="+mn-ea"/>
                          <a:cs typeface="+mn-cs"/>
                        </a:rPr>
                        <a:t>Artículo 2.3.2.2.2.4.51 y lo estipulado en el Parágrafo del artículo 2.3.2.2.2.4.53. del Decreto 1077 de 2015 </a:t>
                      </a:r>
                      <a:r>
                        <a:rPr lang="es-MX" sz="1600" b="0" i="0" u="none" strike="noStrike" kern="1200" dirty="0">
                          <a:solidFill>
                            <a:srgbClr val="002060"/>
                          </a:solidFill>
                          <a:effectLst/>
                          <a:latin typeface="+mn-lt"/>
                          <a:ea typeface="+mn-ea"/>
                          <a:cs typeface="+mn-cs"/>
                        </a:rPr>
                        <a:t>del Ministerio de Vivienda, Ciudad y Territorio</a:t>
                      </a: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mn-lt"/>
                          <a:ea typeface="+mn-ea"/>
                          <a:cs typeface="+mn-cs"/>
                        </a:rPr>
                        <a:t>24/09/2023</a:t>
                      </a:r>
                    </a:p>
                  </a:txBody>
                  <a:tcPr marL="0" marR="0" marT="0" marB="0" anchor="ctr"/>
                </a:tc>
                <a:tc>
                  <a:txBody>
                    <a:bodyPr/>
                    <a:lstStyle/>
                    <a:p>
                      <a:pPr marL="0" algn="ctr" defTabSz="914400" rtl="0" eaLnBrk="1" fontAlgn="ctr" latinLnBrk="0" hangingPunct="1"/>
                      <a:r>
                        <a:rPr lang="es-MX" sz="1600" b="0" i="0" u="none" strike="noStrike" kern="1200" dirty="0">
                          <a:solidFill>
                            <a:srgbClr val="002060"/>
                          </a:solidFill>
                          <a:effectLst/>
                          <a:latin typeface="+mn-lt"/>
                          <a:ea typeface="+mn-ea"/>
                          <a:cs typeface="+mn-cs"/>
                        </a:rPr>
                        <a:t>Mediante comunicado UAESP-CPC-UAESP-7399-23  del 22/12/2023 la Interventoría se pronunció respecto del Comunicado UAESP N° 20232000249411 del 23/10/2023</a:t>
                      </a:r>
                    </a:p>
                  </a:txBody>
                  <a:tcPr marL="0" marR="0" marT="0" marB="0" anchor="ctr"/>
                </a:tc>
                <a:extLst>
                  <a:ext uri="{0D108BD9-81ED-4DB2-BD59-A6C34878D82A}">
                    <a16:rowId xmlns:a16="http://schemas.microsoft.com/office/drawing/2014/main" val="2754174664"/>
                  </a:ext>
                </a:extLst>
              </a:tr>
            </a:tbl>
          </a:graphicData>
        </a:graphic>
      </p:graphicFrame>
      <p:sp>
        <p:nvSpPr>
          <p:cNvPr id="2" name="CuadroTexto 1">
            <a:extLst>
              <a:ext uri="{FF2B5EF4-FFF2-40B4-BE49-F238E27FC236}">
                <a16:creationId xmlns:a16="http://schemas.microsoft.com/office/drawing/2014/main" id="{81AF23B3-0DBB-4495-97F2-604911E7C817}"/>
              </a:ext>
            </a:extLst>
          </p:cNvPr>
          <p:cNvSpPr txBox="1"/>
          <p:nvPr/>
        </p:nvSpPr>
        <p:spPr>
          <a:xfrm>
            <a:off x="2083711" y="687031"/>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13</a:t>
            </a:r>
            <a:endParaRPr lang="es-CO" sz="3200" b="1" kern="0" cap="small" dirty="0">
              <a:solidFill>
                <a:schemeClr val="accent1">
                  <a:lumMod val="50000"/>
                </a:schemeClr>
              </a:solidFill>
              <a:latin typeface="Candara" panose="020E0502030303020204" pitchFamily="34" charset="0"/>
            </a:endParaRPr>
          </a:p>
        </p:txBody>
      </p:sp>
      <p:pic>
        <p:nvPicPr>
          <p:cNvPr id="7" name="Imagen 6">
            <a:extLst>
              <a:ext uri="{FF2B5EF4-FFF2-40B4-BE49-F238E27FC236}">
                <a16:creationId xmlns:a16="http://schemas.microsoft.com/office/drawing/2014/main" id="{8BA8C4AD-3033-4A7C-8C42-756390C507FA}"/>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172123" y="60138"/>
            <a:ext cx="1370032" cy="1076287"/>
          </a:xfrm>
          <a:prstGeom prst="rect">
            <a:avLst/>
          </a:prstGeom>
        </p:spPr>
      </p:pic>
      <p:sp>
        <p:nvSpPr>
          <p:cNvPr id="10" name="CuadroTexto 9">
            <a:extLst>
              <a:ext uri="{FF2B5EF4-FFF2-40B4-BE49-F238E27FC236}">
                <a16:creationId xmlns:a16="http://schemas.microsoft.com/office/drawing/2014/main" id="{E563684F-DF45-46B2-944E-7F128E7E6095}"/>
              </a:ext>
            </a:extLst>
          </p:cNvPr>
          <p:cNvSpPr txBox="1"/>
          <p:nvPr/>
        </p:nvSpPr>
        <p:spPr>
          <a:xfrm>
            <a:off x="1635809" y="0"/>
            <a:ext cx="9881937"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Incumplimiento en proceso</a:t>
            </a:r>
          </a:p>
          <a:p>
            <a:r>
              <a:rPr lang="es-CO" sz="1600" cap="small" dirty="0">
                <a:solidFill>
                  <a:srgbClr val="002060"/>
                </a:solidFill>
                <a:latin typeface="Candara" panose="020E0502030303020204" pitchFamily="34" charset="0"/>
              </a:rPr>
              <a:t>         </a:t>
            </a:r>
            <a:endParaRPr lang="es-CO" sz="1600" dirty="0"/>
          </a:p>
        </p:txBody>
      </p:sp>
    </p:spTree>
    <p:extLst>
      <p:ext uri="{BB962C8B-B14F-4D97-AF65-F5344CB8AC3E}">
        <p14:creationId xmlns:p14="http://schemas.microsoft.com/office/powerpoint/2010/main" val="691873185"/>
      </p:ext>
    </p:extLst>
  </p:cSld>
  <p:clrMapOvr>
    <a:masterClrMapping/>
  </p:clrMapOvr>
</p:sld>
</file>

<file path=ppt/slides/slide1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388730" y="1552042"/>
          <a:ext cx="11414540" cy="2773680"/>
        </p:xfrm>
        <a:graphic>
          <a:graphicData uri="http://schemas.openxmlformats.org/drawingml/2006/table">
            <a:tbl>
              <a:tblPr firstRow="1" bandRow="1">
                <a:tableStyleId>{93296810-A885-4BE3-A3E7-6D5BEEA58F35}</a:tableStyleId>
              </a:tblPr>
              <a:tblGrid>
                <a:gridCol w="862985">
                  <a:extLst>
                    <a:ext uri="{9D8B030D-6E8A-4147-A177-3AD203B41FA5}">
                      <a16:colId xmlns:a16="http://schemas.microsoft.com/office/drawing/2014/main" val="2457421865"/>
                    </a:ext>
                  </a:extLst>
                </a:gridCol>
                <a:gridCol w="1787277">
                  <a:extLst>
                    <a:ext uri="{9D8B030D-6E8A-4147-A177-3AD203B41FA5}">
                      <a16:colId xmlns:a16="http://schemas.microsoft.com/office/drawing/2014/main" val="3367632477"/>
                    </a:ext>
                  </a:extLst>
                </a:gridCol>
                <a:gridCol w="4247356">
                  <a:extLst>
                    <a:ext uri="{9D8B030D-6E8A-4147-A177-3AD203B41FA5}">
                      <a16:colId xmlns:a16="http://schemas.microsoft.com/office/drawing/2014/main" val="2128136495"/>
                    </a:ext>
                  </a:extLst>
                </a:gridCol>
                <a:gridCol w="1864971">
                  <a:extLst>
                    <a:ext uri="{9D8B030D-6E8A-4147-A177-3AD203B41FA5}">
                      <a16:colId xmlns:a16="http://schemas.microsoft.com/office/drawing/2014/main" val="2362186750"/>
                    </a:ext>
                  </a:extLst>
                </a:gridCol>
                <a:gridCol w="2651951">
                  <a:extLst>
                    <a:ext uri="{9D8B030D-6E8A-4147-A177-3AD203B41FA5}">
                      <a16:colId xmlns:a16="http://schemas.microsoft.com/office/drawing/2014/main" val="2582448820"/>
                    </a:ext>
                  </a:extLst>
                </a:gridCol>
              </a:tblGrid>
              <a:tr h="481466">
                <a:tc>
                  <a:txBody>
                    <a:bodyPr/>
                    <a:lstStyle/>
                    <a:p>
                      <a:pPr algn="ctr"/>
                      <a:r>
                        <a:rPr lang="es-CO" sz="1600" dirty="0">
                          <a:solidFill>
                            <a:schemeClr val="bg1"/>
                          </a:solidFill>
                          <a:latin typeface="+mn-lt"/>
                        </a:rPr>
                        <a:t>SAC</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latin typeface="+mn-lt"/>
                        </a:rPr>
                        <a:t>DESCRIPCIÓN</a:t>
                      </a:r>
                    </a:p>
                  </a:txBody>
                  <a:tcPr/>
                </a:tc>
                <a:tc>
                  <a:txBody>
                    <a:bodyPr/>
                    <a:lstStyle/>
                    <a:p>
                      <a:pPr algn="ctr"/>
                      <a:r>
                        <a:rPr lang="es-CO" sz="1600" dirty="0">
                          <a:solidFill>
                            <a:schemeClr val="bg1"/>
                          </a:solidFill>
                        </a:rPr>
                        <a:t>FECHA INFORME DE INCUMPLIMIENTO</a:t>
                      </a:r>
                    </a:p>
                  </a:txBody>
                  <a:tcPr/>
                </a:tc>
                <a:tc>
                  <a:txBody>
                    <a:bodyPr/>
                    <a:lstStyle/>
                    <a:p>
                      <a:pPr algn="ctr"/>
                      <a:r>
                        <a:rPr lang="es-CO" sz="1600" dirty="0">
                          <a:solidFill>
                            <a:schemeClr val="bg1"/>
                          </a:solidFill>
                          <a:latin typeface="+mn-lt"/>
                        </a:rPr>
                        <a:t>ESTADO</a:t>
                      </a:r>
                    </a:p>
                  </a:txBody>
                  <a:tcPr/>
                </a:tc>
                <a:extLst>
                  <a:ext uri="{0D108BD9-81ED-4DB2-BD59-A6C34878D82A}">
                    <a16:rowId xmlns:a16="http://schemas.microsoft.com/office/drawing/2014/main" val="3038505992"/>
                  </a:ext>
                </a:extLst>
              </a:tr>
              <a:tr h="1496026">
                <a:tc>
                  <a:txBody>
                    <a:bodyPr/>
                    <a:lstStyle/>
                    <a:p>
                      <a:pPr marL="0" algn="ctr" defTabSz="914400" rtl="0" eaLnBrk="1" fontAlgn="ctr" latinLnBrk="0" hangingPunct="1"/>
                      <a:r>
                        <a:rPr lang="es-CO" sz="1600" b="0" i="0" u="none" strike="noStrike" kern="1200" dirty="0">
                          <a:solidFill>
                            <a:srgbClr val="002060"/>
                          </a:solidFill>
                          <a:effectLst/>
                          <a:latin typeface="+mn-lt"/>
                          <a:ea typeface="+mn-ea"/>
                          <a:cs typeface="+mn-cs"/>
                        </a:rPr>
                        <a:t>SAC 217</a:t>
                      </a:r>
                    </a:p>
                  </a:txBody>
                  <a:tcPr marL="0" marR="0" marT="0" marB="0" anchor="ctr"/>
                </a:tc>
                <a:tc>
                  <a:txBody>
                    <a:bodyPr/>
                    <a:lstStyle/>
                    <a:p>
                      <a:pPr marL="0" algn="just" defTabSz="914400" rtl="0" eaLnBrk="1" fontAlgn="ctr" latinLnBrk="0" hangingPunct="1"/>
                      <a:r>
                        <a:rPr lang="es-MX" sz="1600" b="0" i="0" u="none" strike="noStrike" kern="1200" dirty="0">
                          <a:solidFill>
                            <a:srgbClr val="002060"/>
                          </a:solidFill>
                          <a:effectLst/>
                          <a:latin typeface="+mn-lt"/>
                          <a:ea typeface="+mn-ea"/>
                          <a:cs typeface="+mn-cs"/>
                        </a:rPr>
                        <a:t>Diferencias entre los kilómetros reportados como ejecutados en el mes de septiembre de 2022 y el PGIRS</a:t>
                      </a:r>
                    </a:p>
                  </a:txBody>
                  <a:tcPr marL="0" marR="0" marT="0" marB="0" anchor="ctr"/>
                </a:tc>
                <a:tc>
                  <a:txBody>
                    <a:bodyPr/>
                    <a:lstStyle/>
                    <a:p>
                      <a:pPr marL="0" marR="0" lvl="0" indent="0" algn="just"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Incumplimiento conforme a lo establecido en el </a:t>
                      </a:r>
                      <a:r>
                        <a:rPr lang="es-MX" sz="1600" b="1" i="0" u="none" strike="noStrike" kern="1200" dirty="0">
                          <a:solidFill>
                            <a:srgbClr val="002060"/>
                          </a:solidFill>
                          <a:effectLst/>
                          <a:latin typeface="+mn-lt"/>
                          <a:ea typeface="+mn-ea"/>
                          <a:cs typeface="+mn-cs"/>
                        </a:rPr>
                        <a:t>sub numeral 3.1 Alcance, del Anexo 3 </a:t>
                      </a:r>
                      <a:r>
                        <a:rPr lang="es-MX" sz="1600" b="0" i="0" u="none" strike="noStrike" kern="1200" dirty="0">
                          <a:solidFill>
                            <a:srgbClr val="002060"/>
                          </a:solidFill>
                          <a:effectLst/>
                          <a:latin typeface="+mn-lt"/>
                          <a:ea typeface="+mn-ea"/>
                          <a:cs typeface="+mn-cs"/>
                        </a:rPr>
                        <a:t>– Reglamento Técnico Operativo del Contrato de Concesión N° 283 de 2018 y de igual forma a lo determinado en el </a:t>
                      </a:r>
                      <a:r>
                        <a:rPr lang="es-MX" sz="1600" b="1" i="0" u="none" strike="noStrike" kern="1200" dirty="0">
                          <a:solidFill>
                            <a:srgbClr val="002060"/>
                          </a:solidFill>
                          <a:effectLst/>
                          <a:latin typeface="+mn-lt"/>
                          <a:ea typeface="+mn-ea"/>
                          <a:cs typeface="+mn-cs"/>
                        </a:rPr>
                        <a:t>Artículo 2.3.2.2.2.4.51 y lo estipulado en el Parágrafo del artículo 2.3.2.2.2.4.53. del Decreto 1077 de 2015 </a:t>
                      </a:r>
                      <a:r>
                        <a:rPr lang="es-MX" sz="1600" b="0" i="0" u="none" strike="noStrike" kern="1200" dirty="0">
                          <a:solidFill>
                            <a:srgbClr val="002060"/>
                          </a:solidFill>
                          <a:effectLst/>
                          <a:latin typeface="+mn-lt"/>
                          <a:ea typeface="+mn-ea"/>
                          <a:cs typeface="+mn-cs"/>
                        </a:rPr>
                        <a:t>del Ministerio de Vivienda, Ciudad y Territorio</a:t>
                      </a: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mn-lt"/>
                          <a:ea typeface="+mn-ea"/>
                          <a:cs typeface="+mn-cs"/>
                        </a:rPr>
                        <a:t>24/09/2023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0" i="0" u="none" strike="noStrike" kern="1200" dirty="0">
                        <a:solidFill>
                          <a:srgbClr val="002060"/>
                        </a:solidFill>
                        <a:effectLst/>
                        <a:latin typeface="+mn-lt"/>
                        <a:ea typeface="+mn-ea"/>
                        <a:cs typeface="+mn-cs"/>
                      </a:endParaRPr>
                    </a:p>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Mediante comunicado UAESP-CPC-UAESP-7399-23  del 22/12/2023 la Interventoría se pronunció respecto del Comunicado UAESP N° 20232000249411 del 23/10/2023</a:t>
                      </a: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kern="1200" dirty="0">
                        <a:solidFill>
                          <a:srgbClr val="002060"/>
                        </a:solidFill>
                        <a:effectLst/>
                        <a:latin typeface="+mn-lt"/>
                        <a:ea typeface="+mn-ea"/>
                        <a:cs typeface="+mn-cs"/>
                      </a:endParaRPr>
                    </a:p>
                  </a:txBody>
                  <a:tcPr marL="0" marR="0" marT="0" marB="0" anchor="ctr"/>
                </a:tc>
                <a:extLst>
                  <a:ext uri="{0D108BD9-81ED-4DB2-BD59-A6C34878D82A}">
                    <a16:rowId xmlns:a16="http://schemas.microsoft.com/office/drawing/2014/main" val="686908337"/>
                  </a:ext>
                </a:extLst>
              </a:tr>
            </a:tbl>
          </a:graphicData>
        </a:graphic>
      </p:graphicFrame>
      <p:sp>
        <p:nvSpPr>
          <p:cNvPr id="2" name="CuadroTexto 1">
            <a:extLst>
              <a:ext uri="{FF2B5EF4-FFF2-40B4-BE49-F238E27FC236}">
                <a16:creationId xmlns:a16="http://schemas.microsoft.com/office/drawing/2014/main" id="{81AF23B3-0DBB-4495-97F2-604911E7C817}"/>
              </a:ext>
            </a:extLst>
          </p:cNvPr>
          <p:cNvSpPr txBox="1"/>
          <p:nvPr/>
        </p:nvSpPr>
        <p:spPr>
          <a:xfrm>
            <a:off x="2083711" y="687031"/>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13</a:t>
            </a:r>
            <a:endParaRPr lang="es-CO" sz="3200" b="1" kern="0" cap="small" dirty="0">
              <a:solidFill>
                <a:schemeClr val="accent1">
                  <a:lumMod val="50000"/>
                </a:schemeClr>
              </a:solidFill>
              <a:latin typeface="Candara" panose="020E0502030303020204" pitchFamily="34" charset="0"/>
            </a:endParaRPr>
          </a:p>
        </p:txBody>
      </p:sp>
      <p:pic>
        <p:nvPicPr>
          <p:cNvPr id="7" name="Imagen 6">
            <a:extLst>
              <a:ext uri="{FF2B5EF4-FFF2-40B4-BE49-F238E27FC236}">
                <a16:creationId xmlns:a16="http://schemas.microsoft.com/office/drawing/2014/main" id="{8BA8C4AD-3033-4A7C-8C42-756390C507FA}"/>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172123" y="60138"/>
            <a:ext cx="1370032" cy="1076287"/>
          </a:xfrm>
          <a:prstGeom prst="rect">
            <a:avLst/>
          </a:prstGeom>
        </p:spPr>
      </p:pic>
      <p:sp>
        <p:nvSpPr>
          <p:cNvPr id="10" name="CuadroTexto 9">
            <a:extLst>
              <a:ext uri="{FF2B5EF4-FFF2-40B4-BE49-F238E27FC236}">
                <a16:creationId xmlns:a16="http://schemas.microsoft.com/office/drawing/2014/main" id="{E563684F-DF45-46B2-944E-7F128E7E6095}"/>
              </a:ext>
            </a:extLst>
          </p:cNvPr>
          <p:cNvSpPr txBox="1"/>
          <p:nvPr/>
        </p:nvSpPr>
        <p:spPr>
          <a:xfrm>
            <a:off x="1654663" y="60138"/>
            <a:ext cx="9881937"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Incumplimiento en proceso</a:t>
            </a:r>
          </a:p>
          <a:p>
            <a:r>
              <a:rPr lang="es-CO" sz="1600" cap="small" dirty="0">
                <a:solidFill>
                  <a:srgbClr val="002060"/>
                </a:solidFill>
                <a:latin typeface="Candara" panose="020E0502030303020204" pitchFamily="34" charset="0"/>
              </a:rPr>
              <a:t>         </a:t>
            </a:r>
            <a:endParaRPr lang="es-CO" sz="1600" dirty="0"/>
          </a:p>
        </p:txBody>
      </p:sp>
    </p:spTree>
    <p:extLst>
      <p:ext uri="{BB962C8B-B14F-4D97-AF65-F5344CB8AC3E}">
        <p14:creationId xmlns:p14="http://schemas.microsoft.com/office/powerpoint/2010/main" val="2371233723"/>
      </p:ext>
    </p:extLst>
  </p:cSld>
  <p:clrMapOvr>
    <a:masterClrMapping/>
  </p:clrMapOvr>
</p:sld>
</file>

<file path=ppt/slides/slide1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388730" y="1552042"/>
          <a:ext cx="11414540" cy="4480560"/>
        </p:xfrm>
        <a:graphic>
          <a:graphicData uri="http://schemas.openxmlformats.org/drawingml/2006/table">
            <a:tbl>
              <a:tblPr firstRow="1" bandRow="1">
                <a:tableStyleId>{93296810-A885-4BE3-A3E7-6D5BEEA58F35}</a:tableStyleId>
              </a:tblPr>
              <a:tblGrid>
                <a:gridCol w="862985">
                  <a:extLst>
                    <a:ext uri="{9D8B030D-6E8A-4147-A177-3AD203B41FA5}">
                      <a16:colId xmlns:a16="http://schemas.microsoft.com/office/drawing/2014/main" val="2457421865"/>
                    </a:ext>
                  </a:extLst>
                </a:gridCol>
                <a:gridCol w="1787277">
                  <a:extLst>
                    <a:ext uri="{9D8B030D-6E8A-4147-A177-3AD203B41FA5}">
                      <a16:colId xmlns:a16="http://schemas.microsoft.com/office/drawing/2014/main" val="3367632477"/>
                    </a:ext>
                  </a:extLst>
                </a:gridCol>
                <a:gridCol w="4247356">
                  <a:extLst>
                    <a:ext uri="{9D8B030D-6E8A-4147-A177-3AD203B41FA5}">
                      <a16:colId xmlns:a16="http://schemas.microsoft.com/office/drawing/2014/main" val="2128136495"/>
                    </a:ext>
                  </a:extLst>
                </a:gridCol>
                <a:gridCol w="1864971">
                  <a:extLst>
                    <a:ext uri="{9D8B030D-6E8A-4147-A177-3AD203B41FA5}">
                      <a16:colId xmlns:a16="http://schemas.microsoft.com/office/drawing/2014/main" val="2362186750"/>
                    </a:ext>
                  </a:extLst>
                </a:gridCol>
                <a:gridCol w="2651951">
                  <a:extLst>
                    <a:ext uri="{9D8B030D-6E8A-4147-A177-3AD203B41FA5}">
                      <a16:colId xmlns:a16="http://schemas.microsoft.com/office/drawing/2014/main" val="2582448820"/>
                    </a:ext>
                  </a:extLst>
                </a:gridCol>
              </a:tblGrid>
              <a:tr h="481466">
                <a:tc>
                  <a:txBody>
                    <a:bodyPr/>
                    <a:lstStyle/>
                    <a:p>
                      <a:pPr algn="ctr"/>
                      <a:r>
                        <a:rPr lang="es-CO" sz="1600" dirty="0">
                          <a:solidFill>
                            <a:schemeClr val="bg1"/>
                          </a:solidFill>
                          <a:latin typeface="+mn-lt"/>
                        </a:rPr>
                        <a:t>SAC</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latin typeface="+mn-lt"/>
                        </a:rPr>
                        <a:t>DESCRIPCIÓN</a:t>
                      </a:r>
                    </a:p>
                  </a:txBody>
                  <a:tcPr/>
                </a:tc>
                <a:tc>
                  <a:txBody>
                    <a:bodyPr/>
                    <a:lstStyle/>
                    <a:p>
                      <a:pPr algn="ctr"/>
                      <a:r>
                        <a:rPr lang="es-CO" sz="1600" dirty="0">
                          <a:solidFill>
                            <a:schemeClr val="bg1"/>
                          </a:solidFill>
                        </a:rPr>
                        <a:t>FECHA INFORME DE INCUMPLIMIENTO</a:t>
                      </a:r>
                    </a:p>
                  </a:txBody>
                  <a:tcPr/>
                </a:tc>
                <a:tc>
                  <a:txBody>
                    <a:bodyPr/>
                    <a:lstStyle/>
                    <a:p>
                      <a:pPr algn="ctr"/>
                      <a:r>
                        <a:rPr lang="es-CO" sz="1600" dirty="0">
                          <a:solidFill>
                            <a:schemeClr val="bg1"/>
                          </a:solidFill>
                          <a:latin typeface="+mn-lt"/>
                        </a:rPr>
                        <a:t>ESTADO</a:t>
                      </a:r>
                    </a:p>
                  </a:txBody>
                  <a:tcPr/>
                </a:tc>
                <a:extLst>
                  <a:ext uri="{0D108BD9-81ED-4DB2-BD59-A6C34878D82A}">
                    <a16:rowId xmlns:a16="http://schemas.microsoft.com/office/drawing/2014/main" val="3038505992"/>
                  </a:ext>
                </a:extLst>
              </a:tr>
              <a:tr h="1496026">
                <a:tc>
                  <a:txBody>
                    <a:bodyPr/>
                    <a:lstStyle/>
                    <a:p>
                      <a:pPr algn="ctr" fontAlgn="ctr"/>
                      <a:r>
                        <a:rPr lang="es-CO" sz="1600" b="0" i="0" u="none" strike="noStrike" kern="1200" dirty="0">
                          <a:solidFill>
                            <a:srgbClr val="002060"/>
                          </a:solidFill>
                          <a:effectLst/>
                          <a:latin typeface="+mn-lt"/>
                          <a:ea typeface="+mn-ea"/>
                          <a:cs typeface="+mn-cs"/>
                        </a:rPr>
                        <a:t>SAC 218</a:t>
                      </a:r>
                    </a:p>
                  </a:txBody>
                  <a:tcPr marL="0" marR="0" marT="0" marB="0" anchor="ctr"/>
                </a:tc>
                <a:tc>
                  <a:txBody>
                    <a:bodyPr/>
                    <a:lstStyle/>
                    <a:p>
                      <a:pPr algn="l" fontAlgn="ctr"/>
                      <a:r>
                        <a:rPr lang="es-MX" sz="1600" b="0" i="0" u="none" strike="noStrike" kern="1200" dirty="0">
                          <a:solidFill>
                            <a:srgbClr val="002060"/>
                          </a:solidFill>
                          <a:effectLst/>
                          <a:latin typeface="+mn-lt"/>
                          <a:ea typeface="+mn-ea"/>
                          <a:cs typeface="+mn-cs"/>
                        </a:rPr>
                        <a:t>Diferencias entre los kilómetros reportados como ejecutados en el mes de octubre de 2022 y el PGIRS</a:t>
                      </a:r>
                    </a:p>
                  </a:txBody>
                  <a:tcPr marL="0" marR="0" marT="0" marB="0" anchor="ctr"/>
                </a:tc>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Incumplimiento conforme a lo establecido en el </a:t>
                      </a:r>
                      <a:r>
                        <a:rPr lang="es-MX" sz="1600" b="1" i="0" u="none" strike="noStrike" kern="1200" dirty="0">
                          <a:solidFill>
                            <a:srgbClr val="002060"/>
                          </a:solidFill>
                          <a:effectLst/>
                          <a:latin typeface="+mn-lt"/>
                          <a:ea typeface="+mn-ea"/>
                          <a:cs typeface="+mn-cs"/>
                        </a:rPr>
                        <a:t>sub numeral 3.1 Alcance, del Anexo 3 </a:t>
                      </a:r>
                      <a:r>
                        <a:rPr lang="es-MX" sz="1600" b="0" i="0" u="none" strike="noStrike" kern="1200" dirty="0">
                          <a:solidFill>
                            <a:srgbClr val="002060"/>
                          </a:solidFill>
                          <a:effectLst/>
                          <a:latin typeface="+mn-lt"/>
                          <a:ea typeface="+mn-ea"/>
                          <a:cs typeface="+mn-cs"/>
                        </a:rPr>
                        <a:t>– Reglamento Técnico Operativo del Contrato de Concesión N° 283 de 2018 y de igual forma a lo determinado en el </a:t>
                      </a:r>
                      <a:r>
                        <a:rPr lang="es-MX" sz="1600" b="1" i="0" u="none" strike="noStrike" kern="1200" dirty="0">
                          <a:solidFill>
                            <a:srgbClr val="002060"/>
                          </a:solidFill>
                          <a:effectLst/>
                          <a:latin typeface="+mn-lt"/>
                          <a:ea typeface="+mn-ea"/>
                          <a:cs typeface="+mn-cs"/>
                        </a:rPr>
                        <a:t>Artículo 2.3.2.2.2.4.51 y lo estipulado en el Parágrafo del artículo 2.3.2.2.2.4.53. del Decreto 1077 de 2015 </a:t>
                      </a:r>
                      <a:r>
                        <a:rPr lang="es-MX" sz="1600" b="0" i="0" u="none" strike="noStrike" kern="1200" dirty="0">
                          <a:solidFill>
                            <a:srgbClr val="002060"/>
                          </a:solidFill>
                          <a:effectLst/>
                          <a:latin typeface="+mn-lt"/>
                          <a:ea typeface="+mn-ea"/>
                          <a:cs typeface="+mn-cs"/>
                        </a:rPr>
                        <a:t>del Ministerio de Vivienda, Ciudad y Territorio</a:t>
                      </a:r>
                    </a:p>
                  </a:txBody>
                  <a:tcPr marL="0" marR="0" marT="0" marB="0" anchor="ctr"/>
                </a:tc>
                <a:tc>
                  <a:txBody>
                    <a:bodyPr/>
                    <a:lstStyle/>
                    <a:p>
                      <a:pPr algn="ctr" fontAlgn="ctr"/>
                      <a:r>
                        <a:rPr lang="es-CO" sz="1600" b="0" i="0" u="none" strike="noStrike" kern="1200" dirty="0">
                          <a:solidFill>
                            <a:srgbClr val="002060"/>
                          </a:solidFill>
                          <a:effectLst/>
                          <a:latin typeface="+mn-lt"/>
                          <a:ea typeface="+mn-ea"/>
                          <a:cs typeface="+mn-cs"/>
                        </a:rPr>
                        <a:t>24/09/2023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Mediante comunicado UAESP-CPC-UAESP-7399-23  del 22/12/2023 la Interventoría se pronunció respecto del Comunicado UAESP N° 20232000249411 del 23/10/2023</a:t>
                      </a: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kern="1200" dirty="0">
                        <a:solidFill>
                          <a:srgbClr val="002060"/>
                        </a:solidFill>
                        <a:effectLst/>
                        <a:latin typeface="+mn-lt"/>
                        <a:ea typeface="+mn-ea"/>
                        <a:cs typeface="+mn-cs"/>
                      </a:endParaRPr>
                    </a:p>
                  </a:txBody>
                  <a:tcPr marL="0" marR="0" marT="0" marB="0" anchor="ctr"/>
                </a:tc>
                <a:extLst>
                  <a:ext uri="{0D108BD9-81ED-4DB2-BD59-A6C34878D82A}">
                    <a16:rowId xmlns:a16="http://schemas.microsoft.com/office/drawing/2014/main" val="2008301289"/>
                  </a:ext>
                </a:extLst>
              </a:tr>
              <a:tr h="1496026">
                <a:tc>
                  <a:txBody>
                    <a:bodyPr/>
                    <a:lstStyle/>
                    <a:p>
                      <a:pPr algn="ctr" fontAlgn="ctr"/>
                      <a:r>
                        <a:rPr lang="es-CO" sz="1600" b="0" i="0" u="none" strike="noStrike" kern="1200" dirty="0">
                          <a:solidFill>
                            <a:srgbClr val="002060"/>
                          </a:solidFill>
                          <a:effectLst/>
                          <a:latin typeface="+mn-lt"/>
                          <a:ea typeface="+mn-ea"/>
                          <a:cs typeface="+mn-cs"/>
                        </a:rPr>
                        <a:t>SAC 228</a:t>
                      </a:r>
                    </a:p>
                  </a:txBody>
                  <a:tcPr marL="0" marR="0" marT="0" marB="0" anchor="ctr"/>
                </a:tc>
                <a:tc>
                  <a:txBody>
                    <a:bodyPr/>
                    <a:lstStyle/>
                    <a:p>
                      <a:pPr algn="l" fontAlgn="ctr"/>
                      <a:r>
                        <a:rPr lang="es-MX" sz="1600" b="0" i="0" u="none" strike="noStrike" kern="1200" dirty="0">
                          <a:solidFill>
                            <a:srgbClr val="002060"/>
                          </a:solidFill>
                          <a:effectLst/>
                          <a:latin typeface="+mn-lt"/>
                          <a:ea typeface="+mn-ea"/>
                          <a:cs typeface="+mn-cs"/>
                        </a:rPr>
                        <a:t>Diferencias entre los kilómetros reportados como ejecutados en el mes de noviembre de 2022 y el PGIRS </a:t>
                      </a:r>
                    </a:p>
                  </a:txBody>
                  <a:tcPr marL="0" marR="0" marT="0" marB="0" anchor="ctr"/>
                </a:tc>
                <a:tc>
                  <a:txBody>
                    <a:bodyPr/>
                    <a:lstStyle/>
                    <a:p>
                      <a:pPr marL="0" marR="0" lvl="0" indent="0" algn="just"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Incumplimiento conforme a lo establecido en el </a:t>
                      </a:r>
                      <a:r>
                        <a:rPr lang="es-MX" sz="1600" b="1" i="0" u="none" strike="noStrike" kern="1200" dirty="0">
                          <a:solidFill>
                            <a:srgbClr val="002060"/>
                          </a:solidFill>
                          <a:effectLst/>
                          <a:latin typeface="+mn-lt"/>
                          <a:ea typeface="+mn-ea"/>
                          <a:cs typeface="+mn-cs"/>
                        </a:rPr>
                        <a:t>sub numeral 3.1 Alcance, del Anexo 3 </a:t>
                      </a:r>
                      <a:r>
                        <a:rPr lang="es-MX" sz="1600" b="0" i="0" u="none" strike="noStrike" kern="1200" dirty="0">
                          <a:solidFill>
                            <a:srgbClr val="002060"/>
                          </a:solidFill>
                          <a:effectLst/>
                          <a:latin typeface="+mn-lt"/>
                          <a:ea typeface="+mn-ea"/>
                          <a:cs typeface="+mn-cs"/>
                        </a:rPr>
                        <a:t>– Reglamento Técnico Operativo del Contrato de Concesión N° 283 de 2018 y de igual forma a lo determinado en el </a:t>
                      </a:r>
                      <a:r>
                        <a:rPr lang="es-MX" sz="1600" b="1" i="0" u="none" strike="noStrike" kern="1200" dirty="0">
                          <a:solidFill>
                            <a:srgbClr val="002060"/>
                          </a:solidFill>
                          <a:effectLst/>
                          <a:latin typeface="+mn-lt"/>
                          <a:ea typeface="+mn-ea"/>
                          <a:cs typeface="+mn-cs"/>
                        </a:rPr>
                        <a:t>Artículo 2.3.2.2.2.4.51 y lo estipulado en el Parágrafo del artículo 2.3.2.2.2.4.53. del Decreto 1077 de 2015 </a:t>
                      </a:r>
                      <a:r>
                        <a:rPr lang="es-MX" sz="1600" b="0" i="0" u="none" strike="noStrike" kern="1200" dirty="0">
                          <a:solidFill>
                            <a:srgbClr val="002060"/>
                          </a:solidFill>
                          <a:effectLst/>
                          <a:latin typeface="+mn-lt"/>
                          <a:ea typeface="+mn-ea"/>
                          <a:cs typeface="+mn-cs"/>
                        </a:rPr>
                        <a:t>del Ministerio de Vivienda, Ciudad y Territorio</a:t>
                      </a:r>
                    </a:p>
                  </a:txBody>
                  <a:tcPr marL="0" marR="0" marT="0" marB="0" anchor="ctr"/>
                </a:tc>
                <a:tc>
                  <a:txBody>
                    <a:bodyPr/>
                    <a:lstStyle/>
                    <a:p>
                      <a:pPr algn="ctr" fontAlgn="ctr"/>
                      <a:r>
                        <a:rPr lang="es-CO" sz="1600" b="0" i="0" u="none" strike="noStrike" kern="1200" dirty="0">
                          <a:solidFill>
                            <a:srgbClr val="002060"/>
                          </a:solidFill>
                          <a:effectLst/>
                          <a:latin typeface="+mn-lt"/>
                          <a:ea typeface="+mn-ea"/>
                          <a:cs typeface="+mn-cs"/>
                        </a:rPr>
                        <a:t>24/09/2023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Mediante comunicado UAESP-CPC-UAESP-7399-23  del 22/12/2023 la Interventoría se pronunció respecto del Comunicado UAESP N° 20232000249411 del 23/10/2023</a:t>
                      </a: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kern="1200" dirty="0">
                        <a:solidFill>
                          <a:srgbClr val="002060"/>
                        </a:solidFill>
                        <a:effectLst/>
                        <a:latin typeface="+mn-lt"/>
                        <a:ea typeface="+mn-ea"/>
                        <a:cs typeface="+mn-cs"/>
                      </a:endParaRPr>
                    </a:p>
                  </a:txBody>
                  <a:tcPr marL="0" marR="0" marT="0" marB="0" anchor="ctr"/>
                </a:tc>
                <a:extLst>
                  <a:ext uri="{0D108BD9-81ED-4DB2-BD59-A6C34878D82A}">
                    <a16:rowId xmlns:a16="http://schemas.microsoft.com/office/drawing/2014/main" val="3128750194"/>
                  </a:ext>
                </a:extLst>
              </a:tr>
            </a:tbl>
          </a:graphicData>
        </a:graphic>
      </p:graphicFrame>
      <p:sp>
        <p:nvSpPr>
          <p:cNvPr id="2" name="CuadroTexto 1">
            <a:extLst>
              <a:ext uri="{FF2B5EF4-FFF2-40B4-BE49-F238E27FC236}">
                <a16:creationId xmlns:a16="http://schemas.microsoft.com/office/drawing/2014/main" id="{81AF23B3-0DBB-4495-97F2-604911E7C817}"/>
              </a:ext>
            </a:extLst>
          </p:cNvPr>
          <p:cNvSpPr txBox="1"/>
          <p:nvPr/>
        </p:nvSpPr>
        <p:spPr>
          <a:xfrm>
            <a:off x="2083711" y="687031"/>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13</a:t>
            </a:r>
            <a:endParaRPr lang="es-CO" sz="3200" b="1" kern="0" cap="small" dirty="0">
              <a:solidFill>
                <a:schemeClr val="accent1">
                  <a:lumMod val="50000"/>
                </a:schemeClr>
              </a:solidFill>
              <a:latin typeface="Candara" panose="020E0502030303020204" pitchFamily="34" charset="0"/>
            </a:endParaRPr>
          </a:p>
        </p:txBody>
      </p:sp>
      <p:pic>
        <p:nvPicPr>
          <p:cNvPr id="7" name="Imagen 6">
            <a:extLst>
              <a:ext uri="{FF2B5EF4-FFF2-40B4-BE49-F238E27FC236}">
                <a16:creationId xmlns:a16="http://schemas.microsoft.com/office/drawing/2014/main" id="{8BA8C4AD-3033-4A7C-8C42-756390C507FA}"/>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172123" y="60138"/>
            <a:ext cx="1370032" cy="1076287"/>
          </a:xfrm>
          <a:prstGeom prst="rect">
            <a:avLst/>
          </a:prstGeom>
        </p:spPr>
      </p:pic>
      <p:sp>
        <p:nvSpPr>
          <p:cNvPr id="10" name="CuadroTexto 9">
            <a:extLst>
              <a:ext uri="{FF2B5EF4-FFF2-40B4-BE49-F238E27FC236}">
                <a16:creationId xmlns:a16="http://schemas.microsoft.com/office/drawing/2014/main" id="{E563684F-DF45-46B2-944E-7F128E7E6095}"/>
              </a:ext>
            </a:extLst>
          </p:cNvPr>
          <p:cNvSpPr txBox="1"/>
          <p:nvPr/>
        </p:nvSpPr>
        <p:spPr>
          <a:xfrm>
            <a:off x="1654663" y="60138"/>
            <a:ext cx="9881937"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Incumplimiento en proceso</a:t>
            </a:r>
          </a:p>
          <a:p>
            <a:r>
              <a:rPr lang="es-CO" sz="1600" cap="small" dirty="0">
                <a:solidFill>
                  <a:srgbClr val="002060"/>
                </a:solidFill>
                <a:latin typeface="Candara" panose="020E0502030303020204" pitchFamily="34" charset="0"/>
              </a:rPr>
              <a:t>         </a:t>
            </a:r>
            <a:endParaRPr lang="es-CO" sz="1600" dirty="0"/>
          </a:p>
        </p:txBody>
      </p:sp>
    </p:spTree>
    <p:extLst>
      <p:ext uri="{BB962C8B-B14F-4D97-AF65-F5344CB8AC3E}">
        <p14:creationId xmlns:p14="http://schemas.microsoft.com/office/powerpoint/2010/main" val="921621895"/>
      </p:ext>
    </p:extLst>
  </p:cSld>
  <p:clrMapOvr>
    <a:masterClrMapping/>
  </p:clrMapOvr>
</p:sld>
</file>

<file path=ppt/slides/slide1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388730" y="1552042"/>
          <a:ext cx="11414540" cy="4724400"/>
        </p:xfrm>
        <a:graphic>
          <a:graphicData uri="http://schemas.openxmlformats.org/drawingml/2006/table">
            <a:tbl>
              <a:tblPr firstRow="1" bandRow="1">
                <a:tableStyleId>{93296810-A885-4BE3-A3E7-6D5BEEA58F35}</a:tableStyleId>
              </a:tblPr>
              <a:tblGrid>
                <a:gridCol w="862985">
                  <a:extLst>
                    <a:ext uri="{9D8B030D-6E8A-4147-A177-3AD203B41FA5}">
                      <a16:colId xmlns:a16="http://schemas.microsoft.com/office/drawing/2014/main" val="2457421865"/>
                    </a:ext>
                  </a:extLst>
                </a:gridCol>
                <a:gridCol w="1787277">
                  <a:extLst>
                    <a:ext uri="{9D8B030D-6E8A-4147-A177-3AD203B41FA5}">
                      <a16:colId xmlns:a16="http://schemas.microsoft.com/office/drawing/2014/main" val="3367632477"/>
                    </a:ext>
                  </a:extLst>
                </a:gridCol>
                <a:gridCol w="4247356">
                  <a:extLst>
                    <a:ext uri="{9D8B030D-6E8A-4147-A177-3AD203B41FA5}">
                      <a16:colId xmlns:a16="http://schemas.microsoft.com/office/drawing/2014/main" val="2128136495"/>
                    </a:ext>
                  </a:extLst>
                </a:gridCol>
                <a:gridCol w="1864971">
                  <a:extLst>
                    <a:ext uri="{9D8B030D-6E8A-4147-A177-3AD203B41FA5}">
                      <a16:colId xmlns:a16="http://schemas.microsoft.com/office/drawing/2014/main" val="2362186750"/>
                    </a:ext>
                  </a:extLst>
                </a:gridCol>
                <a:gridCol w="2651951">
                  <a:extLst>
                    <a:ext uri="{9D8B030D-6E8A-4147-A177-3AD203B41FA5}">
                      <a16:colId xmlns:a16="http://schemas.microsoft.com/office/drawing/2014/main" val="2582448820"/>
                    </a:ext>
                  </a:extLst>
                </a:gridCol>
              </a:tblGrid>
              <a:tr h="481466">
                <a:tc>
                  <a:txBody>
                    <a:bodyPr/>
                    <a:lstStyle/>
                    <a:p>
                      <a:pPr algn="ctr"/>
                      <a:r>
                        <a:rPr lang="es-CO" sz="1600" dirty="0">
                          <a:solidFill>
                            <a:schemeClr val="bg1"/>
                          </a:solidFill>
                          <a:latin typeface="+mn-lt"/>
                        </a:rPr>
                        <a:t>SAC</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latin typeface="+mn-lt"/>
                        </a:rPr>
                        <a:t>DESCRIPCIÓN</a:t>
                      </a:r>
                    </a:p>
                  </a:txBody>
                  <a:tcPr/>
                </a:tc>
                <a:tc>
                  <a:txBody>
                    <a:bodyPr/>
                    <a:lstStyle/>
                    <a:p>
                      <a:pPr algn="ctr"/>
                      <a:r>
                        <a:rPr lang="es-CO" sz="1600" dirty="0">
                          <a:solidFill>
                            <a:schemeClr val="bg1"/>
                          </a:solidFill>
                        </a:rPr>
                        <a:t>FECHA INFORME DE INCUMPLIMIENTO</a:t>
                      </a:r>
                    </a:p>
                  </a:txBody>
                  <a:tcPr/>
                </a:tc>
                <a:tc>
                  <a:txBody>
                    <a:bodyPr/>
                    <a:lstStyle/>
                    <a:p>
                      <a:pPr algn="ctr"/>
                      <a:r>
                        <a:rPr lang="es-CO" sz="1600" dirty="0">
                          <a:solidFill>
                            <a:schemeClr val="bg1"/>
                          </a:solidFill>
                          <a:latin typeface="+mn-lt"/>
                        </a:rPr>
                        <a:t>ESTADO</a:t>
                      </a:r>
                    </a:p>
                  </a:txBody>
                  <a:tcPr/>
                </a:tc>
                <a:extLst>
                  <a:ext uri="{0D108BD9-81ED-4DB2-BD59-A6C34878D82A}">
                    <a16:rowId xmlns:a16="http://schemas.microsoft.com/office/drawing/2014/main" val="3038505992"/>
                  </a:ext>
                </a:extLst>
              </a:tr>
              <a:tr h="1496026">
                <a:tc>
                  <a:txBody>
                    <a:bodyPr/>
                    <a:lstStyle/>
                    <a:p>
                      <a:pPr algn="ctr" fontAlgn="ctr"/>
                      <a:r>
                        <a:rPr lang="es-CO" sz="1600" b="0" i="0" u="none" strike="noStrike" kern="1200" dirty="0">
                          <a:solidFill>
                            <a:srgbClr val="002060"/>
                          </a:solidFill>
                          <a:effectLst/>
                          <a:latin typeface="+mn-lt"/>
                          <a:ea typeface="+mn-ea"/>
                          <a:cs typeface="+mn-cs"/>
                        </a:rPr>
                        <a:t>SAC 229</a:t>
                      </a:r>
                    </a:p>
                  </a:txBody>
                  <a:tcPr marL="0" marR="0" marT="0" marB="0" anchor="ctr"/>
                </a:tc>
                <a:tc>
                  <a:txBody>
                    <a:bodyPr/>
                    <a:lstStyle/>
                    <a:p>
                      <a:pPr algn="l" fontAlgn="ctr"/>
                      <a:r>
                        <a:rPr lang="es-MX" sz="1600" b="0" i="0" u="none" strike="noStrike" kern="1200" dirty="0">
                          <a:solidFill>
                            <a:srgbClr val="002060"/>
                          </a:solidFill>
                          <a:effectLst/>
                          <a:latin typeface="+mn-lt"/>
                          <a:ea typeface="+mn-ea"/>
                          <a:cs typeface="+mn-cs"/>
                        </a:rPr>
                        <a:t>Diferencias entre los kilómetros reportados como ejecutados en el mes de diciembre de 2022 y el PGIRS </a:t>
                      </a:r>
                    </a:p>
                  </a:txBody>
                  <a:tcPr marL="0" marR="0" marT="0" marB="0" anchor="ctr"/>
                </a:tc>
                <a:tc>
                  <a:txBody>
                    <a:bodyPr/>
                    <a:lstStyle/>
                    <a:p>
                      <a:pPr marL="0" marR="0" lvl="0" indent="0" algn="just"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Incumplimiento conforme a lo establecido en el </a:t>
                      </a:r>
                      <a:r>
                        <a:rPr lang="es-MX" sz="1600" b="1" i="0" u="none" strike="noStrike" kern="1200" dirty="0">
                          <a:solidFill>
                            <a:srgbClr val="002060"/>
                          </a:solidFill>
                          <a:effectLst/>
                          <a:latin typeface="+mn-lt"/>
                          <a:ea typeface="+mn-ea"/>
                          <a:cs typeface="+mn-cs"/>
                        </a:rPr>
                        <a:t>sub numeral 3.1 Alcance, del Anexo 3 </a:t>
                      </a:r>
                      <a:r>
                        <a:rPr lang="es-MX" sz="1600" b="0" i="0" u="none" strike="noStrike" kern="1200" dirty="0">
                          <a:solidFill>
                            <a:srgbClr val="002060"/>
                          </a:solidFill>
                          <a:effectLst/>
                          <a:latin typeface="+mn-lt"/>
                          <a:ea typeface="+mn-ea"/>
                          <a:cs typeface="+mn-cs"/>
                        </a:rPr>
                        <a:t>– Reglamento Técnico Operativo del Contrato de Concesión N° 283 de 2018 y de igual forma a lo determinado en el </a:t>
                      </a:r>
                      <a:r>
                        <a:rPr lang="es-MX" sz="1600" b="1" i="0" u="none" strike="noStrike" kern="1200" dirty="0">
                          <a:solidFill>
                            <a:srgbClr val="002060"/>
                          </a:solidFill>
                          <a:effectLst/>
                          <a:latin typeface="+mn-lt"/>
                          <a:ea typeface="+mn-ea"/>
                          <a:cs typeface="+mn-cs"/>
                        </a:rPr>
                        <a:t>Artículo 2.3.2.2.2.4.51 y lo estipulado en el Parágrafo del artículo 2.3.2.2.2.4.53. del Decreto 1077 de 2015 </a:t>
                      </a:r>
                      <a:r>
                        <a:rPr lang="es-MX" sz="1600" b="0" i="0" u="none" strike="noStrike" kern="1200" dirty="0">
                          <a:solidFill>
                            <a:srgbClr val="002060"/>
                          </a:solidFill>
                          <a:effectLst/>
                          <a:latin typeface="+mn-lt"/>
                          <a:ea typeface="+mn-ea"/>
                          <a:cs typeface="+mn-cs"/>
                        </a:rPr>
                        <a:t>del Ministerio de Vivienda, Ciudad y Territorio</a:t>
                      </a:r>
                    </a:p>
                  </a:txBody>
                  <a:tcPr marL="0" marR="0" marT="0" marB="0" anchor="ctr"/>
                </a:tc>
                <a:tc>
                  <a:txBody>
                    <a:bodyPr/>
                    <a:lstStyle/>
                    <a:p>
                      <a:pPr algn="ctr" fontAlgn="ctr"/>
                      <a:r>
                        <a:rPr lang="es-CO" sz="1600" b="0" i="0" u="none" strike="noStrike" kern="1200" dirty="0">
                          <a:solidFill>
                            <a:srgbClr val="002060"/>
                          </a:solidFill>
                          <a:effectLst/>
                          <a:latin typeface="+mn-lt"/>
                          <a:ea typeface="+mn-ea"/>
                          <a:cs typeface="+mn-cs"/>
                        </a:rPr>
                        <a:t>26/10/2023</a:t>
                      </a:r>
                    </a:p>
                  </a:txBody>
                  <a:tcPr marL="0" marR="0" marT="0" marB="0" anchor="ctr"/>
                </a:tc>
                <a:tc>
                  <a:txBody>
                    <a:bodyPr/>
                    <a:lstStyle/>
                    <a:p>
                      <a:pPr algn="ctr" fontAlgn="ctr"/>
                      <a:r>
                        <a:rPr lang="es-MX" sz="1600" b="1" i="0" u="none" strike="noStrike" kern="1200" dirty="0">
                          <a:solidFill>
                            <a:srgbClr val="002060"/>
                          </a:solidFill>
                          <a:effectLst/>
                          <a:latin typeface="+mn-lt"/>
                          <a:ea typeface="+mn-ea"/>
                          <a:cs typeface="+mn-cs"/>
                        </a:rPr>
                        <a:t>  </a:t>
                      </a:r>
                      <a:r>
                        <a:rPr lang="es-MX" sz="1600" b="0" i="0" u="none" strike="noStrike" kern="1200" dirty="0">
                          <a:solidFill>
                            <a:srgbClr val="002060"/>
                          </a:solidFill>
                          <a:effectLst/>
                          <a:latin typeface="+mn-lt"/>
                          <a:ea typeface="+mn-ea"/>
                          <a:cs typeface="+mn-cs"/>
                        </a:rPr>
                        <a:t>Mediante el comunicado UAESP-CPC-UAESP-7647-24 del 22/02/2024 la Interventoría atendió las observaciones realizadas por la Unidad mediante el 20232000309091 del 29/12/2023</a:t>
                      </a:r>
                    </a:p>
                  </a:txBody>
                  <a:tcPr marL="0" marR="0" marT="0" marB="0" anchor="ctr"/>
                </a:tc>
                <a:extLst>
                  <a:ext uri="{0D108BD9-81ED-4DB2-BD59-A6C34878D82A}">
                    <a16:rowId xmlns:a16="http://schemas.microsoft.com/office/drawing/2014/main" val="1489600612"/>
                  </a:ext>
                </a:extLst>
              </a:tr>
              <a:tr h="1496026">
                <a:tc>
                  <a:txBody>
                    <a:bodyPr/>
                    <a:lstStyle/>
                    <a:p>
                      <a:pPr algn="ctr" fontAlgn="ctr"/>
                      <a:r>
                        <a:rPr lang="es-CO" sz="1600" b="0" i="0" u="none" strike="noStrike" kern="1200" dirty="0">
                          <a:solidFill>
                            <a:srgbClr val="002060"/>
                          </a:solidFill>
                          <a:effectLst/>
                          <a:latin typeface="+mn-lt"/>
                          <a:ea typeface="+mn-ea"/>
                          <a:cs typeface="+mn-cs"/>
                        </a:rPr>
                        <a:t>SAC 241</a:t>
                      </a:r>
                    </a:p>
                  </a:txBody>
                  <a:tcPr marL="0" marR="0" marT="0" marB="0" anchor="ctr"/>
                </a:tc>
                <a:tc>
                  <a:txBody>
                    <a:bodyPr/>
                    <a:lstStyle/>
                    <a:p>
                      <a:pPr algn="l" fontAlgn="ctr"/>
                      <a:r>
                        <a:rPr lang="es-MX" sz="1600" b="0" i="0" u="none" strike="noStrike" kern="1200" dirty="0">
                          <a:solidFill>
                            <a:srgbClr val="002060"/>
                          </a:solidFill>
                          <a:effectLst/>
                          <a:latin typeface="+mn-lt"/>
                          <a:ea typeface="+mn-ea"/>
                          <a:cs typeface="+mn-cs"/>
                        </a:rPr>
                        <a:t>Diferencias entre los kilómetros reportados como ejecutados en el mes de enero de 2023 y el PGIRS</a:t>
                      </a:r>
                    </a:p>
                  </a:txBody>
                  <a:tcPr marL="0" marR="0" marT="0" marB="0" anchor="ctr"/>
                </a:tc>
                <a:tc>
                  <a:txBody>
                    <a:bodyPr/>
                    <a:lstStyle/>
                    <a:p>
                      <a:pPr marL="0" marR="0" lvl="0" indent="0" algn="just"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Incumplimiento conforme a lo establecido en el </a:t>
                      </a:r>
                      <a:r>
                        <a:rPr lang="es-MX" sz="1600" b="1" i="0" u="none" strike="noStrike" kern="1200" dirty="0">
                          <a:solidFill>
                            <a:srgbClr val="002060"/>
                          </a:solidFill>
                          <a:effectLst/>
                          <a:latin typeface="+mn-lt"/>
                          <a:ea typeface="+mn-ea"/>
                          <a:cs typeface="+mn-cs"/>
                        </a:rPr>
                        <a:t>sub numeral 3.1 Alcance, del Anexo 3 </a:t>
                      </a:r>
                      <a:r>
                        <a:rPr lang="es-MX" sz="1600" b="0" i="0" u="none" strike="noStrike" kern="1200" dirty="0">
                          <a:solidFill>
                            <a:srgbClr val="002060"/>
                          </a:solidFill>
                          <a:effectLst/>
                          <a:latin typeface="+mn-lt"/>
                          <a:ea typeface="+mn-ea"/>
                          <a:cs typeface="+mn-cs"/>
                        </a:rPr>
                        <a:t>– Reglamento Técnico Operativo del Contrato de Concesión N° 283 de 2018 y de igual forma a lo determinado en el </a:t>
                      </a:r>
                      <a:r>
                        <a:rPr lang="es-MX" sz="1600" b="1" i="0" u="none" strike="noStrike" kern="1200" dirty="0">
                          <a:solidFill>
                            <a:srgbClr val="002060"/>
                          </a:solidFill>
                          <a:effectLst/>
                          <a:latin typeface="+mn-lt"/>
                          <a:ea typeface="+mn-ea"/>
                          <a:cs typeface="+mn-cs"/>
                        </a:rPr>
                        <a:t>Artículo 2.3.2.2.2.4.51 y lo estipulado en el Parágrafo del artículo 2.3.2.2.2.4.53. del Decreto 1077 de 2015 </a:t>
                      </a:r>
                      <a:r>
                        <a:rPr lang="es-MX" sz="1600" b="0" i="0" u="none" strike="noStrike" kern="1200" dirty="0">
                          <a:solidFill>
                            <a:srgbClr val="002060"/>
                          </a:solidFill>
                          <a:effectLst/>
                          <a:latin typeface="+mn-lt"/>
                          <a:ea typeface="+mn-ea"/>
                          <a:cs typeface="+mn-cs"/>
                        </a:rPr>
                        <a:t>del Ministerio de Vivienda, Ciudad y Territorio</a:t>
                      </a:r>
                    </a:p>
                    <a:p>
                      <a:pPr marL="0" marR="0" lvl="0" indent="0" algn="just" defTabSz="914400" rtl="0" eaLnBrk="1" fontAlgn="ctr" latinLnBrk="0" hangingPunct="1">
                        <a:lnSpc>
                          <a:spcPct val="100000"/>
                        </a:lnSpc>
                        <a:spcBef>
                          <a:spcPts val="0"/>
                        </a:spcBef>
                        <a:spcAft>
                          <a:spcPts val="0"/>
                        </a:spcAft>
                        <a:buClrTx/>
                        <a:buSzTx/>
                        <a:buFontTx/>
                        <a:buNone/>
                        <a:tabLst/>
                        <a:defRPr/>
                      </a:pPr>
                      <a:endParaRPr lang="es-MX" sz="1600" b="0" i="0" u="none" strike="noStrike" kern="1200" dirty="0">
                        <a:solidFill>
                          <a:srgbClr val="002060"/>
                        </a:solidFill>
                        <a:effectLst/>
                        <a:latin typeface="+mn-lt"/>
                        <a:ea typeface="+mn-ea"/>
                        <a:cs typeface="+mn-cs"/>
                      </a:endParaRPr>
                    </a:p>
                  </a:txBody>
                  <a:tcPr marL="0" marR="0" marT="0" marB="0" anchor="ctr"/>
                </a:tc>
                <a:tc>
                  <a:txBody>
                    <a:bodyPr/>
                    <a:lstStyle/>
                    <a:p>
                      <a:pPr algn="ctr" fontAlgn="ctr"/>
                      <a:r>
                        <a:rPr lang="es-CO" sz="1600" b="0" i="0" u="none" strike="noStrike" kern="1200" dirty="0">
                          <a:solidFill>
                            <a:srgbClr val="002060"/>
                          </a:solidFill>
                          <a:effectLst/>
                          <a:latin typeface="+mn-lt"/>
                          <a:ea typeface="+mn-ea"/>
                          <a:cs typeface="+mn-cs"/>
                        </a:rPr>
                        <a:t>6/12/2023</a:t>
                      </a:r>
                    </a:p>
                  </a:txBody>
                  <a:tcPr marL="0" marR="0" marT="0" marB="0" anchor="ctr"/>
                </a:tc>
                <a:tc>
                  <a:txBody>
                    <a:bodyPr/>
                    <a:lstStyle/>
                    <a:p>
                      <a:pPr algn="ctr" fontAlgn="ctr"/>
                      <a:r>
                        <a:rPr lang="es-MX" sz="1600" b="0" i="0" u="none" strike="noStrike" kern="1200" dirty="0">
                          <a:solidFill>
                            <a:srgbClr val="002060"/>
                          </a:solidFill>
                          <a:effectLst/>
                          <a:latin typeface="+mn-lt"/>
                          <a:ea typeface="+mn-ea"/>
                          <a:cs typeface="+mn-cs"/>
                        </a:rPr>
                        <a:t>Mediante el comunicado UAESP-CPC-UAESP-7647-24 del 22/02/2024 la Interventoría atendió las observaciones realizadas por la Unidad mediante el 20232000309091 del 29/12/2023</a:t>
                      </a:r>
                    </a:p>
                  </a:txBody>
                  <a:tcPr marL="0" marR="0" marT="0" marB="0" anchor="ctr"/>
                </a:tc>
                <a:extLst>
                  <a:ext uri="{0D108BD9-81ED-4DB2-BD59-A6C34878D82A}">
                    <a16:rowId xmlns:a16="http://schemas.microsoft.com/office/drawing/2014/main" val="1311637257"/>
                  </a:ext>
                </a:extLst>
              </a:tr>
            </a:tbl>
          </a:graphicData>
        </a:graphic>
      </p:graphicFrame>
      <p:sp>
        <p:nvSpPr>
          <p:cNvPr id="2" name="CuadroTexto 1">
            <a:extLst>
              <a:ext uri="{FF2B5EF4-FFF2-40B4-BE49-F238E27FC236}">
                <a16:creationId xmlns:a16="http://schemas.microsoft.com/office/drawing/2014/main" id="{81AF23B3-0DBB-4495-97F2-604911E7C817}"/>
              </a:ext>
            </a:extLst>
          </p:cNvPr>
          <p:cNvSpPr txBox="1"/>
          <p:nvPr/>
        </p:nvSpPr>
        <p:spPr>
          <a:xfrm>
            <a:off x="2083711" y="687031"/>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13</a:t>
            </a:r>
            <a:endParaRPr lang="es-CO" sz="3200" b="1" kern="0" cap="small" dirty="0">
              <a:solidFill>
                <a:schemeClr val="accent1">
                  <a:lumMod val="50000"/>
                </a:schemeClr>
              </a:solidFill>
              <a:latin typeface="Candara" panose="020E0502030303020204" pitchFamily="34" charset="0"/>
            </a:endParaRPr>
          </a:p>
        </p:txBody>
      </p:sp>
      <p:pic>
        <p:nvPicPr>
          <p:cNvPr id="7" name="Imagen 6">
            <a:extLst>
              <a:ext uri="{FF2B5EF4-FFF2-40B4-BE49-F238E27FC236}">
                <a16:creationId xmlns:a16="http://schemas.microsoft.com/office/drawing/2014/main" id="{8BA8C4AD-3033-4A7C-8C42-756390C507FA}"/>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172123" y="60138"/>
            <a:ext cx="1370032" cy="1076287"/>
          </a:xfrm>
          <a:prstGeom prst="rect">
            <a:avLst/>
          </a:prstGeom>
        </p:spPr>
      </p:pic>
      <p:sp>
        <p:nvSpPr>
          <p:cNvPr id="10" name="CuadroTexto 9">
            <a:extLst>
              <a:ext uri="{FF2B5EF4-FFF2-40B4-BE49-F238E27FC236}">
                <a16:creationId xmlns:a16="http://schemas.microsoft.com/office/drawing/2014/main" id="{E563684F-DF45-46B2-944E-7F128E7E6095}"/>
              </a:ext>
            </a:extLst>
          </p:cNvPr>
          <p:cNvSpPr txBox="1"/>
          <p:nvPr/>
        </p:nvSpPr>
        <p:spPr>
          <a:xfrm>
            <a:off x="1654663" y="60138"/>
            <a:ext cx="9881937"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Incumplimiento en proceso</a:t>
            </a:r>
          </a:p>
          <a:p>
            <a:r>
              <a:rPr lang="es-CO" sz="1600" cap="small" dirty="0">
                <a:solidFill>
                  <a:srgbClr val="002060"/>
                </a:solidFill>
                <a:latin typeface="Candara" panose="020E0502030303020204" pitchFamily="34" charset="0"/>
              </a:rPr>
              <a:t>         </a:t>
            </a:r>
            <a:endParaRPr lang="es-CO" sz="1600" dirty="0"/>
          </a:p>
        </p:txBody>
      </p:sp>
    </p:spTree>
    <p:extLst>
      <p:ext uri="{BB962C8B-B14F-4D97-AF65-F5344CB8AC3E}">
        <p14:creationId xmlns:p14="http://schemas.microsoft.com/office/powerpoint/2010/main" val="478245828"/>
      </p:ext>
    </p:extLst>
  </p:cSld>
  <p:clrMapOvr>
    <a:masterClrMapping/>
  </p:clrMapOvr>
</p:sld>
</file>

<file path=ppt/slides/slide1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388730" y="1552042"/>
          <a:ext cx="11414540" cy="4724400"/>
        </p:xfrm>
        <a:graphic>
          <a:graphicData uri="http://schemas.openxmlformats.org/drawingml/2006/table">
            <a:tbl>
              <a:tblPr firstRow="1" bandRow="1">
                <a:tableStyleId>{93296810-A885-4BE3-A3E7-6D5BEEA58F35}</a:tableStyleId>
              </a:tblPr>
              <a:tblGrid>
                <a:gridCol w="862985">
                  <a:extLst>
                    <a:ext uri="{9D8B030D-6E8A-4147-A177-3AD203B41FA5}">
                      <a16:colId xmlns:a16="http://schemas.microsoft.com/office/drawing/2014/main" val="2457421865"/>
                    </a:ext>
                  </a:extLst>
                </a:gridCol>
                <a:gridCol w="1787277">
                  <a:extLst>
                    <a:ext uri="{9D8B030D-6E8A-4147-A177-3AD203B41FA5}">
                      <a16:colId xmlns:a16="http://schemas.microsoft.com/office/drawing/2014/main" val="3367632477"/>
                    </a:ext>
                  </a:extLst>
                </a:gridCol>
                <a:gridCol w="4247356">
                  <a:extLst>
                    <a:ext uri="{9D8B030D-6E8A-4147-A177-3AD203B41FA5}">
                      <a16:colId xmlns:a16="http://schemas.microsoft.com/office/drawing/2014/main" val="2128136495"/>
                    </a:ext>
                  </a:extLst>
                </a:gridCol>
                <a:gridCol w="1864971">
                  <a:extLst>
                    <a:ext uri="{9D8B030D-6E8A-4147-A177-3AD203B41FA5}">
                      <a16:colId xmlns:a16="http://schemas.microsoft.com/office/drawing/2014/main" val="2362186750"/>
                    </a:ext>
                  </a:extLst>
                </a:gridCol>
                <a:gridCol w="2651951">
                  <a:extLst>
                    <a:ext uri="{9D8B030D-6E8A-4147-A177-3AD203B41FA5}">
                      <a16:colId xmlns:a16="http://schemas.microsoft.com/office/drawing/2014/main" val="2582448820"/>
                    </a:ext>
                  </a:extLst>
                </a:gridCol>
              </a:tblGrid>
              <a:tr h="481466">
                <a:tc>
                  <a:txBody>
                    <a:bodyPr/>
                    <a:lstStyle/>
                    <a:p>
                      <a:pPr algn="ctr"/>
                      <a:r>
                        <a:rPr lang="es-CO" sz="1600" dirty="0">
                          <a:solidFill>
                            <a:schemeClr val="bg1"/>
                          </a:solidFill>
                          <a:latin typeface="+mn-lt"/>
                        </a:rPr>
                        <a:t>SAC</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latin typeface="+mn-lt"/>
                        </a:rPr>
                        <a:t>DESCRIPCIÓN</a:t>
                      </a:r>
                    </a:p>
                  </a:txBody>
                  <a:tcPr/>
                </a:tc>
                <a:tc>
                  <a:txBody>
                    <a:bodyPr/>
                    <a:lstStyle/>
                    <a:p>
                      <a:pPr algn="ctr"/>
                      <a:r>
                        <a:rPr lang="es-CO" sz="1600" dirty="0">
                          <a:solidFill>
                            <a:schemeClr val="bg1"/>
                          </a:solidFill>
                        </a:rPr>
                        <a:t>FECHA INFORME DE INCUMPLIMIENTO</a:t>
                      </a:r>
                    </a:p>
                  </a:txBody>
                  <a:tcPr/>
                </a:tc>
                <a:tc>
                  <a:txBody>
                    <a:bodyPr/>
                    <a:lstStyle/>
                    <a:p>
                      <a:pPr algn="ctr"/>
                      <a:r>
                        <a:rPr lang="es-CO" sz="1600" dirty="0">
                          <a:solidFill>
                            <a:schemeClr val="bg1"/>
                          </a:solidFill>
                          <a:latin typeface="+mn-lt"/>
                        </a:rPr>
                        <a:t>ESTADO</a:t>
                      </a:r>
                    </a:p>
                  </a:txBody>
                  <a:tcPr/>
                </a:tc>
                <a:extLst>
                  <a:ext uri="{0D108BD9-81ED-4DB2-BD59-A6C34878D82A}">
                    <a16:rowId xmlns:a16="http://schemas.microsoft.com/office/drawing/2014/main" val="3038505992"/>
                  </a:ext>
                </a:extLst>
              </a:tr>
              <a:tr h="1496026">
                <a:tc>
                  <a:txBody>
                    <a:bodyPr/>
                    <a:lstStyle/>
                    <a:p>
                      <a:pPr algn="ctr" fontAlgn="ctr"/>
                      <a:r>
                        <a:rPr lang="es-CO" sz="1600" b="0" i="0" u="none" strike="noStrike" kern="1200" dirty="0">
                          <a:solidFill>
                            <a:srgbClr val="002060"/>
                          </a:solidFill>
                          <a:effectLst/>
                          <a:latin typeface="+mn-lt"/>
                          <a:ea typeface="+mn-ea"/>
                          <a:cs typeface="+mn-cs"/>
                        </a:rPr>
                        <a:t>SAC 251</a:t>
                      </a:r>
                    </a:p>
                  </a:txBody>
                  <a:tcPr marL="0" marR="0" marT="0" marB="0" anchor="ctr"/>
                </a:tc>
                <a:tc>
                  <a:txBody>
                    <a:bodyPr/>
                    <a:lstStyle/>
                    <a:p>
                      <a:pPr algn="l" fontAlgn="ctr"/>
                      <a:r>
                        <a:rPr lang="es-MX" sz="1600" b="0" i="0" u="none" strike="noStrike" kern="1200" dirty="0">
                          <a:solidFill>
                            <a:srgbClr val="002060"/>
                          </a:solidFill>
                          <a:effectLst/>
                          <a:latin typeface="+mn-lt"/>
                          <a:ea typeface="+mn-ea"/>
                          <a:cs typeface="+mn-cs"/>
                        </a:rPr>
                        <a:t>Diferencias entre los kilómetros reportados como ejecutados en el mes de marzo de 2023 y el PGIRS </a:t>
                      </a:r>
                    </a:p>
                  </a:txBody>
                  <a:tcPr marL="0" marR="0" marT="0" marB="0" anchor="ctr"/>
                </a:tc>
                <a:tc>
                  <a:txBody>
                    <a:bodyPr/>
                    <a:lstStyle/>
                    <a:p>
                      <a:pPr marL="0" marR="0" lvl="0" indent="0" algn="just"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Incumplimiento conforme a lo establecido en el </a:t>
                      </a:r>
                      <a:r>
                        <a:rPr lang="es-MX" sz="1600" b="1" i="0" u="none" strike="noStrike" kern="1200" dirty="0">
                          <a:solidFill>
                            <a:srgbClr val="002060"/>
                          </a:solidFill>
                          <a:effectLst/>
                          <a:latin typeface="+mn-lt"/>
                          <a:ea typeface="+mn-ea"/>
                          <a:cs typeface="+mn-cs"/>
                        </a:rPr>
                        <a:t>sub numeral 3.1 Alcance, del Anexo 3 </a:t>
                      </a:r>
                      <a:r>
                        <a:rPr lang="es-MX" sz="1600" b="0" i="0" u="none" strike="noStrike" kern="1200" dirty="0">
                          <a:solidFill>
                            <a:srgbClr val="002060"/>
                          </a:solidFill>
                          <a:effectLst/>
                          <a:latin typeface="+mn-lt"/>
                          <a:ea typeface="+mn-ea"/>
                          <a:cs typeface="+mn-cs"/>
                        </a:rPr>
                        <a:t>– Reglamento Técnico Operativo del Contrato de Concesión N° 283 de 2018 y de igual forma a lo determinado en el </a:t>
                      </a:r>
                      <a:r>
                        <a:rPr lang="es-MX" sz="1600" b="1" i="0" u="none" strike="noStrike" kern="1200" dirty="0">
                          <a:solidFill>
                            <a:srgbClr val="002060"/>
                          </a:solidFill>
                          <a:effectLst/>
                          <a:latin typeface="+mn-lt"/>
                          <a:ea typeface="+mn-ea"/>
                          <a:cs typeface="+mn-cs"/>
                        </a:rPr>
                        <a:t>Artículo 2.3.2.2.2.4.51 y lo estipulado en el Parágrafo del artículo 2.3.2.2.2.4.53. del Decreto 1077 de 2015 </a:t>
                      </a:r>
                      <a:r>
                        <a:rPr lang="es-MX" sz="1600" b="0" i="0" u="none" strike="noStrike" kern="1200" dirty="0">
                          <a:solidFill>
                            <a:srgbClr val="002060"/>
                          </a:solidFill>
                          <a:effectLst/>
                          <a:latin typeface="+mn-lt"/>
                          <a:ea typeface="+mn-ea"/>
                          <a:cs typeface="+mn-cs"/>
                        </a:rPr>
                        <a:t>del Ministerio de Vivienda, Ciudad y Territorio</a:t>
                      </a:r>
                    </a:p>
                  </a:txBody>
                  <a:tcPr marL="0" marR="0" marT="0" marB="0" anchor="ctr"/>
                </a:tc>
                <a:tc>
                  <a:txBody>
                    <a:bodyPr/>
                    <a:lstStyle/>
                    <a:p>
                      <a:pPr algn="ctr" fontAlgn="ctr"/>
                      <a:r>
                        <a:rPr lang="es-CO" sz="1600" b="0" i="0" u="none" strike="noStrike" kern="1200" dirty="0">
                          <a:solidFill>
                            <a:srgbClr val="002060"/>
                          </a:solidFill>
                          <a:effectLst/>
                          <a:latin typeface="+mn-lt"/>
                          <a:ea typeface="+mn-ea"/>
                          <a:cs typeface="+mn-cs"/>
                        </a:rPr>
                        <a:t>15/12/2023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Mediante el comunicado UAESP-CPC-UAESP-7647-24 del 22/02/2024 la Interventoría atendió las observaciones realizadas por la Unidad mediante el 20232000309091 del 29/12/2023</a:t>
                      </a:r>
                    </a:p>
                    <a:p>
                      <a:pPr algn="ctr" fontAlgn="ctr"/>
                      <a:endParaRPr lang="es-MX" sz="1600" b="0" i="0" u="none" strike="noStrike" kern="1200" dirty="0">
                        <a:solidFill>
                          <a:srgbClr val="002060"/>
                        </a:solidFill>
                        <a:effectLst/>
                        <a:latin typeface="+mn-lt"/>
                        <a:ea typeface="+mn-ea"/>
                        <a:cs typeface="+mn-cs"/>
                      </a:endParaRPr>
                    </a:p>
                  </a:txBody>
                  <a:tcPr marL="0" marR="0" marT="0" marB="0" anchor="ctr"/>
                </a:tc>
                <a:extLst>
                  <a:ext uri="{0D108BD9-81ED-4DB2-BD59-A6C34878D82A}">
                    <a16:rowId xmlns:a16="http://schemas.microsoft.com/office/drawing/2014/main" val="1489600612"/>
                  </a:ext>
                </a:extLst>
              </a:tr>
              <a:tr h="1496026">
                <a:tc>
                  <a:txBody>
                    <a:bodyPr/>
                    <a:lstStyle/>
                    <a:p>
                      <a:pPr algn="ctr" fontAlgn="ctr"/>
                      <a:r>
                        <a:rPr lang="es-CO" sz="1600" b="0" i="0" u="none" strike="noStrike" kern="1200" dirty="0">
                          <a:solidFill>
                            <a:srgbClr val="002060"/>
                          </a:solidFill>
                          <a:effectLst/>
                          <a:latin typeface="+mn-lt"/>
                          <a:ea typeface="+mn-ea"/>
                          <a:cs typeface="+mn-cs"/>
                        </a:rPr>
                        <a:t>SAC 242</a:t>
                      </a:r>
                    </a:p>
                  </a:txBody>
                  <a:tcPr marL="0" marR="0" marT="0" marB="0" anchor="ctr"/>
                </a:tc>
                <a:tc>
                  <a:txBody>
                    <a:bodyPr/>
                    <a:lstStyle/>
                    <a:p>
                      <a:pPr algn="l" fontAlgn="ctr"/>
                      <a:r>
                        <a:rPr lang="es-MX" sz="1600" b="0" i="0" u="none" strike="noStrike" kern="1200" dirty="0">
                          <a:solidFill>
                            <a:srgbClr val="002060"/>
                          </a:solidFill>
                          <a:effectLst/>
                          <a:latin typeface="+mn-lt"/>
                          <a:ea typeface="+mn-ea"/>
                          <a:cs typeface="+mn-cs"/>
                        </a:rPr>
                        <a:t>Diferencias entre los kilómetros reportados como ejecutados en el mes de febrero de 2023 y el PGIRS</a:t>
                      </a:r>
                    </a:p>
                  </a:txBody>
                  <a:tcPr marL="0" marR="0" marT="0" marB="0" anchor="ctr"/>
                </a:tc>
                <a:tc>
                  <a:txBody>
                    <a:bodyPr/>
                    <a:lstStyle/>
                    <a:p>
                      <a:pPr marL="0" marR="0" lvl="0" indent="0" algn="just"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Incumplimiento conforme a lo establecido en el </a:t>
                      </a:r>
                      <a:r>
                        <a:rPr lang="es-MX" sz="1600" b="1" i="0" u="none" strike="noStrike" kern="1200" dirty="0">
                          <a:solidFill>
                            <a:srgbClr val="002060"/>
                          </a:solidFill>
                          <a:effectLst/>
                          <a:latin typeface="+mn-lt"/>
                          <a:ea typeface="+mn-ea"/>
                          <a:cs typeface="+mn-cs"/>
                        </a:rPr>
                        <a:t>sub numeral 3.1 Alcance, del Anexo 3 </a:t>
                      </a:r>
                      <a:r>
                        <a:rPr lang="es-MX" sz="1600" b="0" i="0" u="none" strike="noStrike" kern="1200" dirty="0">
                          <a:solidFill>
                            <a:srgbClr val="002060"/>
                          </a:solidFill>
                          <a:effectLst/>
                          <a:latin typeface="+mn-lt"/>
                          <a:ea typeface="+mn-ea"/>
                          <a:cs typeface="+mn-cs"/>
                        </a:rPr>
                        <a:t>– Reglamento Técnico Operativo del Contrato de Concesión N° 283 de 2018 y de igual forma a lo determinado en el </a:t>
                      </a:r>
                      <a:r>
                        <a:rPr lang="es-MX" sz="1600" b="1" i="0" u="none" strike="noStrike" kern="1200" dirty="0">
                          <a:solidFill>
                            <a:srgbClr val="002060"/>
                          </a:solidFill>
                          <a:effectLst/>
                          <a:latin typeface="+mn-lt"/>
                          <a:ea typeface="+mn-ea"/>
                          <a:cs typeface="+mn-cs"/>
                        </a:rPr>
                        <a:t>Artículo 2.3.2.2.2.4.51 y lo estipulado en el Parágrafo del artículo 2.3.2.2.2.4.53. del Decreto 1077 de 2015 </a:t>
                      </a:r>
                      <a:r>
                        <a:rPr lang="es-MX" sz="1600" b="0" i="0" u="none" strike="noStrike" kern="1200" dirty="0">
                          <a:solidFill>
                            <a:srgbClr val="002060"/>
                          </a:solidFill>
                          <a:effectLst/>
                          <a:latin typeface="+mn-lt"/>
                          <a:ea typeface="+mn-ea"/>
                          <a:cs typeface="+mn-cs"/>
                        </a:rPr>
                        <a:t>del Ministerio de Vivienda, Ciudad y Territorio</a:t>
                      </a:r>
                    </a:p>
                    <a:p>
                      <a:pPr marL="0" marR="0" lvl="0" indent="0" algn="just" defTabSz="914400" rtl="0" eaLnBrk="1" fontAlgn="ctr" latinLnBrk="0" hangingPunct="1">
                        <a:lnSpc>
                          <a:spcPct val="100000"/>
                        </a:lnSpc>
                        <a:spcBef>
                          <a:spcPts val="0"/>
                        </a:spcBef>
                        <a:spcAft>
                          <a:spcPts val="0"/>
                        </a:spcAft>
                        <a:buClrTx/>
                        <a:buSzTx/>
                        <a:buFontTx/>
                        <a:buNone/>
                        <a:tabLst/>
                        <a:defRPr/>
                      </a:pPr>
                      <a:endParaRPr lang="es-MX" sz="1600" b="0" i="0" u="none" strike="noStrike" kern="1200" dirty="0">
                        <a:solidFill>
                          <a:srgbClr val="002060"/>
                        </a:solidFill>
                        <a:effectLst/>
                        <a:latin typeface="+mn-lt"/>
                        <a:ea typeface="+mn-ea"/>
                        <a:cs typeface="+mn-cs"/>
                      </a:endParaRPr>
                    </a:p>
                  </a:txBody>
                  <a:tcPr marL="0" marR="0" marT="0" marB="0" anchor="ctr"/>
                </a:tc>
                <a:tc>
                  <a:txBody>
                    <a:bodyPr/>
                    <a:lstStyle/>
                    <a:p>
                      <a:pPr algn="ctr" fontAlgn="ctr"/>
                      <a:r>
                        <a:rPr lang="es-CO" sz="1600" b="0" i="0" u="none" strike="noStrike" kern="1200" dirty="0">
                          <a:solidFill>
                            <a:srgbClr val="002060"/>
                          </a:solidFill>
                          <a:effectLst/>
                          <a:latin typeface="+mn-lt"/>
                          <a:ea typeface="+mn-ea"/>
                          <a:cs typeface="+mn-cs"/>
                        </a:rPr>
                        <a:t>16/12/2023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Mediante el comunicado UAESP-CPC-UAESP-7647-24 del 22/02/2024 la Interventoría atendió las observaciones realizadas por la Unidad mediante el 20232000309091 del 29/12/2023</a:t>
                      </a:r>
                    </a:p>
                    <a:p>
                      <a:pPr algn="ctr" fontAlgn="ctr"/>
                      <a:endParaRPr lang="es-MX" sz="1600" b="0" i="0" u="none" strike="noStrike" kern="1200" dirty="0">
                        <a:solidFill>
                          <a:srgbClr val="002060"/>
                        </a:solidFill>
                        <a:effectLst/>
                        <a:latin typeface="+mn-lt"/>
                        <a:ea typeface="+mn-ea"/>
                        <a:cs typeface="+mn-cs"/>
                      </a:endParaRPr>
                    </a:p>
                  </a:txBody>
                  <a:tcPr marL="0" marR="0" marT="0" marB="0" anchor="ctr"/>
                </a:tc>
                <a:extLst>
                  <a:ext uri="{0D108BD9-81ED-4DB2-BD59-A6C34878D82A}">
                    <a16:rowId xmlns:a16="http://schemas.microsoft.com/office/drawing/2014/main" val="1311637257"/>
                  </a:ext>
                </a:extLst>
              </a:tr>
            </a:tbl>
          </a:graphicData>
        </a:graphic>
      </p:graphicFrame>
      <p:sp>
        <p:nvSpPr>
          <p:cNvPr id="2" name="CuadroTexto 1">
            <a:extLst>
              <a:ext uri="{FF2B5EF4-FFF2-40B4-BE49-F238E27FC236}">
                <a16:creationId xmlns:a16="http://schemas.microsoft.com/office/drawing/2014/main" id="{81AF23B3-0DBB-4495-97F2-604911E7C817}"/>
              </a:ext>
            </a:extLst>
          </p:cNvPr>
          <p:cNvSpPr txBox="1"/>
          <p:nvPr/>
        </p:nvSpPr>
        <p:spPr>
          <a:xfrm>
            <a:off x="2083711" y="687031"/>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13</a:t>
            </a:r>
            <a:endParaRPr lang="es-CO" sz="3200" b="1" kern="0" cap="small" dirty="0">
              <a:solidFill>
                <a:schemeClr val="accent1">
                  <a:lumMod val="50000"/>
                </a:schemeClr>
              </a:solidFill>
              <a:latin typeface="Candara" panose="020E0502030303020204" pitchFamily="34" charset="0"/>
            </a:endParaRPr>
          </a:p>
        </p:txBody>
      </p:sp>
      <p:pic>
        <p:nvPicPr>
          <p:cNvPr id="7" name="Imagen 6">
            <a:extLst>
              <a:ext uri="{FF2B5EF4-FFF2-40B4-BE49-F238E27FC236}">
                <a16:creationId xmlns:a16="http://schemas.microsoft.com/office/drawing/2014/main" id="{8BA8C4AD-3033-4A7C-8C42-756390C507FA}"/>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172123" y="60138"/>
            <a:ext cx="1370032" cy="1076287"/>
          </a:xfrm>
          <a:prstGeom prst="rect">
            <a:avLst/>
          </a:prstGeom>
        </p:spPr>
      </p:pic>
      <p:sp>
        <p:nvSpPr>
          <p:cNvPr id="10" name="CuadroTexto 9">
            <a:extLst>
              <a:ext uri="{FF2B5EF4-FFF2-40B4-BE49-F238E27FC236}">
                <a16:creationId xmlns:a16="http://schemas.microsoft.com/office/drawing/2014/main" id="{E563684F-DF45-46B2-944E-7F128E7E6095}"/>
              </a:ext>
            </a:extLst>
          </p:cNvPr>
          <p:cNvSpPr txBox="1"/>
          <p:nvPr/>
        </p:nvSpPr>
        <p:spPr>
          <a:xfrm>
            <a:off x="1654663" y="60138"/>
            <a:ext cx="9881937"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Incumplimiento en proceso</a:t>
            </a:r>
          </a:p>
          <a:p>
            <a:r>
              <a:rPr lang="es-CO" sz="1600" cap="small" dirty="0">
                <a:solidFill>
                  <a:srgbClr val="002060"/>
                </a:solidFill>
                <a:latin typeface="Candara" panose="020E0502030303020204" pitchFamily="34" charset="0"/>
              </a:rPr>
              <a:t>         </a:t>
            </a:r>
            <a:endParaRPr lang="es-CO" sz="1600" dirty="0"/>
          </a:p>
        </p:txBody>
      </p:sp>
    </p:spTree>
    <p:extLst>
      <p:ext uri="{BB962C8B-B14F-4D97-AF65-F5344CB8AC3E}">
        <p14:creationId xmlns:p14="http://schemas.microsoft.com/office/powerpoint/2010/main" val="1077379619"/>
      </p:ext>
    </p:extLst>
  </p:cSld>
  <p:clrMapOvr>
    <a:masterClrMapping/>
  </p:clrMapOvr>
</p:sld>
</file>

<file path=ppt/slides/slide1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388730" y="1552042"/>
          <a:ext cx="11414540" cy="4968240"/>
        </p:xfrm>
        <a:graphic>
          <a:graphicData uri="http://schemas.openxmlformats.org/drawingml/2006/table">
            <a:tbl>
              <a:tblPr firstRow="1" bandRow="1">
                <a:tableStyleId>{93296810-A885-4BE3-A3E7-6D5BEEA58F35}</a:tableStyleId>
              </a:tblPr>
              <a:tblGrid>
                <a:gridCol w="862985">
                  <a:extLst>
                    <a:ext uri="{9D8B030D-6E8A-4147-A177-3AD203B41FA5}">
                      <a16:colId xmlns:a16="http://schemas.microsoft.com/office/drawing/2014/main" val="2457421865"/>
                    </a:ext>
                  </a:extLst>
                </a:gridCol>
                <a:gridCol w="1787277">
                  <a:extLst>
                    <a:ext uri="{9D8B030D-6E8A-4147-A177-3AD203B41FA5}">
                      <a16:colId xmlns:a16="http://schemas.microsoft.com/office/drawing/2014/main" val="3367632477"/>
                    </a:ext>
                  </a:extLst>
                </a:gridCol>
                <a:gridCol w="4247356">
                  <a:extLst>
                    <a:ext uri="{9D8B030D-6E8A-4147-A177-3AD203B41FA5}">
                      <a16:colId xmlns:a16="http://schemas.microsoft.com/office/drawing/2014/main" val="2128136495"/>
                    </a:ext>
                  </a:extLst>
                </a:gridCol>
                <a:gridCol w="1864971">
                  <a:extLst>
                    <a:ext uri="{9D8B030D-6E8A-4147-A177-3AD203B41FA5}">
                      <a16:colId xmlns:a16="http://schemas.microsoft.com/office/drawing/2014/main" val="2362186750"/>
                    </a:ext>
                  </a:extLst>
                </a:gridCol>
                <a:gridCol w="2651951">
                  <a:extLst>
                    <a:ext uri="{9D8B030D-6E8A-4147-A177-3AD203B41FA5}">
                      <a16:colId xmlns:a16="http://schemas.microsoft.com/office/drawing/2014/main" val="2582448820"/>
                    </a:ext>
                  </a:extLst>
                </a:gridCol>
              </a:tblGrid>
              <a:tr h="481466">
                <a:tc>
                  <a:txBody>
                    <a:bodyPr/>
                    <a:lstStyle/>
                    <a:p>
                      <a:pPr algn="ctr"/>
                      <a:r>
                        <a:rPr lang="es-CO" sz="1600" dirty="0">
                          <a:solidFill>
                            <a:schemeClr val="bg1"/>
                          </a:solidFill>
                          <a:latin typeface="+mn-lt"/>
                        </a:rPr>
                        <a:t>SAC</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latin typeface="+mn-lt"/>
                        </a:rPr>
                        <a:t>DESCRIPCIÓN</a:t>
                      </a:r>
                    </a:p>
                  </a:txBody>
                  <a:tcPr/>
                </a:tc>
                <a:tc>
                  <a:txBody>
                    <a:bodyPr/>
                    <a:lstStyle/>
                    <a:p>
                      <a:pPr algn="ctr"/>
                      <a:r>
                        <a:rPr lang="es-CO" sz="1600" dirty="0">
                          <a:solidFill>
                            <a:schemeClr val="bg1"/>
                          </a:solidFill>
                        </a:rPr>
                        <a:t>FECHA INFORME DE INCUMPLIMIENTO</a:t>
                      </a:r>
                    </a:p>
                  </a:txBody>
                  <a:tcPr/>
                </a:tc>
                <a:tc>
                  <a:txBody>
                    <a:bodyPr/>
                    <a:lstStyle/>
                    <a:p>
                      <a:pPr algn="ctr"/>
                      <a:r>
                        <a:rPr lang="es-CO" sz="1600" dirty="0">
                          <a:solidFill>
                            <a:schemeClr val="bg1"/>
                          </a:solidFill>
                          <a:latin typeface="+mn-lt"/>
                        </a:rPr>
                        <a:t>ESTADO</a:t>
                      </a:r>
                    </a:p>
                  </a:txBody>
                  <a:tcPr/>
                </a:tc>
                <a:extLst>
                  <a:ext uri="{0D108BD9-81ED-4DB2-BD59-A6C34878D82A}">
                    <a16:rowId xmlns:a16="http://schemas.microsoft.com/office/drawing/2014/main" val="3038505992"/>
                  </a:ext>
                </a:extLst>
              </a:tr>
              <a:tr h="1496026">
                <a:tc>
                  <a:txBody>
                    <a:bodyPr/>
                    <a:lstStyle/>
                    <a:p>
                      <a:pPr algn="ctr" fontAlgn="ctr"/>
                      <a:r>
                        <a:rPr lang="es-CO" sz="1600" b="0" i="0" u="none" strike="noStrike" kern="1200" dirty="0">
                          <a:solidFill>
                            <a:srgbClr val="002060"/>
                          </a:solidFill>
                          <a:effectLst/>
                          <a:latin typeface="+mn-lt"/>
                          <a:ea typeface="+mn-ea"/>
                          <a:cs typeface="+mn-cs"/>
                        </a:rPr>
                        <a:t>SAC 292</a:t>
                      </a:r>
                    </a:p>
                  </a:txBody>
                  <a:tcPr marL="0" marR="0" marT="0" marB="0" anchor="ctr"/>
                </a:tc>
                <a:tc>
                  <a:txBody>
                    <a:bodyPr/>
                    <a:lstStyle/>
                    <a:p>
                      <a:pPr algn="l" fontAlgn="ctr"/>
                      <a:r>
                        <a:rPr lang="es-MX" sz="1600" b="0" i="0" u="none" strike="noStrike" kern="1200" dirty="0">
                          <a:solidFill>
                            <a:srgbClr val="002060"/>
                          </a:solidFill>
                          <a:effectLst/>
                          <a:latin typeface="+mn-lt"/>
                          <a:ea typeface="+mn-ea"/>
                          <a:cs typeface="+mn-cs"/>
                        </a:rPr>
                        <a:t>Diferencias entre los kilómetros reportados como ejecutados en el mes de abril de 2023 y el PGIRS - SAC 292</a:t>
                      </a:r>
                    </a:p>
                  </a:txBody>
                  <a:tcPr marL="0" marR="0" marT="0" marB="0" anchor="ctr"/>
                </a:tc>
                <a:tc>
                  <a:txBody>
                    <a:bodyPr/>
                    <a:lstStyle/>
                    <a:p>
                      <a:pPr marL="0" marR="0" lvl="0" indent="0" algn="just"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Incumplimiento conforme a lo establecido en el </a:t>
                      </a:r>
                      <a:r>
                        <a:rPr lang="es-MX" sz="1600" b="1" i="0" u="none" strike="noStrike" kern="1200" dirty="0">
                          <a:solidFill>
                            <a:srgbClr val="002060"/>
                          </a:solidFill>
                          <a:effectLst/>
                          <a:latin typeface="+mn-lt"/>
                          <a:ea typeface="+mn-ea"/>
                          <a:cs typeface="+mn-cs"/>
                        </a:rPr>
                        <a:t>sub numeral 3.1 Alcance, del Anexo 3 </a:t>
                      </a:r>
                      <a:r>
                        <a:rPr lang="es-MX" sz="1600" b="0" i="0" u="none" strike="noStrike" kern="1200" dirty="0">
                          <a:solidFill>
                            <a:srgbClr val="002060"/>
                          </a:solidFill>
                          <a:effectLst/>
                          <a:latin typeface="+mn-lt"/>
                          <a:ea typeface="+mn-ea"/>
                          <a:cs typeface="+mn-cs"/>
                        </a:rPr>
                        <a:t>– Reglamento Técnico Operativo del Contrato de Concesión N° 283 de 2018 y de igual forma a lo determinado en el </a:t>
                      </a:r>
                      <a:r>
                        <a:rPr lang="es-MX" sz="1600" b="1" i="0" u="none" strike="noStrike" kern="1200" dirty="0">
                          <a:solidFill>
                            <a:srgbClr val="002060"/>
                          </a:solidFill>
                          <a:effectLst/>
                          <a:latin typeface="+mn-lt"/>
                          <a:ea typeface="+mn-ea"/>
                          <a:cs typeface="+mn-cs"/>
                        </a:rPr>
                        <a:t>Artículo 2.3.2.2.2.4.51 y lo estipulado en el Parágrafo del artículo 2.3.2.2.2.4.53. del Decreto 1077 de 2015 </a:t>
                      </a:r>
                      <a:r>
                        <a:rPr lang="es-MX" sz="1600" b="0" i="0" u="none" strike="noStrike" kern="1200" dirty="0">
                          <a:solidFill>
                            <a:srgbClr val="002060"/>
                          </a:solidFill>
                          <a:effectLst/>
                          <a:latin typeface="+mn-lt"/>
                          <a:ea typeface="+mn-ea"/>
                          <a:cs typeface="+mn-cs"/>
                        </a:rPr>
                        <a:t>del Ministerio de Vivienda, Ciudad y Territorio</a:t>
                      </a:r>
                    </a:p>
                    <a:p>
                      <a:pPr marL="0" marR="0" lvl="0" indent="0" algn="just" defTabSz="914400" rtl="0" eaLnBrk="1" fontAlgn="ctr" latinLnBrk="0" hangingPunct="1">
                        <a:lnSpc>
                          <a:spcPct val="100000"/>
                        </a:lnSpc>
                        <a:spcBef>
                          <a:spcPts val="0"/>
                        </a:spcBef>
                        <a:spcAft>
                          <a:spcPts val="0"/>
                        </a:spcAft>
                        <a:buClrTx/>
                        <a:buSzTx/>
                        <a:buFontTx/>
                        <a:buNone/>
                        <a:tabLst/>
                        <a:defRPr/>
                      </a:pPr>
                      <a:endParaRPr lang="es-MX" sz="1600" b="0" i="0" u="none" strike="noStrike" kern="1200" dirty="0">
                        <a:solidFill>
                          <a:srgbClr val="002060"/>
                        </a:solidFill>
                        <a:effectLst/>
                        <a:latin typeface="+mn-lt"/>
                        <a:ea typeface="+mn-ea"/>
                        <a:cs typeface="+mn-cs"/>
                      </a:endParaRPr>
                    </a:p>
                  </a:txBody>
                  <a:tcPr marL="0" marR="0" marT="0" marB="0" anchor="ctr"/>
                </a:tc>
                <a:tc>
                  <a:txBody>
                    <a:bodyPr/>
                    <a:lstStyle/>
                    <a:p>
                      <a:pPr algn="ctr" fontAlgn="ctr"/>
                      <a:r>
                        <a:rPr lang="es-CO" sz="1600" b="0" i="0" u="none" strike="noStrike" kern="1200" dirty="0">
                          <a:solidFill>
                            <a:srgbClr val="002060"/>
                          </a:solidFill>
                          <a:effectLst/>
                          <a:latin typeface="+mn-lt"/>
                          <a:ea typeface="+mn-ea"/>
                          <a:cs typeface="+mn-cs"/>
                        </a:rPr>
                        <a:t>8/03/2024</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La Interventoría recomendó a la Unidad iniciar Proceso </a:t>
                      </a:r>
                      <a:r>
                        <a:rPr lang="es-MX" sz="1600" b="1" i="0" u="none" strike="noStrike" kern="1200" dirty="0">
                          <a:solidFill>
                            <a:srgbClr val="002060"/>
                          </a:solidFill>
                          <a:effectLst/>
                          <a:latin typeface="+mn-lt"/>
                          <a:ea typeface="+mn-ea"/>
                          <a:cs typeface="+mn-cs"/>
                        </a:rPr>
                        <a:t>23.06.2023</a:t>
                      </a:r>
                    </a:p>
                    <a:p>
                      <a:pPr algn="ctr" fontAlgn="ctr"/>
                      <a:endParaRPr lang="es-MX" sz="1600" b="0" i="0" u="none" strike="noStrike" kern="1200" dirty="0">
                        <a:solidFill>
                          <a:srgbClr val="002060"/>
                        </a:solidFill>
                        <a:effectLst/>
                        <a:latin typeface="+mn-lt"/>
                        <a:ea typeface="+mn-ea"/>
                        <a:cs typeface="+mn-cs"/>
                      </a:endParaRPr>
                    </a:p>
                  </a:txBody>
                  <a:tcPr marL="0" marR="0" marT="0" marB="0" anchor="ctr"/>
                </a:tc>
                <a:extLst>
                  <a:ext uri="{0D108BD9-81ED-4DB2-BD59-A6C34878D82A}">
                    <a16:rowId xmlns:a16="http://schemas.microsoft.com/office/drawing/2014/main" val="1489600612"/>
                  </a:ext>
                </a:extLst>
              </a:tr>
              <a:tr h="1496026">
                <a:tc>
                  <a:txBody>
                    <a:bodyPr/>
                    <a:lstStyle/>
                    <a:p>
                      <a:pPr algn="ctr" fontAlgn="ctr"/>
                      <a:r>
                        <a:rPr lang="es-CO" sz="1600" b="0" i="0" u="none" strike="noStrike" kern="1200" dirty="0">
                          <a:solidFill>
                            <a:srgbClr val="002060"/>
                          </a:solidFill>
                          <a:effectLst/>
                          <a:latin typeface="+mn-lt"/>
                          <a:ea typeface="+mn-ea"/>
                          <a:cs typeface="+mn-cs"/>
                        </a:rPr>
                        <a:t>SAC 294</a:t>
                      </a:r>
                    </a:p>
                  </a:txBody>
                  <a:tcPr marL="0" marR="0" marT="0" marB="0" anchor="ctr"/>
                </a:tc>
                <a:tc>
                  <a:txBody>
                    <a:bodyPr/>
                    <a:lstStyle/>
                    <a:p>
                      <a:pPr algn="l" fontAlgn="ctr"/>
                      <a:r>
                        <a:rPr lang="es-MX" sz="1600" b="0" i="0" u="none" strike="noStrike" kern="1200" dirty="0">
                          <a:solidFill>
                            <a:srgbClr val="002060"/>
                          </a:solidFill>
                          <a:effectLst/>
                          <a:latin typeface="+mn-lt"/>
                          <a:ea typeface="+mn-ea"/>
                          <a:cs typeface="+mn-cs"/>
                        </a:rPr>
                        <a:t>Diferencias entre los kilómetros reportados como ejecutados en el mes de JUNIO de 2023 y el PGIRS - SAC 294</a:t>
                      </a:r>
                    </a:p>
                  </a:txBody>
                  <a:tcPr marL="0" marR="0" marT="0" marB="0" anchor="ctr"/>
                </a:tc>
                <a:tc>
                  <a:txBody>
                    <a:bodyPr/>
                    <a:lstStyle/>
                    <a:p>
                      <a:pPr marL="0" marR="0" lvl="0" indent="0" algn="just"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Incumplimiento conforme a lo establecido en el </a:t>
                      </a:r>
                      <a:r>
                        <a:rPr lang="es-MX" sz="1600" b="1" i="0" u="none" strike="noStrike" kern="1200" dirty="0">
                          <a:solidFill>
                            <a:srgbClr val="002060"/>
                          </a:solidFill>
                          <a:effectLst/>
                          <a:latin typeface="+mn-lt"/>
                          <a:ea typeface="+mn-ea"/>
                          <a:cs typeface="+mn-cs"/>
                        </a:rPr>
                        <a:t>sub numeral 3.1 Alcance, del Anexo 3 </a:t>
                      </a:r>
                      <a:r>
                        <a:rPr lang="es-MX" sz="1600" b="0" i="0" u="none" strike="noStrike" kern="1200" dirty="0">
                          <a:solidFill>
                            <a:srgbClr val="002060"/>
                          </a:solidFill>
                          <a:effectLst/>
                          <a:latin typeface="+mn-lt"/>
                          <a:ea typeface="+mn-ea"/>
                          <a:cs typeface="+mn-cs"/>
                        </a:rPr>
                        <a:t>– Reglamento Técnico Operativo del Contrato de Concesión N° 283 de 2018 y de igual forma a lo determinado en el </a:t>
                      </a:r>
                      <a:r>
                        <a:rPr lang="es-MX" sz="1600" b="1" i="0" u="none" strike="noStrike" kern="1200" dirty="0">
                          <a:solidFill>
                            <a:srgbClr val="002060"/>
                          </a:solidFill>
                          <a:effectLst/>
                          <a:latin typeface="+mn-lt"/>
                          <a:ea typeface="+mn-ea"/>
                          <a:cs typeface="+mn-cs"/>
                        </a:rPr>
                        <a:t>Artículo 2.3.2.2.2.4.51 y lo estipulado en el Parágrafo del artículo 2.3.2.2.2.4.53. del Decreto 1077 de 2015 </a:t>
                      </a:r>
                      <a:r>
                        <a:rPr lang="es-MX" sz="1600" b="0" i="0" u="none" strike="noStrike" kern="1200" dirty="0">
                          <a:solidFill>
                            <a:srgbClr val="002060"/>
                          </a:solidFill>
                          <a:effectLst/>
                          <a:latin typeface="+mn-lt"/>
                          <a:ea typeface="+mn-ea"/>
                          <a:cs typeface="+mn-cs"/>
                        </a:rPr>
                        <a:t>del Ministerio de Vivienda, Ciudad y Territorio</a:t>
                      </a:r>
                    </a:p>
                    <a:p>
                      <a:pPr marL="0" marR="0" lvl="0" indent="0" algn="just" defTabSz="914400" rtl="0" eaLnBrk="1" fontAlgn="ctr" latinLnBrk="0" hangingPunct="1">
                        <a:lnSpc>
                          <a:spcPct val="100000"/>
                        </a:lnSpc>
                        <a:spcBef>
                          <a:spcPts val="0"/>
                        </a:spcBef>
                        <a:spcAft>
                          <a:spcPts val="0"/>
                        </a:spcAft>
                        <a:buClrTx/>
                        <a:buSzTx/>
                        <a:buFontTx/>
                        <a:buNone/>
                        <a:tabLst/>
                        <a:defRPr/>
                      </a:pPr>
                      <a:endParaRPr lang="es-MX" sz="1600" b="0" i="0" u="none" strike="noStrike" kern="1200" dirty="0">
                        <a:solidFill>
                          <a:srgbClr val="002060"/>
                        </a:solidFill>
                        <a:effectLst/>
                        <a:latin typeface="+mn-lt"/>
                        <a:ea typeface="+mn-ea"/>
                        <a:cs typeface="+mn-cs"/>
                      </a:endParaRPr>
                    </a:p>
                  </a:txBody>
                  <a:tcPr marL="0" marR="0" marT="0" marB="0" anchor="ctr"/>
                </a:tc>
                <a:tc>
                  <a:txBody>
                    <a:bodyPr/>
                    <a:lstStyle/>
                    <a:p>
                      <a:pPr algn="ctr" fontAlgn="ctr"/>
                      <a:r>
                        <a:rPr lang="es-CO" sz="1600" b="0" i="0" u="none" strike="noStrike" kern="1200" dirty="0">
                          <a:solidFill>
                            <a:srgbClr val="002060"/>
                          </a:solidFill>
                          <a:effectLst/>
                          <a:latin typeface="+mn-lt"/>
                          <a:ea typeface="+mn-ea"/>
                          <a:cs typeface="+mn-cs"/>
                        </a:rPr>
                        <a:t>25/04/2024</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La Interventoría recomendó a la Unidad iniciar Proceso </a:t>
                      </a:r>
                      <a:r>
                        <a:rPr lang="es-MX" sz="1600" b="1" i="0" u="none" strike="noStrike" kern="1200" dirty="0">
                          <a:solidFill>
                            <a:srgbClr val="002060"/>
                          </a:solidFill>
                          <a:effectLst/>
                          <a:latin typeface="+mn-lt"/>
                          <a:ea typeface="+mn-ea"/>
                          <a:cs typeface="+mn-cs"/>
                        </a:rPr>
                        <a:t>25.04.2024</a:t>
                      </a:r>
                    </a:p>
                    <a:p>
                      <a:pPr algn="ctr" fontAlgn="ctr"/>
                      <a:endParaRPr lang="es-MX" sz="1600" b="0" i="0" u="none" strike="noStrike" kern="1200" dirty="0">
                        <a:solidFill>
                          <a:srgbClr val="002060"/>
                        </a:solidFill>
                        <a:effectLst/>
                        <a:latin typeface="+mn-lt"/>
                        <a:ea typeface="+mn-ea"/>
                        <a:cs typeface="+mn-cs"/>
                      </a:endParaRPr>
                    </a:p>
                  </a:txBody>
                  <a:tcPr marL="0" marR="0" marT="0" marB="0" anchor="ctr"/>
                </a:tc>
                <a:extLst>
                  <a:ext uri="{0D108BD9-81ED-4DB2-BD59-A6C34878D82A}">
                    <a16:rowId xmlns:a16="http://schemas.microsoft.com/office/drawing/2014/main" val="401432027"/>
                  </a:ext>
                </a:extLst>
              </a:tr>
            </a:tbl>
          </a:graphicData>
        </a:graphic>
      </p:graphicFrame>
      <p:sp>
        <p:nvSpPr>
          <p:cNvPr id="2" name="CuadroTexto 1">
            <a:extLst>
              <a:ext uri="{FF2B5EF4-FFF2-40B4-BE49-F238E27FC236}">
                <a16:creationId xmlns:a16="http://schemas.microsoft.com/office/drawing/2014/main" id="{81AF23B3-0DBB-4495-97F2-604911E7C817}"/>
              </a:ext>
            </a:extLst>
          </p:cNvPr>
          <p:cNvSpPr txBox="1"/>
          <p:nvPr/>
        </p:nvSpPr>
        <p:spPr>
          <a:xfrm>
            <a:off x="2083711" y="687031"/>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13</a:t>
            </a:r>
            <a:endParaRPr lang="es-CO" sz="3200" b="1" kern="0" cap="small" dirty="0">
              <a:solidFill>
                <a:schemeClr val="accent1">
                  <a:lumMod val="50000"/>
                </a:schemeClr>
              </a:solidFill>
              <a:latin typeface="Candara" panose="020E0502030303020204" pitchFamily="34" charset="0"/>
            </a:endParaRPr>
          </a:p>
        </p:txBody>
      </p:sp>
      <p:pic>
        <p:nvPicPr>
          <p:cNvPr id="7" name="Imagen 6">
            <a:extLst>
              <a:ext uri="{FF2B5EF4-FFF2-40B4-BE49-F238E27FC236}">
                <a16:creationId xmlns:a16="http://schemas.microsoft.com/office/drawing/2014/main" id="{8BA8C4AD-3033-4A7C-8C42-756390C507FA}"/>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172123" y="60138"/>
            <a:ext cx="1370032" cy="1076287"/>
          </a:xfrm>
          <a:prstGeom prst="rect">
            <a:avLst/>
          </a:prstGeom>
        </p:spPr>
      </p:pic>
      <p:sp>
        <p:nvSpPr>
          <p:cNvPr id="10" name="CuadroTexto 9">
            <a:extLst>
              <a:ext uri="{FF2B5EF4-FFF2-40B4-BE49-F238E27FC236}">
                <a16:creationId xmlns:a16="http://schemas.microsoft.com/office/drawing/2014/main" id="{E563684F-DF45-46B2-944E-7F128E7E6095}"/>
              </a:ext>
            </a:extLst>
          </p:cNvPr>
          <p:cNvSpPr txBox="1"/>
          <p:nvPr/>
        </p:nvSpPr>
        <p:spPr>
          <a:xfrm>
            <a:off x="1654663" y="60138"/>
            <a:ext cx="9881937"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Incumplimiento en proceso</a:t>
            </a:r>
          </a:p>
          <a:p>
            <a:r>
              <a:rPr lang="es-CO" sz="1600" cap="small" dirty="0">
                <a:solidFill>
                  <a:srgbClr val="002060"/>
                </a:solidFill>
                <a:latin typeface="Candara" panose="020E0502030303020204" pitchFamily="34" charset="0"/>
              </a:rPr>
              <a:t>         </a:t>
            </a:r>
            <a:endParaRPr lang="es-CO" sz="1600" dirty="0"/>
          </a:p>
        </p:txBody>
      </p:sp>
    </p:spTree>
    <p:extLst>
      <p:ext uri="{BB962C8B-B14F-4D97-AF65-F5344CB8AC3E}">
        <p14:creationId xmlns:p14="http://schemas.microsoft.com/office/powerpoint/2010/main" val="2062876944"/>
      </p:ext>
    </p:extLst>
  </p:cSld>
  <p:clrMapOvr>
    <a:masterClrMapping/>
  </p:clrMapOvr>
</p:sld>
</file>

<file path=ppt/slides/slide1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388730" y="1552042"/>
          <a:ext cx="11414540" cy="2773680"/>
        </p:xfrm>
        <a:graphic>
          <a:graphicData uri="http://schemas.openxmlformats.org/drawingml/2006/table">
            <a:tbl>
              <a:tblPr firstRow="1" bandRow="1">
                <a:tableStyleId>{93296810-A885-4BE3-A3E7-6D5BEEA58F35}</a:tableStyleId>
              </a:tblPr>
              <a:tblGrid>
                <a:gridCol w="862985">
                  <a:extLst>
                    <a:ext uri="{9D8B030D-6E8A-4147-A177-3AD203B41FA5}">
                      <a16:colId xmlns:a16="http://schemas.microsoft.com/office/drawing/2014/main" val="2457421865"/>
                    </a:ext>
                  </a:extLst>
                </a:gridCol>
                <a:gridCol w="1787277">
                  <a:extLst>
                    <a:ext uri="{9D8B030D-6E8A-4147-A177-3AD203B41FA5}">
                      <a16:colId xmlns:a16="http://schemas.microsoft.com/office/drawing/2014/main" val="3367632477"/>
                    </a:ext>
                  </a:extLst>
                </a:gridCol>
                <a:gridCol w="4247356">
                  <a:extLst>
                    <a:ext uri="{9D8B030D-6E8A-4147-A177-3AD203B41FA5}">
                      <a16:colId xmlns:a16="http://schemas.microsoft.com/office/drawing/2014/main" val="2128136495"/>
                    </a:ext>
                  </a:extLst>
                </a:gridCol>
                <a:gridCol w="1864971">
                  <a:extLst>
                    <a:ext uri="{9D8B030D-6E8A-4147-A177-3AD203B41FA5}">
                      <a16:colId xmlns:a16="http://schemas.microsoft.com/office/drawing/2014/main" val="2362186750"/>
                    </a:ext>
                  </a:extLst>
                </a:gridCol>
                <a:gridCol w="2651951">
                  <a:extLst>
                    <a:ext uri="{9D8B030D-6E8A-4147-A177-3AD203B41FA5}">
                      <a16:colId xmlns:a16="http://schemas.microsoft.com/office/drawing/2014/main" val="2582448820"/>
                    </a:ext>
                  </a:extLst>
                </a:gridCol>
              </a:tblGrid>
              <a:tr h="481466">
                <a:tc>
                  <a:txBody>
                    <a:bodyPr/>
                    <a:lstStyle/>
                    <a:p>
                      <a:pPr algn="ctr"/>
                      <a:r>
                        <a:rPr lang="es-CO" sz="1600" dirty="0">
                          <a:solidFill>
                            <a:schemeClr val="bg1"/>
                          </a:solidFill>
                          <a:latin typeface="+mn-lt"/>
                        </a:rPr>
                        <a:t>SAC</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latin typeface="+mn-lt"/>
                        </a:rPr>
                        <a:t>DESCRIPCIÓN</a:t>
                      </a:r>
                    </a:p>
                  </a:txBody>
                  <a:tcPr/>
                </a:tc>
                <a:tc>
                  <a:txBody>
                    <a:bodyPr/>
                    <a:lstStyle/>
                    <a:p>
                      <a:pPr algn="ctr"/>
                      <a:r>
                        <a:rPr lang="es-CO" sz="1600" dirty="0">
                          <a:solidFill>
                            <a:schemeClr val="bg1"/>
                          </a:solidFill>
                        </a:rPr>
                        <a:t>FECHA INFORME DE INCUMPLIMIENTO</a:t>
                      </a:r>
                    </a:p>
                  </a:txBody>
                  <a:tcPr/>
                </a:tc>
                <a:tc>
                  <a:txBody>
                    <a:bodyPr/>
                    <a:lstStyle/>
                    <a:p>
                      <a:pPr algn="ctr"/>
                      <a:r>
                        <a:rPr lang="es-CO" sz="1600" dirty="0">
                          <a:solidFill>
                            <a:schemeClr val="bg1"/>
                          </a:solidFill>
                          <a:latin typeface="+mn-lt"/>
                        </a:rPr>
                        <a:t>ESTADO</a:t>
                      </a:r>
                    </a:p>
                  </a:txBody>
                  <a:tcPr/>
                </a:tc>
                <a:extLst>
                  <a:ext uri="{0D108BD9-81ED-4DB2-BD59-A6C34878D82A}">
                    <a16:rowId xmlns:a16="http://schemas.microsoft.com/office/drawing/2014/main" val="3038505992"/>
                  </a:ext>
                </a:extLst>
              </a:tr>
              <a:tr h="1496026">
                <a:tc>
                  <a:txBody>
                    <a:bodyPr/>
                    <a:lstStyle/>
                    <a:p>
                      <a:pPr algn="ctr" fontAlgn="ctr"/>
                      <a:r>
                        <a:rPr lang="es-CO" sz="1600" b="0" i="0" u="none" strike="noStrike" kern="1200" dirty="0">
                          <a:solidFill>
                            <a:srgbClr val="002060"/>
                          </a:solidFill>
                          <a:effectLst/>
                          <a:latin typeface="+mn-lt"/>
                          <a:ea typeface="+mn-ea"/>
                          <a:cs typeface="+mn-cs"/>
                        </a:rPr>
                        <a:t>SAC 293</a:t>
                      </a:r>
                    </a:p>
                  </a:txBody>
                  <a:tcPr marL="0" marR="0" marT="0" marB="0" anchor="ctr"/>
                </a:tc>
                <a:tc>
                  <a:txBody>
                    <a:bodyPr/>
                    <a:lstStyle/>
                    <a:p>
                      <a:pPr algn="l" fontAlgn="ctr"/>
                      <a:r>
                        <a:rPr lang="es-MX" sz="1600" b="0" i="0" u="none" strike="noStrike" kern="1200" dirty="0">
                          <a:solidFill>
                            <a:srgbClr val="002060"/>
                          </a:solidFill>
                          <a:effectLst/>
                          <a:latin typeface="+mn-lt"/>
                          <a:ea typeface="+mn-ea"/>
                          <a:cs typeface="+mn-cs"/>
                        </a:rPr>
                        <a:t>Diferencias entre los kilómetros reportados como ejecutados en el mes de mayo de 2023 y el PGIRS - SAC 293</a:t>
                      </a:r>
                    </a:p>
                  </a:txBody>
                  <a:tcPr marL="0" marR="0" marT="0" marB="0" anchor="ctr"/>
                </a:tc>
                <a:tc>
                  <a:txBody>
                    <a:bodyPr/>
                    <a:lstStyle/>
                    <a:p>
                      <a:pPr marL="0" marR="0" lvl="0" indent="0" algn="just" defTabSz="914400" rtl="0" eaLnBrk="1" fontAlgn="ctr" latinLnBrk="0" hangingPunct="1">
                        <a:lnSpc>
                          <a:spcPct val="100000"/>
                        </a:lnSpc>
                        <a:spcBef>
                          <a:spcPts val="0"/>
                        </a:spcBef>
                        <a:spcAft>
                          <a:spcPts val="0"/>
                        </a:spcAft>
                        <a:buClrTx/>
                        <a:buSzTx/>
                        <a:buFontTx/>
                        <a:buNone/>
                        <a:tabLst/>
                        <a:defRPr/>
                      </a:pPr>
                      <a:r>
                        <a:rPr lang="es-MX" sz="1600" b="0" i="0" u="none" strike="noStrike" kern="1200">
                          <a:solidFill>
                            <a:srgbClr val="002060"/>
                          </a:solidFill>
                          <a:effectLst/>
                          <a:latin typeface="+mn-lt"/>
                          <a:ea typeface="+mn-ea"/>
                          <a:cs typeface="+mn-cs"/>
                        </a:rPr>
                        <a:t>Incumplimiento conforme a lo establecido en el </a:t>
                      </a:r>
                      <a:r>
                        <a:rPr lang="es-MX" sz="1600" b="1" i="0" u="none" strike="noStrike" kern="1200">
                          <a:solidFill>
                            <a:srgbClr val="002060"/>
                          </a:solidFill>
                          <a:effectLst/>
                          <a:latin typeface="+mn-lt"/>
                          <a:ea typeface="+mn-ea"/>
                          <a:cs typeface="+mn-cs"/>
                        </a:rPr>
                        <a:t>sub numeral 3.1 Alcance, del Anexo 3 </a:t>
                      </a:r>
                      <a:r>
                        <a:rPr lang="es-MX" sz="1600" b="0" i="0" u="none" strike="noStrike" kern="1200">
                          <a:solidFill>
                            <a:srgbClr val="002060"/>
                          </a:solidFill>
                          <a:effectLst/>
                          <a:latin typeface="+mn-lt"/>
                          <a:ea typeface="+mn-ea"/>
                          <a:cs typeface="+mn-cs"/>
                        </a:rPr>
                        <a:t>– Reglamento Técnico Operativo del Contrato de Concesión N° 283 de 2018 y de igual forma a lo determinado en el </a:t>
                      </a:r>
                      <a:r>
                        <a:rPr lang="es-MX" sz="1600" b="1" i="0" u="none" strike="noStrike" kern="1200">
                          <a:solidFill>
                            <a:srgbClr val="002060"/>
                          </a:solidFill>
                          <a:effectLst/>
                          <a:latin typeface="+mn-lt"/>
                          <a:ea typeface="+mn-ea"/>
                          <a:cs typeface="+mn-cs"/>
                        </a:rPr>
                        <a:t>Artículo 2.3.2.2.2.4.51 y lo estipulado en el Parágrafo del artículo 2.3.2.2.2.4.53. del Decreto 1077 de 2015 </a:t>
                      </a:r>
                      <a:r>
                        <a:rPr lang="es-MX" sz="1600" b="0" i="0" u="none" strike="noStrike" kern="1200">
                          <a:solidFill>
                            <a:srgbClr val="002060"/>
                          </a:solidFill>
                          <a:effectLst/>
                          <a:latin typeface="+mn-lt"/>
                          <a:ea typeface="+mn-ea"/>
                          <a:cs typeface="+mn-cs"/>
                        </a:rPr>
                        <a:t>del Ministerio de Vivienda, Ciudad y Territorio</a:t>
                      </a:r>
                    </a:p>
                    <a:p>
                      <a:pPr marL="0" marR="0" lvl="0" indent="0" algn="just" defTabSz="914400" rtl="0" eaLnBrk="1" fontAlgn="ctr" latinLnBrk="0" hangingPunct="1">
                        <a:lnSpc>
                          <a:spcPct val="100000"/>
                        </a:lnSpc>
                        <a:spcBef>
                          <a:spcPts val="0"/>
                        </a:spcBef>
                        <a:spcAft>
                          <a:spcPts val="0"/>
                        </a:spcAft>
                        <a:buClrTx/>
                        <a:buSzTx/>
                        <a:buFontTx/>
                        <a:buNone/>
                        <a:tabLst/>
                        <a:defRPr/>
                      </a:pPr>
                      <a:endParaRPr lang="es-MX" sz="1600" b="0" i="0" u="none" strike="noStrike" kern="1200" dirty="0">
                        <a:solidFill>
                          <a:srgbClr val="002060"/>
                        </a:solidFill>
                        <a:effectLst/>
                        <a:latin typeface="+mn-lt"/>
                        <a:ea typeface="+mn-ea"/>
                        <a:cs typeface="+mn-cs"/>
                      </a:endParaRPr>
                    </a:p>
                  </a:txBody>
                  <a:tcPr marL="0" marR="0" marT="0" marB="0" anchor="ctr"/>
                </a:tc>
                <a:tc>
                  <a:txBody>
                    <a:bodyPr/>
                    <a:lstStyle/>
                    <a:p>
                      <a:pPr algn="ctr" fontAlgn="ctr"/>
                      <a:r>
                        <a:rPr lang="es-CO" sz="1600" b="0" i="0" u="none" strike="noStrike" kern="1200" dirty="0">
                          <a:solidFill>
                            <a:srgbClr val="002060"/>
                          </a:solidFill>
                          <a:effectLst/>
                          <a:latin typeface="+mn-lt"/>
                          <a:ea typeface="+mn-ea"/>
                          <a:cs typeface="+mn-cs"/>
                        </a:rPr>
                        <a:t>26/04/2024</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La Interventoría recomendó a la Unidad iniciar Proceso </a:t>
                      </a:r>
                      <a:r>
                        <a:rPr lang="es-MX" sz="1600" b="1" i="0" u="none" strike="noStrike" kern="1200" dirty="0">
                          <a:solidFill>
                            <a:srgbClr val="002060"/>
                          </a:solidFill>
                          <a:effectLst/>
                          <a:latin typeface="+mn-lt"/>
                          <a:ea typeface="+mn-ea"/>
                          <a:cs typeface="+mn-cs"/>
                        </a:rPr>
                        <a:t>26.04.2024</a:t>
                      </a:r>
                    </a:p>
                    <a:p>
                      <a:pPr algn="ctr" fontAlgn="ctr"/>
                      <a:endParaRPr lang="es-MX" sz="1600" b="0" i="0" u="none" strike="noStrike" kern="1200" dirty="0">
                        <a:solidFill>
                          <a:srgbClr val="002060"/>
                        </a:solidFill>
                        <a:effectLst/>
                        <a:latin typeface="+mn-lt"/>
                        <a:ea typeface="+mn-ea"/>
                        <a:cs typeface="+mn-cs"/>
                      </a:endParaRPr>
                    </a:p>
                  </a:txBody>
                  <a:tcPr marL="0" marR="0" marT="0" marB="0" anchor="ctr"/>
                </a:tc>
                <a:extLst>
                  <a:ext uri="{0D108BD9-81ED-4DB2-BD59-A6C34878D82A}">
                    <a16:rowId xmlns:a16="http://schemas.microsoft.com/office/drawing/2014/main" val="401432027"/>
                  </a:ext>
                </a:extLst>
              </a:tr>
            </a:tbl>
          </a:graphicData>
        </a:graphic>
      </p:graphicFrame>
      <p:sp>
        <p:nvSpPr>
          <p:cNvPr id="2" name="CuadroTexto 1">
            <a:extLst>
              <a:ext uri="{FF2B5EF4-FFF2-40B4-BE49-F238E27FC236}">
                <a16:creationId xmlns:a16="http://schemas.microsoft.com/office/drawing/2014/main" id="{81AF23B3-0DBB-4495-97F2-604911E7C817}"/>
              </a:ext>
            </a:extLst>
          </p:cNvPr>
          <p:cNvSpPr txBox="1"/>
          <p:nvPr/>
        </p:nvSpPr>
        <p:spPr>
          <a:xfrm>
            <a:off x="2083711" y="687031"/>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13</a:t>
            </a:r>
            <a:endParaRPr lang="es-CO" sz="3200" b="1" kern="0" cap="small" dirty="0">
              <a:solidFill>
                <a:schemeClr val="accent1">
                  <a:lumMod val="50000"/>
                </a:schemeClr>
              </a:solidFill>
              <a:latin typeface="Candara" panose="020E0502030303020204" pitchFamily="34" charset="0"/>
            </a:endParaRPr>
          </a:p>
        </p:txBody>
      </p:sp>
      <p:pic>
        <p:nvPicPr>
          <p:cNvPr id="7" name="Imagen 6">
            <a:extLst>
              <a:ext uri="{FF2B5EF4-FFF2-40B4-BE49-F238E27FC236}">
                <a16:creationId xmlns:a16="http://schemas.microsoft.com/office/drawing/2014/main" id="{8BA8C4AD-3033-4A7C-8C42-756390C507FA}"/>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172123" y="60138"/>
            <a:ext cx="1370032" cy="1076287"/>
          </a:xfrm>
          <a:prstGeom prst="rect">
            <a:avLst/>
          </a:prstGeom>
        </p:spPr>
      </p:pic>
      <p:sp>
        <p:nvSpPr>
          <p:cNvPr id="10" name="CuadroTexto 9">
            <a:extLst>
              <a:ext uri="{FF2B5EF4-FFF2-40B4-BE49-F238E27FC236}">
                <a16:creationId xmlns:a16="http://schemas.microsoft.com/office/drawing/2014/main" id="{E563684F-DF45-46B2-944E-7F128E7E6095}"/>
              </a:ext>
            </a:extLst>
          </p:cNvPr>
          <p:cNvSpPr txBox="1"/>
          <p:nvPr/>
        </p:nvSpPr>
        <p:spPr>
          <a:xfrm>
            <a:off x="1654663" y="60138"/>
            <a:ext cx="9881937"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Incumplimiento en proceso</a:t>
            </a:r>
          </a:p>
          <a:p>
            <a:r>
              <a:rPr lang="es-CO" sz="1600" cap="small" dirty="0">
                <a:solidFill>
                  <a:srgbClr val="002060"/>
                </a:solidFill>
                <a:latin typeface="Candara" panose="020E0502030303020204" pitchFamily="34" charset="0"/>
              </a:rPr>
              <a:t>         </a:t>
            </a:r>
            <a:endParaRPr lang="es-CO" sz="1600" dirty="0"/>
          </a:p>
        </p:txBody>
      </p:sp>
    </p:spTree>
    <p:extLst>
      <p:ext uri="{BB962C8B-B14F-4D97-AF65-F5344CB8AC3E}">
        <p14:creationId xmlns:p14="http://schemas.microsoft.com/office/powerpoint/2010/main" val="1338860937"/>
      </p:ext>
    </p:extLst>
  </p:cSld>
  <p:clrMapOvr>
    <a:masterClrMapping/>
  </p:clrMapOvr>
</p:sld>
</file>

<file path=ppt/slides/slide1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471055" y="1794736"/>
          <a:ext cx="11139054" cy="4517746"/>
        </p:xfrm>
        <a:graphic>
          <a:graphicData uri="http://schemas.openxmlformats.org/drawingml/2006/table">
            <a:tbl>
              <a:tblPr firstRow="1" bandRow="1">
                <a:tableStyleId>{93296810-A885-4BE3-A3E7-6D5BEEA58F35}</a:tableStyleId>
              </a:tblPr>
              <a:tblGrid>
                <a:gridCol w="807459">
                  <a:extLst>
                    <a:ext uri="{9D8B030D-6E8A-4147-A177-3AD203B41FA5}">
                      <a16:colId xmlns:a16="http://schemas.microsoft.com/office/drawing/2014/main" val="2457421865"/>
                    </a:ext>
                  </a:extLst>
                </a:gridCol>
                <a:gridCol w="2366690">
                  <a:extLst>
                    <a:ext uri="{9D8B030D-6E8A-4147-A177-3AD203B41FA5}">
                      <a16:colId xmlns:a16="http://schemas.microsoft.com/office/drawing/2014/main" val="3367632477"/>
                    </a:ext>
                  </a:extLst>
                </a:gridCol>
                <a:gridCol w="2784341">
                  <a:extLst>
                    <a:ext uri="{9D8B030D-6E8A-4147-A177-3AD203B41FA5}">
                      <a16:colId xmlns:a16="http://schemas.microsoft.com/office/drawing/2014/main" val="2128136495"/>
                    </a:ext>
                  </a:extLst>
                </a:gridCol>
                <a:gridCol w="2157864">
                  <a:extLst>
                    <a:ext uri="{9D8B030D-6E8A-4147-A177-3AD203B41FA5}">
                      <a16:colId xmlns:a16="http://schemas.microsoft.com/office/drawing/2014/main" val="2362186750"/>
                    </a:ext>
                  </a:extLst>
                </a:gridCol>
                <a:gridCol w="3022700">
                  <a:extLst>
                    <a:ext uri="{9D8B030D-6E8A-4147-A177-3AD203B41FA5}">
                      <a16:colId xmlns:a16="http://schemas.microsoft.com/office/drawing/2014/main" val="478512528"/>
                    </a:ext>
                  </a:extLst>
                </a:gridCol>
              </a:tblGrid>
              <a:tr h="831571">
                <a:tc>
                  <a:txBody>
                    <a:bodyPr/>
                    <a:lstStyle/>
                    <a:p>
                      <a:pPr algn="ctr"/>
                      <a:r>
                        <a:rPr lang="es-CO" sz="1600" dirty="0">
                          <a:solidFill>
                            <a:schemeClr val="bg1"/>
                          </a:solidFill>
                          <a:latin typeface="+mn-lt"/>
                        </a:rPr>
                        <a:t>SAC</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latin typeface="+mn-lt"/>
                        </a:rPr>
                        <a:t>DESCRIPCIÓN</a:t>
                      </a:r>
                    </a:p>
                  </a:txBody>
                  <a:tcPr/>
                </a:tc>
                <a:tc>
                  <a:txBody>
                    <a:bodyPr/>
                    <a:lstStyle/>
                    <a:p>
                      <a:pPr algn="ctr"/>
                      <a:r>
                        <a:rPr lang="es-CO" sz="1600" dirty="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p>
                      <a:pPr algn="ctr"/>
                      <a:endParaRPr lang="es-CO" sz="1600" dirty="0">
                        <a:solidFill>
                          <a:schemeClr val="bg1"/>
                        </a:solidFill>
                        <a:latin typeface="+mn-lt"/>
                      </a:endParaRPr>
                    </a:p>
                  </a:txBody>
                  <a:tcPr/>
                </a:tc>
                <a:extLst>
                  <a:ext uri="{0D108BD9-81ED-4DB2-BD59-A6C34878D82A}">
                    <a16:rowId xmlns:a16="http://schemas.microsoft.com/office/drawing/2014/main" val="3038505992"/>
                  </a:ext>
                </a:extLst>
              </a:tr>
              <a:tr h="740440">
                <a:tc>
                  <a:txBody>
                    <a:bodyPr/>
                    <a:lstStyle/>
                    <a:p>
                      <a:pPr algn="l" fontAlgn="ctr"/>
                      <a:r>
                        <a:rPr lang="es-CO" sz="1600" b="0" i="0" u="none" strike="noStrike" dirty="0">
                          <a:solidFill>
                            <a:srgbClr val="002060"/>
                          </a:solidFill>
                          <a:effectLst/>
                          <a:latin typeface="+mn-lt"/>
                        </a:rPr>
                        <a:t>SAC 81</a:t>
                      </a:r>
                    </a:p>
                  </a:txBody>
                  <a:tcPr marL="9525" marR="9525" marT="9525" marB="0" anchor="ctr"/>
                </a:tc>
                <a:tc>
                  <a:txBody>
                    <a:bodyPr/>
                    <a:lstStyle/>
                    <a:p>
                      <a:pPr algn="l" fontAlgn="ctr"/>
                      <a:r>
                        <a:rPr lang="es-MX" sz="1600" b="0" i="0" u="none" strike="noStrike" dirty="0">
                          <a:solidFill>
                            <a:srgbClr val="002060"/>
                          </a:solidFill>
                          <a:effectLst/>
                          <a:latin typeface="+mn-lt"/>
                        </a:rPr>
                        <a:t>Calidad en la ejecución de la actividad de barrido y limpieza mecánico</a:t>
                      </a:r>
                      <a:r>
                        <a:rPr lang="es-CO" sz="1600" b="0" i="0" u="none" strike="noStrike" dirty="0">
                          <a:solidFill>
                            <a:srgbClr val="002060"/>
                          </a:solidFill>
                          <a:effectLst/>
                          <a:latin typeface="+mn-lt"/>
                        </a:rPr>
                        <a:t>.</a:t>
                      </a:r>
                    </a:p>
                  </a:txBody>
                  <a:tcPr marL="9525" marR="9525" marT="9525" marB="0" anchor="ctr"/>
                </a:tc>
                <a:tc>
                  <a:txBody>
                    <a:bodyPr/>
                    <a:lstStyle/>
                    <a:p>
                      <a:pPr algn="l" fontAlgn="ctr"/>
                      <a:r>
                        <a:rPr lang="es-CO" sz="1600" b="0" i="0" u="none" strike="noStrike" dirty="0">
                          <a:solidFill>
                            <a:srgbClr val="002060"/>
                          </a:solidFill>
                          <a:effectLst/>
                          <a:latin typeface="+mn-lt"/>
                        </a:rPr>
                        <a:t>El Concesionario no cumple con el criterio del Área Limpia</a:t>
                      </a:r>
                    </a:p>
                  </a:txBody>
                  <a:tcPr marL="9525" marR="9525" marT="9525" marB="0" anchor="ctr"/>
                </a:tc>
                <a:tc>
                  <a:txBody>
                    <a:bodyPr/>
                    <a:lstStyle/>
                    <a:p>
                      <a:pPr algn="ctr" fontAlgn="ctr"/>
                      <a:r>
                        <a:rPr lang="es-CO" sz="1600" b="0" i="0" u="none" strike="noStrike" kern="1200" dirty="0">
                          <a:solidFill>
                            <a:srgbClr val="002060"/>
                          </a:solidFill>
                          <a:effectLst/>
                          <a:latin typeface="+mn-lt"/>
                          <a:ea typeface="+mn-ea"/>
                          <a:cs typeface="+mn-cs"/>
                        </a:rPr>
                        <a:t>30/06/2022</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La Interventoría recomendó iniciar  proceso </a:t>
                      </a:r>
                      <a:r>
                        <a:rPr lang="es-MX" sz="1600" b="1" i="0" u="none" strike="noStrike" kern="1200" dirty="0">
                          <a:solidFill>
                            <a:srgbClr val="002060"/>
                          </a:solidFill>
                          <a:effectLst/>
                          <a:latin typeface="+mn-lt"/>
                          <a:ea typeface="+mn-ea"/>
                          <a:cs typeface="+mn-cs"/>
                        </a:rPr>
                        <a:t>30-06-22</a:t>
                      </a:r>
                    </a:p>
                  </a:txBody>
                  <a:tcPr marL="0" marR="0" marT="0" marB="0" anchor="ctr"/>
                </a:tc>
                <a:extLst>
                  <a:ext uri="{0D108BD9-81ED-4DB2-BD59-A6C34878D82A}">
                    <a16:rowId xmlns:a16="http://schemas.microsoft.com/office/drawing/2014/main" val="478266086"/>
                  </a:ext>
                </a:extLst>
              </a:tr>
              <a:tr h="1097115">
                <a:tc>
                  <a:txBody>
                    <a:bodyPr/>
                    <a:lstStyle/>
                    <a:p>
                      <a:pPr algn="l" fontAlgn="ctr"/>
                      <a:r>
                        <a:rPr lang="es-CO" sz="1600" b="0" i="0" u="none" strike="noStrike" dirty="0">
                          <a:solidFill>
                            <a:srgbClr val="002060"/>
                          </a:solidFill>
                          <a:effectLst/>
                          <a:latin typeface="+mn-lt"/>
                        </a:rPr>
                        <a:t>SAC 86</a:t>
                      </a:r>
                    </a:p>
                  </a:txBody>
                  <a:tcPr marL="9525" marR="9525" marT="9525" marB="0" anchor="ctr"/>
                </a:tc>
                <a:tc>
                  <a:txBody>
                    <a:bodyPr/>
                    <a:lstStyle/>
                    <a:p>
                      <a:pPr algn="l" fontAlgn="ctr"/>
                      <a:r>
                        <a:rPr lang="es-CO" sz="1600" b="0" i="0" u="none" strike="noStrike" dirty="0">
                          <a:solidFill>
                            <a:srgbClr val="002060"/>
                          </a:solidFill>
                          <a:effectLst/>
                          <a:latin typeface="+mn-lt"/>
                        </a:rPr>
                        <a:t>Capacidad Nominal Contenerización</a:t>
                      </a:r>
                    </a:p>
                  </a:txBody>
                  <a:tcPr marL="9525" marR="9525" marT="9525" marB="0" anchor="ctr"/>
                </a:tc>
                <a:tc>
                  <a:txBody>
                    <a:bodyPr/>
                    <a:lstStyle/>
                    <a:p>
                      <a:pPr marL="0" algn="l" defTabSz="914400" rtl="0" eaLnBrk="1" fontAlgn="ctr" latinLnBrk="0" hangingPunct="1"/>
                      <a:r>
                        <a:rPr lang="es-CO" sz="1600" b="0" i="0" u="none" strike="noStrike" kern="1200" dirty="0">
                          <a:solidFill>
                            <a:srgbClr val="002060"/>
                          </a:solidFill>
                          <a:effectLst/>
                          <a:latin typeface="+mn-lt"/>
                          <a:ea typeface="+mn-ea"/>
                          <a:cs typeface="+mn-cs"/>
                        </a:rPr>
                        <a:t>El Concesionario presuntamente incumple con lo establecido en el numeral 2.4 “capacidad nominal a contenerizar en cada una de las ASE en el Distrito Capital”</a:t>
                      </a:r>
                    </a:p>
                  </a:txBody>
                  <a:tcPr marL="9525" marR="9525" marT="9525" marB="0" anchor="ctr"/>
                </a:tc>
                <a:tc>
                  <a:txBody>
                    <a:bodyPr/>
                    <a:lstStyle/>
                    <a:p>
                      <a:pPr algn="ctr" fontAlgn="ctr"/>
                      <a:r>
                        <a:rPr lang="es-CO" sz="1600" b="0" i="0" u="none" strike="noStrike" kern="1200" dirty="0">
                          <a:solidFill>
                            <a:srgbClr val="002060"/>
                          </a:solidFill>
                          <a:effectLst/>
                          <a:latin typeface="+mn-lt"/>
                          <a:ea typeface="+mn-ea"/>
                          <a:cs typeface="+mn-cs"/>
                        </a:rPr>
                        <a:t>30/09/2022</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La Interventoría recomendó iniciar  proceso </a:t>
                      </a:r>
                      <a:r>
                        <a:rPr lang="es-CO" sz="1600" b="1" i="0" u="none" strike="noStrike" kern="1200" dirty="0">
                          <a:solidFill>
                            <a:srgbClr val="002060"/>
                          </a:solidFill>
                          <a:effectLst/>
                          <a:latin typeface="+mn-lt"/>
                          <a:ea typeface="+mn-ea"/>
                          <a:cs typeface="+mn-cs"/>
                        </a:rPr>
                        <a:t>30-09-2022</a:t>
                      </a:r>
                    </a:p>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 </a:t>
                      </a:r>
                    </a:p>
                  </a:txBody>
                  <a:tcPr marL="0" marR="0" marT="0" marB="0" anchor="ctr"/>
                </a:tc>
                <a:extLst>
                  <a:ext uri="{0D108BD9-81ED-4DB2-BD59-A6C34878D82A}">
                    <a16:rowId xmlns:a16="http://schemas.microsoft.com/office/drawing/2014/main" val="380621021"/>
                  </a:ext>
                </a:extLst>
              </a:tr>
              <a:tr h="1521301">
                <a:tc>
                  <a:txBody>
                    <a:bodyPr/>
                    <a:lstStyle/>
                    <a:p>
                      <a:pPr algn="l" fontAlgn="ctr"/>
                      <a:r>
                        <a:rPr lang="es-MX" sz="1600" b="0" i="0" u="none" strike="noStrike" dirty="0">
                          <a:solidFill>
                            <a:srgbClr val="002060"/>
                          </a:solidFill>
                          <a:effectLst/>
                          <a:latin typeface="+mn-lt"/>
                        </a:rPr>
                        <a:t>SAC 125</a:t>
                      </a:r>
                      <a:endParaRPr lang="es-CO" sz="1600" b="0" i="0" u="none" strike="noStrike" dirty="0">
                        <a:solidFill>
                          <a:srgbClr val="002060"/>
                        </a:solidFill>
                        <a:effectLst/>
                        <a:latin typeface="+mn-lt"/>
                      </a:endParaRPr>
                    </a:p>
                  </a:txBody>
                  <a:tcPr marL="9525" marR="9525" marT="9525" marB="0" anchor="ctr"/>
                </a:tc>
                <a:tc>
                  <a:txBody>
                    <a:bodyPr/>
                    <a:lstStyle/>
                    <a:p>
                      <a:pPr algn="l" fontAlgn="ctr"/>
                      <a:r>
                        <a:rPr lang="es-MX" sz="1600" b="0" i="0" u="none" strike="noStrike" dirty="0">
                          <a:solidFill>
                            <a:srgbClr val="002060"/>
                          </a:solidFill>
                          <a:effectLst/>
                          <a:latin typeface="+mn-lt"/>
                        </a:rPr>
                        <a:t>No Atención aumento de frecuencia y garantía del área limpia en el sector de Catalina I de la localidad de Kennedy</a:t>
                      </a:r>
                      <a:endParaRPr lang="es-CO" sz="1600" b="0" i="0" u="none" strike="noStrike" dirty="0">
                        <a:solidFill>
                          <a:srgbClr val="002060"/>
                        </a:solidFill>
                        <a:effectLst/>
                        <a:latin typeface="+mn-lt"/>
                      </a:endParaRPr>
                    </a:p>
                  </a:txBody>
                  <a:tcPr marL="9525" marR="9525" marT="9525" marB="0" anchor="ctr"/>
                </a:tc>
                <a:tc>
                  <a:txBody>
                    <a:bodyPr/>
                    <a:lstStyle/>
                    <a:p>
                      <a:pPr marL="0" algn="just" defTabSz="914400" rtl="0" eaLnBrk="1" fontAlgn="ctr" latinLnBrk="0" hangingPunct="1"/>
                      <a:r>
                        <a:rPr lang="es-CO" sz="1600" b="0" i="0" u="none" strike="noStrike" kern="1200" dirty="0">
                          <a:solidFill>
                            <a:srgbClr val="002060"/>
                          </a:solidFill>
                          <a:effectLst/>
                          <a:latin typeface="+mn-lt"/>
                          <a:ea typeface="+mn-ea"/>
                          <a:cs typeface="+mn-cs"/>
                        </a:rPr>
                        <a:t>El Concesionario presuntamente incumple con lo establecido el numeral 2.4. Frecuencia del Anexo 3 – Reglamento Técnico Operativo para la prestación del servicio de aseo en la ciudad de Bogotá D.C </a:t>
                      </a:r>
                    </a:p>
                  </a:txBody>
                  <a:tcPr marL="9525" marR="9525" marT="9525" marB="0" anchor="ctr"/>
                </a:tc>
                <a:tc>
                  <a:txBody>
                    <a:bodyPr/>
                    <a:lstStyle/>
                    <a:p>
                      <a:pPr algn="ctr" fontAlgn="ctr"/>
                      <a:r>
                        <a:rPr lang="es-MX" sz="1600" b="0" i="0" u="none" strike="noStrike" kern="1200" dirty="0">
                          <a:solidFill>
                            <a:srgbClr val="002060"/>
                          </a:solidFill>
                          <a:effectLst/>
                          <a:latin typeface="+mn-lt"/>
                          <a:ea typeface="+mn-ea"/>
                          <a:cs typeface="+mn-cs"/>
                        </a:rPr>
                        <a:t>21/03/2024</a:t>
                      </a:r>
                      <a:endParaRPr lang="es-CO" sz="1600" b="0" i="0" u="none" strike="noStrike" kern="1200" dirty="0">
                        <a:solidFill>
                          <a:srgbClr val="002060"/>
                        </a:solidFill>
                        <a:effectLst/>
                        <a:latin typeface="+mn-lt"/>
                        <a:ea typeface="+mn-ea"/>
                        <a:cs typeface="+mn-cs"/>
                      </a:endParaRP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La Interventoría recomendó iniciar  proceso 21.03.2024</a:t>
                      </a:r>
                    </a:p>
                  </a:txBody>
                  <a:tcPr marL="0" marR="0" marT="0" marB="0" anchor="ctr"/>
                </a:tc>
                <a:extLst>
                  <a:ext uri="{0D108BD9-81ED-4DB2-BD59-A6C34878D82A}">
                    <a16:rowId xmlns:a16="http://schemas.microsoft.com/office/drawing/2014/main" val="649678110"/>
                  </a:ext>
                </a:extLst>
              </a:tr>
            </a:tbl>
          </a:graphicData>
        </a:graphic>
      </p:graphicFrame>
      <p:sp>
        <p:nvSpPr>
          <p:cNvPr id="5" name="CuadroTexto 4">
            <a:extLst>
              <a:ext uri="{FF2B5EF4-FFF2-40B4-BE49-F238E27FC236}">
                <a16:creationId xmlns:a16="http://schemas.microsoft.com/office/drawing/2014/main" id="{18D036FB-95E2-4239-A44E-939450AB20AD}"/>
              </a:ext>
            </a:extLst>
          </p:cNvPr>
          <p:cNvSpPr txBox="1"/>
          <p:nvPr/>
        </p:nvSpPr>
        <p:spPr>
          <a:xfrm>
            <a:off x="2083712" y="718024"/>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3</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01C502B6-173E-481B-B030-DA7EF37F2575}"/>
              </a:ext>
            </a:extLst>
          </p:cNvPr>
          <p:cNvSpPr txBox="1"/>
          <p:nvPr/>
        </p:nvSpPr>
        <p:spPr>
          <a:xfrm>
            <a:off x="1635809" y="60139"/>
            <a:ext cx="9881937"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Incumplimiento en proceso</a:t>
            </a:r>
          </a:p>
          <a:p>
            <a:r>
              <a:rPr lang="es-CO" sz="1600" cap="small" dirty="0">
                <a:solidFill>
                  <a:srgbClr val="002060"/>
                </a:solidFill>
                <a:latin typeface="Candara" panose="020E0502030303020204" pitchFamily="34" charset="0"/>
              </a:rPr>
              <a:t>         </a:t>
            </a:r>
            <a:endParaRPr lang="es-CO" sz="1600" dirty="0"/>
          </a:p>
        </p:txBody>
      </p:sp>
      <p:grpSp>
        <p:nvGrpSpPr>
          <p:cNvPr id="11" name="Grupo 10">
            <a:extLst>
              <a:ext uri="{FF2B5EF4-FFF2-40B4-BE49-F238E27FC236}">
                <a16:creationId xmlns:a16="http://schemas.microsoft.com/office/drawing/2014/main" id="{E4C8C27B-D963-4D06-BC5F-4D19855D999C}"/>
              </a:ext>
            </a:extLst>
          </p:cNvPr>
          <p:cNvGrpSpPr/>
          <p:nvPr/>
        </p:nvGrpSpPr>
        <p:grpSpPr>
          <a:xfrm>
            <a:off x="163966" y="-102026"/>
            <a:ext cx="1887497" cy="1290241"/>
            <a:chOff x="10562619" y="1423954"/>
            <a:chExt cx="1280250" cy="1299632"/>
          </a:xfrm>
        </p:grpSpPr>
        <p:pic>
          <p:nvPicPr>
            <p:cNvPr id="12" name="Picture 2">
              <a:extLst>
                <a:ext uri="{FF2B5EF4-FFF2-40B4-BE49-F238E27FC236}">
                  <a16:creationId xmlns:a16="http://schemas.microsoft.com/office/drawing/2014/main" id="{C794939F-85CD-4E58-B75C-1F379853D606}"/>
                </a:ext>
              </a:extLst>
            </p:cNvPr>
            <p:cNvPicPr>
              <a:picLocks noChangeAspect="1" noChangeArrowheads="1"/>
            </p:cNvPicPr>
            <p:nvPr/>
          </p:nvPicPr>
          <p:blipFill rotWithShape="1">
            <a:blip r:embed="rId2" cstate="email">
              <a:extLst>
                <a:ext uri="{28A0092B-C50C-407E-A947-70E740481C1C}">
                  <a14:useLocalDpi xmlns:a14="http://schemas.microsoft.com/office/drawing/2010/main"/>
                </a:ext>
              </a:extLst>
            </a:blip>
            <a:srcRect/>
            <a:stretch/>
          </p:blipFill>
          <p:spPr bwMode="auto">
            <a:xfrm>
              <a:off x="10627933" y="203488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 name="Picture 2">
              <a:extLst>
                <a:ext uri="{FF2B5EF4-FFF2-40B4-BE49-F238E27FC236}">
                  <a16:creationId xmlns:a16="http://schemas.microsoft.com/office/drawing/2014/main" id="{032BC4A8-62E2-418A-85BD-28E82745EC90}"/>
                </a:ext>
              </a:extLst>
            </p:cNvPr>
            <p:cNvPicPr>
              <a:picLocks noChangeAspect="1" noChangeArrowheads="1"/>
            </p:cNvPicPr>
            <p:nvPr/>
          </p:nvPicPr>
          <p:blipFill rotWithShape="1">
            <a:blip r:embed="rId3" cstate="email">
              <a:extLst>
                <a:ext uri="{28A0092B-C50C-407E-A947-70E740481C1C}">
                  <a14:useLocalDpi xmlns:a14="http://schemas.microsoft.com/office/drawing/2010/main"/>
                </a:ext>
              </a:extLst>
            </a:blip>
            <a:srcRect/>
            <a:stretch/>
          </p:blipFill>
          <p:spPr bwMode="auto">
            <a:xfrm>
              <a:off x="10562619" y="142395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Tree>
    <p:extLst>
      <p:ext uri="{BB962C8B-B14F-4D97-AF65-F5344CB8AC3E}">
        <p14:creationId xmlns:p14="http://schemas.microsoft.com/office/powerpoint/2010/main" val="821846309"/>
      </p:ext>
    </p:extLst>
  </p:cSld>
  <p:clrMapOvr>
    <a:masterClrMapping/>
  </p:clrMapOvr>
</p:sld>
</file>

<file path=ppt/slides/slide1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484654" y="1479364"/>
          <a:ext cx="11033092" cy="2943621"/>
        </p:xfrm>
        <a:graphic>
          <a:graphicData uri="http://schemas.openxmlformats.org/drawingml/2006/table">
            <a:tbl>
              <a:tblPr firstRow="1" bandRow="1">
                <a:tableStyleId>{93296810-A885-4BE3-A3E7-6D5BEEA58F35}</a:tableStyleId>
              </a:tblPr>
              <a:tblGrid>
                <a:gridCol w="799778">
                  <a:extLst>
                    <a:ext uri="{9D8B030D-6E8A-4147-A177-3AD203B41FA5}">
                      <a16:colId xmlns:a16="http://schemas.microsoft.com/office/drawing/2014/main" val="2457421865"/>
                    </a:ext>
                  </a:extLst>
                </a:gridCol>
                <a:gridCol w="2344177">
                  <a:extLst>
                    <a:ext uri="{9D8B030D-6E8A-4147-A177-3AD203B41FA5}">
                      <a16:colId xmlns:a16="http://schemas.microsoft.com/office/drawing/2014/main" val="3367632477"/>
                    </a:ext>
                  </a:extLst>
                </a:gridCol>
                <a:gridCol w="3137209">
                  <a:extLst>
                    <a:ext uri="{9D8B030D-6E8A-4147-A177-3AD203B41FA5}">
                      <a16:colId xmlns:a16="http://schemas.microsoft.com/office/drawing/2014/main" val="2128136495"/>
                    </a:ext>
                  </a:extLst>
                </a:gridCol>
                <a:gridCol w="1757982">
                  <a:extLst>
                    <a:ext uri="{9D8B030D-6E8A-4147-A177-3AD203B41FA5}">
                      <a16:colId xmlns:a16="http://schemas.microsoft.com/office/drawing/2014/main" val="2362186750"/>
                    </a:ext>
                  </a:extLst>
                </a:gridCol>
                <a:gridCol w="2993946">
                  <a:extLst>
                    <a:ext uri="{9D8B030D-6E8A-4147-A177-3AD203B41FA5}">
                      <a16:colId xmlns:a16="http://schemas.microsoft.com/office/drawing/2014/main" val="478512528"/>
                    </a:ext>
                  </a:extLst>
                </a:gridCol>
              </a:tblGrid>
              <a:tr h="983376">
                <a:tc>
                  <a:txBody>
                    <a:bodyPr/>
                    <a:lstStyle/>
                    <a:p>
                      <a:pPr algn="ctr"/>
                      <a:r>
                        <a:rPr lang="es-CO" sz="1600" dirty="0">
                          <a:solidFill>
                            <a:schemeClr val="bg1"/>
                          </a:solidFill>
                          <a:latin typeface="+mn-lt"/>
                        </a:rPr>
                        <a:t>SAC</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latin typeface="+mn-lt"/>
                        </a:rPr>
                        <a:t>DESCRIPCIÓN</a:t>
                      </a:r>
                    </a:p>
                  </a:txBody>
                  <a:tcPr/>
                </a:tc>
                <a:tc>
                  <a:txBody>
                    <a:bodyPr/>
                    <a:lstStyle/>
                    <a:p>
                      <a:pPr algn="ctr"/>
                      <a:r>
                        <a:rPr lang="es-CO" sz="1600" dirty="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p>
                      <a:pPr algn="ctr"/>
                      <a:endParaRPr lang="es-CO" sz="1600" dirty="0">
                        <a:solidFill>
                          <a:schemeClr val="bg1"/>
                        </a:solidFill>
                        <a:latin typeface="+mn-lt"/>
                      </a:endParaRPr>
                    </a:p>
                  </a:txBody>
                  <a:tcPr/>
                </a:tc>
                <a:extLst>
                  <a:ext uri="{0D108BD9-81ED-4DB2-BD59-A6C34878D82A}">
                    <a16:rowId xmlns:a16="http://schemas.microsoft.com/office/drawing/2014/main" val="3038505992"/>
                  </a:ext>
                </a:extLst>
              </a:tr>
              <a:tr h="1942309">
                <a:tc>
                  <a:txBody>
                    <a:bodyPr/>
                    <a:lstStyle/>
                    <a:p>
                      <a:pPr algn="l" fontAlgn="ctr"/>
                      <a:r>
                        <a:rPr lang="es-CO" sz="1600" b="0" i="0" u="none" strike="noStrike" dirty="0">
                          <a:solidFill>
                            <a:srgbClr val="002060"/>
                          </a:solidFill>
                          <a:effectLst/>
                          <a:latin typeface="+mn-lt"/>
                        </a:rPr>
                        <a:t>SAC 152</a:t>
                      </a:r>
                    </a:p>
                  </a:txBody>
                  <a:tcPr marL="9525" marR="9525" marT="9525" marB="0" anchor="ctr"/>
                </a:tc>
                <a:tc>
                  <a:txBody>
                    <a:bodyPr/>
                    <a:lstStyle/>
                    <a:p>
                      <a:pPr algn="ctr" fontAlgn="ctr"/>
                      <a:r>
                        <a:rPr lang="es-CO" sz="1600" b="0" i="0" u="none" strike="noStrike" dirty="0">
                          <a:solidFill>
                            <a:srgbClr val="002060"/>
                          </a:solidFill>
                          <a:effectLst/>
                          <a:latin typeface="+mn-lt"/>
                        </a:rPr>
                        <a:t>Contenerización </a:t>
                      </a:r>
                    </a:p>
                  </a:txBody>
                  <a:tcPr marL="9525" marR="9525" marT="9525" marB="0" anchor="ctr"/>
                </a:tc>
                <a:tc>
                  <a:txBody>
                    <a:bodyPr/>
                    <a:lstStyle/>
                    <a:p>
                      <a:pPr algn="just" fontAlgn="ctr"/>
                      <a:r>
                        <a:rPr lang="es-CO" sz="1600" b="0" i="0" u="none" strike="noStrike" dirty="0">
                          <a:solidFill>
                            <a:srgbClr val="002060"/>
                          </a:solidFill>
                          <a:effectLst/>
                          <a:latin typeface="+mn-lt"/>
                        </a:rPr>
                        <a:t>El Concesionario no cuenta con la totalidad de vehículos de cargue lateral operativos dispuestos para la recolección de residuos contenerizados desatendiendo lo establecido en el numeral 3.1 “Vehículo de cargue lateral del Anexo 11”</a:t>
                      </a:r>
                    </a:p>
                  </a:txBody>
                  <a:tcPr marL="9525" marR="9525" marT="9525" marB="0" anchor="ctr"/>
                </a:tc>
                <a:tc>
                  <a:txBody>
                    <a:bodyPr/>
                    <a:lstStyle/>
                    <a:p>
                      <a:pPr algn="ctr" fontAlgn="ctr"/>
                      <a:r>
                        <a:rPr lang="es-CO" sz="1600" b="0" i="0" u="none" strike="noStrike" kern="1200" dirty="0">
                          <a:solidFill>
                            <a:srgbClr val="002060"/>
                          </a:solidFill>
                          <a:effectLst/>
                          <a:latin typeface="+mn-lt"/>
                          <a:ea typeface="+mn-ea"/>
                          <a:cs typeface="+mn-cs"/>
                        </a:rPr>
                        <a:t>7/10/2023</a:t>
                      </a:r>
                    </a:p>
                  </a:txBody>
                  <a:tcPr marL="0" marR="0" marT="0" marB="0" anchor="ctr"/>
                </a:tc>
                <a:tc>
                  <a:txBody>
                    <a:bodyPr/>
                    <a:lstStyle/>
                    <a:p>
                      <a:pPr algn="ctr" fontAlgn="ctr"/>
                      <a:r>
                        <a:rPr lang="es-MX" sz="1600" b="0" i="0" u="none" strike="noStrike" kern="1200" dirty="0">
                          <a:solidFill>
                            <a:srgbClr val="002060"/>
                          </a:solidFill>
                          <a:effectLst/>
                          <a:latin typeface="+mn-lt"/>
                          <a:ea typeface="+mn-ea"/>
                          <a:cs typeface="+mn-cs"/>
                        </a:rPr>
                        <a:t>La Interventoría recomendó iniciar  proceso. </a:t>
                      </a:r>
                      <a:r>
                        <a:rPr lang="es-MX" sz="1600" b="1" i="0" u="none" strike="noStrike" kern="1200" dirty="0">
                          <a:solidFill>
                            <a:srgbClr val="002060"/>
                          </a:solidFill>
                          <a:effectLst/>
                          <a:latin typeface="+mn-lt"/>
                          <a:ea typeface="+mn-ea"/>
                          <a:cs typeface="+mn-cs"/>
                        </a:rPr>
                        <a:t>7/10/2022</a:t>
                      </a:r>
                    </a:p>
                  </a:txBody>
                  <a:tcPr marL="0" marR="0" marT="0" marB="0" anchor="ctr"/>
                </a:tc>
                <a:extLst>
                  <a:ext uri="{0D108BD9-81ED-4DB2-BD59-A6C34878D82A}">
                    <a16:rowId xmlns:a16="http://schemas.microsoft.com/office/drawing/2014/main" val="478266086"/>
                  </a:ext>
                </a:extLst>
              </a:tr>
            </a:tbl>
          </a:graphicData>
        </a:graphic>
      </p:graphicFrame>
      <p:sp>
        <p:nvSpPr>
          <p:cNvPr id="5" name="CuadroTexto 4">
            <a:extLst>
              <a:ext uri="{FF2B5EF4-FFF2-40B4-BE49-F238E27FC236}">
                <a16:creationId xmlns:a16="http://schemas.microsoft.com/office/drawing/2014/main" id="{18D036FB-95E2-4239-A44E-939450AB20AD}"/>
              </a:ext>
            </a:extLst>
          </p:cNvPr>
          <p:cNvSpPr txBox="1"/>
          <p:nvPr/>
        </p:nvSpPr>
        <p:spPr>
          <a:xfrm>
            <a:off x="2083712" y="718024"/>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1</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01C502B6-173E-481B-B030-DA7EF37F2575}"/>
              </a:ext>
            </a:extLst>
          </p:cNvPr>
          <p:cNvSpPr txBox="1"/>
          <p:nvPr/>
        </p:nvSpPr>
        <p:spPr>
          <a:xfrm>
            <a:off x="1635809" y="60139"/>
            <a:ext cx="9881937"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Incumplimiento en proceso</a:t>
            </a:r>
          </a:p>
          <a:p>
            <a:r>
              <a:rPr lang="es-CO" sz="1600" cap="small" dirty="0">
                <a:solidFill>
                  <a:srgbClr val="002060"/>
                </a:solidFill>
                <a:latin typeface="Candara" panose="020E0502030303020204" pitchFamily="34" charset="0"/>
              </a:rPr>
              <a:t>         </a:t>
            </a:r>
            <a:endParaRPr lang="es-CO" sz="1600" dirty="0"/>
          </a:p>
        </p:txBody>
      </p:sp>
      <p:pic>
        <p:nvPicPr>
          <p:cNvPr id="11" name="Imagen 10">
            <a:extLst>
              <a:ext uri="{FF2B5EF4-FFF2-40B4-BE49-F238E27FC236}">
                <a16:creationId xmlns:a16="http://schemas.microsoft.com/office/drawing/2014/main" id="{2DBEA03F-E361-4733-8FA7-5AFFCAF0F847}"/>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338296" y="506415"/>
            <a:ext cx="1152205" cy="259131"/>
          </a:xfrm>
          <a:prstGeom prst="rect">
            <a:avLst/>
          </a:prstGeom>
        </p:spPr>
      </p:pic>
    </p:spTree>
    <p:extLst>
      <p:ext uri="{BB962C8B-B14F-4D97-AF65-F5344CB8AC3E}">
        <p14:creationId xmlns:p14="http://schemas.microsoft.com/office/powerpoint/2010/main" val="3968427132"/>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9" name="Conector recto 28">
            <a:extLst>
              <a:ext uri="{FF2B5EF4-FFF2-40B4-BE49-F238E27FC236}">
                <a16:creationId xmlns:a16="http://schemas.microsoft.com/office/drawing/2014/main" id="{E461885A-9441-4ADE-982B-DA9345520816}"/>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37" name="Imagen 36">
            <a:extLst>
              <a:ext uri="{FF2B5EF4-FFF2-40B4-BE49-F238E27FC236}">
                <a16:creationId xmlns:a16="http://schemas.microsoft.com/office/drawing/2014/main" id="{8CA5A062-9F83-4481-9751-6BD17B3F3018}"/>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406629" y="1376617"/>
            <a:ext cx="1280414" cy="1005884"/>
          </a:xfrm>
          <a:prstGeom prst="rect">
            <a:avLst/>
          </a:prstGeom>
        </p:spPr>
      </p:pic>
      <p:pic>
        <p:nvPicPr>
          <p:cNvPr id="38" name="Imagen 37">
            <a:extLst>
              <a:ext uri="{FF2B5EF4-FFF2-40B4-BE49-F238E27FC236}">
                <a16:creationId xmlns:a16="http://schemas.microsoft.com/office/drawing/2014/main" id="{6699C94C-AB3F-4DE9-87F3-B6FDCBB4F20B}"/>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12658" t="17307" r="12911" b="19214"/>
          <a:stretch/>
        </p:blipFill>
        <p:spPr>
          <a:xfrm>
            <a:off x="2110078" y="1385723"/>
            <a:ext cx="1783040" cy="1009853"/>
          </a:xfrm>
          <a:prstGeom prst="rect">
            <a:avLst/>
          </a:prstGeom>
        </p:spPr>
      </p:pic>
      <p:pic>
        <p:nvPicPr>
          <p:cNvPr id="40" name="Imagen 39">
            <a:extLst>
              <a:ext uri="{FF2B5EF4-FFF2-40B4-BE49-F238E27FC236}">
                <a16:creationId xmlns:a16="http://schemas.microsoft.com/office/drawing/2014/main" id="{72550A7E-5376-4DE4-BDB1-88C427DDD7B4}"/>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6135521" y="1906471"/>
            <a:ext cx="1762267" cy="373662"/>
          </a:xfrm>
          <a:prstGeom prst="rect">
            <a:avLst/>
          </a:prstGeom>
        </p:spPr>
      </p:pic>
      <p:pic>
        <p:nvPicPr>
          <p:cNvPr id="41" name="Imagen 40">
            <a:extLst>
              <a:ext uri="{FF2B5EF4-FFF2-40B4-BE49-F238E27FC236}">
                <a16:creationId xmlns:a16="http://schemas.microsoft.com/office/drawing/2014/main" id="{A86479F3-181D-4F05-AB7C-32E8E2BB7F74}"/>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8241685" y="1723052"/>
            <a:ext cx="1547444" cy="595949"/>
          </a:xfrm>
          <a:prstGeom prst="rect">
            <a:avLst/>
          </a:prstGeom>
        </p:spPr>
      </p:pic>
      <p:pic>
        <p:nvPicPr>
          <p:cNvPr id="47" name="Imagen 46">
            <a:extLst>
              <a:ext uri="{FF2B5EF4-FFF2-40B4-BE49-F238E27FC236}">
                <a16:creationId xmlns:a16="http://schemas.microsoft.com/office/drawing/2014/main" id="{9C6C6B1D-138C-4FE0-8F21-E52FA8DB077B}"/>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861384" y="186272"/>
            <a:ext cx="1233949" cy="863764"/>
          </a:xfrm>
          <a:prstGeom prst="rect">
            <a:avLst/>
          </a:prstGeom>
        </p:spPr>
      </p:pic>
      <p:sp>
        <p:nvSpPr>
          <p:cNvPr id="2" name="CuadroTexto 1">
            <a:extLst>
              <a:ext uri="{FF2B5EF4-FFF2-40B4-BE49-F238E27FC236}">
                <a16:creationId xmlns:a16="http://schemas.microsoft.com/office/drawing/2014/main" id="{2EAB69B5-FAE7-4453-84DE-26E4C74E32EC}"/>
              </a:ext>
            </a:extLst>
          </p:cNvPr>
          <p:cNvSpPr txBox="1"/>
          <p:nvPr/>
        </p:nvSpPr>
        <p:spPr>
          <a:xfrm>
            <a:off x="10069523" y="1761104"/>
            <a:ext cx="1714810" cy="646331"/>
          </a:xfrm>
          <a:prstGeom prst="rect">
            <a:avLst/>
          </a:prstGeom>
          <a:noFill/>
        </p:spPr>
        <p:txBody>
          <a:bodyPr wrap="square" rtlCol="0">
            <a:spAutoFit/>
          </a:bodyPr>
          <a:lstStyle/>
          <a:p>
            <a:r>
              <a:rPr lang="es-CO" sz="3600" b="1" kern="0" cap="small">
                <a:solidFill>
                  <a:schemeClr val="accent1">
                    <a:lumMod val="50000"/>
                  </a:schemeClr>
                </a:solidFill>
                <a:latin typeface="Candara" panose="020E0502030303020204" pitchFamily="34" charset="0"/>
              </a:rPr>
              <a:t>TOTAL</a:t>
            </a:r>
            <a:endParaRPr lang="es-CO"/>
          </a:p>
        </p:txBody>
      </p:sp>
      <p:sp>
        <p:nvSpPr>
          <p:cNvPr id="18" name="CuadroTexto 17">
            <a:extLst>
              <a:ext uri="{FF2B5EF4-FFF2-40B4-BE49-F238E27FC236}">
                <a16:creationId xmlns:a16="http://schemas.microsoft.com/office/drawing/2014/main" id="{12498162-9F2A-4873-9238-CBDDB2BBBB62}"/>
              </a:ext>
            </a:extLst>
          </p:cNvPr>
          <p:cNvSpPr txBox="1"/>
          <p:nvPr/>
        </p:nvSpPr>
        <p:spPr>
          <a:xfrm>
            <a:off x="2310063" y="21920"/>
            <a:ext cx="9881937" cy="923330"/>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a:solidFill>
                  <a:schemeClr val="accent1">
                    <a:lumMod val="50000"/>
                  </a:schemeClr>
                </a:solidFill>
              </a:rPr>
              <a:t>gestión técnica operativa </a:t>
            </a:r>
          </a:p>
          <a:p>
            <a:pPr lvl="1"/>
            <a:r>
              <a:rPr lang="es-CO" sz="1600" b="0">
                <a:solidFill>
                  <a:srgbClr val="002060"/>
                </a:solidFill>
              </a:rPr>
              <a:t>Histórico – Poda de Árboles 2024</a:t>
            </a:r>
            <a:endParaRPr lang="es-CO" sz="1600" b="0" kern="0">
              <a:solidFill>
                <a:schemeClr val="accent1">
                  <a:lumMod val="50000"/>
                </a:schemeClr>
              </a:solidFill>
            </a:endParaRPr>
          </a:p>
        </p:txBody>
      </p:sp>
      <p:sp>
        <p:nvSpPr>
          <p:cNvPr id="19" name="CuadroTexto 18">
            <a:extLst>
              <a:ext uri="{FF2B5EF4-FFF2-40B4-BE49-F238E27FC236}">
                <a16:creationId xmlns:a16="http://schemas.microsoft.com/office/drawing/2014/main" id="{21F971B4-0847-4CEE-AC3A-2AF8592A3DA3}"/>
              </a:ext>
            </a:extLst>
          </p:cNvPr>
          <p:cNvSpPr txBox="1"/>
          <p:nvPr/>
        </p:nvSpPr>
        <p:spPr>
          <a:xfrm>
            <a:off x="97497" y="6300627"/>
            <a:ext cx="6038024" cy="369332"/>
          </a:xfrm>
          <a:prstGeom prst="rect">
            <a:avLst/>
          </a:prstGeom>
          <a:noFill/>
        </p:spPr>
        <p:txBody>
          <a:bodyPr wrap="square" rtlCol="0">
            <a:spAutoFit/>
          </a:bodyPr>
          <a:lstStyle/>
          <a:p>
            <a:r>
              <a:rPr lang="es-CO" sz="900" dirty="0">
                <a:solidFill>
                  <a:schemeClr val="accent1">
                    <a:lumMod val="50000"/>
                  </a:schemeClr>
                </a:solidFill>
              </a:rPr>
              <a:t>Fuente: Informe del Concesionario</a:t>
            </a:r>
          </a:p>
          <a:p>
            <a:r>
              <a:rPr lang="es-MX" sz="900" dirty="0">
                <a:solidFill>
                  <a:schemeClr val="accent1">
                    <a:lumMod val="50000"/>
                  </a:schemeClr>
                </a:solidFill>
              </a:rPr>
              <a:t>Periodo comprendido entre el 1 de enero y el 31 de marzo 2024.</a:t>
            </a:r>
            <a:endParaRPr lang="es-CO" sz="900" dirty="0">
              <a:solidFill>
                <a:schemeClr val="accent1">
                  <a:lumMod val="50000"/>
                </a:schemeClr>
              </a:solidFill>
            </a:endParaRPr>
          </a:p>
        </p:txBody>
      </p:sp>
      <p:pic>
        <p:nvPicPr>
          <p:cNvPr id="20" name="Picture 2">
            <a:extLst>
              <a:ext uri="{FF2B5EF4-FFF2-40B4-BE49-F238E27FC236}">
                <a16:creationId xmlns:a16="http://schemas.microsoft.com/office/drawing/2014/main" id="{2BB898BD-4DC7-41A9-9108-156DC80AB8E1}"/>
              </a:ext>
            </a:extLst>
          </p:cNvPr>
          <p:cNvPicPr>
            <a:picLocks noChangeAspect="1" noChangeArrowheads="1"/>
          </p:cNvPicPr>
          <p:nvPr/>
        </p:nvPicPr>
        <p:blipFill rotWithShape="1">
          <a:blip r:embed="rId8" cstate="email">
            <a:extLst>
              <a:ext uri="{28A0092B-C50C-407E-A947-70E740481C1C}">
                <a14:useLocalDpi xmlns:a14="http://schemas.microsoft.com/office/drawing/2010/main"/>
              </a:ext>
            </a:extLst>
          </a:blip>
          <a:srcRect/>
          <a:stretch/>
        </p:blipFill>
        <p:spPr bwMode="auto">
          <a:xfrm>
            <a:off x="4374335" y="1879898"/>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 name="Picture 2">
            <a:extLst>
              <a:ext uri="{FF2B5EF4-FFF2-40B4-BE49-F238E27FC236}">
                <a16:creationId xmlns:a16="http://schemas.microsoft.com/office/drawing/2014/main" id="{317ED54A-1CE7-491B-A9A8-1A818B49B27B}"/>
              </a:ext>
            </a:extLst>
          </p:cNvPr>
          <p:cNvPicPr>
            <a:picLocks noChangeAspect="1" noChangeArrowheads="1"/>
          </p:cNvPicPr>
          <p:nvPr/>
        </p:nvPicPr>
        <p:blipFill rotWithShape="1">
          <a:blip r:embed="rId9" cstate="email">
            <a:extLst>
              <a:ext uri="{28A0092B-C50C-407E-A947-70E740481C1C}">
                <a14:useLocalDpi xmlns:a14="http://schemas.microsoft.com/office/drawing/2010/main"/>
              </a:ext>
            </a:extLst>
          </a:blip>
          <a:srcRect/>
          <a:stretch/>
        </p:blipFill>
        <p:spPr bwMode="auto">
          <a:xfrm>
            <a:off x="4374335" y="1199511"/>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3" name="Tabla 2">
            <a:extLst>
              <a:ext uri="{FF2B5EF4-FFF2-40B4-BE49-F238E27FC236}">
                <a16:creationId xmlns:a16="http://schemas.microsoft.com/office/drawing/2014/main" id="{FE9A186F-C954-4EB4-47FE-31AA57DA4A23}"/>
              </a:ext>
            </a:extLst>
          </p:cNvPr>
          <p:cNvGraphicFramePr>
            <a:graphicFrameLocks noGrp="1"/>
          </p:cNvGraphicFramePr>
          <p:nvPr>
            <p:extLst>
              <p:ext uri="{D42A27DB-BD31-4B8C-83A1-F6EECF244321}">
                <p14:modId xmlns:p14="http://schemas.microsoft.com/office/powerpoint/2010/main" val="2142214389"/>
              </p:ext>
            </p:extLst>
          </p:nvPr>
        </p:nvGraphicFramePr>
        <p:xfrm>
          <a:off x="196949" y="2690337"/>
          <a:ext cx="11587383" cy="1807100"/>
        </p:xfrm>
        <a:graphic>
          <a:graphicData uri="http://schemas.openxmlformats.org/drawingml/2006/table">
            <a:tbl>
              <a:tblPr/>
              <a:tblGrid>
                <a:gridCol w="806078">
                  <a:extLst>
                    <a:ext uri="{9D8B030D-6E8A-4147-A177-3AD203B41FA5}">
                      <a16:colId xmlns:a16="http://schemas.microsoft.com/office/drawing/2014/main" val="2156502813"/>
                    </a:ext>
                  </a:extLst>
                </a:gridCol>
                <a:gridCol w="940426">
                  <a:extLst>
                    <a:ext uri="{9D8B030D-6E8A-4147-A177-3AD203B41FA5}">
                      <a16:colId xmlns:a16="http://schemas.microsoft.com/office/drawing/2014/main" val="1772161732"/>
                    </a:ext>
                  </a:extLst>
                </a:gridCol>
                <a:gridCol w="188085">
                  <a:extLst>
                    <a:ext uri="{9D8B030D-6E8A-4147-A177-3AD203B41FA5}">
                      <a16:colId xmlns:a16="http://schemas.microsoft.com/office/drawing/2014/main" val="871362566"/>
                    </a:ext>
                  </a:extLst>
                </a:gridCol>
                <a:gridCol w="806078">
                  <a:extLst>
                    <a:ext uri="{9D8B030D-6E8A-4147-A177-3AD203B41FA5}">
                      <a16:colId xmlns:a16="http://schemas.microsoft.com/office/drawing/2014/main" val="896319105"/>
                    </a:ext>
                  </a:extLst>
                </a:gridCol>
                <a:gridCol w="1061338">
                  <a:extLst>
                    <a:ext uri="{9D8B030D-6E8A-4147-A177-3AD203B41FA5}">
                      <a16:colId xmlns:a16="http://schemas.microsoft.com/office/drawing/2014/main" val="3002136194"/>
                    </a:ext>
                  </a:extLst>
                </a:gridCol>
                <a:gridCol w="188085">
                  <a:extLst>
                    <a:ext uri="{9D8B030D-6E8A-4147-A177-3AD203B41FA5}">
                      <a16:colId xmlns:a16="http://schemas.microsoft.com/office/drawing/2014/main" val="422667656"/>
                    </a:ext>
                  </a:extLst>
                </a:gridCol>
                <a:gridCol w="806078">
                  <a:extLst>
                    <a:ext uri="{9D8B030D-6E8A-4147-A177-3AD203B41FA5}">
                      <a16:colId xmlns:a16="http://schemas.microsoft.com/office/drawing/2014/main" val="1447764666"/>
                    </a:ext>
                  </a:extLst>
                </a:gridCol>
                <a:gridCol w="940426">
                  <a:extLst>
                    <a:ext uri="{9D8B030D-6E8A-4147-A177-3AD203B41FA5}">
                      <a16:colId xmlns:a16="http://schemas.microsoft.com/office/drawing/2014/main" val="890068173"/>
                    </a:ext>
                  </a:extLst>
                </a:gridCol>
                <a:gridCol w="188085">
                  <a:extLst>
                    <a:ext uri="{9D8B030D-6E8A-4147-A177-3AD203B41FA5}">
                      <a16:colId xmlns:a16="http://schemas.microsoft.com/office/drawing/2014/main" val="397818915"/>
                    </a:ext>
                  </a:extLst>
                </a:gridCol>
                <a:gridCol w="806078">
                  <a:extLst>
                    <a:ext uri="{9D8B030D-6E8A-4147-A177-3AD203B41FA5}">
                      <a16:colId xmlns:a16="http://schemas.microsoft.com/office/drawing/2014/main" val="3141678306"/>
                    </a:ext>
                  </a:extLst>
                </a:gridCol>
                <a:gridCol w="916916">
                  <a:extLst>
                    <a:ext uri="{9D8B030D-6E8A-4147-A177-3AD203B41FA5}">
                      <a16:colId xmlns:a16="http://schemas.microsoft.com/office/drawing/2014/main" val="1371924591"/>
                    </a:ext>
                  </a:extLst>
                </a:gridCol>
                <a:gridCol w="188085">
                  <a:extLst>
                    <a:ext uri="{9D8B030D-6E8A-4147-A177-3AD203B41FA5}">
                      <a16:colId xmlns:a16="http://schemas.microsoft.com/office/drawing/2014/main" val="3793386508"/>
                    </a:ext>
                  </a:extLst>
                </a:gridCol>
                <a:gridCol w="806078">
                  <a:extLst>
                    <a:ext uri="{9D8B030D-6E8A-4147-A177-3AD203B41FA5}">
                      <a16:colId xmlns:a16="http://schemas.microsoft.com/office/drawing/2014/main" val="1429876032"/>
                    </a:ext>
                  </a:extLst>
                </a:gridCol>
                <a:gridCol w="953861">
                  <a:extLst>
                    <a:ext uri="{9D8B030D-6E8A-4147-A177-3AD203B41FA5}">
                      <a16:colId xmlns:a16="http://schemas.microsoft.com/office/drawing/2014/main" val="2210724206"/>
                    </a:ext>
                  </a:extLst>
                </a:gridCol>
                <a:gridCol w="188085">
                  <a:extLst>
                    <a:ext uri="{9D8B030D-6E8A-4147-A177-3AD203B41FA5}">
                      <a16:colId xmlns:a16="http://schemas.microsoft.com/office/drawing/2014/main" val="789883682"/>
                    </a:ext>
                  </a:extLst>
                </a:gridCol>
                <a:gridCol w="806078">
                  <a:extLst>
                    <a:ext uri="{9D8B030D-6E8A-4147-A177-3AD203B41FA5}">
                      <a16:colId xmlns:a16="http://schemas.microsoft.com/office/drawing/2014/main" val="2413080720"/>
                    </a:ext>
                  </a:extLst>
                </a:gridCol>
                <a:gridCol w="997523">
                  <a:extLst>
                    <a:ext uri="{9D8B030D-6E8A-4147-A177-3AD203B41FA5}">
                      <a16:colId xmlns:a16="http://schemas.microsoft.com/office/drawing/2014/main" val="3305131431"/>
                    </a:ext>
                  </a:extLst>
                </a:gridCol>
              </a:tblGrid>
              <a:tr h="496208">
                <a:tc>
                  <a:txBody>
                    <a:bodyPr/>
                    <a:lstStyle/>
                    <a:p>
                      <a:pPr algn="ctr" rtl="0" fontAlgn="ctr"/>
                      <a:r>
                        <a:rPr lang="es-CO" sz="1100" b="1" i="0" u="none" strike="noStrike" dirty="0">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dirty="0">
                          <a:solidFill>
                            <a:srgbClr val="002060"/>
                          </a:solidFill>
                          <a:effectLst/>
                          <a:latin typeface="Calibri" panose="020F0502020204030204" pitchFamily="34" charset="0"/>
                        </a:rPr>
                        <a:t># INDIVIDUOS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dirty="0">
                          <a:solidFill>
                            <a:srgbClr val="002060"/>
                          </a:solidFill>
                          <a:effectLst/>
                          <a:latin typeface="Calibri" panose="020F0502020204030204" pitchFamily="34" charset="0"/>
                        </a:rPr>
                        <a:t># INDIVIDUOS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 INDIVIDUOS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 INDIVIDUOS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 INDIVIDUOS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 INDIVIDUOS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1318617490"/>
                  </a:ext>
                </a:extLst>
              </a:tr>
              <a:tr h="327723">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4.924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5.018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dirty="0">
                          <a:solidFill>
                            <a:srgbClr val="203864"/>
                          </a:solidFill>
                          <a:effectLst/>
                          <a:highlight>
                            <a:srgbClr val="EBF1E9"/>
                          </a:highlight>
                          <a:latin typeface="Calibri" panose="020F0502020204030204" pitchFamily="34" charset="0"/>
                        </a:rPr>
                        <a:t>1.875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1.713</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1.785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highlight>
                            <a:srgbClr val="EBF1E9"/>
                          </a:highligh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15.315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extLst>
                  <a:ext uri="{0D108BD9-81ED-4DB2-BD59-A6C34878D82A}">
                    <a16:rowId xmlns:a16="http://schemas.microsoft.com/office/drawing/2014/main" val="1325588878"/>
                  </a:ext>
                </a:extLst>
              </a:tr>
              <a:tr h="327723">
                <a:tc>
                  <a:txBody>
                    <a:bodyPr/>
                    <a:lstStyle/>
                    <a:p>
                      <a:pPr algn="ctr" rtl="0" fontAlgn="ctr"/>
                      <a:r>
                        <a:rPr lang="es-CO" sz="110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4.859</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4.873</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1.875</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100" b="0" i="0" u="none" strike="noStrike" dirty="0">
                          <a:solidFill>
                            <a:srgbClr val="203864"/>
                          </a:solidFill>
                          <a:effectLst/>
                          <a:latin typeface="Calibri" panose="020F0502020204030204" pitchFamily="34" charset="0"/>
                        </a:rPr>
                        <a:t>1.713</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1.849</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15.169</a:t>
                      </a:r>
                    </a:p>
                  </a:txBody>
                  <a:tcPr marL="0" marR="0" marT="0" marB="0" anchor="ctr">
                    <a:lnL>
                      <a:noFill/>
                    </a:lnL>
                    <a:lnR>
                      <a:noFill/>
                    </a:lnR>
                    <a:lnT>
                      <a:noFill/>
                    </a:lnT>
                    <a:lnB>
                      <a:noFill/>
                    </a:lnB>
                    <a:noFill/>
                  </a:tcPr>
                </a:tc>
                <a:extLst>
                  <a:ext uri="{0D108BD9-81ED-4DB2-BD59-A6C34878D82A}">
                    <a16:rowId xmlns:a16="http://schemas.microsoft.com/office/drawing/2014/main" val="2065381235"/>
                  </a:ext>
                </a:extLst>
              </a:tr>
              <a:tr h="327723">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4.910</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5.453</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1.725</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1.710</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dirty="0">
                          <a:solidFill>
                            <a:srgbClr val="002060"/>
                          </a:solidFill>
                          <a:effectLst/>
                          <a:highlight>
                            <a:srgbClr val="EBF1E9"/>
                          </a:highligh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dirty="0">
                          <a:solidFill>
                            <a:srgbClr val="203864"/>
                          </a:solidFill>
                          <a:effectLst/>
                          <a:highlight>
                            <a:srgbClr val="EBF1E9"/>
                          </a:highlight>
                          <a:latin typeface="Calibri" panose="020F0502020204030204" pitchFamily="34" charset="0"/>
                        </a:rPr>
                        <a:t>1.742</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dirty="0">
                          <a:solidFill>
                            <a:srgbClr val="002060"/>
                          </a:solidFill>
                          <a:effectLst/>
                          <a:highlight>
                            <a:srgbClr val="EBF1E9"/>
                          </a:highligh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dirty="0">
                          <a:solidFill>
                            <a:srgbClr val="203864"/>
                          </a:solidFill>
                          <a:effectLst/>
                          <a:highlight>
                            <a:srgbClr val="EBF1E9"/>
                          </a:highlight>
                          <a:latin typeface="Calibri" panose="020F0502020204030204" pitchFamily="34" charset="0"/>
                        </a:rPr>
                        <a:t>15.540</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1613374834"/>
                  </a:ext>
                </a:extLst>
              </a:tr>
              <a:tr h="327723">
                <a:tc>
                  <a:txBody>
                    <a:bodyPr/>
                    <a:lstStyle/>
                    <a:p>
                      <a:pPr algn="ctr" rtl="0" fontAlgn="ctr"/>
                      <a:r>
                        <a:rPr lang="es-CO" sz="1100" b="1" i="0" u="none" strike="noStrike">
                          <a:solidFill>
                            <a:srgbClr val="002060"/>
                          </a:solidFill>
                          <a:effectLst/>
                          <a:highlight>
                            <a:srgbClr val="EBF1E9"/>
                          </a:highligh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14.693</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highlight>
                            <a:srgbClr val="EBF1E9"/>
                          </a:highligh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15.344</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highlight>
                            <a:srgbClr val="EBF1E9"/>
                          </a:highligh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5.475</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highlight>
                            <a:srgbClr val="EBF1E9"/>
                          </a:highligh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5.136</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highlight>
                            <a:srgbClr val="EBF1E9"/>
                          </a:highligh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5.376</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highlight>
                            <a:srgbClr val="EBF1E9"/>
                          </a:highligh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dirty="0">
                          <a:solidFill>
                            <a:srgbClr val="203864"/>
                          </a:solidFill>
                          <a:effectLst/>
                          <a:highlight>
                            <a:srgbClr val="EBF1E9"/>
                          </a:highlight>
                          <a:latin typeface="Calibri" panose="020F0502020204030204" pitchFamily="34" charset="0"/>
                        </a:rPr>
                        <a:t>46.024</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extLst>
                  <a:ext uri="{0D108BD9-81ED-4DB2-BD59-A6C34878D82A}">
                    <a16:rowId xmlns:a16="http://schemas.microsoft.com/office/drawing/2014/main" val="639910613"/>
                  </a:ext>
                </a:extLst>
              </a:tr>
            </a:tbl>
          </a:graphicData>
        </a:graphic>
      </p:graphicFrame>
    </p:spTree>
    <p:extLst>
      <p:ext uri="{BB962C8B-B14F-4D97-AF65-F5344CB8AC3E}">
        <p14:creationId xmlns:p14="http://schemas.microsoft.com/office/powerpoint/2010/main" val="78578145"/>
      </p:ext>
    </p:extLst>
  </p:cSld>
  <p:clrMapOvr>
    <a:masterClrMapping/>
  </p:clrMapOvr>
</p:sld>
</file>

<file path=ppt/slides/slide1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265043" y="1391798"/>
          <a:ext cx="11622157" cy="5408957"/>
        </p:xfrm>
        <a:graphic>
          <a:graphicData uri="http://schemas.openxmlformats.org/drawingml/2006/table">
            <a:tbl>
              <a:tblPr firstRow="1" bandRow="1">
                <a:tableStyleId>{93296810-A885-4BE3-A3E7-6D5BEEA58F35}</a:tableStyleId>
              </a:tblPr>
              <a:tblGrid>
                <a:gridCol w="834924">
                  <a:extLst>
                    <a:ext uri="{9D8B030D-6E8A-4147-A177-3AD203B41FA5}">
                      <a16:colId xmlns:a16="http://schemas.microsoft.com/office/drawing/2014/main" val="2457421865"/>
                    </a:ext>
                  </a:extLst>
                </a:gridCol>
                <a:gridCol w="2372729">
                  <a:extLst>
                    <a:ext uri="{9D8B030D-6E8A-4147-A177-3AD203B41FA5}">
                      <a16:colId xmlns:a16="http://schemas.microsoft.com/office/drawing/2014/main" val="3367632477"/>
                    </a:ext>
                  </a:extLst>
                </a:gridCol>
                <a:gridCol w="3638803">
                  <a:extLst>
                    <a:ext uri="{9D8B030D-6E8A-4147-A177-3AD203B41FA5}">
                      <a16:colId xmlns:a16="http://schemas.microsoft.com/office/drawing/2014/main" val="2128136495"/>
                    </a:ext>
                  </a:extLst>
                </a:gridCol>
                <a:gridCol w="1751642">
                  <a:extLst>
                    <a:ext uri="{9D8B030D-6E8A-4147-A177-3AD203B41FA5}">
                      <a16:colId xmlns:a16="http://schemas.microsoft.com/office/drawing/2014/main" val="2362186750"/>
                    </a:ext>
                  </a:extLst>
                </a:gridCol>
                <a:gridCol w="3024059">
                  <a:extLst>
                    <a:ext uri="{9D8B030D-6E8A-4147-A177-3AD203B41FA5}">
                      <a16:colId xmlns:a16="http://schemas.microsoft.com/office/drawing/2014/main" val="478512528"/>
                    </a:ext>
                  </a:extLst>
                </a:gridCol>
              </a:tblGrid>
              <a:tr h="760275">
                <a:tc>
                  <a:txBody>
                    <a:bodyPr/>
                    <a:lstStyle/>
                    <a:p>
                      <a:pPr algn="ctr"/>
                      <a:r>
                        <a:rPr lang="es-CO" sz="1600" dirty="0">
                          <a:solidFill>
                            <a:schemeClr val="bg1"/>
                          </a:solidFill>
                          <a:latin typeface="+mn-lt"/>
                        </a:rPr>
                        <a:t>SAC</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latin typeface="+mn-lt"/>
                        </a:rPr>
                        <a:t>DESCRIPCIÓN</a:t>
                      </a:r>
                    </a:p>
                  </a:txBody>
                  <a:tcPr/>
                </a:tc>
                <a:tc>
                  <a:txBody>
                    <a:bodyPr/>
                    <a:lstStyle/>
                    <a:p>
                      <a:pPr algn="ctr"/>
                      <a:r>
                        <a:rPr lang="es-CO" sz="1600" dirty="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p>
                      <a:pPr algn="ctr"/>
                      <a:endParaRPr lang="es-CO" sz="1600" dirty="0">
                        <a:solidFill>
                          <a:schemeClr val="bg1"/>
                        </a:solidFill>
                        <a:latin typeface="+mn-lt"/>
                      </a:endParaRPr>
                    </a:p>
                  </a:txBody>
                  <a:tcPr/>
                </a:tc>
                <a:extLst>
                  <a:ext uri="{0D108BD9-81ED-4DB2-BD59-A6C34878D82A}">
                    <a16:rowId xmlns:a16="http://schemas.microsoft.com/office/drawing/2014/main" val="3038505992"/>
                  </a:ext>
                </a:extLst>
              </a:tr>
              <a:tr h="878569">
                <a:tc>
                  <a:txBody>
                    <a:bodyPr/>
                    <a:lstStyle/>
                    <a:p>
                      <a:pPr algn="ctr" fontAlgn="ctr"/>
                      <a:r>
                        <a:rPr lang="es-CO" sz="1600" b="0" i="0" u="none" strike="noStrike" dirty="0">
                          <a:solidFill>
                            <a:srgbClr val="002060"/>
                          </a:solidFill>
                          <a:effectLst/>
                          <a:latin typeface="Calibri" panose="020F0502020204030204" pitchFamily="34" charset="0"/>
                        </a:rPr>
                        <a:t>SAC 71</a:t>
                      </a:r>
                    </a:p>
                  </a:txBody>
                  <a:tcPr marL="0" marR="0" marT="0" marB="0" anchor="ctr"/>
                </a:tc>
                <a:tc>
                  <a:txBody>
                    <a:bodyPr/>
                    <a:lstStyle/>
                    <a:p>
                      <a:pPr algn="l" fontAlgn="ctr"/>
                      <a:r>
                        <a:rPr lang="es-MX" sz="1600" b="0" i="0" u="none" strike="noStrike" dirty="0">
                          <a:solidFill>
                            <a:srgbClr val="002060"/>
                          </a:solidFill>
                          <a:effectLst/>
                          <a:latin typeface="Calibri" panose="020F0502020204030204" pitchFamily="34" charset="0"/>
                        </a:rPr>
                        <a:t>Prestación del servicio de barrido y limpieza mecánica en el marco del Anexo No. 9. </a:t>
                      </a:r>
                    </a:p>
                  </a:txBody>
                  <a:tcPr marL="0" marR="0" marT="0" marB="0" anchor="ctr"/>
                </a:tc>
                <a:tc>
                  <a:txBody>
                    <a:bodyPr/>
                    <a:lstStyle/>
                    <a:p>
                      <a:pPr algn="l" fontAlgn="ctr"/>
                      <a:r>
                        <a:rPr lang="es-MX" sz="1600" b="0" i="0" u="none" strike="noStrike" dirty="0">
                          <a:solidFill>
                            <a:srgbClr val="002060"/>
                          </a:solidFill>
                          <a:effectLst/>
                          <a:latin typeface="Calibri" panose="020F0502020204030204" pitchFamily="34" charset="0"/>
                        </a:rPr>
                        <a:t>El Concesionario no realiza Barrido mecánico en todas las Frecuencias en las vías del </a:t>
                      </a:r>
                      <a:r>
                        <a:rPr lang="es-MX" sz="1600" b="1" i="0" u="none" strike="noStrike" dirty="0">
                          <a:solidFill>
                            <a:srgbClr val="002060"/>
                          </a:solidFill>
                          <a:effectLst/>
                          <a:latin typeface="Calibri" panose="020F0502020204030204" pitchFamily="34" charset="0"/>
                        </a:rPr>
                        <a:t>Anexo 9</a:t>
                      </a:r>
                      <a:endParaRPr lang="es-MX" sz="1600" b="0" i="0" u="none" strike="noStrike" dirty="0">
                        <a:solidFill>
                          <a:srgbClr val="002060"/>
                        </a:solidFill>
                        <a:effectLst/>
                        <a:latin typeface="Calibri" panose="020F0502020204030204" pitchFamily="34" charset="0"/>
                      </a:endParaRPr>
                    </a:p>
                  </a:txBody>
                  <a:tcPr marL="0" marR="0" marT="0" marB="0" anchor="ctr"/>
                </a:tc>
                <a:tc>
                  <a:txBody>
                    <a:bodyPr/>
                    <a:lstStyle/>
                    <a:p>
                      <a:pPr algn="ctr" fontAlgn="ctr"/>
                      <a:r>
                        <a:rPr lang="es-CO" sz="1600" b="0" i="0" u="none" strike="noStrike" dirty="0">
                          <a:solidFill>
                            <a:srgbClr val="002060"/>
                          </a:solidFill>
                          <a:effectLst/>
                          <a:latin typeface="Calibri" panose="020F0502020204030204" pitchFamily="34" charset="0"/>
                        </a:rPr>
                        <a:t>25/05/2021</a:t>
                      </a:r>
                    </a:p>
                  </a:txBody>
                  <a:tcPr marL="0" marR="0" marT="0" marB="0" anchor="ctr"/>
                </a:tc>
                <a:tc>
                  <a:txBody>
                    <a:bodyPr/>
                    <a:lstStyle/>
                    <a:p>
                      <a:pPr algn="ctr" fontAlgn="ctr"/>
                      <a:r>
                        <a:rPr lang="es-MX" sz="1600" b="0" i="0" u="none" strike="noStrike" kern="1200" dirty="0">
                          <a:solidFill>
                            <a:srgbClr val="002060"/>
                          </a:solidFill>
                          <a:effectLst/>
                          <a:latin typeface="Calibri" panose="020F0502020204030204" pitchFamily="34" charset="0"/>
                          <a:ea typeface="+mn-ea"/>
                          <a:cs typeface="+mn-cs"/>
                        </a:rPr>
                        <a:t> Mediante comunicado UAESP-CPC-UAESP-3805-21 del 21/10/2021 la Interventoría presentó actualización</a:t>
                      </a:r>
                      <a:r>
                        <a:rPr lang="es-MX" sz="1600" b="1" i="0" u="none" strike="noStrike" kern="1200" dirty="0">
                          <a:solidFill>
                            <a:srgbClr val="002060"/>
                          </a:solidFill>
                          <a:effectLst/>
                          <a:latin typeface="Calibri" panose="020F0502020204030204" pitchFamily="34" charset="0"/>
                          <a:ea typeface="+mn-ea"/>
                          <a:cs typeface="+mn-cs"/>
                        </a:rPr>
                        <a:t>.</a:t>
                      </a:r>
                    </a:p>
                  </a:txBody>
                  <a:tcPr marL="0" marR="0" marT="0" marB="0" anchor="ctr"/>
                </a:tc>
                <a:extLst>
                  <a:ext uri="{0D108BD9-81ED-4DB2-BD59-A6C34878D82A}">
                    <a16:rowId xmlns:a16="http://schemas.microsoft.com/office/drawing/2014/main" val="478266086"/>
                  </a:ext>
                </a:extLst>
              </a:tr>
              <a:tr h="1051497">
                <a:tc>
                  <a:txBody>
                    <a:bodyPr/>
                    <a:lstStyle/>
                    <a:p>
                      <a:pPr algn="ctr" fontAlgn="ctr"/>
                      <a:r>
                        <a:rPr lang="es-CO" sz="1600" b="0" i="0" u="none" strike="noStrike" dirty="0">
                          <a:solidFill>
                            <a:srgbClr val="002060"/>
                          </a:solidFill>
                          <a:effectLst/>
                          <a:latin typeface="Calibri" panose="020F0502020204030204" pitchFamily="34" charset="0"/>
                        </a:rPr>
                        <a:t>SAC 77</a:t>
                      </a:r>
                    </a:p>
                  </a:txBody>
                  <a:tcPr marL="0" marR="0" marT="0" marB="0" anchor="ctr"/>
                </a:tc>
                <a:tc>
                  <a:txBody>
                    <a:bodyPr/>
                    <a:lstStyle/>
                    <a:p>
                      <a:pPr algn="l" fontAlgn="ctr"/>
                      <a:r>
                        <a:rPr lang="es-MX" sz="1600" b="0" i="0" u="none" strike="noStrike" dirty="0">
                          <a:solidFill>
                            <a:srgbClr val="002060"/>
                          </a:solidFill>
                          <a:effectLst/>
                          <a:latin typeface="Calibri" panose="020F0502020204030204" pitchFamily="34" charset="0"/>
                        </a:rPr>
                        <a:t>Recolección y transporte de residuos contenerizados</a:t>
                      </a:r>
                    </a:p>
                  </a:txBody>
                  <a:tcPr marL="0" marR="0" marT="0" marB="0" anchor="ctr"/>
                </a:tc>
                <a:tc>
                  <a:txBody>
                    <a:bodyPr/>
                    <a:lstStyle/>
                    <a:p>
                      <a:pPr algn="just" fontAlgn="ctr"/>
                      <a:r>
                        <a:rPr lang="es-MX" sz="1600" b="0" i="0" u="none" strike="noStrike" dirty="0">
                          <a:solidFill>
                            <a:srgbClr val="002060"/>
                          </a:solidFill>
                          <a:effectLst/>
                          <a:latin typeface="Calibri" panose="020F0502020204030204" pitchFamily="34" charset="0"/>
                        </a:rPr>
                        <a:t>EL Concesionario no realiza la recolección de residuos en Contenedores acorde con el </a:t>
                      </a:r>
                      <a:r>
                        <a:rPr lang="es-MX" sz="1600" b="1" i="0" u="none" strike="noStrike" dirty="0">
                          <a:solidFill>
                            <a:srgbClr val="002060"/>
                          </a:solidFill>
                          <a:effectLst/>
                          <a:latin typeface="Calibri" panose="020F0502020204030204" pitchFamily="34" charset="0"/>
                        </a:rPr>
                        <a:t>numeral 3 del Anexo 11</a:t>
                      </a:r>
                      <a:endParaRPr lang="es-MX" sz="1600" b="0" i="0" u="none" strike="noStrike" dirty="0">
                        <a:solidFill>
                          <a:srgbClr val="002060"/>
                        </a:solidFill>
                        <a:effectLst/>
                        <a:latin typeface="Calibri" panose="020F0502020204030204" pitchFamily="34" charset="0"/>
                      </a:endParaRPr>
                    </a:p>
                  </a:txBody>
                  <a:tcPr marL="0" marR="0" marT="0" marB="0" anchor="ctr"/>
                </a:tc>
                <a:tc>
                  <a:txBody>
                    <a:bodyPr/>
                    <a:lstStyle/>
                    <a:p>
                      <a:pPr algn="ctr" fontAlgn="ctr"/>
                      <a:r>
                        <a:rPr lang="es-CO" sz="1600" b="0" i="0" u="none" strike="noStrike" dirty="0">
                          <a:solidFill>
                            <a:srgbClr val="002060"/>
                          </a:solidFill>
                          <a:effectLst/>
                          <a:latin typeface="Calibri" panose="020F0502020204030204" pitchFamily="34" charset="0"/>
                        </a:rPr>
                        <a:t>27/05/2021</a:t>
                      </a:r>
                    </a:p>
                  </a:txBody>
                  <a:tcPr marL="0" marR="0" marT="0" marB="0" anchor="ctr"/>
                </a:tc>
                <a:tc>
                  <a:txBody>
                    <a:bodyPr/>
                    <a:lstStyle/>
                    <a:p>
                      <a:pPr algn="ctr" fontAlgn="ctr"/>
                      <a:r>
                        <a:rPr lang="es-MX" sz="1600" b="0" i="0" u="none" strike="noStrike" kern="1200" dirty="0">
                          <a:solidFill>
                            <a:srgbClr val="002060"/>
                          </a:solidFill>
                          <a:effectLst/>
                          <a:latin typeface="Calibri" panose="020F0502020204030204" pitchFamily="34" charset="0"/>
                          <a:ea typeface="+mn-ea"/>
                          <a:cs typeface="+mn-cs"/>
                        </a:rPr>
                        <a:t>Mediante comunicado UAESP-CPC-UAESP-3805-21 del 21/10/2021 radicó segunda actualización del informe.</a:t>
                      </a:r>
                    </a:p>
                  </a:txBody>
                  <a:tcPr marL="0" marR="0" marT="0" marB="0" anchor="ctr"/>
                </a:tc>
                <a:extLst>
                  <a:ext uri="{0D108BD9-81ED-4DB2-BD59-A6C34878D82A}">
                    <a16:rowId xmlns:a16="http://schemas.microsoft.com/office/drawing/2014/main" val="2838776222"/>
                  </a:ext>
                </a:extLst>
              </a:tr>
              <a:tr h="1279570">
                <a:tc>
                  <a:txBody>
                    <a:bodyPr/>
                    <a:lstStyle/>
                    <a:p>
                      <a:pPr algn="ctr" fontAlgn="ctr"/>
                      <a:r>
                        <a:rPr lang="es-CO" sz="1600" b="0" i="0" u="none" strike="noStrike" dirty="0">
                          <a:solidFill>
                            <a:srgbClr val="002060"/>
                          </a:solidFill>
                          <a:effectLst/>
                          <a:latin typeface="Calibri" panose="020F0502020204030204" pitchFamily="34" charset="0"/>
                        </a:rPr>
                        <a:t>SAC 85</a:t>
                      </a:r>
                    </a:p>
                  </a:txBody>
                  <a:tcPr marL="0" marR="0" marT="0" marB="0" anchor="ctr"/>
                </a:tc>
                <a:tc>
                  <a:txBody>
                    <a:bodyPr/>
                    <a:lstStyle/>
                    <a:p>
                      <a:pPr algn="l" fontAlgn="ctr"/>
                      <a:r>
                        <a:rPr lang="es-CO" sz="1600" b="0" i="0" u="none" strike="noStrike" dirty="0">
                          <a:solidFill>
                            <a:srgbClr val="002060"/>
                          </a:solidFill>
                          <a:effectLst/>
                          <a:latin typeface="Calibri" panose="020F0502020204030204" pitchFamily="34" charset="0"/>
                        </a:rPr>
                        <a:t>Capacidad nominal contenerización</a:t>
                      </a:r>
                    </a:p>
                  </a:txBody>
                  <a:tcPr marL="0" marR="0" marT="0" marB="0" anchor="ctr"/>
                </a:tc>
                <a:tc>
                  <a:txBody>
                    <a:bodyPr/>
                    <a:lstStyle/>
                    <a:p>
                      <a:pPr algn="l" fontAlgn="ctr"/>
                      <a:r>
                        <a:rPr lang="es-MX" sz="1600" b="0" i="0" u="none" strike="noStrike" dirty="0">
                          <a:solidFill>
                            <a:srgbClr val="002060"/>
                          </a:solidFill>
                          <a:effectLst/>
                          <a:latin typeface="Calibri" panose="020F0502020204030204" pitchFamily="34" charset="0"/>
                        </a:rPr>
                        <a:t>El Concesionario no cuenta con la totalidad de los Contenedores No Aprovechables acorde con el </a:t>
                      </a:r>
                      <a:r>
                        <a:rPr lang="es-MX" sz="1600" b="1" i="0" u="none" strike="noStrike" dirty="0">
                          <a:solidFill>
                            <a:srgbClr val="002060"/>
                          </a:solidFill>
                          <a:effectLst/>
                          <a:latin typeface="Calibri" panose="020F0502020204030204" pitchFamily="34" charset="0"/>
                        </a:rPr>
                        <a:t>Numeral 2.4 del Anexo 11</a:t>
                      </a:r>
                      <a:endParaRPr lang="es-MX" sz="1600" b="0" i="0" u="none" strike="noStrike" dirty="0">
                        <a:solidFill>
                          <a:srgbClr val="002060"/>
                        </a:solidFill>
                        <a:effectLst/>
                        <a:latin typeface="Calibri" panose="020F0502020204030204" pitchFamily="34" charset="0"/>
                      </a:endParaRPr>
                    </a:p>
                  </a:txBody>
                  <a:tcPr marL="0" marR="0" marT="0" marB="0" anchor="ctr"/>
                </a:tc>
                <a:tc>
                  <a:txBody>
                    <a:bodyPr/>
                    <a:lstStyle/>
                    <a:p>
                      <a:pPr algn="ctr" fontAlgn="ctr"/>
                      <a:r>
                        <a:rPr lang="es-CO" sz="1600" b="0" i="0" u="none" strike="noStrike" dirty="0">
                          <a:solidFill>
                            <a:srgbClr val="002060"/>
                          </a:solidFill>
                          <a:effectLst/>
                          <a:latin typeface="Calibri" panose="020F0502020204030204" pitchFamily="34" charset="0"/>
                        </a:rPr>
                        <a:t>12/05/2022</a:t>
                      </a:r>
                    </a:p>
                  </a:txBody>
                  <a:tcPr marL="0" marR="0" marT="0" marB="0" anchor="ctr"/>
                </a:tc>
                <a:tc>
                  <a:txBody>
                    <a:bodyPr/>
                    <a:lstStyle/>
                    <a:p>
                      <a:pPr algn="ctr" fontAlgn="ctr"/>
                      <a:r>
                        <a:rPr lang="es-MX" sz="1600" b="0" i="0" u="none" strike="noStrike" kern="1200" dirty="0">
                          <a:solidFill>
                            <a:srgbClr val="002060"/>
                          </a:solidFill>
                          <a:effectLst/>
                          <a:latin typeface="Calibri" panose="020F0502020204030204" pitchFamily="34" charset="0"/>
                          <a:ea typeface="+mn-ea"/>
                          <a:cs typeface="+mn-cs"/>
                        </a:rPr>
                        <a:t>Mediante comunicado UAESP-CPC-UAESP-5273-22del 14/10/2022 la Interventoría presentó Informe de Actualización</a:t>
                      </a:r>
                    </a:p>
                  </a:txBody>
                  <a:tcPr marL="0" marR="0" marT="0" marB="0" anchor="ctr"/>
                </a:tc>
                <a:extLst>
                  <a:ext uri="{0D108BD9-81ED-4DB2-BD59-A6C34878D82A}">
                    <a16:rowId xmlns:a16="http://schemas.microsoft.com/office/drawing/2014/main" val="1164486160"/>
                  </a:ext>
                </a:extLst>
              </a:tr>
              <a:tr h="1279570">
                <a:tc>
                  <a:txBody>
                    <a:bodyPr/>
                    <a:lstStyle/>
                    <a:p>
                      <a:pPr algn="ctr" fontAlgn="ctr"/>
                      <a:r>
                        <a:rPr lang="es-CO" sz="1600" b="0" i="0" u="none" strike="noStrike" dirty="0">
                          <a:solidFill>
                            <a:srgbClr val="002060"/>
                          </a:solidFill>
                          <a:effectLst/>
                          <a:latin typeface="Calibri" panose="020F0502020204030204" pitchFamily="34" charset="0"/>
                        </a:rPr>
                        <a:t>SAC 94</a:t>
                      </a:r>
                    </a:p>
                  </a:txBody>
                  <a:tcPr marL="0" marR="0" marT="0" marB="0" anchor="ctr"/>
                </a:tc>
                <a:tc>
                  <a:txBody>
                    <a:bodyPr/>
                    <a:lstStyle/>
                    <a:p>
                      <a:pPr algn="l" fontAlgn="ctr"/>
                      <a:r>
                        <a:rPr lang="es-MX" sz="1600" b="0" i="0" u="none" strike="noStrike" dirty="0">
                          <a:solidFill>
                            <a:srgbClr val="002060"/>
                          </a:solidFill>
                          <a:effectLst/>
                          <a:latin typeface="Calibri" panose="020F0502020204030204" pitchFamily="34" charset="0"/>
                        </a:rPr>
                        <a:t>Balance de cargas microrrutas de Recolección y Transporte </a:t>
                      </a:r>
                    </a:p>
                  </a:txBody>
                  <a:tcPr marL="0" marR="0" marT="0" marB="0" anchor="ctr"/>
                </a:tc>
                <a:tc>
                  <a:txBody>
                    <a:bodyPr/>
                    <a:lstStyle/>
                    <a:p>
                      <a:pPr algn="l" fontAlgn="ctr"/>
                      <a:r>
                        <a:rPr lang="es-MX" sz="1600" b="0" i="0" u="none" strike="noStrike" dirty="0">
                          <a:solidFill>
                            <a:srgbClr val="002060"/>
                          </a:solidFill>
                          <a:effectLst/>
                          <a:latin typeface="Calibri" panose="020F0502020204030204" pitchFamily="34" charset="0"/>
                        </a:rPr>
                        <a:t>El Concesionario no realizó el ajuste en el diseño de las microrrutas conforme a lo establecido en el subnumeral 2.6 del Reglamento Técnico operativo</a:t>
                      </a:r>
                    </a:p>
                  </a:txBody>
                  <a:tcPr marL="0" marR="0" marT="0" marB="0" anchor="ctr"/>
                </a:tc>
                <a:tc>
                  <a:txBody>
                    <a:bodyPr/>
                    <a:lstStyle/>
                    <a:p>
                      <a:pPr algn="ctr" fontAlgn="ctr"/>
                      <a:r>
                        <a:rPr lang="es-CO" sz="1600" b="0" i="0" u="none" strike="noStrike" dirty="0">
                          <a:solidFill>
                            <a:srgbClr val="002060"/>
                          </a:solidFill>
                          <a:effectLst/>
                          <a:latin typeface="Calibri" panose="020F0502020204030204" pitchFamily="34" charset="0"/>
                        </a:rPr>
                        <a:t>10/11/2022</a:t>
                      </a:r>
                    </a:p>
                  </a:txBody>
                  <a:tcPr marL="0" marR="0" marT="0" marB="0" anchor="ctr"/>
                </a:tc>
                <a:tc>
                  <a:txBody>
                    <a:bodyPr/>
                    <a:lstStyle/>
                    <a:p>
                      <a:pPr algn="ctr" fontAlgn="ctr"/>
                      <a:r>
                        <a:rPr lang="es-MX" sz="1600" b="0" i="0" u="none" strike="noStrike" kern="1200" dirty="0">
                          <a:solidFill>
                            <a:srgbClr val="002060"/>
                          </a:solidFill>
                          <a:effectLst/>
                          <a:latin typeface="+mn-lt"/>
                          <a:ea typeface="+mn-ea"/>
                          <a:cs typeface="+mn-cs"/>
                        </a:rPr>
                        <a:t>La Interventoría recomendó iniciar  proceso. </a:t>
                      </a:r>
                      <a:endParaRPr lang="es-MX" sz="1600" b="1" i="0" u="none" strike="noStrike" kern="1200" dirty="0">
                        <a:solidFill>
                          <a:srgbClr val="00206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1563247389"/>
                  </a:ext>
                </a:extLst>
              </a:tr>
            </a:tbl>
          </a:graphicData>
        </a:graphic>
      </p:graphicFrame>
      <p:sp>
        <p:nvSpPr>
          <p:cNvPr id="5" name="CuadroTexto 4">
            <a:extLst>
              <a:ext uri="{FF2B5EF4-FFF2-40B4-BE49-F238E27FC236}">
                <a16:creationId xmlns:a16="http://schemas.microsoft.com/office/drawing/2014/main" id="{18D036FB-95E2-4239-A44E-939450AB20AD}"/>
              </a:ext>
            </a:extLst>
          </p:cNvPr>
          <p:cNvSpPr txBox="1"/>
          <p:nvPr/>
        </p:nvSpPr>
        <p:spPr>
          <a:xfrm>
            <a:off x="2083712" y="718024"/>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10</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01C502B6-173E-481B-B030-DA7EF37F2575}"/>
              </a:ext>
            </a:extLst>
          </p:cNvPr>
          <p:cNvSpPr txBox="1"/>
          <p:nvPr/>
        </p:nvSpPr>
        <p:spPr>
          <a:xfrm>
            <a:off x="1635809" y="60139"/>
            <a:ext cx="9881937"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Incumplimiento en proceso</a:t>
            </a:r>
          </a:p>
          <a:p>
            <a:r>
              <a:rPr lang="es-CO" sz="1600" cap="small" dirty="0">
                <a:solidFill>
                  <a:srgbClr val="002060"/>
                </a:solidFill>
                <a:latin typeface="Candara" panose="020E0502030303020204" pitchFamily="34" charset="0"/>
              </a:rPr>
              <a:t>         </a:t>
            </a:r>
            <a:endParaRPr lang="es-CO" sz="1600" dirty="0"/>
          </a:p>
        </p:txBody>
      </p:sp>
      <p:pic>
        <p:nvPicPr>
          <p:cNvPr id="11" name="Imagen 10">
            <a:extLst>
              <a:ext uri="{FF2B5EF4-FFF2-40B4-BE49-F238E27FC236}">
                <a16:creationId xmlns:a16="http://schemas.microsoft.com/office/drawing/2014/main" id="{61A96C5A-5449-4E15-B047-D897CFD00A2F}"/>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89647" y="294550"/>
            <a:ext cx="1824152" cy="654306"/>
          </a:xfrm>
          <a:prstGeom prst="rect">
            <a:avLst/>
          </a:prstGeom>
        </p:spPr>
      </p:pic>
    </p:spTree>
    <p:extLst>
      <p:ext uri="{BB962C8B-B14F-4D97-AF65-F5344CB8AC3E}">
        <p14:creationId xmlns:p14="http://schemas.microsoft.com/office/powerpoint/2010/main" val="3799355482"/>
      </p:ext>
    </p:extLst>
  </p:cSld>
  <p:clrMapOvr>
    <a:masterClrMapping/>
  </p:clrMapOvr>
</p:sld>
</file>

<file path=ppt/slides/slide1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265043" y="1391797"/>
          <a:ext cx="11252703" cy="5210168"/>
        </p:xfrm>
        <a:graphic>
          <a:graphicData uri="http://schemas.openxmlformats.org/drawingml/2006/table">
            <a:tbl>
              <a:tblPr firstRow="1" bandRow="1">
                <a:tableStyleId>{93296810-A885-4BE3-A3E7-6D5BEEA58F35}</a:tableStyleId>
              </a:tblPr>
              <a:tblGrid>
                <a:gridCol w="808383">
                  <a:extLst>
                    <a:ext uri="{9D8B030D-6E8A-4147-A177-3AD203B41FA5}">
                      <a16:colId xmlns:a16="http://schemas.microsoft.com/office/drawing/2014/main" val="2457421865"/>
                    </a:ext>
                  </a:extLst>
                </a:gridCol>
                <a:gridCol w="2385391">
                  <a:extLst>
                    <a:ext uri="{9D8B030D-6E8A-4147-A177-3AD203B41FA5}">
                      <a16:colId xmlns:a16="http://schemas.microsoft.com/office/drawing/2014/main" val="3367632477"/>
                    </a:ext>
                  </a:extLst>
                </a:gridCol>
                <a:gridCol w="3435042">
                  <a:extLst>
                    <a:ext uri="{9D8B030D-6E8A-4147-A177-3AD203B41FA5}">
                      <a16:colId xmlns:a16="http://schemas.microsoft.com/office/drawing/2014/main" val="2128136495"/>
                    </a:ext>
                  </a:extLst>
                </a:gridCol>
                <a:gridCol w="1753184">
                  <a:extLst>
                    <a:ext uri="{9D8B030D-6E8A-4147-A177-3AD203B41FA5}">
                      <a16:colId xmlns:a16="http://schemas.microsoft.com/office/drawing/2014/main" val="2362186750"/>
                    </a:ext>
                  </a:extLst>
                </a:gridCol>
                <a:gridCol w="2870703">
                  <a:extLst>
                    <a:ext uri="{9D8B030D-6E8A-4147-A177-3AD203B41FA5}">
                      <a16:colId xmlns:a16="http://schemas.microsoft.com/office/drawing/2014/main" val="478512528"/>
                    </a:ext>
                  </a:extLst>
                </a:gridCol>
              </a:tblGrid>
              <a:tr h="1034344">
                <a:tc>
                  <a:txBody>
                    <a:bodyPr/>
                    <a:lstStyle/>
                    <a:p>
                      <a:pPr algn="ctr"/>
                      <a:r>
                        <a:rPr lang="es-CO" sz="1600" dirty="0">
                          <a:solidFill>
                            <a:schemeClr val="bg1"/>
                          </a:solidFill>
                          <a:latin typeface="+mn-lt"/>
                        </a:rPr>
                        <a:t>SAC</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latin typeface="+mn-lt"/>
                        </a:rPr>
                        <a:t>DESCRIPCIÓN</a:t>
                      </a:r>
                    </a:p>
                  </a:txBody>
                  <a:tcPr/>
                </a:tc>
                <a:tc>
                  <a:txBody>
                    <a:bodyPr/>
                    <a:lstStyle/>
                    <a:p>
                      <a:pPr algn="ctr"/>
                      <a:r>
                        <a:rPr lang="es-CO" sz="1600" dirty="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p>
                      <a:pPr algn="ctr"/>
                      <a:endParaRPr lang="es-CO" sz="1600" dirty="0">
                        <a:solidFill>
                          <a:schemeClr val="bg1"/>
                        </a:solidFill>
                        <a:latin typeface="+mn-lt"/>
                      </a:endParaRPr>
                    </a:p>
                  </a:txBody>
                  <a:tcPr/>
                </a:tc>
                <a:extLst>
                  <a:ext uri="{0D108BD9-81ED-4DB2-BD59-A6C34878D82A}">
                    <a16:rowId xmlns:a16="http://schemas.microsoft.com/office/drawing/2014/main" val="3038505992"/>
                  </a:ext>
                </a:extLst>
              </a:tr>
              <a:tr h="973940">
                <a:tc>
                  <a:txBody>
                    <a:bodyPr/>
                    <a:lstStyle/>
                    <a:p>
                      <a:pPr algn="ctr" fontAlgn="ctr"/>
                      <a:r>
                        <a:rPr lang="es-CO" sz="1600" b="0" i="0" u="none" strike="noStrike" dirty="0">
                          <a:solidFill>
                            <a:srgbClr val="002060"/>
                          </a:solidFill>
                          <a:effectLst/>
                          <a:latin typeface="Calibri" panose="020F0502020204030204" pitchFamily="34" charset="0"/>
                        </a:rPr>
                        <a:t>SAC  101</a:t>
                      </a:r>
                    </a:p>
                  </a:txBody>
                  <a:tcPr marL="0" marR="0" marT="0" marB="0" anchor="ctr"/>
                </a:tc>
                <a:tc>
                  <a:txBody>
                    <a:bodyPr/>
                    <a:lstStyle/>
                    <a:p>
                      <a:pPr marL="0" algn="l"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Almacenamiento de residuos en la base de operaciones </a:t>
                      </a:r>
                    </a:p>
                  </a:txBody>
                  <a:tcPr marL="0" marR="0" marT="0" marB="0" anchor="ctr"/>
                </a:tc>
                <a:tc>
                  <a:txBody>
                    <a:bodyPr/>
                    <a:lstStyle/>
                    <a:p>
                      <a:pPr algn="just" fontAlgn="ctr"/>
                      <a:r>
                        <a:rPr lang="es-MX" sz="1600" b="0" i="0" u="none" strike="noStrike" dirty="0">
                          <a:solidFill>
                            <a:srgbClr val="002060"/>
                          </a:solidFill>
                          <a:effectLst/>
                          <a:latin typeface="Calibri" panose="020F0502020204030204" pitchFamily="34" charset="0"/>
                        </a:rPr>
                        <a:t>El Concesionario no cumplió con la restricción de almacenar residuos ordinarios en la base de operaciones  conforme a lo establecido en el parágrafo del numeral 5 – Características de las bases de operación del Reglamento Técnico operativo</a:t>
                      </a:r>
                    </a:p>
                  </a:txBody>
                  <a:tcPr marL="0" marR="0" marT="0" marB="0" anchor="ctr"/>
                </a:tc>
                <a:tc>
                  <a:txBody>
                    <a:bodyPr/>
                    <a:lstStyle/>
                    <a:p>
                      <a:pPr algn="ctr" fontAlgn="ctr"/>
                      <a:r>
                        <a:rPr lang="es-CO" sz="1600" b="0" i="0" u="none" strike="noStrike" dirty="0">
                          <a:solidFill>
                            <a:srgbClr val="002060"/>
                          </a:solidFill>
                          <a:effectLst/>
                          <a:latin typeface="Calibri" panose="020F0502020204030204" pitchFamily="34" charset="0"/>
                        </a:rPr>
                        <a:t>29/12/2022</a:t>
                      </a:r>
                    </a:p>
                  </a:txBody>
                  <a:tcPr marL="0" marR="0" marT="0" marB="0" anchor="ctr"/>
                </a:tc>
                <a:tc>
                  <a:txBody>
                    <a:bodyPr/>
                    <a:lstStyle/>
                    <a:p>
                      <a:pPr algn="ctr" fontAlgn="ctr"/>
                      <a:r>
                        <a:rPr lang="es-MX" sz="1600" b="0" i="0" u="none" strike="noStrike" kern="1200" dirty="0">
                          <a:solidFill>
                            <a:srgbClr val="002060"/>
                          </a:solidFill>
                          <a:effectLst/>
                          <a:latin typeface="+mn-lt"/>
                          <a:ea typeface="+mn-ea"/>
                          <a:cs typeface="+mn-cs"/>
                        </a:rPr>
                        <a:t>La Interventoría recomendó iniciar  proceso. </a:t>
                      </a:r>
                      <a:r>
                        <a:rPr lang="es-MX" sz="1600" b="1" i="0" u="none" strike="noStrike" kern="1200" dirty="0">
                          <a:solidFill>
                            <a:srgbClr val="002060"/>
                          </a:solidFill>
                          <a:effectLst/>
                          <a:latin typeface="+mn-lt"/>
                          <a:ea typeface="+mn-ea"/>
                          <a:cs typeface="+mn-cs"/>
                        </a:rPr>
                        <a:t>29/12/2022</a:t>
                      </a:r>
                      <a:endParaRPr lang="es-MX" sz="1600" b="1" i="0" u="none" strike="noStrike" kern="1200" dirty="0">
                        <a:solidFill>
                          <a:srgbClr val="00206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478266086"/>
                  </a:ext>
                </a:extLst>
              </a:tr>
              <a:tr h="973940">
                <a:tc>
                  <a:txBody>
                    <a:bodyPr/>
                    <a:lstStyle/>
                    <a:p>
                      <a:pPr marL="0" algn="ctr" defTabSz="914400" rtl="0" eaLnBrk="1" fontAlgn="ctr" latinLnBrk="0" hangingPunct="1">
                        <a:lnSpc>
                          <a:spcPct val="107000"/>
                        </a:lnSpc>
                        <a:spcAft>
                          <a:spcPts val="800"/>
                        </a:spcAft>
                      </a:pPr>
                      <a:r>
                        <a:rPr lang="es-CO" sz="1600" b="0" i="0" u="none" strike="noStrike" kern="1200" dirty="0">
                          <a:solidFill>
                            <a:srgbClr val="002060"/>
                          </a:solidFill>
                          <a:effectLst/>
                          <a:latin typeface="Calibri" panose="020F0502020204030204" pitchFamily="34" charset="0"/>
                          <a:ea typeface="+mn-ea"/>
                          <a:cs typeface="+mn-cs"/>
                        </a:rPr>
                        <a:t>SAC 103</a:t>
                      </a:r>
                    </a:p>
                  </a:txBody>
                  <a:tcPr marL="9525" marR="9525" marT="9525" marB="0" anchor="ctr"/>
                </a:tc>
                <a:tc>
                  <a:txBody>
                    <a:bodyPr/>
                    <a:lstStyle/>
                    <a:p>
                      <a:pPr marL="0" algn="l" defTabSz="914400" rtl="0" eaLnBrk="1" fontAlgn="ctr" latinLnBrk="0" hangingPunct="1">
                        <a:lnSpc>
                          <a:spcPct val="107000"/>
                        </a:lnSpc>
                        <a:spcAft>
                          <a:spcPts val="800"/>
                        </a:spcAft>
                      </a:pPr>
                      <a:r>
                        <a:rPr lang="es-MX" sz="1600" b="0" i="0" u="none" strike="noStrike" kern="1200" dirty="0">
                          <a:solidFill>
                            <a:srgbClr val="002060"/>
                          </a:solidFill>
                          <a:effectLst/>
                          <a:latin typeface="Calibri" panose="020F0502020204030204" pitchFamily="34" charset="0"/>
                          <a:ea typeface="+mn-ea"/>
                          <a:cs typeface="+mn-cs"/>
                        </a:rPr>
                        <a:t>Balance de cargas microrrutas de Recolección y Transporte</a:t>
                      </a:r>
                      <a:endParaRPr lang="es-CO" sz="1600" b="0" i="0" u="none" strike="noStrike" kern="1200" dirty="0">
                        <a:solidFill>
                          <a:srgbClr val="002060"/>
                        </a:solidFill>
                        <a:effectLst/>
                        <a:latin typeface="Calibri" panose="020F0502020204030204" pitchFamily="34" charset="0"/>
                        <a:ea typeface="+mn-ea"/>
                        <a:cs typeface="+mn-cs"/>
                      </a:endParaRPr>
                    </a:p>
                  </a:txBody>
                  <a:tcPr marL="9525" marR="9525" marT="9525" marB="0" anchor="ctr"/>
                </a:tc>
                <a:tc>
                  <a:txBody>
                    <a:bodyPr/>
                    <a:lstStyle/>
                    <a:p>
                      <a:pPr marL="0" marR="0" lvl="0" indent="0" algn="l" defTabSz="914400" rtl="0" eaLnBrk="1" fontAlgn="ctr" latinLnBrk="0" hangingPunct="1">
                        <a:lnSpc>
                          <a:spcPct val="107000"/>
                        </a:lnSpc>
                        <a:spcBef>
                          <a:spcPts val="0"/>
                        </a:spcBef>
                        <a:spcAft>
                          <a:spcPts val="800"/>
                        </a:spcAft>
                        <a:buClrTx/>
                        <a:buSzTx/>
                        <a:buFontTx/>
                        <a:buNone/>
                        <a:tabLst/>
                        <a:defRPr/>
                      </a:pPr>
                      <a:r>
                        <a:rPr lang="es-MX" sz="1600" b="0" i="0" u="none" strike="noStrike" dirty="0">
                          <a:solidFill>
                            <a:srgbClr val="002060"/>
                          </a:solidFill>
                          <a:effectLst/>
                          <a:latin typeface="Calibri" panose="020F0502020204030204" pitchFamily="34" charset="0"/>
                        </a:rPr>
                        <a:t>El Concesionario no realizó el ajuste en el diseño de las microrrutas conforme a lo establecido en el subnumeral 2.6 del Reglamento Técnico operativo</a:t>
                      </a:r>
                    </a:p>
                  </a:txBody>
                  <a:tcPr marL="9525" marR="9525" marT="9525" marB="0" anchor="ctr"/>
                </a:tc>
                <a:tc>
                  <a:txBody>
                    <a:bodyPr/>
                    <a:lstStyle/>
                    <a:p>
                      <a:pPr algn="ctr" fontAlgn="ctr"/>
                      <a:r>
                        <a:rPr lang="es-CO" sz="1600" b="0" i="0" u="none" strike="noStrike" dirty="0">
                          <a:solidFill>
                            <a:srgbClr val="002060"/>
                          </a:solidFill>
                          <a:effectLst/>
                          <a:latin typeface="Calibri" panose="020F0502020204030204" pitchFamily="34" charset="0"/>
                        </a:rPr>
                        <a:t>05/05/2023</a:t>
                      </a:r>
                    </a:p>
                  </a:txBody>
                  <a:tcPr marL="0" marR="0" marT="0" marB="0" anchor="ctr"/>
                </a:tc>
                <a:tc>
                  <a:txBody>
                    <a:bodyPr/>
                    <a:lstStyle/>
                    <a:p>
                      <a:pPr algn="ctr" fontAlgn="ctr"/>
                      <a:r>
                        <a:rPr lang="es-MX" sz="1600" b="0" i="0" u="none" strike="noStrike" kern="1200" dirty="0">
                          <a:solidFill>
                            <a:srgbClr val="002060"/>
                          </a:solidFill>
                          <a:effectLst/>
                          <a:latin typeface="+mn-lt"/>
                          <a:ea typeface="+mn-ea"/>
                          <a:cs typeface="+mn-cs"/>
                        </a:rPr>
                        <a:t>La Interventoría recomendó iniciar  proceso. </a:t>
                      </a:r>
                      <a:r>
                        <a:rPr lang="es-MX" sz="1600" b="1" i="0" u="none" strike="noStrike" kern="1200" dirty="0">
                          <a:solidFill>
                            <a:srgbClr val="002060"/>
                          </a:solidFill>
                          <a:effectLst/>
                          <a:latin typeface="+mn-lt"/>
                          <a:ea typeface="+mn-ea"/>
                          <a:cs typeface="+mn-cs"/>
                        </a:rPr>
                        <a:t>05/05/2023</a:t>
                      </a:r>
                      <a:endParaRPr lang="es-MX" sz="1600" b="1" i="0" u="none" strike="noStrike" kern="1200" dirty="0">
                        <a:solidFill>
                          <a:srgbClr val="00206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2092520756"/>
                  </a:ext>
                </a:extLst>
              </a:tr>
              <a:tr h="973940">
                <a:tc>
                  <a:txBody>
                    <a:bodyPr/>
                    <a:lstStyle/>
                    <a:p>
                      <a:pPr marL="0" algn="ctr" defTabSz="914400" rtl="0" eaLnBrk="1" fontAlgn="ctr" latinLnBrk="0" hangingPunct="1">
                        <a:lnSpc>
                          <a:spcPct val="107000"/>
                        </a:lnSpc>
                        <a:spcAft>
                          <a:spcPts val="800"/>
                        </a:spcAft>
                      </a:pPr>
                      <a:r>
                        <a:rPr lang="es-CO" sz="1600" b="0" i="0" u="none" strike="noStrike" kern="1200" dirty="0">
                          <a:solidFill>
                            <a:srgbClr val="002060"/>
                          </a:solidFill>
                          <a:effectLst/>
                          <a:latin typeface="Calibri" panose="020F0502020204030204" pitchFamily="34" charset="0"/>
                          <a:ea typeface="+mn-ea"/>
                          <a:cs typeface="+mn-cs"/>
                        </a:rPr>
                        <a:t>SAC 123</a:t>
                      </a:r>
                    </a:p>
                  </a:txBody>
                  <a:tcPr marL="9525" marR="9525" marT="9525" marB="0" anchor="ctr"/>
                </a:tc>
                <a:tc>
                  <a:txBody>
                    <a:bodyPr/>
                    <a:lstStyle/>
                    <a:p>
                      <a:pPr marL="0" algn="l" defTabSz="914400" rtl="0" eaLnBrk="1" fontAlgn="ctr" latinLnBrk="0" hangingPunct="1">
                        <a:lnSpc>
                          <a:spcPct val="107000"/>
                        </a:lnSpc>
                        <a:spcAft>
                          <a:spcPts val="800"/>
                        </a:spcAft>
                      </a:pPr>
                      <a:r>
                        <a:rPr lang="es-MX" sz="1600" b="0" i="0" u="none" strike="noStrike" kern="1200" dirty="0">
                          <a:solidFill>
                            <a:srgbClr val="002060"/>
                          </a:solidFill>
                          <a:effectLst/>
                          <a:latin typeface="Calibri" panose="020F0502020204030204" pitchFamily="34" charset="0"/>
                          <a:ea typeface="+mn-ea"/>
                          <a:cs typeface="+mn-cs"/>
                        </a:rPr>
                        <a:t>Balance de cargas microrrutas de Recolección y Transporte</a:t>
                      </a:r>
                      <a:endParaRPr lang="es-CO" sz="1600" b="0" i="0" u="none" strike="noStrike" kern="1200" dirty="0">
                        <a:solidFill>
                          <a:srgbClr val="002060"/>
                        </a:solidFill>
                        <a:effectLst/>
                        <a:latin typeface="Calibri" panose="020F0502020204030204" pitchFamily="34" charset="0"/>
                        <a:ea typeface="+mn-ea"/>
                        <a:cs typeface="+mn-cs"/>
                      </a:endParaRPr>
                    </a:p>
                  </a:txBody>
                  <a:tcPr marL="9525" marR="9525" marT="9525" marB="0" anchor="ctr"/>
                </a:tc>
                <a:tc>
                  <a:txBody>
                    <a:bodyPr/>
                    <a:lstStyle/>
                    <a:p>
                      <a:pPr marL="0" marR="0" lvl="0" indent="0" algn="l" defTabSz="914400" rtl="0" eaLnBrk="1" fontAlgn="ctr" latinLnBrk="0" hangingPunct="1">
                        <a:lnSpc>
                          <a:spcPct val="107000"/>
                        </a:lnSpc>
                        <a:spcBef>
                          <a:spcPts val="0"/>
                        </a:spcBef>
                        <a:spcAft>
                          <a:spcPts val="800"/>
                        </a:spcAft>
                        <a:buClrTx/>
                        <a:buSzTx/>
                        <a:buFontTx/>
                        <a:buNone/>
                        <a:tabLst/>
                        <a:defRPr/>
                      </a:pPr>
                      <a:r>
                        <a:rPr lang="es-MX" sz="1600" b="0" i="0" u="none" strike="noStrike" dirty="0">
                          <a:solidFill>
                            <a:srgbClr val="002060"/>
                          </a:solidFill>
                          <a:effectLst/>
                          <a:latin typeface="Calibri" panose="020F0502020204030204" pitchFamily="34" charset="0"/>
                        </a:rPr>
                        <a:t>El Concesionario no realizó el ajuste en el diseño de las microrrutas conforme a lo establecido en el subnumeral 2.6 del Reglamento Técnico operativo</a:t>
                      </a:r>
                    </a:p>
                    <a:p>
                      <a:pPr marL="0" algn="l" defTabSz="914400" rtl="0" eaLnBrk="1" fontAlgn="ctr" latinLnBrk="0" hangingPunct="1">
                        <a:lnSpc>
                          <a:spcPct val="107000"/>
                        </a:lnSpc>
                        <a:spcAft>
                          <a:spcPts val="800"/>
                        </a:spcAft>
                      </a:pPr>
                      <a:endParaRPr lang="es-CO" sz="1600" b="0" i="0" u="none" strike="noStrike" kern="1200" dirty="0">
                        <a:solidFill>
                          <a:srgbClr val="002060"/>
                        </a:solidFill>
                        <a:effectLst/>
                        <a:latin typeface="Calibri" panose="020F0502020204030204" pitchFamily="34" charset="0"/>
                        <a:ea typeface="+mn-ea"/>
                        <a:cs typeface="+mn-cs"/>
                      </a:endParaRPr>
                    </a:p>
                  </a:txBody>
                  <a:tcPr marL="9525" marR="9525" marT="9525" marB="0" anchor="ctr"/>
                </a:tc>
                <a:tc>
                  <a:txBody>
                    <a:bodyPr/>
                    <a:lstStyle/>
                    <a:p>
                      <a:pPr algn="ctr" fontAlgn="ctr"/>
                      <a:r>
                        <a:rPr lang="es-CO" sz="1600" b="0" i="0" u="none" strike="noStrike" dirty="0">
                          <a:solidFill>
                            <a:srgbClr val="002060"/>
                          </a:solidFill>
                          <a:effectLst/>
                          <a:latin typeface="Calibri" panose="020F0502020204030204" pitchFamily="34" charset="0"/>
                        </a:rPr>
                        <a:t>24/07/2023</a:t>
                      </a:r>
                    </a:p>
                  </a:txBody>
                  <a:tcPr marL="0" marR="0" marT="0" marB="0" anchor="ctr"/>
                </a:tc>
                <a:tc>
                  <a:txBody>
                    <a:bodyPr/>
                    <a:lstStyle/>
                    <a:p>
                      <a:pPr algn="ctr" fontAlgn="ctr"/>
                      <a:r>
                        <a:rPr lang="es-MX" sz="1600" b="0" i="0" u="none" strike="noStrike" kern="1200" dirty="0">
                          <a:solidFill>
                            <a:srgbClr val="002060"/>
                          </a:solidFill>
                          <a:effectLst/>
                          <a:latin typeface="+mn-lt"/>
                          <a:ea typeface="+mn-ea"/>
                          <a:cs typeface="+mn-cs"/>
                        </a:rPr>
                        <a:t>La Interventoría recomendó iniciar  proceso. </a:t>
                      </a:r>
                      <a:r>
                        <a:rPr lang="es-MX" sz="1600" b="1" i="0" u="none" strike="noStrike" kern="1200" dirty="0">
                          <a:solidFill>
                            <a:srgbClr val="002060"/>
                          </a:solidFill>
                          <a:effectLst/>
                          <a:latin typeface="+mn-lt"/>
                          <a:ea typeface="+mn-ea"/>
                          <a:cs typeface="+mn-cs"/>
                        </a:rPr>
                        <a:t>24.07.23</a:t>
                      </a:r>
                      <a:endParaRPr lang="es-MX" sz="1600" b="1" i="0" u="none" strike="noStrike" kern="1200" dirty="0">
                        <a:solidFill>
                          <a:srgbClr val="00206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733573814"/>
                  </a:ext>
                </a:extLst>
              </a:tr>
            </a:tbl>
          </a:graphicData>
        </a:graphic>
      </p:graphicFrame>
      <p:sp>
        <p:nvSpPr>
          <p:cNvPr id="5" name="CuadroTexto 4">
            <a:extLst>
              <a:ext uri="{FF2B5EF4-FFF2-40B4-BE49-F238E27FC236}">
                <a16:creationId xmlns:a16="http://schemas.microsoft.com/office/drawing/2014/main" id="{18D036FB-95E2-4239-A44E-939450AB20AD}"/>
              </a:ext>
            </a:extLst>
          </p:cNvPr>
          <p:cNvSpPr txBox="1"/>
          <p:nvPr/>
        </p:nvSpPr>
        <p:spPr>
          <a:xfrm>
            <a:off x="2083712" y="718024"/>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10</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01C502B6-173E-481B-B030-DA7EF37F2575}"/>
              </a:ext>
            </a:extLst>
          </p:cNvPr>
          <p:cNvSpPr txBox="1"/>
          <p:nvPr/>
        </p:nvSpPr>
        <p:spPr>
          <a:xfrm>
            <a:off x="1635809" y="60139"/>
            <a:ext cx="9881937"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Incumplimiento en proceso</a:t>
            </a:r>
          </a:p>
          <a:p>
            <a:r>
              <a:rPr lang="es-CO" sz="1600" cap="small" dirty="0">
                <a:solidFill>
                  <a:srgbClr val="002060"/>
                </a:solidFill>
                <a:latin typeface="Candara" panose="020E0502030303020204" pitchFamily="34" charset="0"/>
              </a:rPr>
              <a:t>         </a:t>
            </a:r>
            <a:endParaRPr lang="es-CO" sz="1600" dirty="0"/>
          </a:p>
        </p:txBody>
      </p:sp>
      <p:pic>
        <p:nvPicPr>
          <p:cNvPr id="11" name="Imagen 10">
            <a:extLst>
              <a:ext uri="{FF2B5EF4-FFF2-40B4-BE49-F238E27FC236}">
                <a16:creationId xmlns:a16="http://schemas.microsoft.com/office/drawing/2014/main" id="{61A96C5A-5449-4E15-B047-D897CFD00A2F}"/>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89647" y="294550"/>
            <a:ext cx="1824152" cy="654306"/>
          </a:xfrm>
          <a:prstGeom prst="rect">
            <a:avLst/>
          </a:prstGeom>
        </p:spPr>
      </p:pic>
    </p:spTree>
    <p:extLst>
      <p:ext uri="{BB962C8B-B14F-4D97-AF65-F5344CB8AC3E}">
        <p14:creationId xmlns:p14="http://schemas.microsoft.com/office/powerpoint/2010/main" val="1135050073"/>
      </p:ext>
    </p:extLst>
  </p:cSld>
  <p:clrMapOvr>
    <a:masterClrMapping/>
  </p:clrMapOvr>
</p:sld>
</file>

<file path=ppt/slides/slide1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265043" y="1391797"/>
          <a:ext cx="11252703" cy="4216306"/>
        </p:xfrm>
        <a:graphic>
          <a:graphicData uri="http://schemas.openxmlformats.org/drawingml/2006/table">
            <a:tbl>
              <a:tblPr firstRow="1" bandRow="1">
                <a:tableStyleId>{93296810-A885-4BE3-A3E7-6D5BEEA58F35}</a:tableStyleId>
              </a:tblPr>
              <a:tblGrid>
                <a:gridCol w="808383">
                  <a:extLst>
                    <a:ext uri="{9D8B030D-6E8A-4147-A177-3AD203B41FA5}">
                      <a16:colId xmlns:a16="http://schemas.microsoft.com/office/drawing/2014/main" val="2457421865"/>
                    </a:ext>
                  </a:extLst>
                </a:gridCol>
                <a:gridCol w="2385391">
                  <a:extLst>
                    <a:ext uri="{9D8B030D-6E8A-4147-A177-3AD203B41FA5}">
                      <a16:colId xmlns:a16="http://schemas.microsoft.com/office/drawing/2014/main" val="3367632477"/>
                    </a:ext>
                  </a:extLst>
                </a:gridCol>
                <a:gridCol w="3435042">
                  <a:extLst>
                    <a:ext uri="{9D8B030D-6E8A-4147-A177-3AD203B41FA5}">
                      <a16:colId xmlns:a16="http://schemas.microsoft.com/office/drawing/2014/main" val="2128136495"/>
                    </a:ext>
                  </a:extLst>
                </a:gridCol>
                <a:gridCol w="1753184">
                  <a:extLst>
                    <a:ext uri="{9D8B030D-6E8A-4147-A177-3AD203B41FA5}">
                      <a16:colId xmlns:a16="http://schemas.microsoft.com/office/drawing/2014/main" val="2362186750"/>
                    </a:ext>
                  </a:extLst>
                </a:gridCol>
                <a:gridCol w="2870703">
                  <a:extLst>
                    <a:ext uri="{9D8B030D-6E8A-4147-A177-3AD203B41FA5}">
                      <a16:colId xmlns:a16="http://schemas.microsoft.com/office/drawing/2014/main" val="478512528"/>
                    </a:ext>
                  </a:extLst>
                </a:gridCol>
              </a:tblGrid>
              <a:tr h="1034344">
                <a:tc>
                  <a:txBody>
                    <a:bodyPr/>
                    <a:lstStyle/>
                    <a:p>
                      <a:pPr algn="ctr"/>
                      <a:r>
                        <a:rPr lang="es-CO" sz="1600" dirty="0">
                          <a:solidFill>
                            <a:schemeClr val="bg1"/>
                          </a:solidFill>
                          <a:latin typeface="+mn-lt"/>
                        </a:rPr>
                        <a:t>SAC</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latin typeface="+mn-lt"/>
                        </a:rPr>
                        <a:t>DESCRIPCIÓN</a:t>
                      </a:r>
                    </a:p>
                  </a:txBody>
                  <a:tcPr/>
                </a:tc>
                <a:tc>
                  <a:txBody>
                    <a:bodyPr/>
                    <a:lstStyle/>
                    <a:p>
                      <a:pPr algn="ctr"/>
                      <a:r>
                        <a:rPr lang="es-CO" sz="1600" dirty="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p>
                      <a:pPr algn="ctr"/>
                      <a:endParaRPr lang="es-CO" sz="1600" dirty="0">
                        <a:solidFill>
                          <a:schemeClr val="bg1"/>
                        </a:solidFill>
                        <a:latin typeface="+mn-lt"/>
                      </a:endParaRPr>
                    </a:p>
                  </a:txBody>
                  <a:tcPr/>
                </a:tc>
                <a:extLst>
                  <a:ext uri="{0D108BD9-81ED-4DB2-BD59-A6C34878D82A}">
                    <a16:rowId xmlns:a16="http://schemas.microsoft.com/office/drawing/2014/main" val="3038505992"/>
                  </a:ext>
                </a:extLst>
              </a:tr>
              <a:tr h="973940">
                <a:tc>
                  <a:txBody>
                    <a:bodyPr/>
                    <a:lstStyle/>
                    <a:p>
                      <a:pPr marL="0" algn="ctr" defTabSz="914400" rtl="0" eaLnBrk="1" fontAlgn="ctr" latinLnBrk="0" hangingPunct="1">
                        <a:lnSpc>
                          <a:spcPct val="107000"/>
                        </a:lnSpc>
                        <a:spcAft>
                          <a:spcPts val="800"/>
                        </a:spcAft>
                      </a:pPr>
                      <a:r>
                        <a:rPr lang="es-MX" sz="1600" b="0" i="0" u="none" strike="noStrike" kern="1200" dirty="0">
                          <a:solidFill>
                            <a:srgbClr val="002060"/>
                          </a:solidFill>
                          <a:effectLst/>
                          <a:latin typeface="Calibri" panose="020F0502020204030204" pitchFamily="34" charset="0"/>
                          <a:ea typeface="+mn-ea"/>
                          <a:cs typeface="+mn-cs"/>
                        </a:rPr>
                        <a:t>SAC 124</a:t>
                      </a:r>
                      <a:endParaRPr lang="es-CO" sz="1600" b="0" i="0" u="none" strike="noStrike" kern="1200" dirty="0">
                        <a:solidFill>
                          <a:srgbClr val="002060"/>
                        </a:solidFill>
                        <a:effectLst/>
                        <a:latin typeface="Calibri" panose="020F0502020204030204" pitchFamily="34" charset="0"/>
                        <a:ea typeface="+mn-ea"/>
                        <a:cs typeface="+mn-cs"/>
                      </a:endParaRPr>
                    </a:p>
                  </a:txBody>
                  <a:tcPr marL="9525" marR="9525" marT="9525" marB="0" anchor="ctr"/>
                </a:tc>
                <a:tc>
                  <a:txBody>
                    <a:bodyPr/>
                    <a:lstStyle/>
                    <a:p>
                      <a:pPr marL="0" algn="ctr" defTabSz="914400" rtl="0" eaLnBrk="1" fontAlgn="ctr" latinLnBrk="0" hangingPunct="1">
                        <a:lnSpc>
                          <a:spcPct val="107000"/>
                        </a:lnSpc>
                        <a:spcAft>
                          <a:spcPts val="800"/>
                        </a:spcAft>
                      </a:pPr>
                      <a:r>
                        <a:rPr lang="es-MX" sz="1600" b="0" i="0" u="none" strike="noStrike" kern="1200" dirty="0">
                          <a:solidFill>
                            <a:srgbClr val="002060"/>
                          </a:solidFill>
                          <a:effectLst/>
                          <a:latin typeface="Calibri" panose="020F0502020204030204" pitchFamily="34" charset="0"/>
                          <a:ea typeface="+mn-ea"/>
                          <a:cs typeface="+mn-cs"/>
                        </a:rPr>
                        <a:t>Trasbordo en la actividad de</a:t>
                      </a:r>
                      <a:br>
                        <a:rPr lang="es-MX" sz="1600" b="0" i="0" u="none" strike="noStrike" kern="1200" dirty="0">
                          <a:solidFill>
                            <a:srgbClr val="002060"/>
                          </a:solidFill>
                          <a:effectLst/>
                          <a:latin typeface="Calibri" panose="020F0502020204030204" pitchFamily="34" charset="0"/>
                          <a:ea typeface="+mn-ea"/>
                          <a:cs typeface="+mn-cs"/>
                        </a:rPr>
                      </a:br>
                      <a:r>
                        <a:rPr lang="es-MX" sz="1600" b="0" i="0" u="none" strike="noStrike" kern="1200" dirty="0">
                          <a:solidFill>
                            <a:srgbClr val="002060"/>
                          </a:solidFill>
                          <a:effectLst/>
                          <a:latin typeface="Calibri" panose="020F0502020204030204" pitchFamily="34" charset="0"/>
                          <a:ea typeface="+mn-ea"/>
                          <a:cs typeface="+mn-cs"/>
                        </a:rPr>
                        <a:t>recolección de residuos en el sector de San Pedro  localidad Suba </a:t>
                      </a:r>
                    </a:p>
                  </a:txBody>
                  <a:tcPr marL="9525" marR="9525" marT="9525" marB="0" anchor="ctr"/>
                </a:tc>
                <a:tc>
                  <a:txBody>
                    <a:bodyPr/>
                    <a:lstStyle/>
                    <a:p>
                      <a:pPr marL="0" algn="l" defTabSz="914400" rtl="0" eaLnBrk="1" fontAlgn="ctr" latinLnBrk="0" hangingPunct="1">
                        <a:lnSpc>
                          <a:spcPct val="107000"/>
                        </a:lnSpc>
                        <a:spcAft>
                          <a:spcPts val="800"/>
                        </a:spcAft>
                      </a:pPr>
                      <a:r>
                        <a:rPr lang="es-CO" sz="1600" b="0" i="0" u="none" strike="noStrike" kern="1200" dirty="0">
                          <a:solidFill>
                            <a:srgbClr val="002060"/>
                          </a:solidFill>
                          <a:effectLst/>
                          <a:latin typeface="Calibri" panose="020F0502020204030204" pitchFamily="34" charset="0"/>
                          <a:ea typeface="+mn-ea"/>
                          <a:cs typeface="+mn-cs"/>
                        </a:rPr>
                        <a:t>Presunto incumplimiento conforme a lo establecido en el numeral 2.17 del Anexo 3 – Reglamento técnico operativo</a:t>
                      </a:r>
                    </a:p>
                  </a:txBody>
                  <a:tcPr marL="9525" marR="9525" marT="9525" marB="0" anchor="ctr"/>
                </a:tc>
                <a:tc>
                  <a:txBody>
                    <a:bodyPr/>
                    <a:lstStyle/>
                    <a:p>
                      <a:pPr algn="ctr" fontAlgn="ctr"/>
                      <a:r>
                        <a:rPr lang="es-CO" sz="1600" b="0" i="0" u="none" strike="noStrike" kern="1200" dirty="0">
                          <a:solidFill>
                            <a:srgbClr val="002060"/>
                          </a:solidFill>
                          <a:effectLst/>
                          <a:latin typeface="+mn-lt"/>
                          <a:ea typeface="+mn-ea"/>
                          <a:cs typeface="+mn-cs"/>
                        </a:rPr>
                        <a:t>24/08/2023</a:t>
                      </a:r>
                    </a:p>
                  </a:txBody>
                  <a:tcPr marL="9525" marR="9525" marT="9525" marB="0" anchor="ctr"/>
                </a:tc>
                <a:tc>
                  <a:txBody>
                    <a:bodyPr/>
                    <a:lstStyle/>
                    <a:p>
                      <a:pPr algn="ctr" fontAlgn="ctr"/>
                      <a:r>
                        <a:rPr lang="es-MX" sz="1600" b="0" i="0" u="none" strike="noStrike" kern="1200" dirty="0">
                          <a:solidFill>
                            <a:srgbClr val="002060"/>
                          </a:solidFill>
                          <a:effectLst/>
                          <a:latin typeface="+mn-lt"/>
                          <a:ea typeface="+mn-ea"/>
                          <a:cs typeface="+mn-cs"/>
                        </a:rPr>
                        <a:t>La Interventoría recomendó iniciar  proceso. </a:t>
                      </a:r>
                      <a:r>
                        <a:rPr lang="es-MX" sz="1600" b="1" i="0" u="none" strike="noStrike" kern="1200" dirty="0">
                          <a:solidFill>
                            <a:srgbClr val="002060"/>
                          </a:solidFill>
                          <a:effectLst/>
                          <a:latin typeface="+mn-lt"/>
                          <a:ea typeface="+mn-ea"/>
                          <a:cs typeface="+mn-cs"/>
                        </a:rPr>
                        <a:t>24/08/2023</a:t>
                      </a:r>
                      <a:endParaRPr lang="es-MX" sz="1600" b="1" i="0" u="none" strike="noStrike" kern="1200" dirty="0">
                        <a:solidFill>
                          <a:srgbClr val="00206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478266086"/>
                  </a:ext>
                </a:extLst>
              </a:tr>
              <a:tr h="973940">
                <a:tc>
                  <a:txBody>
                    <a:bodyPr/>
                    <a:lstStyle/>
                    <a:p>
                      <a:pPr marL="0" algn="ctr" defTabSz="914400" rtl="0" eaLnBrk="1" fontAlgn="ctr" latinLnBrk="0" hangingPunct="1">
                        <a:lnSpc>
                          <a:spcPct val="107000"/>
                        </a:lnSpc>
                        <a:spcAft>
                          <a:spcPts val="800"/>
                        </a:spcAft>
                      </a:pPr>
                      <a:r>
                        <a:rPr lang="es-MX" sz="1600" b="0" i="0" u="none" strike="noStrike" kern="1200" dirty="0">
                          <a:solidFill>
                            <a:srgbClr val="002060"/>
                          </a:solidFill>
                          <a:effectLst/>
                          <a:latin typeface="Calibri" panose="020F0502020204030204" pitchFamily="34" charset="0"/>
                          <a:ea typeface="+mn-ea"/>
                          <a:cs typeface="+mn-cs"/>
                        </a:rPr>
                        <a:t>SAC 127</a:t>
                      </a:r>
                      <a:endParaRPr lang="es-CO" sz="1600" b="0" i="0" u="none" strike="noStrike" kern="1200" dirty="0">
                        <a:solidFill>
                          <a:srgbClr val="002060"/>
                        </a:solidFill>
                        <a:effectLst/>
                        <a:latin typeface="Calibri" panose="020F0502020204030204" pitchFamily="34" charset="0"/>
                        <a:ea typeface="+mn-ea"/>
                        <a:cs typeface="+mn-cs"/>
                      </a:endParaRPr>
                    </a:p>
                  </a:txBody>
                  <a:tcPr marL="9525" marR="9525" marT="9525" marB="0" anchor="ctr"/>
                </a:tc>
                <a:tc>
                  <a:txBody>
                    <a:bodyPr/>
                    <a:lstStyle/>
                    <a:p>
                      <a:pPr marL="0" algn="ctr" defTabSz="914400" rtl="0" eaLnBrk="1" fontAlgn="ctr" latinLnBrk="0" hangingPunct="1">
                        <a:lnSpc>
                          <a:spcPct val="107000"/>
                        </a:lnSpc>
                        <a:spcAft>
                          <a:spcPts val="800"/>
                        </a:spcAft>
                      </a:pPr>
                      <a:r>
                        <a:rPr lang="es-MX" sz="1600" b="0" i="0" u="none" strike="noStrike" kern="1200" dirty="0">
                          <a:solidFill>
                            <a:srgbClr val="002060"/>
                          </a:solidFill>
                          <a:effectLst/>
                          <a:latin typeface="Calibri" panose="020F0502020204030204" pitchFamily="34" charset="0"/>
                          <a:ea typeface="+mn-ea"/>
                          <a:cs typeface="+mn-cs"/>
                        </a:rPr>
                        <a:t>Balance de cargas microrrutas de recolección y transporte </a:t>
                      </a:r>
                    </a:p>
                  </a:txBody>
                  <a:tcPr marL="9525" marR="9525" marT="9525" marB="0" anchor="ctr"/>
                </a:tc>
                <a:tc>
                  <a:txBody>
                    <a:bodyPr/>
                    <a:lstStyle/>
                    <a:p>
                      <a:pPr marL="0" algn="l" defTabSz="914400" rtl="0" eaLnBrk="1" fontAlgn="ctr" latinLnBrk="0" hangingPunct="1">
                        <a:lnSpc>
                          <a:spcPct val="107000"/>
                        </a:lnSpc>
                        <a:spcAft>
                          <a:spcPts val="800"/>
                        </a:spcAft>
                      </a:pPr>
                      <a:r>
                        <a:rPr lang="es-CO" sz="1600" b="0" i="0" u="none" strike="noStrike" kern="1200" dirty="0">
                          <a:solidFill>
                            <a:srgbClr val="002060"/>
                          </a:solidFill>
                          <a:effectLst/>
                          <a:latin typeface="Calibri" panose="020F0502020204030204" pitchFamily="34" charset="0"/>
                          <a:ea typeface="+mn-ea"/>
                          <a:cs typeface="+mn-cs"/>
                        </a:rPr>
                        <a:t>Presunto incumplimiento conforme a lo establecido en el Subnumeral 2.6 del Anexo 3 – Reglamento técnico operativo</a:t>
                      </a:r>
                    </a:p>
                  </a:txBody>
                  <a:tcPr marL="9525" marR="9525" marT="9525" marB="0" anchor="ctr"/>
                </a:tc>
                <a:tc>
                  <a:txBody>
                    <a:bodyPr/>
                    <a:lstStyle/>
                    <a:p>
                      <a:pPr algn="ctr" fontAlgn="ctr"/>
                      <a:r>
                        <a:rPr lang="es-CO" sz="1600" b="0" i="0" u="none" strike="noStrike" kern="1200" dirty="0">
                          <a:solidFill>
                            <a:srgbClr val="002060"/>
                          </a:solidFill>
                          <a:effectLst/>
                          <a:latin typeface="+mn-lt"/>
                          <a:ea typeface="+mn-ea"/>
                          <a:cs typeface="+mn-cs"/>
                        </a:rPr>
                        <a:t>25/08/2023</a:t>
                      </a:r>
                    </a:p>
                  </a:txBody>
                  <a:tcPr marL="9525" marR="9525" marT="9525" marB="0" anchor="ctr"/>
                </a:tc>
                <a:tc>
                  <a:txBody>
                    <a:bodyPr/>
                    <a:lstStyle/>
                    <a:p>
                      <a:pPr algn="ctr" fontAlgn="ctr"/>
                      <a:r>
                        <a:rPr lang="es-MX" sz="1600" b="0" i="0" u="none" strike="noStrike" kern="1200" dirty="0">
                          <a:solidFill>
                            <a:srgbClr val="002060"/>
                          </a:solidFill>
                          <a:effectLst/>
                          <a:latin typeface="+mn-lt"/>
                          <a:ea typeface="+mn-ea"/>
                          <a:cs typeface="+mn-cs"/>
                        </a:rPr>
                        <a:t>La Interventoría recomendó iniciar  proceso. </a:t>
                      </a:r>
                      <a:r>
                        <a:rPr lang="es-MX" sz="1600" b="1" i="0" u="none" strike="noStrike" kern="1200" dirty="0">
                          <a:solidFill>
                            <a:srgbClr val="002060"/>
                          </a:solidFill>
                          <a:effectLst/>
                          <a:latin typeface="+mn-lt"/>
                          <a:ea typeface="+mn-ea"/>
                          <a:cs typeface="+mn-cs"/>
                        </a:rPr>
                        <a:t>25/08/2023</a:t>
                      </a:r>
                      <a:endParaRPr lang="es-MX" sz="1600" b="1" i="0" u="none" strike="noStrike" kern="1200" dirty="0">
                        <a:solidFill>
                          <a:srgbClr val="00206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733573814"/>
                  </a:ext>
                </a:extLst>
              </a:tr>
              <a:tr h="973940">
                <a:tc>
                  <a:txBody>
                    <a:bodyPr/>
                    <a:lstStyle/>
                    <a:p>
                      <a:pPr marL="0" algn="ctr" defTabSz="914400" rtl="0" eaLnBrk="1" fontAlgn="ctr" latinLnBrk="0" hangingPunct="1">
                        <a:lnSpc>
                          <a:spcPct val="107000"/>
                        </a:lnSpc>
                        <a:spcAft>
                          <a:spcPts val="800"/>
                        </a:spcAft>
                      </a:pPr>
                      <a:r>
                        <a:rPr lang="es-CO" sz="1600" b="0" i="0" u="none" strike="noStrike" kern="1200" dirty="0">
                          <a:solidFill>
                            <a:srgbClr val="002060"/>
                          </a:solidFill>
                          <a:effectLst/>
                          <a:latin typeface="Calibri" panose="020F0502020204030204" pitchFamily="34" charset="0"/>
                          <a:ea typeface="+mn-ea"/>
                          <a:cs typeface="+mn-cs"/>
                        </a:rPr>
                        <a:t>SAC 145</a:t>
                      </a:r>
                    </a:p>
                  </a:txBody>
                  <a:tcPr marL="9525" marR="9525" marT="9525" marB="0" anchor="ctr"/>
                </a:tc>
                <a:tc>
                  <a:txBody>
                    <a:bodyPr/>
                    <a:lstStyle/>
                    <a:p>
                      <a:pPr marL="0" algn="ctr" defTabSz="914400" rtl="0" eaLnBrk="1" fontAlgn="ctr" latinLnBrk="0" hangingPunct="1">
                        <a:lnSpc>
                          <a:spcPct val="107000"/>
                        </a:lnSpc>
                        <a:spcAft>
                          <a:spcPts val="800"/>
                        </a:spcAft>
                      </a:pPr>
                      <a:r>
                        <a:rPr lang="es-MX" sz="1600" b="0" i="0" u="none" strike="noStrike" kern="1200" dirty="0">
                          <a:solidFill>
                            <a:srgbClr val="002060"/>
                          </a:solidFill>
                          <a:effectLst/>
                          <a:latin typeface="Calibri" panose="020F0502020204030204" pitchFamily="34" charset="0"/>
                          <a:ea typeface="+mn-ea"/>
                          <a:cs typeface="+mn-cs"/>
                        </a:rPr>
                        <a:t>Balance de cargas microrrutas de Recolección y Transporte. Enero a junio de 2023 </a:t>
                      </a:r>
                    </a:p>
                  </a:txBody>
                  <a:tcPr marL="9525" marR="9525" marT="9525" marB="0" anchor="ctr"/>
                </a:tc>
                <a:tc>
                  <a:txBody>
                    <a:bodyPr/>
                    <a:lstStyle/>
                    <a:p>
                      <a:pPr marL="0" marR="0" lvl="0" indent="0" algn="l" defTabSz="914400" rtl="0" eaLnBrk="1" fontAlgn="ctr" latinLnBrk="0" hangingPunct="1">
                        <a:lnSpc>
                          <a:spcPct val="107000"/>
                        </a:lnSpc>
                        <a:spcBef>
                          <a:spcPts val="0"/>
                        </a:spcBef>
                        <a:spcAft>
                          <a:spcPts val="800"/>
                        </a:spcAft>
                        <a:buClrTx/>
                        <a:buSzTx/>
                        <a:buFontTx/>
                        <a:buNone/>
                        <a:tabLst/>
                        <a:defRPr/>
                      </a:pPr>
                      <a:r>
                        <a:rPr lang="es-CO" sz="1600" b="0" i="0" u="none" strike="noStrike" kern="1200" dirty="0">
                          <a:solidFill>
                            <a:srgbClr val="002060"/>
                          </a:solidFill>
                          <a:effectLst/>
                          <a:latin typeface="Calibri" panose="020F0502020204030204" pitchFamily="34" charset="0"/>
                          <a:ea typeface="+mn-ea"/>
                          <a:cs typeface="+mn-cs"/>
                        </a:rPr>
                        <a:t>Presunto incumplimiento conforme a lo establecido en el Subnumeral 2.6 del Anexo 3 – Reglamento técnico operativo</a:t>
                      </a:r>
                    </a:p>
                    <a:p>
                      <a:pPr marL="0" algn="l" defTabSz="914400" rtl="0" eaLnBrk="1" fontAlgn="ctr" latinLnBrk="0" hangingPunct="1">
                        <a:lnSpc>
                          <a:spcPct val="107000"/>
                        </a:lnSpc>
                        <a:spcAft>
                          <a:spcPts val="800"/>
                        </a:spcAft>
                      </a:pPr>
                      <a:endParaRPr lang="es-CO" sz="1600" b="0" i="0" u="none" strike="noStrike" kern="1200" dirty="0">
                        <a:solidFill>
                          <a:srgbClr val="002060"/>
                        </a:solidFill>
                        <a:effectLst/>
                        <a:latin typeface="Calibri" panose="020F0502020204030204" pitchFamily="34" charset="0"/>
                        <a:ea typeface="+mn-ea"/>
                        <a:cs typeface="+mn-cs"/>
                      </a:endParaRPr>
                    </a:p>
                  </a:txBody>
                  <a:tcPr marL="9525" marR="9525" marT="9525" marB="0" anchor="ctr"/>
                </a:tc>
                <a:tc>
                  <a:txBody>
                    <a:bodyPr/>
                    <a:lstStyle/>
                    <a:p>
                      <a:pPr algn="ctr" fontAlgn="ctr"/>
                      <a:r>
                        <a:rPr lang="es-CO" sz="1600" b="0" i="0" u="none" strike="noStrike" kern="1200" dirty="0">
                          <a:solidFill>
                            <a:srgbClr val="002060"/>
                          </a:solidFill>
                          <a:effectLst/>
                          <a:latin typeface="+mn-lt"/>
                          <a:ea typeface="+mn-ea"/>
                          <a:cs typeface="+mn-cs"/>
                        </a:rPr>
                        <a:t>5/12/2023</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La Interventoría recomendó iniciar  proceso. </a:t>
                      </a:r>
                      <a:r>
                        <a:rPr lang="es-MX" sz="1600" b="1" i="0" u="none" strike="noStrike" kern="1200" dirty="0">
                          <a:solidFill>
                            <a:srgbClr val="002060"/>
                          </a:solidFill>
                          <a:effectLst/>
                          <a:latin typeface="+mn-lt"/>
                          <a:ea typeface="+mn-ea"/>
                          <a:cs typeface="+mn-cs"/>
                        </a:rPr>
                        <a:t>5/12/2023</a:t>
                      </a:r>
                      <a:endParaRPr lang="es-MX" sz="1600" b="1" i="0" u="none" strike="noStrike" kern="1200" dirty="0">
                        <a:solidFill>
                          <a:srgbClr val="002060"/>
                        </a:solidFill>
                        <a:effectLst/>
                        <a:latin typeface="Calibri" panose="020F0502020204030204" pitchFamily="34" charset="0"/>
                        <a:ea typeface="+mn-ea"/>
                        <a:cs typeface="+mn-cs"/>
                      </a:endParaRPr>
                    </a:p>
                    <a:p>
                      <a:pPr algn="ctr" fontAlgn="ctr"/>
                      <a:endParaRPr lang="es-MX" sz="1600" b="1" i="0" u="none" strike="noStrike" kern="1200" dirty="0">
                        <a:solidFill>
                          <a:srgbClr val="00206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1715716528"/>
                  </a:ext>
                </a:extLst>
              </a:tr>
            </a:tbl>
          </a:graphicData>
        </a:graphic>
      </p:graphicFrame>
      <p:sp>
        <p:nvSpPr>
          <p:cNvPr id="5" name="CuadroTexto 4">
            <a:extLst>
              <a:ext uri="{FF2B5EF4-FFF2-40B4-BE49-F238E27FC236}">
                <a16:creationId xmlns:a16="http://schemas.microsoft.com/office/drawing/2014/main" id="{18D036FB-95E2-4239-A44E-939450AB20AD}"/>
              </a:ext>
            </a:extLst>
          </p:cNvPr>
          <p:cNvSpPr txBox="1"/>
          <p:nvPr/>
        </p:nvSpPr>
        <p:spPr>
          <a:xfrm>
            <a:off x="2083712" y="718024"/>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10</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01C502B6-173E-481B-B030-DA7EF37F2575}"/>
              </a:ext>
            </a:extLst>
          </p:cNvPr>
          <p:cNvSpPr txBox="1"/>
          <p:nvPr/>
        </p:nvSpPr>
        <p:spPr>
          <a:xfrm>
            <a:off x="1635809" y="60139"/>
            <a:ext cx="9881937"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Incumplimiento en proceso</a:t>
            </a:r>
          </a:p>
          <a:p>
            <a:r>
              <a:rPr lang="es-CO" sz="1600" cap="small" dirty="0">
                <a:solidFill>
                  <a:srgbClr val="002060"/>
                </a:solidFill>
                <a:latin typeface="Candara" panose="020E0502030303020204" pitchFamily="34" charset="0"/>
              </a:rPr>
              <a:t>         </a:t>
            </a:r>
            <a:endParaRPr lang="es-CO" sz="1600" dirty="0"/>
          </a:p>
        </p:txBody>
      </p:sp>
      <p:pic>
        <p:nvPicPr>
          <p:cNvPr id="11" name="Imagen 10">
            <a:extLst>
              <a:ext uri="{FF2B5EF4-FFF2-40B4-BE49-F238E27FC236}">
                <a16:creationId xmlns:a16="http://schemas.microsoft.com/office/drawing/2014/main" id="{61A96C5A-5449-4E15-B047-D897CFD00A2F}"/>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89647" y="294550"/>
            <a:ext cx="1824152" cy="654306"/>
          </a:xfrm>
          <a:prstGeom prst="rect">
            <a:avLst/>
          </a:prstGeom>
        </p:spPr>
      </p:pic>
    </p:spTree>
    <p:extLst>
      <p:ext uri="{BB962C8B-B14F-4D97-AF65-F5344CB8AC3E}">
        <p14:creationId xmlns:p14="http://schemas.microsoft.com/office/powerpoint/2010/main" val="2760762321"/>
      </p:ext>
    </p:extLst>
  </p:cSld>
  <p:clrMapOvr>
    <a:masterClrMapping/>
  </p:clrMapOvr>
</p:sld>
</file>

<file path=ppt/slides/slide1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CuadroTexto 5">
            <a:extLst>
              <a:ext uri="{FF2B5EF4-FFF2-40B4-BE49-F238E27FC236}">
                <a16:creationId xmlns:a16="http://schemas.microsoft.com/office/drawing/2014/main" id="{8A7DBE6E-1551-4ECE-96C4-D72AD63074F4}"/>
              </a:ext>
            </a:extLst>
          </p:cNvPr>
          <p:cNvSpPr txBox="1"/>
          <p:nvPr/>
        </p:nvSpPr>
        <p:spPr>
          <a:xfrm>
            <a:off x="546101" y="60139"/>
            <a:ext cx="10971646"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penal pecuniaria</a:t>
            </a:r>
          </a:p>
          <a:p>
            <a:r>
              <a:rPr lang="es-CO" sz="1600" cap="small" dirty="0">
                <a:solidFill>
                  <a:srgbClr val="002060"/>
                </a:solidFill>
                <a:latin typeface="Candara" panose="020E0502030303020204" pitchFamily="34" charset="0"/>
              </a:rPr>
              <a:t>         </a:t>
            </a:r>
            <a:endParaRPr lang="es-CO" sz="1600" dirty="0"/>
          </a:p>
        </p:txBody>
      </p:sp>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5" name="CuadroTexto 4">
            <a:extLst>
              <a:ext uri="{FF2B5EF4-FFF2-40B4-BE49-F238E27FC236}">
                <a16:creationId xmlns:a16="http://schemas.microsoft.com/office/drawing/2014/main" id="{C89E50F6-B7A6-48BE-9697-F8685FB65ABF}"/>
              </a:ext>
            </a:extLst>
          </p:cNvPr>
          <p:cNvSpPr txBox="1"/>
          <p:nvPr/>
        </p:nvSpPr>
        <p:spPr>
          <a:xfrm>
            <a:off x="1054100" y="667591"/>
            <a:ext cx="3098800"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ESTADO</a:t>
            </a:r>
            <a:endParaRPr lang="es-CO" sz="3200" b="1" kern="0" cap="small" dirty="0">
              <a:solidFill>
                <a:schemeClr val="accent1">
                  <a:lumMod val="50000"/>
                </a:schemeClr>
              </a:solidFill>
              <a:latin typeface="Candara" panose="020E0502030303020204" pitchFamily="34" charset="0"/>
            </a:endParaRPr>
          </a:p>
        </p:txBody>
      </p:sp>
      <p:sp>
        <p:nvSpPr>
          <p:cNvPr id="12" name="CuadroTexto 11">
            <a:extLst>
              <a:ext uri="{FF2B5EF4-FFF2-40B4-BE49-F238E27FC236}">
                <a16:creationId xmlns:a16="http://schemas.microsoft.com/office/drawing/2014/main" id="{E135C1EC-8FC9-4366-8FC3-CF68E8977A81}"/>
              </a:ext>
            </a:extLst>
          </p:cNvPr>
          <p:cNvSpPr txBox="1"/>
          <p:nvPr/>
        </p:nvSpPr>
        <p:spPr>
          <a:xfrm>
            <a:off x="8825948" y="1375477"/>
            <a:ext cx="3219163" cy="646331"/>
          </a:xfrm>
          <a:prstGeom prst="rect">
            <a:avLst/>
          </a:prstGeom>
          <a:noFill/>
        </p:spPr>
        <p:txBody>
          <a:bodyPr wrap="square" rtlCol="0">
            <a:spAutoFit/>
          </a:bodyPr>
          <a:lstStyle/>
          <a:p>
            <a:r>
              <a:rPr lang="es-CO" sz="3600" b="1" kern="0" cap="small" dirty="0">
                <a:solidFill>
                  <a:schemeClr val="accent1">
                    <a:lumMod val="50000"/>
                  </a:schemeClr>
                </a:solidFill>
                <a:latin typeface="Candara" panose="020E0502030303020204" pitchFamily="34" charset="0"/>
              </a:rPr>
              <a:t>Total : 103</a:t>
            </a:r>
          </a:p>
        </p:txBody>
      </p:sp>
      <p:graphicFrame>
        <p:nvGraphicFramePr>
          <p:cNvPr id="2" name="Gráfico 1">
            <a:extLst>
              <a:ext uri="{FF2B5EF4-FFF2-40B4-BE49-F238E27FC236}">
                <a16:creationId xmlns:a16="http://schemas.microsoft.com/office/drawing/2014/main" id="{5E168CDC-024E-BE65-3720-721EE835CBD1}"/>
              </a:ext>
            </a:extLst>
          </p:cNvPr>
          <p:cNvGraphicFramePr>
            <a:graphicFrameLocks/>
          </p:cNvGraphicFramePr>
          <p:nvPr/>
        </p:nvGraphicFramePr>
        <p:xfrm>
          <a:off x="728420" y="2021808"/>
          <a:ext cx="10789327" cy="4316998"/>
        </p:xfrm>
        <a:graphic>
          <a:graphicData uri="http://schemas.openxmlformats.org/drawingml/2006/chart">
            <c:chart xmlns:c="http://schemas.openxmlformats.org/drawingml/2006/chart" xmlns:r="http://schemas.openxmlformats.org/officeDocument/2006/relationships" r:id="rId2"/>
          </a:graphicData>
        </a:graphic>
      </p:graphicFrame>
    </p:spTree>
    <p:extLst>
      <p:ext uri="{BB962C8B-B14F-4D97-AF65-F5344CB8AC3E}">
        <p14:creationId xmlns:p14="http://schemas.microsoft.com/office/powerpoint/2010/main" val="4288214252"/>
      </p:ext>
    </p:extLst>
  </p:cSld>
  <p:clrMapOvr>
    <a:masterClrMapping/>
  </p:clrMapOvr>
</p:sld>
</file>

<file path=ppt/slides/slide1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697584" y="1683254"/>
          <a:ext cx="10595727" cy="3820708"/>
        </p:xfrm>
        <a:graphic>
          <a:graphicData uri="http://schemas.openxmlformats.org/drawingml/2006/table">
            <a:tbl>
              <a:tblPr firstRow="1" bandRow="1">
                <a:tableStyleId>{93296810-A885-4BE3-A3E7-6D5BEEA58F35}</a:tableStyleId>
              </a:tblPr>
              <a:tblGrid>
                <a:gridCol w="1051166">
                  <a:extLst>
                    <a:ext uri="{9D8B030D-6E8A-4147-A177-3AD203B41FA5}">
                      <a16:colId xmlns:a16="http://schemas.microsoft.com/office/drawing/2014/main" val="2457421865"/>
                    </a:ext>
                  </a:extLst>
                </a:gridCol>
                <a:gridCol w="3132085">
                  <a:extLst>
                    <a:ext uri="{9D8B030D-6E8A-4147-A177-3AD203B41FA5}">
                      <a16:colId xmlns:a16="http://schemas.microsoft.com/office/drawing/2014/main" val="3367632477"/>
                    </a:ext>
                  </a:extLst>
                </a:gridCol>
                <a:gridCol w="2670993">
                  <a:extLst>
                    <a:ext uri="{9D8B030D-6E8A-4147-A177-3AD203B41FA5}">
                      <a16:colId xmlns:a16="http://schemas.microsoft.com/office/drawing/2014/main" val="2362186750"/>
                    </a:ext>
                  </a:extLst>
                </a:gridCol>
                <a:gridCol w="3741483">
                  <a:extLst>
                    <a:ext uri="{9D8B030D-6E8A-4147-A177-3AD203B41FA5}">
                      <a16:colId xmlns:a16="http://schemas.microsoft.com/office/drawing/2014/main" val="478512528"/>
                    </a:ext>
                  </a:extLst>
                </a:gridCol>
              </a:tblGrid>
              <a:tr h="926750">
                <a:tc>
                  <a:txBody>
                    <a:bodyPr/>
                    <a:lstStyle/>
                    <a:p>
                      <a:pPr algn="ctr"/>
                      <a:r>
                        <a:rPr lang="es-CO" sz="1600" dirty="0">
                          <a:solidFill>
                            <a:schemeClr val="bg1"/>
                          </a:solidFill>
                          <a:latin typeface="+mn-lt"/>
                        </a:rPr>
                        <a:t>N°</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p>
                      <a:pPr algn="ctr"/>
                      <a:endParaRPr lang="es-CO" sz="1600" dirty="0">
                        <a:solidFill>
                          <a:schemeClr val="bg1"/>
                        </a:solidFill>
                        <a:latin typeface="+mn-lt"/>
                      </a:endParaRPr>
                    </a:p>
                  </a:txBody>
                  <a:tcPr/>
                </a:tc>
                <a:extLst>
                  <a:ext uri="{0D108BD9-81ED-4DB2-BD59-A6C34878D82A}">
                    <a16:rowId xmlns:a16="http://schemas.microsoft.com/office/drawing/2014/main" val="3038505992"/>
                  </a:ext>
                </a:extLst>
              </a:tr>
              <a:tr h="1116497">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a:t>
                      </a:r>
                    </a:p>
                  </a:txBody>
                  <a:tcPr marL="0" marR="0" marT="0" marB="0" anchor="ctr"/>
                </a:tc>
                <a:tc>
                  <a:txBody>
                    <a:bodyPr/>
                    <a:lstStyle/>
                    <a:p>
                      <a:pPr algn="l" fontAlgn="ctr"/>
                      <a:r>
                        <a:rPr lang="es-MX" sz="1600" b="0" i="0" u="none" strike="noStrike" kern="1200" dirty="0">
                          <a:solidFill>
                            <a:srgbClr val="002060"/>
                          </a:solidFill>
                          <a:effectLst/>
                          <a:latin typeface="Calibri" panose="020F0502020204030204" pitchFamily="34" charset="0"/>
                          <a:ea typeface="+mn-ea"/>
                          <a:cs typeface="+mn-cs"/>
                        </a:rPr>
                        <a:t>Audiencias de Rendición de cuentas - vigencia 2019 – PP N°1</a:t>
                      </a:r>
                    </a:p>
                  </a:txBody>
                  <a:tcPr marL="0" marR="0" marT="0" marB="0" anchor="ctr"/>
                </a:tc>
                <a:tc>
                  <a:txBody>
                    <a:bodyPr/>
                    <a:lstStyle/>
                    <a:p>
                      <a:pPr algn="ctr" fontAlgn="ctr"/>
                      <a:r>
                        <a:rPr lang="es-CO" sz="1600" b="0" i="0" u="none" strike="noStrike" kern="1200">
                          <a:solidFill>
                            <a:srgbClr val="002060"/>
                          </a:solidFill>
                          <a:effectLst/>
                          <a:latin typeface="Calibri" panose="020F0502020204030204" pitchFamily="34" charset="0"/>
                          <a:ea typeface="+mn-ea"/>
                          <a:cs typeface="+mn-cs"/>
                        </a:rPr>
                        <a:t>10/02/2021</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s-MX" sz="1600" b="0" i="0" u="none" strike="noStrike" kern="1200" cap="none" spc="0" normalizeH="0" baseline="0" noProof="0" dirty="0">
                          <a:ln>
                            <a:noFill/>
                          </a:ln>
                          <a:solidFill>
                            <a:srgbClr val="002060"/>
                          </a:solidFill>
                          <a:effectLst/>
                          <a:uLnTx/>
                          <a:uFillTx/>
                          <a:latin typeface="Calibri" panose="020F0502020204030204" pitchFamily="34" charset="0"/>
                          <a:ea typeface="+mn-ea"/>
                          <a:cs typeface="+mn-cs"/>
                        </a:rPr>
                        <a:t>Mediante el comunicado UAESP-CPC-UAESP-7395-23del 22/12/2023 la Interventoría se pronunció respecto del Memorado 20236000138893 del 10/11/2023 </a:t>
                      </a:r>
                    </a:p>
                    <a:p>
                      <a:pPr algn="ctr" fontAlgn="ctr"/>
                      <a:endParaRPr lang="es-MX" sz="1600" b="0" i="0" u="none" strike="noStrike" kern="1200" dirty="0">
                        <a:solidFill>
                          <a:srgbClr val="002060"/>
                        </a:solidFill>
                        <a:effectLst/>
                        <a:latin typeface="+mn-lt"/>
                        <a:ea typeface="+mn-ea"/>
                        <a:cs typeface="+mn-cs"/>
                      </a:endParaRPr>
                    </a:p>
                  </a:txBody>
                  <a:tcPr marL="0" marR="0" marT="0" marB="0" anchor="ctr"/>
                </a:tc>
                <a:extLst>
                  <a:ext uri="{0D108BD9-81ED-4DB2-BD59-A6C34878D82A}">
                    <a16:rowId xmlns:a16="http://schemas.microsoft.com/office/drawing/2014/main" val="478266086"/>
                  </a:ext>
                </a:extLst>
              </a:tr>
              <a:tr h="837379">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2</a:t>
                      </a:r>
                    </a:p>
                  </a:txBody>
                  <a:tcPr marL="0" marR="0" marT="0" marB="0" anchor="ctr"/>
                </a:tc>
                <a:tc>
                  <a:txBody>
                    <a:bodyPr/>
                    <a:lstStyle/>
                    <a:p>
                      <a:pPr algn="l" fontAlgn="ctr"/>
                      <a:r>
                        <a:rPr lang="es-MX" sz="1600" b="0" i="0" u="none" strike="noStrike" kern="1200" dirty="0">
                          <a:solidFill>
                            <a:srgbClr val="002060"/>
                          </a:solidFill>
                          <a:effectLst/>
                          <a:latin typeface="Calibri" panose="020F0502020204030204" pitchFamily="34" charset="0"/>
                          <a:ea typeface="+mn-ea"/>
                          <a:cs typeface="+mn-cs"/>
                        </a:rPr>
                        <a:t>Fuga de lixiviados del mes de marzo de 2021 - PP N° 2</a:t>
                      </a:r>
                    </a:p>
                  </a:txBody>
                  <a:tcPr marL="0" marR="0" marT="0" marB="0" anchor="ctr"/>
                </a:tc>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24/06/2021</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La Interventoría recomendó iniciar con proceso el </a:t>
                      </a:r>
                      <a:r>
                        <a:rPr lang="es-MX" sz="1600" b="1" i="0" u="none" strike="noStrike" kern="1200" dirty="0">
                          <a:solidFill>
                            <a:srgbClr val="002060"/>
                          </a:solidFill>
                          <a:effectLst/>
                          <a:latin typeface="+mn-lt"/>
                          <a:ea typeface="+mn-ea"/>
                          <a:cs typeface="+mn-cs"/>
                        </a:rPr>
                        <a:t>24-06-21</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es-MX" sz="1600" b="1" i="0" u="none" strike="noStrike" kern="1200" cap="none" spc="0" normalizeH="0" baseline="0" noProof="0" dirty="0">
                        <a:ln>
                          <a:noFill/>
                        </a:ln>
                        <a:solidFill>
                          <a:srgbClr val="002060"/>
                        </a:solidFill>
                        <a:effectLst/>
                        <a:uLnTx/>
                        <a:uFillTx/>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2838776222"/>
                  </a:ext>
                </a:extLst>
              </a:tr>
              <a:tr h="837379">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3</a:t>
                      </a:r>
                    </a:p>
                  </a:txBody>
                  <a:tcPr marL="0" marR="0" marT="0" marB="0" anchor="ctr"/>
                </a:tc>
                <a:tc>
                  <a:txBody>
                    <a:bodyPr/>
                    <a:lstStyle/>
                    <a:p>
                      <a:pPr marL="0" algn="l"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Fuga de lixiviados del mes de abril de 2021 - </a:t>
                      </a:r>
                      <a:r>
                        <a:rPr lang="es-MX" sz="1600" b="0" i="0" u="none" strike="noStrike" kern="1200" dirty="0">
                          <a:solidFill>
                            <a:srgbClr val="002060"/>
                          </a:solidFill>
                          <a:effectLst/>
                          <a:latin typeface="Calibri" panose="020F0502020204030204" pitchFamily="34" charset="0"/>
                          <a:ea typeface="+mn-ea"/>
                          <a:cs typeface="+mn-cs"/>
                        </a:rPr>
                        <a:t>PP N° 4</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29/10/2021</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La Interventoría recomendó iniciar con proceso el </a:t>
                      </a:r>
                      <a:r>
                        <a:rPr lang="es-MX" sz="1600" b="1" i="0" u="none" strike="noStrike" kern="1200" dirty="0">
                          <a:solidFill>
                            <a:srgbClr val="002060"/>
                          </a:solidFill>
                          <a:effectLst/>
                          <a:latin typeface="+mn-lt"/>
                          <a:ea typeface="+mn-ea"/>
                          <a:cs typeface="+mn-cs"/>
                        </a:rPr>
                        <a:t>29-10-21</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es-MX" sz="1600" b="1" i="0" u="none" strike="noStrike" kern="1200" cap="none" spc="0" normalizeH="0" baseline="0" noProof="0" dirty="0">
                        <a:ln>
                          <a:noFill/>
                        </a:ln>
                        <a:solidFill>
                          <a:srgbClr val="002060"/>
                        </a:solidFill>
                        <a:effectLst/>
                        <a:uLnTx/>
                        <a:uFillTx/>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3941494416"/>
                  </a:ext>
                </a:extLst>
              </a:tr>
            </a:tbl>
          </a:graphicData>
        </a:graphic>
      </p:graphicFrame>
      <p:sp>
        <p:nvSpPr>
          <p:cNvPr id="5" name="CuadroTexto 4">
            <a:extLst>
              <a:ext uri="{FF2B5EF4-FFF2-40B4-BE49-F238E27FC236}">
                <a16:creationId xmlns:a16="http://schemas.microsoft.com/office/drawing/2014/main" id="{18D036FB-95E2-4239-A44E-939450AB20AD}"/>
              </a:ext>
            </a:extLst>
          </p:cNvPr>
          <p:cNvSpPr txBox="1"/>
          <p:nvPr/>
        </p:nvSpPr>
        <p:spPr>
          <a:xfrm>
            <a:off x="1474112" y="1252366"/>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25</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01C502B6-173E-481B-B030-DA7EF37F2575}"/>
              </a:ext>
            </a:extLst>
          </p:cNvPr>
          <p:cNvSpPr txBox="1"/>
          <p:nvPr/>
        </p:nvSpPr>
        <p:spPr>
          <a:xfrm>
            <a:off x="1635809" y="60139"/>
            <a:ext cx="9881937" cy="1077218"/>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Penal Pecuniaria</a:t>
            </a:r>
          </a:p>
          <a:p>
            <a:r>
              <a:rPr lang="es-CO" sz="1600" cap="small" dirty="0">
                <a:solidFill>
                  <a:srgbClr val="002060"/>
                </a:solidFill>
                <a:latin typeface="Candara" panose="020E0502030303020204" pitchFamily="34" charset="0"/>
              </a:rPr>
              <a:t>         </a:t>
            </a:r>
            <a:r>
              <a:rPr lang="es-CO" sz="2800" kern="0" cap="small" dirty="0">
                <a:solidFill>
                  <a:schemeClr val="accent1">
                    <a:lumMod val="50000"/>
                  </a:schemeClr>
                </a:solidFill>
                <a:latin typeface="Candara" panose="020E0502030303020204" pitchFamily="34" charset="0"/>
              </a:rPr>
              <a:t>en  Proceso</a:t>
            </a:r>
          </a:p>
        </p:txBody>
      </p:sp>
      <p:pic>
        <p:nvPicPr>
          <p:cNvPr id="7" name="Imagen 6">
            <a:extLst>
              <a:ext uri="{FF2B5EF4-FFF2-40B4-BE49-F238E27FC236}">
                <a16:creationId xmlns:a16="http://schemas.microsoft.com/office/drawing/2014/main" id="{9B909B8C-CBF2-4BE3-8894-594BE5221E42}"/>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172123" y="60138"/>
            <a:ext cx="1370032" cy="1076287"/>
          </a:xfrm>
          <a:prstGeom prst="rect">
            <a:avLst/>
          </a:prstGeom>
        </p:spPr>
      </p:pic>
    </p:spTree>
    <p:extLst>
      <p:ext uri="{BB962C8B-B14F-4D97-AF65-F5344CB8AC3E}">
        <p14:creationId xmlns:p14="http://schemas.microsoft.com/office/powerpoint/2010/main" val="530253414"/>
      </p:ext>
    </p:extLst>
  </p:cSld>
  <p:clrMapOvr>
    <a:masterClrMapping/>
  </p:clrMapOvr>
</p:sld>
</file>

<file path=ppt/slides/slide1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707009" y="1683254"/>
          <a:ext cx="10114961" cy="3986120"/>
        </p:xfrm>
        <a:graphic>
          <a:graphicData uri="http://schemas.openxmlformats.org/drawingml/2006/table">
            <a:tbl>
              <a:tblPr firstRow="1" bandRow="1">
                <a:tableStyleId>{93296810-A885-4BE3-A3E7-6D5BEEA58F35}</a:tableStyleId>
              </a:tblPr>
              <a:tblGrid>
                <a:gridCol w="1003470">
                  <a:extLst>
                    <a:ext uri="{9D8B030D-6E8A-4147-A177-3AD203B41FA5}">
                      <a16:colId xmlns:a16="http://schemas.microsoft.com/office/drawing/2014/main" val="2457421865"/>
                    </a:ext>
                  </a:extLst>
                </a:gridCol>
                <a:gridCol w="2989972">
                  <a:extLst>
                    <a:ext uri="{9D8B030D-6E8A-4147-A177-3AD203B41FA5}">
                      <a16:colId xmlns:a16="http://schemas.microsoft.com/office/drawing/2014/main" val="3367632477"/>
                    </a:ext>
                  </a:extLst>
                </a:gridCol>
                <a:gridCol w="2549800">
                  <a:extLst>
                    <a:ext uri="{9D8B030D-6E8A-4147-A177-3AD203B41FA5}">
                      <a16:colId xmlns:a16="http://schemas.microsoft.com/office/drawing/2014/main" val="2362186750"/>
                    </a:ext>
                  </a:extLst>
                </a:gridCol>
                <a:gridCol w="3571719">
                  <a:extLst>
                    <a:ext uri="{9D8B030D-6E8A-4147-A177-3AD203B41FA5}">
                      <a16:colId xmlns:a16="http://schemas.microsoft.com/office/drawing/2014/main" val="478512528"/>
                    </a:ext>
                  </a:extLst>
                </a:gridCol>
              </a:tblGrid>
              <a:tr h="988614">
                <a:tc>
                  <a:txBody>
                    <a:bodyPr/>
                    <a:lstStyle/>
                    <a:p>
                      <a:pPr algn="ctr"/>
                      <a:r>
                        <a:rPr lang="es-CO" sz="1600" dirty="0">
                          <a:solidFill>
                            <a:schemeClr val="bg1"/>
                          </a:solidFill>
                          <a:latin typeface="+mn-lt"/>
                        </a:rPr>
                        <a:t>N°</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p>
                      <a:pPr algn="ctr"/>
                      <a:endParaRPr lang="es-CO" sz="1600" dirty="0">
                        <a:solidFill>
                          <a:schemeClr val="bg1"/>
                        </a:solidFill>
                        <a:latin typeface="+mn-lt"/>
                      </a:endParaRPr>
                    </a:p>
                  </a:txBody>
                  <a:tcPr/>
                </a:tc>
                <a:extLst>
                  <a:ext uri="{0D108BD9-81ED-4DB2-BD59-A6C34878D82A}">
                    <a16:rowId xmlns:a16="http://schemas.microsoft.com/office/drawing/2014/main" val="3038505992"/>
                  </a:ext>
                </a:extLst>
              </a:tr>
              <a:tr h="615039">
                <a:tc>
                  <a:txBody>
                    <a:bodyPr/>
                    <a:lstStyle/>
                    <a:p>
                      <a:pPr algn="ctr" fontAlgn="ctr"/>
                      <a:r>
                        <a:rPr lang="es-MX" sz="1600" b="0" i="0" u="none" strike="noStrike" kern="1200" dirty="0">
                          <a:solidFill>
                            <a:srgbClr val="002060"/>
                          </a:solidFill>
                          <a:effectLst/>
                          <a:latin typeface="Calibri" panose="020F0502020204030204" pitchFamily="34" charset="0"/>
                          <a:ea typeface="+mn-ea"/>
                          <a:cs typeface="+mn-cs"/>
                        </a:rPr>
                        <a:t>4</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l"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Fuga de lixiviados del mes de mayo de 2021- </a:t>
                      </a:r>
                      <a:r>
                        <a:rPr lang="es-CO" sz="1600" b="0" i="0" u="none" strike="noStrike" kern="1200" dirty="0" err="1">
                          <a:solidFill>
                            <a:srgbClr val="002060"/>
                          </a:solidFill>
                          <a:effectLst/>
                          <a:latin typeface="Calibri" panose="020F0502020204030204" pitchFamily="34" charset="0"/>
                          <a:ea typeface="+mn-ea"/>
                          <a:cs typeface="+mn-cs"/>
                        </a:rPr>
                        <a:t>PPN°</a:t>
                      </a:r>
                      <a:r>
                        <a:rPr lang="es-CO" sz="1600" b="0" i="0" u="none" strike="noStrike" kern="1200" dirty="0">
                          <a:solidFill>
                            <a:srgbClr val="002060"/>
                          </a:solidFill>
                          <a:effectLst/>
                          <a:latin typeface="Calibri" panose="020F0502020204030204" pitchFamily="34" charset="0"/>
                          <a:ea typeface="+mn-ea"/>
                          <a:cs typeface="+mn-cs"/>
                        </a:rPr>
                        <a:t> 5</a:t>
                      </a: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29/10/2021</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La Interventoría recomendó iniciar con proceso el </a:t>
                      </a:r>
                      <a:r>
                        <a:rPr lang="es-MX" sz="1600" b="1" i="0" u="none" strike="noStrike" kern="1200" dirty="0">
                          <a:solidFill>
                            <a:srgbClr val="002060"/>
                          </a:solidFill>
                          <a:effectLst/>
                          <a:latin typeface="+mn-lt"/>
                          <a:ea typeface="+mn-ea"/>
                          <a:cs typeface="+mn-cs"/>
                        </a:rPr>
                        <a:t>29-10-21</a:t>
                      </a: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478266086"/>
                  </a:ext>
                </a:extLst>
              </a:tr>
              <a:tr h="584707">
                <a:tc>
                  <a:txBody>
                    <a:bodyPr/>
                    <a:lstStyle/>
                    <a:p>
                      <a:pPr algn="ctr" fontAlgn="ctr"/>
                      <a:r>
                        <a:rPr lang="es-MX" sz="1600" b="0" i="0" u="none" strike="noStrike" kern="1200" dirty="0">
                          <a:solidFill>
                            <a:srgbClr val="002060"/>
                          </a:solidFill>
                          <a:effectLst/>
                          <a:latin typeface="Calibri" panose="020F0502020204030204" pitchFamily="34" charset="0"/>
                          <a:ea typeface="+mn-ea"/>
                          <a:cs typeface="+mn-cs"/>
                        </a:rPr>
                        <a:t>5</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l"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Fuga de lixiviados del mes de junio de 2021- </a:t>
                      </a:r>
                      <a:r>
                        <a:rPr lang="es-CO" sz="1600" b="0" i="0" u="none" strike="noStrike" kern="1200" dirty="0" err="1">
                          <a:solidFill>
                            <a:srgbClr val="002060"/>
                          </a:solidFill>
                          <a:effectLst/>
                          <a:latin typeface="Calibri" panose="020F0502020204030204" pitchFamily="34" charset="0"/>
                          <a:ea typeface="+mn-ea"/>
                          <a:cs typeface="+mn-cs"/>
                        </a:rPr>
                        <a:t>PPN°</a:t>
                      </a:r>
                      <a:r>
                        <a:rPr lang="es-CO" sz="1600" b="0" i="0" u="none" strike="noStrike" kern="1200" dirty="0">
                          <a:solidFill>
                            <a:srgbClr val="002060"/>
                          </a:solidFill>
                          <a:effectLst/>
                          <a:latin typeface="Calibri" panose="020F0502020204030204" pitchFamily="34" charset="0"/>
                          <a:ea typeface="+mn-ea"/>
                          <a:cs typeface="+mn-cs"/>
                        </a:rPr>
                        <a:t> 6</a:t>
                      </a: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29/10/2021</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La Interventoría recomendó iniciar con proceso el </a:t>
                      </a:r>
                      <a:r>
                        <a:rPr lang="es-MX" sz="1600" b="1" i="0" u="none" strike="noStrike" kern="1200" dirty="0">
                          <a:solidFill>
                            <a:srgbClr val="002060"/>
                          </a:solidFill>
                          <a:effectLst/>
                          <a:latin typeface="+mn-lt"/>
                          <a:ea typeface="+mn-ea"/>
                          <a:cs typeface="+mn-cs"/>
                        </a:rPr>
                        <a:t>29-10-21</a:t>
                      </a: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2838776222"/>
                  </a:ext>
                </a:extLst>
              </a:tr>
              <a:tr h="680706">
                <a:tc>
                  <a:txBody>
                    <a:bodyPr/>
                    <a:lstStyle/>
                    <a:p>
                      <a:pPr algn="ctr" fontAlgn="ctr"/>
                      <a:r>
                        <a:rPr lang="es-MX" sz="1600" b="0" i="0" u="none" strike="noStrike" kern="1200" dirty="0">
                          <a:solidFill>
                            <a:srgbClr val="002060"/>
                          </a:solidFill>
                          <a:effectLst/>
                          <a:latin typeface="Calibri" panose="020F0502020204030204" pitchFamily="34" charset="0"/>
                          <a:ea typeface="+mn-ea"/>
                          <a:cs typeface="+mn-cs"/>
                        </a:rPr>
                        <a:t>6</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l"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Fuga de lixiviados del mes de julio de 2021 – PP N°7</a:t>
                      </a: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29/10/2021</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La Interventoría recomendó iniciar con proceso el </a:t>
                      </a:r>
                      <a:r>
                        <a:rPr lang="es-MX" sz="1600" b="1" i="0" u="none" strike="noStrike" kern="1200" dirty="0">
                          <a:solidFill>
                            <a:srgbClr val="002060"/>
                          </a:solidFill>
                          <a:effectLst/>
                          <a:latin typeface="+mn-lt"/>
                          <a:ea typeface="+mn-ea"/>
                          <a:cs typeface="+mn-cs"/>
                        </a:rPr>
                        <a:t>29-10-21</a:t>
                      </a: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2212084116"/>
                  </a:ext>
                </a:extLst>
              </a:tr>
              <a:tr h="558527">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7</a:t>
                      </a:r>
                    </a:p>
                  </a:txBody>
                  <a:tcPr marL="0" marR="0" marT="0" marB="0" anchor="ctr"/>
                </a:tc>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lang="es-CO" sz="1600" b="0" i="0" u="none" strike="noStrike" kern="1200" dirty="0">
                          <a:solidFill>
                            <a:srgbClr val="002060"/>
                          </a:solidFill>
                          <a:effectLst/>
                          <a:latin typeface="Calibri" panose="020F0502020204030204" pitchFamily="34" charset="0"/>
                          <a:ea typeface="+mn-ea"/>
                          <a:cs typeface="+mn-cs"/>
                        </a:rPr>
                        <a:t>Fuga de lixiviados del mes de agosto de 2021 – PP N° 8</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CO" sz="1600" b="0" i="0" u="none" strike="noStrike" kern="1200" dirty="0">
                          <a:solidFill>
                            <a:srgbClr val="002060"/>
                          </a:solidFill>
                          <a:effectLst/>
                          <a:latin typeface="Calibri" panose="020F0502020204030204" pitchFamily="34" charset="0"/>
                          <a:ea typeface="+mn-ea"/>
                          <a:cs typeface="+mn-cs"/>
                        </a:rPr>
                        <a:t>19/01/2022</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La Interventoría recomendó iniciar con proceso el </a:t>
                      </a:r>
                      <a:r>
                        <a:rPr lang="es-MX" sz="1600" b="1" i="0" u="none" strike="noStrike" kern="1200" dirty="0">
                          <a:solidFill>
                            <a:srgbClr val="002060"/>
                          </a:solidFill>
                          <a:effectLst/>
                          <a:latin typeface="+mn-lt"/>
                          <a:ea typeface="+mn-ea"/>
                          <a:cs typeface="+mn-cs"/>
                        </a:rPr>
                        <a:t>19-01-21</a:t>
                      </a: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1812842402"/>
                  </a:ext>
                </a:extLst>
              </a:tr>
              <a:tr h="558527">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8</a:t>
                      </a:r>
                    </a:p>
                  </a:txBody>
                  <a:tcPr marL="0" marR="0" marT="0" marB="0" anchor="ctr"/>
                </a:tc>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lang="es-CO" sz="1600" b="0" i="0" u="none" strike="noStrike" kern="1200" dirty="0">
                          <a:solidFill>
                            <a:srgbClr val="002060"/>
                          </a:solidFill>
                          <a:effectLst/>
                          <a:latin typeface="Calibri" panose="020F0502020204030204" pitchFamily="34" charset="0"/>
                          <a:ea typeface="+mn-ea"/>
                          <a:cs typeface="+mn-cs"/>
                        </a:rPr>
                        <a:t>Fuga de lixiviados del mes de diciembre de 2021 – PP N° 10</a:t>
                      </a:r>
                    </a:p>
                  </a:txBody>
                  <a:tcPr marL="0" marR="0" marT="0" marB="0" anchor="ctr"/>
                </a:tc>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10/03/2022</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s-MX" sz="1600" b="0" i="0" u="none" strike="noStrike" kern="1200" cap="none" spc="0" normalizeH="0" baseline="0" noProof="0" dirty="0">
                          <a:ln>
                            <a:noFill/>
                          </a:ln>
                          <a:solidFill>
                            <a:srgbClr val="002060"/>
                          </a:solidFill>
                          <a:effectLst/>
                          <a:uLnTx/>
                          <a:uFillTx/>
                          <a:latin typeface="Calibri" panose="020F0502020204030204"/>
                          <a:ea typeface="+mn-ea"/>
                          <a:cs typeface="+mn-cs"/>
                        </a:rPr>
                        <a:t>La Interventoría recomendó iniciar con proceso el </a:t>
                      </a:r>
                      <a:r>
                        <a:rPr kumimoji="0" lang="es-MX" sz="1600" b="1" i="0" u="none" strike="noStrike" kern="1200" cap="none" spc="0" normalizeH="0" baseline="0" noProof="0" dirty="0">
                          <a:ln>
                            <a:noFill/>
                          </a:ln>
                          <a:solidFill>
                            <a:srgbClr val="002060"/>
                          </a:solidFill>
                          <a:effectLst/>
                          <a:uLnTx/>
                          <a:uFillTx/>
                          <a:latin typeface="Calibri" panose="020F0502020204030204"/>
                          <a:ea typeface="+mn-ea"/>
                          <a:cs typeface="+mn-cs"/>
                        </a:rPr>
                        <a:t>11-03-22</a:t>
                      </a:r>
                      <a:endParaRPr kumimoji="0" lang="es-MX" sz="1600" b="1" i="0" u="none" strike="noStrike" kern="1200" cap="none" spc="0" normalizeH="0" baseline="0" noProof="0" dirty="0">
                        <a:ln>
                          <a:noFill/>
                        </a:ln>
                        <a:solidFill>
                          <a:srgbClr val="002060"/>
                        </a:solidFill>
                        <a:effectLst/>
                        <a:uLnTx/>
                        <a:uFillTx/>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712342968"/>
                  </a:ext>
                </a:extLst>
              </a:tr>
            </a:tbl>
          </a:graphicData>
        </a:graphic>
      </p:graphicFrame>
      <p:sp>
        <p:nvSpPr>
          <p:cNvPr id="5" name="CuadroTexto 4">
            <a:extLst>
              <a:ext uri="{FF2B5EF4-FFF2-40B4-BE49-F238E27FC236}">
                <a16:creationId xmlns:a16="http://schemas.microsoft.com/office/drawing/2014/main" id="{18D036FB-95E2-4239-A44E-939450AB20AD}"/>
              </a:ext>
            </a:extLst>
          </p:cNvPr>
          <p:cNvSpPr txBox="1"/>
          <p:nvPr/>
        </p:nvSpPr>
        <p:spPr>
          <a:xfrm>
            <a:off x="1474112" y="1252366"/>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25</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01C502B6-173E-481B-B030-DA7EF37F2575}"/>
              </a:ext>
            </a:extLst>
          </p:cNvPr>
          <p:cNvSpPr txBox="1"/>
          <p:nvPr/>
        </p:nvSpPr>
        <p:spPr>
          <a:xfrm>
            <a:off x="1635809" y="60139"/>
            <a:ext cx="9881937" cy="1077218"/>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Penal Pecuniaria</a:t>
            </a:r>
          </a:p>
          <a:p>
            <a:r>
              <a:rPr lang="es-CO" sz="1600" cap="small" dirty="0">
                <a:solidFill>
                  <a:srgbClr val="002060"/>
                </a:solidFill>
                <a:latin typeface="Candara" panose="020E0502030303020204" pitchFamily="34" charset="0"/>
              </a:rPr>
              <a:t>         </a:t>
            </a:r>
            <a:r>
              <a:rPr lang="es-CO" sz="2800" kern="0" cap="small" dirty="0">
                <a:solidFill>
                  <a:schemeClr val="accent1">
                    <a:lumMod val="50000"/>
                  </a:schemeClr>
                </a:solidFill>
                <a:latin typeface="Candara" panose="020E0502030303020204" pitchFamily="34" charset="0"/>
              </a:rPr>
              <a:t>en  Proceso</a:t>
            </a:r>
          </a:p>
        </p:txBody>
      </p:sp>
      <p:pic>
        <p:nvPicPr>
          <p:cNvPr id="7" name="Imagen 6">
            <a:extLst>
              <a:ext uri="{FF2B5EF4-FFF2-40B4-BE49-F238E27FC236}">
                <a16:creationId xmlns:a16="http://schemas.microsoft.com/office/drawing/2014/main" id="{9B909B8C-CBF2-4BE3-8894-594BE5221E42}"/>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172123" y="60138"/>
            <a:ext cx="1370032" cy="1076287"/>
          </a:xfrm>
          <a:prstGeom prst="rect">
            <a:avLst/>
          </a:prstGeom>
        </p:spPr>
      </p:pic>
    </p:spTree>
    <p:extLst>
      <p:ext uri="{BB962C8B-B14F-4D97-AF65-F5344CB8AC3E}">
        <p14:creationId xmlns:p14="http://schemas.microsoft.com/office/powerpoint/2010/main" val="3178068869"/>
      </p:ext>
    </p:extLst>
  </p:cSld>
  <p:clrMapOvr>
    <a:masterClrMapping/>
  </p:clrMapOvr>
</p:sld>
</file>

<file path=ppt/slides/slide1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857139" y="1827633"/>
          <a:ext cx="10289405" cy="4319684"/>
        </p:xfrm>
        <a:graphic>
          <a:graphicData uri="http://schemas.openxmlformats.org/drawingml/2006/table">
            <a:tbl>
              <a:tblPr firstRow="1" bandRow="1">
                <a:tableStyleId>{93296810-A885-4BE3-A3E7-6D5BEEA58F35}</a:tableStyleId>
              </a:tblPr>
              <a:tblGrid>
                <a:gridCol w="1020776">
                  <a:extLst>
                    <a:ext uri="{9D8B030D-6E8A-4147-A177-3AD203B41FA5}">
                      <a16:colId xmlns:a16="http://schemas.microsoft.com/office/drawing/2014/main" val="2457421865"/>
                    </a:ext>
                  </a:extLst>
                </a:gridCol>
                <a:gridCol w="3041537">
                  <a:extLst>
                    <a:ext uri="{9D8B030D-6E8A-4147-A177-3AD203B41FA5}">
                      <a16:colId xmlns:a16="http://schemas.microsoft.com/office/drawing/2014/main" val="3367632477"/>
                    </a:ext>
                  </a:extLst>
                </a:gridCol>
                <a:gridCol w="2593775">
                  <a:extLst>
                    <a:ext uri="{9D8B030D-6E8A-4147-A177-3AD203B41FA5}">
                      <a16:colId xmlns:a16="http://schemas.microsoft.com/office/drawing/2014/main" val="2362186750"/>
                    </a:ext>
                  </a:extLst>
                </a:gridCol>
                <a:gridCol w="3633317">
                  <a:extLst>
                    <a:ext uri="{9D8B030D-6E8A-4147-A177-3AD203B41FA5}">
                      <a16:colId xmlns:a16="http://schemas.microsoft.com/office/drawing/2014/main" val="478512528"/>
                    </a:ext>
                  </a:extLst>
                </a:gridCol>
              </a:tblGrid>
              <a:tr h="1046317">
                <a:tc>
                  <a:txBody>
                    <a:bodyPr/>
                    <a:lstStyle/>
                    <a:p>
                      <a:pPr algn="ctr"/>
                      <a:r>
                        <a:rPr lang="es-CO" sz="1600" dirty="0">
                          <a:solidFill>
                            <a:schemeClr val="bg1"/>
                          </a:solidFill>
                          <a:latin typeface="+mn-lt"/>
                        </a:rPr>
                        <a:t>N°</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p>
                      <a:pPr algn="ctr"/>
                      <a:endParaRPr lang="es-CO" sz="1600" dirty="0">
                        <a:solidFill>
                          <a:schemeClr val="bg1"/>
                        </a:solidFill>
                        <a:latin typeface="+mn-lt"/>
                      </a:endParaRPr>
                    </a:p>
                  </a:txBody>
                  <a:tcPr/>
                </a:tc>
                <a:extLst>
                  <a:ext uri="{0D108BD9-81ED-4DB2-BD59-A6C34878D82A}">
                    <a16:rowId xmlns:a16="http://schemas.microsoft.com/office/drawing/2014/main" val="3038505992"/>
                  </a:ext>
                </a:extLst>
              </a:tr>
              <a:tr h="664850">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9</a:t>
                      </a:r>
                    </a:p>
                  </a:txBody>
                  <a:tcPr marL="0" marR="0" marT="0" marB="0" anchor="ctr"/>
                </a:tc>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lang="es-CO" sz="1600" b="0" i="0" u="none" strike="noStrike" kern="1200" dirty="0">
                          <a:solidFill>
                            <a:srgbClr val="002060"/>
                          </a:solidFill>
                          <a:effectLst/>
                          <a:latin typeface="Calibri" panose="020F0502020204030204" pitchFamily="34" charset="0"/>
                          <a:ea typeface="+mn-ea"/>
                          <a:cs typeface="+mn-cs"/>
                        </a:rPr>
                        <a:t>Fuga de lixiviados del mes de noviembre de 2021 – PP N°11</a:t>
                      </a:r>
                    </a:p>
                    <a:p>
                      <a:pPr marL="0" algn="l" defTabSz="914400" rtl="0" eaLnBrk="1" fontAlgn="ctr" latinLnBrk="0" hangingPunct="1"/>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algn="ctr" fontAlgn="ctr"/>
                      <a:r>
                        <a:rPr lang="es-CO" sz="1600" b="0" i="0" u="none" strike="noStrike" kern="1200">
                          <a:solidFill>
                            <a:srgbClr val="002060"/>
                          </a:solidFill>
                          <a:effectLst/>
                          <a:latin typeface="Calibri" panose="020F0502020204030204" pitchFamily="34" charset="0"/>
                          <a:ea typeface="+mn-ea"/>
                          <a:cs typeface="+mn-cs"/>
                        </a:rPr>
                        <a:t>30/03/2022</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s-MX" sz="1600" b="0" i="0" u="none" strike="noStrike" kern="1200" cap="none" spc="0" normalizeH="0" baseline="0" noProof="0" dirty="0">
                          <a:ln>
                            <a:noFill/>
                          </a:ln>
                          <a:solidFill>
                            <a:srgbClr val="002060"/>
                          </a:solidFill>
                          <a:effectLst/>
                          <a:uLnTx/>
                          <a:uFillTx/>
                          <a:latin typeface="Calibri" panose="020F0502020204030204"/>
                          <a:ea typeface="+mn-ea"/>
                          <a:cs typeface="+mn-cs"/>
                        </a:rPr>
                        <a:t>La Interventoría recomendó iniciar con proceso el </a:t>
                      </a:r>
                      <a:r>
                        <a:rPr kumimoji="0" lang="es-MX" sz="1600" b="1" i="0" u="none" strike="noStrike" kern="1200" cap="none" spc="0" normalizeH="0" baseline="0" noProof="0" dirty="0">
                          <a:ln>
                            <a:noFill/>
                          </a:ln>
                          <a:solidFill>
                            <a:srgbClr val="002060"/>
                          </a:solidFill>
                          <a:effectLst/>
                          <a:uLnTx/>
                          <a:uFillTx/>
                          <a:latin typeface="Calibri" panose="020F0502020204030204"/>
                          <a:ea typeface="+mn-ea"/>
                          <a:cs typeface="+mn-cs"/>
                        </a:rPr>
                        <a:t>30-03-22</a:t>
                      </a:r>
                      <a:endParaRPr kumimoji="0" lang="es-MX" sz="1600" b="1" i="0" u="none" strike="noStrike" kern="1200" cap="none" spc="0" normalizeH="0" baseline="0" noProof="0" dirty="0">
                        <a:ln>
                          <a:noFill/>
                        </a:ln>
                        <a:solidFill>
                          <a:srgbClr val="002060"/>
                        </a:solidFill>
                        <a:effectLst/>
                        <a:uLnTx/>
                        <a:uFillTx/>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2838776222"/>
                  </a:ext>
                </a:extLst>
              </a:tr>
              <a:tr h="591127">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10</a:t>
                      </a:r>
                    </a:p>
                  </a:txBody>
                  <a:tcPr marL="0" marR="0" marT="0" marB="0" anchor="ctr"/>
                </a:tc>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lang="es-CO" sz="1600" b="0" i="0" u="none" strike="noStrike" kern="1200" dirty="0">
                          <a:solidFill>
                            <a:srgbClr val="002060"/>
                          </a:solidFill>
                          <a:effectLst/>
                          <a:latin typeface="Calibri" panose="020F0502020204030204" pitchFamily="34" charset="0"/>
                          <a:ea typeface="+mn-ea"/>
                          <a:cs typeface="+mn-cs"/>
                        </a:rPr>
                        <a:t>Fuga de lixiviados del mes de enero de 2022 – PP N° 13</a:t>
                      </a:r>
                    </a:p>
                    <a:p>
                      <a:pPr marL="0" marR="0" lvl="0" indent="0" algn="l" defTabSz="914400" rtl="0" eaLnBrk="1" fontAlgn="ctr" latinLnBrk="0" hangingPunct="1">
                        <a:lnSpc>
                          <a:spcPct val="100000"/>
                        </a:lnSpc>
                        <a:spcBef>
                          <a:spcPts val="0"/>
                        </a:spcBef>
                        <a:spcAft>
                          <a:spcPts val="0"/>
                        </a:spcAft>
                        <a:buClrTx/>
                        <a:buSzTx/>
                        <a:buFontTx/>
                        <a:buNone/>
                        <a:tabLst/>
                        <a:defRPr/>
                      </a:pP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31/03/2022</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s-MX" sz="1600" b="0" i="0" u="none" strike="noStrike" kern="1200" cap="none" spc="0" normalizeH="0" baseline="0" noProof="0" dirty="0">
                          <a:ln>
                            <a:noFill/>
                          </a:ln>
                          <a:solidFill>
                            <a:srgbClr val="002060"/>
                          </a:solidFill>
                          <a:effectLst/>
                          <a:uLnTx/>
                          <a:uFillTx/>
                          <a:latin typeface="Calibri" panose="020F0502020204030204"/>
                          <a:ea typeface="+mn-ea"/>
                          <a:cs typeface="+mn-cs"/>
                        </a:rPr>
                        <a:t>La Interventoría recomendó iniciar con proceso el </a:t>
                      </a:r>
                      <a:r>
                        <a:rPr kumimoji="0" lang="es-MX" sz="1600" b="1" i="0" u="none" strike="noStrike" kern="1200" cap="none" spc="0" normalizeH="0" baseline="0" noProof="0" dirty="0">
                          <a:ln>
                            <a:noFill/>
                          </a:ln>
                          <a:solidFill>
                            <a:srgbClr val="002060"/>
                          </a:solidFill>
                          <a:effectLst/>
                          <a:uLnTx/>
                          <a:uFillTx/>
                          <a:latin typeface="Calibri" panose="020F0502020204030204"/>
                          <a:ea typeface="+mn-ea"/>
                          <a:cs typeface="+mn-cs"/>
                        </a:rPr>
                        <a:t>31-03-22</a:t>
                      </a:r>
                      <a:endParaRPr kumimoji="0" lang="es-MX" sz="1600" b="1" i="0" u="none" strike="noStrike" kern="1200" cap="none" spc="0" normalizeH="0" baseline="0" noProof="0" dirty="0">
                        <a:ln>
                          <a:noFill/>
                        </a:ln>
                        <a:solidFill>
                          <a:srgbClr val="002060"/>
                        </a:solidFill>
                        <a:effectLst/>
                        <a:uLnTx/>
                        <a:uFillTx/>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1812842402"/>
                  </a:ext>
                </a:extLst>
              </a:tr>
              <a:tr h="591127">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11</a:t>
                      </a:r>
                    </a:p>
                  </a:txBody>
                  <a:tcPr marL="0" marR="0" marT="0" marB="0" anchor="ctr"/>
                </a:tc>
                <a:tc>
                  <a:txBody>
                    <a:bodyPr/>
                    <a:lstStyle/>
                    <a:p>
                      <a:pPr algn="l" fontAlgn="ctr"/>
                      <a:r>
                        <a:rPr lang="es-MX" sz="1600" b="0" i="0" u="none" strike="noStrike" kern="1200" dirty="0">
                          <a:solidFill>
                            <a:srgbClr val="002060"/>
                          </a:solidFill>
                          <a:effectLst/>
                          <a:latin typeface="Calibri" panose="020F0502020204030204" pitchFamily="34" charset="0"/>
                          <a:ea typeface="+mn-ea"/>
                          <a:cs typeface="+mn-cs"/>
                        </a:rPr>
                        <a:t>Audiencias de Rendición de cuentas - vigencia 2021  - PP N°14</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CO" sz="1600" b="0" i="0" u="none" strike="noStrike" kern="1200" dirty="0">
                          <a:solidFill>
                            <a:srgbClr val="002060"/>
                          </a:solidFill>
                          <a:effectLst/>
                          <a:latin typeface="Calibri" panose="020F0502020204030204" pitchFamily="34" charset="0"/>
                          <a:ea typeface="+mn-ea"/>
                          <a:cs typeface="+mn-cs"/>
                        </a:rPr>
                        <a:t>2/06/2022</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s-MX" sz="1600" b="0" i="0" u="none" strike="noStrike" kern="1200" cap="none" spc="0" normalizeH="0" baseline="0" noProof="0" dirty="0">
                          <a:ln>
                            <a:noFill/>
                          </a:ln>
                          <a:solidFill>
                            <a:srgbClr val="002060"/>
                          </a:solidFill>
                          <a:effectLst/>
                          <a:uLnTx/>
                          <a:uFillTx/>
                          <a:latin typeface="Calibri" panose="020F0502020204030204" pitchFamily="34" charset="0"/>
                          <a:ea typeface="+mn-ea"/>
                          <a:cs typeface="+mn-cs"/>
                        </a:rPr>
                        <a:t>Mediante el comunicado UAESP-CPC-UAESP-7395-23del 22/12/2023 la Interventoría se pronunció respecto del Memorado 20236000138893 del 10/11/2023 </a:t>
                      </a:r>
                    </a:p>
                  </a:txBody>
                  <a:tcPr marL="0" marR="0" marT="0" marB="0" anchor="ctr"/>
                </a:tc>
                <a:extLst>
                  <a:ext uri="{0D108BD9-81ED-4DB2-BD59-A6C34878D82A}">
                    <a16:rowId xmlns:a16="http://schemas.microsoft.com/office/drawing/2014/main" val="2837363901"/>
                  </a:ext>
                </a:extLst>
              </a:tr>
              <a:tr h="591127">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12</a:t>
                      </a:r>
                    </a:p>
                  </a:txBody>
                  <a:tcPr marL="0" marR="0" marT="0" marB="0" anchor="ctr"/>
                </a:tc>
                <a:tc>
                  <a:txBody>
                    <a:bodyPr/>
                    <a:lstStyle/>
                    <a:p>
                      <a:pPr algn="l" fontAlgn="ctr"/>
                      <a:r>
                        <a:rPr lang="es-CO" sz="1600" b="0" i="0" u="none" strike="noStrike" kern="1200" dirty="0">
                          <a:solidFill>
                            <a:srgbClr val="002060"/>
                          </a:solidFill>
                          <a:effectLst/>
                          <a:latin typeface="Calibri" panose="020F0502020204030204" pitchFamily="34" charset="0"/>
                          <a:ea typeface="+mn-ea"/>
                          <a:cs typeface="+mn-cs"/>
                        </a:rPr>
                        <a:t>Fuga de Lixiviados - Marzo 2022 – PP N° 15</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CO" sz="1600" b="0" i="0" u="none" strike="noStrike" kern="1200" dirty="0">
                          <a:solidFill>
                            <a:srgbClr val="002060"/>
                          </a:solidFill>
                          <a:effectLst/>
                          <a:latin typeface="Calibri" panose="020F0502020204030204" pitchFamily="34" charset="0"/>
                          <a:ea typeface="+mn-ea"/>
                          <a:cs typeface="+mn-cs"/>
                        </a:rPr>
                        <a:t>1/06/2022</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s-MX" sz="1600" b="0" i="0" u="none" strike="noStrike" kern="1200" cap="none" spc="0" normalizeH="0" baseline="0" noProof="0" dirty="0">
                          <a:ln>
                            <a:noFill/>
                          </a:ln>
                          <a:solidFill>
                            <a:srgbClr val="002060"/>
                          </a:solidFill>
                          <a:effectLst/>
                          <a:uLnTx/>
                          <a:uFillTx/>
                          <a:latin typeface="Calibri" panose="020F0502020204030204"/>
                          <a:ea typeface="+mn-ea"/>
                          <a:cs typeface="+mn-cs"/>
                        </a:rPr>
                        <a:t>La Interventoría recomendó iniciar con proceso el </a:t>
                      </a:r>
                      <a:r>
                        <a:rPr kumimoji="0" lang="es-MX" sz="1600" b="1" i="0" u="none" strike="noStrike" kern="1200" cap="none" spc="0" normalizeH="0" baseline="0" noProof="0" dirty="0">
                          <a:ln>
                            <a:noFill/>
                          </a:ln>
                          <a:solidFill>
                            <a:srgbClr val="002060"/>
                          </a:solidFill>
                          <a:effectLst/>
                          <a:uLnTx/>
                          <a:uFillTx/>
                          <a:latin typeface="Calibri" panose="020F0502020204030204"/>
                          <a:ea typeface="+mn-ea"/>
                          <a:cs typeface="+mn-cs"/>
                        </a:rPr>
                        <a:t>01-06-22</a:t>
                      </a:r>
                      <a:endParaRPr kumimoji="0" lang="es-MX" sz="1600" b="1" i="0" u="none" strike="noStrike" kern="1200" cap="none" spc="0" normalizeH="0" baseline="0" noProof="0" dirty="0">
                        <a:ln>
                          <a:noFill/>
                        </a:ln>
                        <a:solidFill>
                          <a:srgbClr val="002060"/>
                        </a:solidFill>
                        <a:effectLst/>
                        <a:uLnTx/>
                        <a:uFillTx/>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2668245264"/>
                  </a:ext>
                </a:extLst>
              </a:tr>
            </a:tbl>
          </a:graphicData>
        </a:graphic>
      </p:graphicFrame>
      <p:sp>
        <p:nvSpPr>
          <p:cNvPr id="5" name="CuadroTexto 4">
            <a:extLst>
              <a:ext uri="{FF2B5EF4-FFF2-40B4-BE49-F238E27FC236}">
                <a16:creationId xmlns:a16="http://schemas.microsoft.com/office/drawing/2014/main" id="{18D036FB-95E2-4239-A44E-939450AB20AD}"/>
              </a:ext>
            </a:extLst>
          </p:cNvPr>
          <p:cNvSpPr txBox="1"/>
          <p:nvPr/>
        </p:nvSpPr>
        <p:spPr>
          <a:xfrm>
            <a:off x="1474112" y="1252366"/>
            <a:ext cx="2160494" cy="954107"/>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25</a:t>
            </a:r>
          </a:p>
          <a:p>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01C502B6-173E-481B-B030-DA7EF37F2575}"/>
              </a:ext>
            </a:extLst>
          </p:cNvPr>
          <p:cNvSpPr txBox="1"/>
          <p:nvPr/>
        </p:nvSpPr>
        <p:spPr>
          <a:xfrm>
            <a:off x="1635809" y="60139"/>
            <a:ext cx="9881937" cy="1077218"/>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Penal Pecuniaria</a:t>
            </a:r>
          </a:p>
          <a:p>
            <a:r>
              <a:rPr lang="es-CO" sz="1600" cap="small" dirty="0">
                <a:solidFill>
                  <a:srgbClr val="002060"/>
                </a:solidFill>
                <a:latin typeface="Candara" panose="020E0502030303020204" pitchFamily="34" charset="0"/>
              </a:rPr>
              <a:t>         </a:t>
            </a:r>
            <a:r>
              <a:rPr lang="es-CO" sz="2800" kern="0" cap="small" dirty="0">
                <a:solidFill>
                  <a:schemeClr val="accent1">
                    <a:lumMod val="50000"/>
                  </a:schemeClr>
                </a:solidFill>
                <a:latin typeface="Candara" panose="020E0502030303020204" pitchFamily="34" charset="0"/>
              </a:rPr>
              <a:t>en  Proceso</a:t>
            </a:r>
          </a:p>
        </p:txBody>
      </p:sp>
      <p:pic>
        <p:nvPicPr>
          <p:cNvPr id="7" name="Imagen 6">
            <a:extLst>
              <a:ext uri="{FF2B5EF4-FFF2-40B4-BE49-F238E27FC236}">
                <a16:creationId xmlns:a16="http://schemas.microsoft.com/office/drawing/2014/main" id="{9B909B8C-CBF2-4BE3-8894-594BE5221E42}"/>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172123" y="60138"/>
            <a:ext cx="1370032" cy="1076287"/>
          </a:xfrm>
          <a:prstGeom prst="rect">
            <a:avLst/>
          </a:prstGeom>
        </p:spPr>
      </p:pic>
    </p:spTree>
    <p:extLst>
      <p:ext uri="{BB962C8B-B14F-4D97-AF65-F5344CB8AC3E}">
        <p14:creationId xmlns:p14="http://schemas.microsoft.com/office/powerpoint/2010/main" val="959040791"/>
      </p:ext>
    </p:extLst>
  </p:cSld>
  <p:clrMapOvr>
    <a:masterClrMapping/>
  </p:clrMapOvr>
</p:sld>
</file>

<file path=ppt/slides/slide1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504826" y="1683255"/>
          <a:ext cx="10829924" cy="4450017"/>
        </p:xfrm>
        <a:graphic>
          <a:graphicData uri="http://schemas.openxmlformats.org/drawingml/2006/table">
            <a:tbl>
              <a:tblPr firstRow="1" bandRow="1">
                <a:tableStyleId>{93296810-A885-4BE3-A3E7-6D5BEEA58F35}</a:tableStyleId>
              </a:tblPr>
              <a:tblGrid>
                <a:gridCol w="1074399">
                  <a:extLst>
                    <a:ext uri="{9D8B030D-6E8A-4147-A177-3AD203B41FA5}">
                      <a16:colId xmlns:a16="http://schemas.microsoft.com/office/drawing/2014/main" val="2457421865"/>
                    </a:ext>
                  </a:extLst>
                </a:gridCol>
                <a:gridCol w="3201315">
                  <a:extLst>
                    <a:ext uri="{9D8B030D-6E8A-4147-A177-3AD203B41FA5}">
                      <a16:colId xmlns:a16="http://schemas.microsoft.com/office/drawing/2014/main" val="3367632477"/>
                    </a:ext>
                  </a:extLst>
                </a:gridCol>
                <a:gridCol w="2730029">
                  <a:extLst>
                    <a:ext uri="{9D8B030D-6E8A-4147-A177-3AD203B41FA5}">
                      <a16:colId xmlns:a16="http://schemas.microsoft.com/office/drawing/2014/main" val="2362186750"/>
                    </a:ext>
                  </a:extLst>
                </a:gridCol>
                <a:gridCol w="3824181">
                  <a:extLst>
                    <a:ext uri="{9D8B030D-6E8A-4147-A177-3AD203B41FA5}">
                      <a16:colId xmlns:a16="http://schemas.microsoft.com/office/drawing/2014/main" val="478512528"/>
                    </a:ext>
                  </a:extLst>
                </a:gridCol>
              </a:tblGrid>
              <a:tr h="782892">
                <a:tc>
                  <a:txBody>
                    <a:bodyPr/>
                    <a:lstStyle/>
                    <a:p>
                      <a:pPr algn="ctr"/>
                      <a:r>
                        <a:rPr lang="es-CO" sz="1600" dirty="0">
                          <a:solidFill>
                            <a:schemeClr val="bg1"/>
                          </a:solidFill>
                          <a:latin typeface="+mn-lt"/>
                        </a:rPr>
                        <a:t>N°</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p>
                      <a:pPr algn="ctr"/>
                      <a:endParaRPr lang="es-CO" sz="1600" dirty="0">
                        <a:solidFill>
                          <a:schemeClr val="bg1"/>
                        </a:solidFill>
                        <a:latin typeface="+mn-lt"/>
                      </a:endParaRPr>
                    </a:p>
                  </a:txBody>
                  <a:tcPr/>
                </a:tc>
                <a:extLst>
                  <a:ext uri="{0D108BD9-81ED-4DB2-BD59-A6C34878D82A}">
                    <a16:rowId xmlns:a16="http://schemas.microsoft.com/office/drawing/2014/main" val="3038505992"/>
                  </a:ext>
                </a:extLst>
              </a:tr>
              <a:tr h="547349">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13</a:t>
                      </a:r>
                    </a:p>
                  </a:txBody>
                  <a:tcPr marL="0" marR="0" marT="0" marB="0" anchor="ctr"/>
                </a:tc>
                <a:tc>
                  <a:txBody>
                    <a:bodyPr/>
                    <a:lstStyle/>
                    <a:p>
                      <a:pPr algn="l" fontAlgn="ctr"/>
                      <a:r>
                        <a:rPr lang="es-MX" sz="1600" b="0" i="0" u="none" strike="noStrike" kern="1200" dirty="0">
                          <a:solidFill>
                            <a:srgbClr val="002060"/>
                          </a:solidFill>
                          <a:effectLst/>
                          <a:latin typeface="Calibri" panose="020F0502020204030204" pitchFamily="34" charset="0"/>
                          <a:ea typeface="+mn-ea"/>
                          <a:cs typeface="+mn-cs"/>
                        </a:rPr>
                        <a:t>Actividad de Barrido Manual y Garantía del Concepto de Área Limpia - Julio 2022 – PP N°19</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CO" sz="1600" b="0" i="0" u="none" strike="noStrike" kern="1200" dirty="0">
                          <a:solidFill>
                            <a:srgbClr val="002060"/>
                          </a:solidFill>
                          <a:effectLst/>
                          <a:latin typeface="Calibri" panose="020F0502020204030204" pitchFamily="34" charset="0"/>
                          <a:ea typeface="+mn-ea"/>
                          <a:cs typeface="+mn-cs"/>
                        </a:rPr>
                        <a:t>17/08/2022</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s-MX" sz="1600" b="0" i="0" u="none" strike="noStrike" kern="1200" cap="none" spc="0" normalizeH="0" baseline="0" noProof="0" dirty="0">
                          <a:ln>
                            <a:noFill/>
                          </a:ln>
                          <a:solidFill>
                            <a:srgbClr val="002060"/>
                          </a:solidFill>
                          <a:effectLst/>
                          <a:uLnTx/>
                          <a:uFillTx/>
                          <a:latin typeface="+mn-lt"/>
                          <a:ea typeface="+mn-ea"/>
                          <a:cs typeface="+mn-cs"/>
                        </a:rPr>
                        <a:t>La Interventoría recomendó iniciar con proceso el </a:t>
                      </a:r>
                      <a:r>
                        <a:rPr kumimoji="0" lang="es-MX" sz="1600" b="1" i="0" u="none" strike="noStrike" kern="1200" cap="none" spc="0" normalizeH="0" baseline="0" noProof="0" dirty="0">
                          <a:ln>
                            <a:noFill/>
                          </a:ln>
                          <a:solidFill>
                            <a:srgbClr val="002060"/>
                          </a:solidFill>
                          <a:effectLst/>
                          <a:uLnTx/>
                          <a:uFillTx/>
                          <a:latin typeface="+mn-lt"/>
                          <a:ea typeface="+mn-ea"/>
                          <a:cs typeface="+mn-cs"/>
                        </a:rPr>
                        <a:t>17-08-22</a:t>
                      </a:r>
                      <a:endParaRPr kumimoji="0" lang="es-MX" sz="1600" b="1" i="0" u="none" strike="noStrike" kern="1200" cap="none" spc="0" normalizeH="0" baseline="0" noProof="0" dirty="0">
                        <a:ln>
                          <a:noFill/>
                        </a:ln>
                        <a:solidFill>
                          <a:srgbClr val="002060"/>
                        </a:solidFill>
                        <a:effectLst/>
                        <a:uLnTx/>
                        <a:uFillTx/>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3778356811"/>
                  </a:ext>
                </a:extLst>
              </a:tr>
              <a:tr h="547349">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14</a:t>
                      </a:r>
                    </a:p>
                  </a:txBody>
                  <a:tcPr marL="0" marR="0" marT="0" marB="0" anchor="ctr"/>
                </a:tc>
                <a:tc>
                  <a:txBody>
                    <a:bodyPr/>
                    <a:lstStyle/>
                    <a:p>
                      <a:pPr marL="0" algn="l"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Lavado de Puentes Peatonales - Primer Semestre 2022 - PP N° 20</a:t>
                      </a: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28/10/2022  </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noProof="0" dirty="0">
                          <a:solidFill>
                            <a:srgbClr val="002060"/>
                          </a:solidFill>
                          <a:effectLst/>
                          <a:latin typeface="Calibri" panose="020F0502020204030204" pitchFamily="34" charset="0"/>
                          <a:ea typeface="+mn-ea"/>
                          <a:cs typeface="+mn-cs"/>
                        </a:rPr>
                        <a:t>La Interventoría recomendó iniciar con proceso                                                                 </a:t>
                      </a:r>
                      <a:r>
                        <a:rPr lang="es-MX" sz="1600" b="1" i="0" u="none" strike="noStrike" kern="1200" noProof="0" dirty="0">
                          <a:solidFill>
                            <a:srgbClr val="002060"/>
                          </a:solidFill>
                          <a:effectLst/>
                          <a:latin typeface="Calibri" panose="020F0502020204030204" pitchFamily="34" charset="0"/>
                          <a:ea typeface="+mn-ea"/>
                          <a:cs typeface="+mn-cs"/>
                        </a:rPr>
                        <a:t>28-10-2022</a:t>
                      </a:r>
                    </a:p>
                  </a:txBody>
                  <a:tcPr marL="0" marR="0" marT="0" marB="0" anchor="ctr"/>
                </a:tc>
                <a:extLst>
                  <a:ext uri="{0D108BD9-81ED-4DB2-BD59-A6C34878D82A}">
                    <a16:rowId xmlns:a16="http://schemas.microsoft.com/office/drawing/2014/main" val="2233761029"/>
                  </a:ext>
                </a:extLst>
              </a:tr>
              <a:tr h="547349">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15</a:t>
                      </a:r>
                    </a:p>
                  </a:txBody>
                  <a:tcPr marL="0" marR="0" marT="0" marB="0" anchor="ctr"/>
                </a:tc>
                <a:tc>
                  <a:txBody>
                    <a:bodyPr/>
                    <a:lstStyle/>
                    <a:p>
                      <a:pPr marL="0" algn="l" defTabSz="914400" rtl="0" eaLnBrk="1" fontAlgn="ctr" latinLnBrk="0" hangingPunct="1"/>
                      <a:r>
                        <a:rPr lang="pt-BR" sz="1600" b="0" i="0" u="none" strike="noStrike" kern="1200" dirty="0">
                          <a:solidFill>
                            <a:srgbClr val="002060"/>
                          </a:solidFill>
                          <a:effectLst/>
                          <a:latin typeface="Calibri" panose="020F0502020204030204" pitchFamily="34" charset="0"/>
                          <a:ea typeface="+mn-ea"/>
                          <a:cs typeface="+mn-cs"/>
                        </a:rPr>
                        <a:t>Fuga de Lixiviados - Agosto - PP N° 21 </a:t>
                      </a: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30/10/2022</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noProof="0" dirty="0">
                          <a:solidFill>
                            <a:srgbClr val="002060"/>
                          </a:solidFill>
                          <a:effectLst/>
                          <a:latin typeface="Calibri" panose="020F0502020204030204" pitchFamily="34" charset="0"/>
                          <a:ea typeface="+mn-ea"/>
                          <a:cs typeface="+mn-cs"/>
                        </a:rPr>
                        <a:t>La Interventoría recomendó iniciar con proceso                                                                       </a:t>
                      </a:r>
                      <a:r>
                        <a:rPr lang="es-MX" sz="1600" b="1" i="0" u="none" strike="noStrike" kern="1200" noProof="0" dirty="0">
                          <a:solidFill>
                            <a:srgbClr val="002060"/>
                          </a:solidFill>
                          <a:effectLst/>
                          <a:latin typeface="Calibri" panose="020F0502020204030204" pitchFamily="34" charset="0"/>
                          <a:ea typeface="+mn-ea"/>
                          <a:cs typeface="+mn-cs"/>
                        </a:rPr>
                        <a:t>30 -10-2022</a:t>
                      </a:r>
                    </a:p>
                  </a:txBody>
                  <a:tcPr marL="0" marR="0" marT="0" marB="0" anchor="ctr"/>
                </a:tc>
                <a:extLst>
                  <a:ext uri="{0D108BD9-81ED-4DB2-BD59-A6C34878D82A}">
                    <a16:rowId xmlns:a16="http://schemas.microsoft.com/office/drawing/2014/main" val="1692439588"/>
                  </a:ext>
                </a:extLst>
              </a:tr>
              <a:tr h="547349">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16</a:t>
                      </a:r>
                    </a:p>
                  </a:txBody>
                  <a:tcPr marL="0" marR="0" marT="0" marB="0" anchor="ctr"/>
                </a:tc>
                <a:tc>
                  <a:txBody>
                    <a:bodyPr/>
                    <a:lstStyle/>
                    <a:p>
                      <a:pPr marL="0" algn="l" defTabSz="914400" rtl="0" eaLnBrk="1" fontAlgn="ctr" latinLnBrk="0" hangingPunct="1"/>
                      <a:r>
                        <a:rPr lang="pt-BR" sz="1600" b="0" i="0" u="none" strike="noStrike" kern="1200" dirty="0">
                          <a:solidFill>
                            <a:srgbClr val="002060"/>
                          </a:solidFill>
                          <a:effectLst/>
                          <a:latin typeface="Calibri" panose="020F0502020204030204" pitchFamily="34" charset="0"/>
                          <a:ea typeface="+mn-ea"/>
                          <a:cs typeface="+mn-cs"/>
                        </a:rPr>
                        <a:t>Informe sobre </a:t>
                      </a:r>
                      <a:r>
                        <a:rPr lang="pt-BR" sz="1600" b="0" i="0" u="none" strike="noStrike" kern="1200" dirty="0" err="1">
                          <a:solidFill>
                            <a:srgbClr val="002060"/>
                          </a:solidFill>
                          <a:effectLst/>
                          <a:latin typeface="Calibri" panose="020F0502020204030204" pitchFamily="34" charset="0"/>
                          <a:ea typeface="+mn-ea"/>
                          <a:cs typeface="+mn-cs"/>
                        </a:rPr>
                        <a:t>posible</a:t>
                      </a:r>
                      <a:r>
                        <a:rPr lang="pt-BR" sz="1600" b="0" i="0" u="none" strike="noStrike" kern="1200" dirty="0">
                          <a:solidFill>
                            <a:srgbClr val="002060"/>
                          </a:solidFill>
                          <a:effectLst/>
                          <a:latin typeface="Calibri" panose="020F0502020204030204" pitchFamily="34" charset="0"/>
                          <a:ea typeface="+mn-ea"/>
                          <a:cs typeface="+mn-cs"/>
                        </a:rPr>
                        <a:t> Incumplimiento por Fuga de Lixiviados – abril 2023 -  PP N°23</a:t>
                      </a: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4/07/2023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noProof="0" dirty="0">
                          <a:solidFill>
                            <a:srgbClr val="002060"/>
                          </a:solidFill>
                          <a:effectLst/>
                          <a:latin typeface="Calibri" panose="020F0502020204030204" pitchFamily="34" charset="0"/>
                          <a:ea typeface="+mn-ea"/>
                          <a:cs typeface="+mn-cs"/>
                        </a:rPr>
                        <a:t>La Interventoría recomendó iniciar con proceso. </a:t>
                      </a:r>
                      <a:r>
                        <a:rPr lang="es-MX" sz="1600" b="1" i="0" u="none" strike="noStrike" kern="1200" noProof="0" dirty="0">
                          <a:solidFill>
                            <a:srgbClr val="002060"/>
                          </a:solidFill>
                          <a:effectLst/>
                          <a:latin typeface="Calibri" panose="020F0502020204030204" pitchFamily="34" charset="0"/>
                          <a:ea typeface="+mn-ea"/>
                          <a:cs typeface="+mn-cs"/>
                        </a:rPr>
                        <a:t>4.07.2023</a:t>
                      </a:r>
                    </a:p>
                  </a:txBody>
                  <a:tcPr marL="0" marR="0" marT="0" marB="0" anchor="ctr"/>
                </a:tc>
                <a:extLst>
                  <a:ext uri="{0D108BD9-81ED-4DB2-BD59-A6C34878D82A}">
                    <a16:rowId xmlns:a16="http://schemas.microsoft.com/office/drawing/2014/main" val="2244304195"/>
                  </a:ext>
                </a:extLst>
              </a:tr>
              <a:tr h="547349">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17</a:t>
                      </a:r>
                    </a:p>
                  </a:txBody>
                  <a:tcPr marL="0" marR="0" marT="0" marB="0" anchor="ctr"/>
                </a:tc>
                <a:tc>
                  <a:txBody>
                    <a:bodyPr/>
                    <a:lstStyle/>
                    <a:p>
                      <a:pPr algn="l" fontAlgn="ctr"/>
                      <a:r>
                        <a:rPr lang="es-CO" sz="1600" b="0" i="0" u="none" strike="noStrike" kern="1200" dirty="0">
                          <a:solidFill>
                            <a:srgbClr val="002060"/>
                          </a:solidFill>
                          <a:effectLst/>
                          <a:latin typeface="Calibri" panose="020F0502020204030204" pitchFamily="34" charset="0"/>
                          <a:ea typeface="+mn-ea"/>
                          <a:cs typeface="+mn-cs"/>
                        </a:rPr>
                        <a:t>Informe sobre posible Incumplimiento por Fuga de Lixiviados - Julio 2023 -  PP N° 24</a:t>
                      </a:r>
                    </a:p>
                  </a:txBody>
                  <a:tcPr marL="9525" marR="9525" marT="9525" marB="0" anchor="ctr"/>
                </a:tc>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25/08/2023</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noProof="0" dirty="0">
                          <a:solidFill>
                            <a:srgbClr val="002060"/>
                          </a:solidFill>
                          <a:effectLst/>
                          <a:latin typeface="Calibri" panose="020F0502020204030204" pitchFamily="34" charset="0"/>
                          <a:ea typeface="+mn-ea"/>
                          <a:cs typeface="+mn-cs"/>
                        </a:rPr>
                        <a:t>La Interventoría recomendó iniciar con proceso. </a:t>
                      </a:r>
                      <a:r>
                        <a:rPr lang="es-MX" sz="1600" b="1" i="0" u="none" strike="noStrike" kern="1200" noProof="0" dirty="0">
                          <a:solidFill>
                            <a:srgbClr val="002060"/>
                          </a:solidFill>
                          <a:effectLst/>
                          <a:latin typeface="Calibri" panose="020F0502020204030204" pitchFamily="34" charset="0"/>
                          <a:ea typeface="+mn-ea"/>
                          <a:cs typeface="+mn-cs"/>
                        </a:rPr>
                        <a:t>25/08/2023</a:t>
                      </a:r>
                    </a:p>
                  </a:txBody>
                  <a:tcPr marL="0" marR="0" marT="0" marB="0" anchor="ctr"/>
                </a:tc>
                <a:extLst>
                  <a:ext uri="{0D108BD9-81ED-4DB2-BD59-A6C34878D82A}">
                    <a16:rowId xmlns:a16="http://schemas.microsoft.com/office/drawing/2014/main" val="2414888518"/>
                  </a:ext>
                </a:extLst>
              </a:tr>
            </a:tbl>
          </a:graphicData>
        </a:graphic>
      </p:graphicFrame>
      <p:sp>
        <p:nvSpPr>
          <p:cNvPr id="5" name="CuadroTexto 4">
            <a:extLst>
              <a:ext uri="{FF2B5EF4-FFF2-40B4-BE49-F238E27FC236}">
                <a16:creationId xmlns:a16="http://schemas.microsoft.com/office/drawing/2014/main" id="{18D036FB-95E2-4239-A44E-939450AB20AD}"/>
              </a:ext>
            </a:extLst>
          </p:cNvPr>
          <p:cNvSpPr txBox="1"/>
          <p:nvPr/>
        </p:nvSpPr>
        <p:spPr>
          <a:xfrm>
            <a:off x="1474112" y="1252366"/>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25</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01C502B6-173E-481B-B030-DA7EF37F2575}"/>
              </a:ext>
            </a:extLst>
          </p:cNvPr>
          <p:cNvSpPr txBox="1"/>
          <p:nvPr/>
        </p:nvSpPr>
        <p:spPr>
          <a:xfrm>
            <a:off x="1635809" y="60139"/>
            <a:ext cx="9881937" cy="1077218"/>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Penal Pecuniaria</a:t>
            </a:r>
          </a:p>
          <a:p>
            <a:r>
              <a:rPr lang="es-CO" sz="1600" cap="small" dirty="0">
                <a:solidFill>
                  <a:srgbClr val="002060"/>
                </a:solidFill>
                <a:latin typeface="Candara" panose="020E0502030303020204" pitchFamily="34" charset="0"/>
              </a:rPr>
              <a:t>         </a:t>
            </a:r>
            <a:r>
              <a:rPr lang="es-CO" sz="2800" kern="0" cap="small" dirty="0">
                <a:solidFill>
                  <a:schemeClr val="accent1">
                    <a:lumMod val="50000"/>
                  </a:schemeClr>
                </a:solidFill>
                <a:latin typeface="Candara" panose="020E0502030303020204" pitchFamily="34" charset="0"/>
              </a:rPr>
              <a:t>en  Proceso</a:t>
            </a:r>
          </a:p>
        </p:txBody>
      </p:sp>
      <p:pic>
        <p:nvPicPr>
          <p:cNvPr id="7" name="Imagen 6">
            <a:extLst>
              <a:ext uri="{FF2B5EF4-FFF2-40B4-BE49-F238E27FC236}">
                <a16:creationId xmlns:a16="http://schemas.microsoft.com/office/drawing/2014/main" id="{9B909B8C-CBF2-4BE3-8894-594BE5221E42}"/>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172123" y="60138"/>
            <a:ext cx="1370032" cy="1076287"/>
          </a:xfrm>
          <a:prstGeom prst="rect">
            <a:avLst/>
          </a:prstGeom>
        </p:spPr>
      </p:pic>
    </p:spTree>
    <p:extLst>
      <p:ext uri="{BB962C8B-B14F-4D97-AF65-F5344CB8AC3E}">
        <p14:creationId xmlns:p14="http://schemas.microsoft.com/office/powerpoint/2010/main" val="4290327652"/>
      </p:ext>
    </p:extLst>
  </p:cSld>
  <p:clrMapOvr>
    <a:masterClrMapping/>
  </p:clrMapOvr>
</p:sld>
</file>

<file path=ppt/slides/slide1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504826" y="1683256"/>
          <a:ext cx="10829924" cy="4872913"/>
        </p:xfrm>
        <a:graphic>
          <a:graphicData uri="http://schemas.openxmlformats.org/drawingml/2006/table">
            <a:tbl>
              <a:tblPr firstRow="1" bandRow="1">
                <a:tableStyleId>{93296810-A885-4BE3-A3E7-6D5BEEA58F35}</a:tableStyleId>
              </a:tblPr>
              <a:tblGrid>
                <a:gridCol w="1074399">
                  <a:extLst>
                    <a:ext uri="{9D8B030D-6E8A-4147-A177-3AD203B41FA5}">
                      <a16:colId xmlns:a16="http://schemas.microsoft.com/office/drawing/2014/main" val="2457421865"/>
                    </a:ext>
                  </a:extLst>
                </a:gridCol>
                <a:gridCol w="3201315">
                  <a:extLst>
                    <a:ext uri="{9D8B030D-6E8A-4147-A177-3AD203B41FA5}">
                      <a16:colId xmlns:a16="http://schemas.microsoft.com/office/drawing/2014/main" val="3367632477"/>
                    </a:ext>
                  </a:extLst>
                </a:gridCol>
                <a:gridCol w="2730029">
                  <a:extLst>
                    <a:ext uri="{9D8B030D-6E8A-4147-A177-3AD203B41FA5}">
                      <a16:colId xmlns:a16="http://schemas.microsoft.com/office/drawing/2014/main" val="2362186750"/>
                    </a:ext>
                  </a:extLst>
                </a:gridCol>
                <a:gridCol w="3824181">
                  <a:extLst>
                    <a:ext uri="{9D8B030D-6E8A-4147-A177-3AD203B41FA5}">
                      <a16:colId xmlns:a16="http://schemas.microsoft.com/office/drawing/2014/main" val="478512528"/>
                    </a:ext>
                  </a:extLst>
                </a:gridCol>
              </a:tblGrid>
              <a:tr h="692206">
                <a:tc>
                  <a:txBody>
                    <a:bodyPr/>
                    <a:lstStyle/>
                    <a:p>
                      <a:pPr algn="ctr"/>
                      <a:r>
                        <a:rPr lang="es-CO" sz="1600" dirty="0">
                          <a:solidFill>
                            <a:schemeClr val="bg1"/>
                          </a:solidFill>
                          <a:latin typeface="+mn-lt"/>
                        </a:rPr>
                        <a:t>N°</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p>
                      <a:pPr algn="ctr"/>
                      <a:endParaRPr lang="es-CO" sz="1600" dirty="0">
                        <a:solidFill>
                          <a:schemeClr val="bg1"/>
                        </a:solidFill>
                        <a:latin typeface="+mn-lt"/>
                      </a:endParaRPr>
                    </a:p>
                  </a:txBody>
                  <a:tcPr/>
                </a:tc>
                <a:extLst>
                  <a:ext uri="{0D108BD9-81ED-4DB2-BD59-A6C34878D82A}">
                    <a16:rowId xmlns:a16="http://schemas.microsoft.com/office/drawing/2014/main" val="3038505992"/>
                  </a:ext>
                </a:extLst>
              </a:tr>
              <a:tr h="652524">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18</a:t>
                      </a:r>
                    </a:p>
                  </a:txBody>
                  <a:tcPr marL="0" marR="0" marT="0" marB="0" anchor="ctr"/>
                </a:tc>
                <a:tc>
                  <a:txBody>
                    <a:bodyPr/>
                    <a:lstStyle/>
                    <a:p>
                      <a:pPr algn="l" fontAlgn="ctr"/>
                      <a:r>
                        <a:rPr lang="es-CO" sz="1600" b="0" i="0" u="none" strike="noStrike" kern="1200" dirty="0">
                          <a:solidFill>
                            <a:srgbClr val="002060"/>
                          </a:solidFill>
                          <a:effectLst/>
                          <a:latin typeface="Calibri" panose="020F0502020204030204" pitchFamily="34" charset="0"/>
                          <a:ea typeface="+mn-ea"/>
                          <a:cs typeface="+mn-cs"/>
                        </a:rPr>
                        <a:t>Informe sobre posible incumplimiento por Fuga de Lixiviados – junio 2023 - PP N° 25</a:t>
                      </a:r>
                    </a:p>
                  </a:txBody>
                  <a:tcPr marL="9525" marR="9525" marT="9525" marB="0" anchor="ctr"/>
                </a:tc>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30/08/2023</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noProof="0" dirty="0">
                          <a:solidFill>
                            <a:srgbClr val="002060"/>
                          </a:solidFill>
                          <a:effectLst/>
                          <a:latin typeface="Calibri" panose="020F0502020204030204" pitchFamily="34" charset="0"/>
                          <a:ea typeface="+mn-ea"/>
                          <a:cs typeface="+mn-cs"/>
                        </a:rPr>
                        <a:t>La Interventoría recomendó iniciar con proceso. </a:t>
                      </a:r>
                      <a:r>
                        <a:rPr lang="es-MX" sz="1600" b="1" i="0" u="none" strike="noStrike" kern="1200" noProof="0" dirty="0">
                          <a:solidFill>
                            <a:srgbClr val="002060"/>
                          </a:solidFill>
                          <a:effectLst/>
                          <a:latin typeface="Calibri" panose="020F0502020204030204" pitchFamily="34" charset="0"/>
                          <a:ea typeface="+mn-ea"/>
                          <a:cs typeface="+mn-cs"/>
                        </a:rPr>
                        <a:t>30/08/2023</a:t>
                      </a: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kern="1200" noProof="0" dirty="0">
                        <a:solidFill>
                          <a:srgbClr val="00206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3747321418"/>
                  </a:ext>
                </a:extLst>
              </a:tr>
              <a:tr h="652524">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19</a:t>
                      </a:r>
                    </a:p>
                  </a:txBody>
                  <a:tcPr marL="0" marR="0" marT="0" marB="0" anchor="ctr"/>
                </a:tc>
                <a:tc>
                  <a:txBody>
                    <a:bodyPr/>
                    <a:lstStyle/>
                    <a:p>
                      <a:pPr algn="l" fontAlgn="ctr"/>
                      <a:r>
                        <a:rPr lang="es-CO" sz="1600" b="0" i="0" u="none" strike="noStrike" kern="1200" dirty="0">
                          <a:solidFill>
                            <a:srgbClr val="002060"/>
                          </a:solidFill>
                          <a:effectLst/>
                          <a:latin typeface="Calibri" panose="020F0502020204030204" pitchFamily="34" charset="0"/>
                          <a:ea typeface="+mn-ea"/>
                          <a:cs typeface="+mn-cs"/>
                        </a:rPr>
                        <a:t>Informe posible Incumplimiento Fuga de Lixiviados - Agosto - PP N° 26</a:t>
                      </a:r>
                    </a:p>
                  </a:txBody>
                  <a:tcPr marL="9525" marR="9525" marT="9525" marB="0" anchor="ctr"/>
                </a:tc>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11/10/2023</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noProof="0" dirty="0">
                          <a:solidFill>
                            <a:srgbClr val="002060"/>
                          </a:solidFill>
                          <a:effectLst/>
                          <a:latin typeface="Calibri" panose="020F0502020204030204" pitchFamily="34" charset="0"/>
                          <a:ea typeface="+mn-ea"/>
                          <a:cs typeface="+mn-cs"/>
                        </a:rPr>
                        <a:t>La Interventoría recomendó iniciar con proceso. </a:t>
                      </a:r>
                      <a:r>
                        <a:rPr lang="es-MX" sz="1600" b="1" i="0" u="none" strike="noStrike" kern="1200" noProof="0" dirty="0">
                          <a:solidFill>
                            <a:srgbClr val="002060"/>
                          </a:solidFill>
                          <a:effectLst/>
                          <a:latin typeface="Calibri" panose="020F0502020204030204" pitchFamily="34" charset="0"/>
                          <a:ea typeface="+mn-ea"/>
                          <a:cs typeface="+mn-cs"/>
                        </a:rPr>
                        <a:t>11/10/2023</a:t>
                      </a:r>
                    </a:p>
                  </a:txBody>
                  <a:tcPr marL="0" marR="0" marT="0" marB="0" anchor="ctr"/>
                </a:tc>
                <a:extLst>
                  <a:ext uri="{0D108BD9-81ED-4DB2-BD59-A6C34878D82A}">
                    <a16:rowId xmlns:a16="http://schemas.microsoft.com/office/drawing/2014/main" val="2179170090"/>
                  </a:ext>
                </a:extLst>
              </a:tr>
              <a:tr h="652524">
                <a:tc>
                  <a:txBody>
                    <a:bodyPr/>
                    <a:lstStyle/>
                    <a:p>
                      <a:pPr algn="ctr" fontAlgn="ctr"/>
                      <a:r>
                        <a:rPr lang="es-MX" sz="1600" b="0" i="0" u="none" strike="noStrike" kern="1200" dirty="0">
                          <a:solidFill>
                            <a:srgbClr val="002060"/>
                          </a:solidFill>
                          <a:effectLst/>
                          <a:latin typeface="Calibri" panose="020F0502020204030204" pitchFamily="34" charset="0"/>
                          <a:ea typeface="+mn-ea"/>
                          <a:cs typeface="+mn-cs"/>
                        </a:rPr>
                        <a:t>20</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algn="l" fontAlgn="ctr"/>
                      <a:r>
                        <a:rPr lang="es-MX" sz="1600" b="0" i="0" u="none" strike="noStrike" kern="1200" dirty="0">
                          <a:solidFill>
                            <a:srgbClr val="002060"/>
                          </a:solidFill>
                          <a:effectLst/>
                          <a:latin typeface="Calibri" panose="020F0502020204030204" pitchFamily="34" charset="0"/>
                          <a:ea typeface="+mn-ea"/>
                          <a:cs typeface="+mn-cs"/>
                        </a:rPr>
                        <a:t>Actividad de barrido y Limpieza. - septiembre 2023 - PP N°27</a:t>
                      </a:r>
                      <a:endParaRPr lang="es-CO" sz="1600" b="0" i="0" u="none" strike="noStrike" kern="1200" dirty="0">
                        <a:solidFill>
                          <a:srgbClr val="002060"/>
                        </a:solidFill>
                        <a:effectLst/>
                        <a:latin typeface="Calibri" panose="020F0502020204030204" pitchFamily="34" charset="0"/>
                        <a:ea typeface="+mn-ea"/>
                        <a:cs typeface="+mn-cs"/>
                      </a:endParaRPr>
                    </a:p>
                  </a:txBody>
                  <a:tcPr marL="9525" marR="9525" marT="9525" marB="0" anchor="ctr"/>
                </a:tc>
                <a:tc>
                  <a:txBody>
                    <a:bodyPr/>
                    <a:lstStyle/>
                    <a:p>
                      <a:pPr algn="ctr" fontAlgn="ctr"/>
                      <a:r>
                        <a:rPr lang="es-MX" sz="1600" b="0" i="0" u="none" strike="noStrike" kern="1200" dirty="0">
                          <a:solidFill>
                            <a:srgbClr val="002060"/>
                          </a:solidFill>
                          <a:effectLst/>
                          <a:latin typeface="Calibri" panose="020F0502020204030204" pitchFamily="34" charset="0"/>
                          <a:ea typeface="+mn-ea"/>
                          <a:cs typeface="+mn-cs"/>
                        </a:rPr>
                        <a:t>15/12/2023</a:t>
                      </a:r>
                      <a:endParaRPr lang="es-CO" sz="1600" b="0" i="0" u="none" strike="noStrike" kern="1200" dirty="0">
                        <a:solidFill>
                          <a:srgbClr val="002060"/>
                        </a:solidFill>
                        <a:effectLst/>
                        <a:latin typeface="Calibri" panose="020F0502020204030204" pitchFamily="34" charset="0"/>
                        <a:ea typeface="+mn-ea"/>
                        <a:cs typeface="+mn-cs"/>
                      </a:endParaRP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noProof="0" dirty="0">
                          <a:solidFill>
                            <a:srgbClr val="002060"/>
                          </a:solidFill>
                          <a:effectLst/>
                          <a:latin typeface="Calibri" panose="020F0502020204030204" pitchFamily="34" charset="0"/>
                          <a:ea typeface="+mn-ea"/>
                          <a:cs typeface="+mn-cs"/>
                        </a:rPr>
                        <a:t>La Interventoría recomendó iniciar con proceso. </a:t>
                      </a:r>
                      <a:r>
                        <a:rPr lang="es-MX" sz="1600" b="1" i="0" u="none" strike="noStrike" kern="1200" noProof="0" dirty="0">
                          <a:solidFill>
                            <a:srgbClr val="002060"/>
                          </a:solidFill>
                          <a:effectLst/>
                          <a:latin typeface="Calibri" panose="020F0502020204030204" pitchFamily="34" charset="0"/>
                          <a:ea typeface="+mn-ea"/>
                          <a:cs typeface="+mn-cs"/>
                        </a:rPr>
                        <a:t>15/12/2023</a:t>
                      </a:r>
                    </a:p>
                  </a:txBody>
                  <a:tcPr marL="0" marR="0" marT="0" marB="0" anchor="ctr"/>
                </a:tc>
                <a:extLst>
                  <a:ext uri="{0D108BD9-81ED-4DB2-BD59-A6C34878D82A}">
                    <a16:rowId xmlns:a16="http://schemas.microsoft.com/office/drawing/2014/main" val="1408697409"/>
                  </a:ext>
                </a:extLst>
              </a:tr>
              <a:tr h="652524">
                <a:tc>
                  <a:txBody>
                    <a:bodyPr/>
                    <a:lstStyle/>
                    <a:p>
                      <a:pPr algn="ctr" fontAlgn="ctr"/>
                      <a:r>
                        <a:rPr lang="es-MX" sz="1600" b="0" i="0" u="none" strike="noStrike" kern="1200" dirty="0">
                          <a:solidFill>
                            <a:srgbClr val="002060"/>
                          </a:solidFill>
                          <a:effectLst/>
                          <a:latin typeface="Calibri" panose="020F0502020204030204" pitchFamily="34" charset="0"/>
                          <a:ea typeface="+mn-ea"/>
                          <a:cs typeface="+mn-cs"/>
                        </a:rPr>
                        <a:t>21</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algn="l" fontAlgn="ctr"/>
                      <a:r>
                        <a:rPr lang="es-CO" sz="1600" b="0" i="0" u="none" strike="noStrike" kern="1200" dirty="0">
                          <a:solidFill>
                            <a:srgbClr val="002060"/>
                          </a:solidFill>
                          <a:effectLst/>
                          <a:latin typeface="Calibri" panose="020F0502020204030204" pitchFamily="34" charset="0"/>
                          <a:ea typeface="+mn-ea"/>
                          <a:cs typeface="+mn-cs"/>
                        </a:rPr>
                        <a:t>Informe sobre posible incumplimiento por Fuga de Lixiviados – septiembre 2023 - PP N° 28</a:t>
                      </a:r>
                    </a:p>
                  </a:txBody>
                  <a:tcPr marL="9525" marR="9525" marT="9525" marB="0" anchor="ctr"/>
                </a:tc>
                <a:tc>
                  <a:txBody>
                    <a:bodyPr/>
                    <a:lstStyle/>
                    <a:p>
                      <a:pPr algn="ctr" fontAlgn="ctr"/>
                      <a:r>
                        <a:rPr lang="es-MX" sz="1600" b="0" i="0" u="none" strike="noStrike" kern="1200" dirty="0">
                          <a:solidFill>
                            <a:srgbClr val="002060"/>
                          </a:solidFill>
                          <a:effectLst/>
                          <a:latin typeface="Calibri" panose="020F0502020204030204" pitchFamily="34" charset="0"/>
                          <a:ea typeface="+mn-ea"/>
                          <a:cs typeface="+mn-cs"/>
                        </a:rPr>
                        <a:t>22/12/2023</a:t>
                      </a:r>
                      <a:endParaRPr lang="es-CO" sz="1600" b="0" i="0" u="none" strike="noStrike" kern="1200" dirty="0">
                        <a:solidFill>
                          <a:srgbClr val="002060"/>
                        </a:solidFill>
                        <a:effectLst/>
                        <a:latin typeface="Calibri" panose="020F0502020204030204" pitchFamily="34" charset="0"/>
                        <a:ea typeface="+mn-ea"/>
                        <a:cs typeface="+mn-cs"/>
                      </a:endParaRP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noProof="0" dirty="0">
                          <a:solidFill>
                            <a:srgbClr val="002060"/>
                          </a:solidFill>
                          <a:effectLst/>
                          <a:latin typeface="Calibri" panose="020F0502020204030204" pitchFamily="34" charset="0"/>
                          <a:ea typeface="+mn-ea"/>
                          <a:cs typeface="+mn-cs"/>
                        </a:rPr>
                        <a:t>La Interventoría recomendó iniciar con proceso. </a:t>
                      </a:r>
                      <a:r>
                        <a:rPr lang="es-MX" sz="1600" b="1" i="0" u="none" strike="noStrike" kern="1200" noProof="0" dirty="0">
                          <a:solidFill>
                            <a:srgbClr val="002060"/>
                          </a:solidFill>
                          <a:effectLst/>
                          <a:latin typeface="Calibri" panose="020F0502020204030204" pitchFamily="34" charset="0"/>
                          <a:ea typeface="+mn-ea"/>
                          <a:cs typeface="+mn-cs"/>
                        </a:rPr>
                        <a:t>22/12/2023</a:t>
                      </a:r>
                    </a:p>
                  </a:txBody>
                  <a:tcPr marL="0" marR="0" marT="0" marB="0" anchor="ctr"/>
                </a:tc>
                <a:extLst>
                  <a:ext uri="{0D108BD9-81ED-4DB2-BD59-A6C34878D82A}">
                    <a16:rowId xmlns:a16="http://schemas.microsoft.com/office/drawing/2014/main" val="1579170172"/>
                  </a:ext>
                </a:extLst>
              </a:tr>
              <a:tr h="652524">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22</a:t>
                      </a:r>
                    </a:p>
                  </a:txBody>
                  <a:tcPr marL="0" marR="0" marT="0" marB="0" anchor="ctr"/>
                </a:tc>
                <a:tc>
                  <a:txBody>
                    <a:bodyPr/>
                    <a:lstStyle/>
                    <a:p>
                      <a:pPr algn="l" fontAlgn="ctr"/>
                      <a:r>
                        <a:rPr lang="es-CO" sz="1600" b="0" i="0" u="none" strike="noStrike" kern="1200" dirty="0">
                          <a:solidFill>
                            <a:srgbClr val="002060"/>
                          </a:solidFill>
                          <a:effectLst/>
                          <a:latin typeface="Calibri" panose="020F0502020204030204" pitchFamily="34" charset="0"/>
                          <a:ea typeface="+mn-ea"/>
                          <a:cs typeface="+mn-cs"/>
                        </a:rPr>
                        <a:t>Informe posible Incumplimiento - </a:t>
                      </a:r>
                      <a:r>
                        <a:rPr lang="pt-BR" sz="1600" b="0" i="0" u="none" strike="noStrike" kern="1200" dirty="0">
                          <a:solidFill>
                            <a:srgbClr val="002060"/>
                          </a:solidFill>
                          <a:effectLst/>
                          <a:latin typeface="Calibri" panose="020F0502020204030204" pitchFamily="34" charset="0"/>
                          <a:ea typeface="+mn-ea"/>
                          <a:cs typeface="+mn-cs"/>
                        </a:rPr>
                        <a:t>Fuga de Lixiviados – octubre 2023 - PP N°29</a:t>
                      </a:r>
                      <a:endParaRPr lang="es-CO" sz="1600" b="0" i="0" u="none" strike="noStrike" kern="1200" dirty="0">
                        <a:solidFill>
                          <a:srgbClr val="002060"/>
                        </a:solidFill>
                        <a:effectLst/>
                        <a:latin typeface="Calibri" panose="020F0502020204030204" pitchFamily="34" charset="0"/>
                        <a:ea typeface="+mn-ea"/>
                        <a:cs typeface="+mn-cs"/>
                      </a:endParaRPr>
                    </a:p>
                  </a:txBody>
                  <a:tcPr marL="9525" marR="9525" marT="9525" marB="0" anchor="ctr"/>
                </a:tc>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29/01/2024</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noProof="0" dirty="0">
                          <a:solidFill>
                            <a:srgbClr val="002060"/>
                          </a:solidFill>
                          <a:effectLst/>
                          <a:latin typeface="Calibri" panose="020F0502020204030204" pitchFamily="34" charset="0"/>
                          <a:ea typeface="+mn-ea"/>
                          <a:cs typeface="+mn-cs"/>
                        </a:rPr>
                        <a:t>La Interventoría recomendó iniciar con proceso. </a:t>
                      </a:r>
                      <a:r>
                        <a:rPr lang="es-MX" sz="1600" b="1" i="0" u="none" strike="noStrike" kern="1200" noProof="0" dirty="0">
                          <a:solidFill>
                            <a:srgbClr val="002060"/>
                          </a:solidFill>
                          <a:effectLst/>
                          <a:latin typeface="Calibri" panose="020F0502020204030204" pitchFamily="34" charset="0"/>
                          <a:ea typeface="+mn-ea"/>
                          <a:cs typeface="+mn-cs"/>
                        </a:rPr>
                        <a:t>29/01/2024</a:t>
                      </a:r>
                    </a:p>
                  </a:txBody>
                  <a:tcPr marL="0" marR="0" marT="0" marB="0" anchor="ctr"/>
                </a:tc>
                <a:extLst>
                  <a:ext uri="{0D108BD9-81ED-4DB2-BD59-A6C34878D82A}">
                    <a16:rowId xmlns:a16="http://schemas.microsoft.com/office/drawing/2014/main" val="601779745"/>
                  </a:ext>
                </a:extLst>
              </a:tr>
              <a:tr h="652524">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23</a:t>
                      </a:r>
                    </a:p>
                  </a:txBody>
                  <a:tcPr marL="0" marR="0" marT="0" marB="0" anchor="ctr"/>
                </a:tc>
                <a:tc>
                  <a:txBody>
                    <a:bodyPr/>
                    <a:lstStyle/>
                    <a:p>
                      <a:pPr algn="l" fontAlgn="ctr"/>
                      <a:r>
                        <a:rPr lang="pt-BR" sz="1600" b="0" i="0" u="none" strike="noStrike" kern="1200" dirty="0">
                          <a:solidFill>
                            <a:srgbClr val="002060"/>
                          </a:solidFill>
                          <a:effectLst/>
                          <a:latin typeface="Calibri" panose="020F0502020204030204" pitchFamily="34" charset="0"/>
                          <a:ea typeface="+mn-ea"/>
                          <a:cs typeface="+mn-cs"/>
                        </a:rPr>
                        <a:t> Fuga de Lixiviados – diciembre 2023 - PP N°30</a:t>
                      </a:r>
                      <a:endParaRPr lang="es-CO" sz="1600" b="0" i="0" u="none" strike="noStrike" kern="1200" dirty="0">
                        <a:solidFill>
                          <a:srgbClr val="002060"/>
                        </a:solidFill>
                        <a:effectLst/>
                        <a:latin typeface="Calibri" panose="020F0502020204030204" pitchFamily="34" charset="0"/>
                        <a:ea typeface="+mn-ea"/>
                        <a:cs typeface="+mn-cs"/>
                      </a:endParaRPr>
                    </a:p>
                  </a:txBody>
                  <a:tcPr marL="9525" marR="9525" marT="9525" marB="0" anchor="ctr"/>
                </a:tc>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14/02/2024</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noProof="0" dirty="0">
                          <a:solidFill>
                            <a:srgbClr val="002060"/>
                          </a:solidFill>
                          <a:effectLst/>
                          <a:latin typeface="Calibri" panose="020F0502020204030204" pitchFamily="34" charset="0"/>
                          <a:ea typeface="+mn-ea"/>
                          <a:cs typeface="+mn-cs"/>
                        </a:rPr>
                        <a:t>La Interventoría recomendó iniciar con proceso. </a:t>
                      </a:r>
                      <a:r>
                        <a:rPr lang="es-MX" sz="1600" b="1" i="0" u="none" strike="noStrike" kern="1200" noProof="0" dirty="0">
                          <a:solidFill>
                            <a:srgbClr val="002060"/>
                          </a:solidFill>
                          <a:effectLst/>
                          <a:latin typeface="Calibri" panose="020F0502020204030204" pitchFamily="34" charset="0"/>
                          <a:ea typeface="+mn-ea"/>
                          <a:cs typeface="+mn-cs"/>
                        </a:rPr>
                        <a:t>14/02/2024</a:t>
                      </a:r>
                    </a:p>
                  </a:txBody>
                  <a:tcPr marL="0" marR="0" marT="0" marB="0" anchor="ctr"/>
                </a:tc>
                <a:extLst>
                  <a:ext uri="{0D108BD9-81ED-4DB2-BD59-A6C34878D82A}">
                    <a16:rowId xmlns:a16="http://schemas.microsoft.com/office/drawing/2014/main" val="4038721752"/>
                  </a:ext>
                </a:extLst>
              </a:tr>
            </a:tbl>
          </a:graphicData>
        </a:graphic>
      </p:graphicFrame>
      <p:sp>
        <p:nvSpPr>
          <p:cNvPr id="5" name="CuadroTexto 4">
            <a:extLst>
              <a:ext uri="{FF2B5EF4-FFF2-40B4-BE49-F238E27FC236}">
                <a16:creationId xmlns:a16="http://schemas.microsoft.com/office/drawing/2014/main" id="{18D036FB-95E2-4239-A44E-939450AB20AD}"/>
              </a:ext>
            </a:extLst>
          </p:cNvPr>
          <p:cNvSpPr txBox="1"/>
          <p:nvPr/>
        </p:nvSpPr>
        <p:spPr>
          <a:xfrm>
            <a:off x="1474112" y="1252366"/>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25</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01C502B6-173E-481B-B030-DA7EF37F2575}"/>
              </a:ext>
            </a:extLst>
          </p:cNvPr>
          <p:cNvSpPr txBox="1"/>
          <p:nvPr/>
        </p:nvSpPr>
        <p:spPr>
          <a:xfrm>
            <a:off x="1635809" y="60139"/>
            <a:ext cx="9881937" cy="1077218"/>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Penal Pecuniaria</a:t>
            </a:r>
          </a:p>
          <a:p>
            <a:r>
              <a:rPr lang="es-CO" sz="1600" cap="small" dirty="0">
                <a:solidFill>
                  <a:srgbClr val="002060"/>
                </a:solidFill>
                <a:latin typeface="Candara" panose="020E0502030303020204" pitchFamily="34" charset="0"/>
              </a:rPr>
              <a:t>         </a:t>
            </a:r>
            <a:r>
              <a:rPr lang="es-CO" sz="2800" kern="0" cap="small" dirty="0">
                <a:solidFill>
                  <a:schemeClr val="accent1">
                    <a:lumMod val="50000"/>
                  </a:schemeClr>
                </a:solidFill>
                <a:latin typeface="Candara" panose="020E0502030303020204" pitchFamily="34" charset="0"/>
              </a:rPr>
              <a:t>en  Proceso</a:t>
            </a:r>
          </a:p>
        </p:txBody>
      </p:sp>
      <p:pic>
        <p:nvPicPr>
          <p:cNvPr id="7" name="Imagen 6">
            <a:extLst>
              <a:ext uri="{FF2B5EF4-FFF2-40B4-BE49-F238E27FC236}">
                <a16:creationId xmlns:a16="http://schemas.microsoft.com/office/drawing/2014/main" id="{9B909B8C-CBF2-4BE3-8894-594BE5221E42}"/>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172123" y="60138"/>
            <a:ext cx="1370032" cy="1076287"/>
          </a:xfrm>
          <a:prstGeom prst="rect">
            <a:avLst/>
          </a:prstGeom>
        </p:spPr>
      </p:pic>
    </p:spTree>
    <p:extLst>
      <p:ext uri="{BB962C8B-B14F-4D97-AF65-F5344CB8AC3E}">
        <p14:creationId xmlns:p14="http://schemas.microsoft.com/office/powerpoint/2010/main" val="2022278789"/>
      </p:ext>
    </p:extLst>
  </p:cSld>
  <p:clrMapOvr>
    <a:masterClrMapping/>
  </p:clrMapOvr>
</p:sld>
</file>

<file path=ppt/slides/slide1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504826" y="1683256"/>
          <a:ext cx="10829924" cy="2174296"/>
        </p:xfrm>
        <a:graphic>
          <a:graphicData uri="http://schemas.openxmlformats.org/drawingml/2006/table">
            <a:tbl>
              <a:tblPr firstRow="1" bandRow="1">
                <a:tableStyleId>{93296810-A885-4BE3-A3E7-6D5BEEA58F35}</a:tableStyleId>
              </a:tblPr>
              <a:tblGrid>
                <a:gridCol w="1074399">
                  <a:extLst>
                    <a:ext uri="{9D8B030D-6E8A-4147-A177-3AD203B41FA5}">
                      <a16:colId xmlns:a16="http://schemas.microsoft.com/office/drawing/2014/main" val="2457421865"/>
                    </a:ext>
                  </a:extLst>
                </a:gridCol>
                <a:gridCol w="3201315">
                  <a:extLst>
                    <a:ext uri="{9D8B030D-6E8A-4147-A177-3AD203B41FA5}">
                      <a16:colId xmlns:a16="http://schemas.microsoft.com/office/drawing/2014/main" val="3367632477"/>
                    </a:ext>
                  </a:extLst>
                </a:gridCol>
                <a:gridCol w="2730029">
                  <a:extLst>
                    <a:ext uri="{9D8B030D-6E8A-4147-A177-3AD203B41FA5}">
                      <a16:colId xmlns:a16="http://schemas.microsoft.com/office/drawing/2014/main" val="2362186750"/>
                    </a:ext>
                  </a:extLst>
                </a:gridCol>
                <a:gridCol w="3824181">
                  <a:extLst>
                    <a:ext uri="{9D8B030D-6E8A-4147-A177-3AD203B41FA5}">
                      <a16:colId xmlns:a16="http://schemas.microsoft.com/office/drawing/2014/main" val="478512528"/>
                    </a:ext>
                  </a:extLst>
                </a:gridCol>
              </a:tblGrid>
              <a:tr h="692206">
                <a:tc>
                  <a:txBody>
                    <a:bodyPr/>
                    <a:lstStyle/>
                    <a:p>
                      <a:pPr algn="ctr"/>
                      <a:r>
                        <a:rPr lang="es-CO" sz="1600" dirty="0">
                          <a:solidFill>
                            <a:schemeClr val="bg1"/>
                          </a:solidFill>
                          <a:latin typeface="+mn-lt"/>
                        </a:rPr>
                        <a:t>N°</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p>
                      <a:pPr algn="ctr"/>
                      <a:endParaRPr lang="es-CO" sz="1600" dirty="0">
                        <a:solidFill>
                          <a:schemeClr val="bg1"/>
                        </a:solidFill>
                        <a:latin typeface="+mn-lt"/>
                      </a:endParaRPr>
                    </a:p>
                  </a:txBody>
                  <a:tcPr/>
                </a:tc>
                <a:extLst>
                  <a:ext uri="{0D108BD9-81ED-4DB2-BD59-A6C34878D82A}">
                    <a16:rowId xmlns:a16="http://schemas.microsoft.com/office/drawing/2014/main" val="3038505992"/>
                  </a:ext>
                </a:extLst>
              </a:tr>
              <a:tr h="652524">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24</a:t>
                      </a:r>
                    </a:p>
                  </a:txBody>
                  <a:tcPr marL="0" marR="0" marT="0" marB="0" anchor="ctr"/>
                </a:tc>
                <a:tc>
                  <a:txBody>
                    <a:bodyPr/>
                    <a:lstStyle/>
                    <a:p>
                      <a:pPr algn="l" fontAlgn="ctr"/>
                      <a:r>
                        <a:rPr lang="es-MX" sz="1600" b="0" i="0" u="none" strike="noStrike" kern="1200" dirty="0">
                          <a:solidFill>
                            <a:srgbClr val="002060"/>
                          </a:solidFill>
                          <a:effectLst/>
                          <a:latin typeface="Calibri" panose="020F0502020204030204" pitchFamily="34" charset="0"/>
                          <a:ea typeface="+mn-ea"/>
                          <a:cs typeface="+mn-cs"/>
                        </a:rPr>
                        <a:t>Actividad de Barrido y Limpieza- Incumplimiento de frecuencias - noviembre de 2023 - PP N° 31</a:t>
                      </a:r>
                      <a:endParaRPr lang="es-CO" sz="1600" b="0" i="0" u="none" strike="noStrike" kern="1200" dirty="0">
                        <a:solidFill>
                          <a:srgbClr val="002060"/>
                        </a:solidFill>
                        <a:effectLst/>
                        <a:latin typeface="Calibri" panose="020F0502020204030204" pitchFamily="34" charset="0"/>
                        <a:ea typeface="+mn-ea"/>
                        <a:cs typeface="+mn-cs"/>
                      </a:endParaRPr>
                    </a:p>
                  </a:txBody>
                  <a:tcPr marL="9525" marR="9525" marT="9525" marB="0" anchor="ctr"/>
                </a:tc>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7/03/2024</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noProof="0" dirty="0">
                          <a:solidFill>
                            <a:srgbClr val="002060"/>
                          </a:solidFill>
                          <a:effectLst/>
                          <a:latin typeface="Calibri" panose="020F0502020204030204" pitchFamily="34" charset="0"/>
                          <a:ea typeface="+mn-ea"/>
                          <a:cs typeface="+mn-cs"/>
                        </a:rPr>
                        <a:t>La Interventoría recomendó iniciar con proceso</a:t>
                      </a:r>
                      <a:endParaRPr lang="es-MX" sz="1600" b="1" i="0" u="none" strike="noStrike" kern="1200" noProof="0" dirty="0">
                        <a:solidFill>
                          <a:srgbClr val="00206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3747321418"/>
                  </a:ext>
                </a:extLst>
              </a:tr>
              <a:tr h="652524">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25</a:t>
                      </a:r>
                    </a:p>
                  </a:txBody>
                  <a:tcPr marL="0" marR="0" marT="0" marB="0" anchor="ctr"/>
                </a:tc>
                <a:tc>
                  <a:txBody>
                    <a:bodyPr/>
                    <a:lstStyle/>
                    <a:p>
                      <a:pPr algn="l" fontAlgn="ctr"/>
                      <a:r>
                        <a:rPr lang="es-CO" sz="1600" b="0" i="0" u="none" strike="noStrike" kern="1200" dirty="0">
                          <a:solidFill>
                            <a:srgbClr val="002060"/>
                          </a:solidFill>
                          <a:effectLst/>
                          <a:latin typeface="Calibri" panose="020F0502020204030204" pitchFamily="34" charset="0"/>
                          <a:ea typeface="+mn-ea"/>
                          <a:cs typeface="+mn-cs"/>
                        </a:rPr>
                        <a:t>Informe sobre posible incumplimiento por Fuga de Lixiviados – enero 2024 - PP N° 32</a:t>
                      </a:r>
                    </a:p>
                  </a:txBody>
                  <a:tcPr marL="9525" marR="9525" marT="9525" marB="0" anchor="ctr"/>
                </a:tc>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21/03/2024</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noProof="0" dirty="0">
                          <a:solidFill>
                            <a:srgbClr val="002060"/>
                          </a:solidFill>
                          <a:effectLst/>
                          <a:latin typeface="Calibri" panose="020F0502020204030204" pitchFamily="34" charset="0"/>
                          <a:ea typeface="+mn-ea"/>
                          <a:cs typeface="+mn-cs"/>
                        </a:rPr>
                        <a:t>La Interventoría recomendó iniciar con proceso</a:t>
                      </a:r>
                      <a:endParaRPr lang="es-MX" sz="1600" b="1" i="0" u="none" strike="noStrike" kern="1200" noProof="0" dirty="0">
                        <a:solidFill>
                          <a:srgbClr val="00206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2179170090"/>
                  </a:ext>
                </a:extLst>
              </a:tr>
            </a:tbl>
          </a:graphicData>
        </a:graphic>
      </p:graphicFrame>
      <p:sp>
        <p:nvSpPr>
          <p:cNvPr id="5" name="CuadroTexto 4">
            <a:extLst>
              <a:ext uri="{FF2B5EF4-FFF2-40B4-BE49-F238E27FC236}">
                <a16:creationId xmlns:a16="http://schemas.microsoft.com/office/drawing/2014/main" id="{18D036FB-95E2-4239-A44E-939450AB20AD}"/>
              </a:ext>
            </a:extLst>
          </p:cNvPr>
          <p:cNvSpPr txBox="1"/>
          <p:nvPr/>
        </p:nvSpPr>
        <p:spPr>
          <a:xfrm>
            <a:off x="1474112" y="1252366"/>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25</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01C502B6-173E-481B-B030-DA7EF37F2575}"/>
              </a:ext>
            </a:extLst>
          </p:cNvPr>
          <p:cNvSpPr txBox="1"/>
          <p:nvPr/>
        </p:nvSpPr>
        <p:spPr>
          <a:xfrm>
            <a:off x="1635809" y="60139"/>
            <a:ext cx="9881937" cy="1077218"/>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Penal Pecuniaria</a:t>
            </a:r>
          </a:p>
          <a:p>
            <a:r>
              <a:rPr lang="es-CO" sz="1600" cap="small" dirty="0">
                <a:solidFill>
                  <a:srgbClr val="002060"/>
                </a:solidFill>
                <a:latin typeface="Candara" panose="020E0502030303020204" pitchFamily="34" charset="0"/>
              </a:rPr>
              <a:t>         </a:t>
            </a:r>
            <a:r>
              <a:rPr lang="es-CO" sz="2800" kern="0" cap="small" dirty="0">
                <a:solidFill>
                  <a:schemeClr val="accent1">
                    <a:lumMod val="50000"/>
                  </a:schemeClr>
                </a:solidFill>
                <a:latin typeface="Candara" panose="020E0502030303020204" pitchFamily="34" charset="0"/>
              </a:rPr>
              <a:t>en  Proceso</a:t>
            </a:r>
          </a:p>
        </p:txBody>
      </p:sp>
      <p:pic>
        <p:nvPicPr>
          <p:cNvPr id="7" name="Imagen 6">
            <a:extLst>
              <a:ext uri="{FF2B5EF4-FFF2-40B4-BE49-F238E27FC236}">
                <a16:creationId xmlns:a16="http://schemas.microsoft.com/office/drawing/2014/main" id="{9B909B8C-CBF2-4BE3-8894-594BE5221E42}"/>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172123" y="60138"/>
            <a:ext cx="1370032" cy="1076287"/>
          </a:xfrm>
          <a:prstGeom prst="rect">
            <a:avLst/>
          </a:prstGeom>
        </p:spPr>
      </p:pic>
    </p:spTree>
    <p:extLst>
      <p:ext uri="{BB962C8B-B14F-4D97-AF65-F5344CB8AC3E}">
        <p14:creationId xmlns:p14="http://schemas.microsoft.com/office/powerpoint/2010/main" val="3863245721"/>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9" name="Conector recto 28">
            <a:extLst>
              <a:ext uri="{FF2B5EF4-FFF2-40B4-BE49-F238E27FC236}">
                <a16:creationId xmlns:a16="http://schemas.microsoft.com/office/drawing/2014/main" id="{E461885A-9441-4ADE-982B-DA9345520816}"/>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37" name="Imagen 36">
            <a:extLst>
              <a:ext uri="{FF2B5EF4-FFF2-40B4-BE49-F238E27FC236}">
                <a16:creationId xmlns:a16="http://schemas.microsoft.com/office/drawing/2014/main" id="{8CA5A062-9F83-4481-9751-6BD17B3F3018}"/>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398563" y="1398636"/>
            <a:ext cx="1280414" cy="1005884"/>
          </a:xfrm>
          <a:prstGeom prst="rect">
            <a:avLst/>
          </a:prstGeom>
        </p:spPr>
      </p:pic>
      <p:pic>
        <p:nvPicPr>
          <p:cNvPr id="38" name="Imagen 37">
            <a:extLst>
              <a:ext uri="{FF2B5EF4-FFF2-40B4-BE49-F238E27FC236}">
                <a16:creationId xmlns:a16="http://schemas.microsoft.com/office/drawing/2014/main" id="{6699C94C-AB3F-4DE9-87F3-B6FDCBB4F20B}"/>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12658" t="17307" r="12911" b="19214"/>
          <a:stretch/>
        </p:blipFill>
        <p:spPr>
          <a:xfrm>
            <a:off x="2180418" y="1477798"/>
            <a:ext cx="1783040" cy="1009853"/>
          </a:xfrm>
          <a:prstGeom prst="rect">
            <a:avLst/>
          </a:prstGeom>
        </p:spPr>
      </p:pic>
      <p:pic>
        <p:nvPicPr>
          <p:cNvPr id="40" name="Imagen 39">
            <a:extLst>
              <a:ext uri="{FF2B5EF4-FFF2-40B4-BE49-F238E27FC236}">
                <a16:creationId xmlns:a16="http://schemas.microsoft.com/office/drawing/2014/main" id="{72550A7E-5376-4DE4-BDB1-88C427DDD7B4}"/>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6360609" y="1998546"/>
            <a:ext cx="1762267" cy="373662"/>
          </a:xfrm>
          <a:prstGeom prst="rect">
            <a:avLst/>
          </a:prstGeom>
        </p:spPr>
      </p:pic>
      <p:pic>
        <p:nvPicPr>
          <p:cNvPr id="41" name="Imagen 40">
            <a:extLst>
              <a:ext uri="{FF2B5EF4-FFF2-40B4-BE49-F238E27FC236}">
                <a16:creationId xmlns:a16="http://schemas.microsoft.com/office/drawing/2014/main" id="{A86479F3-181D-4F05-AB7C-32E8E2BB7F74}"/>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8424568" y="1815127"/>
            <a:ext cx="1547444" cy="595949"/>
          </a:xfrm>
          <a:prstGeom prst="rect">
            <a:avLst/>
          </a:prstGeom>
        </p:spPr>
      </p:pic>
      <p:pic>
        <p:nvPicPr>
          <p:cNvPr id="47" name="Imagen 46">
            <a:extLst>
              <a:ext uri="{FF2B5EF4-FFF2-40B4-BE49-F238E27FC236}">
                <a16:creationId xmlns:a16="http://schemas.microsoft.com/office/drawing/2014/main" id="{9C6C6B1D-138C-4FE0-8F21-E52FA8DB077B}"/>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861384" y="186272"/>
            <a:ext cx="1233949" cy="863764"/>
          </a:xfrm>
          <a:prstGeom prst="rect">
            <a:avLst/>
          </a:prstGeom>
        </p:spPr>
      </p:pic>
      <p:sp>
        <p:nvSpPr>
          <p:cNvPr id="2" name="CuadroTexto 1">
            <a:extLst>
              <a:ext uri="{FF2B5EF4-FFF2-40B4-BE49-F238E27FC236}">
                <a16:creationId xmlns:a16="http://schemas.microsoft.com/office/drawing/2014/main" id="{2EAB69B5-FAE7-4453-84DE-26E4C74E32EC}"/>
              </a:ext>
            </a:extLst>
          </p:cNvPr>
          <p:cNvSpPr txBox="1"/>
          <p:nvPr/>
        </p:nvSpPr>
        <p:spPr>
          <a:xfrm>
            <a:off x="10274029" y="1876787"/>
            <a:ext cx="1714810" cy="646331"/>
          </a:xfrm>
          <a:prstGeom prst="rect">
            <a:avLst/>
          </a:prstGeom>
          <a:noFill/>
        </p:spPr>
        <p:txBody>
          <a:bodyPr wrap="square" rtlCol="0">
            <a:spAutoFit/>
          </a:bodyPr>
          <a:lstStyle/>
          <a:p>
            <a:pPr algn="ctr"/>
            <a:r>
              <a:rPr lang="es-CO" sz="3600" b="1" kern="0" cap="small">
                <a:solidFill>
                  <a:schemeClr val="accent1">
                    <a:lumMod val="50000"/>
                  </a:schemeClr>
                </a:solidFill>
                <a:latin typeface="Candara" panose="020E0502030303020204" pitchFamily="34" charset="0"/>
              </a:rPr>
              <a:t>TOTAL</a:t>
            </a:r>
            <a:endParaRPr lang="es-CO"/>
          </a:p>
        </p:txBody>
      </p:sp>
      <p:sp>
        <p:nvSpPr>
          <p:cNvPr id="18" name="CuadroTexto 17">
            <a:extLst>
              <a:ext uri="{FF2B5EF4-FFF2-40B4-BE49-F238E27FC236}">
                <a16:creationId xmlns:a16="http://schemas.microsoft.com/office/drawing/2014/main" id="{12498162-9F2A-4873-9238-CBDDB2BBBB62}"/>
              </a:ext>
            </a:extLst>
          </p:cNvPr>
          <p:cNvSpPr txBox="1"/>
          <p:nvPr/>
        </p:nvSpPr>
        <p:spPr>
          <a:xfrm>
            <a:off x="2310063" y="35988"/>
            <a:ext cx="9881937" cy="923330"/>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a:solidFill>
                  <a:schemeClr val="accent1">
                    <a:lumMod val="50000"/>
                  </a:schemeClr>
                </a:solidFill>
              </a:rPr>
              <a:t>gestión técnica operativa </a:t>
            </a:r>
          </a:p>
          <a:p>
            <a:pPr lvl="1"/>
            <a:r>
              <a:rPr lang="es-CO" sz="1600" b="0">
                <a:solidFill>
                  <a:srgbClr val="4472C4">
                    <a:lumMod val="50000"/>
                  </a:srgbClr>
                </a:solidFill>
              </a:rPr>
              <a:t>Histórico – Lavado De Áreas Públicas (m</a:t>
            </a:r>
            <a:r>
              <a:rPr lang="es-CO" sz="1600" b="0">
                <a:solidFill>
                  <a:srgbClr val="4472C4">
                    <a:lumMod val="50000"/>
                  </a:srgbClr>
                </a:solidFill>
                <a:cs typeface="Calibri" panose="020F0502020204030204" pitchFamily="34" charset="0"/>
              </a:rPr>
              <a:t>² totales) 2018 a 2023</a:t>
            </a:r>
            <a:endParaRPr lang="es-CO" sz="1600" b="0" kern="0">
              <a:solidFill>
                <a:schemeClr val="accent1">
                  <a:lumMod val="50000"/>
                </a:schemeClr>
              </a:solidFill>
            </a:endParaRPr>
          </a:p>
        </p:txBody>
      </p:sp>
      <p:sp>
        <p:nvSpPr>
          <p:cNvPr id="24" name="CuadroTexto 23">
            <a:extLst>
              <a:ext uri="{FF2B5EF4-FFF2-40B4-BE49-F238E27FC236}">
                <a16:creationId xmlns:a16="http://schemas.microsoft.com/office/drawing/2014/main" id="{658286C1-CBF0-4632-8D8F-345CEBB83FB9}"/>
              </a:ext>
            </a:extLst>
          </p:cNvPr>
          <p:cNvSpPr txBox="1"/>
          <p:nvPr/>
        </p:nvSpPr>
        <p:spPr>
          <a:xfrm>
            <a:off x="87915" y="6351194"/>
            <a:ext cx="6038024" cy="369332"/>
          </a:xfrm>
          <a:prstGeom prst="rect">
            <a:avLst/>
          </a:prstGeom>
          <a:noFill/>
        </p:spPr>
        <p:txBody>
          <a:bodyPr wrap="square" rtlCol="0">
            <a:spAutoFit/>
          </a:bodyPr>
          <a:lstStyle/>
          <a:p>
            <a:r>
              <a:rPr lang="es-CO" sz="900" dirty="0">
                <a:solidFill>
                  <a:schemeClr val="accent1">
                    <a:lumMod val="50000"/>
                  </a:schemeClr>
                </a:solidFill>
              </a:rPr>
              <a:t>Fuente: Informe del Concesionario</a:t>
            </a:r>
          </a:p>
          <a:p>
            <a:r>
              <a:rPr lang="es-CO" sz="900" dirty="0">
                <a:solidFill>
                  <a:schemeClr val="accent1">
                    <a:lumMod val="50000"/>
                  </a:schemeClr>
                </a:solidFill>
              </a:rPr>
              <a:t>Periodo comprendido entre el 12 de febrero de 2018 y el </a:t>
            </a:r>
            <a:r>
              <a:rPr lang="es-MX" sz="900" dirty="0">
                <a:solidFill>
                  <a:schemeClr val="accent1">
                    <a:lumMod val="50000"/>
                  </a:schemeClr>
                </a:solidFill>
              </a:rPr>
              <a:t>31 de diciembre de 2023</a:t>
            </a:r>
            <a:r>
              <a:rPr lang="es-CO" sz="900" dirty="0">
                <a:solidFill>
                  <a:schemeClr val="accent1">
                    <a:lumMod val="50000"/>
                  </a:schemeClr>
                </a:solidFill>
              </a:rPr>
              <a:t>.</a:t>
            </a:r>
          </a:p>
        </p:txBody>
      </p:sp>
      <p:pic>
        <p:nvPicPr>
          <p:cNvPr id="19" name="Picture 2">
            <a:extLst>
              <a:ext uri="{FF2B5EF4-FFF2-40B4-BE49-F238E27FC236}">
                <a16:creationId xmlns:a16="http://schemas.microsoft.com/office/drawing/2014/main" id="{76E0568C-42F8-4A8E-9CDC-68EECE434437}"/>
              </a:ext>
            </a:extLst>
          </p:cNvPr>
          <p:cNvPicPr>
            <a:picLocks noChangeAspect="1" noChangeArrowheads="1"/>
          </p:cNvPicPr>
          <p:nvPr/>
        </p:nvPicPr>
        <p:blipFill rotWithShape="1">
          <a:blip r:embed="rId8" cstate="email">
            <a:extLst>
              <a:ext uri="{28A0092B-C50C-407E-A947-70E740481C1C}">
                <a14:useLocalDpi xmlns:a14="http://schemas.microsoft.com/office/drawing/2010/main"/>
              </a:ext>
            </a:extLst>
          </a:blip>
          <a:srcRect/>
          <a:stretch/>
        </p:blipFill>
        <p:spPr bwMode="auto">
          <a:xfrm>
            <a:off x="4464899" y="1783681"/>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0" name="Picture 2">
            <a:extLst>
              <a:ext uri="{FF2B5EF4-FFF2-40B4-BE49-F238E27FC236}">
                <a16:creationId xmlns:a16="http://schemas.microsoft.com/office/drawing/2014/main" id="{4BDC545A-9428-4155-AD09-16DFE80EEDA4}"/>
              </a:ext>
            </a:extLst>
          </p:cNvPr>
          <p:cNvPicPr>
            <a:picLocks noChangeAspect="1" noChangeArrowheads="1"/>
          </p:cNvPicPr>
          <p:nvPr/>
        </p:nvPicPr>
        <p:blipFill rotWithShape="1">
          <a:blip r:embed="rId9" cstate="email">
            <a:extLst>
              <a:ext uri="{28A0092B-C50C-407E-A947-70E740481C1C}">
                <a14:useLocalDpi xmlns:a14="http://schemas.microsoft.com/office/drawing/2010/main"/>
              </a:ext>
            </a:extLst>
          </a:blip>
          <a:srcRect/>
          <a:stretch/>
        </p:blipFill>
        <p:spPr bwMode="auto">
          <a:xfrm>
            <a:off x="4464899" y="110329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4" name="Tabla 3">
            <a:extLst>
              <a:ext uri="{FF2B5EF4-FFF2-40B4-BE49-F238E27FC236}">
                <a16:creationId xmlns:a16="http://schemas.microsoft.com/office/drawing/2014/main" id="{ABF47511-8A7E-4FBB-C6B7-4A5B3D75FB13}"/>
              </a:ext>
            </a:extLst>
          </p:cNvPr>
          <p:cNvGraphicFramePr>
            <a:graphicFrameLocks noGrp="1"/>
          </p:cNvGraphicFramePr>
          <p:nvPr>
            <p:extLst>
              <p:ext uri="{D42A27DB-BD31-4B8C-83A1-F6EECF244321}">
                <p14:modId xmlns:p14="http://schemas.microsoft.com/office/powerpoint/2010/main" val="3133779667"/>
              </p:ext>
            </p:extLst>
          </p:nvPr>
        </p:nvGraphicFramePr>
        <p:xfrm>
          <a:off x="218359" y="2782840"/>
          <a:ext cx="11770480" cy="3122176"/>
        </p:xfrm>
        <a:graphic>
          <a:graphicData uri="http://schemas.openxmlformats.org/drawingml/2006/table">
            <a:tbl>
              <a:tblPr/>
              <a:tblGrid>
                <a:gridCol w="618820">
                  <a:extLst>
                    <a:ext uri="{9D8B030D-6E8A-4147-A177-3AD203B41FA5}">
                      <a16:colId xmlns:a16="http://schemas.microsoft.com/office/drawing/2014/main" val="2463117379"/>
                    </a:ext>
                  </a:extLst>
                </a:gridCol>
                <a:gridCol w="691016">
                  <a:extLst>
                    <a:ext uri="{9D8B030D-6E8A-4147-A177-3AD203B41FA5}">
                      <a16:colId xmlns:a16="http://schemas.microsoft.com/office/drawing/2014/main" val="943423229"/>
                    </a:ext>
                  </a:extLst>
                </a:gridCol>
                <a:gridCol w="456380">
                  <a:extLst>
                    <a:ext uri="{9D8B030D-6E8A-4147-A177-3AD203B41FA5}">
                      <a16:colId xmlns:a16="http://schemas.microsoft.com/office/drawing/2014/main" val="3449176746"/>
                    </a:ext>
                  </a:extLst>
                </a:gridCol>
                <a:gridCol w="123765">
                  <a:extLst>
                    <a:ext uri="{9D8B030D-6E8A-4147-A177-3AD203B41FA5}">
                      <a16:colId xmlns:a16="http://schemas.microsoft.com/office/drawing/2014/main" val="582430612"/>
                    </a:ext>
                  </a:extLst>
                </a:gridCol>
                <a:gridCol w="618820">
                  <a:extLst>
                    <a:ext uri="{9D8B030D-6E8A-4147-A177-3AD203B41FA5}">
                      <a16:colId xmlns:a16="http://schemas.microsoft.com/office/drawing/2014/main" val="1722738927"/>
                    </a:ext>
                  </a:extLst>
                </a:gridCol>
                <a:gridCol w="618820">
                  <a:extLst>
                    <a:ext uri="{9D8B030D-6E8A-4147-A177-3AD203B41FA5}">
                      <a16:colId xmlns:a16="http://schemas.microsoft.com/office/drawing/2014/main" val="2672147630"/>
                    </a:ext>
                  </a:extLst>
                </a:gridCol>
                <a:gridCol w="464115">
                  <a:extLst>
                    <a:ext uri="{9D8B030D-6E8A-4147-A177-3AD203B41FA5}">
                      <a16:colId xmlns:a16="http://schemas.microsoft.com/office/drawing/2014/main" val="4211014507"/>
                    </a:ext>
                  </a:extLst>
                </a:gridCol>
                <a:gridCol w="123765">
                  <a:extLst>
                    <a:ext uri="{9D8B030D-6E8A-4147-A177-3AD203B41FA5}">
                      <a16:colId xmlns:a16="http://schemas.microsoft.com/office/drawing/2014/main" val="3143916572"/>
                    </a:ext>
                  </a:extLst>
                </a:gridCol>
                <a:gridCol w="618820">
                  <a:extLst>
                    <a:ext uri="{9D8B030D-6E8A-4147-A177-3AD203B41FA5}">
                      <a16:colId xmlns:a16="http://schemas.microsoft.com/office/drawing/2014/main" val="1515639630"/>
                    </a:ext>
                  </a:extLst>
                </a:gridCol>
                <a:gridCol w="618820">
                  <a:extLst>
                    <a:ext uri="{9D8B030D-6E8A-4147-A177-3AD203B41FA5}">
                      <a16:colId xmlns:a16="http://schemas.microsoft.com/office/drawing/2014/main" val="2414435309"/>
                    </a:ext>
                  </a:extLst>
                </a:gridCol>
                <a:gridCol w="618820">
                  <a:extLst>
                    <a:ext uri="{9D8B030D-6E8A-4147-A177-3AD203B41FA5}">
                      <a16:colId xmlns:a16="http://schemas.microsoft.com/office/drawing/2014/main" val="2958450661"/>
                    </a:ext>
                  </a:extLst>
                </a:gridCol>
                <a:gridCol w="123765">
                  <a:extLst>
                    <a:ext uri="{9D8B030D-6E8A-4147-A177-3AD203B41FA5}">
                      <a16:colId xmlns:a16="http://schemas.microsoft.com/office/drawing/2014/main" val="614745484"/>
                    </a:ext>
                  </a:extLst>
                </a:gridCol>
                <a:gridCol w="618820">
                  <a:extLst>
                    <a:ext uri="{9D8B030D-6E8A-4147-A177-3AD203B41FA5}">
                      <a16:colId xmlns:a16="http://schemas.microsoft.com/office/drawing/2014/main" val="932331768"/>
                    </a:ext>
                  </a:extLst>
                </a:gridCol>
                <a:gridCol w="835408">
                  <a:extLst>
                    <a:ext uri="{9D8B030D-6E8A-4147-A177-3AD203B41FA5}">
                      <a16:colId xmlns:a16="http://schemas.microsoft.com/office/drawing/2014/main" val="1283448980"/>
                    </a:ext>
                  </a:extLst>
                </a:gridCol>
                <a:gridCol w="484743">
                  <a:extLst>
                    <a:ext uri="{9D8B030D-6E8A-4147-A177-3AD203B41FA5}">
                      <a16:colId xmlns:a16="http://schemas.microsoft.com/office/drawing/2014/main" val="1581956906"/>
                    </a:ext>
                  </a:extLst>
                </a:gridCol>
                <a:gridCol w="123765">
                  <a:extLst>
                    <a:ext uri="{9D8B030D-6E8A-4147-A177-3AD203B41FA5}">
                      <a16:colId xmlns:a16="http://schemas.microsoft.com/office/drawing/2014/main" val="3971444116"/>
                    </a:ext>
                  </a:extLst>
                </a:gridCol>
                <a:gridCol w="618820">
                  <a:extLst>
                    <a:ext uri="{9D8B030D-6E8A-4147-A177-3AD203B41FA5}">
                      <a16:colId xmlns:a16="http://schemas.microsoft.com/office/drawing/2014/main" val="1368833100"/>
                    </a:ext>
                  </a:extLst>
                </a:gridCol>
                <a:gridCol w="721957">
                  <a:extLst>
                    <a:ext uri="{9D8B030D-6E8A-4147-A177-3AD203B41FA5}">
                      <a16:colId xmlns:a16="http://schemas.microsoft.com/office/drawing/2014/main" val="754984584"/>
                    </a:ext>
                  </a:extLst>
                </a:gridCol>
                <a:gridCol w="567251">
                  <a:extLst>
                    <a:ext uri="{9D8B030D-6E8A-4147-A177-3AD203B41FA5}">
                      <a16:colId xmlns:a16="http://schemas.microsoft.com/office/drawing/2014/main" val="2105250135"/>
                    </a:ext>
                  </a:extLst>
                </a:gridCol>
                <a:gridCol w="123765">
                  <a:extLst>
                    <a:ext uri="{9D8B030D-6E8A-4147-A177-3AD203B41FA5}">
                      <a16:colId xmlns:a16="http://schemas.microsoft.com/office/drawing/2014/main" val="3054620158"/>
                    </a:ext>
                  </a:extLst>
                </a:gridCol>
                <a:gridCol w="618820">
                  <a:extLst>
                    <a:ext uri="{9D8B030D-6E8A-4147-A177-3AD203B41FA5}">
                      <a16:colId xmlns:a16="http://schemas.microsoft.com/office/drawing/2014/main" val="3064840098"/>
                    </a:ext>
                  </a:extLst>
                </a:gridCol>
                <a:gridCol w="783839">
                  <a:extLst>
                    <a:ext uri="{9D8B030D-6E8A-4147-A177-3AD203B41FA5}">
                      <a16:colId xmlns:a16="http://schemas.microsoft.com/office/drawing/2014/main" val="3561430836"/>
                    </a:ext>
                  </a:extLst>
                </a:gridCol>
                <a:gridCol w="577566">
                  <a:extLst>
                    <a:ext uri="{9D8B030D-6E8A-4147-A177-3AD203B41FA5}">
                      <a16:colId xmlns:a16="http://schemas.microsoft.com/office/drawing/2014/main" val="3785524407"/>
                    </a:ext>
                  </a:extLst>
                </a:gridCol>
              </a:tblGrid>
              <a:tr h="232502">
                <a:tc>
                  <a:txBody>
                    <a:bodyPr/>
                    <a:lstStyle/>
                    <a:p>
                      <a:pPr algn="ctr" rtl="0" fontAlgn="ctr"/>
                      <a:r>
                        <a:rPr lang="es-CO" sz="1000" b="1" i="0" u="none" strike="noStrike" dirty="0">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M2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 AREAS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dirty="0">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M2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 AREAS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M2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 AREAS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M2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 AREAS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M2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 AREAS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002060"/>
                          </a:solidFill>
                          <a:effectLst/>
                          <a:latin typeface="Calibri" panose="020F0502020204030204" pitchFamily="34" charset="0"/>
                        </a:rPr>
                        <a:t>M2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002060"/>
                          </a:solidFill>
                          <a:effectLst/>
                          <a:latin typeface="Calibri" panose="020F0502020204030204" pitchFamily="34" charset="0"/>
                        </a:rPr>
                        <a:t># AREAS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1820142871"/>
                  </a:ext>
                </a:extLst>
              </a:tr>
              <a:tr h="221431">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831.128,01</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271</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31.933,97</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71</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0" i="0" u="none" strike="noStrike" dirty="0">
                          <a:solidFill>
                            <a:srgbClr val="203864"/>
                          </a:solidFill>
                          <a:effectLst/>
                          <a:highlight>
                            <a:srgbClr val="EBF1E9"/>
                          </a:highlight>
                          <a:latin typeface="Calibri" panose="020F0502020204030204" pitchFamily="34" charset="0"/>
                        </a:rPr>
                        <a:t>66.176,85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113</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122.350,49</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174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60.117,52</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65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highlight>
                            <a:srgbClr val="EBF1E9"/>
                          </a:highligh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1" i="0" u="none" strike="noStrike">
                          <a:solidFill>
                            <a:srgbClr val="203864"/>
                          </a:solidFill>
                          <a:effectLst/>
                          <a:highlight>
                            <a:srgbClr val="EBF1E9"/>
                          </a:highlight>
                          <a:latin typeface="Calibri" panose="020F0502020204030204" pitchFamily="34" charset="0"/>
                        </a:rPr>
                        <a:t>1.111.706,84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1" i="0" u="none" strike="noStrike">
                          <a:solidFill>
                            <a:srgbClr val="203864"/>
                          </a:solidFill>
                          <a:effectLst/>
                          <a:highlight>
                            <a:srgbClr val="EBF1E9"/>
                          </a:highlight>
                          <a:latin typeface="Calibri" panose="020F0502020204030204" pitchFamily="34" charset="0"/>
                        </a:rPr>
                        <a:t>694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extLst>
                  <a:ext uri="{0D108BD9-81ED-4DB2-BD59-A6C34878D82A}">
                    <a16:rowId xmlns:a16="http://schemas.microsoft.com/office/drawing/2014/main" val="2560652495"/>
                  </a:ext>
                </a:extLst>
              </a:tr>
              <a:tr h="221431">
                <a:tc>
                  <a:txBody>
                    <a:bodyPr/>
                    <a:lstStyle/>
                    <a:p>
                      <a:pPr algn="ctr" rtl="0" fontAlgn="ctr"/>
                      <a:r>
                        <a:rPr lang="es-CO" sz="100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1.210.636,22</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473</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47.188,14</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246</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59.210,77</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110</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247.626,58</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263</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75.434,47</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62</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203864"/>
                          </a:solidFill>
                          <a:effectLst/>
                          <a:latin typeface="Calibri" panose="020F0502020204030204" pitchFamily="34" charset="0"/>
                        </a:rPr>
                        <a:t>1.640.096,18</a:t>
                      </a: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203864"/>
                          </a:solidFill>
                          <a:effectLst/>
                          <a:latin typeface="Calibri" panose="020F0502020204030204" pitchFamily="34" charset="0"/>
                        </a:rPr>
                        <a:t>1.154</a:t>
                      </a:r>
                    </a:p>
                  </a:txBody>
                  <a:tcPr marL="0" marR="0" marT="0" marB="0" anchor="ctr">
                    <a:lnL>
                      <a:noFill/>
                    </a:lnL>
                    <a:lnR>
                      <a:noFill/>
                    </a:lnR>
                    <a:lnT>
                      <a:noFill/>
                    </a:lnT>
                    <a:lnB>
                      <a:noFill/>
                    </a:lnB>
                    <a:noFill/>
                  </a:tcPr>
                </a:tc>
                <a:extLst>
                  <a:ext uri="{0D108BD9-81ED-4DB2-BD59-A6C34878D82A}">
                    <a16:rowId xmlns:a16="http://schemas.microsoft.com/office/drawing/2014/main" val="1174861665"/>
                  </a:ext>
                </a:extLst>
              </a:tr>
              <a:tr h="221431">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443.560,13</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311</a:t>
                      </a:r>
                    </a:p>
                  </a:txBody>
                  <a:tcPr marL="0" marR="0" marT="0" marB="0" anchor="ctr">
                    <a:lnL>
                      <a:noFill/>
                    </a:lnL>
                    <a:lnR>
                      <a:noFill/>
                    </a:lnR>
                    <a:lnT>
                      <a:noFill/>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118.948,28</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265</a:t>
                      </a:r>
                    </a:p>
                  </a:txBody>
                  <a:tcPr marL="0" marR="0" marT="0" marB="0" anchor="ctr">
                    <a:lnL>
                      <a:noFill/>
                    </a:lnL>
                    <a:lnR>
                      <a:noFill/>
                    </a:lnR>
                    <a:lnT>
                      <a:noFill/>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121.046,54</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128</a:t>
                      </a:r>
                    </a:p>
                  </a:txBody>
                  <a:tcPr marL="0" marR="0" marT="0" marB="0" anchor="ctr">
                    <a:lnL>
                      <a:noFill/>
                    </a:lnL>
                    <a:lnR>
                      <a:noFill/>
                    </a:lnR>
                    <a:lnT>
                      <a:noFill/>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137.242,59</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123</a:t>
                      </a:r>
                    </a:p>
                  </a:txBody>
                  <a:tcPr marL="0" marR="0" marT="0" marB="0" anchor="ctr">
                    <a:lnL>
                      <a:noFill/>
                    </a:lnL>
                    <a:lnR>
                      <a:noFill/>
                    </a:lnR>
                    <a:lnT>
                      <a:noFill/>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79.631,76</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133</a:t>
                      </a:r>
                    </a:p>
                  </a:txBody>
                  <a:tcPr marL="0" marR="0" marT="0" marB="0" anchor="ctr">
                    <a:lnL>
                      <a:noFill/>
                    </a:lnL>
                    <a:lnR>
                      <a:noFill/>
                    </a:lnR>
                    <a:lnT>
                      <a:noFill/>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highlight>
                            <a:srgbClr val="EBF1E9"/>
                          </a:highligh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000" b="1" i="0" u="none" strike="noStrike">
                          <a:solidFill>
                            <a:srgbClr val="203864"/>
                          </a:solidFill>
                          <a:effectLst/>
                          <a:highlight>
                            <a:srgbClr val="EBF1E9"/>
                          </a:highlight>
                          <a:latin typeface="Calibri" panose="020F0502020204030204" pitchFamily="34" charset="0"/>
                        </a:rPr>
                        <a:t>900.429,30</a:t>
                      </a:r>
                    </a:p>
                  </a:txBody>
                  <a:tcPr marL="0" marR="0" marT="0" marB="0" anchor="ctr">
                    <a:lnL>
                      <a:noFill/>
                    </a:lnL>
                    <a:lnR>
                      <a:noFill/>
                    </a:lnR>
                    <a:lnT>
                      <a:noFill/>
                    </a:lnT>
                    <a:lnB>
                      <a:noFill/>
                    </a:lnB>
                    <a:solidFill>
                      <a:srgbClr val="EBF1E9"/>
                    </a:solidFill>
                  </a:tcPr>
                </a:tc>
                <a:tc>
                  <a:txBody>
                    <a:bodyPr/>
                    <a:lstStyle/>
                    <a:p>
                      <a:pPr algn="ctr" rtl="0" fontAlgn="ctr"/>
                      <a:r>
                        <a:rPr lang="es-CO" sz="1000" b="1" i="0" u="none" strike="noStrike">
                          <a:solidFill>
                            <a:srgbClr val="203864"/>
                          </a:solidFill>
                          <a:effectLst/>
                          <a:highlight>
                            <a:srgbClr val="EBF1E9"/>
                          </a:highlight>
                          <a:latin typeface="Calibri" panose="020F0502020204030204" pitchFamily="34" charset="0"/>
                        </a:rPr>
                        <a:t>960</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582480396"/>
                  </a:ext>
                </a:extLst>
              </a:tr>
              <a:tr h="221431">
                <a:tc>
                  <a:txBody>
                    <a:bodyPr/>
                    <a:lstStyle/>
                    <a:p>
                      <a:pPr algn="ctr" rtl="0" fontAlgn="ctr"/>
                      <a:r>
                        <a:rPr lang="es-CO" sz="100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268.403,83</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238</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56.466,24</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156</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84.949,79</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91</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130.889,91</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118</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129.024,14</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172</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203864"/>
                          </a:solidFill>
                          <a:effectLst/>
                          <a:latin typeface="Calibri" panose="020F0502020204030204" pitchFamily="34" charset="0"/>
                        </a:rPr>
                        <a:t>669.733,91</a:t>
                      </a: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203864"/>
                          </a:solidFill>
                          <a:effectLst/>
                          <a:latin typeface="Calibri" panose="020F0502020204030204" pitchFamily="34" charset="0"/>
                        </a:rPr>
                        <a:t>775</a:t>
                      </a:r>
                    </a:p>
                  </a:txBody>
                  <a:tcPr marL="0" marR="0" marT="0" marB="0" anchor="ctr">
                    <a:lnL>
                      <a:noFill/>
                    </a:lnL>
                    <a:lnR>
                      <a:noFill/>
                    </a:lnR>
                    <a:lnT>
                      <a:noFill/>
                    </a:lnT>
                    <a:lnB>
                      <a:noFill/>
                    </a:lnB>
                    <a:noFill/>
                  </a:tcPr>
                </a:tc>
                <a:extLst>
                  <a:ext uri="{0D108BD9-81ED-4DB2-BD59-A6C34878D82A}">
                    <a16:rowId xmlns:a16="http://schemas.microsoft.com/office/drawing/2014/main" val="3319710133"/>
                  </a:ext>
                </a:extLst>
              </a:tr>
              <a:tr h="221431">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228.612,19</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220</a:t>
                      </a:r>
                    </a:p>
                  </a:txBody>
                  <a:tcPr marL="0" marR="0" marT="0" marB="0" anchor="ctr">
                    <a:lnL>
                      <a:noFill/>
                    </a:lnL>
                    <a:lnR>
                      <a:noFill/>
                    </a:lnR>
                    <a:lnT>
                      <a:noFill/>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62.111,60</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163</a:t>
                      </a:r>
                    </a:p>
                  </a:txBody>
                  <a:tcPr marL="0" marR="0" marT="0" marB="0" anchor="ctr">
                    <a:lnL>
                      <a:noFill/>
                    </a:lnL>
                    <a:lnR>
                      <a:noFill/>
                    </a:lnR>
                    <a:lnT>
                      <a:noFill/>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69.076,09</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87</a:t>
                      </a:r>
                    </a:p>
                  </a:txBody>
                  <a:tcPr marL="0" marR="0" marT="0" marB="0" anchor="ctr">
                    <a:lnL>
                      <a:noFill/>
                    </a:lnL>
                    <a:lnR>
                      <a:noFill/>
                    </a:lnR>
                    <a:lnT>
                      <a:noFill/>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37.274,54</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82</a:t>
                      </a:r>
                    </a:p>
                  </a:txBody>
                  <a:tcPr marL="0" marR="0" marT="0" marB="0" anchor="ctr">
                    <a:lnL>
                      <a:noFill/>
                    </a:lnL>
                    <a:lnR>
                      <a:noFill/>
                    </a:lnR>
                    <a:lnT>
                      <a:noFill/>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100.642,59</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139</a:t>
                      </a:r>
                    </a:p>
                  </a:txBody>
                  <a:tcPr marL="0" marR="0" marT="0" marB="0" anchor="ctr">
                    <a:lnL>
                      <a:noFill/>
                    </a:lnL>
                    <a:lnR>
                      <a:noFill/>
                    </a:lnR>
                    <a:lnT>
                      <a:noFill/>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highlight>
                            <a:srgbClr val="EBF1E9"/>
                          </a:highligh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000" b="1" i="0" u="none" strike="noStrike">
                          <a:solidFill>
                            <a:srgbClr val="203864"/>
                          </a:solidFill>
                          <a:effectLst/>
                          <a:highlight>
                            <a:srgbClr val="EBF1E9"/>
                          </a:highlight>
                          <a:latin typeface="Calibri" panose="020F0502020204030204" pitchFamily="34" charset="0"/>
                        </a:rPr>
                        <a:t>497.717,01</a:t>
                      </a:r>
                    </a:p>
                  </a:txBody>
                  <a:tcPr marL="0" marR="0" marT="0" marB="0" anchor="ctr">
                    <a:lnL>
                      <a:noFill/>
                    </a:lnL>
                    <a:lnR>
                      <a:noFill/>
                    </a:lnR>
                    <a:lnT>
                      <a:noFill/>
                    </a:lnT>
                    <a:lnB>
                      <a:noFill/>
                    </a:lnB>
                    <a:solidFill>
                      <a:srgbClr val="EBF1E9"/>
                    </a:solidFill>
                  </a:tcPr>
                </a:tc>
                <a:tc>
                  <a:txBody>
                    <a:bodyPr/>
                    <a:lstStyle/>
                    <a:p>
                      <a:pPr algn="ctr" rtl="0" fontAlgn="ctr"/>
                      <a:r>
                        <a:rPr lang="es-CO" sz="1000" b="1" i="0" u="none" strike="noStrike">
                          <a:solidFill>
                            <a:srgbClr val="203864"/>
                          </a:solidFill>
                          <a:effectLst/>
                          <a:highlight>
                            <a:srgbClr val="EBF1E9"/>
                          </a:highlight>
                          <a:latin typeface="Calibri" panose="020F0502020204030204" pitchFamily="34" charset="0"/>
                        </a:rPr>
                        <a:t>691</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834043815"/>
                  </a:ext>
                </a:extLst>
              </a:tr>
              <a:tr h="221431">
                <a:tc>
                  <a:txBody>
                    <a:bodyPr/>
                    <a:lstStyle/>
                    <a:p>
                      <a:pPr algn="ctr" rtl="0" fontAlgn="ctr"/>
                      <a:r>
                        <a:rPr lang="es-CO" sz="100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269.580,26</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247</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55.199,70</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154</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63.379,22</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83</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37.274,85</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82</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dirty="0">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104.137,71</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143</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203864"/>
                          </a:solidFill>
                          <a:effectLst/>
                          <a:latin typeface="Calibri" panose="020F0502020204030204" pitchFamily="34" charset="0"/>
                        </a:rPr>
                        <a:t>529.571,74</a:t>
                      </a: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203864"/>
                          </a:solidFill>
                          <a:effectLst/>
                          <a:latin typeface="Calibri" panose="020F0502020204030204" pitchFamily="34" charset="0"/>
                        </a:rPr>
                        <a:t>709</a:t>
                      </a:r>
                    </a:p>
                  </a:txBody>
                  <a:tcPr marL="0" marR="0" marT="0" marB="0" anchor="ctr">
                    <a:lnL>
                      <a:noFill/>
                    </a:lnL>
                    <a:lnR>
                      <a:noFill/>
                    </a:lnR>
                    <a:lnT>
                      <a:noFill/>
                    </a:lnT>
                    <a:lnB>
                      <a:noFill/>
                    </a:lnB>
                    <a:noFill/>
                  </a:tcPr>
                </a:tc>
                <a:extLst>
                  <a:ext uri="{0D108BD9-81ED-4DB2-BD59-A6C34878D82A}">
                    <a16:rowId xmlns:a16="http://schemas.microsoft.com/office/drawing/2014/main" val="3352901834"/>
                  </a:ext>
                </a:extLst>
              </a:tr>
              <a:tr h="221431">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125.170,36</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174</a:t>
                      </a:r>
                    </a:p>
                  </a:txBody>
                  <a:tcPr marL="0" marR="0" marT="0" marB="0" anchor="ctr">
                    <a:lnL>
                      <a:noFill/>
                    </a:lnL>
                    <a:lnR>
                      <a:noFill/>
                    </a:lnR>
                    <a:lnT>
                      <a:noFill/>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58.343,63</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162</a:t>
                      </a:r>
                    </a:p>
                  </a:txBody>
                  <a:tcPr marL="0" marR="0" marT="0" marB="0" anchor="ctr">
                    <a:lnL>
                      <a:noFill/>
                    </a:lnL>
                    <a:lnR>
                      <a:noFill/>
                    </a:lnR>
                    <a:lnT>
                      <a:noFill/>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49.411,93</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80</a:t>
                      </a:r>
                    </a:p>
                  </a:txBody>
                  <a:tcPr marL="0" marR="0" marT="0" marB="0" anchor="ctr">
                    <a:lnL>
                      <a:noFill/>
                    </a:lnL>
                    <a:lnR>
                      <a:noFill/>
                    </a:lnR>
                    <a:lnT>
                      <a:noFill/>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42.118,00</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76</a:t>
                      </a:r>
                    </a:p>
                  </a:txBody>
                  <a:tcPr marL="0" marR="0" marT="0" marB="0" anchor="ctr">
                    <a:lnL>
                      <a:noFill/>
                    </a:lnL>
                    <a:lnR>
                      <a:noFill/>
                    </a:lnR>
                    <a:lnT>
                      <a:noFill/>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26.596,00</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57</a:t>
                      </a:r>
                    </a:p>
                  </a:txBody>
                  <a:tcPr marL="0" marR="0" marT="0" marB="0" anchor="ctr">
                    <a:lnL>
                      <a:noFill/>
                    </a:lnL>
                    <a:lnR>
                      <a:noFill/>
                    </a:lnR>
                    <a:lnT>
                      <a:noFill/>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highlight>
                            <a:srgbClr val="EBF1E9"/>
                          </a:highligh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000" b="1" i="0" u="none" strike="noStrike">
                          <a:solidFill>
                            <a:srgbClr val="203864"/>
                          </a:solidFill>
                          <a:effectLst/>
                          <a:highlight>
                            <a:srgbClr val="EBF1E9"/>
                          </a:highlight>
                          <a:latin typeface="Calibri" panose="020F0502020204030204" pitchFamily="34" charset="0"/>
                        </a:rPr>
                        <a:t>301.639,92</a:t>
                      </a:r>
                    </a:p>
                  </a:txBody>
                  <a:tcPr marL="0" marR="0" marT="0" marB="0" anchor="ctr">
                    <a:lnL>
                      <a:noFill/>
                    </a:lnL>
                    <a:lnR>
                      <a:noFill/>
                    </a:lnR>
                    <a:lnT>
                      <a:noFill/>
                    </a:lnT>
                    <a:lnB>
                      <a:noFill/>
                    </a:lnB>
                    <a:solidFill>
                      <a:srgbClr val="EBF1E9"/>
                    </a:solidFill>
                  </a:tcPr>
                </a:tc>
                <a:tc>
                  <a:txBody>
                    <a:bodyPr/>
                    <a:lstStyle/>
                    <a:p>
                      <a:pPr algn="ctr" rtl="0" fontAlgn="ctr"/>
                      <a:r>
                        <a:rPr lang="es-CO" sz="1000" b="1" i="0" u="none" strike="noStrike">
                          <a:solidFill>
                            <a:srgbClr val="203864"/>
                          </a:solidFill>
                          <a:effectLst/>
                          <a:highlight>
                            <a:srgbClr val="EBF1E9"/>
                          </a:highlight>
                          <a:latin typeface="Calibri" panose="020F0502020204030204" pitchFamily="34" charset="0"/>
                        </a:rPr>
                        <a:t>549</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2183719499"/>
                  </a:ext>
                </a:extLst>
              </a:tr>
              <a:tr h="221431">
                <a:tc>
                  <a:txBody>
                    <a:bodyPr/>
                    <a:lstStyle/>
                    <a:p>
                      <a:pPr algn="ctr" rtl="0" fontAlgn="ctr"/>
                      <a:r>
                        <a:rPr lang="es-CO" sz="100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39.105,76</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111</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58.343,61</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162</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49.519,26</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78</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41.366,00</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75</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23.261,49</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46</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203864"/>
                          </a:solidFill>
                          <a:effectLst/>
                          <a:latin typeface="Calibri" panose="020F0502020204030204" pitchFamily="34" charset="0"/>
                        </a:rPr>
                        <a:t>211.596,12</a:t>
                      </a: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203864"/>
                          </a:solidFill>
                          <a:effectLst/>
                          <a:latin typeface="Calibri" panose="020F0502020204030204" pitchFamily="34" charset="0"/>
                        </a:rPr>
                        <a:t>472</a:t>
                      </a:r>
                    </a:p>
                  </a:txBody>
                  <a:tcPr marL="0" marR="0" marT="0" marB="0" anchor="ctr">
                    <a:lnL>
                      <a:noFill/>
                    </a:lnL>
                    <a:lnR>
                      <a:noFill/>
                    </a:lnR>
                    <a:lnT>
                      <a:noFill/>
                    </a:lnT>
                    <a:lnB>
                      <a:noFill/>
                    </a:lnB>
                    <a:noFill/>
                  </a:tcPr>
                </a:tc>
                <a:extLst>
                  <a:ext uri="{0D108BD9-81ED-4DB2-BD59-A6C34878D82A}">
                    <a16:rowId xmlns:a16="http://schemas.microsoft.com/office/drawing/2014/main" val="3849598717"/>
                  </a:ext>
                </a:extLst>
              </a:tr>
              <a:tr h="221431">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39.105,75</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110</a:t>
                      </a:r>
                    </a:p>
                  </a:txBody>
                  <a:tcPr marL="0" marR="0" marT="0" marB="0" anchor="ctr">
                    <a:lnL>
                      <a:noFill/>
                    </a:lnL>
                    <a:lnR>
                      <a:noFill/>
                    </a:lnR>
                    <a:lnT>
                      <a:noFill/>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58.303,61</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161</a:t>
                      </a:r>
                    </a:p>
                  </a:txBody>
                  <a:tcPr marL="0" marR="0" marT="0" marB="0" anchor="ctr">
                    <a:lnL>
                      <a:noFill/>
                    </a:lnL>
                    <a:lnR>
                      <a:noFill/>
                    </a:lnR>
                    <a:lnT>
                      <a:noFill/>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49.518,86</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78</a:t>
                      </a:r>
                    </a:p>
                  </a:txBody>
                  <a:tcPr marL="0" marR="0" marT="0" marB="0" anchor="ctr">
                    <a:lnL>
                      <a:noFill/>
                    </a:lnL>
                    <a:lnR>
                      <a:noFill/>
                    </a:lnR>
                    <a:lnT>
                      <a:noFill/>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41.366,00</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75</a:t>
                      </a:r>
                    </a:p>
                  </a:txBody>
                  <a:tcPr marL="0" marR="0" marT="0" marB="0" anchor="ctr">
                    <a:lnL>
                      <a:noFill/>
                    </a:lnL>
                    <a:lnR>
                      <a:noFill/>
                    </a:lnR>
                    <a:lnT>
                      <a:noFill/>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23.261,48</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46</a:t>
                      </a:r>
                    </a:p>
                  </a:txBody>
                  <a:tcPr marL="0" marR="0" marT="0" marB="0" anchor="ctr">
                    <a:lnL>
                      <a:noFill/>
                    </a:lnL>
                    <a:lnR>
                      <a:noFill/>
                    </a:lnR>
                    <a:lnT>
                      <a:noFill/>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highlight>
                            <a:srgbClr val="EBF1E9"/>
                          </a:highligh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000" b="1" i="0" u="none" strike="noStrike">
                          <a:solidFill>
                            <a:srgbClr val="203864"/>
                          </a:solidFill>
                          <a:effectLst/>
                          <a:highlight>
                            <a:srgbClr val="EBF1E9"/>
                          </a:highlight>
                          <a:latin typeface="Calibri" panose="020F0502020204030204" pitchFamily="34" charset="0"/>
                        </a:rPr>
                        <a:t>211.555,70</a:t>
                      </a:r>
                    </a:p>
                  </a:txBody>
                  <a:tcPr marL="0" marR="0" marT="0" marB="0" anchor="ctr">
                    <a:lnL>
                      <a:noFill/>
                    </a:lnL>
                    <a:lnR>
                      <a:noFill/>
                    </a:lnR>
                    <a:lnT>
                      <a:noFill/>
                    </a:lnT>
                    <a:lnB>
                      <a:noFill/>
                    </a:lnB>
                    <a:solidFill>
                      <a:srgbClr val="EBF1E9"/>
                    </a:solidFill>
                  </a:tcPr>
                </a:tc>
                <a:tc>
                  <a:txBody>
                    <a:bodyPr/>
                    <a:lstStyle/>
                    <a:p>
                      <a:pPr algn="ctr" rtl="0" fontAlgn="ctr"/>
                      <a:r>
                        <a:rPr lang="es-CO" sz="1000" b="1" i="0" u="none" strike="noStrike">
                          <a:solidFill>
                            <a:srgbClr val="203864"/>
                          </a:solidFill>
                          <a:effectLst/>
                          <a:highlight>
                            <a:srgbClr val="EBF1E9"/>
                          </a:highlight>
                          <a:latin typeface="Calibri" panose="020F0502020204030204" pitchFamily="34" charset="0"/>
                        </a:rPr>
                        <a:t>470</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3528665086"/>
                  </a:ext>
                </a:extLst>
              </a:tr>
              <a:tr h="221431">
                <a:tc>
                  <a:txBody>
                    <a:bodyPr/>
                    <a:lstStyle/>
                    <a:p>
                      <a:pPr algn="ctr" rtl="0" fontAlgn="ctr"/>
                      <a:r>
                        <a:rPr lang="es-CO" sz="100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40.700,17</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112</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58.303,61</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161</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47.138,82</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74</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41.030,00</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74</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23.023,23</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45</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203864"/>
                          </a:solidFill>
                          <a:effectLst/>
                          <a:latin typeface="Calibri" panose="020F0502020204030204" pitchFamily="34" charset="0"/>
                        </a:rPr>
                        <a:t>210.195,83</a:t>
                      </a: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203864"/>
                          </a:solidFill>
                          <a:effectLst/>
                          <a:latin typeface="Calibri" panose="020F0502020204030204" pitchFamily="34" charset="0"/>
                        </a:rPr>
                        <a:t>466</a:t>
                      </a:r>
                    </a:p>
                  </a:txBody>
                  <a:tcPr marL="0" marR="0" marT="0" marB="0" anchor="ctr">
                    <a:lnL>
                      <a:noFill/>
                    </a:lnL>
                    <a:lnR>
                      <a:noFill/>
                    </a:lnR>
                    <a:lnT>
                      <a:noFill/>
                    </a:lnT>
                    <a:lnB>
                      <a:noFill/>
                    </a:lnB>
                    <a:noFill/>
                  </a:tcPr>
                </a:tc>
                <a:extLst>
                  <a:ext uri="{0D108BD9-81ED-4DB2-BD59-A6C34878D82A}">
                    <a16:rowId xmlns:a16="http://schemas.microsoft.com/office/drawing/2014/main" val="2563580469"/>
                  </a:ext>
                </a:extLst>
              </a:tr>
              <a:tr h="221431">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40.700,17</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112</a:t>
                      </a:r>
                    </a:p>
                  </a:txBody>
                  <a:tcPr marL="0" marR="0" marT="0" marB="0" anchor="ctr">
                    <a:lnL>
                      <a:noFill/>
                    </a:lnL>
                    <a:lnR>
                      <a:noFill/>
                    </a:lnR>
                    <a:lnT>
                      <a:noFill/>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56.925,13</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157</a:t>
                      </a:r>
                    </a:p>
                  </a:txBody>
                  <a:tcPr marL="0" marR="0" marT="0" marB="0" anchor="ctr">
                    <a:lnL>
                      <a:noFill/>
                    </a:lnL>
                    <a:lnR>
                      <a:noFill/>
                    </a:lnR>
                    <a:lnT>
                      <a:noFill/>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48.086,28</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73</a:t>
                      </a:r>
                    </a:p>
                  </a:txBody>
                  <a:tcPr marL="0" marR="0" marT="0" marB="0" anchor="ctr">
                    <a:lnL>
                      <a:noFill/>
                    </a:lnL>
                    <a:lnR>
                      <a:noFill/>
                    </a:lnR>
                    <a:lnT>
                      <a:noFill/>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41.030,00</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74</a:t>
                      </a:r>
                    </a:p>
                  </a:txBody>
                  <a:tcPr marL="0" marR="0" marT="0" marB="0" anchor="ctr">
                    <a:lnL>
                      <a:noFill/>
                    </a:lnL>
                    <a:lnR>
                      <a:noFill/>
                    </a:lnR>
                    <a:lnT>
                      <a:noFill/>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23.023,23</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45</a:t>
                      </a:r>
                    </a:p>
                  </a:txBody>
                  <a:tcPr marL="0" marR="0" marT="0" marB="0" anchor="ctr">
                    <a:lnL>
                      <a:noFill/>
                    </a:lnL>
                    <a:lnR>
                      <a:noFill/>
                    </a:lnR>
                    <a:lnT>
                      <a:noFill/>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highlight>
                            <a:srgbClr val="EBF1E9"/>
                          </a:highligh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000" b="1" i="0" u="none" strike="noStrike" dirty="0">
                          <a:solidFill>
                            <a:srgbClr val="203864"/>
                          </a:solidFill>
                          <a:effectLst/>
                          <a:highlight>
                            <a:srgbClr val="EBF1E9"/>
                          </a:highlight>
                          <a:latin typeface="Calibri" panose="020F0502020204030204" pitchFamily="34" charset="0"/>
                        </a:rPr>
                        <a:t>209.764,81</a:t>
                      </a:r>
                    </a:p>
                  </a:txBody>
                  <a:tcPr marL="0" marR="0" marT="0" marB="0" anchor="ctr">
                    <a:lnL>
                      <a:noFill/>
                    </a:lnL>
                    <a:lnR>
                      <a:noFill/>
                    </a:lnR>
                    <a:lnT>
                      <a:noFill/>
                    </a:lnT>
                    <a:lnB>
                      <a:noFill/>
                    </a:lnB>
                    <a:solidFill>
                      <a:srgbClr val="EBF1E9"/>
                    </a:solidFill>
                  </a:tcPr>
                </a:tc>
                <a:tc>
                  <a:txBody>
                    <a:bodyPr/>
                    <a:lstStyle/>
                    <a:p>
                      <a:pPr algn="ctr" rtl="0" fontAlgn="ctr"/>
                      <a:r>
                        <a:rPr lang="es-CO" sz="1000" b="1" i="0" u="none" strike="noStrike">
                          <a:solidFill>
                            <a:srgbClr val="203864"/>
                          </a:solidFill>
                          <a:effectLst/>
                          <a:highlight>
                            <a:srgbClr val="EBF1E9"/>
                          </a:highlight>
                          <a:latin typeface="Calibri" panose="020F0502020204030204" pitchFamily="34" charset="0"/>
                        </a:rPr>
                        <a:t>461</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3409957417"/>
                  </a:ext>
                </a:extLst>
              </a:tr>
              <a:tr h="221431">
                <a:tc>
                  <a:txBody>
                    <a:bodyPr/>
                    <a:lstStyle/>
                    <a:p>
                      <a:pPr algn="ctr" rtl="0" fontAlgn="ctr"/>
                      <a:r>
                        <a:rPr lang="es-CO" sz="100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50.763,91</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124</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58.893,45</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164</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45.757,51</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76</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42.727,32</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80</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24.944,74</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47</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000" b="1" i="0" u="none" strike="noStrike" dirty="0">
                          <a:solidFill>
                            <a:srgbClr val="203864"/>
                          </a:solidFill>
                          <a:effectLst/>
                          <a:latin typeface="Calibri" panose="020F0502020204030204" pitchFamily="34" charset="0"/>
                        </a:rPr>
                        <a:t>223.086,93</a:t>
                      </a: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203864"/>
                          </a:solidFill>
                          <a:effectLst/>
                          <a:latin typeface="Calibri" panose="020F0502020204030204" pitchFamily="34" charset="0"/>
                        </a:rPr>
                        <a:t>491</a:t>
                      </a:r>
                    </a:p>
                  </a:txBody>
                  <a:tcPr marL="0" marR="0" marT="0" marB="0" anchor="ctr">
                    <a:lnL>
                      <a:noFill/>
                    </a:lnL>
                    <a:lnR>
                      <a:noFill/>
                    </a:lnR>
                    <a:lnT>
                      <a:noFill/>
                    </a:lnT>
                    <a:lnB>
                      <a:noFill/>
                    </a:lnB>
                    <a:noFill/>
                  </a:tcPr>
                </a:tc>
                <a:extLst>
                  <a:ext uri="{0D108BD9-81ED-4DB2-BD59-A6C34878D82A}">
                    <a16:rowId xmlns:a16="http://schemas.microsoft.com/office/drawing/2014/main" val="898358066"/>
                  </a:ext>
                </a:extLst>
              </a:tr>
              <a:tr h="232502">
                <a:tc>
                  <a:txBody>
                    <a:bodyPr/>
                    <a:lstStyle/>
                    <a:p>
                      <a:pPr algn="ctr" rtl="0" fontAlgn="ctr"/>
                      <a:r>
                        <a:rPr lang="es-CO" sz="1000" b="1" i="0" u="none" strike="noStrike">
                          <a:solidFill>
                            <a:srgbClr val="002060"/>
                          </a:solidFill>
                          <a:effectLst/>
                          <a:highlight>
                            <a:srgbClr val="EBF1E9"/>
                          </a:highligh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a:solidFill>
                            <a:srgbClr val="203864"/>
                          </a:solidFill>
                          <a:effectLst/>
                          <a:highlight>
                            <a:srgbClr val="EBF1E9"/>
                          </a:highlight>
                          <a:latin typeface="Calibri" panose="020F0502020204030204" pitchFamily="34" charset="0"/>
                        </a:rPr>
                        <a:t>3.587.466,77</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a:solidFill>
                            <a:srgbClr val="203864"/>
                          </a:solidFill>
                          <a:effectLst/>
                          <a:highlight>
                            <a:srgbClr val="EBF1E9"/>
                          </a:highlight>
                          <a:latin typeface="Calibri" panose="020F0502020204030204" pitchFamily="34" charset="0"/>
                        </a:rPr>
                        <a:t>2.503</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05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highlight>
                            <a:srgbClr val="EBF1E9"/>
                          </a:highligh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a:solidFill>
                            <a:srgbClr val="203864"/>
                          </a:solidFill>
                          <a:effectLst/>
                          <a:highlight>
                            <a:srgbClr val="EBF1E9"/>
                          </a:highlight>
                          <a:latin typeface="Calibri" panose="020F0502020204030204" pitchFamily="34" charset="0"/>
                        </a:rPr>
                        <a:t>720.960,97</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a:solidFill>
                            <a:srgbClr val="203864"/>
                          </a:solidFill>
                          <a:effectLst/>
                          <a:highlight>
                            <a:srgbClr val="EBF1E9"/>
                          </a:highlight>
                          <a:latin typeface="Calibri" panose="020F0502020204030204" pitchFamily="34" charset="0"/>
                        </a:rPr>
                        <a:t>2.022</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05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highlight>
                            <a:srgbClr val="EBF1E9"/>
                          </a:highligh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a:solidFill>
                            <a:srgbClr val="203864"/>
                          </a:solidFill>
                          <a:effectLst/>
                          <a:highlight>
                            <a:srgbClr val="EBF1E9"/>
                          </a:highlight>
                          <a:latin typeface="Calibri" panose="020F0502020204030204" pitchFamily="34" charset="0"/>
                        </a:rPr>
                        <a:t>753.271,91</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a:solidFill>
                            <a:srgbClr val="203864"/>
                          </a:solidFill>
                          <a:effectLst/>
                          <a:highlight>
                            <a:srgbClr val="EBF1E9"/>
                          </a:highlight>
                          <a:latin typeface="Calibri" panose="020F0502020204030204" pitchFamily="34" charset="0"/>
                        </a:rPr>
                        <a:t>1.071</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05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highlight>
                            <a:srgbClr val="EBF1E9"/>
                          </a:highligh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a:solidFill>
                            <a:srgbClr val="203864"/>
                          </a:solidFill>
                          <a:effectLst/>
                          <a:highlight>
                            <a:srgbClr val="EBF1E9"/>
                          </a:highlight>
                          <a:latin typeface="Calibri" panose="020F0502020204030204" pitchFamily="34" charset="0"/>
                        </a:rPr>
                        <a:t>962.296,29</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a:solidFill>
                            <a:srgbClr val="203864"/>
                          </a:solidFill>
                          <a:effectLst/>
                          <a:highlight>
                            <a:srgbClr val="EBF1E9"/>
                          </a:highlight>
                          <a:latin typeface="Calibri" panose="020F0502020204030204" pitchFamily="34" charset="0"/>
                        </a:rPr>
                        <a:t>1.296</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05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highlight>
                            <a:srgbClr val="EBF1E9"/>
                          </a:highligh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a:solidFill>
                            <a:srgbClr val="203864"/>
                          </a:solidFill>
                          <a:effectLst/>
                          <a:highlight>
                            <a:srgbClr val="EBF1E9"/>
                          </a:highlight>
                          <a:latin typeface="Calibri" panose="020F0502020204030204" pitchFamily="34" charset="0"/>
                        </a:rPr>
                        <a:t>693.098,35</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a:solidFill>
                            <a:srgbClr val="203864"/>
                          </a:solidFill>
                          <a:effectLst/>
                          <a:highlight>
                            <a:srgbClr val="EBF1E9"/>
                          </a:highlight>
                          <a:latin typeface="Calibri" panose="020F0502020204030204" pitchFamily="34" charset="0"/>
                        </a:rPr>
                        <a:t>1.000</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05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highlight>
                            <a:srgbClr val="EBF1E9"/>
                          </a:highligh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a:solidFill>
                            <a:srgbClr val="203864"/>
                          </a:solidFill>
                          <a:effectLst/>
                          <a:highlight>
                            <a:srgbClr val="EBF1E9"/>
                          </a:highlight>
                          <a:latin typeface="Calibri" panose="020F0502020204030204" pitchFamily="34" charset="0"/>
                        </a:rPr>
                        <a:t>6.717.094,29</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dirty="0">
                          <a:solidFill>
                            <a:srgbClr val="203864"/>
                          </a:solidFill>
                          <a:effectLst/>
                          <a:highlight>
                            <a:srgbClr val="EBF1E9"/>
                          </a:highlight>
                          <a:latin typeface="Calibri" panose="020F0502020204030204" pitchFamily="34" charset="0"/>
                        </a:rPr>
                        <a:t>7.892</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extLst>
                  <a:ext uri="{0D108BD9-81ED-4DB2-BD59-A6C34878D82A}">
                    <a16:rowId xmlns:a16="http://schemas.microsoft.com/office/drawing/2014/main" val="506602451"/>
                  </a:ext>
                </a:extLst>
              </a:tr>
            </a:tbl>
          </a:graphicData>
        </a:graphic>
      </p:graphicFrame>
    </p:spTree>
    <p:extLst>
      <p:ext uri="{BB962C8B-B14F-4D97-AF65-F5344CB8AC3E}">
        <p14:creationId xmlns:p14="http://schemas.microsoft.com/office/powerpoint/2010/main" val="2275366353"/>
      </p:ext>
    </p:extLst>
  </p:cSld>
  <p:clrMapOvr>
    <a:masterClrMapping/>
  </p:clrMapOvr>
</p:sld>
</file>

<file path=ppt/slides/slide1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504826" y="1992429"/>
          <a:ext cx="10721974" cy="2085073"/>
        </p:xfrm>
        <a:graphic>
          <a:graphicData uri="http://schemas.openxmlformats.org/drawingml/2006/table">
            <a:tbl>
              <a:tblPr firstRow="1" bandRow="1">
                <a:tableStyleId>{93296810-A885-4BE3-A3E7-6D5BEEA58F35}</a:tableStyleId>
              </a:tblPr>
              <a:tblGrid>
                <a:gridCol w="3758425">
                  <a:extLst>
                    <a:ext uri="{9D8B030D-6E8A-4147-A177-3AD203B41FA5}">
                      <a16:colId xmlns:a16="http://schemas.microsoft.com/office/drawing/2014/main" val="3367632477"/>
                    </a:ext>
                  </a:extLst>
                </a:gridCol>
                <a:gridCol w="3758425">
                  <a:extLst>
                    <a:ext uri="{9D8B030D-6E8A-4147-A177-3AD203B41FA5}">
                      <a16:colId xmlns:a16="http://schemas.microsoft.com/office/drawing/2014/main" val="2557383236"/>
                    </a:ext>
                  </a:extLst>
                </a:gridCol>
                <a:gridCol w="3205124">
                  <a:extLst>
                    <a:ext uri="{9D8B030D-6E8A-4147-A177-3AD203B41FA5}">
                      <a16:colId xmlns:a16="http://schemas.microsoft.com/office/drawing/2014/main" val="2362186750"/>
                    </a:ext>
                  </a:extLst>
                </a:gridCol>
              </a:tblGrid>
              <a:tr h="729716">
                <a:tc>
                  <a:txBody>
                    <a:bodyPr/>
                    <a:lstStyle/>
                    <a:p>
                      <a:pPr algn="ctr"/>
                      <a:r>
                        <a:rPr lang="es-CO" sz="1600" dirty="0">
                          <a:solidFill>
                            <a:schemeClr val="bg1"/>
                          </a:solidFill>
                          <a:latin typeface="+mn-lt"/>
                        </a:rPr>
                        <a:t>TEMA</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MX" sz="1600" dirty="0">
                          <a:solidFill>
                            <a:schemeClr val="bg1"/>
                          </a:solidFill>
                        </a:rPr>
                        <a:t>CONCEPTO</a:t>
                      </a:r>
                      <a:endParaRPr lang="es-CO" sz="1600" dirty="0">
                        <a:solidFill>
                          <a:schemeClr val="bg1"/>
                        </a:solidFill>
                      </a:endParaRP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txBody>
                  <a:tcPr/>
                </a:tc>
                <a:extLst>
                  <a:ext uri="{0D108BD9-81ED-4DB2-BD59-A6C34878D82A}">
                    <a16:rowId xmlns:a16="http://schemas.microsoft.com/office/drawing/2014/main" val="3038505992"/>
                  </a:ext>
                </a:extLst>
              </a:tr>
              <a:tr h="1355357">
                <a:tc>
                  <a:txBody>
                    <a:bodyPr/>
                    <a:lstStyle/>
                    <a:p>
                      <a:pPr algn="l" fontAlgn="ctr"/>
                      <a:r>
                        <a:rPr lang="es-MX" sz="1600" b="0" i="0" u="none" strike="noStrike" kern="1200" dirty="0">
                          <a:solidFill>
                            <a:srgbClr val="002060"/>
                          </a:solidFill>
                          <a:effectLst/>
                          <a:latin typeface="Calibri" panose="020F0502020204030204" pitchFamily="34" charset="0"/>
                          <a:ea typeface="+mn-ea"/>
                          <a:cs typeface="+mn-cs"/>
                        </a:rPr>
                        <a:t>Acuerdos de Niveles (ANS) de Tecnología en el mes de Julio</a:t>
                      </a:r>
                    </a:p>
                  </a:txBody>
                  <a:tcPr marL="0" marR="0" marT="0" marB="0" anchor="ctr"/>
                </a:tc>
                <a:tc>
                  <a:txBody>
                    <a:bodyPr/>
                    <a:lstStyle/>
                    <a:p>
                      <a:pPr algn="ctr" fontAlgn="ctr"/>
                      <a:r>
                        <a:rPr lang="es-MX" sz="1600" b="0" i="0" u="none" strike="noStrike" kern="1200" dirty="0">
                          <a:solidFill>
                            <a:srgbClr val="002060"/>
                          </a:solidFill>
                          <a:effectLst/>
                          <a:latin typeface="Calibri" panose="020F0502020204030204" pitchFamily="34" charset="0"/>
                          <a:ea typeface="+mn-ea"/>
                          <a:cs typeface="+mn-cs"/>
                        </a:rPr>
                        <a:t>Acuerdos de Nivel de Servicio – ANS, relacionados con la</a:t>
                      </a:r>
                      <a:br>
                        <a:rPr lang="es-MX" sz="1600" b="0" i="0" u="none" strike="noStrike" kern="1200" dirty="0">
                          <a:solidFill>
                            <a:srgbClr val="002060"/>
                          </a:solidFill>
                          <a:effectLst/>
                          <a:latin typeface="Calibri" panose="020F0502020204030204" pitchFamily="34" charset="0"/>
                          <a:ea typeface="+mn-ea"/>
                          <a:cs typeface="+mn-cs"/>
                        </a:rPr>
                      </a:br>
                      <a:r>
                        <a:rPr lang="es-MX" sz="1600" b="0" i="0" u="none" strike="noStrike" kern="1200" dirty="0">
                          <a:solidFill>
                            <a:srgbClr val="002060"/>
                          </a:solidFill>
                          <a:effectLst/>
                          <a:latin typeface="Calibri" panose="020F0502020204030204" pitchFamily="34" charset="0"/>
                          <a:ea typeface="+mn-ea"/>
                          <a:cs typeface="+mn-cs"/>
                        </a:rPr>
                        <a:t>entrega de información por parte de los operadores</a:t>
                      </a:r>
                    </a:p>
                  </a:txBody>
                  <a:tcPr marL="0" marR="0" marT="0" marB="0" anchor="ctr"/>
                </a:tc>
                <a:tc>
                  <a:txBody>
                    <a:bodyPr/>
                    <a:lstStyle/>
                    <a:p>
                      <a:pPr algn="ctr" fontAlgn="ctr"/>
                      <a:r>
                        <a:rPr lang="es-MX" sz="1600" b="0" i="0" u="none" strike="noStrike" kern="1200" noProof="0" dirty="0">
                          <a:solidFill>
                            <a:srgbClr val="002060"/>
                          </a:solidFill>
                          <a:effectLst/>
                          <a:latin typeface="Calibri" panose="020F0502020204030204" pitchFamily="34" charset="0"/>
                          <a:ea typeface="+mn-ea"/>
                          <a:cs typeface="+mn-cs"/>
                        </a:rPr>
                        <a:t>La Interventoría recomendó iniciar con proceso. </a:t>
                      </a:r>
                      <a:r>
                        <a:rPr lang="es-MX" sz="1600" b="1" i="0" u="none" strike="noStrike" kern="1200" noProof="0" dirty="0">
                          <a:solidFill>
                            <a:srgbClr val="002060"/>
                          </a:solidFill>
                          <a:effectLst/>
                          <a:latin typeface="Calibri" panose="020F0502020204030204" pitchFamily="34" charset="0"/>
                          <a:ea typeface="+mn-ea"/>
                          <a:cs typeface="+mn-cs"/>
                        </a:rPr>
                        <a:t>29/08/2023</a:t>
                      </a:r>
                      <a:endParaRPr lang="es-CO" sz="1600" b="1" i="0" u="none" strike="noStrike" kern="1200" dirty="0">
                        <a:solidFill>
                          <a:srgbClr val="002060"/>
                        </a:solidFill>
                        <a:effectLst/>
                        <a:latin typeface="Calibri" panose="020F0502020204030204" pitchFamily="34" charset="0"/>
                        <a:ea typeface="+mn-ea"/>
                        <a:cs typeface="+mn-cs"/>
                      </a:endParaRPr>
                    </a:p>
                  </a:txBody>
                  <a:tcPr marL="9525" marR="9525" marT="9525" marB="0" anchor="ctr"/>
                </a:tc>
                <a:extLst>
                  <a:ext uri="{0D108BD9-81ED-4DB2-BD59-A6C34878D82A}">
                    <a16:rowId xmlns:a16="http://schemas.microsoft.com/office/drawing/2014/main" val="3076262100"/>
                  </a:ext>
                </a:extLst>
              </a:tr>
            </a:tbl>
          </a:graphicData>
        </a:graphic>
      </p:graphicFrame>
      <p:sp>
        <p:nvSpPr>
          <p:cNvPr id="5" name="CuadroTexto 4">
            <a:extLst>
              <a:ext uri="{FF2B5EF4-FFF2-40B4-BE49-F238E27FC236}">
                <a16:creationId xmlns:a16="http://schemas.microsoft.com/office/drawing/2014/main" id="{18D036FB-95E2-4239-A44E-939450AB20AD}"/>
              </a:ext>
            </a:extLst>
          </p:cNvPr>
          <p:cNvSpPr txBox="1"/>
          <p:nvPr/>
        </p:nvSpPr>
        <p:spPr>
          <a:xfrm>
            <a:off x="1474112" y="1252366"/>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1</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01C502B6-173E-481B-B030-DA7EF37F2575}"/>
              </a:ext>
            </a:extLst>
          </p:cNvPr>
          <p:cNvSpPr txBox="1"/>
          <p:nvPr/>
        </p:nvSpPr>
        <p:spPr>
          <a:xfrm>
            <a:off x="1635809" y="60139"/>
            <a:ext cx="9881937" cy="1508105"/>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endParaRPr lang="es-CO" sz="3200" kern="0" dirty="0">
              <a:solidFill>
                <a:schemeClr val="accent1">
                  <a:lumMod val="50000"/>
                </a:schemeClr>
              </a:solidFill>
            </a:endParaRPr>
          </a:p>
          <a:p>
            <a:pPr lvl="1"/>
            <a:r>
              <a:rPr lang="es-CO" sz="3200" kern="0" dirty="0">
                <a:solidFill>
                  <a:schemeClr val="accent1">
                    <a:lumMod val="50000"/>
                  </a:schemeClr>
                </a:solidFill>
              </a:rPr>
              <a:t>Recomendaciones de Incumplimiento en proceso - ANS </a:t>
            </a:r>
          </a:p>
          <a:p>
            <a:pPr lvl="1"/>
            <a:endParaRPr lang="es-CO" sz="2800" kern="0" cap="small" dirty="0">
              <a:solidFill>
                <a:schemeClr val="accent1">
                  <a:lumMod val="50000"/>
                </a:schemeClr>
              </a:solidFill>
              <a:latin typeface="Candara" panose="020E0502030303020204" pitchFamily="34" charset="0"/>
            </a:endParaRPr>
          </a:p>
        </p:txBody>
      </p:sp>
      <p:pic>
        <p:nvPicPr>
          <p:cNvPr id="7" name="Imagen 6">
            <a:extLst>
              <a:ext uri="{FF2B5EF4-FFF2-40B4-BE49-F238E27FC236}">
                <a16:creationId xmlns:a16="http://schemas.microsoft.com/office/drawing/2014/main" id="{9B909B8C-CBF2-4BE3-8894-594BE5221E42}"/>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172123" y="60138"/>
            <a:ext cx="1370032" cy="1076287"/>
          </a:xfrm>
          <a:prstGeom prst="rect">
            <a:avLst/>
          </a:prstGeom>
        </p:spPr>
      </p:pic>
    </p:spTree>
    <p:extLst>
      <p:ext uri="{BB962C8B-B14F-4D97-AF65-F5344CB8AC3E}">
        <p14:creationId xmlns:p14="http://schemas.microsoft.com/office/powerpoint/2010/main" val="889805318"/>
      </p:ext>
    </p:extLst>
  </p:cSld>
  <p:clrMapOvr>
    <a:masterClrMapping/>
  </p:clrMapOvr>
</p:sld>
</file>

<file path=ppt/slides/slide1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736600" y="1714031"/>
          <a:ext cx="10401300" cy="4742187"/>
        </p:xfrm>
        <a:graphic>
          <a:graphicData uri="http://schemas.openxmlformats.org/drawingml/2006/table">
            <a:tbl>
              <a:tblPr firstRow="1" bandRow="1">
                <a:tableStyleId>{93296810-A885-4BE3-A3E7-6D5BEEA58F35}</a:tableStyleId>
              </a:tblPr>
              <a:tblGrid>
                <a:gridCol w="1031877">
                  <a:extLst>
                    <a:ext uri="{9D8B030D-6E8A-4147-A177-3AD203B41FA5}">
                      <a16:colId xmlns:a16="http://schemas.microsoft.com/office/drawing/2014/main" val="2457421865"/>
                    </a:ext>
                  </a:extLst>
                </a:gridCol>
                <a:gridCol w="3074613">
                  <a:extLst>
                    <a:ext uri="{9D8B030D-6E8A-4147-A177-3AD203B41FA5}">
                      <a16:colId xmlns:a16="http://schemas.microsoft.com/office/drawing/2014/main" val="3367632477"/>
                    </a:ext>
                  </a:extLst>
                </a:gridCol>
                <a:gridCol w="2621981">
                  <a:extLst>
                    <a:ext uri="{9D8B030D-6E8A-4147-A177-3AD203B41FA5}">
                      <a16:colId xmlns:a16="http://schemas.microsoft.com/office/drawing/2014/main" val="2362186750"/>
                    </a:ext>
                  </a:extLst>
                </a:gridCol>
                <a:gridCol w="3672829">
                  <a:extLst>
                    <a:ext uri="{9D8B030D-6E8A-4147-A177-3AD203B41FA5}">
                      <a16:colId xmlns:a16="http://schemas.microsoft.com/office/drawing/2014/main" val="478512528"/>
                    </a:ext>
                  </a:extLst>
                </a:gridCol>
              </a:tblGrid>
              <a:tr h="756823">
                <a:tc>
                  <a:txBody>
                    <a:bodyPr/>
                    <a:lstStyle/>
                    <a:p>
                      <a:pPr algn="ctr"/>
                      <a:r>
                        <a:rPr lang="es-CO" sz="1600" dirty="0">
                          <a:solidFill>
                            <a:schemeClr val="bg1"/>
                          </a:solidFill>
                          <a:latin typeface="+mn-lt"/>
                        </a:rPr>
                        <a:t>N°</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p>
                      <a:pPr algn="ctr"/>
                      <a:endParaRPr lang="es-CO" sz="1600" dirty="0">
                        <a:solidFill>
                          <a:schemeClr val="bg1"/>
                        </a:solidFill>
                        <a:latin typeface="+mn-lt"/>
                      </a:endParaRPr>
                    </a:p>
                  </a:txBody>
                  <a:tcPr/>
                </a:tc>
                <a:extLst>
                  <a:ext uri="{0D108BD9-81ED-4DB2-BD59-A6C34878D82A}">
                    <a16:rowId xmlns:a16="http://schemas.microsoft.com/office/drawing/2014/main" val="3038505992"/>
                  </a:ext>
                </a:extLst>
              </a:tr>
              <a:tr h="996341">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a:t>
                      </a:r>
                    </a:p>
                  </a:txBody>
                  <a:tcPr marL="0" marR="0" marT="0" marB="0" anchor="ctr"/>
                </a:tc>
                <a:tc>
                  <a:txBody>
                    <a:bodyPr/>
                    <a:lstStyle/>
                    <a:p>
                      <a:pPr marL="0" algn="l"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Fuga de lixiviados del mes de agosto de 2021 – PP N° 1</a:t>
                      </a: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21/01/2022</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La Interventoría recomendó iniciar con proceso el </a:t>
                      </a:r>
                      <a:r>
                        <a:rPr lang="es-MX" sz="1600" b="1" i="0" u="none" strike="noStrike" kern="1200" dirty="0">
                          <a:solidFill>
                            <a:srgbClr val="002060"/>
                          </a:solidFill>
                          <a:effectLst/>
                          <a:latin typeface="+mn-lt"/>
                          <a:ea typeface="+mn-ea"/>
                          <a:cs typeface="+mn-cs"/>
                        </a:rPr>
                        <a:t>21-01-22</a:t>
                      </a: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478266086"/>
                  </a:ext>
                </a:extLst>
              </a:tr>
              <a:tr h="996341">
                <a:tc>
                  <a:txBody>
                    <a:bodyPr/>
                    <a:lstStyle/>
                    <a:p>
                      <a:pPr algn="ctr" fontAlgn="ctr"/>
                      <a:r>
                        <a:rPr lang="es-MX" sz="1600" b="0" i="0" u="none" strike="noStrike" kern="1200" dirty="0">
                          <a:solidFill>
                            <a:srgbClr val="002060"/>
                          </a:solidFill>
                          <a:effectLst/>
                          <a:latin typeface="Calibri" panose="020F0502020204030204" pitchFamily="34" charset="0"/>
                          <a:ea typeface="+mn-ea"/>
                          <a:cs typeface="+mn-cs"/>
                        </a:rPr>
                        <a:t>2</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l"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Actividad de barrido y limpieza – septiembre de 2023. – PP N°2</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19/12/2023</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La Interventoría recomendó iniciar con proceso el </a:t>
                      </a:r>
                      <a:r>
                        <a:rPr lang="es-MX" sz="1600" b="1" i="0" u="none" strike="noStrike" kern="1200" dirty="0">
                          <a:solidFill>
                            <a:srgbClr val="002060"/>
                          </a:solidFill>
                          <a:effectLst/>
                          <a:latin typeface="+mn-lt"/>
                          <a:ea typeface="+mn-ea"/>
                          <a:cs typeface="+mn-cs"/>
                        </a:rPr>
                        <a:t>19/12/2023</a:t>
                      </a: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1851043323"/>
                  </a:ext>
                </a:extLst>
              </a:tr>
              <a:tr h="996341">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3</a:t>
                      </a:r>
                    </a:p>
                  </a:txBody>
                  <a:tcPr marL="0" marR="0" marT="0" marB="0" anchor="ctr"/>
                </a:tc>
                <a:tc>
                  <a:txBody>
                    <a:bodyPr/>
                    <a:lstStyle/>
                    <a:p>
                      <a:pPr marL="0" algn="l"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Actividad de barrido y limpieza mecánica – noviembre de 2023.- PP N° 3</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29/01/2024</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La Interventoría recomendó iniciar con proceso el </a:t>
                      </a:r>
                      <a:r>
                        <a:rPr lang="es-MX" sz="1600" b="1" i="0" u="none" strike="noStrike" kern="1200" dirty="0">
                          <a:solidFill>
                            <a:srgbClr val="002060"/>
                          </a:solidFill>
                          <a:effectLst/>
                          <a:latin typeface="+mn-lt"/>
                          <a:ea typeface="+mn-ea"/>
                          <a:cs typeface="+mn-cs"/>
                        </a:rPr>
                        <a:t>29/01/2024</a:t>
                      </a: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454556969"/>
                  </a:ext>
                </a:extLst>
              </a:tr>
              <a:tr h="996341">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4</a:t>
                      </a:r>
                    </a:p>
                  </a:txBody>
                  <a:tcPr marL="0" marR="0" marT="0" marB="0" anchor="ctr"/>
                </a:tc>
                <a:tc>
                  <a:txBody>
                    <a:bodyPr/>
                    <a:lstStyle/>
                    <a:p>
                      <a:pPr marL="0" algn="l"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Actividad de barrido y limpieza – diciembre de 2023.- PP N° 4</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7/03/2024</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La Interventoría recomendó iniciar con proceso el </a:t>
                      </a:r>
                      <a:r>
                        <a:rPr lang="es-MX" sz="1600" b="1" i="0" u="none" strike="noStrike" kern="1200" dirty="0">
                          <a:solidFill>
                            <a:srgbClr val="002060"/>
                          </a:solidFill>
                          <a:effectLst/>
                          <a:latin typeface="+mn-lt"/>
                          <a:ea typeface="+mn-ea"/>
                          <a:cs typeface="+mn-cs"/>
                        </a:rPr>
                        <a:t>7/03/2024</a:t>
                      </a: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3860202579"/>
                  </a:ext>
                </a:extLst>
              </a:tr>
            </a:tbl>
          </a:graphicData>
        </a:graphic>
      </p:graphicFrame>
      <p:sp>
        <p:nvSpPr>
          <p:cNvPr id="5" name="CuadroTexto 4">
            <a:extLst>
              <a:ext uri="{FF2B5EF4-FFF2-40B4-BE49-F238E27FC236}">
                <a16:creationId xmlns:a16="http://schemas.microsoft.com/office/drawing/2014/main" id="{18D036FB-95E2-4239-A44E-939450AB20AD}"/>
              </a:ext>
            </a:extLst>
          </p:cNvPr>
          <p:cNvSpPr txBox="1"/>
          <p:nvPr/>
        </p:nvSpPr>
        <p:spPr>
          <a:xfrm>
            <a:off x="1474112" y="1252366"/>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5</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01C502B6-173E-481B-B030-DA7EF37F2575}"/>
              </a:ext>
            </a:extLst>
          </p:cNvPr>
          <p:cNvSpPr txBox="1"/>
          <p:nvPr/>
        </p:nvSpPr>
        <p:spPr>
          <a:xfrm>
            <a:off x="1635809" y="60139"/>
            <a:ext cx="9881937" cy="1077218"/>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Penal Pecuniaria</a:t>
            </a:r>
          </a:p>
          <a:p>
            <a:r>
              <a:rPr lang="es-CO" sz="1600" cap="small" dirty="0">
                <a:solidFill>
                  <a:srgbClr val="002060"/>
                </a:solidFill>
                <a:latin typeface="Candara" panose="020E0502030303020204" pitchFamily="34" charset="0"/>
              </a:rPr>
              <a:t>         </a:t>
            </a:r>
            <a:r>
              <a:rPr lang="es-CO" sz="2800" kern="0" cap="small" dirty="0">
                <a:solidFill>
                  <a:schemeClr val="accent1">
                    <a:lumMod val="50000"/>
                  </a:schemeClr>
                </a:solidFill>
                <a:latin typeface="Candara" panose="020E0502030303020204" pitchFamily="34" charset="0"/>
              </a:rPr>
              <a:t>en  Proceso</a:t>
            </a:r>
          </a:p>
        </p:txBody>
      </p:sp>
      <p:pic>
        <p:nvPicPr>
          <p:cNvPr id="2" name="Imagen 1">
            <a:extLst>
              <a:ext uri="{FF2B5EF4-FFF2-40B4-BE49-F238E27FC236}">
                <a16:creationId xmlns:a16="http://schemas.microsoft.com/office/drawing/2014/main" id="{F67AE394-D01C-438D-9DB1-4514CE556CAE}"/>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238684" y="60138"/>
            <a:ext cx="1889924" cy="1066892"/>
          </a:xfrm>
          <a:prstGeom prst="rect">
            <a:avLst/>
          </a:prstGeom>
        </p:spPr>
      </p:pic>
    </p:spTree>
    <p:extLst>
      <p:ext uri="{BB962C8B-B14F-4D97-AF65-F5344CB8AC3E}">
        <p14:creationId xmlns:p14="http://schemas.microsoft.com/office/powerpoint/2010/main" val="3644056895"/>
      </p:ext>
    </p:extLst>
  </p:cSld>
  <p:clrMapOvr>
    <a:masterClrMapping/>
  </p:clrMapOvr>
</p:sld>
</file>

<file path=ppt/slides/slide1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736600" y="1714031"/>
          <a:ext cx="10401300" cy="1753164"/>
        </p:xfrm>
        <a:graphic>
          <a:graphicData uri="http://schemas.openxmlformats.org/drawingml/2006/table">
            <a:tbl>
              <a:tblPr firstRow="1" bandRow="1">
                <a:tableStyleId>{93296810-A885-4BE3-A3E7-6D5BEEA58F35}</a:tableStyleId>
              </a:tblPr>
              <a:tblGrid>
                <a:gridCol w="1031877">
                  <a:extLst>
                    <a:ext uri="{9D8B030D-6E8A-4147-A177-3AD203B41FA5}">
                      <a16:colId xmlns:a16="http://schemas.microsoft.com/office/drawing/2014/main" val="2457421865"/>
                    </a:ext>
                  </a:extLst>
                </a:gridCol>
                <a:gridCol w="3074613">
                  <a:extLst>
                    <a:ext uri="{9D8B030D-6E8A-4147-A177-3AD203B41FA5}">
                      <a16:colId xmlns:a16="http://schemas.microsoft.com/office/drawing/2014/main" val="3367632477"/>
                    </a:ext>
                  </a:extLst>
                </a:gridCol>
                <a:gridCol w="2621981">
                  <a:extLst>
                    <a:ext uri="{9D8B030D-6E8A-4147-A177-3AD203B41FA5}">
                      <a16:colId xmlns:a16="http://schemas.microsoft.com/office/drawing/2014/main" val="2362186750"/>
                    </a:ext>
                  </a:extLst>
                </a:gridCol>
                <a:gridCol w="3672829">
                  <a:extLst>
                    <a:ext uri="{9D8B030D-6E8A-4147-A177-3AD203B41FA5}">
                      <a16:colId xmlns:a16="http://schemas.microsoft.com/office/drawing/2014/main" val="478512528"/>
                    </a:ext>
                  </a:extLst>
                </a:gridCol>
              </a:tblGrid>
              <a:tr h="756823">
                <a:tc>
                  <a:txBody>
                    <a:bodyPr/>
                    <a:lstStyle/>
                    <a:p>
                      <a:pPr algn="ctr"/>
                      <a:r>
                        <a:rPr lang="es-CO" sz="1600" dirty="0">
                          <a:solidFill>
                            <a:schemeClr val="bg1"/>
                          </a:solidFill>
                          <a:latin typeface="+mn-lt"/>
                        </a:rPr>
                        <a:t>N°</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p>
                      <a:pPr algn="ctr"/>
                      <a:endParaRPr lang="es-CO" sz="1600" dirty="0">
                        <a:solidFill>
                          <a:schemeClr val="bg1"/>
                        </a:solidFill>
                        <a:latin typeface="+mn-lt"/>
                      </a:endParaRPr>
                    </a:p>
                  </a:txBody>
                  <a:tcPr/>
                </a:tc>
                <a:extLst>
                  <a:ext uri="{0D108BD9-81ED-4DB2-BD59-A6C34878D82A}">
                    <a16:rowId xmlns:a16="http://schemas.microsoft.com/office/drawing/2014/main" val="3038505992"/>
                  </a:ext>
                </a:extLst>
              </a:tr>
              <a:tr h="996341">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5</a:t>
                      </a:r>
                    </a:p>
                  </a:txBody>
                  <a:tcPr marL="0" marR="0" marT="0" marB="0" anchor="ctr"/>
                </a:tc>
                <a:tc>
                  <a:txBody>
                    <a:bodyPr/>
                    <a:lstStyle/>
                    <a:p>
                      <a:pPr marL="0" algn="l"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Actividad de barrido y limpieza – enero de 2024.- PP N° 5</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25/04/2024</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La Interventoría recomendó iniciar con proceso el </a:t>
                      </a:r>
                      <a:r>
                        <a:rPr lang="es-MX" sz="1600" b="1" i="0" u="none" strike="noStrike" kern="1200" dirty="0">
                          <a:solidFill>
                            <a:srgbClr val="002060"/>
                          </a:solidFill>
                          <a:effectLst/>
                          <a:latin typeface="+mn-lt"/>
                          <a:ea typeface="+mn-ea"/>
                          <a:cs typeface="+mn-cs"/>
                        </a:rPr>
                        <a:t>25/04/2024</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478266086"/>
                  </a:ext>
                </a:extLst>
              </a:tr>
            </a:tbl>
          </a:graphicData>
        </a:graphic>
      </p:graphicFrame>
      <p:sp>
        <p:nvSpPr>
          <p:cNvPr id="5" name="CuadroTexto 4">
            <a:extLst>
              <a:ext uri="{FF2B5EF4-FFF2-40B4-BE49-F238E27FC236}">
                <a16:creationId xmlns:a16="http://schemas.microsoft.com/office/drawing/2014/main" id="{18D036FB-95E2-4239-A44E-939450AB20AD}"/>
              </a:ext>
            </a:extLst>
          </p:cNvPr>
          <p:cNvSpPr txBox="1"/>
          <p:nvPr/>
        </p:nvSpPr>
        <p:spPr>
          <a:xfrm>
            <a:off x="1474112" y="1252366"/>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5</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01C502B6-173E-481B-B030-DA7EF37F2575}"/>
              </a:ext>
            </a:extLst>
          </p:cNvPr>
          <p:cNvSpPr txBox="1"/>
          <p:nvPr/>
        </p:nvSpPr>
        <p:spPr>
          <a:xfrm>
            <a:off x="1635809" y="60139"/>
            <a:ext cx="9881937" cy="1077218"/>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Penal Pecuniaria</a:t>
            </a:r>
          </a:p>
          <a:p>
            <a:r>
              <a:rPr lang="es-CO" sz="1600" cap="small" dirty="0">
                <a:solidFill>
                  <a:srgbClr val="002060"/>
                </a:solidFill>
                <a:latin typeface="Candara" panose="020E0502030303020204" pitchFamily="34" charset="0"/>
              </a:rPr>
              <a:t>         </a:t>
            </a:r>
            <a:r>
              <a:rPr lang="es-CO" sz="2800" kern="0" cap="small" dirty="0">
                <a:solidFill>
                  <a:schemeClr val="accent1">
                    <a:lumMod val="50000"/>
                  </a:schemeClr>
                </a:solidFill>
                <a:latin typeface="Candara" panose="020E0502030303020204" pitchFamily="34" charset="0"/>
              </a:rPr>
              <a:t>en  Proceso</a:t>
            </a:r>
          </a:p>
        </p:txBody>
      </p:sp>
      <p:pic>
        <p:nvPicPr>
          <p:cNvPr id="2" name="Imagen 1">
            <a:extLst>
              <a:ext uri="{FF2B5EF4-FFF2-40B4-BE49-F238E27FC236}">
                <a16:creationId xmlns:a16="http://schemas.microsoft.com/office/drawing/2014/main" id="{F67AE394-D01C-438D-9DB1-4514CE556CAE}"/>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238684" y="60138"/>
            <a:ext cx="1889924" cy="1066892"/>
          </a:xfrm>
          <a:prstGeom prst="rect">
            <a:avLst/>
          </a:prstGeom>
        </p:spPr>
      </p:pic>
    </p:spTree>
    <p:extLst>
      <p:ext uri="{BB962C8B-B14F-4D97-AF65-F5344CB8AC3E}">
        <p14:creationId xmlns:p14="http://schemas.microsoft.com/office/powerpoint/2010/main" val="401337685"/>
      </p:ext>
    </p:extLst>
  </p:cSld>
  <p:clrMapOvr>
    <a:masterClrMapping/>
  </p:clrMapOvr>
</p:sld>
</file>

<file path=ppt/slides/slide1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6" y="14428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401726" y="1837574"/>
          <a:ext cx="11116020" cy="4269049"/>
        </p:xfrm>
        <a:graphic>
          <a:graphicData uri="http://schemas.openxmlformats.org/drawingml/2006/table">
            <a:tbl>
              <a:tblPr firstRow="1" bandRow="1">
                <a:tableStyleId>{93296810-A885-4BE3-A3E7-6D5BEEA58F35}</a:tableStyleId>
              </a:tblPr>
              <a:tblGrid>
                <a:gridCol w="3599475">
                  <a:extLst>
                    <a:ext uri="{9D8B030D-6E8A-4147-A177-3AD203B41FA5}">
                      <a16:colId xmlns:a16="http://schemas.microsoft.com/office/drawing/2014/main" val="3367632477"/>
                    </a:ext>
                  </a:extLst>
                </a:gridCol>
                <a:gridCol w="4234673">
                  <a:extLst>
                    <a:ext uri="{9D8B030D-6E8A-4147-A177-3AD203B41FA5}">
                      <a16:colId xmlns:a16="http://schemas.microsoft.com/office/drawing/2014/main" val="2128136495"/>
                    </a:ext>
                  </a:extLst>
                </a:gridCol>
                <a:gridCol w="3281872">
                  <a:extLst>
                    <a:ext uri="{9D8B030D-6E8A-4147-A177-3AD203B41FA5}">
                      <a16:colId xmlns:a16="http://schemas.microsoft.com/office/drawing/2014/main" val="2362186750"/>
                    </a:ext>
                  </a:extLst>
                </a:gridCol>
              </a:tblGrid>
              <a:tr h="1116148">
                <a:tc>
                  <a:txBody>
                    <a:bodyPr/>
                    <a:lstStyle/>
                    <a:p>
                      <a:pPr algn="ctr"/>
                      <a:r>
                        <a:rPr lang="es-CO" sz="1600" dirty="0">
                          <a:solidFill>
                            <a:schemeClr val="bg1"/>
                          </a:solidFill>
                          <a:latin typeface="+mn-lt"/>
                        </a:rPr>
                        <a:t>TEMA</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MX" sz="1600" dirty="0">
                          <a:solidFill>
                            <a:schemeClr val="bg1"/>
                          </a:solidFill>
                        </a:rPr>
                        <a:t>CONCEPTO</a:t>
                      </a:r>
                      <a:endParaRPr lang="es-CO" sz="1600" dirty="0">
                        <a:solidFill>
                          <a:schemeClr val="bg1"/>
                        </a:solidFill>
                      </a:endParaRP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txBody>
                  <a:tcPr/>
                </a:tc>
                <a:extLst>
                  <a:ext uri="{0D108BD9-81ED-4DB2-BD59-A6C34878D82A}">
                    <a16:rowId xmlns:a16="http://schemas.microsoft.com/office/drawing/2014/main" val="3038505992"/>
                  </a:ext>
                </a:extLst>
              </a:tr>
              <a:tr h="1050967">
                <a:tc>
                  <a:txBody>
                    <a:bodyPr/>
                    <a:lstStyle/>
                    <a:p>
                      <a:pPr marL="0" algn="l" defTabSz="914400" rtl="0" eaLnBrk="1" fontAlgn="ctr" latinLnBrk="0" hangingPunct="1"/>
                      <a:r>
                        <a:rPr lang="es-MX" sz="1600" b="0" i="0" u="none" strike="noStrike" kern="1200" dirty="0">
                          <a:solidFill>
                            <a:srgbClr val="002060"/>
                          </a:solidFill>
                          <a:effectLst/>
                          <a:latin typeface="+mn-lt"/>
                          <a:ea typeface="+mn-ea"/>
                          <a:cs typeface="+mn-cs"/>
                        </a:rPr>
                        <a:t>Acuerdos de Niveles (ANS) de Tecnología en el mes de Febrero </a:t>
                      </a:r>
                    </a:p>
                  </a:txBody>
                  <a:tcPr marL="9525" marR="9525" marT="9525" marB="0" anchor="ctr"/>
                </a:tc>
                <a:tc>
                  <a:txBody>
                    <a:bodyPr/>
                    <a:lstStyle/>
                    <a:p>
                      <a:pPr marL="0" algn="l" defTabSz="914400" rtl="0" eaLnBrk="1" fontAlgn="ctr" latinLnBrk="0" hangingPunct="1"/>
                      <a:r>
                        <a:rPr lang="es-MX" sz="1600" b="0" i="0" u="none" strike="noStrike" kern="1200" dirty="0">
                          <a:solidFill>
                            <a:srgbClr val="002060"/>
                          </a:solidFill>
                          <a:effectLst/>
                          <a:latin typeface="+mn-lt"/>
                          <a:ea typeface="+mn-ea"/>
                          <a:cs typeface="+mn-cs"/>
                        </a:rPr>
                        <a:t>Acuerdos de Nivel de Servicio – ANS, relacionados con la</a:t>
                      </a:r>
                      <a:br>
                        <a:rPr lang="es-MX" sz="1600" b="0" i="0" u="none" strike="noStrike" kern="1200" dirty="0">
                          <a:solidFill>
                            <a:srgbClr val="002060"/>
                          </a:solidFill>
                          <a:effectLst/>
                          <a:latin typeface="+mn-lt"/>
                          <a:ea typeface="+mn-ea"/>
                          <a:cs typeface="+mn-cs"/>
                        </a:rPr>
                      </a:br>
                      <a:r>
                        <a:rPr lang="es-MX" sz="1600" b="0" i="0" u="none" strike="noStrike" kern="1200" dirty="0">
                          <a:solidFill>
                            <a:srgbClr val="002060"/>
                          </a:solidFill>
                          <a:effectLst/>
                          <a:latin typeface="+mn-lt"/>
                          <a:ea typeface="+mn-ea"/>
                          <a:cs typeface="+mn-cs"/>
                        </a:rPr>
                        <a:t>entrega de información por parte de los operadores</a:t>
                      </a:r>
                    </a:p>
                  </a:txBody>
                  <a:tcPr marL="9525" marR="9525" marT="9525" marB="0" anchor="ctr"/>
                </a:tc>
                <a:tc>
                  <a:txBody>
                    <a:bodyPr/>
                    <a:lstStyle/>
                    <a:p>
                      <a:pPr marL="0" algn="ctr" defTabSz="914400" rtl="0" eaLnBrk="1" fontAlgn="ctr" latinLnBrk="0" hangingPunct="1"/>
                      <a:r>
                        <a:rPr lang="es-MX" sz="1600" b="0" i="0" u="none" strike="noStrike" kern="1200" noProof="0" dirty="0">
                          <a:solidFill>
                            <a:srgbClr val="002060"/>
                          </a:solidFill>
                          <a:effectLst/>
                          <a:latin typeface="Calibri" panose="020F0502020204030204" pitchFamily="34" charset="0"/>
                          <a:ea typeface="+mn-ea"/>
                          <a:cs typeface="+mn-cs"/>
                        </a:rPr>
                        <a:t>La Interventoría recomendó iniciar con proceso. </a:t>
                      </a:r>
                      <a:r>
                        <a:rPr lang="es-MX" sz="1600" b="1" i="0" u="none" strike="noStrike" kern="1200" noProof="0" dirty="0">
                          <a:solidFill>
                            <a:srgbClr val="002060"/>
                          </a:solidFill>
                          <a:effectLst/>
                          <a:latin typeface="Calibri" panose="020F0502020204030204" pitchFamily="34" charset="0"/>
                          <a:ea typeface="+mn-ea"/>
                          <a:cs typeface="+mn-cs"/>
                        </a:rPr>
                        <a:t>5/04/2022</a:t>
                      </a:r>
                      <a:endParaRPr lang="es-MX" sz="1600" b="1" i="0" u="none" strike="noStrike" kern="1200" dirty="0">
                        <a:solidFill>
                          <a:srgbClr val="002060"/>
                        </a:solidFill>
                        <a:effectLst/>
                        <a:latin typeface="+mn-lt"/>
                        <a:ea typeface="+mn-ea"/>
                        <a:cs typeface="+mn-cs"/>
                      </a:endParaRPr>
                    </a:p>
                  </a:txBody>
                  <a:tcPr marL="0" marR="0" marT="0" marB="0" anchor="ctr"/>
                </a:tc>
                <a:extLst>
                  <a:ext uri="{0D108BD9-81ED-4DB2-BD59-A6C34878D82A}">
                    <a16:rowId xmlns:a16="http://schemas.microsoft.com/office/drawing/2014/main" val="4189619434"/>
                  </a:ext>
                </a:extLst>
              </a:tr>
              <a:tr h="1050967">
                <a:tc>
                  <a:txBody>
                    <a:bodyPr/>
                    <a:lstStyle/>
                    <a:p>
                      <a:pPr marL="0" algn="l" defTabSz="914400" rtl="0" eaLnBrk="1" fontAlgn="ctr" latinLnBrk="0" hangingPunct="1"/>
                      <a:r>
                        <a:rPr lang="es-MX" sz="1600" b="0" i="0" u="none" strike="noStrike" kern="1200" dirty="0">
                          <a:solidFill>
                            <a:srgbClr val="002060"/>
                          </a:solidFill>
                          <a:effectLst/>
                          <a:latin typeface="+mn-lt"/>
                          <a:ea typeface="+mn-ea"/>
                          <a:cs typeface="+mn-cs"/>
                        </a:rPr>
                        <a:t>Informe sobre incumplimiento de Acuerdos de Niveles de Servicios (ANS) de tecnología en el mes de mayo de 2023 </a:t>
                      </a:r>
                    </a:p>
                  </a:txBody>
                  <a:tcPr marL="9525" marR="9525" marT="9525" marB="0" anchor="ctr"/>
                </a:tc>
                <a:tc>
                  <a:txBody>
                    <a:bodyPr/>
                    <a:lstStyle/>
                    <a:p>
                      <a:pPr marL="0" algn="l" defTabSz="914400" rtl="0" eaLnBrk="1" fontAlgn="ctr" latinLnBrk="0" hangingPunct="1"/>
                      <a:r>
                        <a:rPr lang="es-MX" sz="1600" b="0" i="0" u="none" strike="noStrike" kern="1200" dirty="0">
                          <a:solidFill>
                            <a:srgbClr val="002060"/>
                          </a:solidFill>
                          <a:effectLst/>
                          <a:latin typeface="+mn-lt"/>
                          <a:ea typeface="+mn-ea"/>
                          <a:cs typeface="+mn-cs"/>
                        </a:rPr>
                        <a:t>Acuerdos de Nivel de Servicio – ANS, relacionados con la</a:t>
                      </a:r>
                      <a:br>
                        <a:rPr lang="es-MX" sz="1600" b="0" i="0" u="none" strike="noStrike" kern="1200" dirty="0">
                          <a:solidFill>
                            <a:srgbClr val="002060"/>
                          </a:solidFill>
                          <a:effectLst/>
                          <a:latin typeface="+mn-lt"/>
                          <a:ea typeface="+mn-ea"/>
                          <a:cs typeface="+mn-cs"/>
                        </a:rPr>
                      </a:br>
                      <a:r>
                        <a:rPr lang="es-MX" sz="1600" b="0" i="0" u="none" strike="noStrike" kern="1200" dirty="0">
                          <a:solidFill>
                            <a:srgbClr val="002060"/>
                          </a:solidFill>
                          <a:effectLst/>
                          <a:latin typeface="+mn-lt"/>
                          <a:ea typeface="+mn-ea"/>
                          <a:cs typeface="+mn-cs"/>
                        </a:rPr>
                        <a:t>entrega de información por parte de los operadores</a:t>
                      </a:r>
                    </a:p>
                  </a:txBody>
                  <a:tcPr marL="9525" marR="9525" marT="9525" marB="0" anchor="ctr"/>
                </a:tc>
                <a:tc>
                  <a:txBody>
                    <a:bodyPr/>
                    <a:lstStyle/>
                    <a:p>
                      <a:pPr marL="0" algn="ctr" defTabSz="914400" rtl="0" eaLnBrk="1" fontAlgn="ctr" latinLnBrk="0" hangingPunct="1"/>
                      <a:r>
                        <a:rPr lang="es-MX" sz="1600" b="0" i="0" u="none" strike="noStrike" kern="1200" noProof="0" dirty="0">
                          <a:solidFill>
                            <a:srgbClr val="002060"/>
                          </a:solidFill>
                          <a:effectLst/>
                          <a:latin typeface="Calibri" panose="020F0502020204030204" pitchFamily="34" charset="0"/>
                          <a:ea typeface="+mn-ea"/>
                          <a:cs typeface="+mn-cs"/>
                        </a:rPr>
                        <a:t>La Interventoría recomendó iniciar con proceso. </a:t>
                      </a:r>
                      <a:r>
                        <a:rPr lang="es-MX" sz="1600" b="1" i="0" u="none" strike="noStrike" kern="1200" noProof="0" dirty="0">
                          <a:solidFill>
                            <a:srgbClr val="002060"/>
                          </a:solidFill>
                          <a:effectLst/>
                          <a:latin typeface="Calibri" panose="020F0502020204030204" pitchFamily="34" charset="0"/>
                          <a:ea typeface="+mn-ea"/>
                          <a:cs typeface="+mn-cs"/>
                        </a:rPr>
                        <a:t>14/08/2023</a:t>
                      </a:r>
                      <a:endParaRPr lang="es-MX" sz="1600" b="1" i="0" u="none" strike="noStrike" kern="1200" dirty="0">
                        <a:solidFill>
                          <a:srgbClr val="002060"/>
                        </a:solidFill>
                        <a:effectLst/>
                        <a:latin typeface="+mn-lt"/>
                        <a:ea typeface="+mn-ea"/>
                        <a:cs typeface="+mn-cs"/>
                      </a:endParaRPr>
                    </a:p>
                  </a:txBody>
                  <a:tcPr marL="0" marR="0" marT="0" marB="0" anchor="ctr"/>
                </a:tc>
                <a:extLst>
                  <a:ext uri="{0D108BD9-81ED-4DB2-BD59-A6C34878D82A}">
                    <a16:rowId xmlns:a16="http://schemas.microsoft.com/office/drawing/2014/main" val="1844183622"/>
                  </a:ext>
                </a:extLst>
              </a:tr>
              <a:tr h="1050967">
                <a:tc>
                  <a:txBody>
                    <a:bodyPr/>
                    <a:lstStyle/>
                    <a:p>
                      <a:pPr marL="0" algn="l" defTabSz="914400" rtl="0" eaLnBrk="1" fontAlgn="ctr" latinLnBrk="0" hangingPunct="1"/>
                      <a:r>
                        <a:rPr lang="es-MX" sz="1600" b="0" i="0" u="none" strike="noStrike" kern="1200">
                          <a:solidFill>
                            <a:srgbClr val="002060"/>
                          </a:solidFill>
                          <a:effectLst/>
                          <a:latin typeface="+mn-lt"/>
                          <a:ea typeface="+mn-ea"/>
                          <a:cs typeface="+mn-cs"/>
                        </a:rPr>
                        <a:t>Informe sobre incumplimiento de Acuerdos de Niveles de Servicios (ANS) de tecnología en el mes de junio de 2023</a:t>
                      </a:r>
                    </a:p>
                  </a:txBody>
                  <a:tcPr marL="9525" marR="9525" marT="9525" marB="0" anchor="ctr"/>
                </a:tc>
                <a:tc>
                  <a:txBody>
                    <a:bodyPr/>
                    <a:lstStyle/>
                    <a:p>
                      <a:pPr marL="0" algn="l" defTabSz="914400" rtl="0" eaLnBrk="1" fontAlgn="ctr" latinLnBrk="0" hangingPunct="1"/>
                      <a:r>
                        <a:rPr lang="es-MX" sz="1600" b="0" i="0" u="none" strike="noStrike" kern="1200" dirty="0">
                          <a:solidFill>
                            <a:srgbClr val="002060"/>
                          </a:solidFill>
                          <a:effectLst/>
                          <a:latin typeface="+mn-lt"/>
                          <a:ea typeface="+mn-ea"/>
                          <a:cs typeface="+mn-cs"/>
                        </a:rPr>
                        <a:t>Acuerdos de Nivel de Servicio – ANS, relacionados con la</a:t>
                      </a:r>
                      <a:br>
                        <a:rPr lang="es-MX" sz="1600" b="0" i="0" u="none" strike="noStrike" kern="1200" dirty="0">
                          <a:solidFill>
                            <a:srgbClr val="002060"/>
                          </a:solidFill>
                          <a:effectLst/>
                          <a:latin typeface="+mn-lt"/>
                          <a:ea typeface="+mn-ea"/>
                          <a:cs typeface="+mn-cs"/>
                        </a:rPr>
                      </a:br>
                      <a:r>
                        <a:rPr lang="es-MX" sz="1600" b="0" i="0" u="none" strike="noStrike" kern="1200" dirty="0">
                          <a:solidFill>
                            <a:srgbClr val="002060"/>
                          </a:solidFill>
                          <a:effectLst/>
                          <a:latin typeface="+mn-lt"/>
                          <a:ea typeface="+mn-ea"/>
                          <a:cs typeface="+mn-cs"/>
                        </a:rPr>
                        <a:t>entrega de información por parte de los operadores</a:t>
                      </a:r>
                    </a:p>
                  </a:txBody>
                  <a:tcPr marL="9525" marR="9525" marT="9525" marB="0" anchor="ctr"/>
                </a:tc>
                <a:tc>
                  <a:txBody>
                    <a:bodyPr/>
                    <a:lstStyle/>
                    <a:p>
                      <a:pPr marL="0" algn="ctr" defTabSz="914400" rtl="0" eaLnBrk="1" fontAlgn="ctr" latinLnBrk="0" hangingPunct="1"/>
                      <a:r>
                        <a:rPr lang="es-MX" sz="1600" b="0" i="0" u="none" strike="noStrike" kern="1200" noProof="0" dirty="0">
                          <a:solidFill>
                            <a:srgbClr val="002060"/>
                          </a:solidFill>
                          <a:effectLst/>
                          <a:latin typeface="Calibri" panose="020F0502020204030204" pitchFamily="34" charset="0"/>
                          <a:ea typeface="+mn-ea"/>
                          <a:cs typeface="+mn-cs"/>
                        </a:rPr>
                        <a:t>La Interventoría recomendó iniciar con proceso. </a:t>
                      </a:r>
                      <a:r>
                        <a:rPr lang="es-MX" sz="1600" b="1" i="0" u="none" strike="noStrike" kern="1200" noProof="0" dirty="0">
                          <a:solidFill>
                            <a:srgbClr val="002060"/>
                          </a:solidFill>
                          <a:effectLst/>
                          <a:latin typeface="Calibri" panose="020F0502020204030204" pitchFamily="34" charset="0"/>
                          <a:ea typeface="+mn-ea"/>
                          <a:cs typeface="+mn-cs"/>
                        </a:rPr>
                        <a:t>14/08/2023</a:t>
                      </a:r>
                      <a:endParaRPr lang="es-MX" sz="1600" b="1" i="0" u="none" strike="noStrike" kern="1200" dirty="0">
                        <a:solidFill>
                          <a:srgbClr val="002060"/>
                        </a:solidFill>
                        <a:effectLst/>
                        <a:latin typeface="+mn-lt"/>
                        <a:ea typeface="+mn-ea"/>
                        <a:cs typeface="+mn-cs"/>
                      </a:endParaRPr>
                    </a:p>
                  </a:txBody>
                  <a:tcPr marL="0" marR="0" marT="0" marB="0" anchor="ctr"/>
                </a:tc>
                <a:extLst>
                  <a:ext uri="{0D108BD9-81ED-4DB2-BD59-A6C34878D82A}">
                    <a16:rowId xmlns:a16="http://schemas.microsoft.com/office/drawing/2014/main" val="1119970922"/>
                  </a:ext>
                </a:extLst>
              </a:tr>
            </a:tbl>
          </a:graphicData>
        </a:graphic>
      </p:graphicFrame>
      <p:sp>
        <p:nvSpPr>
          <p:cNvPr id="5" name="CuadroTexto 4">
            <a:extLst>
              <a:ext uri="{FF2B5EF4-FFF2-40B4-BE49-F238E27FC236}">
                <a16:creationId xmlns:a16="http://schemas.microsoft.com/office/drawing/2014/main" id="{18D036FB-95E2-4239-A44E-939450AB20AD}"/>
              </a:ext>
            </a:extLst>
          </p:cNvPr>
          <p:cNvSpPr txBox="1"/>
          <p:nvPr/>
        </p:nvSpPr>
        <p:spPr>
          <a:xfrm>
            <a:off x="2083712" y="966946"/>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3</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01C502B6-173E-481B-B030-DA7EF37F2575}"/>
              </a:ext>
            </a:extLst>
          </p:cNvPr>
          <p:cNvSpPr txBox="1"/>
          <p:nvPr/>
        </p:nvSpPr>
        <p:spPr>
          <a:xfrm>
            <a:off x="1635809" y="60139"/>
            <a:ext cx="9881937" cy="1692771"/>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Incumplimiento en proceso - ANS </a:t>
            </a:r>
          </a:p>
          <a:p>
            <a:r>
              <a:rPr lang="es-CO" sz="1600" cap="small" dirty="0">
                <a:solidFill>
                  <a:srgbClr val="002060"/>
                </a:solidFill>
                <a:latin typeface="Candara" panose="020E0502030303020204" pitchFamily="34" charset="0"/>
              </a:rPr>
              <a:t>     </a:t>
            </a:r>
          </a:p>
          <a:p>
            <a:endParaRPr lang="es-CO" sz="1600" dirty="0"/>
          </a:p>
        </p:txBody>
      </p:sp>
      <p:pic>
        <p:nvPicPr>
          <p:cNvPr id="7" name="Imagen 6">
            <a:extLst>
              <a:ext uri="{FF2B5EF4-FFF2-40B4-BE49-F238E27FC236}">
                <a16:creationId xmlns:a16="http://schemas.microsoft.com/office/drawing/2014/main" id="{2CB1385B-1F56-46B8-BF8E-90134238810D}"/>
              </a:ext>
            </a:extLst>
          </p:cNvPr>
          <p:cNvPicPr>
            <a:picLocks noChangeAspect="1"/>
          </p:cNvPicPr>
          <p:nvPr/>
        </p:nvPicPr>
        <p:blipFill rotWithShape="1">
          <a:blip r:embed="rId2" cstate="email">
            <a:extLst>
              <a:ext uri="{28A0092B-C50C-407E-A947-70E740481C1C}">
                <a14:useLocalDpi xmlns:a14="http://schemas.microsoft.com/office/drawing/2010/main"/>
              </a:ext>
            </a:extLst>
          </a:blip>
          <a:srcRect l="12658" t="17307" r="12911" b="19214"/>
          <a:stretch/>
        </p:blipFill>
        <p:spPr>
          <a:xfrm>
            <a:off x="401726" y="324840"/>
            <a:ext cx="1234083" cy="741350"/>
          </a:xfrm>
          <a:prstGeom prst="rect">
            <a:avLst/>
          </a:prstGeom>
        </p:spPr>
      </p:pic>
    </p:spTree>
    <p:extLst>
      <p:ext uri="{BB962C8B-B14F-4D97-AF65-F5344CB8AC3E}">
        <p14:creationId xmlns:p14="http://schemas.microsoft.com/office/powerpoint/2010/main" val="1739565349"/>
      </p:ext>
    </p:extLst>
  </p:cSld>
  <p:clrMapOvr>
    <a:masterClrMapping/>
  </p:clrMapOvr>
</p:sld>
</file>

<file path=ppt/slides/slide19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98B4699-2BAF-1EB1-D5C8-113778402E01}"/>
            </a:ext>
          </a:extLst>
        </p:cNvPr>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919311EE-26B1-0861-AC40-469BF1F3A062}"/>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C7675FE-8E26-4EDC-2148-7D2DF7E44738}"/>
              </a:ext>
            </a:extLst>
          </p:cNvPr>
          <p:cNvGraphicFramePr>
            <a:graphicFrameLocks noGrp="1"/>
          </p:cNvGraphicFramePr>
          <p:nvPr/>
        </p:nvGraphicFramePr>
        <p:xfrm>
          <a:off x="613610" y="1683255"/>
          <a:ext cx="10756231" cy="4550294"/>
        </p:xfrm>
        <a:graphic>
          <a:graphicData uri="http://schemas.openxmlformats.org/drawingml/2006/table">
            <a:tbl>
              <a:tblPr firstRow="1" bandRow="1">
                <a:tableStyleId>{93296810-A885-4BE3-A3E7-6D5BEEA58F35}</a:tableStyleId>
              </a:tblPr>
              <a:tblGrid>
                <a:gridCol w="1067088">
                  <a:extLst>
                    <a:ext uri="{9D8B030D-6E8A-4147-A177-3AD203B41FA5}">
                      <a16:colId xmlns:a16="http://schemas.microsoft.com/office/drawing/2014/main" val="2457421865"/>
                    </a:ext>
                  </a:extLst>
                </a:gridCol>
                <a:gridCol w="3179532">
                  <a:extLst>
                    <a:ext uri="{9D8B030D-6E8A-4147-A177-3AD203B41FA5}">
                      <a16:colId xmlns:a16="http://schemas.microsoft.com/office/drawing/2014/main" val="3367632477"/>
                    </a:ext>
                  </a:extLst>
                </a:gridCol>
                <a:gridCol w="2711452">
                  <a:extLst>
                    <a:ext uri="{9D8B030D-6E8A-4147-A177-3AD203B41FA5}">
                      <a16:colId xmlns:a16="http://schemas.microsoft.com/office/drawing/2014/main" val="2362186750"/>
                    </a:ext>
                  </a:extLst>
                </a:gridCol>
                <a:gridCol w="3798159">
                  <a:extLst>
                    <a:ext uri="{9D8B030D-6E8A-4147-A177-3AD203B41FA5}">
                      <a16:colId xmlns:a16="http://schemas.microsoft.com/office/drawing/2014/main" val="478512528"/>
                    </a:ext>
                  </a:extLst>
                </a:gridCol>
              </a:tblGrid>
              <a:tr h="816910">
                <a:tc>
                  <a:txBody>
                    <a:bodyPr/>
                    <a:lstStyle/>
                    <a:p>
                      <a:pPr algn="ctr"/>
                      <a:r>
                        <a:rPr lang="es-CO" sz="1600" dirty="0">
                          <a:solidFill>
                            <a:schemeClr val="bg1"/>
                          </a:solidFill>
                          <a:latin typeface="+mn-lt"/>
                        </a:rPr>
                        <a:t>N°</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p>
                      <a:pPr algn="ctr"/>
                      <a:endParaRPr lang="es-CO" sz="1600" dirty="0">
                        <a:solidFill>
                          <a:schemeClr val="bg1"/>
                        </a:solidFill>
                        <a:latin typeface="+mn-lt"/>
                      </a:endParaRPr>
                    </a:p>
                  </a:txBody>
                  <a:tcPr/>
                </a:tc>
                <a:extLst>
                  <a:ext uri="{0D108BD9-81ED-4DB2-BD59-A6C34878D82A}">
                    <a16:rowId xmlns:a16="http://schemas.microsoft.com/office/drawing/2014/main" val="3038505992"/>
                  </a:ext>
                </a:extLst>
              </a:tr>
              <a:tr h="769204">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a:t>
                      </a:r>
                    </a:p>
                  </a:txBody>
                  <a:tcPr marL="0" marR="0" marT="0" marB="0" anchor="ctr"/>
                </a:tc>
                <a:tc>
                  <a:txBody>
                    <a:bodyPr/>
                    <a:lstStyle/>
                    <a:p>
                      <a:pPr algn="just" fontAlgn="ctr"/>
                      <a:r>
                        <a:rPr lang="pt-BR" sz="1600" b="0" i="0" u="none" strike="noStrike" kern="1200" dirty="0">
                          <a:solidFill>
                            <a:srgbClr val="002060"/>
                          </a:solidFill>
                          <a:effectLst/>
                          <a:latin typeface="+mn-lt"/>
                          <a:ea typeface="+mn-ea"/>
                          <a:cs typeface="+mn-cs"/>
                        </a:rPr>
                        <a:t>Fuga de Lixiviados – Febrero de 2023 - PP N° 17</a:t>
                      </a:r>
                    </a:p>
                  </a:txBody>
                  <a:tcPr marL="9525" marR="9525" marT="9525" marB="0" anchor="ctr"/>
                </a:tc>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05/05/2023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s-MX" sz="1600" b="0" i="0" u="none" strike="noStrike" kern="1200" cap="none" spc="0" normalizeH="0" baseline="0" noProof="0" dirty="0">
                          <a:ln>
                            <a:noFill/>
                          </a:ln>
                          <a:solidFill>
                            <a:srgbClr val="002060"/>
                          </a:solidFill>
                          <a:effectLst/>
                          <a:uLnTx/>
                          <a:uFillTx/>
                          <a:latin typeface="+mn-lt"/>
                          <a:ea typeface="+mn-ea"/>
                          <a:cs typeface="+mn-cs"/>
                        </a:rPr>
                        <a:t>La Interventoría recomendó iniciar con proceso el </a:t>
                      </a:r>
                      <a:r>
                        <a:rPr kumimoji="0" lang="es-MX" sz="1600" b="1" i="0" u="none" strike="noStrike" kern="1200" cap="none" spc="0" normalizeH="0" baseline="0" noProof="0" dirty="0">
                          <a:ln>
                            <a:noFill/>
                          </a:ln>
                          <a:solidFill>
                            <a:srgbClr val="002060"/>
                          </a:solidFill>
                          <a:effectLst/>
                          <a:uLnTx/>
                          <a:uFillTx/>
                          <a:latin typeface="+mn-lt"/>
                          <a:ea typeface="+mn-ea"/>
                          <a:cs typeface="+mn-cs"/>
                        </a:rPr>
                        <a:t>05/05/2023</a:t>
                      </a: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478266086"/>
                  </a:ext>
                </a:extLst>
              </a:tr>
              <a:tr h="738132">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2</a:t>
                      </a:r>
                    </a:p>
                  </a:txBody>
                  <a:tcPr marL="0" marR="0" marT="0" marB="0" anchor="ctr"/>
                </a:tc>
                <a:tc>
                  <a:txBody>
                    <a:bodyPr/>
                    <a:lstStyle/>
                    <a:p>
                      <a:pPr algn="just" fontAlgn="ctr"/>
                      <a:r>
                        <a:rPr lang="es-MX" sz="1600" b="0" i="0" u="none" strike="noStrike" kern="1200" dirty="0">
                          <a:solidFill>
                            <a:srgbClr val="002060"/>
                          </a:solidFill>
                          <a:effectLst/>
                          <a:latin typeface="+mn-lt"/>
                          <a:ea typeface="+mn-ea"/>
                          <a:cs typeface="+mn-cs"/>
                        </a:rPr>
                        <a:t>Actividad de Barrido y Limpieza Manual -  Incumplimiento de frecuencia -Enero  - PP N° 18</a:t>
                      </a:r>
                      <a:endParaRPr lang="es-CO" sz="1600" b="0" i="0" u="none" strike="noStrike" kern="1200" dirty="0">
                        <a:solidFill>
                          <a:srgbClr val="002060"/>
                        </a:solidFill>
                        <a:effectLst/>
                        <a:latin typeface="+mn-lt"/>
                        <a:ea typeface="+mn-ea"/>
                        <a:cs typeface="+mn-cs"/>
                      </a:endParaRP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s-CO" sz="1600" b="0" i="0" u="none" strike="noStrike" kern="1200" cap="none" spc="0" normalizeH="0" baseline="0" noProof="0" dirty="0">
                          <a:ln>
                            <a:noFill/>
                          </a:ln>
                          <a:solidFill>
                            <a:srgbClr val="002060"/>
                          </a:solidFill>
                          <a:effectLst/>
                          <a:uLnTx/>
                          <a:uFillTx/>
                          <a:latin typeface="Calibri" panose="020F0502020204030204" pitchFamily="34" charset="0"/>
                          <a:ea typeface="+mn-ea"/>
                          <a:cs typeface="+mn-cs"/>
                        </a:rPr>
                        <a:t>22/05/2023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s-MX" sz="1600" b="0" i="0" u="none" strike="noStrike" kern="1200" cap="none" spc="0" normalizeH="0" baseline="0" noProof="0" dirty="0">
                          <a:ln>
                            <a:noFill/>
                          </a:ln>
                          <a:solidFill>
                            <a:srgbClr val="002060"/>
                          </a:solidFill>
                          <a:effectLst/>
                          <a:uLnTx/>
                          <a:uFillTx/>
                          <a:latin typeface="+mn-lt"/>
                          <a:ea typeface="+mn-ea"/>
                          <a:cs typeface="+mn-cs"/>
                        </a:rPr>
                        <a:t>La Interventoría recomendó iniciar con proceso el </a:t>
                      </a:r>
                      <a:r>
                        <a:rPr kumimoji="0" lang="es-MX" sz="1600" b="1" i="0" u="none" strike="noStrike" kern="1200" cap="none" spc="0" normalizeH="0" baseline="0" noProof="0" dirty="0">
                          <a:ln>
                            <a:noFill/>
                          </a:ln>
                          <a:solidFill>
                            <a:srgbClr val="002060"/>
                          </a:solidFill>
                          <a:effectLst/>
                          <a:uLnTx/>
                          <a:uFillTx/>
                          <a:latin typeface="+mn-lt"/>
                          <a:ea typeface="+mn-ea"/>
                          <a:cs typeface="+mn-cs"/>
                        </a:rPr>
                        <a:t>22/05/2023</a:t>
                      </a:r>
                      <a:endParaRPr kumimoji="0" lang="es-MX" sz="1600" b="1" i="0" u="none" strike="noStrike" kern="1200" cap="none" spc="0" normalizeH="0" baseline="0" noProof="0" dirty="0">
                        <a:ln>
                          <a:noFill/>
                        </a:ln>
                        <a:solidFill>
                          <a:srgbClr val="002060"/>
                        </a:solidFill>
                        <a:effectLst/>
                        <a:uLnTx/>
                        <a:uFillTx/>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2838776222"/>
                  </a:ext>
                </a:extLst>
              </a:tr>
              <a:tr h="738132">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3</a:t>
                      </a:r>
                    </a:p>
                  </a:txBody>
                  <a:tcPr marL="0" marR="0" marT="0" marB="0" anchor="ctr"/>
                </a:tc>
                <a:tc>
                  <a:txBody>
                    <a:bodyPr/>
                    <a:lstStyle/>
                    <a:p>
                      <a:pPr algn="just" fontAlgn="ctr"/>
                      <a:r>
                        <a:rPr lang="es-CO" sz="1600" b="0" i="0" u="none" strike="noStrike" kern="1200" dirty="0">
                          <a:solidFill>
                            <a:srgbClr val="002060"/>
                          </a:solidFill>
                          <a:effectLst/>
                          <a:latin typeface="+mn-lt"/>
                          <a:ea typeface="+mn-ea"/>
                          <a:cs typeface="+mn-cs"/>
                        </a:rPr>
                        <a:t>Informe sobre posible incumplimiento por fuga de Lixiviados – mayo de 2023 - PP N° 19</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s-CO" sz="1600" b="0" i="0" u="none" strike="noStrike" kern="1200" cap="none" spc="0" normalizeH="0" baseline="0" noProof="0" dirty="0">
                          <a:ln>
                            <a:noFill/>
                          </a:ln>
                          <a:solidFill>
                            <a:srgbClr val="002060"/>
                          </a:solidFill>
                          <a:effectLst/>
                          <a:uLnTx/>
                          <a:uFillTx/>
                          <a:latin typeface="Calibri" panose="020F0502020204030204" pitchFamily="34" charset="0"/>
                          <a:ea typeface="+mn-ea"/>
                          <a:cs typeface="+mn-cs"/>
                        </a:rPr>
                        <a:t>10/08/2023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s-MX" sz="1600" b="0" i="0" u="none" strike="noStrike" kern="1200" cap="none" spc="0" normalizeH="0" baseline="0" noProof="0" dirty="0">
                          <a:ln>
                            <a:noFill/>
                          </a:ln>
                          <a:solidFill>
                            <a:srgbClr val="002060"/>
                          </a:solidFill>
                          <a:effectLst/>
                          <a:uLnTx/>
                          <a:uFillTx/>
                          <a:latin typeface="+mn-lt"/>
                          <a:ea typeface="+mn-ea"/>
                          <a:cs typeface="+mn-cs"/>
                        </a:rPr>
                        <a:t>La Interventoría recomendó iniciar con proceso el </a:t>
                      </a:r>
                      <a:r>
                        <a:rPr kumimoji="0" lang="es-CO" sz="1600" b="1" i="0" u="none" strike="noStrike" kern="1200" cap="none" spc="0" normalizeH="0" baseline="0" noProof="0" dirty="0">
                          <a:ln>
                            <a:noFill/>
                          </a:ln>
                          <a:solidFill>
                            <a:srgbClr val="002060"/>
                          </a:solidFill>
                          <a:effectLst/>
                          <a:uLnTx/>
                          <a:uFillTx/>
                          <a:latin typeface="Calibri" panose="020F0502020204030204" pitchFamily="34" charset="0"/>
                          <a:ea typeface="+mn-ea"/>
                          <a:cs typeface="+mn-cs"/>
                        </a:rPr>
                        <a:t>10/08/2023</a:t>
                      </a:r>
                    </a:p>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es-MX" sz="1600" b="1" i="0" u="none" strike="noStrike" kern="1200" cap="none" spc="0" normalizeH="0" baseline="0" noProof="0" dirty="0">
                        <a:ln>
                          <a:noFill/>
                        </a:ln>
                        <a:solidFill>
                          <a:srgbClr val="002060"/>
                        </a:solidFill>
                        <a:effectLst/>
                        <a:uLnTx/>
                        <a:uFillTx/>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794324722"/>
                  </a:ext>
                </a:extLst>
              </a:tr>
              <a:tr h="738132">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4</a:t>
                      </a:r>
                    </a:p>
                  </a:txBody>
                  <a:tcPr marL="0" marR="0" marT="0" marB="0" anchor="ctr"/>
                </a:tc>
                <a:tc>
                  <a:txBody>
                    <a:bodyPr/>
                    <a:lstStyle/>
                    <a:p>
                      <a:pPr algn="just" fontAlgn="ctr"/>
                      <a:r>
                        <a:rPr lang="es-MX" sz="1600" b="0" i="0" u="none" strike="noStrike" kern="1200" dirty="0">
                          <a:solidFill>
                            <a:srgbClr val="002060"/>
                          </a:solidFill>
                          <a:effectLst/>
                          <a:latin typeface="+mn-lt"/>
                          <a:ea typeface="+mn-ea"/>
                          <a:cs typeface="+mn-cs"/>
                        </a:rPr>
                        <a:t>Actividad de barrido y limpieza - Incumplimiento de frecuencias - Julio - PP N° 20</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s-CO" sz="1600" b="0" i="0" u="none" strike="noStrike" kern="1200" cap="none" spc="0" normalizeH="0" baseline="0" noProof="0" dirty="0">
                          <a:ln>
                            <a:noFill/>
                          </a:ln>
                          <a:solidFill>
                            <a:srgbClr val="002060"/>
                          </a:solidFill>
                          <a:effectLst/>
                          <a:uLnTx/>
                          <a:uFillTx/>
                          <a:latin typeface="Calibri" panose="020F0502020204030204" pitchFamily="34" charset="0"/>
                          <a:ea typeface="+mn-ea"/>
                          <a:cs typeface="+mn-cs"/>
                        </a:rPr>
                        <a:t>25/08/2023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s-MX" sz="1600" b="0" i="0" u="none" strike="noStrike" kern="1200" cap="none" spc="0" normalizeH="0" baseline="0" noProof="0" dirty="0">
                          <a:ln>
                            <a:noFill/>
                          </a:ln>
                          <a:solidFill>
                            <a:srgbClr val="002060"/>
                          </a:solidFill>
                          <a:effectLst/>
                          <a:uLnTx/>
                          <a:uFillTx/>
                          <a:latin typeface="+mn-lt"/>
                          <a:ea typeface="+mn-ea"/>
                          <a:cs typeface="+mn-cs"/>
                        </a:rPr>
                        <a:t>La Interventoría recomendó iniciar con proceso el </a:t>
                      </a:r>
                      <a:r>
                        <a:rPr kumimoji="0" lang="es-CO" sz="1600" b="1" i="0" u="none" strike="noStrike" kern="1200" cap="none" spc="0" normalizeH="0" baseline="0" noProof="0" dirty="0">
                          <a:ln>
                            <a:noFill/>
                          </a:ln>
                          <a:solidFill>
                            <a:srgbClr val="002060"/>
                          </a:solidFill>
                          <a:effectLst/>
                          <a:uLnTx/>
                          <a:uFillTx/>
                          <a:latin typeface="Calibri" panose="020F0502020204030204" pitchFamily="34" charset="0"/>
                          <a:ea typeface="+mn-ea"/>
                          <a:cs typeface="+mn-cs"/>
                        </a:rPr>
                        <a:t>25/08/2023</a:t>
                      </a:r>
                    </a:p>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es-MX" sz="1600" b="1" i="0" u="none" strike="noStrike" kern="1200" cap="none" spc="0" normalizeH="0" baseline="0" noProof="0" dirty="0">
                        <a:ln>
                          <a:noFill/>
                        </a:ln>
                        <a:solidFill>
                          <a:srgbClr val="002060"/>
                        </a:solidFill>
                        <a:effectLst/>
                        <a:uLnTx/>
                        <a:uFillTx/>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4092284821"/>
                  </a:ext>
                </a:extLst>
              </a:tr>
              <a:tr h="738132">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5</a:t>
                      </a:r>
                    </a:p>
                  </a:txBody>
                  <a:tcPr marL="0" marR="0" marT="0" marB="0" anchor="ctr"/>
                </a:tc>
                <a:tc>
                  <a:txBody>
                    <a:bodyPr/>
                    <a:lstStyle/>
                    <a:p>
                      <a:pPr algn="just" fontAlgn="ctr"/>
                      <a:r>
                        <a:rPr lang="es-MX" sz="1600" b="0" i="0" u="none" strike="noStrike" kern="1200" dirty="0">
                          <a:solidFill>
                            <a:srgbClr val="002060"/>
                          </a:solidFill>
                          <a:effectLst/>
                          <a:latin typeface="+mn-lt"/>
                          <a:ea typeface="+mn-ea"/>
                          <a:cs typeface="+mn-cs"/>
                        </a:rPr>
                        <a:t>Actividad de barrido y limpieza - Incumplimiento de frecuencias - Julio - PP N° 21</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s-CO" sz="1600" b="0" i="0" u="none" strike="noStrike" kern="1200" cap="none" spc="0" normalizeH="0" baseline="0" noProof="0" dirty="0">
                          <a:ln>
                            <a:noFill/>
                          </a:ln>
                          <a:solidFill>
                            <a:srgbClr val="002060"/>
                          </a:solidFill>
                          <a:effectLst/>
                          <a:uLnTx/>
                          <a:uFillTx/>
                          <a:latin typeface="Calibri" panose="020F0502020204030204" pitchFamily="34" charset="0"/>
                          <a:ea typeface="+mn-ea"/>
                          <a:cs typeface="+mn-cs"/>
                        </a:rPr>
                        <a:t>25/08/2023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s-MX" sz="1600" b="0" i="0" u="none" strike="noStrike" kern="1200" cap="none" spc="0" normalizeH="0" baseline="0" noProof="0" dirty="0">
                          <a:ln>
                            <a:noFill/>
                          </a:ln>
                          <a:solidFill>
                            <a:srgbClr val="002060"/>
                          </a:solidFill>
                          <a:effectLst/>
                          <a:uLnTx/>
                          <a:uFillTx/>
                          <a:latin typeface="+mn-lt"/>
                          <a:ea typeface="+mn-ea"/>
                          <a:cs typeface="+mn-cs"/>
                        </a:rPr>
                        <a:t>La Interventoría recomendó iniciar con proceso el </a:t>
                      </a:r>
                      <a:r>
                        <a:rPr kumimoji="0" lang="es-CO" sz="1600" b="1" i="0" u="none" strike="noStrike" kern="1200" cap="none" spc="0" normalizeH="0" baseline="0" noProof="0" dirty="0">
                          <a:ln>
                            <a:noFill/>
                          </a:ln>
                          <a:solidFill>
                            <a:srgbClr val="002060"/>
                          </a:solidFill>
                          <a:effectLst/>
                          <a:uLnTx/>
                          <a:uFillTx/>
                          <a:latin typeface="Calibri" panose="020F0502020204030204" pitchFamily="34" charset="0"/>
                          <a:ea typeface="+mn-ea"/>
                          <a:cs typeface="+mn-cs"/>
                        </a:rPr>
                        <a:t>25/08/2023</a:t>
                      </a:r>
                    </a:p>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es-MX" sz="1600" b="1" i="0" u="none" strike="noStrike" kern="1200" cap="none" spc="0" normalizeH="0" baseline="0" noProof="0" dirty="0">
                        <a:ln>
                          <a:noFill/>
                        </a:ln>
                        <a:solidFill>
                          <a:srgbClr val="002060"/>
                        </a:solidFill>
                        <a:effectLst/>
                        <a:uLnTx/>
                        <a:uFillTx/>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3457499847"/>
                  </a:ext>
                </a:extLst>
              </a:tr>
            </a:tbl>
          </a:graphicData>
        </a:graphic>
      </p:graphicFrame>
      <p:sp>
        <p:nvSpPr>
          <p:cNvPr id="5" name="CuadroTexto 4">
            <a:extLst>
              <a:ext uri="{FF2B5EF4-FFF2-40B4-BE49-F238E27FC236}">
                <a16:creationId xmlns:a16="http://schemas.microsoft.com/office/drawing/2014/main" id="{CC90C210-9499-C14B-CFCD-4077C35A39CA}"/>
              </a:ext>
            </a:extLst>
          </p:cNvPr>
          <p:cNvSpPr txBox="1"/>
          <p:nvPr/>
        </p:nvSpPr>
        <p:spPr>
          <a:xfrm>
            <a:off x="1474112" y="1252366"/>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:11</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1FEB017F-8092-5423-DD75-D4A42A73D3A3}"/>
              </a:ext>
            </a:extLst>
          </p:cNvPr>
          <p:cNvSpPr txBox="1"/>
          <p:nvPr/>
        </p:nvSpPr>
        <p:spPr>
          <a:xfrm>
            <a:off x="1635809" y="60139"/>
            <a:ext cx="9881937" cy="1077218"/>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Penal Pecuniaria</a:t>
            </a:r>
          </a:p>
          <a:p>
            <a:r>
              <a:rPr lang="es-CO" sz="1600" cap="small" dirty="0">
                <a:solidFill>
                  <a:srgbClr val="002060"/>
                </a:solidFill>
                <a:latin typeface="Candara" panose="020E0502030303020204" pitchFamily="34" charset="0"/>
              </a:rPr>
              <a:t>         </a:t>
            </a:r>
            <a:r>
              <a:rPr lang="es-CO" sz="2800" kern="0" cap="small" dirty="0">
                <a:solidFill>
                  <a:schemeClr val="accent1">
                    <a:lumMod val="50000"/>
                  </a:schemeClr>
                </a:solidFill>
                <a:latin typeface="Candara" panose="020E0502030303020204" pitchFamily="34" charset="0"/>
              </a:rPr>
              <a:t>en  Proceso</a:t>
            </a:r>
          </a:p>
        </p:txBody>
      </p:sp>
      <p:grpSp>
        <p:nvGrpSpPr>
          <p:cNvPr id="7" name="Grupo 6">
            <a:extLst>
              <a:ext uri="{FF2B5EF4-FFF2-40B4-BE49-F238E27FC236}">
                <a16:creationId xmlns:a16="http://schemas.microsoft.com/office/drawing/2014/main" id="{E0AD326F-A402-1E87-39B9-7E5548059E2A}"/>
              </a:ext>
            </a:extLst>
          </p:cNvPr>
          <p:cNvGrpSpPr/>
          <p:nvPr/>
        </p:nvGrpSpPr>
        <p:grpSpPr>
          <a:xfrm>
            <a:off x="163966" y="-102026"/>
            <a:ext cx="1887497" cy="1290241"/>
            <a:chOff x="10562619" y="1423954"/>
            <a:chExt cx="1280250" cy="1299632"/>
          </a:xfrm>
        </p:grpSpPr>
        <p:pic>
          <p:nvPicPr>
            <p:cNvPr id="12" name="Picture 2">
              <a:extLst>
                <a:ext uri="{FF2B5EF4-FFF2-40B4-BE49-F238E27FC236}">
                  <a16:creationId xmlns:a16="http://schemas.microsoft.com/office/drawing/2014/main" id="{5D5A484E-40E7-3C5F-D2FD-0730D377440D}"/>
                </a:ext>
              </a:extLst>
            </p:cNvPr>
            <p:cNvPicPr>
              <a:picLocks noChangeAspect="1" noChangeArrowheads="1"/>
            </p:cNvPicPr>
            <p:nvPr/>
          </p:nvPicPr>
          <p:blipFill rotWithShape="1">
            <a:blip r:embed="rId2" cstate="email">
              <a:extLst>
                <a:ext uri="{28A0092B-C50C-407E-A947-70E740481C1C}">
                  <a14:useLocalDpi xmlns:a14="http://schemas.microsoft.com/office/drawing/2010/main"/>
                </a:ext>
              </a:extLst>
            </a:blip>
            <a:srcRect/>
            <a:stretch/>
          </p:blipFill>
          <p:spPr bwMode="auto">
            <a:xfrm>
              <a:off x="10627933" y="203488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 name="Picture 2">
              <a:extLst>
                <a:ext uri="{FF2B5EF4-FFF2-40B4-BE49-F238E27FC236}">
                  <a16:creationId xmlns:a16="http://schemas.microsoft.com/office/drawing/2014/main" id="{66D2AFB4-3ADE-A92C-4243-BC411823E50C}"/>
                </a:ext>
              </a:extLst>
            </p:cNvPr>
            <p:cNvPicPr>
              <a:picLocks noChangeAspect="1" noChangeArrowheads="1"/>
            </p:cNvPicPr>
            <p:nvPr/>
          </p:nvPicPr>
          <p:blipFill rotWithShape="1">
            <a:blip r:embed="rId3" cstate="email">
              <a:extLst>
                <a:ext uri="{28A0092B-C50C-407E-A947-70E740481C1C}">
                  <a14:useLocalDpi xmlns:a14="http://schemas.microsoft.com/office/drawing/2010/main"/>
                </a:ext>
              </a:extLst>
            </a:blip>
            <a:srcRect/>
            <a:stretch/>
          </p:blipFill>
          <p:spPr bwMode="auto">
            <a:xfrm>
              <a:off x="10562619" y="142395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Tree>
    <p:extLst>
      <p:ext uri="{BB962C8B-B14F-4D97-AF65-F5344CB8AC3E}">
        <p14:creationId xmlns:p14="http://schemas.microsoft.com/office/powerpoint/2010/main" val="2161411202"/>
      </p:ext>
    </p:extLst>
  </p:cSld>
  <p:clrMapOvr>
    <a:masterClrMapping/>
  </p:clrMapOvr>
</p:sld>
</file>

<file path=ppt/slides/slide19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090C53B-6857-46DC-343C-02064D57F309}"/>
            </a:ext>
          </a:extLst>
        </p:cNvPr>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1DF130EE-8BF1-3C92-349C-97575E1EA640}"/>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9B40A177-2791-7D1A-7ACB-8060DE70232D}"/>
              </a:ext>
            </a:extLst>
          </p:cNvPr>
          <p:cNvGraphicFramePr>
            <a:graphicFrameLocks noGrp="1"/>
          </p:cNvGraphicFramePr>
          <p:nvPr/>
        </p:nvGraphicFramePr>
        <p:xfrm>
          <a:off x="613610" y="1683255"/>
          <a:ext cx="10756231" cy="4662930"/>
        </p:xfrm>
        <a:graphic>
          <a:graphicData uri="http://schemas.openxmlformats.org/drawingml/2006/table">
            <a:tbl>
              <a:tblPr firstRow="1" bandRow="1">
                <a:tableStyleId>{93296810-A885-4BE3-A3E7-6D5BEEA58F35}</a:tableStyleId>
              </a:tblPr>
              <a:tblGrid>
                <a:gridCol w="1067088">
                  <a:extLst>
                    <a:ext uri="{9D8B030D-6E8A-4147-A177-3AD203B41FA5}">
                      <a16:colId xmlns:a16="http://schemas.microsoft.com/office/drawing/2014/main" val="2457421865"/>
                    </a:ext>
                  </a:extLst>
                </a:gridCol>
                <a:gridCol w="3179532">
                  <a:extLst>
                    <a:ext uri="{9D8B030D-6E8A-4147-A177-3AD203B41FA5}">
                      <a16:colId xmlns:a16="http://schemas.microsoft.com/office/drawing/2014/main" val="3367632477"/>
                    </a:ext>
                  </a:extLst>
                </a:gridCol>
                <a:gridCol w="2711452">
                  <a:extLst>
                    <a:ext uri="{9D8B030D-6E8A-4147-A177-3AD203B41FA5}">
                      <a16:colId xmlns:a16="http://schemas.microsoft.com/office/drawing/2014/main" val="2362186750"/>
                    </a:ext>
                  </a:extLst>
                </a:gridCol>
                <a:gridCol w="3798159">
                  <a:extLst>
                    <a:ext uri="{9D8B030D-6E8A-4147-A177-3AD203B41FA5}">
                      <a16:colId xmlns:a16="http://schemas.microsoft.com/office/drawing/2014/main" val="478512528"/>
                    </a:ext>
                  </a:extLst>
                </a:gridCol>
              </a:tblGrid>
              <a:tr h="816910">
                <a:tc>
                  <a:txBody>
                    <a:bodyPr/>
                    <a:lstStyle/>
                    <a:p>
                      <a:pPr algn="ctr"/>
                      <a:r>
                        <a:rPr lang="es-CO" sz="1600" dirty="0">
                          <a:solidFill>
                            <a:schemeClr val="bg1"/>
                          </a:solidFill>
                          <a:latin typeface="+mn-lt"/>
                        </a:rPr>
                        <a:t>N°</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p>
                      <a:pPr algn="ctr"/>
                      <a:endParaRPr lang="es-CO" sz="1600" dirty="0">
                        <a:solidFill>
                          <a:schemeClr val="bg1"/>
                        </a:solidFill>
                        <a:latin typeface="+mn-lt"/>
                      </a:endParaRPr>
                    </a:p>
                  </a:txBody>
                  <a:tcPr/>
                </a:tc>
                <a:extLst>
                  <a:ext uri="{0D108BD9-81ED-4DB2-BD59-A6C34878D82A}">
                    <a16:rowId xmlns:a16="http://schemas.microsoft.com/office/drawing/2014/main" val="3038505992"/>
                  </a:ext>
                </a:extLst>
              </a:tr>
              <a:tr h="769204">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6</a:t>
                      </a:r>
                    </a:p>
                  </a:txBody>
                  <a:tcPr marL="0" marR="0" marT="0" marB="0" anchor="ctr"/>
                </a:tc>
                <a:tc>
                  <a:txBody>
                    <a:bodyPr/>
                    <a:lstStyle/>
                    <a:p>
                      <a:pPr algn="just" fontAlgn="ctr"/>
                      <a:r>
                        <a:rPr lang="es-MX" sz="1600" b="0" i="0" u="none" strike="noStrike" kern="1200" dirty="0">
                          <a:solidFill>
                            <a:srgbClr val="002060"/>
                          </a:solidFill>
                          <a:effectLst/>
                          <a:latin typeface="+mn-lt"/>
                          <a:ea typeface="+mn-ea"/>
                          <a:cs typeface="+mn-cs"/>
                        </a:rPr>
                        <a:t>Actividad de barrido y limpieza - Incumplimiento de frecuencias - Agosto 2023 - PP N° 22</a:t>
                      </a:r>
                      <a:endParaRPr lang="pt-BR" sz="1600" b="0" i="0" u="none" strike="noStrike" kern="1200" dirty="0">
                        <a:solidFill>
                          <a:srgbClr val="002060"/>
                        </a:solidFill>
                        <a:effectLst/>
                        <a:latin typeface="+mn-lt"/>
                        <a:ea typeface="+mn-ea"/>
                        <a:cs typeface="+mn-cs"/>
                      </a:endParaRPr>
                    </a:p>
                  </a:txBody>
                  <a:tcPr marL="9525" marR="9525" marT="9525" marB="0" anchor="ctr"/>
                </a:tc>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11/10/2023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s-MX" sz="1600" b="0" i="0" u="none" strike="noStrike" kern="1200" cap="none" spc="0" normalizeH="0" baseline="0" noProof="0" dirty="0">
                          <a:ln>
                            <a:noFill/>
                          </a:ln>
                          <a:solidFill>
                            <a:srgbClr val="002060"/>
                          </a:solidFill>
                          <a:effectLst/>
                          <a:uLnTx/>
                          <a:uFillTx/>
                          <a:latin typeface="+mn-lt"/>
                          <a:ea typeface="+mn-ea"/>
                          <a:cs typeface="+mn-cs"/>
                        </a:rPr>
                        <a:t>La Interventoría recomendó iniciar con proceso el </a:t>
                      </a:r>
                      <a:r>
                        <a:rPr kumimoji="0" lang="es-MX" sz="1600" b="1" i="0" u="none" strike="noStrike" kern="1200" cap="none" spc="0" normalizeH="0" baseline="0" noProof="0" dirty="0">
                          <a:ln>
                            <a:noFill/>
                          </a:ln>
                          <a:solidFill>
                            <a:srgbClr val="002060"/>
                          </a:solidFill>
                          <a:effectLst/>
                          <a:uLnTx/>
                          <a:uFillTx/>
                          <a:latin typeface="+mn-lt"/>
                          <a:ea typeface="+mn-ea"/>
                          <a:cs typeface="+mn-cs"/>
                        </a:rPr>
                        <a:t>11/10/2023</a:t>
                      </a: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478266086"/>
                  </a:ext>
                </a:extLst>
              </a:tr>
              <a:tr h="769204">
                <a:tc>
                  <a:txBody>
                    <a:bodyPr/>
                    <a:lstStyle/>
                    <a:p>
                      <a:pPr algn="ctr" fontAlgn="ctr"/>
                      <a:r>
                        <a:rPr lang="es-MX" sz="1600" b="0" i="0" u="none" strike="noStrike" kern="1200" dirty="0">
                          <a:solidFill>
                            <a:srgbClr val="002060"/>
                          </a:solidFill>
                          <a:effectLst/>
                          <a:latin typeface="Calibri" panose="020F0502020204030204" pitchFamily="34" charset="0"/>
                          <a:ea typeface="+mn-ea"/>
                          <a:cs typeface="+mn-cs"/>
                        </a:rPr>
                        <a:t>7</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algn="just" fontAlgn="ctr"/>
                      <a:r>
                        <a:rPr lang="es-MX" sz="1600" b="0" i="0" u="none" strike="noStrike" kern="1200" dirty="0">
                          <a:solidFill>
                            <a:srgbClr val="002060"/>
                          </a:solidFill>
                          <a:effectLst/>
                          <a:latin typeface="+mn-lt"/>
                          <a:ea typeface="+mn-ea"/>
                          <a:cs typeface="+mn-cs"/>
                        </a:rPr>
                        <a:t>Actividad de Barrido y Limpieza- Incumplimiento de frecuencias - septiembre de 2023 - PP N°23</a:t>
                      </a:r>
                      <a:endParaRPr lang="pt-BR" sz="1600" b="0" i="0" u="none" strike="noStrike" kern="1200" dirty="0">
                        <a:solidFill>
                          <a:srgbClr val="002060"/>
                        </a:solidFill>
                        <a:effectLst/>
                        <a:latin typeface="+mn-lt"/>
                        <a:ea typeface="+mn-ea"/>
                        <a:cs typeface="+mn-cs"/>
                      </a:endParaRPr>
                    </a:p>
                  </a:txBody>
                  <a:tcPr marL="9525" marR="9525" marT="9525" marB="0" anchor="ctr"/>
                </a:tc>
                <a:tc>
                  <a:txBody>
                    <a:bodyPr/>
                    <a:lstStyle/>
                    <a:p>
                      <a:pPr algn="ctr" fontAlgn="ctr"/>
                      <a:r>
                        <a:rPr lang="es-MX" sz="1600" b="0" i="0" u="none" strike="noStrike" kern="1200" dirty="0">
                          <a:solidFill>
                            <a:srgbClr val="002060"/>
                          </a:solidFill>
                          <a:effectLst/>
                          <a:latin typeface="Calibri" panose="020F0502020204030204" pitchFamily="34" charset="0"/>
                          <a:ea typeface="+mn-ea"/>
                          <a:cs typeface="+mn-cs"/>
                        </a:rPr>
                        <a:t>6/12/2023</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s-MX" sz="1600" b="0" i="0" u="none" strike="noStrike" kern="1200" cap="none" spc="0" normalizeH="0" baseline="0" noProof="0" dirty="0">
                          <a:ln>
                            <a:noFill/>
                          </a:ln>
                          <a:solidFill>
                            <a:srgbClr val="002060"/>
                          </a:solidFill>
                          <a:effectLst/>
                          <a:uLnTx/>
                          <a:uFillTx/>
                          <a:latin typeface="+mn-lt"/>
                          <a:ea typeface="+mn-ea"/>
                          <a:cs typeface="+mn-cs"/>
                        </a:rPr>
                        <a:t>La Interventoría recomendó iniciar con proceso el </a:t>
                      </a:r>
                      <a:r>
                        <a:rPr kumimoji="0" lang="es-MX" sz="1600" b="1" i="0" u="none" strike="noStrike" kern="1200" cap="none" spc="0" normalizeH="0" baseline="0" noProof="0" dirty="0">
                          <a:ln>
                            <a:noFill/>
                          </a:ln>
                          <a:solidFill>
                            <a:srgbClr val="002060"/>
                          </a:solidFill>
                          <a:effectLst/>
                          <a:uLnTx/>
                          <a:uFillTx/>
                          <a:latin typeface="+mn-lt"/>
                          <a:ea typeface="+mn-ea"/>
                          <a:cs typeface="+mn-cs"/>
                        </a:rPr>
                        <a:t>6/12/2023</a:t>
                      </a: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1082986948"/>
                  </a:ext>
                </a:extLst>
              </a:tr>
              <a:tr h="769204">
                <a:tc>
                  <a:txBody>
                    <a:bodyPr/>
                    <a:lstStyle/>
                    <a:p>
                      <a:pPr algn="ctr" fontAlgn="ctr"/>
                      <a:r>
                        <a:rPr lang="es-MX" sz="1600" b="0" i="0" u="none" strike="noStrike" kern="1200" dirty="0">
                          <a:solidFill>
                            <a:srgbClr val="002060"/>
                          </a:solidFill>
                          <a:effectLst/>
                          <a:latin typeface="Calibri" panose="020F0502020204030204" pitchFamily="34" charset="0"/>
                          <a:ea typeface="+mn-ea"/>
                          <a:cs typeface="+mn-cs"/>
                        </a:rPr>
                        <a:t>8</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algn="just" fontAlgn="ctr"/>
                      <a:r>
                        <a:rPr lang="es-MX" sz="1600" b="0" i="0" u="none" strike="noStrike" kern="1200" dirty="0">
                          <a:solidFill>
                            <a:srgbClr val="002060"/>
                          </a:solidFill>
                          <a:effectLst/>
                          <a:latin typeface="+mn-lt"/>
                          <a:ea typeface="+mn-ea"/>
                          <a:cs typeface="+mn-cs"/>
                        </a:rPr>
                        <a:t>Actividad de Barrido y Limpieza- Incumplimiento de frecuencias - octubre de 2023 - PP N°24</a:t>
                      </a:r>
                      <a:endParaRPr lang="pt-BR" sz="1600" b="0" i="0" u="none" strike="noStrike" kern="1200" dirty="0">
                        <a:solidFill>
                          <a:srgbClr val="002060"/>
                        </a:solidFill>
                        <a:effectLst/>
                        <a:latin typeface="+mn-lt"/>
                        <a:ea typeface="+mn-ea"/>
                        <a:cs typeface="+mn-cs"/>
                      </a:endParaRPr>
                    </a:p>
                  </a:txBody>
                  <a:tcPr marL="9525" marR="9525" marT="9525" marB="0" anchor="ctr"/>
                </a:tc>
                <a:tc>
                  <a:txBody>
                    <a:bodyPr/>
                    <a:lstStyle/>
                    <a:p>
                      <a:pPr algn="ctr" fontAlgn="ctr"/>
                      <a:r>
                        <a:rPr lang="es-MX" sz="1600" b="0" i="0" u="none" strike="noStrike" kern="1200" dirty="0">
                          <a:solidFill>
                            <a:srgbClr val="002060"/>
                          </a:solidFill>
                          <a:effectLst/>
                          <a:latin typeface="Calibri" panose="020F0502020204030204" pitchFamily="34" charset="0"/>
                          <a:ea typeface="+mn-ea"/>
                          <a:cs typeface="+mn-cs"/>
                        </a:rPr>
                        <a:t>22/12/2023</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s-MX" sz="1600" b="0" i="0" u="none" strike="noStrike" kern="1200" cap="none" spc="0" normalizeH="0" baseline="0" noProof="0" dirty="0">
                          <a:ln>
                            <a:noFill/>
                          </a:ln>
                          <a:solidFill>
                            <a:srgbClr val="002060"/>
                          </a:solidFill>
                          <a:effectLst/>
                          <a:uLnTx/>
                          <a:uFillTx/>
                          <a:latin typeface="+mn-lt"/>
                          <a:ea typeface="+mn-ea"/>
                          <a:cs typeface="+mn-cs"/>
                        </a:rPr>
                        <a:t>La Interventoría recomendó iniciar con proceso el </a:t>
                      </a:r>
                      <a:r>
                        <a:rPr kumimoji="0" lang="es-MX" sz="1600" b="1" i="0" u="none" strike="noStrike" kern="1200" cap="none" spc="0" normalizeH="0" baseline="0" noProof="0" dirty="0">
                          <a:ln>
                            <a:noFill/>
                          </a:ln>
                          <a:solidFill>
                            <a:srgbClr val="002060"/>
                          </a:solidFill>
                          <a:effectLst/>
                          <a:uLnTx/>
                          <a:uFillTx/>
                          <a:latin typeface="+mn-lt"/>
                          <a:ea typeface="+mn-ea"/>
                          <a:cs typeface="+mn-cs"/>
                        </a:rPr>
                        <a:t>22/12/2023</a:t>
                      </a: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2180219904"/>
                  </a:ext>
                </a:extLst>
              </a:tr>
              <a:tr h="769204">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9</a:t>
                      </a:r>
                    </a:p>
                  </a:txBody>
                  <a:tcPr marL="0" marR="0" marT="0" marB="0" anchor="ctr"/>
                </a:tc>
                <a:tc>
                  <a:txBody>
                    <a:bodyPr/>
                    <a:lstStyle/>
                    <a:p>
                      <a:pPr algn="just" fontAlgn="ctr"/>
                      <a:r>
                        <a:rPr lang="es-MX" sz="1600" b="0" i="0" u="none" strike="noStrike" kern="1200" dirty="0">
                          <a:solidFill>
                            <a:srgbClr val="002060"/>
                          </a:solidFill>
                          <a:effectLst/>
                          <a:latin typeface="+mn-lt"/>
                          <a:ea typeface="+mn-ea"/>
                          <a:cs typeface="+mn-cs"/>
                        </a:rPr>
                        <a:t>Actividad de Barrido y Limpieza- Incumplimiento de frecuencias - noviembre de 2023 - PP N°25</a:t>
                      </a:r>
                      <a:endParaRPr lang="pt-BR" sz="1600" b="0" i="0" u="none" strike="noStrike" kern="1200" dirty="0">
                        <a:solidFill>
                          <a:srgbClr val="002060"/>
                        </a:solidFill>
                        <a:effectLst/>
                        <a:latin typeface="+mn-lt"/>
                        <a:ea typeface="+mn-ea"/>
                        <a:cs typeface="+mn-cs"/>
                      </a:endParaRPr>
                    </a:p>
                  </a:txBody>
                  <a:tcPr marL="9525" marR="9525" marT="9525"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7/03/2024</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s-MX" sz="1600" b="0" i="0" u="none" strike="noStrike" kern="1200" cap="none" spc="0" normalizeH="0" baseline="0" noProof="0" dirty="0">
                          <a:ln>
                            <a:noFill/>
                          </a:ln>
                          <a:solidFill>
                            <a:srgbClr val="002060"/>
                          </a:solidFill>
                          <a:effectLst/>
                          <a:uLnTx/>
                          <a:uFillTx/>
                          <a:latin typeface="+mn-lt"/>
                          <a:ea typeface="+mn-ea"/>
                          <a:cs typeface="+mn-cs"/>
                        </a:rPr>
                        <a:t>La Interventoría recomendó iniciar con proceso el </a:t>
                      </a:r>
                      <a:r>
                        <a:rPr kumimoji="0" lang="es-MX" sz="1600" b="1" i="0" u="none" strike="noStrike" kern="1200" cap="none" spc="0" normalizeH="0" baseline="0" noProof="0" dirty="0">
                          <a:ln>
                            <a:noFill/>
                          </a:ln>
                          <a:solidFill>
                            <a:srgbClr val="002060"/>
                          </a:solidFill>
                          <a:effectLst/>
                          <a:uLnTx/>
                          <a:uFillTx/>
                          <a:latin typeface="+mn-lt"/>
                          <a:ea typeface="+mn-ea"/>
                          <a:cs typeface="+mn-cs"/>
                        </a:rPr>
                        <a:t>7/03/2024</a:t>
                      </a: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532515293"/>
                  </a:ext>
                </a:extLst>
              </a:tr>
              <a:tr h="769204">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10</a:t>
                      </a:r>
                    </a:p>
                  </a:txBody>
                  <a:tcPr marL="0" marR="0" marT="0" marB="0" anchor="ctr"/>
                </a:tc>
                <a:tc>
                  <a:txBody>
                    <a:bodyPr/>
                    <a:lstStyle/>
                    <a:p>
                      <a:pPr algn="just" fontAlgn="ctr"/>
                      <a:r>
                        <a:rPr lang="es-MX" sz="1600" b="0" i="0" u="none" strike="noStrike" kern="1200" dirty="0">
                          <a:solidFill>
                            <a:srgbClr val="002060"/>
                          </a:solidFill>
                          <a:effectLst/>
                          <a:latin typeface="+mn-lt"/>
                          <a:ea typeface="+mn-ea"/>
                          <a:cs typeface="+mn-cs"/>
                        </a:rPr>
                        <a:t>Actividad de Barrido y Limpieza- Incumplimiento de frecuencias - diciembre de 2023 - PP N°26</a:t>
                      </a:r>
                      <a:endParaRPr lang="pt-BR" sz="1600" b="0" i="0" u="none" strike="noStrike" kern="1200" dirty="0">
                        <a:solidFill>
                          <a:srgbClr val="002060"/>
                        </a:solidFill>
                        <a:effectLst/>
                        <a:latin typeface="+mn-lt"/>
                        <a:ea typeface="+mn-ea"/>
                        <a:cs typeface="+mn-cs"/>
                      </a:endParaRPr>
                    </a:p>
                  </a:txBody>
                  <a:tcPr marL="9525" marR="9525" marT="9525" marB="0" anchor="ctr"/>
                </a:tc>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21/03/2024</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s-MX" sz="1600" b="0" i="0" u="none" strike="noStrike" kern="1200" cap="none" spc="0" normalizeH="0" baseline="0" noProof="0" dirty="0">
                          <a:ln>
                            <a:noFill/>
                          </a:ln>
                          <a:solidFill>
                            <a:srgbClr val="002060"/>
                          </a:solidFill>
                          <a:effectLst/>
                          <a:uLnTx/>
                          <a:uFillTx/>
                          <a:latin typeface="+mn-lt"/>
                          <a:ea typeface="+mn-ea"/>
                          <a:cs typeface="+mn-cs"/>
                        </a:rPr>
                        <a:t>La Interventoría recomendó iniciar con proceso el </a:t>
                      </a:r>
                      <a:r>
                        <a:rPr kumimoji="0" lang="es-MX" sz="1600" b="1" i="0" u="none" strike="noStrike" kern="1200" cap="none" spc="0" normalizeH="0" baseline="0" noProof="0" dirty="0">
                          <a:ln>
                            <a:noFill/>
                          </a:ln>
                          <a:solidFill>
                            <a:srgbClr val="002060"/>
                          </a:solidFill>
                          <a:effectLst/>
                          <a:uLnTx/>
                          <a:uFillTx/>
                          <a:latin typeface="+mn-lt"/>
                          <a:ea typeface="+mn-ea"/>
                          <a:cs typeface="+mn-cs"/>
                        </a:rPr>
                        <a:t>21/03/2024</a:t>
                      </a: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655815486"/>
                  </a:ext>
                </a:extLst>
              </a:tr>
            </a:tbl>
          </a:graphicData>
        </a:graphic>
      </p:graphicFrame>
      <p:sp>
        <p:nvSpPr>
          <p:cNvPr id="5" name="CuadroTexto 4">
            <a:extLst>
              <a:ext uri="{FF2B5EF4-FFF2-40B4-BE49-F238E27FC236}">
                <a16:creationId xmlns:a16="http://schemas.microsoft.com/office/drawing/2014/main" id="{6969A88F-4D90-803D-4124-0175900A0776}"/>
              </a:ext>
            </a:extLst>
          </p:cNvPr>
          <p:cNvSpPr txBox="1"/>
          <p:nvPr/>
        </p:nvSpPr>
        <p:spPr>
          <a:xfrm>
            <a:off x="1474112" y="1252366"/>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:11</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59826992-579E-AF0A-C6F4-1EE4655E9038}"/>
              </a:ext>
            </a:extLst>
          </p:cNvPr>
          <p:cNvSpPr txBox="1"/>
          <p:nvPr/>
        </p:nvSpPr>
        <p:spPr>
          <a:xfrm>
            <a:off x="1635809" y="60139"/>
            <a:ext cx="9881937" cy="1077218"/>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Penal Pecuniaria</a:t>
            </a:r>
          </a:p>
          <a:p>
            <a:r>
              <a:rPr lang="es-CO" sz="1600" cap="small" dirty="0">
                <a:solidFill>
                  <a:srgbClr val="002060"/>
                </a:solidFill>
                <a:latin typeface="Candara" panose="020E0502030303020204" pitchFamily="34" charset="0"/>
              </a:rPr>
              <a:t>         </a:t>
            </a:r>
            <a:r>
              <a:rPr lang="es-CO" sz="2800" kern="0" cap="small" dirty="0">
                <a:solidFill>
                  <a:schemeClr val="accent1">
                    <a:lumMod val="50000"/>
                  </a:schemeClr>
                </a:solidFill>
                <a:latin typeface="Candara" panose="020E0502030303020204" pitchFamily="34" charset="0"/>
              </a:rPr>
              <a:t>en  Proceso</a:t>
            </a:r>
          </a:p>
        </p:txBody>
      </p:sp>
      <p:grpSp>
        <p:nvGrpSpPr>
          <p:cNvPr id="7" name="Grupo 6">
            <a:extLst>
              <a:ext uri="{FF2B5EF4-FFF2-40B4-BE49-F238E27FC236}">
                <a16:creationId xmlns:a16="http://schemas.microsoft.com/office/drawing/2014/main" id="{1286D88D-B9E8-131C-FD09-AA2318524B18}"/>
              </a:ext>
            </a:extLst>
          </p:cNvPr>
          <p:cNvGrpSpPr/>
          <p:nvPr/>
        </p:nvGrpSpPr>
        <p:grpSpPr>
          <a:xfrm>
            <a:off x="163966" y="-102026"/>
            <a:ext cx="1887497" cy="1290241"/>
            <a:chOff x="10562619" y="1423954"/>
            <a:chExt cx="1280250" cy="1299632"/>
          </a:xfrm>
        </p:grpSpPr>
        <p:pic>
          <p:nvPicPr>
            <p:cNvPr id="12" name="Picture 2">
              <a:extLst>
                <a:ext uri="{FF2B5EF4-FFF2-40B4-BE49-F238E27FC236}">
                  <a16:creationId xmlns:a16="http://schemas.microsoft.com/office/drawing/2014/main" id="{4E2B2E6E-AA4C-32DA-88D8-978A8B48063C}"/>
                </a:ext>
              </a:extLst>
            </p:cNvPr>
            <p:cNvPicPr>
              <a:picLocks noChangeAspect="1" noChangeArrowheads="1"/>
            </p:cNvPicPr>
            <p:nvPr/>
          </p:nvPicPr>
          <p:blipFill rotWithShape="1">
            <a:blip r:embed="rId2" cstate="email">
              <a:extLst>
                <a:ext uri="{28A0092B-C50C-407E-A947-70E740481C1C}">
                  <a14:useLocalDpi xmlns:a14="http://schemas.microsoft.com/office/drawing/2010/main"/>
                </a:ext>
              </a:extLst>
            </a:blip>
            <a:srcRect/>
            <a:stretch/>
          </p:blipFill>
          <p:spPr bwMode="auto">
            <a:xfrm>
              <a:off x="10627933" y="203488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 name="Picture 2">
              <a:extLst>
                <a:ext uri="{FF2B5EF4-FFF2-40B4-BE49-F238E27FC236}">
                  <a16:creationId xmlns:a16="http://schemas.microsoft.com/office/drawing/2014/main" id="{0E2498E9-DDE4-2F19-0A46-A57D5E4A5E88}"/>
                </a:ext>
              </a:extLst>
            </p:cNvPr>
            <p:cNvPicPr>
              <a:picLocks noChangeAspect="1" noChangeArrowheads="1"/>
            </p:cNvPicPr>
            <p:nvPr/>
          </p:nvPicPr>
          <p:blipFill rotWithShape="1">
            <a:blip r:embed="rId3" cstate="email">
              <a:extLst>
                <a:ext uri="{28A0092B-C50C-407E-A947-70E740481C1C}">
                  <a14:useLocalDpi xmlns:a14="http://schemas.microsoft.com/office/drawing/2010/main"/>
                </a:ext>
              </a:extLst>
            </a:blip>
            <a:srcRect/>
            <a:stretch/>
          </p:blipFill>
          <p:spPr bwMode="auto">
            <a:xfrm>
              <a:off x="10562619" y="142395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Tree>
    <p:extLst>
      <p:ext uri="{BB962C8B-B14F-4D97-AF65-F5344CB8AC3E}">
        <p14:creationId xmlns:p14="http://schemas.microsoft.com/office/powerpoint/2010/main" val="1266329337"/>
      </p:ext>
    </p:extLst>
  </p:cSld>
  <p:clrMapOvr>
    <a:masterClrMapping/>
  </p:clrMapOvr>
</p:sld>
</file>

<file path=ppt/slides/slide19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090C53B-6857-46DC-343C-02064D57F309}"/>
            </a:ext>
          </a:extLst>
        </p:cNvPr>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1DF130EE-8BF1-3C92-349C-97575E1EA640}"/>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9B40A177-2791-7D1A-7ACB-8060DE70232D}"/>
              </a:ext>
            </a:extLst>
          </p:cNvPr>
          <p:cNvGraphicFramePr>
            <a:graphicFrameLocks noGrp="1"/>
          </p:cNvGraphicFramePr>
          <p:nvPr/>
        </p:nvGraphicFramePr>
        <p:xfrm>
          <a:off x="613610" y="1683255"/>
          <a:ext cx="10756231" cy="1586114"/>
        </p:xfrm>
        <a:graphic>
          <a:graphicData uri="http://schemas.openxmlformats.org/drawingml/2006/table">
            <a:tbl>
              <a:tblPr firstRow="1" bandRow="1">
                <a:tableStyleId>{93296810-A885-4BE3-A3E7-6D5BEEA58F35}</a:tableStyleId>
              </a:tblPr>
              <a:tblGrid>
                <a:gridCol w="1067088">
                  <a:extLst>
                    <a:ext uri="{9D8B030D-6E8A-4147-A177-3AD203B41FA5}">
                      <a16:colId xmlns:a16="http://schemas.microsoft.com/office/drawing/2014/main" val="2457421865"/>
                    </a:ext>
                  </a:extLst>
                </a:gridCol>
                <a:gridCol w="3179532">
                  <a:extLst>
                    <a:ext uri="{9D8B030D-6E8A-4147-A177-3AD203B41FA5}">
                      <a16:colId xmlns:a16="http://schemas.microsoft.com/office/drawing/2014/main" val="3367632477"/>
                    </a:ext>
                  </a:extLst>
                </a:gridCol>
                <a:gridCol w="2711452">
                  <a:extLst>
                    <a:ext uri="{9D8B030D-6E8A-4147-A177-3AD203B41FA5}">
                      <a16:colId xmlns:a16="http://schemas.microsoft.com/office/drawing/2014/main" val="2362186750"/>
                    </a:ext>
                  </a:extLst>
                </a:gridCol>
                <a:gridCol w="3798159">
                  <a:extLst>
                    <a:ext uri="{9D8B030D-6E8A-4147-A177-3AD203B41FA5}">
                      <a16:colId xmlns:a16="http://schemas.microsoft.com/office/drawing/2014/main" val="478512528"/>
                    </a:ext>
                  </a:extLst>
                </a:gridCol>
              </a:tblGrid>
              <a:tr h="816910">
                <a:tc>
                  <a:txBody>
                    <a:bodyPr/>
                    <a:lstStyle/>
                    <a:p>
                      <a:pPr algn="ctr"/>
                      <a:r>
                        <a:rPr lang="es-CO" sz="1600" dirty="0">
                          <a:solidFill>
                            <a:schemeClr val="bg1"/>
                          </a:solidFill>
                          <a:latin typeface="+mn-lt"/>
                        </a:rPr>
                        <a:t>N°</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p>
                      <a:pPr algn="ctr"/>
                      <a:endParaRPr lang="es-CO" sz="1600" dirty="0">
                        <a:solidFill>
                          <a:schemeClr val="bg1"/>
                        </a:solidFill>
                        <a:latin typeface="+mn-lt"/>
                      </a:endParaRPr>
                    </a:p>
                  </a:txBody>
                  <a:tcPr/>
                </a:tc>
                <a:extLst>
                  <a:ext uri="{0D108BD9-81ED-4DB2-BD59-A6C34878D82A}">
                    <a16:rowId xmlns:a16="http://schemas.microsoft.com/office/drawing/2014/main" val="3038505992"/>
                  </a:ext>
                </a:extLst>
              </a:tr>
              <a:tr h="769204">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11</a:t>
                      </a:r>
                    </a:p>
                  </a:txBody>
                  <a:tcPr marL="0" marR="0" marT="0" marB="0" anchor="ctr"/>
                </a:tc>
                <a:tc>
                  <a:txBody>
                    <a:bodyPr/>
                    <a:lstStyle/>
                    <a:p>
                      <a:pPr algn="just" fontAlgn="ctr"/>
                      <a:r>
                        <a:rPr lang="es-MX" sz="1600" b="0" i="0" u="none" strike="noStrike" kern="1200" dirty="0">
                          <a:solidFill>
                            <a:srgbClr val="002060"/>
                          </a:solidFill>
                          <a:effectLst/>
                          <a:latin typeface="+mn-lt"/>
                          <a:ea typeface="+mn-ea"/>
                          <a:cs typeface="+mn-cs"/>
                        </a:rPr>
                        <a:t>Actividad de Barrido y Limpieza- Incumplimiento de frecuencias - febrero de 2024 - PP N°27</a:t>
                      </a:r>
                      <a:endParaRPr lang="pt-BR" sz="1600" b="0" i="0" u="none" strike="noStrike" kern="1200" dirty="0">
                        <a:solidFill>
                          <a:srgbClr val="002060"/>
                        </a:solidFill>
                        <a:effectLst/>
                        <a:latin typeface="+mn-lt"/>
                        <a:ea typeface="+mn-ea"/>
                        <a:cs typeface="+mn-cs"/>
                      </a:endParaRPr>
                    </a:p>
                  </a:txBody>
                  <a:tcPr marL="9525" marR="9525" marT="9525" marB="0" anchor="ctr"/>
                </a:tc>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25/04/2024</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s-MX" sz="1600" b="0" i="0" u="none" strike="noStrike" kern="1200" cap="none" spc="0" normalizeH="0" baseline="0" noProof="0" dirty="0">
                          <a:ln>
                            <a:noFill/>
                          </a:ln>
                          <a:solidFill>
                            <a:srgbClr val="002060"/>
                          </a:solidFill>
                          <a:effectLst/>
                          <a:uLnTx/>
                          <a:uFillTx/>
                          <a:latin typeface="+mn-lt"/>
                          <a:ea typeface="+mn-ea"/>
                          <a:cs typeface="+mn-cs"/>
                        </a:rPr>
                        <a:t>La Interventoría recomendó iniciar con proceso el </a:t>
                      </a:r>
                      <a:r>
                        <a:rPr kumimoji="0" lang="es-MX" sz="1600" b="1" i="0" u="none" strike="noStrike" kern="1200" cap="none" spc="0" normalizeH="0" baseline="0" noProof="0" dirty="0">
                          <a:ln>
                            <a:noFill/>
                          </a:ln>
                          <a:solidFill>
                            <a:srgbClr val="002060"/>
                          </a:solidFill>
                          <a:effectLst/>
                          <a:uLnTx/>
                          <a:uFillTx/>
                          <a:latin typeface="+mn-lt"/>
                          <a:ea typeface="+mn-ea"/>
                          <a:cs typeface="+mn-cs"/>
                        </a:rPr>
                        <a:t>25/04/2024</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478266086"/>
                  </a:ext>
                </a:extLst>
              </a:tr>
            </a:tbl>
          </a:graphicData>
        </a:graphic>
      </p:graphicFrame>
      <p:sp>
        <p:nvSpPr>
          <p:cNvPr id="5" name="CuadroTexto 4">
            <a:extLst>
              <a:ext uri="{FF2B5EF4-FFF2-40B4-BE49-F238E27FC236}">
                <a16:creationId xmlns:a16="http://schemas.microsoft.com/office/drawing/2014/main" id="{6969A88F-4D90-803D-4124-0175900A0776}"/>
              </a:ext>
            </a:extLst>
          </p:cNvPr>
          <p:cNvSpPr txBox="1"/>
          <p:nvPr/>
        </p:nvSpPr>
        <p:spPr>
          <a:xfrm>
            <a:off x="1474112" y="1252366"/>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:11</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59826992-579E-AF0A-C6F4-1EE4655E9038}"/>
              </a:ext>
            </a:extLst>
          </p:cNvPr>
          <p:cNvSpPr txBox="1"/>
          <p:nvPr/>
        </p:nvSpPr>
        <p:spPr>
          <a:xfrm>
            <a:off x="1635809" y="60139"/>
            <a:ext cx="9881937" cy="1077218"/>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Penal Pecuniaria</a:t>
            </a:r>
          </a:p>
          <a:p>
            <a:r>
              <a:rPr lang="es-CO" sz="1600" cap="small" dirty="0">
                <a:solidFill>
                  <a:srgbClr val="002060"/>
                </a:solidFill>
                <a:latin typeface="Candara" panose="020E0502030303020204" pitchFamily="34" charset="0"/>
              </a:rPr>
              <a:t>         </a:t>
            </a:r>
            <a:r>
              <a:rPr lang="es-CO" sz="2800" kern="0" cap="small" dirty="0">
                <a:solidFill>
                  <a:schemeClr val="accent1">
                    <a:lumMod val="50000"/>
                  </a:schemeClr>
                </a:solidFill>
                <a:latin typeface="Candara" panose="020E0502030303020204" pitchFamily="34" charset="0"/>
              </a:rPr>
              <a:t>en  Proceso</a:t>
            </a:r>
          </a:p>
        </p:txBody>
      </p:sp>
      <p:grpSp>
        <p:nvGrpSpPr>
          <p:cNvPr id="7" name="Grupo 6">
            <a:extLst>
              <a:ext uri="{FF2B5EF4-FFF2-40B4-BE49-F238E27FC236}">
                <a16:creationId xmlns:a16="http://schemas.microsoft.com/office/drawing/2014/main" id="{1286D88D-B9E8-131C-FD09-AA2318524B18}"/>
              </a:ext>
            </a:extLst>
          </p:cNvPr>
          <p:cNvGrpSpPr/>
          <p:nvPr/>
        </p:nvGrpSpPr>
        <p:grpSpPr>
          <a:xfrm>
            <a:off x="163966" y="-102026"/>
            <a:ext cx="1887497" cy="1290241"/>
            <a:chOff x="10562619" y="1423954"/>
            <a:chExt cx="1280250" cy="1299632"/>
          </a:xfrm>
        </p:grpSpPr>
        <p:pic>
          <p:nvPicPr>
            <p:cNvPr id="12" name="Picture 2">
              <a:extLst>
                <a:ext uri="{FF2B5EF4-FFF2-40B4-BE49-F238E27FC236}">
                  <a16:creationId xmlns:a16="http://schemas.microsoft.com/office/drawing/2014/main" id="{4E2B2E6E-AA4C-32DA-88D8-978A8B48063C}"/>
                </a:ext>
              </a:extLst>
            </p:cNvPr>
            <p:cNvPicPr>
              <a:picLocks noChangeAspect="1" noChangeArrowheads="1"/>
            </p:cNvPicPr>
            <p:nvPr/>
          </p:nvPicPr>
          <p:blipFill rotWithShape="1">
            <a:blip r:embed="rId2" cstate="email">
              <a:extLst>
                <a:ext uri="{28A0092B-C50C-407E-A947-70E740481C1C}">
                  <a14:useLocalDpi xmlns:a14="http://schemas.microsoft.com/office/drawing/2010/main"/>
                </a:ext>
              </a:extLst>
            </a:blip>
            <a:srcRect/>
            <a:stretch/>
          </p:blipFill>
          <p:spPr bwMode="auto">
            <a:xfrm>
              <a:off x="10627933" y="203488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 name="Picture 2">
              <a:extLst>
                <a:ext uri="{FF2B5EF4-FFF2-40B4-BE49-F238E27FC236}">
                  <a16:creationId xmlns:a16="http://schemas.microsoft.com/office/drawing/2014/main" id="{0E2498E9-DDE4-2F19-0A46-A57D5E4A5E88}"/>
                </a:ext>
              </a:extLst>
            </p:cNvPr>
            <p:cNvPicPr>
              <a:picLocks noChangeAspect="1" noChangeArrowheads="1"/>
            </p:cNvPicPr>
            <p:nvPr/>
          </p:nvPicPr>
          <p:blipFill rotWithShape="1">
            <a:blip r:embed="rId3" cstate="email">
              <a:extLst>
                <a:ext uri="{28A0092B-C50C-407E-A947-70E740481C1C}">
                  <a14:useLocalDpi xmlns:a14="http://schemas.microsoft.com/office/drawing/2010/main"/>
                </a:ext>
              </a:extLst>
            </a:blip>
            <a:srcRect/>
            <a:stretch/>
          </p:blipFill>
          <p:spPr bwMode="auto">
            <a:xfrm>
              <a:off x="10562619" y="142395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Tree>
    <p:extLst>
      <p:ext uri="{BB962C8B-B14F-4D97-AF65-F5344CB8AC3E}">
        <p14:creationId xmlns:p14="http://schemas.microsoft.com/office/powerpoint/2010/main" val="2036456641"/>
      </p:ext>
    </p:extLst>
  </p:cSld>
  <p:clrMapOvr>
    <a:masterClrMapping/>
  </p:clrMapOvr>
</p:sld>
</file>

<file path=ppt/slides/slide1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625642" y="1683255"/>
          <a:ext cx="10892103" cy="4344565"/>
        </p:xfrm>
        <a:graphic>
          <a:graphicData uri="http://schemas.openxmlformats.org/drawingml/2006/table">
            <a:tbl>
              <a:tblPr firstRow="1" bandRow="1">
                <a:tableStyleId>{93296810-A885-4BE3-A3E7-6D5BEEA58F35}</a:tableStyleId>
              </a:tblPr>
              <a:tblGrid>
                <a:gridCol w="1080567">
                  <a:extLst>
                    <a:ext uri="{9D8B030D-6E8A-4147-A177-3AD203B41FA5}">
                      <a16:colId xmlns:a16="http://schemas.microsoft.com/office/drawing/2014/main" val="2457421865"/>
                    </a:ext>
                  </a:extLst>
                </a:gridCol>
                <a:gridCol w="3219694">
                  <a:extLst>
                    <a:ext uri="{9D8B030D-6E8A-4147-A177-3AD203B41FA5}">
                      <a16:colId xmlns:a16="http://schemas.microsoft.com/office/drawing/2014/main" val="3367632477"/>
                    </a:ext>
                  </a:extLst>
                </a:gridCol>
                <a:gridCol w="2745704">
                  <a:extLst>
                    <a:ext uri="{9D8B030D-6E8A-4147-A177-3AD203B41FA5}">
                      <a16:colId xmlns:a16="http://schemas.microsoft.com/office/drawing/2014/main" val="2362186750"/>
                    </a:ext>
                  </a:extLst>
                </a:gridCol>
                <a:gridCol w="3846138">
                  <a:extLst>
                    <a:ext uri="{9D8B030D-6E8A-4147-A177-3AD203B41FA5}">
                      <a16:colId xmlns:a16="http://schemas.microsoft.com/office/drawing/2014/main" val="478512528"/>
                    </a:ext>
                  </a:extLst>
                </a:gridCol>
              </a:tblGrid>
              <a:tr h="911497">
                <a:tc>
                  <a:txBody>
                    <a:bodyPr/>
                    <a:lstStyle/>
                    <a:p>
                      <a:pPr algn="ctr"/>
                      <a:r>
                        <a:rPr lang="es-CO" sz="1600" dirty="0">
                          <a:solidFill>
                            <a:schemeClr val="bg1"/>
                          </a:solidFill>
                          <a:latin typeface="+mn-lt"/>
                        </a:rPr>
                        <a:t>N°</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p>
                      <a:pPr algn="ctr"/>
                      <a:endParaRPr lang="es-CO" sz="1600" dirty="0">
                        <a:solidFill>
                          <a:schemeClr val="bg1"/>
                        </a:solidFill>
                        <a:latin typeface="+mn-lt"/>
                      </a:endParaRPr>
                    </a:p>
                  </a:txBody>
                  <a:tcPr/>
                </a:tc>
                <a:extLst>
                  <a:ext uri="{0D108BD9-81ED-4DB2-BD59-A6C34878D82A}">
                    <a16:rowId xmlns:a16="http://schemas.microsoft.com/office/drawing/2014/main" val="3038505992"/>
                  </a:ext>
                </a:extLst>
              </a:tr>
              <a:tr h="858267">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a:t>
                      </a:r>
                    </a:p>
                  </a:txBody>
                  <a:tcPr marL="0" marR="0" marT="0" marB="0" anchor="ctr"/>
                </a:tc>
                <a:tc>
                  <a:txBody>
                    <a:bodyPr/>
                    <a:lstStyle/>
                    <a:p>
                      <a:pPr marL="0" algn="l"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Fuga de lixiviados del mes de mayo de 2021 – PP N°1</a:t>
                      </a: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29/10/2021</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La Interventoría recomendó iniciar con proceso el </a:t>
                      </a:r>
                      <a:r>
                        <a:rPr lang="es-MX" sz="1600" b="1" i="0" u="none" strike="noStrike" kern="1200" dirty="0">
                          <a:solidFill>
                            <a:srgbClr val="002060"/>
                          </a:solidFill>
                          <a:effectLst/>
                          <a:latin typeface="+mn-lt"/>
                          <a:ea typeface="+mn-ea"/>
                          <a:cs typeface="+mn-cs"/>
                        </a:rPr>
                        <a:t>29-10-21</a:t>
                      </a: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478266086"/>
                  </a:ext>
                </a:extLst>
              </a:tr>
              <a:tr h="858267">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2</a:t>
                      </a:r>
                    </a:p>
                  </a:txBody>
                  <a:tcPr marL="0" marR="0" marT="0" marB="0" anchor="ctr"/>
                </a:tc>
                <a:tc>
                  <a:txBody>
                    <a:bodyPr/>
                    <a:lstStyle/>
                    <a:p>
                      <a:pPr marL="0" algn="l"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Actividad de Barrido Manual y Garantía del Concepto de Área Limpia - Abril 2022 - PP N°2</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20/09/2022</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La Interventoría recomendó iniciar con proceso el </a:t>
                      </a:r>
                      <a:r>
                        <a:rPr lang="es-CO" sz="1600" b="1" i="0" u="none" strike="noStrike" kern="1200" dirty="0">
                          <a:solidFill>
                            <a:srgbClr val="002060"/>
                          </a:solidFill>
                          <a:effectLst/>
                          <a:latin typeface="Calibri" panose="020F0502020204030204" pitchFamily="34" charset="0"/>
                          <a:ea typeface="+mn-ea"/>
                          <a:cs typeface="+mn-cs"/>
                        </a:rPr>
                        <a:t>20/09/2022</a:t>
                      </a: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4254198358"/>
                  </a:ext>
                </a:extLst>
              </a:tr>
              <a:tr h="858267">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3</a:t>
                      </a:r>
                    </a:p>
                  </a:txBody>
                  <a:tcPr marL="0" marR="0" marT="0" marB="0" anchor="ctr"/>
                </a:tc>
                <a:tc>
                  <a:txBody>
                    <a:bodyPr/>
                    <a:lstStyle/>
                    <a:p>
                      <a:pPr marL="0" algn="l"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Actividad de Barrido Manual y Garantía del Concepto de Área Limpia - Mayo 2022 - PP N°3</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20/09/2022</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La Interventoría recomendó iniciar con proceso el </a:t>
                      </a:r>
                      <a:r>
                        <a:rPr lang="es-CO" sz="1600" b="1" i="0" u="none" strike="noStrike" kern="1200" dirty="0">
                          <a:solidFill>
                            <a:srgbClr val="002060"/>
                          </a:solidFill>
                          <a:effectLst/>
                          <a:latin typeface="Calibri" panose="020F0502020204030204" pitchFamily="34" charset="0"/>
                          <a:ea typeface="+mn-ea"/>
                          <a:cs typeface="+mn-cs"/>
                        </a:rPr>
                        <a:t>20/09/2022</a:t>
                      </a: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1442726729"/>
                  </a:ext>
                </a:extLst>
              </a:tr>
              <a:tr h="858267">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4</a:t>
                      </a:r>
                    </a:p>
                  </a:txBody>
                  <a:tcPr marL="0" marR="0" marT="0" marB="0" anchor="ctr"/>
                </a:tc>
                <a:tc>
                  <a:txBody>
                    <a:bodyPr/>
                    <a:lstStyle/>
                    <a:p>
                      <a:pPr marL="0" algn="l"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Actividad de Barrido Manual y Garantía del concepto de Área Limpia. -  junio 2022 - PP N° 4</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21/10/2022</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La Interventoría recomendó iniciar con proceso el </a:t>
                      </a:r>
                      <a:r>
                        <a:rPr lang="es-MX" sz="1600" b="1" i="0" u="none" strike="noStrike" kern="1200" dirty="0">
                          <a:solidFill>
                            <a:srgbClr val="002060"/>
                          </a:solidFill>
                          <a:effectLst/>
                          <a:latin typeface="+mn-lt"/>
                          <a:ea typeface="+mn-ea"/>
                          <a:cs typeface="+mn-cs"/>
                        </a:rPr>
                        <a:t>21/10/2022</a:t>
                      </a: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3146225193"/>
                  </a:ext>
                </a:extLst>
              </a:tr>
            </a:tbl>
          </a:graphicData>
        </a:graphic>
      </p:graphicFrame>
      <p:sp>
        <p:nvSpPr>
          <p:cNvPr id="5" name="CuadroTexto 4">
            <a:extLst>
              <a:ext uri="{FF2B5EF4-FFF2-40B4-BE49-F238E27FC236}">
                <a16:creationId xmlns:a16="http://schemas.microsoft.com/office/drawing/2014/main" id="{18D036FB-95E2-4239-A44E-939450AB20AD}"/>
              </a:ext>
            </a:extLst>
          </p:cNvPr>
          <p:cNvSpPr txBox="1"/>
          <p:nvPr/>
        </p:nvSpPr>
        <p:spPr>
          <a:xfrm>
            <a:off x="1474112" y="1252366"/>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19</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01C502B6-173E-481B-B030-DA7EF37F2575}"/>
              </a:ext>
            </a:extLst>
          </p:cNvPr>
          <p:cNvSpPr txBox="1"/>
          <p:nvPr/>
        </p:nvSpPr>
        <p:spPr>
          <a:xfrm>
            <a:off x="1635809" y="60139"/>
            <a:ext cx="9881937" cy="1077218"/>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Penal Pecuniaria</a:t>
            </a:r>
          </a:p>
          <a:p>
            <a:r>
              <a:rPr lang="es-CO" sz="1600" cap="small" dirty="0">
                <a:solidFill>
                  <a:srgbClr val="002060"/>
                </a:solidFill>
                <a:latin typeface="Candara" panose="020E0502030303020204" pitchFamily="34" charset="0"/>
              </a:rPr>
              <a:t>         </a:t>
            </a:r>
            <a:r>
              <a:rPr lang="es-CO" sz="2800" kern="0" cap="small" dirty="0">
                <a:solidFill>
                  <a:schemeClr val="accent1">
                    <a:lumMod val="50000"/>
                  </a:schemeClr>
                </a:solidFill>
                <a:latin typeface="Candara" panose="020E0502030303020204" pitchFamily="34" charset="0"/>
              </a:rPr>
              <a:t>en  Proceso</a:t>
            </a:r>
          </a:p>
        </p:txBody>
      </p:sp>
      <p:pic>
        <p:nvPicPr>
          <p:cNvPr id="11" name="Imagen 10">
            <a:extLst>
              <a:ext uri="{FF2B5EF4-FFF2-40B4-BE49-F238E27FC236}">
                <a16:creationId xmlns:a16="http://schemas.microsoft.com/office/drawing/2014/main" id="{CF3949E7-E674-4AB0-ABCC-F5A654013D03}"/>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89647" y="372877"/>
            <a:ext cx="1866536" cy="494097"/>
          </a:xfrm>
          <a:prstGeom prst="rect">
            <a:avLst/>
          </a:prstGeom>
        </p:spPr>
      </p:pic>
    </p:spTree>
    <p:extLst>
      <p:ext uri="{BB962C8B-B14F-4D97-AF65-F5344CB8AC3E}">
        <p14:creationId xmlns:p14="http://schemas.microsoft.com/office/powerpoint/2010/main" val="2276190065"/>
      </p:ext>
    </p:extLst>
  </p:cSld>
  <p:clrMapOvr>
    <a:masterClrMapping/>
  </p:clrMapOvr>
</p:sld>
</file>

<file path=ppt/slides/slide1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697832" y="1683255"/>
          <a:ext cx="10819913" cy="4284408"/>
        </p:xfrm>
        <a:graphic>
          <a:graphicData uri="http://schemas.openxmlformats.org/drawingml/2006/table">
            <a:tbl>
              <a:tblPr firstRow="1" bandRow="1">
                <a:tableStyleId>{93296810-A885-4BE3-A3E7-6D5BEEA58F35}</a:tableStyleId>
              </a:tblPr>
              <a:tblGrid>
                <a:gridCol w="1073406">
                  <a:extLst>
                    <a:ext uri="{9D8B030D-6E8A-4147-A177-3AD203B41FA5}">
                      <a16:colId xmlns:a16="http://schemas.microsoft.com/office/drawing/2014/main" val="2457421865"/>
                    </a:ext>
                  </a:extLst>
                </a:gridCol>
                <a:gridCol w="3198355">
                  <a:extLst>
                    <a:ext uri="{9D8B030D-6E8A-4147-A177-3AD203B41FA5}">
                      <a16:colId xmlns:a16="http://schemas.microsoft.com/office/drawing/2014/main" val="3367632477"/>
                    </a:ext>
                  </a:extLst>
                </a:gridCol>
                <a:gridCol w="2727506">
                  <a:extLst>
                    <a:ext uri="{9D8B030D-6E8A-4147-A177-3AD203B41FA5}">
                      <a16:colId xmlns:a16="http://schemas.microsoft.com/office/drawing/2014/main" val="2362186750"/>
                    </a:ext>
                  </a:extLst>
                </a:gridCol>
                <a:gridCol w="3820646">
                  <a:extLst>
                    <a:ext uri="{9D8B030D-6E8A-4147-A177-3AD203B41FA5}">
                      <a16:colId xmlns:a16="http://schemas.microsoft.com/office/drawing/2014/main" val="478512528"/>
                    </a:ext>
                  </a:extLst>
                </a:gridCol>
              </a:tblGrid>
              <a:tr h="898876">
                <a:tc>
                  <a:txBody>
                    <a:bodyPr/>
                    <a:lstStyle/>
                    <a:p>
                      <a:pPr algn="ctr"/>
                      <a:r>
                        <a:rPr lang="es-CO" sz="1600" dirty="0">
                          <a:solidFill>
                            <a:schemeClr val="bg1"/>
                          </a:solidFill>
                          <a:latin typeface="+mn-lt"/>
                        </a:rPr>
                        <a:t>N°</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p>
                      <a:pPr algn="ctr"/>
                      <a:endParaRPr lang="es-CO" sz="1600" dirty="0">
                        <a:solidFill>
                          <a:schemeClr val="bg1"/>
                        </a:solidFill>
                        <a:latin typeface="+mn-lt"/>
                      </a:endParaRPr>
                    </a:p>
                  </a:txBody>
                  <a:tcPr/>
                </a:tc>
                <a:extLst>
                  <a:ext uri="{0D108BD9-81ED-4DB2-BD59-A6C34878D82A}">
                    <a16:rowId xmlns:a16="http://schemas.microsoft.com/office/drawing/2014/main" val="3038505992"/>
                  </a:ext>
                </a:extLst>
              </a:tr>
              <a:tr h="846383">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5</a:t>
                      </a:r>
                    </a:p>
                  </a:txBody>
                  <a:tcPr marL="0" marR="0" marT="0" marB="0" anchor="ctr"/>
                </a:tc>
                <a:tc>
                  <a:txBody>
                    <a:bodyPr/>
                    <a:lstStyle/>
                    <a:p>
                      <a:pPr marL="0" algn="just"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Actividad de barrido y limpieza meses agosto, septiembre, octubre, noviembre y diciembre 2022 - PP N° 5</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13/03/2023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La Interventoría recomendó iniciar con proceso el </a:t>
                      </a:r>
                      <a:r>
                        <a:rPr lang="es-MX" sz="1600" b="1" i="0" u="none" strike="noStrike" kern="1200" dirty="0">
                          <a:solidFill>
                            <a:srgbClr val="002060"/>
                          </a:solidFill>
                          <a:effectLst/>
                          <a:latin typeface="+mn-lt"/>
                          <a:ea typeface="+mn-ea"/>
                          <a:cs typeface="+mn-cs"/>
                        </a:rPr>
                        <a:t>13/03/2023</a:t>
                      </a: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478266086"/>
                  </a:ext>
                </a:extLst>
              </a:tr>
              <a:tr h="846383">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6</a:t>
                      </a:r>
                    </a:p>
                  </a:txBody>
                  <a:tcPr marL="0" marR="0" marT="0" marB="0" anchor="ctr"/>
                </a:tc>
                <a:tc>
                  <a:txBody>
                    <a:bodyPr/>
                    <a:lstStyle/>
                    <a:p>
                      <a:pPr marL="0" algn="just"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Actividad de Barrido y Limpieza - Incumplimiento de frecuencia -Enero  - PP N° 6</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27/03/2023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La Interventoría recomendó iniciar con proceso el </a:t>
                      </a:r>
                      <a:r>
                        <a:rPr lang="es-MX" sz="1600" b="1" i="0" u="none" strike="noStrike" kern="1200" dirty="0">
                          <a:solidFill>
                            <a:srgbClr val="002060"/>
                          </a:solidFill>
                          <a:effectLst/>
                          <a:latin typeface="+mn-lt"/>
                          <a:ea typeface="+mn-ea"/>
                          <a:cs typeface="+mn-cs"/>
                        </a:rPr>
                        <a:t>27/03/2023</a:t>
                      </a: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2480148334"/>
                  </a:ext>
                </a:extLst>
              </a:tr>
              <a:tr h="846383">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7</a:t>
                      </a:r>
                    </a:p>
                  </a:txBody>
                  <a:tcPr marL="0" marR="0" marT="0" marB="0" anchor="ctr"/>
                </a:tc>
                <a:tc>
                  <a:txBody>
                    <a:bodyPr/>
                    <a:lstStyle/>
                    <a:p>
                      <a:pPr marL="0" algn="just"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Actividad de barrido y Limpieza -  febrero 2023 - PP N°7</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9/05/2023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La Interventoría recomendó iniciar con proceso el </a:t>
                      </a:r>
                      <a:r>
                        <a:rPr lang="es-MX" sz="1600" b="1" i="0" u="none" strike="noStrike" kern="1200" dirty="0">
                          <a:solidFill>
                            <a:srgbClr val="002060"/>
                          </a:solidFill>
                          <a:effectLst/>
                          <a:latin typeface="+mn-lt"/>
                          <a:ea typeface="+mn-ea"/>
                          <a:cs typeface="+mn-cs"/>
                        </a:rPr>
                        <a:t>9/05/2023</a:t>
                      </a: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1740772440"/>
                  </a:ext>
                </a:extLst>
              </a:tr>
              <a:tr h="846383">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8</a:t>
                      </a:r>
                    </a:p>
                  </a:txBody>
                  <a:tcPr marL="0" marR="0" marT="0" marB="0" anchor="ctr"/>
                </a:tc>
                <a:tc>
                  <a:txBody>
                    <a:bodyPr/>
                    <a:lstStyle/>
                    <a:p>
                      <a:pPr marL="0" algn="just"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Informe Presunto Incumplimiento de la Actividad de barrido y Limpieza. -  abril 2023 - PP N° 8</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10/07/2023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La Interventoría recomendó iniciar con proceso el </a:t>
                      </a:r>
                      <a:r>
                        <a:rPr lang="es-MX" sz="1600" b="1" i="0" u="none" strike="noStrike" kern="1200" dirty="0">
                          <a:solidFill>
                            <a:srgbClr val="002060"/>
                          </a:solidFill>
                          <a:effectLst/>
                          <a:latin typeface="+mn-lt"/>
                          <a:ea typeface="+mn-ea"/>
                          <a:cs typeface="+mn-cs"/>
                        </a:rPr>
                        <a:t>10/07/2023</a:t>
                      </a: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989452339"/>
                  </a:ext>
                </a:extLst>
              </a:tr>
            </a:tbl>
          </a:graphicData>
        </a:graphic>
      </p:graphicFrame>
      <p:sp>
        <p:nvSpPr>
          <p:cNvPr id="5" name="CuadroTexto 4">
            <a:extLst>
              <a:ext uri="{FF2B5EF4-FFF2-40B4-BE49-F238E27FC236}">
                <a16:creationId xmlns:a16="http://schemas.microsoft.com/office/drawing/2014/main" id="{18D036FB-95E2-4239-A44E-939450AB20AD}"/>
              </a:ext>
            </a:extLst>
          </p:cNvPr>
          <p:cNvSpPr txBox="1"/>
          <p:nvPr/>
        </p:nvSpPr>
        <p:spPr>
          <a:xfrm>
            <a:off x="1474112" y="1252366"/>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19</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01C502B6-173E-481B-B030-DA7EF37F2575}"/>
              </a:ext>
            </a:extLst>
          </p:cNvPr>
          <p:cNvSpPr txBox="1"/>
          <p:nvPr/>
        </p:nvSpPr>
        <p:spPr>
          <a:xfrm>
            <a:off x="1635809" y="60139"/>
            <a:ext cx="9881937" cy="1077218"/>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Penal Pecuniaria</a:t>
            </a:r>
          </a:p>
          <a:p>
            <a:r>
              <a:rPr lang="es-CO" sz="1600" cap="small" dirty="0">
                <a:solidFill>
                  <a:srgbClr val="002060"/>
                </a:solidFill>
                <a:latin typeface="Candara" panose="020E0502030303020204" pitchFamily="34" charset="0"/>
              </a:rPr>
              <a:t>         </a:t>
            </a:r>
            <a:r>
              <a:rPr lang="es-CO" sz="2800" kern="0" cap="small" dirty="0">
                <a:solidFill>
                  <a:schemeClr val="accent1">
                    <a:lumMod val="50000"/>
                  </a:schemeClr>
                </a:solidFill>
                <a:latin typeface="Candara" panose="020E0502030303020204" pitchFamily="34" charset="0"/>
              </a:rPr>
              <a:t>en  Proceso</a:t>
            </a:r>
          </a:p>
        </p:txBody>
      </p:sp>
      <p:pic>
        <p:nvPicPr>
          <p:cNvPr id="11" name="Imagen 10">
            <a:extLst>
              <a:ext uri="{FF2B5EF4-FFF2-40B4-BE49-F238E27FC236}">
                <a16:creationId xmlns:a16="http://schemas.microsoft.com/office/drawing/2014/main" id="{CF3949E7-E674-4AB0-ABCC-F5A654013D03}"/>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89647" y="372877"/>
            <a:ext cx="1866536" cy="494097"/>
          </a:xfrm>
          <a:prstGeom prst="rect">
            <a:avLst/>
          </a:prstGeom>
        </p:spPr>
      </p:pic>
    </p:spTree>
    <p:extLst>
      <p:ext uri="{BB962C8B-B14F-4D97-AF65-F5344CB8AC3E}">
        <p14:creationId xmlns:p14="http://schemas.microsoft.com/office/powerpoint/2010/main" val="3932308635"/>
      </p:ext>
    </p:extLst>
  </p:cSld>
  <p:clrMapOvr>
    <a:masterClrMapping/>
  </p:clrMapOvr>
</p:sld>
</file>

<file path=ppt/slides/slide1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553454" y="1683254"/>
          <a:ext cx="10964292" cy="4679443"/>
        </p:xfrm>
        <a:graphic>
          <a:graphicData uri="http://schemas.openxmlformats.org/drawingml/2006/table">
            <a:tbl>
              <a:tblPr firstRow="1" bandRow="1">
                <a:tableStyleId>{93296810-A885-4BE3-A3E7-6D5BEEA58F35}</a:tableStyleId>
              </a:tblPr>
              <a:tblGrid>
                <a:gridCol w="1087729">
                  <a:extLst>
                    <a:ext uri="{9D8B030D-6E8A-4147-A177-3AD203B41FA5}">
                      <a16:colId xmlns:a16="http://schemas.microsoft.com/office/drawing/2014/main" val="2457421865"/>
                    </a:ext>
                  </a:extLst>
                </a:gridCol>
                <a:gridCol w="3241034">
                  <a:extLst>
                    <a:ext uri="{9D8B030D-6E8A-4147-A177-3AD203B41FA5}">
                      <a16:colId xmlns:a16="http://schemas.microsoft.com/office/drawing/2014/main" val="3367632477"/>
                    </a:ext>
                  </a:extLst>
                </a:gridCol>
                <a:gridCol w="2763901">
                  <a:extLst>
                    <a:ext uri="{9D8B030D-6E8A-4147-A177-3AD203B41FA5}">
                      <a16:colId xmlns:a16="http://schemas.microsoft.com/office/drawing/2014/main" val="2362186750"/>
                    </a:ext>
                  </a:extLst>
                </a:gridCol>
                <a:gridCol w="3871628">
                  <a:extLst>
                    <a:ext uri="{9D8B030D-6E8A-4147-A177-3AD203B41FA5}">
                      <a16:colId xmlns:a16="http://schemas.microsoft.com/office/drawing/2014/main" val="478512528"/>
                    </a:ext>
                  </a:extLst>
                </a:gridCol>
              </a:tblGrid>
              <a:tr h="981755">
                <a:tc>
                  <a:txBody>
                    <a:bodyPr/>
                    <a:lstStyle/>
                    <a:p>
                      <a:pPr algn="ctr"/>
                      <a:r>
                        <a:rPr lang="es-CO" sz="1600" dirty="0">
                          <a:solidFill>
                            <a:schemeClr val="bg1"/>
                          </a:solidFill>
                          <a:latin typeface="+mn-lt"/>
                        </a:rPr>
                        <a:t>N°</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p>
                      <a:pPr algn="ctr"/>
                      <a:endParaRPr lang="es-CO" sz="1600" dirty="0">
                        <a:solidFill>
                          <a:schemeClr val="bg1"/>
                        </a:solidFill>
                        <a:latin typeface="+mn-lt"/>
                      </a:endParaRPr>
                    </a:p>
                  </a:txBody>
                  <a:tcPr/>
                </a:tc>
                <a:extLst>
                  <a:ext uri="{0D108BD9-81ED-4DB2-BD59-A6C34878D82A}">
                    <a16:rowId xmlns:a16="http://schemas.microsoft.com/office/drawing/2014/main" val="3038505992"/>
                  </a:ext>
                </a:extLst>
              </a:tr>
              <a:tr h="924422">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9</a:t>
                      </a:r>
                    </a:p>
                  </a:txBody>
                  <a:tcPr marL="0" marR="0" marT="0" marB="0" anchor="ctr"/>
                </a:tc>
                <a:tc>
                  <a:txBody>
                    <a:bodyPr/>
                    <a:lstStyle/>
                    <a:p>
                      <a:pPr marL="0" algn="just"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Informe de Presunto Incumplimiento de la Actividad de barrido y Limpieza. -  mayo 2023 - PP N° 9</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7/07/2023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La Interventoría recomendó iniciar con proceso el </a:t>
                      </a:r>
                      <a:r>
                        <a:rPr lang="es-CO" sz="1600" b="1" i="0" u="none" strike="noStrike" kern="1200" dirty="0">
                          <a:solidFill>
                            <a:srgbClr val="002060"/>
                          </a:solidFill>
                          <a:effectLst/>
                          <a:latin typeface="Calibri" panose="020F0502020204030204" pitchFamily="34" charset="0"/>
                          <a:ea typeface="+mn-ea"/>
                          <a:cs typeface="+mn-cs"/>
                        </a:rPr>
                        <a:t>7/07/2023</a:t>
                      </a: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478266086"/>
                  </a:ext>
                </a:extLst>
              </a:tr>
              <a:tr h="924422">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10</a:t>
                      </a:r>
                    </a:p>
                  </a:txBody>
                  <a:tcPr marL="0" marR="0" marT="0" marB="0" anchor="ctr"/>
                </a:tc>
                <a:tc>
                  <a:txBody>
                    <a:bodyPr/>
                    <a:lstStyle/>
                    <a:p>
                      <a:pPr marL="0" algn="just"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Informe Presunto Incumplimiento de la Actividad de Barrido y Limpieza - Marzo 2023 - PP N°10</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24/07/2023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La Interventoría recomendó iniciar con proceso </a:t>
                      </a:r>
                      <a:r>
                        <a:rPr lang="es-CO" sz="1600" b="1" i="0" u="none" strike="noStrike" kern="1200" dirty="0">
                          <a:solidFill>
                            <a:srgbClr val="002060"/>
                          </a:solidFill>
                          <a:effectLst/>
                          <a:latin typeface="Calibri" panose="020F0502020204030204" pitchFamily="34" charset="0"/>
                          <a:ea typeface="+mn-ea"/>
                          <a:cs typeface="+mn-cs"/>
                        </a:rPr>
                        <a:t>24/07/2023</a:t>
                      </a: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2480148334"/>
                  </a:ext>
                </a:extLst>
              </a:tr>
              <a:tr h="924422">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11</a:t>
                      </a:r>
                    </a:p>
                  </a:txBody>
                  <a:tcPr marL="0" marR="0" marT="0" marB="0" anchor="ctr"/>
                </a:tc>
                <a:tc>
                  <a:txBody>
                    <a:bodyPr/>
                    <a:lstStyle/>
                    <a:p>
                      <a:pPr marL="0" algn="just"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Informe de presunto incumplimiento de la actividad de barrido y limpieza - Junio - PP N° 11</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25/08/2023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La Interventoría recomendó iniciar con proceso </a:t>
                      </a:r>
                      <a:r>
                        <a:rPr lang="es-MX" sz="1600" b="1" i="0" u="none" strike="noStrike" kern="1200" dirty="0">
                          <a:solidFill>
                            <a:srgbClr val="002060"/>
                          </a:solidFill>
                          <a:effectLst/>
                          <a:latin typeface="+mn-lt"/>
                          <a:ea typeface="+mn-ea"/>
                          <a:cs typeface="+mn-cs"/>
                        </a:rPr>
                        <a:t>25/08/2023</a:t>
                      </a: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1475481724"/>
                  </a:ext>
                </a:extLst>
              </a:tr>
              <a:tr h="924422">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12</a:t>
                      </a:r>
                    </a:p>
                  </a:txBody>
                  <a:tcPr marL="0" marR="0" marT="0" marB="0" anchor="ctr"/>
                </a:tc>
                <a:tc>
                  <a:txBody>
                    <a:bodyPr/>
                    <a:lstStyle/>
                    <a:p>
                      <a:pPr marL="0" algn="just"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Informe presunto Incumplimiento de la Actividad de barrido y Limpieza.- julio 2023 -PP N°12</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11/10/2023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La Interventoría recomendó iniciar con proceso. </a:t>
                      </a:r>
                      <a:r>
                        <a:rPr lang="es-MX" sz="1600" b="1" i="0" u="none" strike="noStrike" kern="1200" dirty="0">
                          <a:solidFill>
                            <a:srgbClr val="002060"/>
                          </a:solidFill>
                          <a:effectLst/>
                          <a:latin typeface="+mn-lt"/>
                          <a:ea typeface="+mn-ea"/>
                          <a:cs typeface="+mn-cs"/>
                        </a:rPr>
                        <a:t>11/10/2023</a:t>
                      </a: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3867612426"/>
                  </a:ext>
                </a:extLst>
              </a:tr>
            </a:tbl>
          </a:graphicData>
        </a:graphic>
      </p:graphicFrame>
      <p:sp>
        <p:nvSpPr>
          <p:cNvPr id="5" name="CuadroTexto 4">
            <a:extLst>
              <a:ext uri="{FF2B5EF4-FFF2-40B4-BE49-F238E27FC236}">
                <a16:creationId xmlns:a16="http://schemas.microsoft.com/office/drawing/2014/main" id="{18D036FB-95E2-4239-A44E-939450AB20AD}"/>
              </a:ext>
            </a:extLst>
          </p:cNvPr>
          <p:cNvSpPr txBox="1"/>
          <p:nvPr/>
        </p:nvSpPr>
        <p:spPr>
          <a:xfrm>
            <a:off x="1474112" y="1252366"/>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19</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01C502B6-173E-481B-B030-DA7EF37F2575}"/>
              </a:ext>
            </a:extLst>
          </p:cNvPr>
          <p:cNvSpPr txBox="1"/>
          <p:nvPr/>
        </p:nvSpPr>
        <p:spPr>
          <a:xfrm>
            <a:off x="1635809" y="60139"/>
            <a:ext cx="9881937" cy="1077218"/>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Penal Pecuniaria</a:t>
            </a:r>
          </a:p>
          <a:p>
            <a:r>
              <a:rPr lang="es-CO" sz="1600" cap="small" dirty="0">
                <a:solidFill>
                  <a:srgbClr val="002060"/>
                </a:solidFill>
                <a:latin typeface="Candara" panose="020E0502030303020204" pitchFamily="34" charset="0"/>
              </a:rPr>
              <a:t>         </a:t>
            </a:r>
            <a:r>
              <a:rPr lang="es-CO" sz="2800" kern="0" cap="small" dirty="0">
                <a:solidFill>
                  <a:schemeClr val="accent1">
                    <a:lumMod val="50000"/>
                  </a:schemeClr>
                </a:solidFill>
                <a:latin typeface="Candara" panose="020E0502030303020204" pitchFamily="34" charset="0"/>
              </a:rPr>
              <a:t>en  Proceso</a:t>
            </a:r>
          </a:p>
        </p:txBody>
      </p:sp>
      <p:pic>
        <p:nvPicPr>
          <p:cNvPr id="11" name="Imagen 10">
            <a:extLst>
              <a:ext uri="{FF2B5EF4-FFF2-40B4-BE49-F238E27FC236}">
                <a16:creationId xmlns:a16="http://schemas.microsoft.com/office/drawing/2014/main" id="{CF3949E7-E674-4AB0-ABCC-F5A654013D03}"/>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89647" y="372877"/>
            <a:ext cx="1866536" cy="494097"/>
          </a:xfrm>
          <a:prstGeom prst="rect">
            <a:avLst/>
          </a:prstGeom>
        </p:spPr>
      </p:pic>
    </p:spTree>
    <p:extLst>
      <p:ext uri="{BB962C8B-B14F-4D97-AF65-F5344CB8AC3E}">
        <p14:creationId xmlns:p14="http://schemas.microsoft.com/office/powerpoint/2010/main" val="2298748566"/>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Título 3">
            <a:extLst>
              <a:ext uri="{FF2B5EF4-FFF2-40B4-BE49-F238E27FC236}">
                <a16:creationId xmlns:a16="http://schemas.microsoft.com/office/drawing/2014/main" id="{6E3455A4-4AEA-4A34-89E1-4C69A696CF3C}"/>
              </a:ext>
            </a:extLst>
          </p:cNvPr>
          <p:cNvSpPr txBox="1">
            <a:spLocks/>
          </p:cNvSpPr>
          <p:nvPr/>
        </p:nvSpPr>
        <p:spPr>
          <a:xfrm>
            <a:off x="5689003" y="5143479"/>
            <a:ext cx="5959156" cy="698392"/>
          </a:xfrm>
          <a:prstGeom prst="rect">
            <a:avLst/>
          </a:prstGeom>
        </p:spPr>
        <p:txBody>
          <a:bodyPr>
            <a:normAutofit fontScale="90000" lnSpcReduction="10000"/>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lvl="1" algn="ctr">
              <a:tabLst>
                <a:tab pos="914400" algn="l"/>
              </a:tabLst>
            </a:pPr>
            <a:r>
              <a:rPr lang="es-CO" sz="4400" b="1" kern="0" cap="small">
                <a:solidFill>
                  <a:schemeClr val="accent1">
                    <a:lumMod val="50000"/>
                  </a:schemeClr>
                </a:solidFill>
                <a:latin typeface="Candara" panose="020E0502030303020204" pitchFamily="34" charset="0"/>
              </a:rPr>
              <a:t> gestión técnica operativa</a:t>
            </a:r>
          </a:p>
        </p:txBody>
      </p:sp>
      <p:pic>
        <p:nvPicPr>
          <p:cNvPr id="4" name="Imagen 3">
            <a:extLst>
              <a:ext uri="{FF2B5EF4-FFF2-40B4-BE49-F238E27FC236}">
                <a16:creationId xmlns:a16="http://schemas.microsoft.com/office/drawing/2014/main" id="{F679AC1A-DD4E-40ED-8364-80ED36E3455E}"/>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8597153" y="3256617"/>
            <a:ext cx="2695516" cy="1886861"/>
          </a:xfrm>
          <a:prstGeom prst="rect">
            <a:avLst/>
          </a:prstGeom>
        </p:spPr>
      </p:pic>
    </p:spTree>
    <p:extLst>
      <p:ext uri="{BB962C8B-B14F-4D97-AF65-F5344CB8AC3E}">
        <p14:creationId xmlns:p14="http://schemas.microsoft.com/office/powerpoint/2010/main" val="2136877178"/>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9" name="Conector recto 28">
            <a:extLst>
              <a:ext uri="{FF2B5EF4-FFF2-40B4-BE49-F238E27FC236}">
                <a16:creationId xmlns:a16="http://schemas.microsoft.com/office/drawing/2014/main" id="{E461885A-9441-4ADE-982B-DA9345520816}"/>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37" name="Imagen 36">
            <a:extLst>
              <a:ext uri="{FF2B5EF4-FFF2-40B4-BE49-F238E27FC236}">
                <a16:creationId xmlns:a16="http://schemas.microsoft.com/office/drawing/2014/main" id="{8CA5A062-9F83-4481-9751-6BD17B3F3018}"/>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590587" y="1598661"/>
            <a:ext cx="1280414" cy="1005884"/>
          </a:xfrm>
          <a:prstGeom prst="rect">
            <a:avLst/>
          </a:prstGeom>
        </p:spPr>
      </p:pic>
      <p:pic>
        <p:nvPicPr>
          <p:cNvPr id="38" name="Imagen 37">
            <a:extLst>
              <a:ext uri="{FF2B5EF4-FFF2-40B4-BE49-F238E27FC236}">
                <a16:creationId xmlns:a16="http://schemas.microsoft.com/office/drawing/2014/main" id="{6699C94C-AB3F-4DE9-87F3-B6FDCBB4F20B}"/>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12658" t="17307" r="12911" b="19214"/>
          <a:stretch/>
        </p:blipFill>
        <p:spPr>
          <a:xfrm>
            <a:off x="2299290" y="1677823"/>
            <a:ext cx="1783040" cy="1009853"/>
          </a:xfrm>
          <a:prstGeom prst="rect">
            <a:avLst/>
          </a:prstGeom>
        </p:spPr>
      </p:pic>
      <p:pic>
        <p:nvPicPr>
          <p:cNvPr id="40" name="Imagen 39">
            <a:extLst>
              <a:ext uri="{FF2B5EF4-FFF2-40B4-BE49-F238E27FC236}">
                <a16:creationId xmlns:a16="http://schemas.microsoft.com/office/drawing/2014/main" id="{72550A7E-5376-4DE4-BDB1-88C427DDD7B4}"/>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6168585" y="2198571"/>
            <a:ext cx="1762267" cy="373662"/>
          </a:xfrm>
          <a:prstGeom prst="rect">
            <a:avLst/>
          </a:prstGeom>
        </p:spPr>
      </p:pic>
      <p:pic>
        <p:nvPicPr>
          <p:cNvPr id="41" name="Imagen 40">
            <a:extLst>
              <a:ext uri="{FF2B5EF4-FFF2-40B4-BE49-F238E27FC236}">
                <a16:creationId xmlns:a16="http://schemas.microsoft.com/office/drawing/2014/main" id="{A86479F3-181D-4F05-AB7C-32E8E2BB7F74}"/>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8177680" y="2015152"/>
            <a:ext cx="1547444" cy="595949"/>
          </a:xfrm>
          <a:prstGeom prst="rect">
            <a:avLst/>
          </a:prstGeom>
        </p:spPr>
      </p:pic>
      <p:pic>
        <p:nvPicPr>
          <p:cNvPr id="47" name="Imagen 46">
            <a:extLst>
              <a:ext uri="{FF2B5EF4-FFF2-40B4-BE49-F238E27FC236}">
                <a16:creationId xmlns:a16="http://schemas.microsoft.com/office/drawing/2014/main" id="{9C6C6B1D-138C-4FE0-8F21-E52FA8DB077B}"/>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861384" y="186272"/>
            <a:ext cx="1233949" cy="863764"/>
          </a:xfrm>
          <a:prstGeom prst="rect">
            <a:avLst/>
          </a:prstGeom>
        </p:spPr>
      </p:pic>
      <p:sp>
        <p:nvSpPr>
          <p:cNvPr id="2" name="CuadroTexto 1">
            <a:extLst>
              <a:ext uri="{FF2B5EF4-FFF2-40B4-BE49-F238E27FC236}">
                <a16:creationId xmlns:a16="http://schemas.microsoft.com/office/drawing/2014/main" id="{2EAB69B5-FAE7-4453-84DE-26E4C74E32EC}"/>
              </a:ext>
            </a:extLst>
          </p:cNvPr>
          <p:cNvSpPr txBox="1"/>
          <p:nvPr/>
        </p:nvSpPr>
        <p:spPr>
          <a:xfrm>
            <a:off x="10027141" y="2076812"/>
            <a:ext cx="1714810" cy="646331"/>
          </a:xfrm>
          <a:prstGeom prst="rect">
            <a:avLst/>
          </a:prstGeom>
          <a:noFill/>
        </p:spPr>
        <p:txBody>
          <a:bodyPr wrap="square" rtlCol="0">
            <a:spAutoFit/>
          </a:bodyPr>
          <a:lstStyle/>
          <a:p>
            <a:pPr algn="ctr"/>
            <a:r>
              <a:rPr lang="es-CO" sz="3600" b="1" kern="0" cap="small">
                <a:solidFill>
                  <a:schemeClr val="accent1">
                    <a:lumMod val="50000"/>
                  </a:schemeClr>
                </a:solidFill>
                <a:latin typeface="Candara" panose="020E0502030303020204" pitchFamily="34" charset="0"/>
              </a:rPr>
              <a:t>TOTAL</a:t>
            </a:r>
            <a:endParaRPr lang="es-CO"/>
          </a:p>
        </p:txBody>
      </p:sp>
      <p:sp>
        <p:nvSpPr>
          <p:cNvPr id="18" name="CuadroTexto 17">
            <a:extLst>
              <a:ext uri="{FF2B5EF4-FFF2-40B4-BE49-F238E27FC236}">
                <a16:creationId xmlns:a16="http://schemas.microsoft.com/office/drawing/2014/main" id="{12498162-9F2A-4873-9238-CBDDB2BBBB62}"/>
              </a:ext>
            </a:extLst>
          </p:cNvPr>
          <p:cNvSpPr txBox="1"/>
          <p:nvPr/>
        </p:nvSpPr>
        <p:spPr>
          <a:xfrm>
            <a:off x="2310063" y="22736"/>
            <a:ext cx="9881937" cy="923330"/>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a:solidFill>
                  <a:schemeClr val="accent1">
                    <a:lumMod val="50000"/>
                  </a:schemeClr>
                </a:solidFill>
              </a:rPr>
              <a:t>gestión técnica operativa </a:t>
            </a:r>
          </a:p>
          <a:p>
            <a:pPr lvl="1"/>
            <a:r>
              <a:rPr lang="es-CO" sz="1600" b="0">
                <a:solidFill>
                  <a:srgbClr val="4472C4">
                    <a:lumMod val="50000"/>
                  </a:srgbClr>
                </a:solidFill>
              </a:rPr>
              <a:t>Histórico – Lavado De Áreas Públicas (m</a:t>
            </a:r>
            <a:r>
              <a:rPr lang="es-CO" sz="1600" b="0">
                <a:solidFill>
                  <a:srgbClr val="4472C4">
                    <a:lumMod val="50000"/>
                  </a:srgbClr>
                </a:solidFill>
                <a:cs typeface="Calibri" panose="020F0502020204030204" pitchFamily="34" charset="0"/>
              </a:rPr>
              <a:t>² totales) 2024</a:t>
            </a:r>
            <a:endParaRPr lang="es-CO" sz="1600" b="0" kern="0">
              <a:solidFill>
                <a:schemeClr val="accent1">
                  <a:lumMod val="50000"/>
                </a:schemeClr>
              </a:solidFill>
            </a:endParaRPr>
          </a:p>
        </p:txBody>
      </p:sp>
      <p:sp>
        <p:nvSpPr>
          <p:cNvPr id="24" name="CuadroTexto 23">
            <a:extLst>
              <a:ext uri="{FF2B5EF4-FFF2-40B4-BE49-F238E27FC236}">
                <a16:creationId xmlns:a16="http://schemas.microsoft.com/office/drawing/2014/main" id="{658286C1-CBF0-4632-8D8F-345CEBB83FB9}"/>
              </a:ext>
            </a:extLst>
          </p:cNvPr>
          <p:cNvSpPr txBox="1"/>
          <p:nvPr/>
        </p:nvSpPr>
        <p:spPr>
          <a:xfrm>
            <a:off x="89647" y="6301218"/>
            <a:ext cx="11786140" cy="369332"/>
          </a:xfrm>
          <a:prstGeom prst="rect">
            <a:avLst/>
          </a:prstGeom>
          <a:noFill/>
        </p:spPr>
        <p:txBody>
          <a:bodyPr wrap="square" rtlCol="0">
            <a:spAutoFit/>
          </a:bodyPr>
          <a:lstStyle/>
          <a:p>
            <a:r>
              <a:rPr lang="es-CO" sz="900" dirty="0">
                <a:solidFill>
                  <a:schemeClr val="accent1">
                    <a:lumMod val="50000"/>
                  </a:schemeClr>
                </a:solidFill>
              </a:rPr>
              <a:t>Fuente: Informe del Concesionario</a:t>
            </a:r>
          </a:p>
          <a:p>
            <a:r>
              <a:rPr lang="es-CO" sz="900" dirty="0">
                <a:solidFill>
                  <a:schemeClr val="accent1">
                    <a:lumMod val="50000"/>
                  </a:schemeClr>
                </a:solidFill>
              </a:rPr>
              <a:t>Periodo comprendido entre el </a:t>
            </a:r>
            <a:r>
              <a:rPr lang="es-MX" sz="900" dirty="0">
                <a:solidFill>
                  <a:schemeClr val="accent1">
                    <a:lumMod val="50000"/>
                  </a:schemeClr>
                </a:solidFill>
              </a:rPr>
              <a:t>1 de enero y el 31 de marzo 2024</a:t>
            </a:r>
            <a:r>
              <a:rPr lang="es-CO" sz="900" dirty="0">
                <a:solidFill>
                  <a:schemeClr val="accent1">
                    <a:lumMod val="50000"/>
                  </a:schemeClr>
                </a:solidFill>
              </a:rPr>
              <a:t>.</a:t>
            </a:r>
          </a:p>
        </p:txBody>
      </p:sp>
      <p:pic>
        <p:nvPicPr>
          <p:cNvPr id="42" name="Picture 2">
            <a:extLst>
              <a:ext uri="{FF2B5EF4-FFF2-40B4-BE49-F238E27FC236}">
                <a16:creationId xmlns:a16="http://schemas.microsoft.com/office/drawing/2014/main" id="{B8EC4DC2-8133-40A8-8A1D-678484F92D2F}"/>
              </a:ext>
            </a:extLst>
          </p:cNvPr>
          <p:cNvPicPr>
            <a:picLocks noChangeAspect="1" noChangeArrowheads="1"/>
          </p:cNvPicPr>
          <p:nvPr/>
        </p:nvPicPr>
        <p:blipFill rotWithShape="1">
          <a:blip r:embed="rId8" cstate="email">
            <a:extLst>
              <a:ext uri="{28A0092B-C50C-407E-A947-70E740481C1C}">
                <a14:useLocalDpi xmlns:a14="http://schemas.microsoft.com/office/drawing/2010/main"/>
              </a:ext>
            </a:extLst>
          </a:blip>
          <a:srcRect/>
          <a:stretch/>
        </p:blipFill>
        <p:spPr bwMode="auto">
          <a:xfrm>
            <a:off x="4481413" y="199897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3" name="Picture 2">
            <a:extLst>
              <a:ext uri="{FF2B5EF4-FFF2-40B4-BE49-F238E27FC236}">
                <a16:creationId xmlns:a16="http://schemas.microsoft.com/office/drawing/2014/main" id="{5E7F42D3-4254-4032-8FF4-70A3CCE2009D}"/>
              </a:ext>
            </a:extLst>
          </p:cNvPr>
          <p:cNvPicPr>
            <a:picLocks noChangeAspect="1" noChangeArrowheads="1"/>
          </p:cNvPicPr>
          <p:nvPr/>
        </p:nvPicPr>
        <p:blipFill rotWithShape="1">
          <a:blip r:embed="rId9" cstate="email">
            <a:extLst>
              <a:ext uri="{28A0092B-C50C-407E-A947-70E740481C1C}">
                <a14:useLocalDpi xmlns:a14="http://schemas.microsoft.com/office/drawing/2010/main"/>
              </a:ext>
            </a:extLst>
          </a:blip>
          <a:srcRect/>
          <a:stretch/>
        </p:blipFill>
        <p:spPr bwMode="auto">
          <a:xfrm>
            <a:off x="4481413" y="1318592"/>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4" name="Tabla 3">
            <a:extLst>
              <a:ext uri="{FF2B5EF4-FFF2-40B4-BE49-F238E27FC236}">
                <a16:creationId xmlns:a16="http://schemas.microsoft.com/office/drawing/2014/main" id="{A9EB671A-3156-0427-9683-D27CC8A84F7F}"/>
              </a:ext>
            </a:extLst>
          </p:cNvPr>
          <p:cNvGraphicFramePr>
            <a:graphicFrameLocks noGrp="1"/>
          </p:cNvGraphicFramePr>
          <p:nvPr>
            <p:extLst>
              <p:ext uri="{D42A27DB-BD31-4B8C-83A1-F6EECF244321}">
                <p14:modId xmlns:p14="http://schemas.microsoft.com/office/powerpoint/2010/main" val="4222564726"/>
              </p:ext>
            </p:extLst>
          </p:nvPr>
        </p:nvGraphicFramePr>
        <p:xfrm>
          <a:off x="436043" y="2931525"/>
          <a:ext cx="11319914" cy="1704675"/>
        </p:xfrm>
        <a:graphic>
          <a:graphicData uri="http://schemas.openxmlformats.org/drawingml/2006/table">
            <a:tbl>
              <a:tblPr/>
              <a:tblGrid>
                <a:gridCol w="595132">
                  <a:extLst>
                    <a:ext uri="{9D8B030D-6E8A-4147-A177-3AD203B41FA5}">
                      <a16:colId xmlns:a16="http://schemas.microsoft.com/office/drawing/2014/main" val="1794296572"/>
                    </a:ext>
                  </a:extLst>
                </a:gridCol>
                <a:gridCol w="664564">
                  <a:extLst>
                    <a:ext uri="{9D8B030D-6E8A-4147-A177-3AD203B41FA5}">
                      <a16:colId xmlns:a16="http://schemas.microsoft.com/office/drawing/2014/main" val="1145198695"/>
                    </a:ext>
                  </a:extLst>
                </a:gridCol>
                <a:gridCol w="438910">
                  <a:extLst>
                    <a:ext uri="{9D8B030D-6E8A-4147-A177-3AD203B41FA5}">
                      <a16:colId xmlns:a16="http://schemas.microsoft.com/office/drawing/2014/main" val="3864085122"/>
                    </a:ext>
                  </a:extLst>
                </a:gridCol>
                <a:gridCol w="119027">
                  <a:extLst>
                    <a:ext uri="{9D8B030D-6E8A-4147-A177-3AD203B41FA5}">
                      <a16:colId xmlns:a16="http://schemas.microsoft.com/office/drawing/2014/main" val="4197088429"/>
                    </a:ext>
                  </a:extLst>
                </a:gridCol>
                <a:gridCol w="595132">
                  <a:extLst>
                    <a:ext uri="{9D8B030D-6E8A-4147-A177-3AD203B41FA5}">
                      <a16:colId xmlns:a16="http://schemas.microsoft.com/office/drawing/2014/main" val="3098100615"/>
                    </a:ext>
                  </a:extLst>
                </a:gridCol>
                <a:gridCol w="595132">
                  <a:extLst>
                    <a:ext uri="{9D8B030D-6E8A-4147-A177-3AD203B41FA5}">
                      <a16:colId xmlns:a16="http://schemas.microsoft.com/office/drawing/2014/main" val="1990448132"/>
                    </a:ext>
                  </a:extLst>
                </a:gridCol>
                <a:gridCol w="446350">
                  <a:extLst>
                    <a:ext uri="{9D8B030D-6E8A-4147-A177-3AD203B41FA5}">
                      <a16:colId xmlns:a16="http://schemas.microsoft.com/office/drawing/2014/main" val="406143123"/>
                    </a:ext>
                  </a:extLst>
                </a:gridCol>
                <a:gridCol w="119027">
                  <a:extLst>
                    <a:ext uri="{9D8B030D-6E8A-4147-A177-3AD203B41FA5}">
                      <a16:colId xmlns:a16="http://schemas.microsoft.com/office/drawing/2014/main" val="721863527"/>
                    </a:ext>
                  </a:extLst>
                </a:gridCol>
                <a:gridCol w="595132">
                  <a:extLst>
                    <a:ext uri="{9D8B030D-6E8A-4147-A177-3AD203B41FA5}">
                      <a16:colId xmlns:a16="http://schemas.microsoft.com/office/drawing/2014/main" val="1763941880"/>
                    </a:ext>
                  </a:extLst>
                </a:gridCol>
                <a:gridCol w="595132">
                  <a:extLst>
                    <a:ext uri="{9D8B030D-6E8A-4147-A177-3AD203B41FA5}">
                      <a16:colId xmlns:a16="http://schemas.microsoft.com/office/drawing/2014/main" val="4221472730"/>
                    </a:ext>
                  </a:extLst>
                </a:gridCol>
                <a:gridCol w="595132">
                  <a:extLst>
                    <a:ext uri="{9D8B030D-6E8A-4147-A177-3AD203B41FA5}">
                      <a16:colId xmlns:a16="http://schemas.microsoft.com/office/drawing/2014/main" val="3630038554"/>
                    </a:ext>
                  </a:extLst>
                </a:gridCol>
                <a:gridCol w="119027">
                  <a:extLst>
                    <a:ext uri="{9D8B030D-6E8A-4147-A177-3AD203B41FA5}">
                      <a16:colId xmlns:a16="http://schemas.microsoft.com/office/drawing/2014/main" val="1559140838"/>
                    </a:ext>
                  </a:extLst>
                </a:gridCol>
                <a:gridCol w="595132">
                  <a:extLst>
                    <a:ext uri="{9D8B030D-6E8A-4147-A177-3AD203B41FA5}">
                      <a16:colId xmlns:a16="http://schemas.microsoft.com/office/drawing/2014/main" val="1036803252"/>
                    </a:ext>
                  </a:extLst>
                </a:gridCol>
                <a:gridCol w="803430">
                  <a:extLst>
                    <a:ext uri="{9D8B030D-6E8A-4147-A177-3AD203B41FA5}">
                      <a16:colId xmlns:a16="http://schemas.microsoft.com/office/drawing/2014/main" val="1205720679"/>
                    </a:ext>
                  </a:extLst>
                </a:gridCol>
                <a:gridCol w="466187">
                  <a:extLst>
                    <a:ext uri="{9D8B030D-6E8A-4147-A177-3AD203B41FA5}">
                      <a16:colId xmlns:a16="http://schemas.microsoft.com/office/drawing/2014/main" val="2449820846"/>
                    </a:ext>
                  </a:extLst>
                </a:gridCol>
                <a:gridCol w="119027">
                  <a:extLst>
                    <a:ext uri="{9D8B030D-6E8A-4147-A177-3AD203B41FA5}">
                      <a16:colId xmlns:a16="http://schemas.microsoft.com/office/drawing/2014/main" val="2107335639"/>
                    </a:ext>
                  </a:extLst>
                </a:gridCol>
                <a:gridCol w="595132">
                  <a:extLst>
                    <a:ext uri="{9D8B030D-6E8A-4147-A177-3AD203B41FA5}">
                      <a16:colId xmlns:a16="http://schemas.microsoft.com/office/drawing/2014/main" val="184272685"/>
                    </a:ext>
                  </a:extLst>
                </a:gridCol>
                <a:gridCol w="694321">
                  <a:extLst>
                    <a:ext uri="{9D8B030D-6E8A-4147-A177-3AD203B41FA5}">
                      <a16:colId xmlns:a16="http://schemas.microsoft.com/office/drawing/2014/main" val="1971930185"/>
                    </a:ext>
                  </a:extLst>
                </a:gridCol>
                <a:gridCol w="545538">
                  <a:extLst>
                    <a:ext uri="{9D8B030D-6E8A-4147-A177-3AD203B41FA5}">
                      <a16:colId xmlns:a16="http://schemas.microsoft.com/office/drawing/2014/main" val="2997559122"/>
                    </a:ext>
                  </a:extLst>
                </a:gridCol>
                <a:gridCol w="119027">
                  <a:extLst>
                    <a:ext uri="{9D8B030D-6E8A-4147-A177-3AD203B41FA5}">
                      <a16:colId xmlns:a16="http://schemas.microsoft.com/office/drawing/2014/main" val="1386988584"/>
                    </a:ext>
                  </a:extLst>
                </a:gridCol>
                <a:gridCol w="595132">
                  <a:extLst>
                    <a:ext uri="{9D8B030D-6E8A-4147-A177-3AD203B41FA5}">
                      <a16:colId xmlns:a16="http://schemas.microsoft.com/office/drawing/2014/main" val="3098857161"/>
                    </a:ext>
                  </a:extLst>
                </a:gridCol>
                <a:gridCol w="753834">
                  <a:extLst>
                    <a:ext uri="{9D8B030D-6E8A-4147-A177-3AD203B41FA5}">
                      <a16:colId xmlns:a16="http://schemas.microsoft.com/office/drawing/2014/main" val="2474400110"/>
                    </a:ext>
                  </a:extLst>
                </a:gridCol>
                <a:gridCol w="555457">
                  <a:extLst>
                    <a:ext uri="{9D8B030D-6E8A-4147-A177-3AD203B41FA5}">
                      <a16:colId xmlns:a16="http://schemas.microsoft.com/office/drawing/2014/main" val="616145013"/>
                    </a:ext>
                  </a:extLst>
                </a:gridCol>
              </a:tblGrid>
              <a:tr h="412039">
                <a:tc>
                  <a:txBody>
                    <a:bodyPr/>
                    <a:lstStyle/>
                    <a:p>
                      <a:pPr algn="ctr" rtl="0" fontAlgn="ctr"/>
                      <a:r>
                        <a:rPr lang="es-CO" sz="11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M2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 AREAS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dirty="0">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M2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 AREAS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M2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 AREAS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M2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 AREAS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M2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 AREAS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1" i="0" u="none" strike="noStrike">
                          <a:solidFill>
                            <a:srgbClr val="002060"/>
                          </a:solidFill>
                          <a:effectLst/>
                          <a:latin typeface="Calibri" panose="020F0502020204030204" pitchFamily="34" charset="0"/>
                        </a:rPr>
                        <a:t>M2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1" i="0" u="none" strike="noStrike">
                          <a:solidFill>
                            <a:srgbClr val="002060"/>
                          </a:solidFill>
                          <a:effectLst/>
                          <a:latin typeface="Calibri" panose="020F0502020204030204" pitchFamily="34" charset="0"/>
                        </a:rPr>
                        <a:t># AREAS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4164361115"/>
                  </a:ext>
                </a:extLst>
              </a:tr>
              <a:tr h="323159">
                <a:tc>
                  <a:txBody>
                    <a:bodyPr/>
                    <a:lstStyle/>
                    <a:p>
                      <a:pPr algn="ctr" rtl="0" fontAlgn="ctr"/>
                      <a:r>
                        <a:rPr lang="es-CO" sz="1200" b="0" i="0" u="none" strike="noStrike">
                          <a:solidFill>
                            <a:srgbClr val="002060"/>
                          </a:solidFill>
                          <a:effectLst/>
                          <a:highlight>
                            <a:srgbClr val="EBF1E9"/>
                          </a:highligh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0,00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002060"/>
                          </a:solidFill>
                          <a:effectLst/>
                          <a:highlight>
                            <a:srgbClr val="EBF1E9"/>
                          </a:highligh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0,00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002060"/>
                          </a:solidFill>
                          <a:effectLst/>
                          <a:highlight>
                            <a:srgbClr val="EBF1E9"/>
                          </a:highligh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5.836,06</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19</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002060"/>
                          </a:solidFill>
                          <a:effectLst/>
                          <a:highlight>
                            <a:srgbClr val="EBF1E9"/>
                          </a:highligh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8.156,22</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12</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002060"/>
                          </a:solidFill>
                          <a:effectLst/>
                          <a:highlight>
                            <a:srgbClr val="EBF1E9"/>
                          </a:highligh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10.163,29</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7</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002060"/>
                          </a:solidFill>
                          <a:effectLst/>
                          <a:highlight>
                            <a:srgbClr val="EBF1E9"/>
                          </a:highligh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24.155,57</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38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extLst>
                  <a:ext uri="{0D108BD9-81ED-4DB2-BD59-A6C34878D82A}">
                    <a16:rowId xmlns:a16="http://schemas.microsoft.com/office/drawing/2014/main" val="2513915193"/>
                  </a:ext>
                </a:extLst>
              </a:tr>
              <a:tr h="323159">
                <a:tc>
                  <a:txBody>
                    <a:bodyPr/>
                    <a:lstStyle/>
                    <a:p>
                      <a:pPr algn="ctr" rtl="0" fontAlgn="ctr"/>
                      <a:r>
                        <a:rPr lang="es-CO" sz="120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9.536,90</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12</a:t>
                      </a:r>
                    </a:p>
                  </a:txBody>
                  <a:tcPr marL="0" marR="0" marT="0" marB="0" anchor="ctr">
                    <a:lnL>
                      <a:noFill/>
                    </a:lnL>
                    <a:lnR>
                      <a:noFill/>
                    </a:lnR>
                    <a:lnT>
                      <a:noFill/>
                    </a:lnT>
                    <a:lnB>
                      <a:noFill/>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0,00</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0</a:t>
                      </a:r>
                    </a:p>
                  </a:txBody>
                  <a:tcPr marL="0" marR="0" marT="0" marB="0" anchor="ctr">
                    <a:lnL>
                      <a:noFill/>
                    </a:lnL>
                    <a:lnR>
                      <a:noFill/>
                    </a:lnR>
                    <a:lnT>
                      <a:noFill/>
                    </a:lnT>
                    <a:lnB>
                      <a:noFill/>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6.179,85</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8</a:t>
                      </a:r>
                    </a:p>
                  </a:txBody>
                  <a:tcPr marL="0" marR="0" marT="0" marB="0" anchor="ctr">
                    <a:lnL>
                      <a:noFill/>
                    </a:lnL>
                    <a:lnR>
                      <a:noFill/>
                    </a:lnR>
                    <a:lnT>
                      <a:noFill/>
                    </a:lnT>
                    <a:lnB>
                      <a:noFill/>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7.807,96</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10</a:t>
                      </a:r>
                    </a:p>
                  </a:txBody>
                  <a:tcPr marL="0" marR="0" marT="0" marB="0" anchor="ctr">
                    <a:lnL>
                      <a:noFill/>
                    </a:lnL>
                    <a:lnR>
                      <a:noFill/>
                    </a:lnR>
                    <a:lnT>
                      <a:noFill/>
                    </a:lnT>
                    <a:lnB>
                      <a:noFill/>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4.446,18</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a:t>
                      </a:r>
                    </a:p>
                  </a:txBody>
                  <a:tcPr marL="0" marR="0" marT="0" marB="0" anchor="ctr">
                    <a:lnL>
                      <a:noFill/>
                    </a:lnL>
                    <a:lnR>
                      <a:noFill/>
                    </a:lnR>
                    <a:lnT>
                      <a:noFill/>
                    </a:lnT>
                    <a:lnB>
                      <a:noFill/>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27.970,89</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33</a:t>
                      </a:r>
                    </a:p>
                  </a:txBody>
                  <a:tcPr marL="0" marR="0" marT="0" marB="0" anchor="ctr">
                    <a:lnL>
                      <a:noFill/>
                    </a:lnL>
                    <a:lnR>
                      <a:noFill/>
                    </a:lnR>
                    <a:lnT>
                      <a:noFill/>
                    </a:lnT>
                    <a:lnB>
                      <a:noFill/>
                    </a:lnB>
                    <a:noFill/>
                  </a:tcPr>
                </a:tc>
                <a:extLst>
                  <a:ext uri="{0D108BD9-81ED-4DB2-BD59-A6C34878D82A}">
                    <a16:rowId xmlns:a16="http://schemas.microsoft.com/office/drawing/2014/main" val="881150859"/>
                  </a:ext>
                </a:extLst>
              </a:tr>
              <a:tr h="323159">
                <a:tc>
                  <a:txBody>
                    <a:bodyPr/>
                    <a:lstStyle/>
                    <a:p>
                      <a:pPr algn="ctr" rtl="0" fontAlgn="ctr"/>
                      <a:r>
                        <a:rPr lang="es-CO" sz="1200" b="0" i="0" u="none" strike="noStrike">
                          <a:solidFill>
                            <a:srgbClr val="002060"/>
                          </a:solidFill>
                          <a:effectLst/>
                          <a:highlight>
                            <a:srgbClr val="EBF1E9"/>
                          </a:highligh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8.344,76</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7</a:t>
                      </a:r>
                    </a:p>
                  </a:txBody>
                  <a:tcPr marL="0" marR="0" marT="0" marB="0" anchor="ctr">
                    <a:lnL>
                      <a:noFill/>
                    </a:lnL>
                    <a:lnR>
                      <a:noFill/>
                    </a:lnR>
                    <a:lnT>
                      <a:noFill/>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002060"/>
                          </a:solidFill>
                          <a:effectLst/>
                          <a:highlight>
                            <a:srgbClr val="EBF1E9"/>
                          </a:highligh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0,00</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0</a:t>
                      </a:r>
                    </a:p>
                  </a:txBody>
                  <a:tcPr marL="0" marR="0" marT="0" marB="0" anchor="ctr">
                    <a:lnL>
                      <a:noFill/>
                    </a:lnL>
                    <a:lnR>
                      <a:noFill/>
                    </a:lnR>
                    <a:lnT>
                      <a:noFill/>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002060"/>
                          </a:solidFill>
                          <a:effectLst/>
                          <a:highlight>
                            <a:srgbClr val="EBF1E9"/>
                          </a:highligh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4.383,14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15</a:t>
                      </a:r>
                    </a:p>
                  </a:txBody>
                  <a:tcPr marL="0" marR="0" marT="0" marB="0" anchor="ctr">
                    <a:lnL>
                      <a:noFill/>
                    </a:lnL>
                    <a:lnR>
                      <a:noFill/>
                    </a:lnR>
                    <a:lnT>
                      <a:noFill/>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002060"/>
                          </a:solidFill>
                          <a:effectLst/>
                          <a:highlight>
                            <a:srgbClr val="EBF1E9"/>
                          </a:highligh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10.333,48</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15</a:t>
                      </a:r>
                    </a:p>
                  </a:txBody>
                  <a:tcPr marL="0" marR="0" marT="0" marB="0" anchor="ctr">
                    <a:lnL>
                      <a:noFill/>
                    </a:lnL>
                    <a:lnR>
                      <a:noFill/>
                    </a:lnR>
                    <a:lnT>
                      <a:noFill/>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002060"/>
                          </a:solidFill>
                          <a:effectLst/>
                          <a:highlight>
                            <a:srgbClr val="EBF1E9"/>
                          </a:highligh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8.813,76</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6</a:t>
                      </a:r>
                    </a:p>
                  </a:txBody>
                  <a:tcPr marL="0" marR="0" marT="0" marB="0" anchor="ctr">
                    <a:lnL>
                      <a:noFill/>
                    </a:lnL>
                    <a:lnR>
                      <a:noFill/>
                    </a:lnR>
                    <a:lnT>
                      <a:noFill/>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002060"/>
                          </a:solidFill>
                          <a:effectLst/>
                          <a:highlight>
                            <a:srgbClr val="EBF1E9"/>
                          </a:highligh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31.875,14</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43</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286899915"/>
                  </a:ext>
                </a:extLst>
              </a:tr>
              <a:tr h="323159">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17.881,67</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19,00</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0,00</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0,00</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16.399,05</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42,00</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26.297,66</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37,00</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23.423,23</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16,00</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highlight>
                            <a:srgbClr val="EBF1E9"/>
                          </a:highligh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84.001,60</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dirty="0">
                          <a:solidFill>
                            <a:srgbClr val="203864"/>
                          </a:solidFill>
                          <a:effectLst/>
                          <a:highlight>
                            <a:srgbClr val="EBF1E9"/>
                          </a:highlight>
                          <a:latin typeface="Calibri" panose="020F0502020204030204" pitchFamily="34" charset="0"/>
                        </a:rPr>
                        <a:t>114,00</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extLst>
                  <a:ext uri="{0D108BD9-81ED-4DB2-BD59-A6C34878D82A}">
                    <a16:rowId xmlns:a16="http://schemas.microsoft.com/office/drawing/2014/main" val="3820878718"/>
                  </a:ext>
                </a:extLst>
              </a:tr>
            </a:tbl>
          </a:graphicData>
        </a:graphic>
      </p:graphicFrame>
    </p:spTree>
    <p:extLst>
      <p:ext uri="{BB962C8B-B14F-4D97-AF65-F5344CB8AC3E}">
        <p14:creationId xmlns:p14="http://schemas.microsoft.com/office/powerpoint/2010/main" val="3527211914"/>
      </p:ext>
    </p:extLst>
  </p:cSld>
  <p:clrMapOvr>
    <a:masterClrMapping/>
  </p:clrMapOvr>
</p:sld>
</file>

<file path=ppt/slides/slide2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553454" y="1683254"/>
          <a:ext cx="10964292" cy="4679443"/>
        </p:xfrm>
        <a:graphic>
          <a:graphicData uri="http://schemas.openxmlformats.org/drawingml/2006/table">
            <a:tbl>
              <a:tblPr firstRow="1" bandRow="1">
                <a:tableStyleId>{93296810-A885-4BE3-A3E7-6D5BEEA58F35}</a:tableStyleId>
              </a:tblPr>
              <a:tblGrid>
                <a:gridCol w="1087729">
                  <a:extLst>
                    <a:ext uri="{9D8B030D-6E8A-4147-A177-3AD203B41FA5}">
                      <a16:colId xmlns:a16="http://schemas.microsoft.com/office/drawing/2014/main" val="2457421865"/>
                    </a:ext>
                  </a:extLst>
                </a:gridCol>
                <a:gridCol w="3241034">
                  <a:extLst>
                    <a:ext uri="{9D8B030D-6E8A-4147-A177-3AD203B41FA5}">
                      <a16:colId xmlns:a16="http://schemas.microsoft.com/office/drawing/2014/main" val="3367632477"/>
                    </a:ext>
                  </a:extLst>
                </a:gridCol>
                <a:gridCol w="2763901">
                  <a:extLst>
                    <a:ext uri="{9D8B030D-6E8A-4147-A177-3AD203B41FA5}">
                      <a16:colId xmlns:a16="http://schemas.microsoft.com/office/drawing/2014/main" val="2362186750"/>
                    </a:ext>
                  </a:extLst>
                </a:gridCol>
                <a:gridCol w="3871628">
                  <a:extLst>
                    <a:ext uri="{9D8B030D-6E8A-4147-A177-3AD203B41FA5}">
                      <a16:colId xmlns:a16="http://schemas.microsoft.com/office/drawing/2014/main" val="478512528"/>
                    </a:ext>
                  </a:extLst>
                </a:gridCol>
              </a:tblGrid>
              <a:tr h="981755">
                <a:tc>
                  <a:txBody>
                    <a:bodyPr/>
                    <a:lstStyle/>
                    <a:p>
                      <a:pPr algn="ctr"/>
                      <a:r>
                        <a:rPr lang="es-CO" sz="1600" dirty="0">
                          <a:solidFill>
                            <a:schemeClr val="bg1"/>
                          </a:solidFill>
                          <a:latin typeface="+mn-lt"/>
                        </a:rPr>
                        <a:t>N°</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p>
                      <a:pPr algn="ctr"/>
                      <a:endParaRPr lang="es-CO" sz="1600" dirty="0">
                        <a:solidFill>
                          <a:schemeClr val="bg1"/>
                        </a:solidFill>
                        <a:latin typeface="+mn-lt"/>
                      </a:endParaRPr>
                    </a:p>
                  </a:txBody>
                  <a:tcPr/>
                </a:tc>
                <a:extLst>
                  <a:ext uri="{0D108BD9-81ED-4DB2-BD59-A6C34878D82A}">
                    <a16:rowId xmlns:a16="http://schemas.microsoft.com/office/drawing/2014/main" val="3038505992"/>
                  </a:ext>
                </a:extLst>
              </a:tr>
              <a:tr h="924422">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13</a:t>
                      </a:r>
                    </a:p>
                  </a:txBody>
                  <a:tcPr marL="0" marR="0" marT="0" marB="0" anchor="ctr"/>
                </a:tc>
                <a:tc>
                  <a:txBody>
                    <a:bodyPr/>
                    <a:lstStyle/>
                    <a:p>
                      <a:pPr marL="0" algn="just"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Informe presunto Incumplimiento de la Actividad de barrido y Limpieza.- Agosto 2023 -PP N°13</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11/10/2023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La Interventoría recomendó iniciar con proceso. </a:t>
                      </a:r>
                      <a:r>
                        <a:rPr lang="es-MX" sz="1600" b="1" i="0" u="none" strike="noStrike" kern="1200" dirty="0">
                          <a:solidFill>
                            <a:srgbClr val="002060"/>
                          </a:solidFill>
                          <a:effectLst/>
                          <a:latin typeface="+mn-lt"/>
                          <a:ea typeface="+mn-ea"/>
                          <a:cs typeface="+mn-cs"/>
                        </a:rPr>
                        <a:t>11/10/2023</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478266086"/>
                  </a:ext>
                </a:extLst>
              </a:tr>
              <a:tr h="924422">
                <a:tc>
                  <a:txBody>
                    <a:bodyPr/>
                    <a:lstStyle/>
                    <a:p>
                      <a:pPr algn="ctr" fontAlgn="ctr"/>
                      <a:r>
                        <a:rPr lang="es-MX" sz="1600" b="0" i="0" u="none" strike="noStrike" kern="1200" dirty="0">
                          <a:solidFill>
                            <a:srgbClr val="002060"/>
                          </a:solidFill>
                          <a:effectLst/>
                          <a:latin typeface="Calibri" panose="020F0502020204030204" pitchFamily="34" charset="0"/>
                          <a:ea typeface="+mn-ea"/>
                          <a:cs typeface="+mn-cs"/>
                        </a:rPr>
                        <a:t>14</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just"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Actividad de barrido y Limpieza. -  septiembre 2023 – PP N°14</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15/12/2023</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La Interventoría recomendó iniciar con proceso. </a:t>
                      </a:r>
                      <a:r>
                        <a:rPr lang="es-MX" sz="1600" b="1" i="0" u="none" strike="noStrike" kern="1200" dirty="0">
                          <a:solidFill>
                            <a:srgbClr val="002060"/>
                          </a:solidFill>
                          <a:effectLst/>
                          <a:latin typeface="+mn-lt"/>
                          <a:ea typeface="+mn-ea"/>
                          <a:cs typeface="+mn-cs"/>
                        </a:rPr>
                        <a:t>15/12/2023</a:t>
                      </a: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3462348529"/>
                  </a:ext>
                </a:extLst>
              </a:tr>
              <a:tr h="924422">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15</a:t>
                      </a:r>
                    </a:p>
                  </a:txBody>
                  <a:tcPr marL="0" marR="0" marT="0" marB="0" anchor="ctr"/>
                </a:tc>
                <a:tc>
                  <a:txBody>
                    <a:bodyPr/>
                    <a:lstStyle/>
                    <a:p>
                      <a:pPr marL="0" algn="just"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Actividad de Barrido y Limpieza - Octubre 2023 - PP N°15</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29/01/2024</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La Interventoría recomendó iniciar con proceso. </a:t>
                      </a:r>
                      <a:r>
                        <a:rPr lang="es-MX" sz="1600" b="1" i="0" u="none" strike="noStrike" kern="1200" dirty="0">
                          <a:solidFill>
                            <a:srgbClr val="002060"/>
                          </a:solidFill>
                          <a:effectLst/>
                          <a:latin typeface="+mn-lt"/>
                          <a:ea typeface="+mn-ea"/>
                          <a:cs typeface="+mn-cs"/>
                        </a:rPr>
                        <a:t>29/01/2024</a:t>
                      </a:r>
                    </a:p>
                  </a:txBody>
                  <a:tcPr marL="0" marR="0" marT="0" marB="0" anchor="ctr"/>
                </a:tc>
                <a:extLst>
                  <a:ext uri="{0D108BD9-81ED-4DB2-BD59-A6C34878D82A}">
                    <a16:rowId xmlns:a16="http://schemas.microsoft.com/office/drawing/2014/main" val="4190724482"/>
                  </a:ext>
                </a:extLst>
              </a:tr>
              <a:tr h="924422">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16</a:t>
                      </a:r>
                    </a:p>
                  </a:txBody>
                  <a:tcPr marL="0" marR="0" marT="0" marB="0" anchor="ctr"/>
                </a:tc>
                <a:tc>
                  <a:txBody>
                    <a:bodyPr/>
                    <a:lstStyle/>
                    <a:p>
                      <a:pPr marL="0" algn="just"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Actividad de barrido y limpieza – noviembre de 2023 - PP N°16</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1/02/2024</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La Interventoría recomendó iniciar con proceso. </a:t>
                      </a:r>
                      <a:r>
                        <a:rPr lang="es-MX" sz="1600" b="1" i="0" u="none" strike="noStrike" kern="1200" dirty="0">
                          <a:solidFill>
                            <a:srgbClr val="002060"/>
                          </a:solidFill>
                          <a:effectLst/>
                          <a:latin typeface="+mn-lt"/>
                          <a:ea typeface="+mn-ea"/>
                          <a:cs typeface="+mn-cs"/>
                        </a:rPr>
                        <a:t>1/02/2024</a:t>
                      </a: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kern="1200" dirty="0">
                        <a:solidFill>
                          <a:srgbClr val="002060"/>
                        </a:solidFill>
                        <a:effectLst/>
                        <a:latin typeface="+mn-lt"/>
                        <a:ea typeface="+mn-ea"/>
                        <a:cs typeface="+mn-cs"/>
                      </a:endParaRPr>
                    </a:p>
                  </a:txBody>
                  <a:tcPr marL="0" marR="0" marT="0" marB="0" anchor="ctr"/>
                </a:tc>
                <a:extLst>
                  <a:ext uri="{0D108BD9-81ED-4DB2-BD59-A6C34878D82A}">
                    <a16:rowId xmlns:a16="http://schemas.microsoft.com/office/drawing/2014/main" val="3172928796"/>
                  </a:ext>
                </a:extLst>
              </a:tr>
            </a:tbl>
          </a:graphicData>
        </a:graphic>
      </p:graphicFrame>
      <p:sp>
        <p:nvSpPr>
          <p:cNvPr id="5" name="CuadroTexto 4">
            <a:extLst>
              <a:ext uri="{FF2B5EF4-FFF2-40B4-BE49-F238E27FC236}">
                <a16:creationId xmlns:a16="http://schemas.microsoft.com/office/drawing/2014/main" id="{18D036FB-95E2-4239-A44E-939450AB20AD}"/>
              </a:ext>
            </a:extLst>
          </p:cNvPr>
          <p:cNvSpPr txBox="1"/>
          <p:nvPr/>
        </p:nvSpPr>
        <p:spPr>
          <a:xfrm>
            <a:off x="1474112" y="1252366"/>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19</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01C502B6-173E-481B-B030-DA7EF37F2575}"/>
              </a:ext>
            </a:extLst>
          </p:cNvPr>
          <p:cNvSpPr txBox="1"/>
          <p:nvPr/>
        </p:nvSpPr>
        <p:spPr>
          <a:xfrm>
            <a:off x="1635809" y="60139"/>
            <a:ext cx="9881937" cy="1077218"/>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Penal Pecuniaria</a:t>
            </a:r>
          </a:p>
          <a:p>
            <a:r>
              <a:rPr lang="es-CO" sz="1600" cap="small" dirty="0">
                <a:solidFill>
                  <a:srgbClr val="002060"/>
                </a:solidFill>
                <a:latin typeface="Candara" panose="020E0502030303020204" pitchFamily="34" charset="0"/>
              </a:rPr>
              <a:t>         </a:t>
            </a:r>
            <a:r>
              <a:rPr lang="es-CO" sz="2800" kern="0" cap="small" dirty="0">
                <a:solidFill>
                  <a:schemeClr val="accent1">
                    <a:lumMod val="50000"/>
                  </a:schemeClr>
                </a:solidFill>
                <a:latin typeface="Candara" panose="020E0502030303020204" pitchFamily="34" charset="0"/>
              </a:rPr>
              <a:t>en  Proceso</a:t>
            </a:r>
          </a:p>
        </p:txBody>
      </p:sp>
      <p:pic>
        <p:nvPicPr>
          <p:cNvPr id="11" name="Imagen 10">
            <a:extLst>
              <a:ext uri="{FF2B5EF4-FFF2-40B4-BE49-F238E27FC236}">
                <a16:creationId xmlns:a16="http://schemas.microsoft.com/office/drawing/2014/main" id="{CF3949E7-E674-4AB0-ABCC-F5A654013D03}"/>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89647" y="372877"/>
            <a:ext cx="1866536" cy="494097"/>
          </a:xfrm>
          <a:prstGeom prst="rect">
            <a:avLst/>
          </a:prstGeom>
        </p:spPr>
      </p:pic>
    </p:spTree>
    <p:extLst>
      <p:ext uri="{BB962C8B-B14F-4D97-AF65-F5344CB8AC3E}">
        <p14:creationId xmlns:p14="http://schemas.microsoft.com/office/powerpoint/2010/main" val="799580891"/>
      </p:ext>
    </p:extLst>
  </p:cSld>
  <p:clrMapOvr>
    <a:masterClrMapping/>
  </p:clrMapOvr>
</p:sld>
</file>

<file path=ppt/slides/slide2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553454" y="1683254"/>
          <a:ext cx="10964292" cy="3755021"/>
        </p:xfrm>
        <a:graphic>
          <a:graphicData uri="http://schemas.openxmlformats.org/drawingml/2006/table">
            <a:tbl>
              <a:tblPr firstRow="1" bandRow="1">
                <a:tableStyleId>{93296810-A885-4BE3-A3E7-6D5BEEA58F35}</a:tableStyleId>
              </a:tblPr>
              <a:tblGrid>
                <a:gridCol w="1087729">
                  <a:extLst>
                    <a:ext uri="{9D8B030D-6E8A-4147-A177-3AD203B41FA5}">
                      <a16:colId xmlns:a16="http://schemas.microsoft.com/office/drawing/2014/main" val="2457421865"/>
                    </a:ext>
                  </a:extLst>
                </a:gridCol>
                <a:gridCol w="3241034">
                  <a:extLst>
                    <a:ext uri="{9D8B030D-6E8A-4147-A177-3AD203B41FA5}">
                      <a16:colId xmlns:a16="http://schemas.microsoft.com/office/drawing/2014/main" val="3367632477"/>
                    </a:ext>
                  </a:extLst>
                </a:gridCol>
                <a:gridCol w="2763901">
                  <a:extLst>
                    <a:ext uri="{9D8B030D-6E8A-4147-A177-3AD203B41FA5}">
                      <a16:colId xmlns:a16="http://schemas.microsoft.com/office/drawing/2014/main" val="2362186750"/>
                    </a:ext>
                  </a:extLst>
                </a:gridCol>
                <a:gridCol w="3871628">
                  <a:extLst>
                    <a:ext uri="{9D8B030D-6E8A-4147-A177-3AD203B41FA5}">
                      <a16:colId xmlns:a16="http://schemas.microsoft.com/office/drawing/2014/main" val="478512528"/>
                    </a:ext>
                  </a:extLst>
                </a:gridCol>
              </a:tblGrid>
              <a:tr h="981755">
                <a:tc>
                  <a:txBody>
                    <a:bodyPr/>
                    <a:lstStyle/>
                    <a:p>
                      <a:pPr algn="ctr"/>
                      <a:r>
                        <a:rPr lang="es-CO" sz="1600" dirty="0">
                          <a:solidFill>
                            <a:schemeClr val="bg1"/>
                          </a:solidFill>
                          <a:latin typeface="+mn-lt"/>
                        </a:rPr>
                        <a:t>N°</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p>
                      <a:pPr algn="ctr"/>
                      <a:endParaRPr lang="es-CO" sz="1600" dirty="0">
                        <a:solidFill>
                          <a:schemeClr val="bg1"/>
                        </a:solidFill>
                        <a:latin typeface="+mn-lt"/>
                      </a:endParaRPr>
                    </a:p>
                  </a:txBody>
                  <a:tcPr/>
                </a:tc>
                <a:extLst>
                  <a:ext uri="{0D108BD9-81ED-4DB2-BD59-A6C34878D82A}">
                    <a16:rowId xmlns:a16="http://schemas.microsoft.com/office/drawing/2014/main" val="3038505992"/>
                  </a:ext>
                </a:extLst>
              </a:tr>
              <a:tr h="924422">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17</a:t>
                      </a:r>
                    </a:p>
                  </a:txBody>
                  <a:tcPr marL="0" marR="0" marT="0" marB="0" anchor="ctr"/>
                </a:tc>
                <a:tc>
                  <a:txBody>
                    <a:bodyPr/>
                    <a:lstStyle/>
                    <a:p>
                      <a:pPr marL="0" algn="just"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Actividad de barrido y limpieza – diciembre de 2023 - PP N°17</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7/03/2024</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La Interventoría recomendó iniciar con proceso </a:t>
                      </a:r>
                      <a:r>
                        <a:rPr lang="es-MX" sz="1600" b="1" i="0" u="none" strike="noStrike" kern="1200" dirty="0">
                          <a:solidFill>
                            <a:srgbClr val="002060"/>
                          </a:solidFill>
                          <a:effectLst/>
                          <a:latin typeface="+mn-lt"/>
                          <a:ea typeface="+mn-ea"/>
                          <a:cs typeface="+mn-cs"/>
                        </a:rPr>
                        <a:t>7/03/2024</a:t>
                      </a: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478266086"/>
                  </a:ext>
                </a:extLst>
              </a:tr>
              <a:tr h="924422">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18</a:t>
                      </a:r>
                    </a:p>
                  </a:txBody>
                  <a:tcPr marL="0" marR="0" marT="0" marB="0" anchor="ctr"/>
                </a:tc>
                <a:tc>
                  <a:txBody>
                    <a:bodyPr/>
                    <a:lstStyle/>
                    <a:p>
                      <a:pPr marL="0" algn="just"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Actividad de barrido y limpieza – enero de 2024 - PP N°18</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19/03/2024</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La Interventoría recomendó iniciar con proceso </a:t>
                      </a:r>
                      <a:r>
                        <a:rPr lang="es-MX" sz="1600" b="1" i="0" u="none" strike="noStrike" kern="1200" dirty="0">
                          <a:solidFill>
                            <a:srgbClr val="002060"/>
                          </a:solidFill>
                          <a:effectLst/>
                          <a:latin typeface="+mn-lt"/>
                          <a:ea typeface="+mn-ea"/>
                          <a:cs typeface="+mn-cs"/>
                        </a:rPr>
                        <a:t>19/03/2024</a:t>
                      </a: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3462348529"/>
                  </a:ext>
                </a:extLst>
              </a:tr>
              <a:tr h="924422">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19</a:t>
                      </a:r>
                    </a:p>
                  </a:txBody>
                  <a:tcPr marL="0" marR="0" marT="0" marB="0" anchor="ctr"/>
                </a:tc>
                <a:tc>
                  <a:txBody>
                    <a:bodyPr/>
                    <a:lstStyle/>
                    <a:p>
                      <a:pPr marL="0" algn="just"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Informe de Presunto Incumplimiento de la Actividad de barrido y Limpieza. Manual - febrero 2024 - PP N°19</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22/04/2024</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La Interventoría recomendó iniciar con proceso </a:t>
                      </a:r>
                      <a:r>
                        <a:rPr lang="es-MX" sz="1600" b="1" i="0" u="none" strike="noStrike" kern="1200" dirty="0">
                          <a:solidFill>
                            <a:srgbClr val="002060"/>
                          </a:solidFill>
                          <a:effectLst/>
                          <a:latin typeface="+mn-lt"/>
                          <a:ea typeface="+mn-ea"/>
                          <a:cs typeface="+mn-cs"/>
                        </a:rPr>
                        <a:t>22/04/2024</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494659881"/>
                  </a:ext>
                </a:extLst>
              </a:tr>
            </a:tbl>
          </a:graphicData>
        </a:graphic>
      </p:graphicFrame>
      <p:sp>
        <p:nvSpPr>
          <p:cNvPr id="5" name="CuadroTexto 4">
            <a:extLst>
              <a:ext uri="{FF2B5EF4-FFF2-40B4-BE49-F238E27FC236}">
                <a16:creationId xmlns:a16="http://schemas.microsoft.com/office/drawing/2014/main" id="{18D036FB-95E2-4239-A44E-939450AB20AD}"/>
              </a:ext>
            </a:extLst>
          </p:cNvPr>
          <p:cNvSpPr txBox="1"/>
          <p:nvPr/>
        </p:nvSpPr>
        <p:spPr>
          <a:xfrm>
            <a:off x="1474112" y="1252366"/>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19</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01C502B6-173E-481B-B030-DA7EF37F2575}"/>
              </a:ext>
            </a:extLst>
          </p:cNvPr>
          <p:cNvSpPr txBox="1"/>
          <p:nvPr/>
        </p:nvSpPr>
        <p:spPr>
          <a:xfrm>
            <a:off x="1635809" y="60139"/>
            <a:ext cx="9881937" cy="1077218"/>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Penal Pecuniaria</a:t>
            </a:r>
          </a:p>
          <a:p>
            <a:r>
              <a:rPr lang="es-CO" sz="1600" cap="small" dirty="0">
                <a:solidFill>
                  <a:srgbClr val="002060"/>
                </a:solidFill>
                <a:latin typeface="Candara" panose="020E0502030303020204" pitchFamily="34" charset="0"/>
              </a:rPr>
              <a:t>         </a:t>
            </a:r>
            <a:r>
              <a:rPr lang="es-CO" sz="2800" kern="0" cap="small" dirty="0">
                <a:solidFill>
                  <a:schemeClr val="accent1">
                    <a:lumMod val="50000"/>
                  </a:schemeClr>
                </a:solidFill>
                <a:latin typeface="Candara" panose="020E0502030303020204" pitchFamily="34" charset="0"/>
              </a:rPr>
              <a:t>en  Proceso</a:t>
            </a:r>
          </a:p>
        </p:txBody>
      </p:sp>
      <p:pic>
        <p:nvPicPr>
          <p:cNvPr id="11" name="Imagen 10">
            <a:extLst>
              <a:ext uri="{FF2B5EF4-FFF2-40B4-BE49-F238E27FC236}">
                <a16:creationId xmlns:a16="http://schemas.microsoft.com/office/drawing/2014/main" id="{CF3949E7-E674-4AB0-ABCC-F5A654013D03}"/>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89647" y="372877"/>
            <a:ext cx="1866536" cy="494097"/>
          </a:xfrm>
          <a:prstGeom prst="rect">
            <a:avLst/>
          </a:prstGeom>
        </p:spPr>
      </p:pic>
    </p:spTree>
    <p:extLst>
      <p:ext uri="{BB962C8B-B14F-4D97-AF65-F5344CB8AC3E}">
        <p14:creationId xmlns:p14="http://schemas.microsoft.com/office/powerpoint/2010/main" val="1238219778"/>
      </p:ext>
    </p:extLst>
  </p:cSld>
  <p:clrMapOvr>
    <a:masterClrMapping/>
  </p:clrMapOvr>
</p:sld>
</file>

<file path=ppt/slides/slide2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571500" y="1884533"/>
          <a:ext cx="11099801" cy="3721101"/>
        </p:xfrm>
        <a:graphic>
          <a:graphicData uri="http://schemas.openxmlformats.org/drawingml/2006/table">
            <a:tbl>
              <a:tblPr firstRow="1" bandRow="1">
                <a:tableStyleId>{93296810-A885-4BE3-A3E7-6D5BEEA58F35}</a:tableStyleId>
              </a:tblPr>
              <a:tblGrid>
                <a:gridCol w="2730500">
                  <a:extLst>
                    <a:ext uri="{9D8B030D-6E8A-4147-A177-3AD203B41FA5}">
                      <a16:colId xmlns:a16="http://schemas.microsoft.com/office/drawing/2014/main" val="2457421865"/>
                    </a:ext>
                  </a:extLst>
                </a:gridCol>
                <a:gridCol w="5767581">
                  <a:extLst>
                    <a:ext uri="{9D8B030D-6E8A-4147-A177-3AD203B41FA5}">
                      <a16:colId xmlns:a16="http://schemas.microsoft.com/office/drawing/2014/main" val="3367632477"/>
                    </a:ext>
                  </a:extLst>
                </a:gridCol>
                <a:gridCol w="2601720">
                  <a:extLst>
                    <a:ext uri="{9D8B030D-6E8A-4147-A177-3AD203B41FA5}">
                      <a16:colId xmlns:a16="http://schemas.microsoft.com/office/drawing/2014/main" val="2362186750"/>
                    </a:ext>
                  </a:extLst>
                </a:gridCol>
              </a:tblGrid>
              <a:tr h="644659">
                <a:tc>
                  <a:txBody>
                    <a:bodyPr/>
                    <a:lstStyle/>
                    <a:p>
                      <a:pPr algn="ctr"/>
                      <a:r>
                        <a:rPr lang="es-CO" sz="1600" dirty="0">
                          <a:solidFill>
                            <a:schemeClr val="bg1"/>
                          </a:solidFill>
                          <a:latin typeface="+mn-lt"/>
                        </a:rPr>
                        <a:t>TEMA</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MX" sz="1600" dirty="0">
                          <a:solidFill>
                            <a:schemeClr val="bg1"/>
                          </a:solidFill>
                        </a:rPr>
                        <a:t>CONCEPTO</a:t>
                      </a:r>
                      <a:endParaRPr lang="es-CO" sz="1600" dirty="0">
                        <a:solidFill>
                          <a:schemeClr val="bg1"/>
                        </a:solidFill>
                      </a:endParaRP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txBody>
                  <a:tcPr/>
                </a:tc>
                <a:extLst>
                  <a:ext uri="{0D108BD9-81ED-4DB2-BD59-A6C34878D82A}">
                    <a16:rowId xmlns:a16="http://schemas.microsoft.com/office/drawing/2014/main" val="3038505992"/>
                  </a:ext>
                </a:extLst>
              </a:tr>
              <a:tr h="1435673">
                <a:tc>
                  <a:txBody>
                    <a:bodyPr/>
                    <a:lstStyle/>
                    <a:p>
                      <a:pPr marL="0" algn="just"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Acuerdos de Niveles de Servicios (ANS) de Tecnología en el mes de Septiembre de 2022</a:t>
                      </a:r>
                    </a:p>
                  </a:txBody>
                  <a:tcPr marL="0" marR="0" marT="0" marB="0" anchor="ctr"/>
                </a:tc>
                <a:tc>
                  <a:txBody>
                    <a:bodyPr/>
                    <a:lstStyle/>
                    <a:p>
                      <a:pPr marL="0" algn="just"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Acuerdos de Nivel de Servicio – ANS, relacionados con la</a:t>
                      </a:r>
                      <a:br>
                        <a:rPr lang="es-MX" sz="1600" b="0" i="0" u="none" strike="noStrike" kern="1200" dirty="0">
                          <a:solidFill>
                            <a:srgbClr val="002060"/>
                          </a:solidFill>
                          <a:effectLst/>
                          <a:latin typeface="Calibri" panose="020F0502020204030204" pitchFamily="34" charset="0"/>
                          <a:ea typeface="+mn-ea"/>
                          <a:cs typeface="+mn-cs"/>
                        </a:rPr>
                      </a:br>
                      <a:r>
                        <a:rPr lang="es-MX" sz="1600" b="0" i="0" u="none" strike="noStrike" kern="1200" dirty="0">
                          <a:solidFill>
                            <a:srgbClr val="002060"/>
                          </a:solidFill>
                          <a:effectLst/>
                          <a:latin typeface="Calibri" panose="020F0502020204030204" pitchFamily="34" charset="0"/>
                          <a:ea typeface="+mn-ea"/>
                          <a:cs typeface="+mn-cs"/>
                        </a:rPr>
                        <a:t>entrega de información por parte de los operadores</a:t>
                      </a:r>
                    </a:p>
                  </a:txBody>
                  <a:tcPr marL="0" marR="0" marT="0" marB="0" anchor="ctr"/>
                </a:tc>
                <a:tc>
                  <a:txBody>
                    <a:bodyPr/>
                    <a:lstStyle/>
                    <a:p>
                      <a:pPr marL="0" algn="just"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La Interventoría recomendó iniciar con proceso el </a:t>
                      </a:r>
                      <a:r>
                        <a:rPr lang="es-MX" sz="1600" b="1" i="0" u="none" strike="noStrike" kern="1200" dirty="0">
                          <a:solidFill>
                            <a:srgbClr val="002060"/>
                          </a:solidFill>
                          <a:effectLst/>
                          <a:latin typeface="Calibri" panose="020F0502020204030204" pitchFamily="34" charset="0"/>
                          <a:ea typeface="+mn-ea"/>
                          <a:cs typeface="+mn-cs"/>
                        </a:rPr>
                        <a:t>30/11/2022</a:t>
                      </a:r>
                      <a:endParaRPr lang="es-CO" sz="1600" b="1" i="0" u="none" strike="noStrike" kern="1200" dirty="0">
                        <a:solidFill>
                          <a:srgbClr val="00206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478266086"/>
                  </a:ext>
                </a:extLst>
              </a:tr>
              <a:tr h="1640769">
                <a:tc>
                  <a:txBody>
                    <a:bodyPr/>
                    <a:lstStyle/>
                    <a:p>
                      <a:pPr marL="0" algn="just" defTabSz="914400" rtl="0" eaLnBrk="1" fontAlgn="ctr" latinLnBrk="0" hangingPunct="1"/>
                      <a:r>
                        <a:rPr lang="es-MX" sz="1600" b="0" i="0" u="none" strike="noStrike" kern="1200">
                          <a:solidFill>
                            <a:srgbClr val="002060"/>
                          </a:solidFill>
                          <a:effectLst/>
                          <a:latin typeface="Calibri" panose="020F0502020204030204" pitchFamily="34" charset="0"/>
                          <a:ea typeface="+mn-ea"/>
                          <a:cs typeface="+mn-cs"/>
                        </a:rPr>
                        <a:t>Informe sobre incumplimiento de Acuerdos de Niveles de Servicios (ANS) de tecnología en el mes de enero de 2023 </a:t>
                      </a:r>
                    </a:p>
                  </a:txBody>
                  <a:tcPr marL="0" marR="0" marT="0" marB="0" anchor="ctr"/>
                </a:tc>
                <a:tc>
                  <a:txBody>
                    <a:bodyPr/>
                    <a:lstStyle/>
                    <a:p>
                      <a:pPr marL="0" algn="just"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Acuerdos de Nivel de Servicio – ANS, relacionados con la</a:t>
                      </a:r>
                      <a:br>
                        <a:rPr lang="es-MX" sz="1600" b="0" i="0" u="none" strike="noStrike" kern="1200" dirty="0">
                          <a:solidFill>
                            <a:srgbClr val="002060"/>
                          </a:solidFill>
                          <a:effectLst/>
                          <a:latin typeface="Calibri" panose="020F0502020204030204" pitchFamily="34" charset="0"/>
                          <a:ea typeface="+mn-ea"/>
                          <a:cs typeface="+mn-cs"/>
                        </a:rPr>
                      </a:br>
                      <a:r>
                        <a:rPr lang="es-MX" sz="1600" b="0" i="0" u="none" strike="noStrike" kern="1200" dirty="0">
                          <a:solidFill>
                            <a:srgbClr val="002060"/>
                          </a:solidFill>
                          <a:effectLst/>
                          <a:latin typeface="Calibri" panose="020F0502020204030204" pitchFamily="34" charset="0"/>
                          <a:ea typeface="+mn-ea"/>
                          <a:cs typeface="+mn-cs"/>
                        </a:rPr>
                        <a:t>entrega de información por parte de los operadores</a:t>
                      </a:r>
                    </a:p>
                  </a:txBody>
                  <a:tcPr marL="0" marR="0" marT="0" marB="0" anchor="ctr"/>
                </a:tc>
                <a:tc>
                  <a:txBody>
                    <a:bodyPr/>
                    <a:lstStyle/>
                    <a:p>
                      <a:pPr marL="0" algn="just"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La Interventoría recomendó iniciar con proceso el </a:t>
                      </a:r>
                      <a:r>
                        <a:rPr lang="es-MX" sz="1600" b="1" i="0" u="none" strike="noStrike" kern="1200" dirty="0">
                          <a:solidFill>
                            <a:srgbClr val="002060"/>
                          </a:solidFill>
                          <a:effectLst/>
                          <a:latin typeface="Calibri" panose="020F0502020204030204" pitchFamily="34" charset="0"/>
                          <a:ea typeface="+mn-ea"/>
                          <a:cs typeface="+mn-cs"/>
                        </a:rPr>
                        <a:t>17/08/2023</a:t>
                      </a:r>
                      <a:endParaRPr lang="es-CO" sz="1600" b="1" i="0" u="none" strike="noStrike" kern="1200" dirty="0">
                        <a:solidFill>
                          <a:srgbClr val="00206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2480148334"/>
                  </a:ext>
                </a:extLst>
              </a:tr>
            </a:tbl>
          </a:graphicData>
        </a:graphic>
      </p:graphicFrame>
      <p:sp>
        <p:nvSpPr>
          <p:cNvPr id="5" name="CuadroTexto 4">
            <a:extLst>
              <a:ext uri="{FF2B5EF4-FFF2-40B4-BE49-F238E27FC236}">
                <a16:creationId xmlns:a16="http://schemas.microsoft.com/office/drawing/2014/main" id="{18D036FB-95E2-4239-A44E-939450AB20AD}"/>
              </a:ext>
            </a:extLst>
          </p:cNvPr>
          <p:cNvSpPr txBox="1"/>
          <p:nvPr/>
        </p:nvSpPr>
        <p:spPr>
          <a:xfrm>
            <a:off x="1474112" y="1252366"/>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2</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01C502B6-173E-481B-B030-DA7EF37F2575}"/>
              </a:ext>
            </a:extLst>
          </p:cNvPr>
          <p:cNvSpPr txBox="1"/>
          <p:nvPr/>
        </p:nvSpPr>
        <p:spPr>
          <a:xfrm>
            <a:off x="1689597" y="690062"/>
            <a:ext cx="9881937" cy="954107"/>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sz="2800" kern="0" dirty="0">
                <a:solidFill>
                  <a:schemeClr val="accent1">
                    <a:lumMod val="50000"/>
                  </a:schemeClr>
                </a:solidFill>
              </a:rPr>
              <a:t>Recomendaciones de Incumplimiento en proceso - ANS </a:t>
            </a:r>
          </a:p>
          <a:p>
            <a:pPr lvl="1"/>
            <a:endParaRPr lang="es-CO" sz="2800" kern="0" cap="small" dirty="0">
              <a:solidFill>
                <a:schemeClr val="accent1">
                  <a:lumMod val="50000"/>
                </a:schemeClr>
              </a:solidFill>
              <a:latin typeface="Candara" panose="020E0502030303020204" pitchFamily="34" charset="0"/>
            </a:endParaRPr>
          </a:p>
        </p:txBody>
      </p:sp>
      <p:pic>
        <p:nvPicPr>
          <p:cNvPr id="11" name="Imagen 10">
            <a:extLst>
              <a:ext uri="{FF2B5EF4-FFF2-40B4-BE49-F238E27FC236}">
                <a16:creationId xmlns:a16="http://schemas.microsoft.com/office/drawing/2014/main" id="{CF3949E7-E674-4AB0-ABCC-F5A654013D03}"/>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89647" y="372877"/>
            <a:ext cx="1866536" cy="494097"/>
          </a:xfrm>
          <a:prstGeom prst="rect">
            <a:avLst/>
          </a:prstGeom>
        </p:spPr>
      </p:pic>
    </p:spTree>
    <p:extLst>
      <p:ext uri="{BB962C8B-B14F-4D97-AF65-F5344CB8AC3E}">
        <p14:creationId xmlns:p14="http://schemas.microsoft.com/office/powerpoint/2010/main" val="4081029393"/>
      </p:ext>
    </p:extLst>
  </p:cSld>
  <p:clrMapOvr>
    <a:masterClrMapping/>
  </p:clrMapOvr>
</p:sld>
</file>

<file path=ppt/slides/slide2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485775" y="1683255"/>
          <a:ext cx="10801351" cy="4873065"/>
        </p:xfrm>
        <a:graphic>
          <a:graphicData uri="http://schemas.openxmlformats.org/drawingml/2006/table">
            <a:tbl>
              <a:tblPr firstRow="1" bandRow="1">
                <a:tableStyleId>{93296810-A885-4BE3-A3E7-6D5BEEA58F35}</a:tableStyleId>
              </a:tblPr>
              <a:tblGrid>
                <a:gridCol w="1071564">
                  <a:extLst>
                    <a:ext uri="{9D8B030D-6E8A-4147-A177-3AD203B41FA5}">
                      <a16:colId xmlns:a16="http://schemas.microsoft.com/office/drawing/2014/main" val="2457421865"/>
                    </a:ext>
                  </a:extLst>
                </a:gridCol>
                <a:gridCol w="3192868">
                  <a:extLst>
                    <a:ext uri="{9D8B030D-6E8A-4147-A177-3AD203B41FA5}">
                      <a16:colId xmlns:a16="http://schemas.microsoft.com/office/drawing/2014/main" val="3367632477"/>
                    </a:ext>
                  </a:extLst>
                </a:gridCol>
                <a:gridCol w="2722827">
                  <a:extLst>
                    <a:ext uri="{9D8B030D-6E8A-4147-A177-3AD203B41FA5}">
                      <a16:colId xmlns:a16="http://schemas.microsoft.com/office/drawing/2014/main" val="2362186750"/>
                    </a:ext>
                  </a:extLst>
                </a:gridCol>
                <a:gridCol w="3814092">
                  <a:extLst>
                    <a:ext uri="{9D8B030D-6E8A-4147-A177-3AD203B41FA5}">
                      <a16:colId xmlns:a16="http://schemas.microsoft.com/office/drawing/2014/main" val="478512528"/>
                    </a:ext>
                  </a:extLst>
                </a:gridCol>
              </a:tblGrid>
              <a:tr h="565701">
                <a:tc>
                  <a:txBody>
                    <a:bodyPr/>
                    <a:lstStyle/>
                    <a:p>
                      <a:pPr algn="ctr"/>
                      <a:r>
                        <a:rPr lang="es-CO" sz="1600" dirty="0">
                          <a:solidFill>
                            <a:schemeClr val="bg1"/>
                          </a:solidFill>
                          <a:latin typeface="+mn-lt"/>
                        </a:rPr>
                        <a:t>N°</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p>
                      <a:pPr algn="ctr"/>
                      <a:endParaRPr lang="es-CO" sz="1600" dirty="0">
                        <a:solidFill>
                          <a:schemeClr val="bg1"/>
                        </a:solidFill>
                        <a:latin typeface="+mn-lt"/>
                      </a:endParaRPr>
                    </a:p>
                  </a:txBody>
                  <a:tcPr/>
                </a:tc>
                <a:extLst>
                  <a:ext uri="{0D108BD9-81ED-4DB2-BD59-A6C34878D82A}">
                    <a16:rowId xmlns:a16="http://schemas.microsoft.com/office/drawing/2014/main" val="3038505992"/>
                  </a:ext>
                </a:extLst>
              </a:tr>
              <a:tr h="705345">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a:t>
                      </a: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Fuga de lixiviados del mes de enero de 2022</a:t>
                      </a: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31/03/2022</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La Interventoría recomendó iniciar con proceso el </a:t>
                      </a:r>
                      <a:r>
                        <a:rPr lang="es-MX" sz="1600" b="1" i="0" u="none" strike="noStrike" kern="1200" dirty="0">
                          <a:solidFill>
                            <a:srgbClr val="002060"/>
                          </a:solidFill>
                          <a:effectLst/>
                          <a:latin typeface="+mn-lt"/>
                          <a:ea typeface="+mn-ea"/>
                          <a:cs typeface="+mn-cs"/>
                        </a:rPr>
                        <a:t>31-03-22</a:t>
                      </a: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478266086"/>
                  </a:ext>
                </a:extLst>
              </a:tr>
              <a:tr h="714570">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2</a:t>
                      </a:r>
                    </a:p>
                  </a:txBody>
                  <a:tcPr marL="0" marR="0" marT="0" marB="0" anchor="ctr"/>
                </a:tc>
                <a:tc>
                  <a:txBody>
                    <a:bodyPr/>
                    <a:lstStyle/>
                    <a:p>
                      <a:pPr algn="ctr" fontAlgn="b"/>
                      <a:r>
                        <a:rPr lang="es-MX" sz="1600" b="0" i="0" u="none" strike="noStrike" kern="1200" dirty="0">
                          <a:solidFill>
                            <a:srgbClr val="002060"/>
                          </a:solidFill>
                          <a:effectLst/>
                          <a:latin typeface="Calibri" panose="020F0502020204030204" pitchFamily="34" charset="0"/>
                          <a:ea typeface="+mn-ea"/>
                          <a:cs typeface="+mn-cs"/>
                        </a:rPr>
                        <a:t>Audiencias de Rendición de cuentas - vigencia 2021 </a:t>
                      </a: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01/06/2022</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La Interventoría recomendó iniciar con proceso el </a:t>
                      </a:r>
                      <a:r>
                        <a:rPr lang="es-MX" sz="1600" b="1" i="0" u="none" strike="noStrike" kern="1200" dirty="0">
                          <a:solidFill>
                            <a:srgbClr val="002060"/>
                          </a:solidFill>
                          <a:effectLst/>
                          <a:latin typeface="+mn-lt"/>
                          <a:ea typeface="+mn-ea"/>
                          <a:cs typeface="+mn-cs"/>
                        </a:rPr>
                        <a:t>01-06-22</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2309369371"/>
                  </a:ext>
                </a:extLst>
              </a:tr>
              <a:tr h="705345">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3</a:t>
                      </a: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Fuga de Lixiviados - Marzo 2022</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CO" sz="1600" b="0" i="0" u="none" strike="noStrike" kern="1200" dirty="0">
                          <a:solidFill>
                            <a:srgbClr val="002060"/>
                          </a:solidFill>
                          <a:effectLst/>
                          <a:latin typeface="Calibri" panose="020F0502020204030204" pitchFamily="34" charset="0"/>
                          <a:ea typeface="+mn-ea"/>
                          <a:cs typeface="+mn-cs"/>
                        </a:rPr>
                        <a:t>01/06/2022</a:t>
                      </a:r>
                    </a:p>
                    <a:p>
                      <a:pPr marL="0" algn="ctr" defTabSz="914400" rtl="0" eaLnBrk="1" fontAlgn="ctr" latinLnBrk="0" hangingPunct="1"/>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La Interventoría recomendó iniciar con proceso el </a:t>
                      </a:r>
                      <a:r>
                        <a:rPr lang="es-MX" sz="1600" b="1" i="0" u="none" strike="noStrike" kern="1200" dirty="0">
                          <a:solidFill>
                            <a:srgbClr val="002060"/>
                          </a:solidFill>
                          <a:effectLst/>
                          <a:latin typeface="+mn-lt"/>
                          <a:ea typeface="+mn-ea"/>
                          <a:cs typeface="+mn-cs"/>
                        </a:rPr>
                        <a:t>01-06-22</a:t>
                      </a: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363811827"/>
                  </a:ext>
                </a:extLst>
              </a:tr>
              <a:tr h="705345">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4</a:t>
                      </a:r>
                    </a:p>
                  </a:txBody>
                  <a:tcPr marL="0" marR="0" marT="0" marB="0" anchor="ctr"/>
                </a:tc>
                <a:tc>
                  <a:txBody>
                    <a:bodyPr/>
                    <a:lstStyle/>
                    <a:p>
                      <a:pPr marL="0" algn="ctr" defTabSz="914400" rtl="0" eaLnBrk="1" fontAlgn="ctr" latinLnBrk="0" hangingPunct="1"/>
                      <a:r>
                        <a:rPr lang="pt-BR" sz="1600" b="0" i="0" u="none" strike="noStrike" kern="1200" dirty="0">
                          <a:solidFill>
                            <a:srgbClr val="002060"/>
                          </a:solidFill>
                          <a:effectLst/>
                          <a:latin typeface="Calibri" panose="020F0502020204030204" pitchFamily="34" charset="0"/>
                          <a:ea typeface="+mn-ea"/>
                          <a:cs typeface="+mn-cs"/>
                        </a:rPr>
                        <a:t>Fuga de Lixiviados - Mayo  </a:t>
                      </a:r>
                    </a:p>
                  </a:txBody>
                  <a:tcPr marL="9525" marR="9525" marT="9525"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3/08/2022</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La Interventoría recomendó iniciar con proceso el </a:t>
                      </a:r>
                      <a:r>
                        <a:rPr lang="es-MX" sz="1600" b="1" i="0" u="none" strike="noStrike" kern="1200" dirty="0">
                          <a:solidFill>
                            <a:srgbClr val="002060"/>
                          </a:solidFill>
                          <a:effectLst/>
                          <a:latin typeface="+mn-lt"/>
                          <a:ea typeface="+mn-ea"/>
                          <a:cs typeface="+mn-cs"/>
                        </a:rPr>
                        <a:t>03-08-22</a:t>
                      </a: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1355091854"/>
                  </a:ext>
                </a:extLst>
              </a:tr>
              <a:tr h="705345">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5</a:t>
                      </a:r>
                    </a:p>
                  </a:txBody>
                  <a:tcPr marL="0" marR="0" marT="0" marB="0" anchor="ctr"/>
                </a:tc>
                <a:tc>
                  <a:txBody>
                    <a:bodyPr/>
                    <a:lstStyle/>
                    <a:p>
                      <a:pPr marL="0" algn="ctr"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Actividad de barrido y limpieza manual - Mayo </a:t>
                      </a:r>
                    </a:p>
                  </a:txBody>
                  <a:tcPr marL="9525" marR="9525" marT="9525"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17/08/2022</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La Interventoría recomendó iniciar con proceso  </a:t>
                      </a:r>
                      <a:r>
                        <a:rPr lang="es-MX" sz="1600" b="1" i="0" u="none" strike="noStrike" kern="1200" dirty="0">
                          <a:solidFill>
                            <a:srgbClr val="002060"/>
                          </a:solidFill>
                          <a:effectLst/>
                          <a:latin typeface="+mn-lt"/>
                          <a:ea typeface="+mn-ea"/>
                          <a:cs typeface="+mn-cs"/>
                        </a:rPr>
                        <a:t>17-08-22</a:t>
                      </a: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2174030415"/>
                  </a:ext>
                </a:extLst>
              </a:tr>
              <a:tr h="705345">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6</a:t>
                      </a:r>
                    </a:p>
                  </a:txBody>
                  <a:tcPr marL="0" marR="0" marT="0" marB="0" anchor="ctr"/>
                </a:tc>
                <a:tc>
                  <a:txBody>
                    <a:bodyPr/>
                    <a:lstStyle/>
                    <a:p>
                      <a:pPr marL="0" algn="ctr"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Actividad de barrido y limpieza mecánica – Incumplimiento de frecuencias – Octubre 2022  - PP N°6</a:t>
                      </a:r>
                    </a:p>
                  </a:txBody>
                  <a:tcPr marL="9525" marR="9525" marT="9525"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15/11/2022</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La Interventoría recomendó iniciar con proceso </a:t>
                      </a:r>
                      <a:r>
                        <a:rPr lang="es-MX" sz="1600" b="1" i="0" u="none" strike="noStrike" kern="1200" dirty="0">
                          <a:solidFill>
                            <a:srgbClr val="002060"/>
                          </a:solidFill>
                          <a:effectLst/>
                          <a:latin typeface="+mn-lt"/>
                          <a:ea typeface="+mn-ea"/>
                          <a:cs typeface="+mn-cs"/>
                        </a:rPr>
                        <a:t>15-11-2022</a:t>
                      </a: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3915407156"/>
                  </a:ext>
                </a:extLst>
              </a:tr>
            </a:tbl>
          </a:graphicData>
        </a:graphic>
      </p:graphicFrame>
      <p:sp>
        <p:nvSpPr>
          <p:cNvPr id="5" name="CuadroTexto 4">
            <a:extLst>
              <a:ext uri="{FF2B5EF4-FFF2-40B4-BE49-F238E27FC236}">
                <a16:creationId xmlns:a16="http://schemas.microsoft.com/office/drawing/2014/main" id="{18D036FB-95E2-4239-A44E-939450AB20AD}"/>
              </a:ext>
            </a:extLst>
          </p:cNvPr>
          <p:cNvSpPr txBox="1"/>
          <p:nvPr/>
        </p:nvSpPr>
        <p:spPr>
          <a:xfrm>
            <a:off x="1474112" y="1252366"/>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20</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01C502B6-173E-481B-B030-DA7EF37F2575}"/>
              </a:ext>
            </a:extLst>
          </p:cNvPr>
          <p:cNvSpPr txBox="1"/>
          <p:nvPr/>
        </p:nvSpPr>
        <p:spPr>
          <a:xfrm>
            <a:off x="1635809" y="60139"/>
            <a:ext cx="9881937" cy="1077218"/>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Penal Pecuniaria</a:t>
            </a:r>
          </a:p>
          <a:p>
            <a:r>
              <a:rPr lang="es-CO" sz="1600" cap="small" dirty="0">
                <a:solidFill>
                  <a:srgbClr val="002060"/>
                </a:solidFill>
                <a:latin typeface="Candara" panose="020E0502030303020204" pitchFamily="34" charset="0"/>
              </a:rPr>
              <a:t>         </a:t>
            </a:r>
            <a:r>
              <a:rPr lang="es-CO" sz="2800" kern="0" cap="small" dirty="0">
                <a:solidFill>
                  <a:schemeClr val="accent1">
                    <a:lumMod val="50000"/>
                  </a:schemeClr>
                </a:solidFill>
                <a:latin typeface="Candara" panose="020E0502030303020204" pitchFamily="34" charset="0"/>
              </a:rPr>
              <a:t>en  Proceso</a:t>
            </a:r>
          </a:p>
        </p:txBody>
      </p:sp>
      <p:pic>
        <p:nvPicPr>
          <p:cNvPr id="7" name="Imagen 6">
            <a:extLst>
              <a:ext uri="{FF2B5EF4-FFF2-40B4-BE49-F238E27FC236}">
                <a16:creationId xmlns:a16="http://schemas.microsoft.com/office/drawing/2014/main" id="{1D7F8336-83A7-4149-B593-EFA6D5AA034D}"/>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89647" y="294550"/>
            <a:ext cx="1824152" cy="654306"/>
          </a:xfrm>
          <a:prstGeom prst="rect">
            <a:avLst/>
          </a:prstGeom>
        </p:spPr>
      </p:pic>
    </p:spTree>
    <p:extLst>
      <p:ext uri="{BB962C8B-B14F-4D97-AF65-F5344CB8AC3E}">
        <p14:creationId xmlns:p14="http://schemas.microsoft.com/office/powerpoint/2010/main" val="2053479364"/>
      </p:ext>
    </p:extLst>
  </p:cSld>
  <p:clrMapOvr>
    <a:masterClrMapping/>
  </p:clrMapOvr>
</p:sld>
</file>

<file path=ppt/slides/slide2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485775" y="1683254"/>
          <a:ext cx="10801351" cy="4310037"/>
        </p:xfrm>
        <a:graphic>
          <a:graphicData uri="http://schemas.openxmlformats.org/drawingml/2006/table">
            <a:tbl>
              <a:tblPr firstRow="1" bandRow="1">
                <a:tableStyleId>{93296810-A885-4BE3-A3E7-6D5BEEA58F35}</a:tableStyleId>
              </a:tblPr>
              <a:tblGrid>
                <a:gridCol w="1071564">
                  <a:extLst>
                    <a:ext uri="{9D8B030D-6E8A-4147-A177-3AD203B41FA5}">
                      <a16:colId xmlns:a16="http://schemas.microsoft.com/office/drawing/2014/main" val="2457421865"/>
                    </a:ext>
                  </a:extLst>
                </a:gridCol>
                <a:gridCol w="3192868">
                  <a:extLst>
                    <a:ext uri="{9D8B030D-6E8A-4147-A177-3AD203B41FA5}">
                      <a16:colId xmlns:a16="http://schemas.microsoft.com/office/drawing/2014/main" val="3367632477"/>
                    </a:ext>
                  </a:extLst>
                </a:gridCol>
                <a:gridCol w="2722827">
                  <a:extLst>
                    <a:ext uri="{9D8B030D-6E8A-4147-A177-3AD203B41FA5}">
                      <a16:colId xmlns:a16="http://schemas.microsoft.com/office/drawing/2014/main" val="2362186750"/>
                    </a:ext>
                  </a:extLst>
                </a:gridCol>
                <a:gridCol w="3814092">
                  <a:extLst>
                    <a:ext uri="{9D8B030D-6E8A-4147-A177-3AD203B41FA5}">
                      <a16:colId xmlns:a16="http://schemas.microsoft.com/office/drawing/2014/main" val="478512528"/>
                    </a:ext>
                  </a:extLst>
                </a:gridCol>
              </a:tblGrid>
              <a:tr h="589142">
                <a:tc>
                  <a:txBody>
                    <a:bodyPr/>
                    <a:lstStyle/>
                    <a:p>
                      <a:pPr algn="ctr"/>
                      <a:r>
                        <a:rPr lang="es-CO" sz="1600" dirty="0">
                          <a:solidFill>
                            <a:schemeClr val="bg1"/>
                          </a:solidFill>
                          <a:latin typeface="+mn-lt"/>
                        </a:rPr>
                        <a:t>N°</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p>
                      <a:pPr algn="ctr"/>
                      <a:endParaRPr lang="es-CO" sz="1600" dirty="0">
                        <a:solidFill>
                          <a:schemeClr val="bg1"/>
                        </a:solidFill>
                        <a:latin typeface="+mn-lt"/>
                      </a:endParaRPr>
                    </a:p>
                  </a:txBody>
                  <a:tcPr/>
                </a:tc>
                <a:extLst>
                  <a:ext uri="{0D108BD9-81ED-4DB2-BD59-A6C34878D82A}">
                    <a16:rowId xmlns:a16="http://schemas.microsoft.com/office/drawing/2014/main" val="3038505992"/>
                  </a:ext>
                </a:extLst>
              </a:tr>
              <a:tr h="744179">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7</a:t>
                      </a:r>
                    </a:p>
                  </a:txBody>
                  <a:tcPr marL="0" marR="0" marT="0" marB="0" anchor="ctr"/>
                </a:tc>
                <a:tc>
                  <a:txBody>
                    <a:bodyPr/>
                    <a:lstStyle/>
                    <a:p>
                      <a:pPr marL="0" algn="l"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Actividad de barrido y limpieza mecánica – Incumplimiento de frecuencias – Noviembre 2022</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29/12/2022</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La Interventoría recomendó iniciar con proceso el </a:t>
                      </a:r>
                      <a:r>
                        <a:rPr lang="es-MX" sz="1600" b="1" i="0" u="none" strike="noStrike" kern="1200" dirty="0">
                          <a:solidFill>
                            <a:srgbClr val="002060"/>
                          </a:solidFill>
                          <a:effectLst/>
                          <a:latin typeface="+mn-lt"/>
                          <a:ea typeface="+mn-ea"/>
                          <a:cs typeface="+mn-cs"/>
                        </a:rPr>
                        <a:t>29.12.2022</a:t>
                      </a: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478266086"/>
                  </a:ext>
                </a:extLst>
              </a:tr>
              <a:tr h="744179">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8</a:t>
                      </a:r>
                    </a:p>
                  </a:txBody>
                  <a:tcPr marL="0" marR="0" marT="0" marB="0" anchor="ctr"/>
                </a:tc>
                <a:tc>
                  <a:txBody>
                    <a:bodyPr/>
                    <a:lstStyle/>
                    <a:p>
                      <a:pPr marL="0" algn="l"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Actividad de Barrido y Limpieza Mecánica – Incumplimiento de frecuencias Dic2022 - PP N° 8</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13/03/2023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La Interventoría recomendó iniciar con proceso el </a:t>
                      </a:r>
                      <a:r>
                        <a:rPr lang="es-CO" sz="1600" b="1" i="0" u="none" strike="noStrike" kern="1200" dirty="0">
                          <a:solidFill>
                            <a:srgbClr val="002060"/>
                          </a:solidFill>
                          <a:effectLst/>
                          <a:latin typeface="Calibri" panose="020F0502020204030204" pitchFamily="34" charset="0"/>
                          <a:ea typeface="+mn-ea"/>
                          <a:cs typeface="+mn-cs"/>
                        </a:rPr>
                        <a:t>13/03/2023</a:t>
                      </a: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2187094194"/>
                  </a:ext>
                </a:extLst>
              </a:tr>
              <a:tr h="744179">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9</a:t>
                      </a:r>
                    </a:p>
                  </a:txBody>
                  <a:tcPr marL="0" marR="0" marT="0" marB="0" anchor="ctr"/>
                </a:tc>
                <a:tc>
                  <a:txBody>
                    <a:bodyPr/>
                    <a:lstStyle/>
                    <a:p>
                      <a:pPr marL="0" algn="l"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Actividad de Barrido y Limpieza Manual . Enero 2023 - PP N°9</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27/03/2023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La Interventoría recomendó iniciar con proceso el </a:t>
                      </a:r>
                      <a:r>
                        <a:rPr lang="es-CO" sz="1600" b="1" i="0" u="none" strike="noStrike" kern="1200" dirty="0">
                          <a:solidFill>
                            <a:srgbClr val="002060"/>
                          </a:solidFill>
                          <a:effectLst/>
                          <a:latin typeface="Calibri" panose="020F0502020204030204" pitchFamily="34" charset="0"/>
                          <a:ea typeface="+mn-ea"/>
                          <a:cs typeface="+mn-cs"/>
                        </a:rPr>
                        <a:t>27/03/2023</a:t>
                      </a: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973531298"/>
                  </a:ext>
                </a:extLst>
              </a:tr>
              <a:tr h="744179">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10</a:t>
                      </a:r>
                    </a:p>
                  </a:txBody>
                  <a:tcPr marL="0" marR="0" marT="0" marB="0" anchor="ctr"/>
                </a:tc>
                <a:tc>
                  <a:txBody>
                    <a:bodyPr/>
                    <a:lstStyle/>
                    <a:p>
                      <a:pPr marL="0" algn="l"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Actividad de Barrido y Limpieza - Incumplimiento de frecuencia - Febrero 2023 - PP N° 10</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13/04/2023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La Interventoría recomendó iniciar con proceso el  </a:t>
                      </a:r>
                      <a:r>
                        <a:rPr lang="es-MX" sz="1600" b="1" i="0" u="none" strike="noStrike" kern="1200" dirty="0">
                          <a:solidFill>
                            <a:srgbClr val="002060"/>
                          </a:solidFill>
                          <a:effectLst/>
                          <a:latin typeface="+mn-lt"/>
                          <a:ea typeface="+mn-ea"/>
                          <a:cs typeface="+mn-cs"/>
                        </a:rPr>
                        <a:t>13/04/2023</a:t>
                      </a: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2551593737"/>
                  </a:ext>
                </a:extLst>
              </a:tr>
              <a:tr h="744179">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11</a:t>
                      </a:r>
                    </a:p>
                  </a:txBody>
                  <a:tcPr marL="0" marR="0" marT="0" marB="0" anchor="ctr"/>
                </a:tc>
                <a:tc>
                  <a:txBody>
                    <a:bodyPr/>
                    <a:lstStyle/>
                    <a:p>
                      <a:pPr marL="0" algn="l"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Actividad de Barrido y Limpieza – Incumplimiento de frecuencia – marzo de 2023. - PP N° 11</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18/05/2023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La Interventoría recomendó iniciar con proceso el </a:t>
                      </a:r>
                      <a:r>
                        <a:rPr lang="es-CO" sz="1600" b="1" i="0" u="none" strike="noStrike" kern="1200" dirty="0">
                          <a:solidFill>
                            <a:srgbClr val="002060"/>
                          </a:solidFill>
                          <a:effectLst/>
                          <a:latin typeface="Calibri" panose="020F0502020204030204" pitchFamily="34" charset="0"/>
                          <a:ea typeface="+mn-ea"/>
                          <a:cs typeface="+mn-cs"/>
                        </a:rPr>
                        <a:t>18/05/2023</a:t>
                      </a: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2887605409"/>
                  </a:ext>
                </a:extLst>
              </a:tr>
            </a:tbl>
          </a:graphicData>
        </a:graphic>
      </p:graphicFrame>
      <p:sp>
        <p:nvSpPr>
          <p:cNvPr id="5" name="CuadroTexto 4">
            <a:extLst>
              <a:ext uri="{FF2B5EF4-FFF2-40B4-BE49-F238E27FC236}">
                <a16:creationId xmlns:a16="http://schemas.microsoft.com/office/drawing/2014/main" id="{18D036FB-95E2-4239-A44E-939450AB20AD}"/>
              </a:ext>
            </a:extLst>
          </p:cNvPr>
          <p:cNvSpPr txBox="1"/>
          <p:nvPr/>
        </p:nvSpPr>
        <p:spPr>
          <a:xfrm>
            <a:off x="1474112" y="1252366"/>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20</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01C502B6-173E-481B-B030-DA7EF37F2575}"/>
              </a:ext>
            </a:extLst>
          </p:cNvPr>
          <p:cNvSpPr txBox="1"/>
          <p:nvPr/>
        </p:nvSpPr>
        <p:spPr>
          <a:xfrm>
            <a:off x="1635809" y="60139"/>
            <a:ext cx="9881937" cy="1077218"/>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Penal Pecuniaria</a:t>
            </a:r>
          </a:p>
          <a:p>
            <a:r>
              <a:rPr lang="es-CO" sz="1600" cap="small" dirty="0">
                <a:solidFill>
                  <a:srgbClr val="002060"/>
                </a:solidFill>
                <a:latin typeface="Candara" panose="020E0502030303020204" pitchFamily="34" charset="0"/>
              </a:rPr>
              <a:t>         </a:t>
            </a:r>
            <a:r>
              <a:rPr lang="es-CO" sz="2800" kern="0" cap="small" dirty="0">
                <a:solidFill>
                  <a:schemeClr val="accent1">
                    <a:lumMod val="50000"/>
                  </a:schemeClr>
                </a:solidFill>
                <a:latin typeface="Candara" panose="020E0502030303020204" pitchFamily="34" charset="0"/>
              </a:rPr>
              <a:t>en  Proceso</a:t>
            </a:r>
          </a:p>
        </p:txBody>
      </p:sp>
      <p:pic>
        <p:nvPicPr>
          <p:cNvPr id="7" name="Imagen 6">
            <a:extLst>
              <a:ext uri="{FF2B5EF4-FFF2-40B4-BE49-F238E27FC236}">
                <a16:creationId xmlns:a16="http://schemas.microsoft.com/office/drawing/2014/main" id="{1D7F8336-83A7-4149-B593-EFA6D5AA034D}"/>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89647" y="294550"/>
            <a:ext cx="1824152" cy="654306"/>
          </a:xfrm>
          <a:prstGeom prst="rect">
            <a:avLst/>
          </a:prstGeom>
        </p:spPr>
      </p:pic>
    </p:spTree>
    <p:extLst>
      <p:ext uri="{BB962C8B-B14F-4D97-AF65-F5344CB8AC3E}">
        <p14:creationId xmlns:p14="http://schemas.microsoft.com/office/powerpoint/2010/main" val="2345396796"/>
      </p:ext>
    </p:extLst>
  </p:cSld>
  <p:clrMapOvr>
    <a:masterClrMapping/>
  </p:clrMapOvr>
</p:sld>
</file>

<file path=ppt/slides/slide2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485775" y="1683255"/>
          <a:ext cx="10801351" cy="4961115"/>
        </p:xfrm>
        <a:graphic>
          <a:graphicData uri="http://schemas.openxmlformats.org/drawingml/2006/table">
            <a:tbl>
              <a:tblPr firstRow="1" bandRow="1">
                <a:tableStyleId>{93296810-A885-4BE3-A3E7-6D5BEEA58F35}</a:tableStyleId>
              </a:tblPr>
              <a:tblGrid>
                <a:gridCol w="1071564">
                  <a:extLst>
                    <a:ext uri="{9D8B030D-6E8A-4147-A177-3AD203B41FA5}">
                      <a16:colId xmlns:a16="http://schemas.microsoft.com/office/drawing/2014/main" val="2457421865"/>
                    </a:ext>
                  </a:extLst>
                </a:gridCol>
                <a:gridCol w="3192868">
                  <a:extLst>
                    <a:ext uri="{9D8B030D-6E8A-4147-A177-3AD203B41FA5}">
                      <a16:colId xmlns:a16="http://schemas.microsoft.com/office/drawing/2014/main" val="3367632477"/>
                    </a:ext>
                  </a:extLst>
                </a:gridCol>
                <a:gridCol w="2722827">
                  <a:extLst>
                    <a:ext uri="{9D8B030D-6E8A-4147-A177-3AD203B41FA5}">
                      <a16:colId xmlns:a16="http://schemas.microsoft.com/office/drawing/2014/main" val="2362186750"/>
                    </a:ext>
                  </a:extLst>
                </a:gridCol>
                <a:gridCol w="3814092">
                  <a:extLst>
                    <a:ext uri="{9D8B030D-6E8A-4147-A177-3AD203B41FA5}">
                      <a16:colId xmlns:a16="http://schemas.microsoft.com/office/drawing/2014/main" val="478512528"/>
                    </a:ext>
                  </a:extLst>
                </a:gridCol>
              </a:tblGrid>
              <a:tr h="565701">
                <a:tc>
                  <a:txBody>
                    <a:bodyPr/>
                    <a:lstStyle/>
                    <a:p>
                      <a:pPr algn="ctr"/>
                      <a:r>
                        <a:rPr lang="es-CO" sz="1600" dirty="0">
                          <a:solidFill>
                            <a:schemeClr val="bg1"/>
                          </a:solidFill>
                          <a:latin typeface="+mn-lt"/>
                        </a:rPr>
                        <a:t>N°</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p>
                      <a:pPr algn="ctr"/>
                      <a:endParaRPr lang="es-CO" sz="1600" dirty="0">
                        <a:solidFill>
                          <a:schemeClr val="bg1"/>
                        </a:solidFill>
                        <a:latin typeface="+mn-lt"/>
                      </a:endParaRPr>
                    </a:p>
                  </a:txBody>
                  <a:tcPr/>
                </a:tc>
                <a:extLst>
                  <a:ext uri="{0D108BD9-81ED-4DB2-BD59-A6C34878D82A}">
                    <a16:rowId xmlns:a16="http://schemas.microsoft.com/office/drawing/2014/main" val="3038505992"/>
                  </a:ext>
                </a:extLst>
              </a:tr>
              <a:tr h="705345">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12</a:t>
                      </a:r>
                    </a:p>
                  </a:txBody>
                  <a:tcPr marL="0" marR="0" marT="0" marB="0" anchor="ctr"/>
                </a:tc>
                <a:tc>
                  <a:txBody>
                    <a:bodyPr/>
                    <a:lstStyle/>
                    <a:p>
                      <a:pPr marL="0" algn="l"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Actividad de Barrido y Limpieza – Incumplimiento de frecuencia – Abril de 2023 - PP N° 12</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10/07/2023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La Interventoría recomendó iniciar con proceso el </a:t>
                      </a:r>
                      <a:r>
                        <a:rPr lang="es-CO" sz="1600" b="1" i="0" u="none" strike="noStrike" kern="1200" dirty="0">
                          <a:solidFill>
                            <a:srgbClr val="002060"/>
                          </a:solidFill>
                          <a:effectLst/>
                          <a:latin typeface="Calibri" panose="020F0502020204030204" pitchFamily="34" charset="0"/>
                          <a:ea typeface="+mn-ea"/>
                          <a:cs typeface="+mn-cs"/>
                        </a:rPr>
                        <a:t>10/07/2023</a:t>
                      </a: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478266086"/>
                  </a:ext>
                </a:extLst>
              </a:tr>
              <a:tr h="705345">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13</a:t>
                      </a:r>
                    </a:p>
                  </a:txBody>
                  <a:tcPr marL="0" marR="0" marT="0" marB="0" anchor="ctr"/>
                </a:tc>
                <a:tc>
                  <a:txBody>
                    <a:bodyPr/>
                    <a:lstStyle/>
                    <a:p>
                      <a:pPr algn="l" fontAlgn="ctr"/>
                      <a:r>
                        <a:rPr lang="es-MX" sz="1600" b="0" i="0" u="none" strike="noStrike" kern="1200" dirty="0">
                          <a:solidFill>
                            <a:srgbClr val="002060"/>
                          </a:solidFill>
                          <a:effectLst/>
                          <a:latin typeface="Calibri" panose="020F0502020204030204" pitchFamily="34" charset="0"/>
                          <a:ea typeface="+mn-ea"/>
                          <a:cs typeface="+mn-cs"/>
                        </a:rPr>
                        <a:t>PP N° 13 – Actividad de Barrido y Limpieza – Incumplimiento de frecuencia – junio de 2023.</a:t>
                      </a:r>
                    </a:p>
                  </a:txBody>
                  <a:tcPr marL="9525" marR="9525" marT="9525"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22/08/2023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La Interventoría recomendó iniciar con proceso el </a:t>
                      </a:r>
                      <a:r>
                        <a:rPr lang="es-MX" sz="1600" b="1" i="0" u="none" strike="noStrike" kern="1200" dirty="0">
                          <a:solidFill>
                            <a:srgbClr val="002060"/>
                          </a:solidFill>
                          <a:effectLst/>
                          <a:latin typeface="+mn-lt"/>
                          <a:ea typeface="+mn-ea"/>
                          <a:cs typeface="+mn-cs"/>
                        </a:rPr>
                        <a:t>22/08/2023</a:t>
                      </a: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1501418382"/>
                  </a:ext>
                </a:extLst>
              </a:tr>
              <a:tr h="705345">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14</a:t>
                      </a:r>
                    </a:p>
                  </a:txBody>
                  <a:tcPr marL="0" marR="0" marT="0" marB="0" anchor="ctr"/>
                </a:tc>
                <a:tc>
                  <a:txBody>
                    <a:bodyPr/>
                    <a:lstStyle/>
                    <a:p>
                      <a:pPr algn="l" fontAlgn="ctr"/>
                      <a:r>
                        <a:rPr lang="es-MX" sz="1600" b="0" i="0" u="none" strike="noStrike" kern="1200" dirty="0">
                          <a:solidFill>
                            <a:srgbClr val="002060"/>
                          </a:solidFill>
                          <a:effectLst/>
                          <a:latin typeface="Calibri" panose="020F0502020204030204" pitchFamily="34" charset="0"/>
                          <a:ea typeface="+mn-ea"/>
                          <a:cs typeface="+mn-cs"/>
                        </a:rPr>
                        <a:t>PP N° 14 – Actividad de Barrido y Limpieza – Incumplimiento de frecuencia – julio de 2023.</a:t>
                      </a:r>
                    </a:p>
                  </a:txBody>
                  <a:tcPr marL="9525" marR="9525" marT="9525"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25/08/2023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La Interventoría recomendó iniciar con proceso el </a:t>
                      </a:r>
                      <a:r>
                        <a:rPr lang="es-MX" sz="1600" b="1" i="0" u="none" strike="noStrike" kern="1200" dirty="0">
                          <a:solidFill>
                            <a:srgbClr val="002060"/>
                          </a:solidFill>
                          <a:effectLst/>
                          <a:latin typeface="+mn-lt"/>
                          <a:ea typeface="+mn-ea"/>
                          <a:cs typeface="+mn-cs"/>
                        </a:rPr>
                        <a:t>25/08/2023</a:t>
                      </a: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2653815158"/>
                  </a:ext>
                </a:extLst>
              </a:tr>
              <a:tr h="705345">
                <a:tc>
                  <a:txBody>
                    <a:bodyPr/>
                    <a:lstStyle/>
                    <a:p>
                      <a:pPr algn="ctr" fontAlgn="ctr"/>
                      <a:r>
                        <a:rPr lang="es-MX" sz="1600" b="0" i="0" u="none" strike="noStrike" kern="1200" dirty="0">
                          <a:solidFill>
                            <a:srgbClr val="002060"/>
                          </a:solidFill>
                          <a:effectLst/>
                          <a:latin typeface="Calibri" panose="020F0502020204030204" pitchFamily="34" charset="0"/>
                          <a:ea typeface="+mn-ea"/>
                          <a:cs typeface="+mn-cs"/>
                        </a:rPr>
                        <a:t>15</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algn="l" fontAlgn="ctr"/>
                      <a:r>
                        <a:rPr lang="pt-BR" sz="1600" b="0" i="0" u="none" strike="noStrike" kern="1200" dirty="0">
                          <a:solidFill>
                            <a:srgbClr val="002060"/>
                          </a:solidFill>
                          <a:effectLst/>
                          <a:latin typeface="Calibri" panose="020F0502020204030204" pitchFamily="34" charset="0"/>
                          <a:ea typeface="+mn-ea"/>
                          <a:cs typeface="+mn-cs"/>
                        </a:rPr>
                        <a:t>Fuga de Lixiviados – septiembre 2023 - PP N°15</a:t>
                      </a:r>
                      <a:endParaRPr lang="es-MX" sz="1600" b="0" i="0" u="none" strike="noStrike" kern="1200" dirty="0">
                        <a:solidFill>
                          <a:srgbClr val="002060"/>
                        </a:solidFill>
                        <a:effectLst/>
                        <a:latin typeface="Calibri" panose="020F0502020204030204" pitchFamily="34" charset="0"/>
                        <a:ea typeface="+mn-ea"/>
                        <a:cs typeface="+mn-cs"/>
                      </a:endParaRPr>
                    </a:p>
                  </a:txBody>
                  <a:tcPr marL="9525" marR="9525" marT="9525" marB="0" anchor="ctr"/>
                </a:tc>
                <a:tc>
                  <a:txBody>
                    <a:bodyPr/>
                    <a:lstStyle/>
                    <a:p>
                      <a:pPr marL="0" algn="ctr"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6/12/2023</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La Interventoría recomendó iniciar con proceso el </a:t>
                      </a:r>
                      <a:r>
                        <a:rPr lang="es-MX" sz="1600" b="1" i="0" u="none" strike="noStrike" kern="1200" dirty="0">
                          <a:solidFill>
                            <a:srgbClr val="002060"/>
                          </a:solidFill>
                          <a:effectLst/>
                          <a:latin typeface="+mn-lt"/>
                          <a:ea typeface="+mn-ea"/>
                          <a:cs typeface="+mn-cs"/>
                        </a:rPr>
                        <a:t>6/12/2023</a:t>
                      </a: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707868151"/>
                  </a:ext>
                </a:extLst>
              </a:tr>
              <a:tr h="705345">
                <a:tc>
                  <a:txBody>
                    <a:bodyPr/>
                    <a:lstStyle/>
                    <a:p>
                      <a:pPr algn="ctr" fontAlgn="ctr"/>
                      <a:r>
                        <a:rPr lang="es-MX" sz="1600" b="0" i="0" u="none" strike="noStrike" kern="1200" dirty="0">
                          <a:solidFill>
                            <a:srgbClr val="002060"/>
                          </a:solidFill>
                          <a:effectLst/>
                          <a:latin typeface="Calibri" panose="020F0502020204030204" pitchFamily="34" charset="0"/>
                          <a:ea typeface="+mn-ea"/>
                          <a:cs typeface="+mn-cs"/>
                        </a:rPr>
                        <a:t>16</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algn="l" fontAlgn="ctr"/>
                      <a:r>
                        <a:rPr lang="es-MX" sz="1600" b="0" i="0" u="none" strike="noStrike" kern="1200" dirty="0">
                          <a:solidFill>
                            <a:srgbClr val="002060"/>
                          </a:solidFill>
                          <a:effectLst/>
                          <a:latin typeface="Calibri" panose="020F0502020204030204" pitchFamily="34" charset="0"/>
                          <a:ea typeface="+mn-ea"/>
                          <a:cs typeface="+mn-cs"/>
                        </a:rPr>
                        <a:t>Actividad de barrido y limpieza – septiembre de 2023 - PP N°16</a:t>
                      </a:r>
                    </a:p>
                  </a:txBody>
                  <a:tcPr marL="9525" marR="9525" marT="9525" marB="0" anchor="ctr"/>
                </a:tc>
                <a:tc>
                  <a:txBody>
                    <a:bodyPr/>
                    <a:lstStyle/>
                    <a:p>
                      <a:pPr marL="0" algn="ctr"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11/12/2023</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La Interventoría recomendó iniciar con proceso el </a:t>
                      </a:r>
                      <a:r>
                        <a:rPr lang="es-MX" sz="1600" b="1" i="0" u="none" strike="noStrike" kern="1200" dirty="0">
                          <a:solidFill>
                            <a:srgbClr val="002060"/>
                          </a:solidFill>
                          <a:effectLst/>
                          <a:latin typeface="+mn-lt"/>
                          <a:ea typeface="+mn-ea"/>
                          <a:cs typeface="+mn-cs"/>
                        </a:rPr>
                        <a:t>11/12/2023</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2601022638"/>
                  </a:ext>
                </a:extLst>
              </a:tr>
              <a:tr h="705345">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17</a:t>
                      </a:r>
                    </a:p>
                  </a:txBody>
                  <a:tcPr marL="0" marR="0" marT="0" marB="0" anchor="ctr"/>
                </a:tc>
                <a:tc>
                  <a:txBody>
                    <a:bodyPr/>
                    <a:lstStyle/>
                    <a:p>
                      <a:pPr algn="l" fontAlgn="ctr"/>
                      <a:r>
                        <a:rPr lang="pt-BR" sz="1600" b="0" i="0" u="none" strike="noStrike" kern="1200" dirty="0">
                          <a:solidFill>
                            <a:srgbClr val="002060"/>
                          </a:solidFill>
                          <a:effectLst/>
                          <a:latin typeface="Calibri" panose="020F0502020204030204" pitchFamily="34" charset="0"/>
                          <a:ea typeface="+mn-ea"/>
                          <a:cs typeface="+mn-cs"/>
                        </a:rPr>
                        <a:t> Fuga de Lixiviados – </a:t>
                      </a:r>
                      <a:r>
                        <a:rPr lang="pt-BR" sz="1600" b="0" i="0" u="none" strike="noStrike" kern="1200" dirty="0" err="1">
                          <a:solidFill>
                            <a:srgbClr val="002060"/>
                          </a:solidFill>
                          <a:effectLst/>
                          <a:latin typeface="Calibri" panose="020F0502020204030204" pitchFamily="34" charset="0"/>
                          <a:ea typeface="+mn-ea"/>
                          <a:cs typeface="+mn-cs"/>
                        </a:rPr>
                        <a:t>noviembre</a:t>
                      </a:r>
                      <a:r>
                        <a:rPr lang="pt-BR" sz="1600" b="0" i="0" u="none" strike="noStrike" kern="1200" dirty="0">
                          <a:solidFill>
                            <a:srgbClr val="002060"/>
                          </a:solidFill>
                          <a:effectLst/>
                          <a:latin typeface="Calibri" panose="020F0502020204030204" pitchFamily="34" charset="0"/>
                          <a:ea typeface="+mn-ea"/>
                          <a:cs typeface="+mn-cs"/>
                        </a:rPr>
                        <a:t> 2023 - PP N°17</a:t>
                      </a:r>
                      <a:endParaRPr lang="es-MX" sz="1600" b="0" i="0" u="none" strike="noStrike" kern="1200" dirty="0">
                        <a:solidFill>
                          <a:srgbClr val="002060"/>
                        </a:solidFill>
                        <a:effectLst/>
                        <a:latin typeface="Calibri" panose="020F0502020204030204" pitchFamily="34" charset="0"/>
                        <a:ea typeface="+mn-ea"/>
                        <a:cs typeface="+mn-cs"/>
                      </a:endParaRPr>
                    </a:p>
                  </a:txBody>
                  <a:tcPr marL="9525" marR="9525" marT="9525"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29/01/2024</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La Interventoría recomendó iniciar con proceso el </a:t>
                      </a:r>
                      <a:r>
                        <a:rPr lang="es-MX" sz="1600" b="1" i="0" u="none" strike="noStrike" kern="1200" dirty="0">
                          <a:solidFill>
                            <a:srgbClr val="002060"/>
                          </a:solidFill>
                          <a:effectLst/>
                          <a:latin typeface="+mn-lt"/>
                          <a:ea typeface="+mn-ea"/>
                          <a:cs typeface="+mn-cs"/>
                        </a:rPr>
                        <a:t>29/01/2024</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371150404"/>
                  </a:ext>
                </a:extLst>
              </a:tr>
            </a:tbl>
          </a:graphicData>
        </a:graphic>
      </p:graphicFrame>
      <p:sp>
        <p:nvSpPr>
          <p:cNvPr id="5" name="CuadroTexto 4">
            <a:extLst>
              <a:ext uri="{FF2B5EF4-FFF2-40B4-BE49-F238E27FC236}">
                <a16:creationId xmlns:a16="http://schemas.microsoft.com/office/drawing/2014/main" id="{18D036FB-95E2-4239-A44E-939450AB20AD}"/>
              </a:ext>
            </a:extLst>
          </p:cNvPr>
          <p:cNvSpPr txBox="1"/>
          <p:nvPr/>
        </p:nvSpPr>
        <p:spPr>
          <a:xfrm>
            <a:off x="1474112" y="1252366"/>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20</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01C502B6-173E-481B-B030-DA7EF37F2575}"/>
              </a:ext>
            </a:extLst>
          </p:cNvPr>
          <p:cNvSpPr txBox="1"/>
          <p:nvPr/>
        </p:nvSpPr>
        <p:spPr>
          <a:xfrm>
            <a:off x="1635809" y="60139"/>
            <a:ext cx="9881937" cy="1077218"/>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Penal Pecuniaria</a:t>
            </a:r>
          </a:p>
          <a:p>
            <a:r>
              <a:rPr lang="es-CO" sz="1600" cap="small" dirty="0">
                <a:solidFill>
                  <a:srgbClr val="002060"/>
                </a:solidFill>
                <a:latin typeface="Candara" panose="020E0502030303020204" pitchFamily="34" charset="0"/>
              </a:rPr>
              <a:t>         </a:t>
            </a:r>
            <a:r>
              <a:rPr lang="es-CO" sz="2800" kern="0" cap="small" dirty="0">
                <a:solidFill>
                  <a:schemeClr val="accent1">
                    <a:lumMod val="50000"/>
                  </a:schemeClr>
                </a:solidFill>
                <a:latin typeface="Candara" panose="020E0502030303020204" pitchFamily="34" charset="0"/>
              </a:rPr>
              <a:t>en  Proceso</a:t>
            </a:r>
          </a:p>
        </p:txBody>
      </p:sp>
      <p:pic>
        <p:nvPicPr>
          <p:cNvPr id="7" name="Imagen 6">
            <a:extLst>
              <a:ext uri="{FF2B5EF4-FFF2-40B4-BE49-F238E27FC236}">
                <a16:creationId xmlns:a16="http://schemas.microsoft.com/office/drawing/2014/main" id="{1D7F8336-83A7-4149-B593-EFA6D5AA034D}"/>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89647" y="294550"/>
            <a:ext cx="1824152" cy="654306"/>
          </a:xfrm>
          <a:prstGeom prst="rect">
            <a:avLst/>
          </a:prstGeom>
        </p:spPr>
      </p:pic>
    </p:spTree>
    <p:extLst>
      <p:ext uri="{BB962C8B-B14F-4D97-AF65-F5344CB8AC3E}">
        <p14:creationId xmlns:p14="http://schemas.microsoft.com/office/powerpoint/2010/main" val="1105355077"/>
      </p:ext>
    </p:extLst>
  </p:cSld>
  <p:clrMapOvr>
    <a:masterClrMapping/>
  </p:clrMapOvr>
</p:sld>
</file>

<file path=ppt/slides/slide20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6380B88-2FD4-21A1-22BF-E24F1DD203B3}"/>
            </a:ext>
          </a:extLst>
        </p:cNvPr>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6ED67236-734C-C7D4-9412-C7D726D6BFFB}"/>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2D8957FA-53D9-A17C-CA82-2E27801F85AE}"/>
              </a:ext>
            </a:extLst>
          </p:cNvPr>
          <p:cNvGraphicFramePr>
            <a:graphicFrameLocks noGrp="1"/>
          </p:cNvGraphicFramePr>
          <p:nvPr/>
        </p:nvGraphicFramePr>
        <p:xfrm>
          <a:off x="485775" y="1683255"/>
          <a:ext cx="10801351" cy="2802255"/>
        </p:xfrm>
        <a:graphic>
          <a:graphicData uri="http://schemas.openxmlformats.org/drawingml/2006/table">
            <a:tbl>
              <a:tblPr firstRow="1" bandRow="1">
                <a:tableStyleId>{93296810-A885-4BE3-A3E7-6D5BEEA58F35}</a:tableStyleId>
              </a:tblPr>
              <a:tblGrid>
                <a:gridCol w="1071564">
                  <a:extLst>
                    <a:ext uri="{9D8B030D-6E8A-4147-A177-3AD203B41FA5}">
                      <a16:colId xmlns:a16="http://schemas.microsoft.com/office/drawing/2014/main" val="2457421865"/>
                    </a:ext>
                  </a:extLst>
                </a:gridCol>
                <a:gridCol w="3192868">
                  <a:extLst>
                    <a:ext uri="{9D8B030D-6E8A-4147-A177-3AD203B41FA5}">
                      <a16:colId xmlns:a16="http://schemas.microsoft.com/office/drawing/2014/main" val="3367632477"/>
                    </a:ext>
                  </a:extLst>
                </a:gridCol>
                <a:gridCol w="2722827">
                  <a:extLst>
                    <a:ext uri="{9D8B030D-6E8A-4147-A177-3AD203B41FA5}">
                      <a16:colId xmlns:a16="http://schemas.microsoft.com/office/drawing/2014/main" val="2362186750"/>
                    </a:ext>
                  </a:extLst>
                </a:gridCol>
                <a:gridCol w="3814092">
                  <a:extLst>
                    <a:ext uri="{9D8B030D-6E8A-4147-A177-3AD203B41FA5}">
                      <a16:colId xmlns:a16="http://schemas.microsoft.com/office/drawing/2014/main" val="478512528"/>
                    </a:ext>
                  </a:extLst>
                </a:gridCol>
              </a:tblGrid>
              <a:tr h="565701">
                <a:tc>
                  <a:txBody>
                    <a:bodyPr/>
                    <a:lstStyle/>
                    <a:p>
                      <a:pPr algn="ctr"/>
                      <a:r>
                        <a:rPr lang="es-CO" sz="1600" dirty="0">
                          <a:solidFill>
                            <a:schemeClr val="bg1"/>
                          </a:solidFill>
                          <a:latin typeface="+mn-lt"/>
                        </a:rPr>
                        <a:t>N°</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p>
                      <a:pPr algn="ctr"/>
                      <a:endParaRPr lang="es-CO" sz="1600" dirty="0">
                        <a:solidFill>
                          <a:schemeClr val="bg1"/>
                        </a:solidFill>
                        <a:latin typeface="+mn-lt"/>
                      </a:endParaRPr>
                    </a:p>
                  </a:txBody>
                  <a:tcPr/>
                </a:tc>
                <a:extLst>
                  <a:ext uri="{0D108BD9-81ED-4DB2-BD59-A6C34878D82A}">
                    <a16:rowId xmlns:a16="http://schemas.microsoft.com/office/drawing/2014/main" val="3038505992"/>
                  </a:ext>
                </a:extLst>
              </a:tr>
              <a:tr h="705345">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18</a:t>
                      </a:r>
                    </a:p>
                  </a:txBody>
                  <a:tcPr marL="0" marR="0" marT="0" marB="0" anchor="ctr"/>
                </a:tc>
                <a:tc>
                  <a:txBody>
                    <a:bodyPr/>
                    <a:lstStyle/>
                    <a:p>
                      <a:pPr algn="just" fontAlgn="ctr"/>
                      <a:r>
                        <a:rPr lang="es-MX" sz="1600" b="0" i="0" u="none" strike="noStrike" kern="1200" dirty="0">
                          <a:solidFill>
                            <a:srgbClr val="002060"/>
                          </a:solidFill>
                          <a:effectLst/>
                          <a:latin typeface="Calibri" panose="020F0502020204030204" pitchFamily="34" charset="0"/>
                          <a:ea typeface="+mn-ea"/>
                          <a:cs typeface="+mn-cs"/>
                        </a:rPr>
                        <a:t>Actividad de Barrido y Limpieza- Incumplimiento de frecuencias - octubre de 2023 - PP N°18</a:t>
                      </a:r>
                    </a:p>
                  </a:txBody>
                  <a:tcPr marL="9525" marR="9525" marT="9525"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1/02/2024</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La Interventoría recomendó iniciar con proceso el </a:t>
                      </a:r>
                      <a:r>
                        <a:rPr lang="es-MX" sz="1600" b="1" i="0" u="none" strike="noStrike" kern="1200" dirty="0">
                          <a:solidFill>
                            <a:srgbClr val="002060"/>
                          </a:solidFill>
                          <a:effectLst/>
                          <a:latin typeface="+mn-lt"/>
                          <a:ea typeface="+mn-ea"/>
                          <a:cs typeface="+mn-cs"/>
                        </a:rPr>
                        <a:t>1/02/2024</a:t>
                      </a: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478266086"/>
                  </a:ext>
                </a:extLst>
              </a:tr>
              <a:tr h="705345">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19</a:t>
                      </a:r>
                    </a:p>
                  </a:txBody>
                  <a:tcPr marL="0" marR="0" marT="0" marB="0" anchor="ctr"/>
                </a:tc>
                <a:tc>
                  <a:txBody>
                    <a:bodyPr/>
                    <a:lstStyle/>
                    <a:p>
                      <a:pPr algn="just" fontAlgn="ctr"/>
                      <a:r>
                        <a:rPr lang="es-MX" sz="1600" b="0" i="0" u="none" strike="noStrike" kern="1200" dirty="0">
                          <a:solidFill>
                            <a:srgbClr val="002060"/>
                          </a:solidFill>
                          <a:effectLst/>
                          <a:latin typeface="Calibri" panose="020F0502020204030204" pitchFamily="34" charset="0"/>
                          <a:ea typeface="+mn-ea"/>
                          <a:cs typeface="+mn-cs"/>
                        </a:rPr>
                        <a:t>Actividad de Barrido y Limpieza- Incumplimiento de frecuencias - diciembre de 2023 - PP N°19</a:t>
                      </a:r>
                    </a:p>
                  </a:txBody>
                  <a:tcPr marL="9525" marR="9525" marT="9525"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26/02/2024</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La Interventoría recomendó iniciar con proceso el </a:t>
                      </a:r>
                      <a:r>
                        <a:rPr lang="es-MX" sz="1600" b="1" i="0" u="none" strike="noStrike" kern="1200" dirty="0">
                          <a:solidFill>
                            <a:srgbClr val="002060"/>
                          </a:solidFill>
                          <a:effectLst/>
                          <a:latin typeface="+mn-lt"/>
                          <a:ea typeface="+mn-ea"/>
                          <a:cs typeface="+mn-cs"/>
                        </a:rPr>
                        <a:t>26/02/2024</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1501418382"/>
                  </a:ext>
                </a:extLst>
              </a:tr>
              <a:tr h="705345">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20</a:t>
                      </a:r>
                    </a:p>
                  </a:txBody>
                  <a:tcPr marL="0" marR="0" marT="0" marB="0" anchor="ctr"/>
                </a:tc>
                <a:tc>
                  <a:txBody>
                    <a:bodyPr/>
                    <a:lstStyle/>
                    <a:p>
                      <a:pPr algn="l" fontAlgn="ctr"/>
                      <a:r>
                        <a:rPr lang="es-MX" sz="1600" b="0" i="0" u="none" strike="noStrike" kern="1200" dirty="0">
                          <a:solidFill>
                            <a:srgbClr val="002060"/>
                          </a:solidFill>
                          <a:effectLst/>
                          <a:latin typeface="Calibri" panose="020F0502020204030204" pitchFamily="34" charset="0"/>
                          <a:ea typeface="+mn-ea"/>
                          <a:cs typeface="+mn-cs"/>
                        </a:rPr>
                        <a:t>Informe sobre posible incumplimiento por Fuga de Lixiviados – febrero 2024 - PPN°20</a:t>
                      </a:r>
                    </a:p>
                  </a:txBody>
                  <a:tcPr marL="9525" marR="9525" marT="9525"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22/04/2024</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La Interventoría recomendó iniciar con proceso el </a:t>
                      </a:r>
                      <a:r>
                        <a:rPr lang="es-MX" sz="1600" b="1" i="0" u="none" strike="noStrike" kern="1200" dirty="0">
                          <a:solidFill>
                            <a:srgbClr val="002060"/>
                          </a:solidFill>
                          <a:effectLst/>
                          <a:latin typeface="+mn-lt"/>
                          <a:ea typeface="+mn-ea"/>
                          <a:cs typeface="+mn-cs"/>
                        </a:rPr>
                        <a:t>22/04/2024</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3051138969"/>
                  </a:ext>
                </a:extLst>
              </a:tr>
            </a:tbl>
          </a:graphicData>
        </a:graphic>
      </p:graphicFrame>
      <p:sp>
        <p:nvSpPr>
          <p:cNvPr id="5" name="CuadroTexto 4">
            <a:extLst>
              <a:ext uri="{FF2B5EF4-FFF2-40B4-BE49-F238E27FC236}">
                <a16:creationId xmlns:a16="http://schemas.microsoft.com/office/drawing/2014/main" id="{59BB2A2A-43CE-BB87-3082-83B15A1402BB}"/>
              </a:ext>
            </a:extLst>
          </p:cNvPr>
          <p:cNvSpPr txBox="1"/>
          <p:nvPr/>
        </p:nvSpPr>
        <p:spPr>
          <a:xfrm>
            <a:off x="1474112" y="1252366"/>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20</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03EE42BF-9F3F-3736-5941-ABF6AD5B3B73}"/>
              </a:ext>
            </a:extLst>
          </p:cNvPr>
          <p:cNvSpPr txBox="1"/>
          <p:nvPr/>
        </p:nvSpPr>
        <p:spPr>
          <a:xfrm>
            <a:off x="1635809" y="60139"/>
            <a:ext cx="9881937" cy="1077218"/>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Penal Pecuniaria</a:t>
            </a:r>
          </a:p>
          <a:p>
            <a:r>
              <a:rPr lang="es-CO" sz="1600" cap="small" dirty="0">
                <a:solidFill>
                  <a:srgbClr val="002060"/>
                </a:solidFill>
                <a:latin typeface="Candara" panose="020E0502030303020204" pitchFamily="34" charset="0"/>
              </a:rPr>
              <a:t>         </a:t>
            </a:r>
            <a:r>
              <a:rPr lang="es-CO" sz="2800" kern="0" cap="small" dirty="0">
                <a:solidFill>
                  <a:schemeClr val="accent1">
                    <a:lumMod val="50000"/>
                  </a:schemeClr>
                </a:solidFill>
                <a:latin typeface="Candara" panose="020E0502030303020204" pitchFamily="34" charset="0"/>
              </a:rPr>
              <a:t>en  Proceso</a:t>
            </a:r>
          </a:p>
        </p:txBody>
      </p:sp>
      <p:pic>
        <p:nvPicPr>
          <p:cNvPr id="7" name="Imagen 6">
            <a:extLst>
              <a:ext uri="{FF2B5EF4-FFF2-40B4-BE49-F238E27FC236}">
                <a16:creationId xmlns:a16="http://schemas.microsoft.com/office/drawing/2014/main" id="{DC9B17A0-33EB-1C44-970D-92BC2A79DFC2}"/>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89647" y="294550"/>
            <a:ext cx="1824152" cy="654306"/>
          </a:xfrm>
          <a:prstGeom prst="rect">
            <a:avLst/>
          </a:prstGeom>
        </p:spPr>
      </p:pic>
    </p:spTree>
    <p:extLst>
      <p:ext uri="{BB962C8B-B14F-4D97-AF65-F5344CB8AC3E}">
        <p14:creationId xmlns:p14="http://schemas.microsoft.com/office/powerpoint/2010/main" val="3537339634"/>
      </p:ext>
    </p:extLst>
  </p:cSld>
  <p:clrMapOvr>
    <a:masterClrMapping/>
  </p:clrMapOvr>
</p:sld>
</file>

<file path=ppt/slides/slide2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533400" y="2150899"/>
          <a:ext cx="10769601" cy="3670946"/>
        </p:xfrm>
        <a:graphic>
          <a:graphicData uri="http://schemas.openxmlformats.org/drawingml/2006/table">
            <a:tbl>
              <a:tblPr firstRow="1" bandRow="1">
                <a:tableStyleId>{93296810-A885-4BE3-A3E7-6D5BEEA58F35}</a:tableStyleId>
              </a:tblPr>
              <a:tblGrid>
                <a:gridCol w="2879691">
                  <a:extLst>
                    <a:ext uri="{9D8B030D-6E8A-4147-A177-3AD203B41FA5}">
                      <a16:colId xmlns:a16="http://schemas.microsoft.com/office/drawing/2014/main" val="3367632477"/>
                    </a:ext>
                  </a:extLst>
                </a:gridCol>
                <a:gridCol w="3668210">
                  <a:extLst>
                    <a:ext uri="{9D8B030D-6E8A-4147-A177-3AD203B41FA5}">
                      <a16:colId xmlns:a16="http://schemas.microsoft.com/office/drawing/2014/main" val="2362186750"/>
                    </a:ext>
                  </a:extLst>
                </a:gridCol>
                <a:gridCol w="4221700">
                  <a:extLst>
                    <a:ext uri="{9D8B030D-6E8A-4147-A177-3AD203B41FA5}">
                      <a16:colId xmlns:a16="http://schemas.microsoft.com/office/drawing/2014/main" val="478512528"/>
                    </a:ext>
                  </a:extLst>
                </a:gridCol>
              </a:tblGrid>
              <a:tr h="795027">
                <a:tc>
                  <a:txBody>
                    <a:bodyPr/>
                    <a:lstStyle/>
                    <a:p>
                      <a:pPr algn="ctr"/>
                      <a:r>
                        <a:rPr lang="es-CO" sz="1600" dirty="0">
                          <a:solidFill>
                            <a:schemeClr val="bg1"/>
                          </a:solidFill>
                          <a:latin typeface="+mn-lt"/>
                        </a:rPr>
                        <a:t>TEMA</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MX" sz="1600" dirty="0">
                          <a:solidFill>
                            <a:schemeClr val="bg1"/>
                          </a:solidFill>
                        </a:rPr>
                        <a:t>CONCEPTO</a:t>
                      </a:r>
                      <a:endParaRPr lang="es-CO" sz="1600" dirty="0">
                        <a:solidFill>
                          <a:schemeClr val="bg1"/>
                        </a:solidFill>
                      </a:endParaRPr>
                    </a:p>
                    <a:p>
                      <a:pPr algn="ctr"/>
                      <a:endParaRPr lang="es-CO" sz="1600" dirty="0">
                        <a:solidFill>
                          <a:schemeClr val="bg1"/>
                        </a:solidFill>
                      </a:endParaRP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p>
                      <a:pPr algn="ctr"/>
                      <a:endParaRPr lang="es-CO" sz="1600" dirty="0">
                        <a:solidFill>
                          <a:schemeClr val="bg1"/>
                        </a:solidFill>
                        <a:latin typeface="+mn-lt"/>
                      </a:endParaRPr>
                    </a:p>
                  </a:txBody>
                  <a:tcPr/>
                </a:tc>
                <a:extLst>
                  <a:ext uri="{0D108BD9-81ED-4DB2-BD59-A6C34878D82A}">
                    <a16:rowId xmlns:a16="http://schemas.microsoft.com/office/drawing/2014/main" val="3038505992"/>
                  </a:ext>
                </a:extLst>
              </a:tr>
              <a:tr h="1412879">
                <a:tc>
                  <a:txBody>
                    <a:bodyPr/>
                    <a:lstStyle/>
                    <a:p>
                      <a:pPr marL="0" algn="l"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Informe sobre incumplimiento de Acuerdos de Niveles de Servicios (ANS) de tecnología en el mes de mayo de 2023 </a:t>
                      </a:r>
                    </a:p>
                  </a:txBody>
                  <a:tcPr marL="9525" marR="9525" marT="9525" marB="0" anchor="ctr"/>
                </a:tc>
                <a:tc>
                  <a:txBody>
                    <a:bodyPr/>
                    <a:lstStyle/>
                    <a:p>
                      <a:pPr algn="ctr" fontAlgn="ctr"/>
                      <a:r>
                        <a:rPr lang="es-MX" sz="1600" b="0" i="0" u="none" strike="noStrike" kern="1200" dirty="0">
                          <a:solidFill>
                            <a:srgbClr val="002060"/>
                          </a:solidFill>
                          <a:effectLst/>
                          <a:latin typeface="Calibri" panose="020F0502020204030204" pitchFamily="34" charset="0"/>
                          <a:ea typeface="+mn-ea"/>
                          <a:cs typeface="+mn-cs"/>
                        </a:rPr>
                        <a:t>Acuerdos de Nivel de Servicio – ANS, relacionados con la</a:t>
                      </a:r>
                      <a:br>
                        <a:rPr lang="es-MX" sz="1600" b="0" i="0" u="none" strike="noStrike" kern="1200" dirty="0">
                          <a:solidFill>
                            <a:srgbClr val="002060"/>
                          </a:solidFill>
                          <a:effectLst/>
                          <a:latin typeface="Calibri" panose="020F0502020204030204" pitchFamily="34" charset="0"/>
                          <a:ea typeface="+mn-ea"/>
                          <a:cs typeface="+mn-cs"/>
                        </a:rPr>
                      </a:br>
                      <a:r>
                        <a:rPr lang="es-MX" sz="1600" b="0" i="0" u="none" strike="noStrike" kern="1200" dirty="0">
                          <a:solidFill>
                            <a:srgbClr val="002060"/>
                          </a:solidFill>
                          <a:effectLst/>
                          <a:latin typeface="Calibri" panose="020F0502020204030204" pitchFamily="34" charset="0"/>
                          <a:ea typeface="+mn-ea"/>
                          <a:cs typeface="+mn-cs"/>
                        </a:rPr>
                        <a:t>entrega de información por parte de los operadores</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Calibri" panose="020F0502020204030204" pitchFamily="34" charset="0"/>
                          <a:ea typeface="+mn-ea"/>
                          <a:cs typeface="+mn-cs"/>
                        </a:rPr>
                        <a:t>Mediante el comunicado UAESP N° 20232000271931 radicado el 15/11/2023 la Unidad conceptuó respecto del tratamiento que a nivel sanción se le debe dar a los ANS.                        </a:t>
                      </a:r>
                      <a:r>
                        <a:rPr lang="es-MX" sz="1600" b="1" i="0" u="none" strike="noStrike" kern="1200" dirty="0">
                          <a:solidFill>
                            <a:srgbClr val="002060"/>
                          </a:solidFill>
                          <a:effectLst/>
                          <a:latin typeface="Calibri" panose="020F0502020204030204" pitchFamily="34" charset="0"/>
                          <a:ea typeface="+mn-ea"/>
                          <a:cs typeface="+mn-cs"/>
                        </a:rPr>
                        <a:t>En análisis de respuesta </a:t>
                      </a:r>
                      <a:endParaRPr lang="es-CO" sz="1600" b="1" i="0" u="none" strike="noStrike" kern="1200" dirty="0">
                        <a:solidFill>
                          <a:srgbClr val="00206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478266086"/>
                  </a:ext>
                </a:extLst>
              </a:tr>
              <a:tr h="797394">
                <a:tc>
                  <a:txBody>
                    <a:bodyPr/>
                    <a:lstStyle/>
                    <a:p>
                      <a:pPr marL="0" algn="l"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Informe sobre incumplimiento de Acuerdos de Niveles de Servicios (ANS) de tecnología en el mes de junio de 2023 </a:t>
                      </a:r>
                    </a:p>
                  </a:txBody>
                  <a:tcPr marL="9525" marR="9525" marT="9525" marB="0" anchor="ctr"/>
                </a:tc>
                <a:tc>
                  <a:txBody>
                    <a:bodyPr/>
                    <a:lstStyle/>
                    <a:p>
                      <a:pPr algn="ctr" fontAlgn="ctr"/>
                      <a:r>
                        <a:rPr lang="es-MX" sz="1600" b="0" i="0" u="none" strike="noStrike" kern="1200" dirty="0">
                          <a:solidFill>
                            <a:srgbClr val="002060"/>
                          </a:solidFill>
                          <a:effectLst/>
                          <a:latin typeface="Calibri" panose="020F0502020204030204" pitchFamily="34" charset="0"/>
                          <a:ea typeface="+mn-ea"/>
                          <a:cs typeface="+mn-cs"/>
                        </a:rPr>
                        <a:t>Acuerdos de Nivel de Servicio – ANS, relacionados con la</a:t>
                      </a:r>
                      <a:br>
                        <a:rPr lang="es-MX" sz="1600" b="0" i="0" u="none" strike="noStrike" kern="1200" dirty="0">
                          <a:solidFill>
                            <a:srgbClr val="002060"/>
                          </a:solidFill>
                          <a:effectLst/>
                          <a:latin typeface="Calibri" panose="020F0502020204030204" pitchFamily="34" charset="0"/>
                          <a:ea typeface="+mn-ea"/>
                          <a:cs typeface="+mn-cs"/>
                        </a:rPr>
                      </a:br>
                      <a:r>
                        <a:rPr lang="es-MX" sz="1600" b="0" i="0" u="none" strike="noStrike" kern="1200" dirty="0">
                          <a:solidFill>
                            <a:srgbClr val="002060"/>
                          </a:solidFill>
                          <a:effectLst/>
                          <a:latin typeface="Calibri" panose="020F0502020204030204" pitchFamily="34" charset="0"/>
                          <a:ea typeface="+mn-ea"/>
                          <a:cs typeface="+mn-cs"/>
                        </a:rPr>
                        <a:t>entrega de información por parte de los operadores</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Calibri" panose="020F0502020204030204" pitchFamily="34" charset="0"/>
                          <a:ea typeface="+mn-ea"/>
                          <a:cs typeface="+mn-cs"/>
                        </a:rPr>
                        <a:t>Mediante el comunicado UAESP N° 20232000271931 radicado el 15/11/2023 la Unidad conceptuó respecto del tratamiento que a nivel sanción se le debe dar a los ANS.                        </a:t>
                      </a:r>
                      <a:r>
                        <a:rPr lang="es-MX" sz="1600" b="1" i="0" u="none" strike="noStrike" kern="1200" dirty="0">
                          <a:solidFill>
                            <a:srgbClr val="002060"/>
                          </a:solidFill>
                          <a:effectLst/>
                          <a:latin typeface="Calibri" panose="020F0502020204030204" pitchFamily="34" charset="0"/>
                          <a:ea typeface="+mn-ea"/>
                          <a:cs typeface="+mn-cs"/>
                        </a:rPr>
                        <a:t>En análisis de respuesta </a:t>
                      </a:r>
                      <a:endParaRPr lang="es-CO" sz="1600" b="1" i="0" u="none" strike="noStrike" kern="1200" dirty="0">
                        <a:solidFill>
                          <a:srgbClr val="002060"/>
                        </a:solidFill>
                        <a:effectLst/>
                        <a:latin typeface="Calibri" panose="020F0502020204030204" pitchFamily="34" charset="0"/>
                        <a:ea typeface="+mn-ea"/>
                        <a:cs typeface="+mn-cs"/>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4100455972"/>
                  </a:ext>
                </a:extLst>
              </a:tr>
            </a:tbl>
          </a:graphicData>
        </a:graphic>
      </p:graphicFrame>
      <p:sp>
        <p:nvSpPr>
          <p:cNvPr id="5" name="CuadroTexto 4">
            <a:extLst>
              <a:ext uri="{FF2B5EF4-FFF2-40B4-BE49-F238E27FC236}">
                <a16:creationId xmlns:a16="http://schemas.microsoft.com/office/drawing/2014/main" id="{18D036FB-95E2-4239-A44E-939450AB20AD}"/>
              </a:ext>
            </a:extLst>
          </p:cNvPr>
          <p:cNvSpPr txBox="1"/>
          <p:nvPr/>
        </p:nvSpPr>
        <p:spPr>
          <a:xfrm>
            <a:off x="1474112" y="1252366"/>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2</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01C502B6-173E-481B-B030-DA7EF37F2575}"/>
              </a:ext>
            </a:extLst>
          </p:cNvPr>
          <p:cNvSpPr txBox="1"/>
          <p:nvPr/>
        </p:nvSpPr>
        <p:spPr>
          <a:xfrm>
            <a:off x="1635809" y="477224"/>
            <a:ext cx="9881937" cy="954107"/>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sz="2800" kern="0" dirty="0">
                <a:solidFill>
                  <a:schemeClr val="accent1">
                    <a:lumMod val="50000"/>
                  </a:schemeClr>
                </a:solidFill>
              </a:rPr>
              <a:t>Recomendaciones de Incumplimiento en proceso - ANS </a:t>
            </a:r>
          </a:p>
          <a:p>
            <a:pPr lvl="1"/>
            <a:endParaRPr lang="es-CO" sz="2800" kern="0" cap="small" dirty="0">
              <a:solidFill>
                <a:schemeClr val="accent1">
                  <a:lumMod val="50000"/>
                </a:schemeClr>
              </a:solidFill>
              <a:latin typeface="Candara" panose="020E0502030303020204" pitchFamily="34" charset="0"/>
            </a:endParaRPr>
          </a:p>
        </p:txBody>
      </p:sp>
      <p:pic>
        <p:nvPicPr>
          <p:cNvPr id="7" name="Imagen 6">
            <a:extLst>
              <a:ext uri="{FF2B5EF4-FFF2-40B4-BE49-F238E27FC236}">
                <a16:creationId xmlns:a16="http://schemas.microsoft.com/office/drawing/2014/main" id="{1D7F8336-83A7-4149-B593-EFA6D5AA034D}"/>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89647" y="294550"/>
            <a:ext cx="1824152" cy="654306"/>
          </a:xfrm>
          <a:prstGeom prst="rect">
            <a:avLst/>
          </a:prstGeom>
        </p:spPr>
      </p:pic>
    </p:spTree>
    <p:extLst>
      <p:ext uri="{BB962C8B-B14F-4D97-AF65-F5344CB8AC3E}">
        <p14:creationId xmlns:p14="http://schemas.microsoft.com/office/powerpoint/2010/main" val="1968070857"/>
      </p:ext>
    </p:extLst>
  </p:cSld>
  <p:clrMapOvr>
    <a:masterClrMapping/>
  </p:clrMapOvr>
</p:sld>
</file>

<file path=ppt/slides/slide2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CuadroTexto 4">
            <a:extLst>
              <a:ext uri="{FF2B5EF4-FFF2-40B4-BE49-F238E27FC236}">
                <a16:creationId xmlns:a16="http://schemas.microsoft.com/office/drawing/2014/main" id="{25BE53E8-7D48-4EA8-8CE5-909E00E3099E}"/>
              </a:ext>
            </a:extLst>
          </p:cNvPr>
          <p:cNvSpPr txBox="1"/>
          <p:nvPr/>
        </p:nvSpPr>
        <p:spPr>
          <a:xfrm>
            <a:off x="387134" y="250966"/>
            <a:ext cx="9881937" cy="923330"/>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solicitudes de descuento</a:t>
            </a:r>
          </a:p>
          <a:p>
            <a:r>
              <a:rPr lang="es-CO" sz="1600" b="1" cap="small" dirty="0">
                <a:solidFill>
                  <a:srgbClr val="002060"/>
                </a:solidFill>
                <a:latin typeface="Candara" panose="020E0502030303020204" pitchFamily="34" charset="0"/>
              </a:rPr>
              <a:t>         </a:t>
            </a:r>
            <a:r>
              <a:rPr lang="es-CO" sz="1600" cap="small" dirty="0">
                <a:solidFill>
                  <a:srgbClr val="002060"/>
                </a:solidFill>
                <a:latin typeface="Candara" panose="020E0502030303020204" pitchFamily="34" charset="0"/>
              </a:rPr>
              <a:t>Balance general Solicitudes de descuento –</a:t>
            </a:r>
            <a:r>
              <a:rPr lang="es-CO" sz="1400" cap="small" dirty="0">
                <a:solidFill>
                  <a:srgbClr val="002060"/>
                </a:solidFill>
                <a:latin typeface="Candara" panose="020E0502030303020204" pitchFamily="34" charset="0"/>
              </a:rPr>
              <a:t> marzo de 2024</a:t>
            </a:r>
            <a:endParaRPr lang="es-CO" sz="1600" dirty="0"/>
          </a:p>
        </p:txBody>
      </p:sp>
      <p:cxnSp>
        <p:nvCxnSpPr>
          <p:cNvPr id="7" name="Conector recto 6">
            <a:extLst>
              <a:ext uri="{FF2B5EF4-FFF2-40B4-BE49-F238E27FC236}">
                <a16:creationId xmlns:a16="http://schemas.microsoft.com/office/drawing/2014/main" id="{690533CD-1411-4B8A-9CC5-C2FB713730B4}"/>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2" name="CuadroTexto 1">
            <a:extLst>
              <a:ext uri="{FF2B5EF4-FFF2-40B4-BE49-F238E27FC236}">
                <a16:creationId xmlns:a16="http://schemas.microsoft.com/office/drawing/2014/main" id="{CD6B8855-91C1-4261-8AE2-2255A1A33E80}"/>
              </a:ext>
            </a:extLst>
          </p:cNvPr>
          <p:cNvSpPr txBox="1"/>
          <p:nvPr/>
        </p:nvSpPr>
        <p:spPr>
          <a:xfrm>
            <a:off x="8411068" y="477181"/>
            <a:ext cx="3550023" cy="646331"/>
          </a:xfrm>
          <a:prstGeom prst="rect">
            <a:avLst/>
          </a:prstGeom>
          <a:noFill/>
        </p:spPr>
        <p:txBody>
          <a:bodyPr wrap="square" rtlCol="0">
            <a:spAutoFit/>
          </a:bodyPr>
          <a:lstStyle/>
          <a:p>
            <a:r>
              <a:rPr lang="es-CO" sz="3600" b="1" kern="0" cap="small" dirty="0">
                <a:solidFill>
                  <a:schemeClr val="accent1">
                    <a:lumMod val="50000"/>
                  </a:schemeClr>
                </a:solidFill>
                <a:latin typeface="Candara" panose="020E0502030303020204" pitchFamily="34" charset="0"/>
              </a:rPr>
              <a:t>Total : 13.536</a:t>
            </a:r>
          </a:p>
        </p:txBody>
      </p:sp>
      <p:grpSp>
        <p:nvGrpSpPr>
          <p:cNvPr id="13" name="Grupo 12">
            <a:extLst>
              <a:ext uri="{FF2B5EF4-FFF2-40B4-BE49-F238E27FC236}">
                <a16:creationId xmlns:a16="http://schemas.microsoft.com/office/drawing/2014/main" id="{E04CCD12-25DE-4AB9-9548-620F7095658B}"/>
              </a:ext>
            </a:extLst>
          </p:cNvPr>
          <p:cNvGrpSpPr/>
          <p:nvPr/>
        </p:nvGrpSpPr>
        <p:grpSpPr>
          <a:xfrm>
            <a:off x="282970" y="1589532"/>
            <a:ext cx="1556889" cy="4861356"/>
            <a:chOff x="3114068" y="1111122"/>
            <a:chExt cx="1935480" cy="5697300"/>
          </a:xfrm>
        </p:grpSpPr>
        <p:pic>
          <p:nvPicPr>
            <p:cNvPr id="14" name="Imagen 13">
              <a:extLst>
                <a:ext uri="{FF2B5EF4-FFF2-40B4-BE49-F238E27FC236}">
                  <a16:creationId xmlns:a16="http://schemas.microsoft.com/office/drawing/2014/main" id="{AC4D3E03-B556-4B83-A600-361F162292CC}"/>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3192457" y="1111122"/>
              <a:ext cx="1708382" cy="1362087"/>
            </a:xfrm>
            <a:prstGeom prst="rect">
              <a:avLst/>
            </a:prstGeom>
          </p:spPr>
        </p:pic>
        <p:pic>
          <p:nvPicPr>
            <p:cNvPr id="16" name="Imagen 15">
              <a:extLst>
                <a:ext uri="{FF2B5EF4-FFF2-40B4-BE49-F238E27FC236}">
                  <a16:creationId xmlns:a16="http://schemas.microsoft.com/office/drawing/2014/main" id="{551F5D1C-B049-4276-B3EA-802A31AE437D}"/>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3164093" y="6188219"/>
              <a:ext cx="1807066" cy="620203"/>
            </a:xfrm>
            <a:prstGeom prst="rect">
              <a:avLst/>
            </a:prstGeom>
          </p:spPr>
        </p:pic>
        <p:pic>
          <p:nvPicPr>
            <p:cNvPr id="17" name="Imagen 16">
              <a:extLst>
                <a:ext uri="{FF2B5EF4-FFF2-40B4-BE49-F238E27FC236}">
                  <a16:creationId xmlns:a16="http://schemas.microsoft.com/office/drawing/2014/main" id="{C484FF94-26AA-4DA2-9342-B1F86F205114}"/>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3192457" y="5274443"/>
              <a:ext cx="1807067" cy="388869"/>
            </a:xfrm>
            <a:prstGeom prst="rect">
              <a:avLst/>
            </a:prstGeom>
          </p:spPr>
        </p:pic>
        <p:pic>
          <p:nvPicPr>
            <p:cNvPr id="18" name="Imagen 17">
              <a:extLst>
                <a:ext uri="{FF2B5EF4-FFF2-40B4-BE49-F238E27FC236}">
                  <a16:creationId xmlns:a16="http://schemas.microsoft.com/office/drawing/2014/main" id="{20AB82E2-4A21-4766-8569-71248E78365B}"/>
                </a:ext>
              </a:extLst>
            </p:cNvPr>
            <p:cNvPicPr>
              <a:picLocks noChangeAspect="1"/>
            </p:cNvPicPr>
            <p:nvPr/>
          </p:nvPicPr>
          <p:blipFill rotWithShape="1">
            <a:blip r:embed="rId6" cstate="email">
              <a:extLst>
                <a:ext uri="{28A0092B-C50C-407E-A947-70E740481C1C}">
                  <a14:useLocalDpi xmlns:a14="http://schemas.microsoft.com/office/drawing/2010/main"/>
                </a:ext>
              </a:extLst>
            </a:blip>
            <a:srcRect l="12658" t="17307" r="12911" b="19214"/>
            <a:stretch/>
          </p:blipFill>
          <p:spPr>
            <a:xfrm>
              <a:off x="3114068" y="2561276"/>
              <a:ext cx="1935480" cy="1112521"/>
            </a:xfrm>
            <a:prstGeom prst="rect">
              <a:avLst/>
            </a:prstGeom>
          </p:spPr>
        </p:pic>
      </p:grpSp>
      <p:grpSp>
        <p:nvGrpSpPr>
          <p:cNvPr id="4" name="Grupo 3">
            <a:extLst>
              <a:ext uri="{FF2B5EF4-FFF2-40B4-BE49-F238E27FC236}">
                <a16:creationId xmlns:a16="http://schemas.microsoft.com/office/drawing/2014/main" id="{0000DF10-4A35-3700-1404-EFC909A05362}"/>
              </a:ext>
            </a:extLst>
          </p:cNvPr>
          <p:cNvGrpSpPr/>
          <p:nvPr/>
        </p:nvGrpSpPr>
        <p:grpSpPr>
          <a:xfrm>
            <a:off x="410466" y="3806429"/>
            <a:ext cx="1234082" cy="1086225"/>
            <a:chOff x="10562619" y="1423954"/>
            <a:chExt cx="1280250" cy="1299632"/>
          </a:xfrm>
        </p:grpSpPr>
        <p:pic>
          <p:nvPicPr>
            <p:cNvPr id="6" name="Picture 2">
              <a:extLst>
                <a:ext uri="{FF2B5EF4-FFF2-40B4-BE49-F238E27FC236}">
                  <a16:creationId xmlns:a16="http://schemas.microsoft.com/office/drawing/2014/main" id="{06751A8E-FBBF-D403-7B1D-207CF3B45172}"/>
                </a:ext>
              </a:extLst>
            </p:cNvPr>
            <p:cNvPicPr>
              <a:picLocks noChangeAspect="1" noChangeArrowheads="1"/>
            </p:cNvPicPr>
            <p:nvPr/>
          </p:nvPicPr>
          <p:blipFill rotWithShape="1">
            <a:blip r:embed="rId7" cstate="email">
              <a:extLst>
                <a:ext uri="{28A0092B-C50C-407E-A947-70E740481C1C}">
                  <a14:useLocalDpi xmlns:a14="http://schemas.microsoft.com/office/drawing/2010/main"/>
                </a:ext>
              </a:extLst>
            </a:blip>
            <a:srcRect/>
            <a:stretch/>
          </p:blipFill>
          <p:spPr bwMode="auto">
            <a:xfrm>
              <a:off x="10627933" y="203488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 name="Picture 2">
              <a:extLst>
                <a:ext uri="{FF2B5EF4-FFF2-40B4-BE49-F238E27FC236}">
                  <a16:creationId xmlns:a16="http://schemas.microsoft.com/office/drawing/2014/main" id="{CF5538BA-518F-B947-FF09-1E3FFA8092FE}"/>
                </a:ext>
              </a:extLst>
            </p:cNvPr>
            <p:cNvPicPr>
              <a:picLocks noChangeAspect="1" noChangeArrowheads="1"/>
            </p:cNvPicPr>
            <p:nvPr/>
          </p:nvPicPr>
          <p:blipFill rotWithShape="1">
            <a:blip r:embed="rId8" cstate="email">
              <a:extLst>
                <a:ext uri="{28A0092B-C50C-407E-A947-70E740481C1C}">
                  <a14:useLocalDpi xmlns:a14="http://schemas.microsoft.com/office/drawing/2010/main"/>
                </a:ext>
              </a:extLst>
            </a:blip>
            <a:srcRect/>
            <a:stretch/>
          </p:blipFill>
          <p:spPr bwMode="auto">
            <a:xfrm>
              <a:off x="10562619" y="142395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aphicFrame>
        <p:nvGraphicFramePr>
          <p:cNvPr id="9" name="Gráfico 8">
            <a:extLst>
              <a:ext uri="{FF2B5EF4-FFF2-40B4-BE49-F238E27FC236}">
                <a16:creationId xmlns:a16="http://schemas.microsoft.com/office/drawing/2014/main" id="{8E7B3927-0F7A-6224-B69E-72F84BC90B51}"/>
              </a:ext>
            </a:extLst>
          </p:cNvPr>
          <p:cNvGraphicFramePr>
            <a:graphicFrameLocks/>
          </p:cNvGraphicFramePr>
          <p:nvPr/>
        </p:nvGraphicFramePr>
        <p:xfrm>
          <a:off x="2233402" y="1836895"/>
          <a:ext cx="9485173" cy="4418248"/>
        </p:xfrm>
        <a:graphic>
          <a:graphicData uri="http://schemas.openxmlformats.org/drawingml/2006/chart">
            <c:chart xmlns:c="http://schemas.openxmlformats.org/drawingml/2006/chart" xmlns:r="http://schemas.openxmlformats.org/officeDocument/2006/relationships" r:id="rId9"/>
          </a:graphicData>
        </a:graphic>
      </p:graphicFrame>
    </p:spTree>
    <p:extLst>
      <p:ext uri="{BB962C8B-B14F-4D97-AF65-F5344CB8AC3E}">
        <p14:creationId xmlns:p14="http://schemas.microsoft.com/office/powerpoint/2010/main" val="120032712"/>
      </p:ext>
    </p:extLst>
  </p:cSld>
  <p:clrMapOvr>
    <a:masterClrMapping/>
  </p:clrMapOvr>
</p:sld>
</file>

<file path=ppt/slides/slide2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Título 3">
            <a:extLst>
              <a:ext uri="{FF2B5EF4-FFF2-40B4-BE49-F238E27FC236}">
                <a16:creationId xmlns:a16="http://schemas.microsoft.com/office/drawing/2014/main" id="{6E3455A4-4AEA-4A34-89E1-4C69A696CF3C}"/>
              </a:ext>
            </a:extLst>
          </p:cNvPr>
          <p:cNvSpPr txBox="1">
            <a:spLocks/>
          </p:cNvSpPr>
          <p:nvPr/>
        </p:nvSpPr>
        <p:spPr>
          <a:xfrm>
            <a:off x="5997924" y="4769851"/>
            <a:ext cx="5959156" cy="698392"/>
          </a:xfrm>
          <a:prstGeom prst="rect">
            <a:avLst/>
          </a:prstGeom>
        </p:spPr>
        <p:txBody>
          <a:bodyPr>
            <a:normAutofit fontScale="97500" lnSpcReduction="10000"/>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lvl="1" algn="ctr">
              <a:tabLst>
                <a:tab pos="914400" algn="l"/>
              </a:tabLst>
            </a:pPr>
            <a:r>
              <a:rPr lang="es-CO" sz="4400" b="1" kern="0" cap="small" dirty="0">
                <a:solidFill>
                  <a:schemeClr val="accent1">
                    <a:lumMod val="50000"/>
                  </a:schemeClr>
                </a:solidFill>
                <a:latin typeface="Candara" panose="020E0502030303020204" pitchFamily="34" charset="0"/>
              </a:rPr>
              <a:t> gestión de calidad</a:t>
            </a:r>
          </a:p>
        </p:txBody>
      </p:sp>
      <p:pic>
        <p:nvPicPr>
          <p:cNvPr id="7" name="Imagen 6">
            <a:extLst>
              <a:ext uri="{FF2B5EF4-FFF2-40B4-BE49-F238E27FC236}">
                <a16:creationId xmlns:a16="http://schemas.microsoft.com/office/drawing/2014/main" id="{B5828D21-D4AC-4D6D-8D86-7297214AB7C8}"/>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7040361" y="2708097"/>
            <a:ext cx="4123508" cy="2061754"/>
          </a:xfrm>
          <a:prstGeom prst="rect">
            <a:avLst/>
          </a:prstGeom>
        </p:spPr>
      </p:pic>
    </p:spTree>
    <p:extLst>
      <p:ext uri="{BB962C8B-B14F-4D97-AF65-F5344CB8AC3E}">
        <p14:creationId xmlns:p14="http://schemas.microsoft.com/office/powerpoint/2010/main" val="3288939479"/>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9" name="Conector recto 28">
            <a:extLst>
              <a:ext uri="{FF2B5EF4-FFF2-40B4-BE49-F238E27FC236}">
                <a16:creationId xmlns:a16="http://schemas.microsoft.com/office/drawing/2014/main" id="{E461885A-9441-4ADE-982B-DA9345520816}"/>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37" name="Imagen 36">
            <a:extLst>
              <a:ext uri="{FF2B5EF4-FFF2-40B4-BE49-F238E27FC236}">
                <a16:creationId xmlns:a16="http://schemas.microsoft.com/office/drawing/2014/main" id="{8CA5A062-9F83-4481-9751-6BD17B3F3018}"/>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775450" y="1323483"/>
            <a:ext cx="822732" cy="646332"/>
          </a:xfrm>
          <a:prstGeom prst="rect">
            <a:avLst/>
          </a:prstGeom>
        </p:spPr>
      </p:pic>
      <p:pic>
        <p:nvPicPr>
          <p:cNvPr id="38" name="Imagen 37">
            <a:extLst>
              <a:ext uri="{FF2B5EF4-FFF2-40B4-BE49-F238E27FC236}">
                <a16:creationId xmlns:a16="http://schemas.microsoft.com/office/drawing/2014/main" id="{6699C94C-AB3F-4DE9-87F3-B6FDCBB4F20B}"/>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12658" t="17307" r="12911" b="19214"/>
          <a:stretch/>
        </p:blipFill>
        <p:spPr>
          <a:xfrm>
            <a:off x="2458411" y="1339816"/>
            <a:ext cx="1233949" cy="698867"/>
          </a:xfrm>
          <a:prstGeom prst="rect">
            <a:avLst/>
          </a:prstGeom>
        </p:spPr>
      </p:pic>
      <p:pic>
        <p:nvPicPr>
          <p:cNvPr id="40" name="Imagen 39">
            <a:extLst>
              <a:ext uri="{FF2B5EF4-FFF2-40B4-BE49-F238E27FC236}">
                <a16:creationId xmlns:a16="http://schemas.microsoft.com/office/drawing/2014/main" id="{72550A7E-5376-4DE4-BDB1-88C427DDD7B4}"/>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6135403" y="1490023"/>
            <a:ext cx="1689392" cy="358210"/>
          </a:xfrm>
          <a:prstGeom prst="rect">
            <a:avLst/>
          </a:prstGeom>
        </p:spPr>
      </p:pic>
      <p:pic>
        <p:nvPicPr>
          <p:cNvPr id="41" name="Imagen 40">
            <a:extLst>
              <a:ext uri="{FF2B5EF4-FFF2-40B4-BE49-F238E27FC236}">
                <a16:creationId xmlns:a16="http://schemas.microsoft.com/office/drawing/2014/main" id="{A86479F3-181D-4F05-AB7C-32E8E2BB7F74}"/>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8096095" y="1383505"/>
            <a:ext cx="1547444" cy="595949"/>
          </a:xfrm>
          <a:prstGeom prst="rect">
            <a:avLst/>
          </a:prstGeom>
        </p:spPr>
      </p:pic>
      <p:pic>
        <p:nvPicPr>
          <p:cNvPr id="47" name="Imagen 46">
            <a:extLst>
              <a:ext uri="{FF2B5EF4-FFF2-40B4-BE49-F238E27FC236}">
                <a16:creationId xmlns:a16="http://schemas.microsoft.com/office/drawing/2014/main" id="{9C6C6B1D-138C-4FE0-8F21-E52FA8DB077B}"/>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861384" y="186272"/>
            <a:ext cx="1233949" cy="863764"/>
          </a:xfrm>
          <a:prstGeom prst="rect">
            <a:avLst/>
          </a:prstGeom>
        </p:spPr>
      </p:pic>
      <p:sp>
        <p:nvSpPr>
          <p:cNvPr id="2" name="CuadroTexto 1">
            <a:extLst>
              <a:ext uri="{FF2B5EF4-FFF2-40B4-BE49-F238E27FC236}">
                <a16:creationId xmlns:a16="http://schemas.microsoft.com/office/drawing/2014/main" id="{2EAB69B5-FAE7-4453-84DE-26E4C74E32EC}"/>
              </a:ext>
            </a:extLst>
          </p:cNvPr>
          <p:cNvSpPr txBox="1"/>
          <p:nvPr/>
        </p:nvSpPr>
        <p:spPr>
          <a:xfrm>
            <a:off x="9830145" y="1454697"/>
            <a:ext cx="1714810" cy="646331"/>
          </a:xfrm>
          <a:prstGeom prst="rect">
            <a:avLst/>
          </a:prstGeom>
          <a:noFill/>
        </p:spPr>
        <p:txBody>
          <a:bodyPr wrap="square" rtlCol="0">
            <a:spAutoFit/>
          </a:bodyPr>
          <a:lstStyle/>
          <a:p>
            <a:pPr algn="ctr"/>
            <a:r>
              <a:rPr lang="es-CO" sz="3600" b="1" kern="0" cap="small">
                <a:solidFill>
                  <a:schemeClr val="accent1">
                    <a:lumMod val="50000"/>
                  </a:schemeClr>
                </a:solidFill>
                <a:latin typeface="Candara" panose="020E0502030303020204" pitchFamily="34" charset="0"/>
              </a:rPr>
              <a:t>TOTAL</a:t>
            </a:r>
            <a:endParaRPr lang="es-CO"/>
          </a:p>
        </p:txBody>
      </p:sp>
      <p:sp>
        <p:nvSpPr>
          <p:cNvPr id="18" name="CuadroTexto 17">
            <a:extLst>
              <a:ext uri="{FF2B5EF4-FFF2-40B4-BE49-F238E27FC236}">
                <a16:creationId xmlns:a16="http://schemas.microsoft.com/office/drawing/2014/main" id="{12498162-9F2A-4873-9238-CBDDB2BBBB62}"/>
              </a:ext>
            </a:extLst>
          </p:cNvPr>
          <p:cNvSpPr txBox="1"/>
          <p:nvPr/>
        </p:nvSpPr>
        <p:spPr>
          <a:xfrm>
            <a:off x="2310063" y="35988"/>
            <a:ext cx="9881937" cy="923330"/>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gestión técnica operativa </a:t>
            </a:r>
          </a:p>
          <a:p>
            <a:pPr lvl="1"/>
            <a:r>
              <a:rPr lang="es-CO" sz="1600" b="0" dirty="0">
                <a:solidFill>
                  <a:srgbClr val="4472C4">
                    <a:lumMod val="50000"/>
                  </a:srgbClr>
                </a:solidFill>
              </a:rPr>
              <a:t>Histórico – Mantenimiento de Cestas </a:t>
            </a:r>
            <a:r>
              <a:rPr lang="es-CO" sz="1600" b="0" dirty="0">
                <a:solidFill>
                  <a:srgbClr val="4472C4">
                    <a:lumMod val="50000"/>
                  </a:srgbClr>
                </a:solidFill>
                <a:cs typeface="Calibri" panose="020F0502020204030204" pitchFamily="34" charset="0"/>
              </a:rPr>
              <a:t>2018 a 2023</a:t>
            </a:r>
            <a:endParaRPr lang="es-CO" sz="1600" b="0" kern="0" dirty="0">
              <a:solidFill>
                <a:schemeClr val="accent1">
                  <a:lumMod val="50000"/>
                </a:schemeClr>
              </a:solidFill>
            </a:endParaRPr>
          </a:p>
        </p:txBody>
      </p:sp>
      <p:sp>
        <p:nvSpPr>
          <p:cNvPr id="24" name="CuadroTexto 23">
            <a:extLst>
              <a:ext uri="{FF2B5EF4-FFF2-40B4-BE49-F238E27FC236}">
                <a16:creationId xmlns:a16="http://schemas.microsoft.com/office/drawing/2014/main" id="{658286C1-CBF0-4632-8D8F-345CEBB83FB9}"/>
              </a:ext>
            </a:extLst>
          </p:cNvPr>
          <p:cNvSpPr txBox="1"/>
          <p:nvPr/>
        </p:nvSpPr>
        <p:spPr>
          <a:xfrm>
            <a:off x="87915" y="6351194"/>
            <a:ext cx="6038024" cy="369332"/>
          </a:xfrm>
          <a:prstGeom prst="rect">
            <a:avLst/>
          </a:prstGeom>
          <a:noFill/>
        </p:spPr>
        <p:txBody>
          <a:bodyPr wrap="square" rtlCol="0">
            <a:spAutoFit/>
          </a:bodyPr>
          <a:lstStyle/>
          <a:p>
            <a:r>
              <a:rPr lang="es-CO" sz="900" dirty="0">
                <a:solidFill>
                  <a:schemeClr val="accent1">
                    <a:lumMod val="50000"/>
                  </a:schemeClr>
                </a:solidFill>
              </a:rPr>
              <a:t>Fuente: Informe del Concesionario</a:t>
            </a:r>
          </a:p>
          <a:p>
            <a:r>
              <a:rPr lang="es-CO" sz="900" dirty="0">
                <a:solidFill>
                  <a:schemeClr val="accent1">
                    <a:lumMod val="50000"/>
                  </a:schemeClr>
                </a:solidFill>
              </a:rPr>
              <a:t>Periodo comprendido entre el 12 de febrero de 2018 y el </a:t>
            </a:r>
            <a:r>
              <a:rPr lang="es-MX" sz="900" dirty="0">
                <a:solidFill>
                  <a:schemeClr val="accent1">
                    <a:lumMod val="50000"/>
                  </a:schemeClr>
                </a:solidFill>
              </a:rPr>
              <a:t>31 de diciembre de 2023</a:t>
            </a:r>
            <a:r>
              <a:rPr lang="es-CO" sz="900" dirty="0">
                <a:solidFill>
                  <a:schemeClr val="accent1">
                    <a:lumMod val="50000"/>
                  </a:schemeClr>
                </a:solidFill>
              </a:rPr>
              <a:t>.</a:t>
            </a:r>
          </a:p>
        </p:txBody>
      </p:sp>
      <p:pic>
        <p:nvPicPr>
          <p:cNvPr id="25" name="Picture 2">
            <a:extLst>
              <a:ext uri="{FF2B5EF4-FFF2-40B4-BE49-F238E27FC236}">
                <a16:creationId xmlns:a16="http://schemas.microsoft.com/office/drawing/2014/main" id="{EADDC4D4-2E92-46A9-AD63-80BC7F40E387}"/>
              </a:ext>
            </a:extLst>
          </p:cNvPr>
          <p:cNvPicPr>
            <a:picLocks noChangeAspect="1" noChangeArrowheads="1"/>
          </p:cNvPicPr>
          <p:nvPr/>
        </p:nvPicPr>
        <p:blipFill rotWithShape="1">
          <a:blip r:embed="rId8" cstate="email">
            <a:extLst>
              <a:ext uri="{28A0092B-C50C-407E-A947-70E740481C1C}">
                <a14:useLocalDpi xmlns:a14="http://schemas.microsoft.com/office/drawing/2010/main"/>
              </a:ext>
            </a:extLst>
          </a:blip>
          <a:srcRect/>
          <a:stretch/>
        </p:blipFill>
        <p:spPr bwMode="auto">
          <a:xfrm>
            <a:off x="4393351" y="1541022"/>
            <a:ext cx="1018496" cy="5773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6" name="Picture 2">
            <a:extLst>
              <a:ext uri="{FF2B5EF4-FFF2-40B4-BE49-F238E27FC236}">
                <a16:creationId xmlns:a16="http://schemas.microsoft.com/office/drawing/2014/main" id="{C9A25ED1-D334-4EA4-8093-3039B6F7C3A5}"/>
              </a:ext>
            </a:extLst>
          </p:cNvPr>
          <p:cNvPicPr>
            <a:picLocks noChangeAspect="1" noChangeArrowheads="1"/>
          </p:cNvPicPr>
          <p:nvPr/>
        </p:nvPicPr>
        <p:blipFill rotWithShape="1">
          <a:blip r:embed="rId9" cstate="email">
            <a:extLst>
              <a:ext uri="{28A0092B-C50C-407E-A947-70E740481C1C}">
                <a14:useLocalDpi xmlns:a14="http://schemas.microsoft.com/office/drawing/2010/main"/>
              </a:ext>
            </a:extLst>
          </a:blip>
          <a:srcRect/>
          <a:stretch/>
        </p:blipFill>
        <p:spPr bwMode="auto">
          <a:xfrm>
            <a:off x="4446663" y="1108041"/>
            <a:ext cx="965184" cy="5509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6" name="Tabla 5">
            <a:extLst>
              <a:ext uri="{FF2B5EF4-FFF2-40B4-BE49-F238E27FC236}">
                <a16:creationId xmlns:a16="http://schemas.microsoft.com/office/drawing/2014/main" id="{0F23C04A-F3D7-020B-4A69-783900E981D1}"/>
              </a:ext>
            </a:extLst>
          </p:cNvPr>
          <p:cNvGraphicFramePr>
            <a:graphicFrameLocks noGrp="1"/>
          </p:cNvGraphicFramePr>
          <p:nvPr>
            <p:extLst>
              <p:ext uri="{D42A27DB-BD31-4B8C-83A1-F6EECF244321}">
                <p14:modId xmlns:p14="http://schemas.microsoft.com/office/powerpoint/2010/main" val="1996209118"/>
              </p:ext>
            </p:extLst>
          </p:nvPr>
        </p:nvGraphicFramePr>
        <p:xfrm>
          <a:off x="239151" y="2303357"/>
          <a:ext cx="11805959" cy="3438880"/>
        </p:xfrm>
        <a:graphic>
          <a:graphicData uri="http://schemas.openxmlformats.org/drawingml/2006/table">
            <a:tbl>
              <a:tblPr/>
              <a:tblGrid>
                <a:gridCol w="960986">
                  <a:extLst>
                    <a:ext uri="{9D8B030D-6E8A-4147-A177-3AD203B41FA5}">
                      <a16:colId xmlns:a16="http://schemas.microsoft.com/office/drawing/2014/main" val="1203474883"/>
                    </a:ext>
                  </a:extLst>
                </a:gridCol>
                <a:gridCol w="776181">
                  <a:extLst>
                    <a:ext uri="{9D8B030D-6E8A-4147-A177-3AD203B41FA5}">
                      <a16:colId xmlns:a16="http://schemas.microsoft.com/office/drawing/2014/main" val="4103823220"/>
                    </a:ext>
                  </a:extLst>
                </a:gridCol>
                <a:gridCol w="258728">
                  <a:extLst>
                    <a:ext uri="{9D8B030D-6E8A-4147-A177-3AD203B41FA5}">
                      <a16:colId xmlns:a16="http://schemas.microsoft.com/office/drawing/2014/main" val="900071950"/>
                    </a:ext>
                  </a:extLst>
                </a:gridCol>
                <a:gridCol w="960986">
                  <a:extLst>
                    <a:ext uri="{9D8B030D-6E8A-4147-A177-3AD203B41FA5}">
                      <a16:colId xmlns:a16="http://schemas.microsoft.com/office/drawing/2014/main" val="4018409389"/>
                    </a:ext>
                  </a:extLst>
                </a:gridCol>
                <a:gridCol w="803901">
                  <a:extLst>
                    <a:ext uri="{9D8B030D-6E8A-4147-A177-3AD203B41FA5}">
                      <a16:colId xmlns:a16="http://schemas.microsoft.com/office/drawing/2014/main" val="3951132932"/>
                    </a:ext>
                  </a:extLst>
                </a:gridCol>
                <a:gridCol w="258728">
                  <a:extLst>
                    <a:ext uri="{9D8B030D-6E8A-4147-A177-3AD203B41FA5}">
                      <a16:colId xmlns:a16="http://schemas.microsoft.com/office/drawing/2014/main" val="683604522"/>
                    </a:ext>
                  </a:extLst>
                </a:gridCol>
                <a:gridCol w="960986">
                  <a:extLst>
                    <a:ext uri="{9D8B030D-6E8A-4147-A177-3AD203B41FA5}">
                      <a16:colId xmlns:a16="http://schemas.microsoft.com/office/drawing/2014/main" val="3225766391"/>
                    </a:ext>
                  </a:extLst>
                </a:gridCol>
                <a:gridCol w="803901">
                  <a:extLst>
                    <a:ext uri="{9D8B030D-6E8A-4147-A177-3AD203B41FA5}">
                      <a16:colId xmlns:a16="http://schemas.microsoft.com/office/drawing/2014/main" val="2733685766"/>
                    </a:ext>
                  </a:extLst>
                </a:gridCol>
                <a:gridCol w="258728">
                  <a:extLst>
                    <a:ext uri="{9D8B030D-6E8A-4147-A177-3AD203B41FA5}">
                      <a16:colId xmlns:a16="http://schemas.microsoft.com/office/drawing/2014/main" val="3460700134"/>
                    </a:ext>
                  </a:extLst>
                </a:gridCol>
                <a:gridCol w="960986">
                  <a:extLst>
                    <a:ext uri="{9D8B030D-6E8A-4147-A177-3AD203B41FA5}">
                      <a16:colId xmlns:a16="http://schemas.microsoft.com/office/drawing/2014/main" val="1452785527"/>
                    </a:ext>
                  </a:extLst>
                </a:gridCol>
                <a:gridCol w="800822">
                  <a:extLst>
                    <a:ext uri="{9D8B030D-6E8A-4147-A177-3AD203B41FA5}">
                      <a16:colId xmlns:a16="http://schemas.microsoft.com/office/drawing/2014/main" val="2646190085"/>
                    </a:ext>
                  </a:extLst>
                </a:gridCol>
                <a:gridCol w="212525">
                  <a:extLst>
                    <a:ext uri="{9D8B030D-6E8A-4147-A177-3AD203B41FA5}">
                      <a16:colId xmlns:a16="http://schemas.microsoft.com/office/drawing/2014/main" val="1910723299"/>
                    </a:ext>
                  </a:extLst>
                </a:gridCol>
                <a:gridCol w="960986">
                  <a:extLst>
                    <a:ext uri="{9D8B030D-6E8A-4147-A177-3AD203B41FA5}">
                      <a16:colId xmlns:a16="http://schemas.microsoft.com/office/drawing/2014/main" val="1020435416"/>
                    </a:ext>
                  </a:extLst>
                </a:gridCol>
                <a:gridCol w="803901">
                  <a:extLst>
                    <a:ext uri="{9D8B030D-6E8A-4147-A177-3AD203B41FA5}">
                      <a16:colId xmlns:a16="http://schemas.microsoft.com/office/drawing/2014/main" val="1716593285"/>
                    </a:ext>
                  </a:extLst>
                </a:gridCol>
                <a:gridCol w="212525">
                  <a:extLst>
                    <a:ext uri="{9D8B030D-6E8A-4147-A177-3AD203B41FA5}">
                      <a16:colId xmlns:a16="http://schemas.microsoft.com/office/drawing/2014/main" val="3254080866"/>
                    </a:ext>
                  </a:extLst>
                </a:gridCol>
                <a:gridCol w="960986">
                  <a:extLst>
                    <a:ext uri="{9D8B030D-6E8A-4147-A177-3AD203B41FA5}">
                      <a16:colId xmlns:a16="http://schemas.microsoft.com/office/drawing/2014/main" val="2885144064"/>
                    </a:ext>
                  </a:extLst>
                </a:gridCol>
                <a:gridCol w="850103">
                  <a:extLst>
                    <a:ext uri="{9D8B030D-6E8A-4147-A177-3AD203B41FA5}">
                      <a16:colId xmlns:a16="http://schemas.microsoft.com/office/drawing/2014/main" val="520989080"/>
                    </a:ext>
                  </a:extLst>
                </a:gridCol>
              </a:tblGrid>
              <a:tr h="644790">
                <a:tc>
                  <a:txBody>
                    <a:bodyPr/>
                    <a:lstStyle/>
                    <a:p>
                      <a:pPr algn="ctr" rtl="0" fontAlgn="ctr"/>
                      <a:r>
                        <a:rPr lang="es-CO" sz="12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1" i="0" u="none" strike="noStrike">
                          <a:solidFill>
                            <a:srgbClr val="002060"/>
                          </a:solidFill>
                          <a:effectLst/>
                          <a:latin typeface="Calibri" panose="020F0502020204030204" pitchFamily="34" charset="0"/>
                        </a:rPr>
                        <a:t>CESTAS ATENDIDAS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1" i="0" u="none" strike="noStrike">
                          <a:solidFill>
                            <a:srgbClr val="002060"/>
                          </a:solidFill>
                          <a:effectLst/>
                          <a:latin typeface="Calibri" panose="020F0502020204030204" pitchFamily="34" charset="0"/>
                        </a:rPr>
                        <a:t>CESTAS ATENDIDAS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1" i="0" u="none" strike="noStrike">
                          <a:solidFill>
                            <a:srgbClr val="002060"/>
                          </a:solidFill>
                          <a:effectLst/>
                          <a:latin typeface="Calibri" panose="020F0502020204030204" pitchFamily="34" charset="0"/>
                        </a:rPr>
                        <a:t>CESTAS ATENDIDAS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1" i="0" u="none" strike="noStrike">
                          <a:solidFill>
                            <a:srgbClr val="002060"/>
                          </a:solidFill>
                          <a:effectLst/>
                          <a:latin typeface="Calibri" panose="020F0502020204030204" pitchFamily="34" charset="0"/>
                        </a:rPr>
                        <a:t>CESTAS ATENDIDAS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1" i="0" u="none" strike="noStrike">
                          <a:solidFill>
                            <a:srgbClr val="002060"/>
                          </a:solidFill>
                          <a:effectLst/>
                          <a:latin typeface="Calibri" panose="020F0502020204030204" pitchFamily="34" charset="0"/>
                        </a:rPr>
                        <a:t>CESTAS ATENDIDAS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1" i="0" u="none" strike="noStrike">
                          <a:solidFill>
                            <a:srgbClr val="002060"/>
                          </a:solidFill>
                          <a:effectLst/>
                          <a:latin typeface="Calibri" panose="020F0502020204030204" pitchFamily="34" charset="0"/>
                        </a:rPr>
                        <a:t>CESTAS ATENDIDAS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118870666"/>
                  </a:ext>
                </a:extLst>
              </a:tr>
              <a:tr h="214930">
                <a:tc>
                  <a:txBody>
                    <a:bodyPr/>
                    <a:lstStyle/>
                    <a:p>
                      <a:pPr algn="ctr" rtl="0" fontAlgn="ctr"/>
                      <a:r>
                        <a:rPr lang="es-CO" sz="1200" b="0" i="0" u="none" strike="noStrike">
                          <a:solidFill>
                            <a:srgbClr val="002060"/>
                          </a:solidFill>
                          <a:effectLst/>
                          <a:highlight>
                            <a:srgbClr val="EBF1E9"/>
                          </a:highligh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002060"/>
                          </a:solidFill>
                          <a:effectLst/>
                          <a:highlight>
                            <a:srgbClr val="EBF1E9"/>
                          </a:highligh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17.826</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002060"/>
                          </a:solidFill>
                          <a:effectLst/>
                          <a:highlight>
                            <a:srgbClr val="EBF1E9"/>
                          </a:highligh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15.626</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002060"/>
                          </a:solidFill>
                          <a:effectLst/>
                          <a:highlight>
                            <a:srgbClr val="EBF1E9"/>
                          </a:highligh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8.725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002060"/>
                          </a:solidFill>
                          <a:effectLst/>
                          <a:highlight>
                            <a:srgbClr val="EBF1E9"/>
                          </a:highligh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18.565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002060"/>
                          </a:solidFill>
                          <a:effectLst/>
                          <a:highlight>
                            <a:srgbClr val="EBF1E9"/>
                          </a:highligh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60.742</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extLst>
                  <a:ext uri="{0D108BD9-81ED-4DB2-BD59-A6C34878D82A}">
                    <a16:rowId xmlns:a16="http://schemas.microsoft.com/office/drawing/2014/main" val="3949050091"/>
                  </a:ext>
                </a:extLst>
              </a:tr>
              <a:tr h="214930">
                <a:tc>
                  <a:txBody>
                    <a:bodyPr/>
                    <a:lstStyle/>
                    <a:p>
                      <a:pPr algn="ctr" rtl="0" fontAlgn="ctr"/>
                      <a:r>
                        <a:rPr lang="es-CO" sz="120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0</a:t>
                      </a:r>
                    </a:p>
                  </a:txBody>
                  <a:tcPr marL="0" marR="0" marT="0" marB="0" anchor="ctr">
                    <a:lnL>
                      <a:noFill/>
                    </a:lnL>
                    <a:lnR>
                      <a:noFill/>
                    </a:lnR>
                    <a:lnT>
                      <a:noFill/>
                    </a:lnT>
                    <a:lnB>
                      <a:noFill/>
                    </a:lnB>
                    <a:no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32.943</a:t>
                      </a:r>
                    </a:p>
                  </a:txBody>
                  <a:tcPr marL="0" marR="0" marT="0" marB="0" anchor="ctr">
                    <a:lnL>
                      <a:noFill/>
                    </a:lnL>
                    <a:lnR>
                      <a:noFill/>
                    </a:lnR>
                    <a:lnT>
                      <a:noFill/>
                    </a:lnT>
                    <a:lnB>
                      <a:noFill/>
                    </a:lnB>
                    <a:no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28.890</a:t>
                      </a:r>
                    </a:p>
                  </a:txBody>
                  <a:tcPr marL="0" marR="0" marT="0" marB="0" anchor="ctr">
                    <a:lnL>
                      <a:noFill/>
                    </a:lnL>
                    <a:lnR>
                      <a:noFill/>
                    </a:lnR>
                    <a:lnT>
                      <a:noFill/>
                    </a:lnT>
                    <a:lnB>
                      <a:noFill/>
                    </a:lnB>
                    <a:no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12.216</a:t>
                      </a:r>
                    </a:p>
                  </a:txBody>
                  <a:tcPr marL="0" marR="0" marT="0" marB="0" anchor="ctr">
                    <a:lnL>
                      <a:noFill/>
                    </a:lnL>
                    <a:lnR>
                      <a:noFill/>
                    </a:lnR>
                    <a:lnT>
                      <a:noFill/>
                    </a:lnT>
                    <a:lnB>
                      <a:noFill/>
                    </a:lnB>
                    <a:no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22.278</a:t>
                      </a:r>
                    </a:p>
                  </a:txBody>
                  <a:tcPr marL="0" marR="0" marT="0" marB="0" anchor="ctr">
                    <a:lnL>
                      <a:noFill/>
                    </a:lnL>
                    <a:lnR>
                      <a:noFill/>
                    </a:lnR>
                    <a:lnT>
                      <a:noFill/>
                    </a:lnT>
                    <a:lnB>
                      <a:noFill/>
                    </a:lnB>
                    <a:no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96.327</a:t>
                      </a:r>
                    </a:p>
                  </a:txBody>
                  <a:tcPr marL="0" marR="0" marT="0" marB="0" anchor="ctr">
                    <a:lnL>
                      <a:noFill/>
                    </a:lnL>
                    <a:lnR>
                      <a:noFill/>
                    </a:lnR>
                    <a:lnT>
                      <a:noFill/>
                    </a:lnT>
                    <a:lnB>
                      <a:noFill/>
                    </a:lnB>
                    <a:noFill/>
                  </a:tcPr>
                </a:tc>
                <a:extLst>
                  <a:ext uri="{0D108BD9-81ED-4DB2-BD59-A6C34878D82A}">
                    <a16:rowId xmlns:a16="http://schemas.microsoft.com/office/drawing/2014/main" val="2932300874"/>
                  </a:ext>
                </a:extLst>
              </a:tr>
              <a:tr h="214930">
                <a:tc>
                  <a:txBody>
                    <a:bodyPr/>
                    <a:lstStyle/>
                    <a:p>
                      <a:pPr algn="ctr" rtl="0" fontAlgn="ctr"/>
                      <a:r>
                        <a:rPr lang="es-CO" sz="1200" b="0" i="0" u="none" strike="noStrike">
                          <a:solidFill>
                            <a:srgbClr val="002060"/>
                          </a:solidFill>
                          <a:effectLst/>
                          <a:highlight>
                            <a:srgbClr val="EBF1E9"/>
                          </a:highligh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0</a:t>
                      </a:r>
                    </a:p>
                  </a:txBody>
                  <a:tcPr marL="0" marR="0" marT="0"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highlight>
                            <a:srgbClr val="EBF1E9"/>
                          </a:highligh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38.738</a:t>
                      </a:r>
                    </a:p>
                  </a:txBody>
                  <a:tcPr marL="0" marR="0" marT="0"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highlight>
                            <a:srgbClr val="EBF1E9"/>
                          </a:highligh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27.636</a:t>
                      </a:r>
                    </a:p>
                  </a:txBody>
                  <a:tcPr marL="0" marR="0" marT="0"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highlight>
                            <a:srgbClr val="EBF1E9"/>
                          </a:highligh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13.036</a:t>
                      </a:r>
                    </a:p>
                  </a:txBody>
                  <a:tcPr marL="0" marR="0" marT="0"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highlight>
                            <a:srgbClr val="EBF1E9"/>
                          </a:highligh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26.304</a:t>
                      </a:r>
                    </a:p>
                  </a:txBody>
                  <a:tcPr marL="0" marR="0" marT="0"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002060"/>
                          </a:solidFill>
                          <a:effectLst/>
                          <a:highlight>
                            <a:srgbClr val="EBF1E9"/>
                          </a:highligh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105.714</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3374455288"/>
                  </a:ext>
                </a:extLst>
              </a:tr>
              <a:tr h="214930">
                <a:tc>
                  <a:txBody>
                    <a:bodyPr/>
                    <a:lstStyle/>
                    <a:p>
                      <a:pPr algn="ctr" rtl="0" fontAlgn="ctr"/>
                      <a:r>
                        <a:rPr lang="es-CO" sz="120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33.592</a:t>
                      </a:r>
                    </a:p>
                  </a:txBody>
                  <a:tcPr marL="0" marR="0" marT="0" marB="0" anchor="ctr">
                    <a:lnL>
                      <a:noFill/>
                    </a:lnL>
                    <a:lnR>
                      <a:noFill/>
                    </a:lnR>
                    <a:lnT>
                      <a:noFill/>
                    </a:lnT>
                    <a:lnB>
                      <a:noFill/>
                    </a:lnB>
                    <a:no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143.080</a:t>
                      </a:r>
                    </a:p>
                  </a:txBody>
                  <a:tcPr marL="0" marR="0" marT="0" marB="0" anchor="ctr">
                    <a:lnL>
                      <a:noFill/>
                    </a:lnL>
                    <a:lnR>
                      <a:noFill/>
                    </a:lnR>
                    <a:lnT>
                      <a:noFill/>
                    </a:lnT>
                    <a:lnB>
                      <a:noFill/>
                    </a:lnB>
                    <a:no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72.483</a:t>
                      </a:r>
                    </a:p>
                  </a:txBody>
                  <a:tcPr marL="0" marR="0" marT="0" marB="0" anchor="ctr">
                    <a:lnL>
                      <a:noFill/>
                    </a:lnL>
                    <a:lnR>
                      <a:noFill/>
                    </a:lnR>
                    <a:lnT>
                      <a:noFill/>
                    </a:lnT>
                    <a:lnB>
                      <a:noFill/>
                    </a:lnB>
                    <a:no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68.368</a:t>
                      </a:r>
                    </a:p>
                  </a:txBody>
                  <a:tcPr marL="0" marR="0" marT="0" marB="0" anchor="ctr">
                    <a:lnL>
                      <a:noFill/>
                    </a:lnL>
                    <a:lnR>
                      <a:noFill/>
                    </a:lnR>
                    <a:lnT>
                      <a:noFill/>
                    </a:lnT>
                    <a:lnB>
                      <a:noFill/>
                    </a:lnB>
                    <a:no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65.355</a:t>
                      </a:r>
                    </a:p>
                  </a:txBody>
                  <a:tcPr marL="0" marR="0" marT="0" marB="0" anchor="ctr">
                    <a:lnL>
                      <a:noFill/>
                    </a:lnL>
                    <a:lnR>
                      <a:noFill/>
                    </a:lnR>
                    <a:lnT>
                      <a:noFill/>
                    </a:lnT>
                    <a:lnB>
                      <a:noFill/>
                    </a:lnB>
                    <a:no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382.878</a:t>
                      </a:r>
                    </a:p>
                  </a:txBody>
                  <a:tcPr marL="0" marR="0" marT="0" marB="0" anchor="ctr">
                    <a:lnL>
                      <a:noFill/>
                    </a:lnL>
                    <a:lnR>
                      <a:noFill/>
                    </a:lnR>
                    <a:lnT>
                      <a:noFill/>
                    </a:lnT>
                    <a:lnB>
                      <a:noFill/>
                    </a:lnB>
                    <a:noFill/>
                  </a:tcPr>
                </a:tc>
                <a:extLst>
                  <a:ext uri="{0D108BD9-81ED-4DB2-BD59-A6C34878D82A}">
                    <a16:rowId xmlns:a16="http://schemas.microsoft.com/office/drawing/2014/main" val="1494164820"/>
                  </a:ext>
                </a:extLst>
              </a:tr>
              <a:tr h="214930">
                <a:tc>
                  <a:txBody>
                    <a:bodyPr/>
                    <a:lstStyle/>
                    <a:p>
                      <a:pPr algn="ctr" rtl="0" fontAlgn="ctr"/>
                      <a:r>
                        <a:rPr lang="es-CO" sz="1200" b="0" i="0" u="none" strike="noStrike">
                          <a:solidFill>
                            <a:srgbClr val="002060"/>
                          </a:solidFill>
                          <a:effectLst/>
                          <a:highlight>
                            <a:srgbClr val="EBF1E9"/>
                          </a:highligh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111.232</a:t>
                      </a:r>
                    </a:p>
                  </a:txBody>
                  <a:tcPr marL="0" marR="0" marT="0"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highlight>
                            <a:srgbClr val="EBF1E9"/>
                          </a:highligh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179.483</a:t>
                      </a:r>
                    </a:p>
                  </a:txBody>
                  <a:tcPr marL="0" marR="0" marT="0"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highlight>
                            <a:srgbClr val="EBF1E9"/>
                          </a:highligh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112.467</a:t>
                      </a:r>
                    </a:p>
                  </a:txBody>
                  <a:tcPr marL="0" marR="0" marT="0"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highlight>
                            <a:srgbClr val="EBF1E9"/>
                          </a:highligh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80.994</a:t>
                      </a:r>
                    </a:p>
                  </a:txBody>
                  <a:tcPr marL="0" marR="0" marT="0"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highlight>
                            <a:srgbClr val="EBF1E9"/>
                          </a:highligh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98.156</a:t>
                      </a:r>
                    </a:p>
                  </a:txBody>
                  <a:tcPr marL="0" marR="0" marT="0"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002060"/>
                          </a:solidFill>
                          <a:effectLst/>
                          <a:highlight>
                            <a:srgbClr val="EBF1E9"/>
                          </a:highligh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582.332</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4238241033"/>
                  </a:ext>
                </a:extLst>
              </a:tr>
              <a:tr h="214930">
                <a:tc>
                  <a:txBody>
                    <a:bodyPr/>
                    <a:lstStyle/>
                    <a:p>
                      <a:pPr algn="ctr" rtl="0" fontAlgn="ctr"/>
                      <a:r>
                        <a:rPr lang="es-CO" sz="120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113.961</a:t>
                      </a:r>
                    </a:p>
                  </a:txBody>
                  <a:tcPr marL="0" marR="0" marT="0" marB="0" anchor="ctr">
                    <a:lnL>
                      <a:noFill/>
                    </a:lnL>
                    <a:lnR>
                      <a:noFill/>
                    </a:lnR>
                    <a:lnT>
                      <a:noFill/>
                    </a:lnT>
                    <a:lnB>
                      <a:noFill/>
                    </a:lnB>
                    <a:no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160.057</a:t>
                      </a:r>
                    </a:p>
                  </a:txBody>
                  <a:tcPr marL="0" marR="0" marT="0" marB="0" anchor="ctr">
                    <a:lnL>
                      <a:noFill/>
                    </a:lnL>
                    <a:lnR>
                      <a:noFill/>
                    </a:lnR>
                    <a:lnT>
                      <a:noFill/>
                    </a:lnT>
                    <a:lnB>
                      <a:noFill/>
                    </a:lnB>
                    <a:no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113.525</a:t>
                      </a:r>
                    </a:p>
                  </a:txBody>
                  <a:tcPr marL="0" marR="0" marT="0" marB="0" anchor="ctr">
                    <a:lnL>
                      <a:noFill/>
                    </a:lnL>
                    <a:lnR>
                      <a:noFill/>
                    </a:lnR>
                    <a:lnT>
                      <a:noFill/>
                    </a:lnT>
                    <a:lnB>
                      <a:noFill/>
                    </a:lnB>
                    <a:no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82.930</a:t>
                      </a:r>
                    </a:p>
                  </a:txBody>
                  <a:tcPr marL="0" marR="0" marT="0" marB="0" anchor="ctr">
                    <a:lnL>
                      <a:noFill/>
                    </a:lnL>
                    <a:lnR>
                      <a:noFill/>
                    </a:lnR>
                    <a:lnT>
                      <a:noFill/>
                    </a:lnT>
                    <a:lnB>
                      <a:noFill/>
                    </a:lnB>
                    <a:no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96.917</a:t>
                      </a:r>
                    </a:p>
                  </a:txBody>
                  <a:tcPr marL="0" marR="0" marT="0" marB="0" anchor="ctr">
                    <a:lnL>
                      <a:noFill/>
                    </a:lnL>
                    <a:lnR>
                      <a:noFill/>
                    </a:lnR>
                    <a:lnT>
                      <a:noFill/>
                    </a:lnT>
                    <a:lnB>
                      <a:noFill/>
                    </a:lnB>
                    <a:no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567.390</a:t>
                      </a:r>
                    </a:p>
                  </a:txBody>
                  <a:tcPr marL="0" marR="0" marT="0" marB="0" anchor="ctr">
                    <a:lnL>
                      <a:noFill/>
                    </a:lnL>
                    <a:lnR>
                      <a:noFill/>
                    </a:lnR>
                    <a:lnT>
                      <a:noFill/>
                    </a:lnT>
                    <a:lnB>
                      <a:noFill/>
                    </a:lnB>
                    <a:noFill/>
                  </a:tcPr>
                </a:tc>
                <a:extLst>
                  <a:ext uri="{0D108BD9-81ED-4DB2-BD59-A6C34878D82A}">
                    <a16:rowId xmlns:a16="http://schemas.microsoft.com/office/drawing/2014/main" val="3099103811"/>
                  </a:ext>
                </a:extLst>
              </a:tr>
              <a:tr h="214930">
                <a:tc>
                  <a:txBody>
                    <a:bodyPr/>
                    <a:lstStyle/>
                    <a:p>
                      <a:pPr algn="ctr" rtl="0" fontAlgn="ctr"/>
                      <a:r>
                        <a:rPr lang="es-CO" sz="1200" b="0" i="0" u="none" strike="noStrike">
                          <a:solidFill>
                            <a:srgbClr val="002060"/>
                          </a:solidFill>
                          <a:effectLst/>
                          <a:highlight>
                            <a:srgbClr val="EBF1E9"/>
                          </a:highligh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113.855</a:t>
                      </a:r>
                    </a:p>
                  </a:txBody>
                  <a:tcPr marL="0" marR="0" marT="0"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highlight>
                            <a:srgbClr val="EBF1E9"/>
                          </a:highligh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149.236</a:t>
                      </a:r>
                    </a:p>
                  </a:txBody>
                  <a:tcPr marL="0" marR="0" marT="0"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highlight>
                            <a:srgbClr val="EBF1E9"/>
                          </a:highligh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107.381</a:t>
                      </a:r>
                    </a:p>
                  </a:txBody>
                  <a:tcPr marL="0" marR="0" marT="0"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highlight>
                            <a:srgbClr val="EBF1E9"/>
                          </a:highligh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84.618</a:t>
                      </a:r>
                    </a:p>
                  </a:txBody>
                  <a:tcPr marL="0" marR="0" marT="0"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highlight>
                            <a:srgbClr val="EBF1E9"/>
                          </a:highligh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96.629</a:t>
                      </a:r>
                    </a:p>
                  </a:txBody>
                  <a:tcPr marL="0" marR="0" marT="0"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002060"/>
                          </a:solidFill>
                          <a:effectLst/>
                          <a:highlight>
                            <a:srgbClr val="EBF1E9"/>
                          </a:highligh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551.719</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537692999"/>
                  </a:ext>
                </a:extLst>
              </a:tr>
              <a:tr h="214930">
                <a:tc>
                  <a:txBody>
                    <a:bodyPr/>
                    <a:lstStyle/>
                    <a:p>
                      <a:pPr algn="ctr" rtl="0" fontAlgn="ctr"/>
                      <a:r>
                        <a:rPr lang="es-CO" sz="120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113.850</a:t>
                      </a:r>
                    </a:p>
                  </a:txBody>
                  <a:tcPr marL="0" marR="0" marT="0" marB="0" anchor="ctr">
                    <a:lnL>
                      <a:noFill/>
                    </a:lnL>
                    <a:lnR>
                      <a:noFill/>
                    </a:lnR>
                    <a:lnT>
                      <a:noFill/>
                    </a:lnT>
                    <a:lnB>
                      <a:noFill/>
                    </a:lnB>
                    <a:no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149.533</a:t>
                      </a:r>
                    </a:p>
                  </a:txBody>
                  <a:tcPr marL="0" marR="0" marT="0" marB="0" anchor="ctr">
                    <a:lnL>
                      <a:noFill/>
                    </a:lnL>
                    <a:lnR>
                      <a:noFill/>
                    </a:lnR>
                    <a:lnT>
                      <a:noFill/>
                    </a:lnT>
                    <a:lnB>
                      <a:noFill/>
                    </a:lnB>
                    <a:no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98.598</a:t>
                      </a:r>
                    </a:p>
                  </a:txBody>
                  <a:tcPr marL="0" marR="0" marT="0" marB="0" anchor="ctr">
                    <a:lnL>
                      <a:noFill/>
                    </a:lnL>
                    <a:lnR>
                      <a:noFill/>
                    </a:lnR>
                    <a:lnT>
                      <a:noFill/>
                    </a:lnT>
                    <a:lnB>
                      <a:noFill/>
                    </a:lnB>
                    <a:no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84.586</a:t>
                      </a:r>
                    </a:p>
                  </a:txBody>
                  <a:tcPr marL="0" marR="0" marT="0" marB="0" anchor="ctr">
                    <a:lnL>
                      <a:noFill/>
                    </a:lnL>
                    <a:lnR>
                      <a:noFill/>
                    </a:lnR>
                    <a:lnT>
                      <a:noFill/>
                    </a:lnT>
                    <a:lnB>
                      <a:noFill/>
                    </a:lnB>
                    <a:no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95.779</a:t>
                      </a:r>
                    </a:p>
                  </a:txBody>
                  <a:tcPr marL="0" marR="0" marT="0" marB="0" anchor="ctr">
                    <a:lnL>
                      <a:noFill/>
                    </a:lnL>
                    <a:lnR>
                      <a:noFill/>
                    </a:lnR>
                    <a:lnT>
                      <a:noFill/>
                    </a:lnT>
                    <a:lnB>
                      <a:noFill/>
                    </a:lnB>
                    <a:no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542.346</a:t>
                      </a:r>
                    </a:p>
                  </a:txBody>
                  <a:tcPr marL="0" marR="0" marT="0" marB="0" anchor="ctr">
                    <a:lnL>
                      <a:noFill/>
                    </a:lnL>
                    <a:lnR>
                      <a:noFill/>
                    </a:lnR>
                    <a:lnT>
                      <a:noFill/>
                    </a:lnT>
                    <a:lnB>
                      <a:noFill/>
                    </a:lnB>
                    <a:noFill/>
                  </a:tcPr>
                </a:tc>
                <a:extLst>
                  <a:ext uri="{0D108BD9-81ED-4DB2-BD59-A6C34878D82A}">
                    <a16:rowId xmlns:a16="http://schemas.microsoft.com/office/drawing/2014/main" val="942036429"/>
                  </a:ext>
                </a:extLst>
              </a:tr>
              <a:tr h="214930">
                <a:tc>
                  <a:txBody>
                    <a:bodyPr/>
                    <a:lstStyle/>
                    <a:p>
                      <a:pPr algn="ctr" rtl="0" fontAlgn="ctr"/>
                      <a:r>
                        <a:rPr lang="es-CO" sz="1200" b="0" i="0" u="none" strike="noStrike">
                          <a:solidFill>
                            <a:srgbClr val="002060"/>
                          </a:solidFill>
                          <a:effectLst/>
                          <a:highlight>
                            <a:srgbClr val="EBF1E9"/>
                          </a:highligh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113.820</a:t>
                      </a:r>
                    </a:p>
                  </a:txBody>
                  <a:tcPr marL="0" marR="0" marT="0"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highlight>
                            <a:srgbClr val="EBF1E9"/>
                          </a:highligh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144.575</a:t>
                      </a:r>
                    </a:p>
                  </a:txBody>
                  <a:tcPr marL="0" marR="0" marT="0"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highlight>
                            <a:srgbClr val="EBF1E9"/>
                          </a:highligh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92.582</a:t>
                      </a:r>
                    </a:p>
                  </a:txBody>
                  <a:tcPr marL="0" marR="0" marT="0"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highlight>
                            <a:srgbClr val="EBF1E9"/>
                          </a:highligh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84.511</a:t>
                      </a:r>
                    </a:p>
                  </a:txBody>
                  <a:tcPr marL="0" marR="0" marT="0"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highlight>
                            <a:srgbClr val="EBF1E9"/>
                          </a:highligh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81.579</a:t>
                      </a:r>
                    </a:p>
                  </a:txBody>
                  <a:tcPr marL="0" marR="0" marT="0"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002060"/>
                          </a:solidFill>
                          <a:effectLst/>
                          <a:highlight>
                            <a:srgbClr val="EBF1E9"/>
                          </a:highligh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517.067</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4005403253"/>
                  </a:ext>
                </a:extLst>
              </a:tr>
              <a:tr h="214930">
                <a:tc>
                  <a:txBody>
                    <a:bodyPr/>
                    <a:lstStyle/>
                    <a:p>
                      <a:pPr algn="ctr" rtl="0" fontAlgn="ctr"/>
                      <a:r>
                        <a:rPr lang="es-CO" sz="120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108.950</a:t>
                      </a:r>
                    </a:p>
                  </a:txBody>
                  <a:tcPr marL="0" marR="0" marT="0" marB="0" anchor="ctr">
                    <a:lnL>
                      <a:noFill/>
                    </a:lnL>
                    <a:lnR>
                      <a:noFill/>
                    </a:lnR>
                    <a:lnT>
                      <a:noFill/>
                    </a:lnT>
                    <a:lnB>
                      <a:noFill/>
                    </a:lnB>
                    <a:no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138.486</a:t>
                      </a:r>
                    </a:p>
                  </a:txBody>
                  <a:tcPr marL="0" marR="0" marT="0" marB="0" anchor="ctr">
                    <a:lnL>
                      <a:noFill/>
                    </a:lnL>
                    <a:lnR>
                      <a:noFill/>
                    </a:lnR>
                    <a:lnT>
                      <a:noFill/>
                    </a:lnT>
                    <a:lnB>
                      <a:noFill/>
                    </a:lnB>
                    <a:no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86.956</a:t>
                      </a:r>
                    </a:p>
                  </a:txBody>
                  <a:tcPr marL="0" marR="0" marT="0" marB="0" anchor="ctr">
                    <a:lnL>
                      <a:noFill/>
                    </a:lnL>
                    <a:lnR>
                      <a:noFill/>
                    </a:lnR>
                    <a:lnT>
                      <a:noFill/>
                    </a:lnT>
                    <a:lnB>
                      <a:noFill/>
                    </a:lnB>
                    <a:no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86.702</a:t>
                      </a:r>
                    </a:p>
                  </a:txBody>
                  <a:tcPr marL="0" marR="0" marT="0" marB="0" anchor="ctr">
                    <a:lnL>
                      <a:noFill/>
                    </a:lnL>
                    <a:lnR>
                      <a:noFill/>
                    </a:lnR>
                    <a:lnT>
                      <a:noFill/>
                    </a:lnT>
                    <a:lnB>
                      <a:noFill/>
                    </a:lnB>
                    <a:no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75.004</a:t>
                      </a:r>
                    </a:p>
                  </a:txBody>
                  <a:tcPr marL="0" marR="0" marT="0" marB="0" anchor="ctr">
                    <a:lnL>
                      <a:noFill/>
                    </a:lnL>
                    <a:lnR>
                      <a:noFill/>
                    </a:lnR>
                    <a:lnT>
                      <a:noFill/>
                    </a:lnT>
                    <a:lnB>
                      <a:noFill/>
                    </a:lnB>
                    <a:no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496.098</a:t>
                      </a:r>
                    </a:p>
                  </a:txBody>
                  <a:tcPr marL="0" marR="0" marT="0" marB="0" anchor="ctr">
                    <a:lnL>
                      <a:noFill/>
                    </a:lnL>
                    <a:lnR>
                      <a:noFill/>
                    </a:lnR>
                    <a:lnT>
                      <a:noFill/>
                    </a:lnT>
                    <a:lnB>
                      <a:noFill/>
                    </a:lnB>
                    <a:noFill/>
                  </a:tcPr>
                </a:tc>
                <a:extLst>
                  <a:ext uri="{0D108BD9-81ED-4DB2-BD59-A6C34878D82A}">
                    <a16:rowId xmlns:a16="http://schemas.microsoft.com/office/drawing/2014/main" val="562860362"/>
                  </a:ext>
                </a:extLst>
              </a:tr>
              <a:tr h="214930">
                <a:tc>
                  <a:txBody>
                    <a:bodyPr/>
                    <a:lstStyle/>
                    <a:p>
                      <a:pPr algn="ctr" rtl="0" fontAlgn="ctr"/>
                      <a:r>
                        <a:rPr lang="es-CO" sz="1200" b="0" i="0" u="none" strike="noStrike">
                          <a:solidFill>
                            <a:srgbClr val="002060"/>
                          </a:solidFill>
                          <a:effectLst/>
                          <a:highlight>
                            <a:srgbClr val="EBF1E9"/>
                          </a:highligh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103.927</a:t>
                      </a:r>
                    </a:p>
                  </a:txBody>
                  <a:tcPr marL="0" marR="0" marT="0"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highlight>
                            <a:srgbClr val="EBF1E9"/>
                          </a:highligh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130.153</a:t>
                      </a:r>
                    </a:p>
                  </a:txBody>
                  <a:tcPr marL="0" marR="0" marT="0"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highlight>
                            <a:srgbClr val="EBF1E9"/>
                          </a:highligh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80.991</a:t>
                      </a:r>
                    </a:p>
                  </a:txBody>
                  <a:tcPr marL="0" marR="0" marT="0"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highlight>
                            <a:srgbClr val="EBF1E9"/>
                          </a:highligh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83.678</a:t>
                      </a:r>
                    </a:p>
                  </a:txBody>
                  <a:tcPr marL="0" marR="0" marT="0"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highlight>
                            <a:srgbClr val="EBF1E9"/>
                          </a:highligh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67.278</a:t>
                      </a:r>
                    </a:p>
                  </a:txBody>
                  <a:tcPr marL="0" marR="0" marT="0"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002060"/>
                          </a:solidFill>
                          <a:effectLst/>
                          <a:highlight>
                            <a:srgbClr val="EBF1E9"/>
                          </a:highligh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466.027</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3694704470"/>
                  </a:ext>
                </a:extLst>
              </a:tr>
              <a:tr h="214930">
                <a:tc>
                  <a:txBody>
                    <a:bodyPr/>
                    <a:lstStyle/>
                    <a:p>
                      <a:pPr algn="ctr" rtl="0" fontAlgn="ctr"/>
                      <a:r>
                        <a:rPr lang="es-CO" sz="120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103.764</a:t>
                      </a:r>
                    </a:p>
                  </a:txBody>
                  <a:tcPr marL="0" marR="0" marT="0" marB="0" anchor="ctr">
                    <a:lnL>
                      <a:noFill/>
                    </a:lnL>
                    <a:lnR>
                      <a:noFill/>
                    </a:lnR>
                    <a:lnT>
                      <a:noFill/>
                    </a:lnT>
                    <a:lnB>
                      <a:noFill/>
                    </a:lnB>
                    <a:no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129.641</a:t>
                      </a:r>
                    </a:p>
                  </a:txBody>
                  <a:tcPr marL="0" marR="0" marT="0" marB="0" anchor="ctr">
                    <a:lnL>
                      <a:noFill/>
                    </a:lnL>
                    <a:lnR>
                      <a:noFill/>
                    </a:lnR>
                    <a:lnT>
                      <a:noFill/>
                    </a:lnT>
                    <a:lnB>
                      <a:noFill/>
                    </a:lnB>
                    <a:no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77.127</a:t>
                      </a:r>
                    </a:p>
                  </a:txBody>
                  <a:tcPr marL="0" marR="0" marT="0" marB="0" anchor="ctr">
                    <a:lnL>
                      <a:noFill/>
                    </a:lnL>
                    <a:lnR>
                      <a:noFill/>
                    </a:lnR>
                    <a:lnT>
                      <a:noFill/>
                    </a:lnT>
                    <a:lnB>
                      <a:noFill/>
                    </a:lnB>
                    <a:no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83.400</a:t>
                      </a:r>
                    </a:p>
                  </a:txBody>
                  <a:tcPr marL="0" marR="0" marT="0" marB="0" anchor="ctr">
                    <a:lnL>
                      <a:noFill/>
                    </a:lnL>
                    <a:lnR>
                      <a:noFill/>
                    </a:lnR>
                    <a:lnT>
                      <a:noFill/>
                    </a:lnT>
                    <a:lnB>
                      <a:noFill/>
                    </a:lnB>
                    <a:no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61.147</a:t>
                      </a:r>
                    </a:p>
                  </a:txBody>
                  <a:tcPr marL="0" marR="0" marT="0" marB="0" anchor="ctr">
                    <a:lnL>
                      <a:noFill/>
                    </a:lnL>
                    <a:lnR>
                      <a:noFill/>
                    </a:lnR>
                    <a:lnT>
                      <a:noFill/>
                    </a:lnT>
                    <a:lnB>
                      <a:noFill/>
                    </a:lnB>
                    <a:no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455.079</a:t>
                      </a:r>
                    </a:p>
                  </a:txBody>
                  <a:tcPr marL="0" marR="0" marT="0" marB="0" anchor="ctr">
                    <a:lnL>
                      <a:noFill/>
                    </a:lnL>
                    <a:lnR>
                      <a:noFill/>
                    </a:lnR>
                    <a:lnT>
                      <a:noFill/>
                    </a:lnT>
                    <a:lnB>
                      <a:noFill/>
                    </a:lnB>
                    <a:noFill/>
                  </a:tcPr>
                </a:tc>
                <a:extLst>
                  <a:ext uri="{0D108BD9-81ED-4DB2-BD59-A6C34878D82A}">
                    <a16:rowId xmlns:a16="http://schemas.microsoft.com/office/drawing/2014/main" val="3218405124"/>
                  </a:ext>
                </a:extLst>
              </a:tr>
              <a:tr h="214930">
                <a:tc>
                  <a:txBody>
                    <a:bodyPr/>
                    <a:lstStyle/>
                    <a:p>
                      <a:pPr algn="ctr" rtl="0" fontAlgn="ctr"/>
                      <a:r>
                        <a:rPr lang="es-CO" sz="1200" b="1" i="0" u="none" strike="noStrike">
                          <a:solidFill>
                            <a:srgbClr val="002060"/>
                          </a:solidFill>
                          <a:effectLst/>
                          <a:highlight>
                            <a:srgbClr val="EBF1E9"/>
                          </a:highligh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200" b="1" i="0" u="none" strike="noStrike">
                          <a:solidFill>
                            <a:srgbClr val="203864"/>
                          </a:solidFill>
                          <a:effectLst/>
                          <a:highlight>
                            <a:srgbClr val="EBF1E9"/>
                          </a:highlight>
                          <a:latin typeface="Calibri" panose="020F0502020204030204" pitchFamily="34" charset="0"/>
                        </a:rPr>
                        <a:t>916.951</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b"/>
                      <a:endParaRPr lang="es-CO" sz="1200" b="1"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002060"/>
                          </a:solidFill>
                          <a:effectLst/>
                          <a:highlight>
                            <a:srgbClr val="EBF1E9"/>
                          </a:highligh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200" b="1" i="0" u="none" strike="noStrike">
                          <a:solidFill>
                            <a:srgbClr val="203864"/>
                          </a:solidFill>
                          <a:effectLst/>
                          <a:highlight>
                            <a:srgbClr val="EBF1E9"/>
                          </a:highlight>
                          <a:latin typeface="Calibri" panose="020F0502020204030204" pitchFamily="34" charset="0"/>
                        </a:rPr>
                        <a:t>1.413.751</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b"/>
                      <a:endParaRPr lang="es-CO" sz="1200" b="1"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002060"/>
                          </a:solidFill>
                          <a:effectLst/>
                          <a:highlight>
                            <a:srgbClr val="EBF1E9"/>
                          </a:highligh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200" b="1" i="0" u="none" strike="noStrike">
                          <a:solidFill>
                            <a:srgbClr val="203864"/>
                          </a:solidFill>
                          <a:effectLst/>
                          <a:highlight>
                            <a:srgbClr val="EBF1E9"/>
                          </a:highlight>
                          <a:latin typeface="Calibri" panose="020F0502020204030204" pitchFamily="34" charset="0"/>
                        </a:rPr>
                        <a:t>914.262</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b"/>
                      <a:endParaRPr lang="es-CO" sz="1200" b="1"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002060"/>
                          </a:solidFill>
                          <a:effectLst/>
                          <a:highlight>
                            <a:srgbClr val="EBF1E9"/>
                          </a:highligh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200" b="1" i="0" u="none" strike="noStrike">
                          <a:solidFill>
                            <a:srgbClr val="203864"/>
                          </a:solidFill>
                          <a:effectLst/>
                          <a:highlight>
                            <a:srgbClr val="EBF1E9"/>
                          </a:highlight>
                          <a:latin typeface="Calibri" panose="020F0502020204030204" pitchFamily="34" charset="0"/>
                        </a:rPr>
                        <a:t>773.764</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b"/>
                      <a:endParaRPr lang="es-CO" sz="1200" b="1"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002060"/>
                          </a:solidFill>
                          <a:effectLst/>
                          <a:highlight>
                            <a:srgbClr val="EBF1E9"/>
                          </a:highligh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200" b="1" i="0" u="none" strike="noStrike">
                          <a:solidFill>
                            <a:srgbClr val="203864"/>
                          </a:solidFill>
                          <a:effectLst/>
                          <a:highlight>
                            <a:srgbClr val="EBF1E9"/>
                          </a:highlight>
                          <a:latin typeface="Calibri" panose="020F0502020204030204" pitchFamily="34" charset="0"/>
                        </a:rPr>
                        <a:t>804.991</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b"/>
                      <a:endParaRPr lang="es-CO" sz="1200" b="1"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002060"/>
                          </a:solidFill>
                          <a:effectLst/>
                          <a:highlight>
                            <a:srgbClr val="EBF1E9"/>
                          </a:highligh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200" b="1" i="0" u="none" strike="noStrike" dirty="0">
                          <a:solidFill>
                            <a:srgbClr val="203864"/>
                          </a:solidFill>
                          <a:effectLst/>
                          <a:highlight>
                            <a:srgbClr val="EBF1E9"/>
                          </a:highlight>
                          <a:latin typeface="Calibri" panose="020F0502020204030204" pitchFamily="34" charset="0"/>
                        </a:rPr>
                        <a:t>4.823.719</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extLst>
                  <a:ext uri="{0D108BD9-81ED-4DB2-BD59-A6C34878D82A}">
                    <a16:rowId xmlns:a16="http://schemas.microsoft.com/office/drawing/2014/main" val="283630275"/>
                  </a:ext>
                </a:extLst>
              </a:tr>
            </a:tbl>
          </a:graphicData>
        </a:graphic>
      </p:graphicFrame>
    </p:spTree>
    <p:extLst>
      <p:ext uri="{BB962C8B-B14F-4D97-AF65-F5344CB8AC3E}">
        <p14:creationId xmlns:p14="http://schemas.microsoft.com/office/powerpoint/2010/main" val="883292758"/>
      </p:ext>
    </p:extLst>
  </p:cSld>
  <p:clrMapOvr>
    <a:masterClrMapping/>
  </p:clrMapOvr>
</p:sld>
</file>

<file path=ppt/slides/slide21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448650A-FC1D-3A4F-DDBD-0BBBF5128596}"/>
            </a:ext>
          </a:extLst>
        </p:cNvPr>
        <p:cNvGrpSpPr/>
        <p:nvPr/>
      </p:nvGrpSpPr>
      <p:grpSpPr>
        <a:xfrm>
          <a:off x="0" y="0"/>
          <a:ext cx="0" cy="0"/>
          <a:chOff x="0" y="0"/>
          <a:chExt cx="0" cy="0"/>
        </a:xfrm>
      </p:grpSpPr>
      <p:sp>
        <p:nvSpPr>
          <p:cNvPr id="15" name="Título 3">
            <a:extLst>
              <a:ext uri="{FF2B5EF4-FFF2-40B4-BE49-F238E27FC236}">
                <a16:creationId xmlns:a16="http://schemas.microsoft.com/office/drawing/2014/main" id="{84596C49-CAD5-4C7C-D5D8-AE7846313C1C}"/>
              </a:ext>
            </a:extLst>
          </p:cNvPr>
          <p:cNvSpPr txBox="1">
            <a:spLocks/>
          </p:cNvSpPr>
          <p:nvPr/>
        </p:nvSpPr>
        <p:spPr>
          <a:xfrm>
            <a:off x="5997924" y="4769851"/>
            <a:ext cx="5959156" cy="698392"/>
          </a:xfrm>
          <a:prstGeom prst="rect">
            <a:avLst/>
          </a:prstGeom>
        </p:spPr>
        <p:txBody>
          <a:bodyPr>
            <a:normAutofit fontScale="97500" lnSpcReduction="10000"/>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lvl="1" algn="ctr">
              <a:tabLst>
                <a:tab pos="914400" algn="l"/>
              </a:tabLst>
            </a:pPr>
            <a:r>
              <a:rPr lang="es-CO" sz="4400" b="1" kern="0" cap="small" dirty="0">
                <a:solidFill>
                  <a:schemeClr val="accent1">
                    <a:lumMod val="50000"/>
                  </a:schemeClr>
                </a:solidFill>
                <a:latin typeface="Candara" panose="020E0502030303020204" pitchFamily="34" charset="0"/>
              </a:rPr>
              <a:t> gestión de calidad</a:t>
            </a:r>
          </a:p>
        </p:txBody>
      </p:sp>
      <p:pic>
        <p:nvPicPr>
          <p:cNvPr id="7" name="Imagen 6">
            <a:extLst>
              <a:ext uri="{FF2B5EF4-FFF2-40B4-BE49-F238E27FC236}">
                <a16:creationId xmlns:a16="http://schemas.microsoft.com/office/drawing/2014/main" id="{026570CA-6E62-91BB-3360-6AAD5C84160E}"/>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7040361" y="2708097"/>
            <a:ext cx="4123508" cy="2061754"/>
          </a:xfrm>
          <a:prstGeom prst="rect">
            <a:avLst/>
          </a:prstGeom>
        </p:spPr>
      </p:pic>
      <p:pic>
        <p:nvPicPr>
          <p:cNvPr id="4" name="Imagen 3">
            <a:extLst>
              <a:ext uri="{FF2B5EF4-FFF2-40B4-BE49-F238E27FC236}">
                <a16:creationId xmlns:a16="http://schemas.microsoft.com/office/drawing/2014/main" id="{5324C511-5879-F10D-5E12-A492C25A5D51}"/>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9497840" y="535877"/>
            <a:ext cx="1666029" cy="1308820"/>
          </a:xfrm>
          <a:prstGeom prst="rect">
            <a:avLst/>
          </a:prstGeom>
        </p:spPr>
      </p:pic>
    </p:spTree>
    <p:extLst>
      <p:ext uri="{BB962C8B-B14F-4D97-AF65-F5344CB8AC3E}">
        <p14:creationId xmlns:p14="http://schemas.microsoft.com/office/powerpoint/2010/main" val="3970323785"/>
      </p:ext>
    </p:extLst>
  </p:cSld>
  <p:clrMapOvr>
    <a:masterClrMapping/>
  </p:clrMapOvr>
</p:sld>
</file>

<file path=ppt/slides/slide2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CuadroTexto 2">
            <a:extLst>
              <a:ext uri="{FF2B5EF4-FFF2-40B4-BE49-F238E27FC236}">
                <a16:creationId xmlns:a16="http://schemas.microsoft.com/office/drawing/2014/main" id="{D59159FD-6E84-4C90-A8CD-ED465666E64B}"/>
              </a:ext>
            </a:extLst>
          </p:cNvPr>
          <p:cNvSpPr txBox="1"/>
          <p:nvPr/>
        </p:nvSpPr>
        <p:spPr>
          <a:xfrm>
            <a:off x="726550" y="135376"/>
            <a:ext cx="8417449" cy="615553"/>
          </a:xfrm>
          <a:prstGeom prst="rect">
            <a:avLst/>
          </a:prstGeom>
          <a:noFill/>
        </p:spPr>
        <p:txBody>
          <a:bodyPr wrap="square" rtlCol="0">
            <a:spAutoFit/>
          </a:bodyPr>
          <a:lstStyle/>
          <a:p>
            <a:pPr>
              <a:defRPr/>
            </a:pPr>
            <a:r>
              <a:rPr lang="es-CO" sz="3400" b="1" cap="small" dirty="0">
                <a:solidFill>
                  <a:schemeClr val="accent1">
                    <a:lumMod val="50000"/>
                  </a:schemeClr>
                </a:solidFill>
                <a:latin typeface="Candara" panose="020E0502030303020204" pitchFamily="34" charset="0"/>
              </a:rPr>
              <a:t>ESTADO DE CERTIFICACIONES DE CALIDAD</a:t>
            </a:r>
            <a:endParaRPr lang="es-ES" sz="3400" dirty="0">
              <a:solidFill>
                <a:schemeClr val="accent1">
                  <a:lumMod val="50000"/>
                </a:schemeClr>
              </a:solidFill>
              <a:latin typeface="Candara" panose="020E0502030303020204" pitchFamily="34" charset="0"/>
            </a:endParaRPr>
          </a:p>
        </p:txBody>
      </p:sp>
      <p:cxnSp>
        <p:nvCxnSpPr>
          <p:cNvPr id="6" name="Conector recto 5">
            <a:extLst>
              <a:ext uri="{FF2B5EF4-FFF2-40B4-BE49-F238E27FC236}">
                <a16:creationId xmlns:a16="http://schemas.microsoft.com/office/drawing/2014/main" id="{0655B186-9D5A-41A7-A9E1-CD34EF4A2784}"/>
              </a:ext>
            </a:extLst>
          </p:cNvPr>
          <p:cNvCxnSpPr>
            <a:cxnSpLocks/>
          </p:cNvCxnSpPr>
          <p:nvPr/>
        </p:nvCxnSpPr>
        <p:spPr>
          <a:xfrm>
            <a:off x="236536" y="1054252"/>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5 Tabla">
            <a:extLst>
              <a:ext uri="{FF2B5EF4-FFF2-40B4-BE49-F238E27FC236}">
                <a16:creationId xmlns:a16="http://schemas.microsoft.com/office/drawing/2014/main" id="{951DAE2A-AE63-4004-9025-35D17B1539E7}"/>
              </a:ext>
            </a:extLst>
          </p:cNvPr>
          <p:cNvGraphicFramePr>
            <a:graphicFrameLocks noGrp="1"/>
          </p:cNvGraphicFramePr>
          <p:nvPr/>
        </p:nvGraphicFramePr>
        <p:xfrm>
          <a:off x="2722214" y="1435628"/>
          <a:ext cx="6747567" cy="3054643"/>
        </p:xfrm>
        <a:graphic>
          <a:graphicData uri="http://schemas.openxmlformats.org/drawingml/2006/table">
            <a:tbl>
              <a:tblPr firstRow="1" bandRow="1">
                <a:tableStyleId>{68D230F3-CF80-4859-8CE7-A43EE81993B5}</a:tableStyleId>
              </a:tblPr>
              <a:tblGrid>
                <a:gridCol w="1692404">
                  <a:extLst>
                    <a:ext uri="{9D8B030D-6E8A-4147-A177-3AD203B41FA5}">
                      <a16:colId xmlns:a16="http://schemas.microsoft.com/office/drawing/2014/main" val="20000"/>
                    </a:ext>
                  </a:extLst>
                </a:gridCol>
                <a:gridCol w="2160201">
                  <a:extLst>
                    <a:ext uri="{9D8B030D-6E8A-4147-A177-3AD203B41FA5}">
                      <a16:colId xmlns:a16="http://schemas.microsoft.com/office/drawing/2014/main" val="20001"/>
                    </a:ext>
                  </a:extLst>
                </a:gridCol>
                <a:gridCol w="2894962">
                  <a:extLst>
                    <a:ext uri="{9D8B030D-6E8A-4147-A177-3AD203B41FA5}">
                      <a16:colId xmlns:a16="http://schemas.microsoft.com/office/drawing/2014/main" val="3606916673"/>
                    </a:ext>
                  </a:extLst>
                </a:gridCol>
              </a:tblGrid>
              <a:tr h="636598">
                <a:tc>
                  <a:txBody>
                    <a:bodyPr/>
                    <a:lstStyle/>
                    <a:p>
                      <a:pPr algn="ctr"/>
                      <a:r>
                        <a:rPr lang="es-CO" sz="1600" dirty="0">
                          <a:solidFill>
                            <a:srgbClr val="002060"/>
                          </a:solidFill>
                          <a:latin typeface="+mn-lt"/>
                        </a:rPr>
                        <a:t>NORMA</a:t>
                      </a:r>
                    </a:p>
                  </a:txBody>
                  <a:tcPr/>
                </a:tc>
                <a:tc>
                  <a:txBody>
                    <a:bodyPr/>
                    <a:lstStyle/>
                    <a:p>
                      <a:pPr algn="ctr"/>
                      <a:r>
                        <a:rPr lang="es-CO" sz="1600" dirty="0">
                          <a:solidFill>
                            <a:srgbClr val="002060"/>
                          </a:solidFill>
                          <a:latin typeface="+mn-lt"/>
                        </a:rPr>
                        <a:t>ESTADO DEL CRONOGRAMA</a:t>
                      </a:r>
                    </a:p>
                  </a:txBody>
                  <a:tcPr/>
                </a:tc>
                <a:tc>
                  <a:txBody>
                    <a:bodyPr/>
                    <a:lstStyle/>
                    <a:p>
                      <a:pPr algn="ctr"/>
                      <a:r>
                        <a:rPr lang="es-ES" sz="1600" dirty="0">
                          <a:solidFill>
                            <a:srgbClr val="002060"/>
                          </a:solidFill>
                          <a:latin typeface="+mn-lt"/>
                        </a:rPr>
                        <a:t>FECHA DE VENCIMIENTO DE LA CERTIFICACIÓN</a:t>
                      </a:r>
                      <a:endParaRPr lang="es-CO" sz="1600" dirty="0">
                        <a:solidFill>
                          <a:srgbClr val="002060"/>
                        </a:solidFill>
                        <a:latin typeface="+mn-lt"/>
                      </a:endParaRPr>
                    </a:p>
                  </a:txBody>
                  <a:tcPr/>
                </a:tc>
                <a:extLst>
                  <a:ext uri="{0D108BD9-81ED-4DB2-BD59-A6C34878D82A}">
                    <a16:rowId xmlns:a16="http://schemas.microsoft.com/office/drawing/2014/main" val="10000"/>
                  </a:ext>
                </a:extLst>
              </a:tr>
              <a:tr h="569828">
                <a:tc>
                  <a:txBody>
                    <a:bodyPr/>
                    <a:lstStyle/>
                    <a:p>
                      <a:r>
                        <a:rPr lang="es-CO" sz="1600" dirty="0">
                          <a:solidFill>
                            <a:srgbClr val="002060"/>
                          </a:solidFill>
                          <a:latin typeface="+mn-lt"/>
                        </a:rPr>
                        <a:t>ISO</a:t>
                      </a:r>
                      <a:r>
                        <a:rPr lang="es-CO" sz="1600" baseline="0" dirty="0">
                          <a:solidFill>
                            <a:srgbClr val="002060"/>
                          </a:solidFill>
                          <a:latin typeface="+mn-lt"/>
                        </a:rPr>
                        <a:t> 9001:2015</a:t>
                      </a:r>
                      <a:endParaRPr lang="es-CO" sz="1600" dirty="0">
                        <a:solidFill>
                          <a:srgbClr val="002060"/>
                        </a:solidFill>
                        <a:latin typeface="+mn-lt"/>
                      </a:endParaRPr>
                    </a:p>
                  </a:txBody>
                  <a:tcPr/>
                </a:tc>
                <a:tc>
                  <a:txBody>
                    <a:bodyPr/>
                    <a:lstStyle/>
                    <a:p>
                      <a:pPr algn="ctr"/>
                      <a:r>
                        <a:rPr lang="es-CO" sz="1600" dirty="0">
                          <a:solidFill>
                            <a:srgbClr val="002060"/>
                          </a:solidFill>
                          <a:latin typeface="+mn-lt"/>
                        </a:rPr>
                        <a:t>Certificado por Bureau Veritas</a:t>
                      </a:r>
                    </a:p>
                  </a:txBody>
                  <a:tcPr/>
                </a:tc>
                <a:tc>
                  <a:txBody>
                    <a:bodyPr/>
                    <a:lstStyle/>
                    <a:p>
                      <a:pPr algn="ctr"/>
                      <a:r>
                        <a:rPr lang="es-ES" sz="1600" dirty="0">
                          <a:solidFill>
                            <a:srgbClr val="002060"/>
                          </a:solidFill>
                          <a:latin typeface="+mn-lt"/>
                        </a:rPr>
                        <a:t>19 de octubre de 2025</a:t>
                      </a:r>
                      <a:endParaRPr lang="es-CO" sz="1600" dirty="0">
                        <a:solidFill>
                          <a:srgbClr val="002060"/>
                        </a:solidFill>
                        <a:latin typeface="+mn-lt"/>
                      </a:endParaRPr>
                    </a:p>
                  </a:txBody>
                  <a:tcPr anchor="ctr"/>
                </a:tc>
                <a:extLst>
                  <a:ext uri="{0D108BD9-81ED-4DB2-BD59-A6C34878D82A}">
                    <a16:rowId xmlns:a16="http://schemas.microsoft.com/office/drawing/2014/main" val="10001"/>
                  </a:ext>
                </a:extLst>
              </a:tr>
              <a:tr h="502717">
                <a:tc>
                  <a:txBody>
                    <a:bodyPr/>
                    <a:lstStyle/>
                    <a:p>
                      <a:r>
                        <a:rPr lang="es-CO" sz="1600" dirty="0">
                          <a:solidFill>
                            <a:srgbClr val="002060"/>
                          </a:solidFill>
                          <a:latin typeface="+mn-lt"/>
                        </a:rPr>
                        <a:t>ISO 14001:2015</a:t>
                      </a:r>
                    </a:p>
                  </a:txBody>
                  <a:tcPr/>
                </a:tc>
                <a:tc>
                  <a:txBody>
                    <a:bodyPr/>
                    <a:lstStyle/>
                    <a:p>
                      <a:pPr algn="ctr"/>
                      <a:r>
                        <a:rPr lang="es-CO" sz="1600" dirty="0">
                          <a:solidFill>
                            <a:srgbClr val="002060"/>
                          </a:solidFill>
                          <a:latin typeface="+mn-lt"/>
                        </a:rPr>
                        <a:t>Certificado por Bureau Veritas</a:t>
                      </a:r>
                    </a:p>
                  </a:txBody>
                  <a:tcPr/>
                </a:tc>
                <a:tc>
                  <a:txBody>
                    <a:bodyPr/>
                    <a:lstStyle/>
                    <a:p>
                      <a:pPr algn="ctr"/>
                      <a:r>
                        <a:rPr lang="es-ES" sz="1600" dirty="0">
                          <a:solidFill>
                            <a:srgbClr val="002060"/>
                          </a:solidFill>
                          <a:latin typeface="+mn-lt"/>
                        </a:rPr>
                        <a:t>19 de octubre de 2025</a:t>
                      </a:r>
                      <a:endParaRPr lang="es-CO" sz="1600" dirty="0">
                        <a:solidFill>
                          <a:srgbClr val="002060"/>
                        </a:solidFill>
                        <a:latin typeface="+mn-lt"/>
                      </a:endParaRPr>
                    </a:p>
                  </a:txBody>
                  <a:tcPr anchor="ctr"/>
                </a:tc>
                <a:extLst>
                  <a:ext uri="{0D108BD9-81ED-4DB2-BD59-A6C34878D82A}">
                    <a16:rowId xmlns:a16="http://schemas.microsoft.com/office/drawing/2014/main" val="10002"/>
                  </a:ext>
                </a:extLst>
              </a:tr>
              <a:tr h="502717">
                <a:tc>
                  <a:txBody>
                    <a:bodyPr/>
                    <a:lstStyle/>
                    <a:p>
                      <a:r>
                        <a:rPr lang="es-CO" sz="1600" dirty="0">
                          <a:solidFill>
                            <a:srgbClr val="002060"/>
                          </a:solidFill>
                          <a:latin typeface="+mn-lt"/>
                        </a:rPr>
                        <a:t>ISO 45001:2018</a:t>
                      </a:r>
                    </a:p>
                  </a:txBody>
                  <a:tcPr/>
                </a:tc>
                <a:tc>
                  <a:txBody>
                    <a:bodyPr/>
                    <a:lstStyle/>
                    <a:p>
                      <a:pPr algn="ctr"/>
                      <a:r>
                        <a:rPr lang="es-CO" sz="1600" dirty="0">
                          <a:solidFill>
                            <a:srgbClr val="002060"/>
                          </a:solidFill>
                          <a:latin typeface="+mn-lt"/>
                        </a:rPr>
                        <a:t>Certificado por Bureau Veritas</a:t>
                      </a:r>
                    </a:p>
                  </a:txBody>
                  <a:tcPr/>
                </a:tc>
                <a:tc>
                  <a:txBody>
                    <a:bodyPr/>
                    <a:lstStyle/>
                    <a:p>
                      <a:pPr algn="ctr"/>
                      <a:r>
                        <a:rPr lang="es-ES" sz="1600" dirty="0">
                          <a:solidFill>
                            <a:srgbClr val="002060"/>
                          </a:solidFill>
                          <a:latin typeface="+mn-lt"/>
                        </a:rPr>
                        <a:t>19 de octubre de 2025</a:t>
                      </a:r>
                      <a:endParaRPr lang="es-CO" sz="1600" dirty="0">
                        <a:solidFill>
                          <a:srgbClr val="002060"/>
                        </a:solidFill>
                        <a:latin typeface="+mn-lt"/>
                      </a:endParaRPr>
                    </a:p>
                  </a:txBody>
                  <a:tcPr anchor="ctr"/>
                </a:tc>
                <a:extLst>
                  <a:ext uri="{0D108BD9-81ED-4DB2-BD59-A6C34878D82A}">
                    <a16:rowId xmlns:a16="http://schemas.microsoft.com/office/drawing/2014/main" val="2287814759"/>
                  </a:ext>
                </a:extLst>
              </a:tr>
              <a:tr h="680685">
                <a:tc>
                  <a:txBody>
                    <a:bodyPr/>
                    <a:lstStyle/>
                    <a:p>
                      <a:r>
                        <a:rPr lang="es-CO" sz="1600" dirty="0">
                          <a:solidFill>
                            <a:srgbClr val="002060"/>
                          </a:solidFill>
                          <a:latin typeface="+mn-lt"/>
                        </a:rPr>
                        <a:t>ISO 27001:2013</a:t>
                      </a:r>
                    </a:p>
                  </a:txBody>
                  <a:tcPr/>
                </a:tc>
                <a:tc>
                  <a:txBody>
                    <a:bodyPr/>
                    <a:lstStyle/>
                    <a:p>
                      <a:pPr algn="ctr"/>
                      <a:r>
                        <a:rPr lang="es-CO" sz="1600" dirty="0">
                          <a:solidFill>
                            <a:srgbClr val="002060"/>
                          </a:solidFill>
                          <a:latin typeface="+mn-lt"/>
                        </a:rPr>
                        <a:t>Certificado por Bureau Veritas</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ES" sz="1600" b="0" i="0" u="none" strike="noStrike" kern="1200" cap="none" spc="0" normalizeH="0" baseline="0" noProof="0" dirty="0">
                          <a:ln>
                            <a:noFill/>
                          </a:ln>
                          <a:solidFill>
                            <a:srgbClr val="002060"/>
                          </a:solidFill>
                          <a:effectLst/>
                          <a:uLnTx/>
                          <a:uFillTx/>
                          <a:latin typeface="+mn-lt"/>
                          <a:ea typeface="+mn-ea"/>
                          <a:cs typeface="+mn-cs"/>
                        </a:rPr>
                        <a:t>28 de enero de 2026</a:t>
                      </a:r>
                      <a:endParaRPr kumimoji="0" lang="es-CO" sz="1600" b="0" i="0" u="none" strike="noStrike" kern="1200" cap="none" spc="0" normalizeH="0" baseline="0" noProof="0" dirty="0">
                        <a:ln>
                          <a:noFill/>
                        </a:ln>
                        <a:solidFill>
                          <a:srgbClr val="002060"/>
                        </a:solidFill>
                        <a:effectLst/>
                        <a:uLnTx/>
                        <a:uFillTx/>
                        <a:latin typeface="+mn-lt"/>
                        <a:ea typeface="+mn-ea"/>
                        <a:cs typeface="+mn-cs"/>
                      </a:endParaRPr>
                    </a:p>
                  </a:txBody>
                  <a:tcPr anchor="ctr"/>
                </a:tc>
                <a:extLst>
                  <a:ext uri="{0D108BD9-81ED-4DB2-BD59-A6C34878D82A}">
                    <a16:rowId xmlns:a16="http://schemas.microsoft.com/office/drawing/2014/main" val="10004"/>
                  </a:ext>
                </a:extLst>
              </a:tr>
            </a:tbl>
          </a:graphicData>
        </a:graphic>
      </p:graphicFrame>
      <p:graphicFrame>
        <p:nvGraphicFramePr>
          <p:cNvPr id="7" name="5 Tabla">
            <a:extLst>
              <a:ext uri="{FF2B5EF4-FFF2-40B4-BE49-F238E27FC236}">
                <a16:creationId xmlns:a16="http://schemas.microsoft.com/office/drawing/2014/main" id="{026DBD81-6C90-441E-91EA-A4CF8CE88D08}"/>
              </a:ext>
            </a:extLst>
          </p:cNvPr>
          <p:cNvGraphicFramePr>
            <a:graphicFrameLocks noGrp="1"/>
          </p:cNvGraphicFramePr>
          <p:nvPr/>
        </p:nvGraphicFramePr>
        <p:xfrm>
          <a:off x="3596246" y="4871646"/>
          <a:ext cx="4999504" cy="822960"/>
        </p:xfrm>
        <a:graphic>
          <a:graphicData uri="http://schemas.openxmlformats.org/drawingml/2006/table">
            <a:tbl>
              <a:tblPr firstRow="1" bandRow="1">
                <a:tableStyleId>{68D230F3-CF80-4859-8CE7-A43EE81993B5}</a:tableStyleId>
              </a:tblPr>
              <a:tblGrid>
                <a:gridCol w="2499752">
                  <a:extLst>
                    <a:ext uri="{9D8B030D-6E8A-4147-A177-3AD203B41FA5}">
                      <a16:colId xmlns:a16="http://schemas.microsoft.com/office/drawing/2014/main" val="20000"/>
                    </a:ext>
                  </a:extLst>
                </a:gridCol>
                <a:gridCol w="2499752">
                  <a:extLst>
                    <a:ext uri="{9D8B030D-6E8A-4147-A177-3AD203B41FA5}">
                      <a16:colId xmlns:a16="http://schemas.microsoft.com/office/drawing/2014/main" val="20001"/>
                    </a:ext>
                  </a:extLst>
                </a:gridCol>
              </a:tblGrid>
              <a:tr h="176718">
                <a:tc>
                  <a:txBody>
                    <a:bodyPr/>
                    <a:lstStyle/>
                    <a:p>
                      <a:pPr algn="ctr"/>
                      <a:r>
                        <a:rPr lang="es-CO" sz="1000" dirty="0">
                          <a:solidFill>
                            <a:srgbClr val="002060"/>
                          </a:solidFill>
                          <a:latin typeface="+mn-lt"/>
                        </a:rPr>
                        <a:t>DOCUMENTO</a:t>
                      </a:r>
                    </a:p>
                  </a:txBody>
                  <a:tcPr/>
                </a:tc>
                <a:tc>
                  <a:txBody>
                    <a:bodyPr/>
                    <a:lstStyle/>
                    <a:p>
                      <a:pPr algn="ctr"/>
                      <a:r>
                        <a:rPr lang="es-CO" sz="1000" dirty="0">
                          <a:solidFill>
                            <a:srgbClr val="002060"/>
                          </a:solidFill>
                          <a:latin typeface="+mn-lt"/>
                        </a:rPr>
                        <a:t>ESTADO</a:t>
                      </a:r>
                    </a:p>
                  </a:txBody>
                  <a:tcPr/>
                </a:tc>
                <a:extLst>
                  <a:ext uri="{0D108BD9-81ED-4DB2-BD59-A6C34878D82A}">
                    <a16:rowId xmlns:a16="http://schemas.microsoft.com/office/drawing/2014/main" val="10000"/>
                  </a:ext>
                </a:extLst>
              </a:tr>
              <a:tr h="565979">
                <a:tc>
                  <a:txBody>
                    <a:bodyPr/>
                    <a:lstStyle/>
                    <a:p>
                      <a:r>
                        <a:rPr lang="es-CO" sz="1600" dirty="0">
                          <a:solidFill>
                            <a:srgbClr val="002060"/>
                          </a:solidFill>
                          <a:latin typeface="+mn-lt"/>
                        </a:rPr>
                        <a:t>Plan de Continuidad del negocio (ISO 22301:2012)</a:t>
                      </a:r>
                    </a:p>
                  </a:txBody>
                  <a:tcPr/>
                </a:tc>
                <a:tc>
                  <a:txBody>
                    <a:bodyPr/>
                    <a:lstStyle/>
                    <a:p>
                      <a:pPr algn="ctr"/>
                      <a:r>
                        <a:rPr lang="es-CO" sz="1600" dirty="0">
                          <a:solidFill>
                            <a:srgbClr val="002060"/>
                          </a:solidFill>
                          <a:latin typeface="+mn-lt"/>
                        </a:rPr>
                        <a:t>CONFORME*</a:t>
                      </a:r>
                    </a:p>
                  </a:txBody>
                  <a:tcPr anchor="ctr"/>
                </a:tc>
                <a:extLst>
                  <a:ext uri="{0D108BD9-81ED-4DB2-BD59-A6C34878D82A}">
                    <a16:rowId xmlns:a16="http://schemas.microsoft.com/office/drawing/2014/main" val="10005"/>
                  </a:ext>
                </a:extLst>
              </a:tr>
            </a:tbl>
          </a:graphicData>
        </a:graphic>
      </p:graphicFrame>
      <p:pic>
        <p:nvPicPr>
          <p:cNvPr id="10" name="Imagen 9">
            <a:extLst>
              <a:ext uri="{FF2B5EF4-FFF2-40B4-BE49-F238E27FC236}">
                <a16:creationId xmlns:a16="http://schemas.microsoft.com/office/drawing/2014/main" id="{3205F1BB-558D-4572-B7B0-F6EAC69C219A}"/>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10789919" y="74778"/>
            <a:ext cx="1104589" cy="867757"/>
          </a:xfrm>
          <a:prstGeom prst="rect">
            <a:avLst/>
          </a:prstGeom>
        </p:spPr>
      </p:pic>
      <p:sp>
        <p:nvSpPr>
          <p:cNvPr id="2" name="CuadroTexto 1">
            <a:extLst>
              <a:ext uri="{FF2B5EF4-FFF2-40B4-BE49-F238E27FC236}">
                <a16:creationId xmlns:a16="http://schemas.microsoft.com/office/drawing/2014/main" id="{E944AF6F-132F-5838-D3AB-7222C1ED3EE7}"/>
              </a:ext>
            </a:extLst>
          </p:cNvPr>
          <p:cNvSpPr txBox="1"/>
          <p:nvPr/>
        </p:nvSpPr>
        <p:spPr>
          <a:xfrm>
            <a:off x="3592091" y="5803748"/>
            <a:ext cx="5244353" cy="276999"/>
          </a:xfrm>
          <a:prstGeom prst="rect">
            <a:avLst/>
          </a:prstGeom>
          <a:noFill/>
        </p:spPr>
        <p:txBody>
          <a:bodyPr wrap="square" rtlCol="0">
            <a:spAutoFit/>
          </a:bodyPr>
          <a:lstStyle/>
          <a:p>
            <a:r>
              <a:rPr lang="es-CO" sz="1200" dirty="0">
                <a:solidFill>
                  <a:schemeClr val="accent1">
                    <a:lumMod val="50000"/>
                  </a:schemeClr>
                </a:solidFill>
              </a:rPr>
              <a:t>.</a:t>
            </a:r>
          </a:p>
        </p:txBody>
      </p:sp>
    </p:spTree>
    <p:extLst>
      <p:ext uri="{BB962C8B-B14F-4D97-AF65-F5344CB8AC3E}">
        <p14:creationId xmlns:p14="http://schemas.microsoft.com/office/powerpoint/2010/main" val="1353083231"/>
      </p:ext>
    </p:extLst>
  </p:cSld>
  <p:clrMapOvr>
    <a:masterClrMapping/>
  </p:clrMapOvr>
</p:sld>
</file>

<file path=ppt/slides/slide2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Título 3">
            <a:extLst>
              <a:ext uri="{FF2B5EF4-FFF2-40B4-BE49-F238E27FC236}">
                <a16:creationId xmlns:a16="http://schemas.microsoft.com/office/drawing/2014/main" id="{6E3455A4-4AEA-4A34-89E1-4C69A696CF3C}"/>
              </a:ext>
            </a:extLst>
          </p:cNvPr>
          <p:cNvSpPr txBox="1">
            <a:spLocks/>
          </p:cNvSpPr>
          <p:nvPr/>
        </p:nvSpPr>
        <p:spPr>
          <a:xfrm>
            <a:off x="5997924" y="4769851"/>
            <a:ext cx="5959156" cy="698392"/>
          </a:xfrm>
          <a:prstGeom prst="rect">
            <a:avLst/>
          </a:prstGeom>
        </p:spPr>
        <p:txBody>
          <a:bodyPr>
            <a:normAutofit fontScale="97500" lnSpcReduction="10000"/>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lvl="1" algn="ctr">
              <a:tabLst>
                <a:tab pos="914400" algn="l"/>
              </a:tabLst>
            </a:pPr>
            <a:r>
              <a:rPr lang="es-CO" sz="4400" b="1" kern="0" cap="small" dirty="0">
                <a:solidFill>
                  <a:schemeClr val="accent1">
                    <a:lumMod val="50000"/>
                  </a:schemeClr>
                </a:solidFill>
                <a:latin typeface="Candara" panose="020E0502030303020204" pitchFamily="34" charset="0"/>
              </a:rPr>
              <a:t> gestión de calidad</a:t>
            </a:r>
          </a:p>
        </p:txBody>
      </p:sp>
      <p:pic>
        <p:nvPicPr>
          <p:cNvPr id="7" name="Imagen 6">
            <a:extLst>
              <a:ext uri="{FF2B5EF4-FFF2-40B4-BE49-F238E27FC236}">
                <a16:creationId xmlns:a16="http://schemas.microsoft.com/office/drawing/2014/main" id="{B5828D21-D4AC-4D6D-8D86-7297214AB7C8}"/>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7040361" y="2708097"/>
            <a:ext cx="4123508" cy="2061754"/>
          </a:xfrm>
          <a:prstGeom prst="rect">
            <a:avLst/>
          </a:prstGeom>
        </p:spPr>
      </p:pic>
      <p:pic>
        <p:nvPicPr>
          <p:cNvPr id="4" name="Imagen 3">
            <a:extLst>
              <a:ext uri="{FF2B5EF4-FFF2-40B4-BE49-F238E27FC236}">
                <a16:creationId xmlns:a16="http://schemas.microsoft.com/office/drawing/2014/main" id="{EA569392-FF01-4A0B-8529-044BF3CFD731}"/>
              </a:ext>
            </a:extLst>
          </p:cNvPr>
          <p:cNvPicPr>
            <a:picLocks noChangeAspect="1"/>
          </p:cNvPicPr>
          <p:nvPr/>
        </p:nvPicPr>
        <p:blipFill>
          <a:blip r:embed="rId3"/>
          <a:stretch>
            <a:fillRect/>
          </a:stretch>
        </p:blipFill>
        <p:spPr>
          <a:xfrm>
            <a:off x="8355510" y="252689"/>
            <a:ext cx="3233905" cy="1835460"/>
          </a:xfrm>
          <a:prstGeom prst="rect">
            <a:avLst/>
          </a:prstGeom>
        </p:spPr>
      </p:pic>
    </p:spTree>
    <p:extLst>
      <p:ext uri="{BB962C8B-B14F-4D97-AF65-F5344CB8AC3E}">
        <p14:creationId xmlns:p14="http://schemas.microsoft.com/office/powerpoint/2010/main" val="2104630166"/>
      </p:ext>
    </p:extLst>
  </p:cSld>
  <p:clrMapOvr>
    <a:masterClrMapping/>
  </p:clrMapOvr>
</p:sld>
</file>

<file path=ppt/slides/slide2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45" name="Conector recto 44">
            <a:extLst>
              <a:ext uri="{FF2B5EF4-FFF2-40B4-BE49-F238E27FC236}">
                <a16:creationId xmlns:a16="http://schemas.microsoft.com/office/drawing/2014/main" id="{35287CFB-9D52-4C1C-91E1-7ED6E1636E07}"/>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46" name="CuadroTexto 45">
            <a:extLst>
              <a:ext uri="{FF2B5EF4-FFF2-40B4-BE49-F238E27FC236}">
                <a16:creationId xmlns:a16="http://schemas.microsoft.com/office/drawing/2014/main" id="{0D2F997C-8D14-494C-AE5B-56C9049E3FBF}"/>
              </a:ext>
            </a:extLst>
          </p:cNvPr>
          <p:cNvSpPr txBox="1"/>
          <p:nvPr/>
        </p:nvSpPr>
        <p:spPr>
          <a:xfrm>
            <a:off x="392848" y="325773"/>
            <a:ext cx="10482668" cy="615553"/>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lgn="ctr"/>
            <a:r>
              <a:rPr lang="es-ES" sz="3400" dirty="0">
                <a:solidFill>
                  <a:schemeClr val="accent1">
                    <a:lumMod val="50000"/>
                  </a:schemeClr>
                </a:solidFill>
              </a:rPr>
              <a:t>ESTADO DE LAS CERTIFICACIONES DE CALIDAD</a:t>
            </a:r>
          </a:p>
        </p:txBody>
      </p:sp>
      <p:graphicFrame>
        <p:nvGraphicFramePr>
          <p:cNvPr id="5" name="5 Tabla">
            <a:extLst>
              <a:ext uri="{FF2B5EF4-FFF2-40B4-BE49-F238E27FC236}">
                <a16:creationId xmlns:a16="http://schemas.microsoft.com/office/drawing/2014/main" id="{C2C31BCC-4C1C-460B-B319-59A6E3B367F0}"/>
              </a:ext>
            </a:extLst>
          </p:cNvPr>
          <p:cNvGraphicFramePr>
            <a:graphicFrameLocks noGrp="1"/>
          </p:cNvGraphicFramePr>
          <p:nvPr/>
        </p:nvGraphicFramePr>
        <p:xfrm>
          <a:off x="1709282" y="1731696"/>
          <a:ext cx="8127999" cy="2062480"/>
        </p:xfrm>
        <a:graphic>
          <a:graphicData uri="http://schemas.openxmlformats.org/drawingml/2006/table">
            <a:tbl>
              <a:tblPr firstRow="1" bandRow="1">
                <a:tableStyleId>{68D230F3-CF80-4859-8CE7-A43EE81993B5}</a:tableStyleId>
              </a:tblPr>
              <a:tblGrid>
                <a:gridCol w="2709333">
                  <a:extLst>
                    <a:ext uri="{9D8B030D-6E8A-4147-A177-3AD203B41FA5}">
                      <a16:colId xmlns:a16="http://schemas.microsoft.com/office/drawing/2014/main" val="20000"/>
                    </a:ext>
                  </a:extLst>
                </a:gridCol>
                <a:gridCol w="2709333">
                  <a:extLst>
                    <a:ext uri="{9D8B030D-6E8A-4147-A177-3AD203B41FA5}">
                      <a16:colId xmlns:a16="http://schemas.microsoft.com/office/drawing/2014/main" val="20001"/>
                    </a:ext>
                  </a:extLst>
                </a:gridCol>
                <a:gridCol w="2709333">
                  <a:extLst>
                    <a:ext uri="{9D8B030D-6E8A-4147-A177-3AD203B41FA5}">
                      <a16:colId xmlns:a16="http://schemas.microsoft.com/office/drawing/2014/main" val="3606916673"/>
                    </a:ext>
                  </a:extLst>
                </a:gridCol>
              </a:tblGrid>
              <a:tr h="370840">
                <a:tc>
                  <a:txBody>
                    <a:bodyPr/>
                    <a:lstStyle/>
                    <a:p>
                      <a:pPr algn="ctr"/>
                      <a:r>
                        <a:rPr lang="es-CO" sz="1600" dirty="0">
                          <a:solidFill>
                            <a:srgbClr val="002060"/>
                          </a:solidFill>
                          <a:latin typeface="+mn-lt"/>
                        </a:rPr>
                        <a:t>NORMA</a:t>
                      </a:r>
                    </a:p>
                  </a:txBody>
                  <a:tcPr/>
                </a:tc>
                <a:tc>
                  <a:txBody>
                    <a:bodyPr/>
                    <a:lstStyle/>
                    <a:p>
                      <a:pPr algn="ctr"/>
                      <a:r>
                        <a:rPr lang="es-CO" sz="1600" dirty="0">
                          <a:solidFill>
                            <a:srgbClr val="002060"/>
                          </a:solidFill>
                          <a:latin typeface="+mn-lt"/>
                        </a:rPr>
                        <a:t>ESTADO DE LA CERTIFICACIÓN</a:t>
                      </a:r>
                    </a:p>
                  </a:txBody>
                  <a:tcPr/>
                </a:tc>
                <a:tc>
                  <a:txBody>
                    <a:bodyPr/>
                    <a:lstStyle/>
                    <a:p>
                      <a:pPr algn="ctr"/>
                      <a:r>
                        <a:rPr lang="es-ES" sz="1600" dirty="0">
                          <a:solidFill>
                            <a:srgbClr val="002060"/>
                          </a:solidFill>
                          <a:latin typeface="+mn-lt"/>
                        </a:rPr>
                        <a:t>FECHA DE VENCIMIENTO DE LA CERTIFICACIÓN</a:t>
                      </a:r>
                      <a:endParaRPr lang="es-CO" sz="1600" dirty="0">
                        <a:solidFill>
                          <a:srgbClr val="002060"/>
                        </a:solidFill>
                        <a:latin typeface="+mn-lt"/>
                      </a:endParaRPr>
                    </a:p>
                  </a:txBody>
                  <a:tcPr/>
                </a:tc>
                <a:extLst>
                  <a:ext uri="{0D108BD9-81ED-4DB2-BD59-A6C34878D82A}">
                    <a16:rowId xmlns:a16="http://schemas.microsoft.com/office/drawing/2014/main" val="10000"/>
                  </a:ext>
                </a:extLst>
              </a:tr>
              <a:tr h="370840">
                <a:tc>
                  <a:txBody>
                    <a:bodyPr/>
                    <a:lstStyle/>
                    <a:p>
                      <a:r>
                        <a:rPr lang="es-CO" sz="1600" dirty="0">
                          <a:solidFill>
                            <a:srgbClr val="002060"/>
                          </a:solidFill>
                          <a:latin typeface="+mn-lt"/>
                        </a:rPr>
                        <a:t>ISO</a:t>
                      </a:r>
                      <a:r>
                        <a:rPr lang="es-CO" sz="1600" baseline="0" dirty="0">
                          <a:solidFill>
                            <a:srgbClr val="002060"/>
                          </a:solidFill>
                          <a:latin typeface="+mn-lt"/>
                        </a:rPr>
                        <a:t> 9001:2015</a:t>
                      </a:r>
                      <a:endParaRPr lang="es-CO" sz="1600" dirty="0">
                        <a:solidFill>
                          <a:srgbClr val="002060"/>
                        </a:solidFill>
                        <a:latin typeface="+mn-lt"/>
                      </a:endParaRPr>
                    </a:p>
                  </a:txBody>
                  <a:tcPr/>
                </a:tc>
                <a:tc>
                  <a:txBody>
                    <a:bodyPr/>
                    <a:lstStyle/>
                    <a:p>
                      <a:pPr algn="ctr"/>
                      <a:r>
                        <a:rPr lang="es-CO" sz="1600" dirty="0">
                          <a:solidFill>
                            <a:srgbClr val="002060"/>
                          </a:solidFill>
                          <a:latin typeface="+mn-lt"/>
                        </a:rPr>
                        <a:t>Certificado por Bureau Veritas</a:t>
                      </a:r>
                    </a:p>
                  </a:txBody>
                  <a:tcPr/>
                </a:tc>
                <a:tc>
                  <a:txBody>
                    <a:bodyPr/>
                    <a:lstStyle/>
                    <a:p>
                      <a:pPr algn="ctr"/>
                      <a:r>
                        <a:rPr lang="es-ES" sz="1600" dirty="0">
                          <a:solidFill>
                            <a:srgbClr val="002060"/>
                          </a:solidFill>
                          <a:latin typeface="+mn-lt"/>
                        </a:rPr>
                        <a:t>12 de junio de 2026</a:t>
                      </a:r>
                      <a:endParaRPr lang="es-CO" sz="1600" dirty="0">
                        <a:solidFill>
                          <a:srgbClr val="002060"/>
                        </a:solidFill>
                        <a:latin typeface="+mn-lt"/>
                      </a:endParaRPr>
                    </a:p>
                  </a:txBody>
                  <a:tcPr/>
                </a:tc>
                <a:extLst>
                  <a:ext uri="{0D108BD9-81ED-4DB2-BD59-A6C34878D82A}">
                    <a16:rowId xmlns:a16="http://schemas.microsoft.com/office/drawing/2014/main" val="10001"/>
                  </a:ext>
                </a:extLst>
              </a:tr>
              <a:tr h="370840">
                <a:tc>
                  <a:txBody>
                    <a:bodyPr/>
                    <a:lstStyle/>
                    <a:p>
                      <a:r>
                        <a:rPr lang="es-CO" sz="1600" dirty="0">
                          <a:solidFill>
                            <a:srgbClr val="002060"/>
                          </a:solidFill>
                          <a:latin typeface="+mn-lt"/>
                        </a:rPr>
                        <a:t>ISO 14001:2015</a:t>
                      </a:r>
                    </a:p>
                  </a:txBody>
                  <a:tcPr/>
                </a:tc>
                <a:tc>
                  <a:txBody>
                    <a:bodyPr/>
                    <a:lstStyle/>
                    <a:p>
                      <a:pPr algn="ctr"/>
                      <a:r>
                        <a:rPr lang="es-CO" sz="1600" dirty="0">
                          <a:solidFill>
                            <a:srgbClr val="002060"/>
                          </a:solidFill>
                          <a:latin typeface="+mn-lt"/>
                        </a:rPr>
                        <a:t>Certificado por Bureau Veritas</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ES" sz="1600" b="0" i="0" u="none" strike="noStrike" kern="1200" cap="none" spc="0" normalizeH="0" baseline="0" noProof="0" dirty="0">
                          <a:ln>
                            <a:noFill/>
                          </a:ln>
                          <a:solidFill>
                            <a:srgbClr val="002060"/>
                          </a:solidFill>
                          <a:effectLst/>
                          <a:uLnTx/>
                          <a:uFillTx/>
                          <a:latin typeface="+mn-lt"/>
                          <a:ea typeface="+mn-ea"/>
                          <a:cs typeface="+mn-cs"/>
                        </a:rPr>
                        <a:t>19 de septiembre de 2024</a:t>
                      </a:r>
                      <a:endParaRPr kumimoji="0" lang="es-CO" sz="1600" b="0" i="0" u="none" strike="noStrike" kern="1200" cap="none" spc="0" normalizeH="0" baseline="0" noProof="0" dirty="0">
                        <a:ln>
                          <a:noFill/>
                        </a:ln>
                        <a:solidFill>
                          <a:srgbClr val="002060"/>
                        </a:solidFill>
                        <a:effectLst/>
                        <a:uLnTx/>
                        <a:uFillTx/>
                        <a:latin typeface="+mn-lt"/>
                        <a:ea typeface="+mn-ea"/>
                        <a:cs typeface="+mn-cs"/>
                      </a:endParaRPr>
                    </a:p>
                  </a:txBody>
                  <a:tcPr/>
                </a:tc>
                <a:extLst>
                  <a:ext uri="{0D108BD9-81ED-4DB2-BD59-A6C34878D82A}">
                    <a16:rowId xmlns:a16="http://schemas.microsoft.com/office/drawing/2014/main" val="10002"/>
                  </a:ext>
                </a:extLst>
              </a:tr>
              <a:tr h="370840">
                <a:tc>
                  <a:txBody>
                    <a:bodyPr/>
                    <a:lstStyle/>
                    <a:p>
                      <a:r>
                        <a:rPr lang="es-CO" sz="1600" dirty="0">
                          <a:solidFill>
                            <a:srgbClr val="002060"/>
                          </a:solidFill>
                          <a:latin typeface="+mn-lt"/>
                        </a:rPr>
                        <a:t>ISO 45001:2018</a:t>
                      </a:r>
                    </a:p>
                  </a:txBody>
                  <a:tcPr/>
                </a:tc>
                <a:tc>
                  <a:txBody>
                    <a:bodyPr/>
                    <a:lstStyle/>
                    <a:p>
                      <a:pPr algn="ctr"/>
                      <a:r>
                        <a:rPr lang="es-CO" sz="1600" dirty="0">
                          <a:solidFill>
                            <a:srgbClr val="002060"/>
                          </a:solidFill>
                          <a:latin typeface="+mn-lt"/>
                        </a:rPr>
                        <a:t>Certificado por Bureau Veritas</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ES" sz="1600" b="0" i="0" u="none" strike="noStrike" kern="1200" cap="none" spc="0" normalizeH="0" baseline="0" noProof="0" dirty="0">
                          <a:ln>
                            <a:noFill/>
                          </a:ln>
                          <a:solidFill>
                            <a:srgbClr val="002060"/>
                          </a:solidFill>
                          <a:effectLst/>
                          <a:uLnTx/>
                          <a:uFillTx/>
                          <a:latin typeface="+mn-lt"/>
                          <a:ea typeface="+mn-ea"/>
                          <a:cs typeface="+mn-cs"/>
                        </a:rPr>
                        <a:t>19 de septiembre de 2024</a:t>
                      </a:r>
                      <a:endParaRPr kumimoji="0" lang="es-CO" sz="1600" b="0" i="0" u="none" strike="noStrike" kern="1200" cap="none" spc="0" normalizeH="0" baseline="0" noProof="0" dirty="0">
                        <a:ln>
                          <a:noFill/>
                        </a:ln>
                        <a:solidFill>
                          <a:srgbClr val="002060"/>
                        </a:solidFill>
                        <a:effectLst/>
                        <a:uLnTx/>
                        <a:uFillTx/>
                        <a:latin typeface="+mn-lt"/>
                        <a:ea typeface="+mn-ea"/>
                        <a:cs typeface="+mn-cs"/>
                      </a:endParaRPr>
                    </a:p>
                  </a:txBody>
                  <a:tcPr/>
                </a:tc>
                <a:extLst>
                  <a:ext uri="{0D108BD9-81ED-4DB2-BD59-A6C34878D82A}">
                    <a16:rowId xmlns:a16="http://schemas.microsoft.com/office/drawing/2014/main" val="10003"/>
                  </a:ext>
                </a:extLst>
              </a:tr>
              <a:tr h="370840">
                <a:tc>
                  <a:txBody>
                    <a:bodyPr/>
                    <a:lstStyle/>
                    <a:p>
                      <a:r>
                        <a:rPr lang="es-CO" sz="1600" dirty="0">
                          <a:solidFill>
                            <a:srgbClr val="002060"/>
                          </a:solidFill>
                          <a:latin typeface="+mn-lt"/>
                        </a:rPr>
                        <a:t>ISO 27001:2013</a:t>
                      </a:r>
                    </a:p>
                  </a:txBody>
                  <a:tcPr/>
                </a:tc>
                <a:tc>
                  <a:txBody>
                    <a:bodyPr/>
                    <a:lstStyle/>
                    <a:p>
                      <a:pPr algn="ctr"/>
                      <a:r>
                        <a:rPr lang="es-CO" sz="1600" dirty="0">
                          <a:solidFill>
                            <a:srgbClr val="002060"/>
                          </a:solidFill>
                          <a:latin typeface="+mn-lt"/>
                        </a:rPr>
                        <a:t>Certificado por Bureau Veritas</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ES" sz="1600" b="0" i="0" u="none" strike="noStrike" kern="1200" cap="none" spc="0" normalizeH="0" baseline="0" noProof="0" dirty="0">
                          <a:ln>
                            <a:noFill/>
                          </a:ln>
                          <a:solidFill>
                            <a:srgbClr val="002060"/>
                          </a:solidFill>
                          <a:effectLst/>
                          <a:uLnTx/>
                          <a:uFillTx/>
                          <a:latin typeface="+mn-lt"/>
                          <a:ea typeface="+mn-ea"/>
                          <a:cs typeface="+mn-cs"/>
                        </a:rPr>
                        <a:t>28 de enero de 2026</a:t>
                      </a:r>
                      <a:endParaRPr kumimoji="0" lang="es-CO" sz="1600" b="0" i="0" u="none" strike="noStrike" kern="1200" cap="none" spc="0" normalizeH="0" baseline="0" noProof="0" dirty="0">
                        <a:ln>
                          <a:noFill/>
                        </a:ln>
                        <a:solidFill>
                          <a:srgbClr val="002060"/>
                        </a:solidFill>
                        <a:effectLst/>
                        <a:uLnTx/>
                        <a:uFillTx/>
                        <a:latin typeface="+mn-lt"/>
                        <a:ea typeface="+mn-ea"/>
                        <a:cs typeface="+mn-cs"/>
                      </a:endParaRPr>
                    </a:p>
                  </a:txBody>
                  <a:tcPr/>
                </a:tc>
                <a:extLst>
                  <a:ext uri="{0D108BD9-81ED-4DB2-BD59-A6C34878D82A}">
                    <a16:rowId xmlns:a16="http://schemas.microsoft.com/office/drawing/2014/main" val="10004"/>
                  </a:ext>
                </a:extLst>
              </a:tr>
            </a:tbl>
          </a:graphicData>
        </a:graphic>
      </p:graphicFrame>
      <p:graphicFrame>
        <p:nvGraphicFramePr>
          <p:cNvPr id="7" name="5 Tabla">
            <a:extLst>
              <a:ext uri="{FF2B5EF4-FFF2-40B4-BE49-F238E27FC236}">
                <a16:creationId xmlns:a16="http://schemas.microsoft.com/office/drawing/2014/main" id="{7AD60AF1-4CA6-4DE3-B4D5-A1525C39D1D6}"/>
              </a:ext>
            </a:extLst>
          </p:cNvPr>
          <p:cNvGraphicFramePr>
            <a:graphicFrameLocks noGrp="1"/>
          </p:cNvGraphicFramePr>
          <p:nvPr/>
        </p:nvGraphicFramePr>
        <p:xfrm>
          <a:off x="3024286" y="4432531"/>
          <a:ext cx="5708896" cy="914400"/>
        </p:xfrm>
        <a:graphic>
          <a:graphicData uri="http://schemas.openxmlformats.org/drawingml/2006/table">
            <a:tbl>
              <a:tblPr firstRow="1" bandRow="1">
                <a:tableStyleId>{68D230F3-CF80-4859-8CE7-A43EE81993B5}</a:tableStyleId>
              </a:tblPr>
              <a:tblGrid>
                <a:gridCol w="2854448">
                  <a:extLst>
                    <a:ext uri="{9D8B030D-6E8A-4147-A177-3AD203B41FA5}">
                      <a16:colId xmlns:a16="http://schemas.microsoft.com/office/drawing/2014/main" val="20000"/>
                    </a:ext>
                  </a:extLst>
                </a:gridCol>
                <a:gridCol w="2854448">
                  <a:extLst>
                    <a:ext uri="{9D8B030D-6E8A-4147-A177-3AD203B41FA5}">
                      <a16:colId xmlns:a16="http://schemas.microsoft.com/office/drawing/2014/main" val="20001"/>
                    </a:ext>
                  </a:extLst>
                </a:gridCol>
              </a:tblGrid>
              <a:tr h="176718">
                <a:tc>
                  <a:txBody>
                    <a:bodyPr/>
                    <a:lstStyle/>
                    <a:p>
                      <a:pPr algn="ctr"/>
                      <a:r>
                        <a:rPr lang="es-CO" sz="1600" dirty="0">
                          <a:solidFill>
                            <a:srgbClr val="002060"/>
                          </a:solidFill>
                          <a:latin typeface="+mn-lt"/>
                        </a:rPr>
                        <a:t>DOCUMENTO</a:t>
                      </a:r>
                    </a:p>
                  </a:txBody>
                  <a:tcPr/>
                </a:tc>
                <a:tc>
                  <a:txBody>
                    <a:bodyPr/>
                    <a:lstStyle/>
                    <a:p>
                      <a:pPr algn="ctr"/>
                      <a:r>
                        <a:rPr lang="es-CO" sz="1600" dirty="0">
                          <a:solidFill>
                            <a:srgbClr val="002060"/>
                          </a:solidFill>
                          <a:latin typeface="+mn-lt"/>
                        </a:rPr>
                        <a:t>ESTADO</a:t>
                      </a:r>
                    </a:p>
                  </a:txBody>
                  <a:tcPr/>
                </a:tc>
                <a:extLst>
                  <a:ext uri="{0D108BD9-81ED-4DB2-BD59-A6C34878D82A}">
                    <a16:rowId xmlns:a16="http://schemas.microsoft.com/office/drawing/2014/main" val="10000"/>
                  </a:ext>
                </a:extLst>
              </a:tr>
              <a:tr h="565979">
                <a:tc>
                  <a:txBody>
                    <a:bodyPr/>
                    <a:lstStyle/>
                    <a:p>
                      <a:r>
                        <a:rPr lang="es-CO" sz="1600" dirty="0">
                          <a:solidFill>
                            <a:srgbClr val="002060"/>
                          </a:solidFill>
                          <a:latin typeface="+mn-lt"/>
                        </a:rPr>
                        <a:t>Plan de Continuidad del negocio (ISO 22301:2019)</a:t>
                      </a:r>
                    </a:p>
                  </a:txBody>
                  <a:tcPr/>
                </a:tc>
                <a:tc>
                  <a:txBody>
                    <a:bodyPr/>
                    <a:lstStyle/>
                    <a:p>
                      <a:pPr algn="ctr"/>
                      <a:r>
                        <a:rPr lang="es-CO" sz="1600" dirty="0">
                          <a:solidFill>
                            <a:srgbClr val="002060"/>
                          </a:solidFill>
                          <a:latin typeface="+mn-lt"/>
                        </a:rPr>
                        <a:t>CONFORME</a:t>
                      </a:r>
                    </a:p>
                  </a:txBody>
                  <a:tcPr anchor="ctr"/>
                </a:tc>
                <a:extLst>
                  <a:ext uri="{0D108BD9-81ED-4DB2-BD59-A6C34878D82A}">
                    <a16:rowId xmlns:a16="http://schemas.microsoft.com/office/drawing/2014/main" val="10005"/>
                  </a:ext>
                </a:extLst>
              </a:tr>
            </a:tbl>
          </a:graphicData>
        </a:graphic>
      </p:graphicFrame>
      <p:pic>
        <p:nvPicPr>
          <p:cNvPr id="8" name="Imagen 7">
            <a:extLst>
              <a:ext uri="{FF2B5EF4-FFF2-40B4-BE49-F238E27FC236}">
                <a16:creationId xmlns:a16="http://schemas.microsoft.com/office/drawing/2014/main" id="{006A38D5-509C-4389-BE3F-04C4259B28D7}"/>
              </a:ext>
            </a:extLst>
          </p:cNvPr>
          <p:cNvPicPr>
            <a:picLocks noChangeAspect="1"/>
          </p:cNvPicPr>
          <p:nvPr/>
        </p:nvPicPr>
        <p:blipFill>
          <a:blip r:embed="rId3"/>
          <a:stretch>
            <a:fillRect/>
          </a:stretch>
        </p:blipFill>
        <p:spPr>
          <a:xfrm>
            <a:off x="10438999" y="173929"/>
            <a:ext cx="1619613" cy="919240"/>
          </a:xfrm>
          <a:prstGeom prst="rect">
            <a:avLst/>
          </a:prstGeom>
        </p:spPr>
      </p:pic>
    </p:spTree>
    <p:extLst>
      <p:ext uri="{BB962C8B-B14F-4D97-AF65-F5344CB8AC3E}">
        <p14:creationId xmlns:p14="http://schemas.microsoft.com/office/powerpoint/2010/main" val="1307678524"/>
      </p:ext>
    </p:extLst>
  </p:cSld>
  <p:clrMapOvr>
    <a:masterClrMapping/>
  </p:clrMapOvr>
</p:sld>
</file>

<file path=ppt/slides/slide2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Título 3">
            <a:extLst>
              <a:ext uri="{FF2B5EF4-FFF2-40B4-BE49-F238E27FC236}">
                <a16:creationId xmlns:a16="http://schemas.microsoft.com/office/drawing/2014/main" id="{6E3455A4-4AEA-4A34-89E1-4C69A696CF3C}"/>
              </a:ext>
            </a:extLst>
          </p:cNvPr>
          <p:cNvSpPr txBox="1">
            <a:spLocks/>
          </p:cNvSpPr>
          <p:nvPr/>
        </p:nvSpPr>
        <p:spPr>
          <a:xfrm>
            <a:off x="5997924" y="4769851"/>
            <a:ext cx="5959156" cy="698392"/>
          </a:xfrm>
          <a:prstGeom prst="rect">
            <a:avLst/>
          </a:prstGeom>
        </p:spPr>
        <p:txBody>
          <a:bodyPr>
            <a:normAutofit fontScale="97500" lnSpcReduction="10000"/>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lvl="1" algn="ctr">
              <a:tabLst>
                <a:tab pos="914400" algn="l"/>
              </a:tabLst>
            </a:pPr>
            <a:r>
              <a:rPr lang="es-CO" sz="4400" b="1" kern="0" cap="small" dirty="0">
                <a:solidFill>
                  <a:schemeClr val="accent1">
                    <a:lumMod val="50000"/>
                  </a:schemeClr>
                </a:solidFill>
                <a:latin typeface="Candara" panose="020E0502030303020204" pitchFamily="34" charset="0"/>
              </a:rPr>
              <a:t> gestión de calidad</a:t>
            </a:r>
          </a:p>
        </p:txBody>
      </p:sp>
      <p:pic>
        <p:nvPicPr>
          <p:cNvPr id="7" name="Imagen 6">
            <a:extLst>
              <a:ext uri="{FF2B5EF4-FFF2-40B4-BE49-F238E27FC236}">
                <a16:creationId xmlns:a16="http://schemas.microsoft.com/office/drawing/2014/main" id="{B5828D21-D4AC-4D6D-8D86-7297214AB7C8}"/>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7040361" y="2708097"/>
            <a:ext cx="4123508" cy="2061754"/>
          </a:xfrm>
          <a:prstGeom prst="rect">
            <a:avLst/>
          </a:prstGeom>
        </p:spPr>
      </p:pic>
      <p:grpSp>
        <p:nvGrpSpPr>
          <p:cNvPr id="2" name="Grupo 1">
            <a:extLst>
              <a:ext uri="{FF2B5EF4-FFF2-40B4-BE49-F238E27FC236}">
                <a16:creationId xmlns:a16="http://schemas.microsoft.com/office/drawing/2014/main" id="{177A4830-A7B0-0E1A-9FAA-C772BD452E96}"/>
              </a:ext>
            </a:extLst>
          </p:cNvPr>
          <p:cNvGrpSpPr/>
          <p:nvPr/>
        </p:nvGrpSpPr>
        <p:grpSpPr>
          <a:xfrm>
            <a:off x="10523744" y="90125"/>
            <a:ext cx="1280250" cy="1299632"/>
            <a:chOff x="10562619" y="1423954"/>
            <a:chExt cx="1280250" cy="1299632"/>
          </a:xfrm>
        </p:grpSpPr>
        <p:pic>
          <p:nvPicPr>
            <p:cNvPr id="3" name="Picture 2">
              <a:extLst>
                <a:ext uri="{FF2B5EF4-FFF2-40B4-BE49-F238E27FC236}">
                  <a16:creationId xmlns:a16="http://schemas.microsoft.com/office/drawing/2014/main" id="{B74C4B73-E3D0-0906-DA90-7BB6C2D1F860}"/>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t="38323"/>
            <a:stretch/>
          </p:blipFill>
          <p:spPr bwMode="auto">
            <a:xfrm>
              <a:off x="10627933" y="203488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 name="Picture 2">
              <a:extLst>
                <a:ext uri="{FF2B5EF4-FFF2-40B4-BE49-F238E27FC236}">
                  <a16:creationId xmlns:a16="http://schemas.microsoft.com/office/drawing/2014/main" id="{29317271-5AFD-3E73-E798-95E03080BEF0}"/>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r="32599" b="58138"/>
            <a:stretch/>
          </p:blipFill>
          <p:spPr bwMode="auto">
            <a:xfrm>
              <a:off x="10562619" y="142395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Tree>
    <p:extLst>
      <p:ext uri="{BB962C8B-B14F-4D97-AF65-F5344CB8AC3E}">
        <p14:creationId xmlns:p14="http://schemas.microsoft.com/office/powerpoint/2010/main" val="3827929685"/>
      </p:ext>
    </p:extLst>
  </p:cSld>
  <p:clrMapOvr>
    <a:masterClrMapping/>
  </p:clrMapOvr>
</p:sld>
</file>

<file path=ppt/slides/slide2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CuadroTexto 2">
            <a:extLst>
              <a:ext uri="{FF2B5EF4-FFF2-40B4-BE49-F238E27FC236}">
                <a16:creationId xmlns:a16="http://schemas.microsoft.com/office/drawing/2014/main" id="{D59159FD-6E84-4C90-A8CD-ED465666E64B}"/>
              </a:ext>
            </a:extLst>
          </p:cNvPr>
          <p:cNvSpPr txBox="1"/>
          <p:nvPr/>
        </p:nvSpPr>
        <p:spPr>
          <a:xfrm>
            <a:off x="726550" y="135376"/>
            <a:ext cx="8417449" cy="615553"/>
          </a:xfrm>
          <a:prstGeom prst="rect">
            <a:avLst/>
          </a:prstGeom>
          <a:noFill/>
        </p:spPr>
        <p:txBody>
          <a:bodyPr wrap="square" rtlCol="0">
            <a:spAutoFit/>
          </a:bodyPr>
          <a:lstStyle/>
          <a:p>
            <a:pPr>
              <a:defRPr/>
            </a:pPr>
            <a:r>
              <a:rPr lang="es-CO" sz="3400" b="1" cap="small" dirty="0">
                <a:solidFill>
                  <a:schemeClr val="accent1">
                    <a:lumMod val="50000"/>
                  </a:schemeClr>
                </a:solidFill>
                <a:latin typeface="Candara" panose="020E0502030303020204" pitchFamily="34" charset="0"/>
              </a:rPr>
              <a:t>ESTADO DE CERTIFICACIONES DE CALIDAD</a:t>
            </a:r>
            <a:endParaRPr lang="es-ES" sz="3400" dirty="0">
              <a:solidFill>
                <a:schemeClr val="accent1">
                  <a:lumMod val="50000"/>
                </a:schemeClr>
              </a:solidFill>
              <a:latin typeface="Candara" panose="020E0502030303020204" pitchFamily="34" charset="0"/>
            </a:endParaRPr>
          </a:p>
        </p:txBody>
      </p:sp>
      <p:cxnSp>
        <p:nvCxnSpPr>
          <p:cNvPr id="6" name="Conector recto 5">
            <a:extLst>
              <a:ext uri="{FF2B5EF4-FFF2-40B4-BE49-F238E27FC236}">
                <a16:creationId xmlns:a16="http://schemas.microsoft.com/office/drawing/2014/main" id="{0655B186-9D5A-41A7-A9E1-CD34EF4A2784}"/>
              </a:ext>
            </a:extLst>
          </p:cNvPr>
          <p:cNvCxnSpPr>
            <a:cxnSpLocks/>
          </p:cNvCxnSpPr>
          <p:nvPr/>
        </p:nvCxnSpPr>
        <p:spPr>
          <a:xfrm>
            <a:off x="118267" y="843237"/>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7" name="5 Tabla">
            <a:extLst>
              <a:ext uri="{FF2B5EF4-FFF2-40B4-BE49-F238E27FC236}">
                <a16:creationId xmlns:a16="http://schemas.microsoft.com/office/drawing/2014/main" id="{F352FD08-F6A7-491D-8FDF-08F4A61F38A8}"/>
              </a:ext>
            </a:extLst>
          </p:cNvPr>
          <p:cNvGraphicFramePr>
            <a:graphicFrameLocks noGrp="1"/>
          </p:cNvGraphicFramePr>
          <p:nvPr/>
        </p:nvGraphicFramePr>
        <p:xfrm>
          <a:off x="2346371" y="1528815"/>
          <a:ext cx="7499256" cy="1983407"/>
        </p:xfrm>
        <a:graphic>
          <a:graphicData uri="http://schemas.openxmlformats.org/drawingml/2006/table">
            <a:tbl>
              <a:tblPr firstRow="1" bandRow="1">
                <a:tableStyleId>{68D230F3-CF80-4859-8CE7-A43EE81993B5}</a:tableStyleId>
              </a:tblPr>
              <a:tblGrid>
                <a:gridCol w="2499752">
                  <a:extLst>
                    <a:ext uri="{9D8B030D-6E8A-4147-A177-3AD203B41FA5}">
                      <a16:colId xmlns:a16="http://schemas.microsoft.com/office/drawing/2014/main" val="20000"/>
                    </a:ext>
                  </a:extLst>
                </a:gridCol>
                <a:gridCol w="2499752">
                  <a:extLst>
                    <a:ext uri="{9D8B030D-6E8A-4147-A177-3AD203B41FA5}">
                      <a16:colId xmlns:a16="http://schemas.microsoft.com/office/drawing/2014/main" val="20001"/>
                    </a:ext>
                  </a:extLst>
                </a:gridCol>
                <a:gridCol w="2499752">
                  <a:extLst>
                    <a:ext uri="{9D8B030D-6E8A-4147-A177-3AD203B41FA5}">
                      <a16:colId xmlns:a16="http://schemas.microsoft.com/office/drawing/2014/main" val="2054922926"/>
                    </a:ext>
                  </a:extLst>
                </a:gridCol>
              </a:tblGrid>
              <a:tr h="362667">
                <a:tc>
                  <a:txBody>
                    <a:bodyPr/>
                    <a:lstStyle/>
                    <a:p>
                      <a:pPr algn="ctr"/>
                      <a:r>
                        <a:rPr lang="es-CO" sz="1600" dirty="0">
                          <a:solidFill>
                            <a:srgbClr val="002060"/>
                          </a:solidFill>
                          <a:latin typeface="+mn-lt"/>
                        </a:rPr>
                        <a:t>NORMA</a:t>
                      </a:r>
                    </a:p>
                  </a:txBody>
                  <a:tcPr/>
                </a:tc>
                <a:tc>
                  <a:txBody>
                    <a:bodyPr/>
                    <a:lstStyle/>
                    <a:p>
                      <a:pPr algn="ctr"/>
                      <a:r>
                        <a:rPr lang="es-CO" sz="1600" dirty="0">
                          <a:solidFill>
                            <a:srgbClr val="002060"/>
                          </a:solidFill>
                          <a:latin typeface="+mn-lt"/>
                        </a:rPr>
                        <a:t>ENTE CERTIFICADOR</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ES" sz="1600" dirty="0">
                          <a:solidFill>
                            <a:srgbClr val="002060"/>
                          </a:solidFill>
                          <a:latin typeface="+mn-lt"/>
                        </a:rPr>
                        <a:t>FECHA DE VENCIMIENTO DE LA CERTIFICACIÓN</a:t>
                      </a:r>
                      <a:endParaRPr lang="es-CO" sz="1600" dirty="0">
                        <a:solidFill>
                          <a:srgbClr val="002060"/>
                        </a:solidFill>
                        <a:latin typeface="+mn-lt"/>
                      </a:endParaRPr>
                    </a:p>
                  </a:txBody>
                  <a:tcPr/>
                </a:tc>
                <a:extLst>
                  <a:ext uri="{0D108BD9-81ED-4DB2-BD59-A6C34878D82A}">
                    <a16:rowId xmlns:a16="http://schemas.microsoft.com/office/drawing/2014/main" val="10000"/>
                  </a:ext>
                </a:extLst>
              </a:tr>
              <a:tr h="366642">
                <a:tc>
                  <a:txBody>
                    <a:bodyPr/>
                    <a:lstStyle/>
                    <a:p>
                      <a:r>
                        <a:rPr lang="es-CO" sz="1600" dirty="0">
                          <a:solidFill>
                            <a:srgbClr val="002060"/>
                          </a:solidFill>
                          <a:latin typeface="+mn-lt"/>
                        </a:rPr>
                        <a:t>ISO</a:t>
                      </a:r>
                      <a:r>
                        <a:rPr lang="es-CO" sz="1600" baseline="0" dirty="0">
                          <a:solidFill>
                            <a:srgbClr val="002060"/>
                          </a:solidFill>
                          <a:latin typeface="+mn-lt"/>
                        </a:rPr>
                        <a:t> 9001:2015</a:t>
                      </a:r>
                      <a:endParaRPr lang="es-CO" sz="1600" dirty="0">
                        <a:solidFill>
                          <a:srgbClr val="002060"/>
                        </a:solidFill>
                        <a:latin typeface="+mn-lt"/>
                      </a:endParaRPr>
                    </a:p>
                  </a:txBody>
                  <a:tcPr/>
                </a:tc>
                <a:tc>
                  <a:txBody>
                    <a:bodyPr/>
                    <a:lstStyle/>
                    <a:p>
                      <a:pPr algn="ctr"/>
                      <a:r>
                        <a:rPr lang="es-CO" sz="1600" dirty="0">
                          <a:solidFill>
                            <a:srgbClr val="002060"/>
                          </a:solidFill>
                          <a:latin typeface="+mn-lt"/>
                        </a:rPr>
                        <a:t>Bureau Veritas</a:t>
                      </a:r>
                    </a:p>
                  </a:txBody>
                  <a:tcPr/>
                </a:tc>
                <a:tc>
                  <a:txBody>
                    <a:bodyPr/>
                    <a:lstStyle/>
                    <a:p>
                      <a:pPr algn="ctr"/>
                      <a:r>
                        <a:rPr lang="es-ES" sz="1600" dirty="0">
                          <a:solidFill>
                            <a:srgbClr val="002060"/>
                          </a:solidFill>
                          <a:latin typeface="+mn-lt"/>
                        </a:rPr>
                        <a:t>23 de enero de 2027</a:t>
                      </a:r>
                      <a:endParaRPr lang="es-CO" sz="1600" dirty="0">
                        <a:solidFill>
                          <a:srgbClr val="002060"/>
                        </a:solidFill>
                        <a:latin typeface="+mn-lt"/>
                      </a:endParaRPr>
                    </a:p>
                  </a:txBody>
                  <a:tcPr/>
                </a:tc>
                <a:extLst>
                  <a:ext uri="{0D108BD9-81ED-4DB2-BD59-A6C34878D82A}">
                    <a16:rowId xmlns:a16="http://schemas.microsoft.com/office/drawing/2014/main" val="10001"/>
                  </a:ext>
                </a:extLst>
              </a:tr>
              <a:tr h="344556">
                <a:tc>
                  <a:txBody>
                    <a:bodyPr/>
                    <a:lstStyle/>
                    <a:p>
                      <a:r>
                        <a:rPr lang="es-CO" sz="1600" dirty="0">
                          <a:solidFill>
                            <a:srgbClr val="002060"/>
                          </a:solidFill>
                          <a:latin typeface="+mn-lt"/>
                        </a:rPr>
                        <a:t>ISO 14001:2015</a:t>
                      </a:r>
                    </a:p>
                  </a:txBody>
                  <a:tcPr/>
                </a:tc>
                <a:tc>
                  <a:txBody>
                    <a:bodyPr/>
                    <a:lstStyle/>
                    <a:p>
                      <a:pPr algn="ctr"/>
                      <a:r>
                        <a:rPr lang="es-CO" sz="1600" dirty="0">
                          <a:solidFill>
                            <a:srgbClr val="002060"/>
                          </a:solidFill>
                          <a:latin typeface="+mn-lt"/>
                        </a:rPr>
                        <a:t>Bureau Veritas</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ES" sz="1600" b="0" i="0" u="none" strike="noStrike" kern="1200" cap="none" spc="0" normalizeH="0" baseline="0" noProof="0" dirty="0">
                          <a:ln>
                            <a:noFill/>
                          </a:ln>
                          <a:solidFill>
                            <a:srgbClr val="002060"/>
                          </a:solidFill>
                          <a:effectLst/>
                          <a:uLnTx/>
                          <a:uFillTx/>
                          <a:latin typeface="+mn-lt"/>
                          <a:ea typeface="+mn-ea"/>
                          <a:cs typeface="+mn-cs"/>
                        </a:rPr>
                        <a:t>23 de enero de 2027</a:t>
                      </a:r>
                      <a:endParaRPr kumimoji="0" lang="es-CO" sz="1600" b="0" i="0" u="none" strike="noStrike" kern="1200" cap="none" spc="0" normalizeH="0" baseline="0" noProof="0" dirty="0">
                        <a:ln>
                          <a:noFill/>
                        </a:ln>
                        <a:solidFill>
                          <a:srgbClr val="002060"/>
                        </a:solidFill>
                        <a:effectLst/>
                        <a:uLnTx/>
                        <a:uFillTx/>
                        <a:latin typeface="+mn-lt"/>
                        <a:ea typeface="+mn-ea"/>
                        <a:cs typeface="+mn-cs"/>
                      </a:endParaRPr>
                    </a:p>
                  </a:txBody>
                  <a:tcPr/>
                </a:tc>
                <a:extLst>
                  <a:ext uri="{0D108BD9-81ED-4DB2-BD59-A6C34878D82A}">
                    <a16:rowId xmlns:a16="http://schemas.microsoft.com/office/drawing/2014/main" val="10002"/>
                  </a:ext>
                </a:extLst>
              </a:tr>
              <a:tr h="357809">
                <a:tc>
                  <a:txBody>
                    <a:bodyPr/>
                    <a:lstStyle/>
                    <a:p>
                      <a:r>
                        <a:rPr lang="es-CO" sz="1600" dirty="0">
                          <a:solidFill>
                            <a:srgbClr val="002060"/>
                          </a:solidFill>
                          <a:latin typeface="+mn-lt"/>
                        </a:rPr>
                        <a:t>ISO 45001:2018</a:t>
                      </a:r>
                    </a:p>
                  </a:txBody>
                  <a:tcPr/>
                </a:tc>
                <a:tc>
                  <a:txBody>
                    <a:bodyPr/>
                    <a:lstStyle/>
                    <a:p>
                      <a:pPr algn="ctr"/>
                      <a:r>
                        <a:rPr lang="es-CO" sz="1600" dirty="0">
                          <a:solidFill>
                            <a:srgbClr val="002060"/>
                          </a:solidFill>
                          <a:latin typeface="+mn-lt"/>
                        </a:rPr>
                        <a:t>Bureau Veritas</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ES" sz="1600" b="0" i="0" u="none" strike="noStrike" kern="1200" cap="none" spc="0" normalizeH="0" baseline="0" noProof="0" dirty="0">
                          <a:ln>
                            <a:noFill/>
                          </a:ln>
                          <a:solidFill>
                            <a:srgbClr val="002060"/>
                          </a:solidFill>
                          <a:effectLst/>
                          <a:uLnTx/>
                          <a:uFillTx/>
                          <a:latin typeface="+mn-lt"/>
                          <a:ea typeface="+mn-ea"/>
                          <a:cs typeface="+mn-cs"/>
                        </a:rPr>
                        <a:t>23 de enero de 2027</a:t>
                      </a:r>
                      <a:endParaRPr kumimoji="0" lang="es-CO" sz="1600" b="0" i="0" u="none" strike="noStrike" kern="1200" cap="none" spc="0" normalizeH="0" baseline="0" noProof="0" dirty="0">
                        <a:ln>
                          <a:noFill/>
                        </a:ln>
                        <a:solidFill>
                          <a:srgbClr val="002060"/>
                        </a:solidFill>
                        <a:effectLst/>
                        <a:uLnTx/>
                        <a:uFillTx/>
                        <a:latin typeface="+mn-lt"/>
                        <a:ea typeface="+mn-ea"/>
                        <a:cs typeface="+mn-cs"/>
                      </a:endParaRPr>
                    </a:p>
                  </a:txBody>
                  <a:tcPr/>
                </a:tc>
                <a:extLst>
                  <a:ext uri="{0D108BD9-81ED-4DB2-BD59-A6C34878D82A}">
                    <a16:rowId xmlns:a16="http://schemas.microsoft.com/office/drawing/2014/main" val="10003"/>
                  </a:ext>
                </a:extLst>
              </a:tr>
              <a:tr h="291548">
                <a:tc>
                  <a:txBody>
                    <a:bodyPr/>
                    <a:lstStyle/>
                    <a:p>
                      <a:r>
                        <a:rPr lang="es-CO" sz="1600" dirty="0">
                          <a:solidFill>
                            <a:srgbClr val="002060"/>
                          </a:solidFill>
                          <a:latin typeface="+mn-lt"/>
                        </a:rPr>
                        <a:t>ISO 27001:2013</a:t>
                      </a:r>
                    </a:p>
                  </a:txBody>
                  <a:tcPr/>
                </a:tc>
                <a:tc>
                  <a:txBody>
                    <a:bodyPr/>
                    <a:lstStyle/>
                    <a:p>
                      <a:pPr algn="ctr"/>
                      <a:r>
                        <a:rPr lang="es-CO" sz="1600" dirty="0">
                          <a:solidFill>
                            <a:srgbClr val="002060"/>
                          </a:solidFill>
                          <a:latin typeface="+mn-lt"/>
                        </a:rPr>
                        <a:t>ICONTEC</a:t>
                      </a:r>
                    </a:p>
                  </a:txBody>
                  <a:tcPr/>
                </a:tc>
                <a:tc>
                  <a:txBody>
                    <a:bodyPr/>
                    <a:lstStyle/>
                    <a:p>
                      <a:pPr algn="ctr"/>
                      <a:r>
                        <a:rPr lang="es-ES" sz="1600" dirty="0">
                          <a:solidFill>
                            <a:srgbClr val="002060"/>
                          </a:solidFill>
                          <a:latin typeface="+mn-lt"/>
                        </a:rPr>
                        <a:t>30 de enero 2026</a:t>
                      </a:r>
                      <a:endParaRPr lang="es-CO" sz="1600" dirty="0">
                        <a:solidFill>
                          <a:srgbClr val="002060"/>
                        </a:solidFill>
                        <a:latin typeface="+mn-lt"/>
                      </a:endParaRPr>
                    </a:p>
                  </a:txBody>
                  <a:tcPr/>
                </a:tc>
                <a:extLst>
                  <a:ext uri="{0D108BD9-81ED-4DB2-BD59-A6C34878D82A}">
                    <a16:rowId xmlns:a16="http://schemas.microsoft.com/office/drawing/2014/main" val="10004"/>
                  </a:ext>
                </a:extLst>
              </a:tr>
            </a:tbl>
          </a:graphicData>
        </a:graphic>
      </p:graphicFrame>
      <p:graphicFrame>
        <p:nvGraphicFramePr>
          <p:cNvPr id="9" name="5 Tabla">
            <a:extLst>
              <a:ext uri="{FF2B5EF4-FFF2-40B4-BE49-F238E27FC236}">
                <a16:creationId xmlns:a16="http://schemas.microsoft.com/office/drawing/2014/main" id="{7D583BA9-FEBF-4BB0-8D7D-04AFF125E4E3}"/>
              </a:ext>
            </a:extLst>
          </p:cNvPr>
          <p:cNvGraphicFramePr>
            <a:graphicFrameLocks noGrp="1"/>
          </p:cNvGraphicFramePr>
          <p:nvPr/>
        </p:nvGraphicFramePr>
        <p:xfrm>
          <a:off x="3786686" y="4197799"/>
          <a:ext cx="4999504" cy="914400"/>
        </p:xfrm>
        <a:graphic>
          <a:graphicData uri="http://schemas.openxmlformats.org/drawingml/2006/table">
            <a:tbl>
              <a:tblPr firstRow="1" bandRow="1">
                <a:tableStyleId>{68D230F3-CF80-4859-8CE7-A43EE81993B5}</a:tableStyleId>
              </a:tblPr>
              <a:tblGrid>
                <a:gridCol w="2499752">
                  <a:extLst>
                    <a:ext uri="{9D8B030D-6E8A-4147-A177-3AD203B41FA5}">
                      <a16:colId xmlns:a16="http://schemas.microsoft.com/office/drawing/2014/main" val="20000"/>
                    </a:ext>
                  </a:extLst>
                </a:gridCol>
                <a:gridCol w="2499752">
                  <a:extLst>
                    <a:ext uri="{9D8B030D-6E8A-4147-A177-3AD203B41FA5}">
                      <a16:colId xmlns:a16="http://schemas.microsoft.com/office/drawing/2014/main" val="20001"/>
                    </a:ext>
                  </a:extLst>
                </a:gridCol>
              </a:tblGrid>
              <a:tr h="176718">
                <a:tc>
                  <a:txBody>
                    <a:bodyPr/>
                    <a:lstStyle/>
                    <a:p>
                      <a:pPr algn="ctr"/>
                      <a:r>
                        <a:rPr lang="es-CO" sz="1600" dirty="0">
                          <a:solidFill>
                            <a:srgbClr val="002060"/>
                          </a:solidFill>
                          <a:latin typeface="+mn-lt"/>
                        </a:rPr>
                        <a:t>DOCUMENTO</a:t>
                      </a:r>
                    </a:p>
                  </a:txBody>
                  <a:tcPr/>
                </a:tc>
                <a:tc>
                  <a:txBody>
                    <a:bodyPr/>
                    <a:lstStyle/>
                    <a:p>
                      <a:pPr algn="ctr"/>
                      <a:r>
                        <a:rPr lang="es-CO" sz="1600" dirty="0">
                          <a:solidFill>
                            <a:srgbClr val="002060"/>
                          </a:solidFill>
                          <a:latin typeface="+mn-lt"/>
                        </a:rPr>
                        <a:t>ESTADO</a:t>
                      </a:r>
                    </a:p>
                  </a:txBody>
                  <a:tcPr/>
                </a:tc>
                <a:extLst>
                  <a:ext uri="{0D108BD9-81ED-4DB2-BD59-A6C34878D82A}">
                    <a16:rowId xmlns:a16="http://schemas.microsoft.com/office/drawing/2014/main" val="10000"/>
                  </a:ext>
                </a:extLst>
              </a:tr>
              <a:tr h="565979">
                <a:tc>
                  <a:txBody>
                    <a:bodyPr/>
                    <a:lstStyle/>
                    <a:p>
                      <a:r>
                        <a:rPr lang="es-CO" sz="1600" dirty="0">
                          <a:solidFill>
                            <a:srgbClr val="002060"/>
                          </a:solidFill>
                          <a:latin typeface="+mn-lt"/>
                        </a:rPr>
                        <a:t>Plan de Continuidad del negocio (ISO 22301:2019)</a:t>
                      </a:r>
                    </a:p>
                  </a:txBody>
                  <a:tcPr/>
                </a:tc>
                <a:tc>
                  <a:txBody>
                    <a:bodyPr/>
                    <a:lstStyle/>
                    <a:p>
                      <a:pPr algn="ctr"/>
                      <a:r>
                        <a:rPr lang="es-CO" sz="1600" dirty="0">
                          <a:solidFill>
                            <a:srgbClr val="002060"/>
                          </a:solidFill>
                          <a:latin typeface="+mn-lt"/>
                        </a:rPr>
                        <a:t>CONFORME</a:t>
                      </a:r>
                    </a:p>
                  </a:txBody>
                  <a:tcPr anchor="ctr"/>
                </a:tc>
                <a:extLst>
                  <a:ext uri="{0D108BD9-81ED-4DB2-BD59-A6C34878D82A}">
                    <a16:rowId xmlns:a16="http://schemas.microsoft.com/office/drawing/2014/main" val="10005"/>
                  </a:ext>
                </a:extLst>
              </a:tr>
            </a:tbl>
          </a:graphicData>
        </a:graphic>
      </p:graphicFrame>
      <p:grpSp>
        <p:nvGrpSpPr>
          <p:cNvPr id="2" name="Grupo 1">
            <a:extLst>
              <a:ext uri="{FF2B5EF4-FFF2-40B4-BE49-F238E27FC236}">
                <a16:creationId xmlns:a16="http://schemas.microsoft.com/office/drawing/2014/main" id="{177A4830-A7B0-0E1A-9FAA-C772BD452E96}"/>
              </a:ext>
            </a:extLst>
          </p:cNvPr>
          <p:cNvGrpSpPr/>
          <p:nvPr/>
        </p:nvGrpSpPr>
        <p:grpSpPr>
          <a:xfrm>
            <a:off x="10651154" y="101113"/>
            <a:ext cx="814296" cy="649816"/>
            <a:chOff x="10562619" y="1423954"/>
            <a:chExt cx="1280250" cy="1299632"/>
          </a:xfrm>
        </p:grpSpPr>
        <p:pic>
          <p:nvPicPr>
            <p:cNvPr id="3" name="Picture 2">
              <a:extLst>
                <a:ext uri="{FF2B5EF4-FFF2-40B4-BE49-F238E27FC236}">
                  <a16:creationId xmlns:a16="http://schemas.microsoft.com/office/drawing/2014/main" id="{B74C4B73-E3D0-0906-DA90-7BB6C2D1F860}"/>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t="38323"/>
            <a:stretch/>
          </p:blipFill>
          <p:spPr bwMode="auto">
            <a:xfrm>
              <a:off x="10627933" y="203488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 name="Picture 2">
              <a:extLst>
                <a:ext uri="{FF2B5EF4-FFF2-40B4-BE49-F238E27FC236}">
                  <a16:creationId xmlns:a16="http://schemas.microsoft.com/office/drawing/2014/main" id="{29317271-5AFD-3E73-E798-95E03080BEF0}"/>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r="32599" b="58138"/>
            <a:stretch/>
          </p:blipFill>
          <p:spPr bwMode="auto">
            <a:xfrm>
              <a:off x="10562619" y="142395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Tree>
    <p:extLst>
      <p:ext uri="{BB962C8B-B14F-4D97-AF65-F5344CB8AC3E}">
        <p14:creationId xmlns:p14="http://schemas.microsoft.com/office/powerpoint/2010/main" val="2757545386"/>
      </p:ext>
    </p:extLst>
  </p:cSld>
  <p:clrMapOvr>
    <a:masterClrMapping/>
  </p:clrMapOvr>
</p:sld>
</file>

<file path=ppt/slides/slide2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Título 3">
            <a:extLst>
              <a:ext uri="{FF2B5EF4-FFF2-40B4-BE49-F238E27FC236}">
                <a16:creationId xmlns:a16="http://schemas.microsoft.com/office/drawing/2014/main" id="{6E3455A4-4AEA-4A34-89E1-4C69A696CF3C}"/>
              </a:ext>
            </a:extLst>
          </p:cNvPr>
          <p:cNvSpPr txBox="1">
            <a:spLocks/>
          </p:cNvSpPr>
          <p:nvPr/>
        </p:nvSpPr>
        <p:spPr>
          <a:xfrm>
            <a:off x="5997924" y="4769851"/>
            <a:ext cx="5959156" cy="698392"/>
          </a:xfrm>
          <a:prstGeom prst="rect">
            <a:avLst/>
          </a:prstGeom>
        </p:spPr>
        <p:txBody>
          <a:bodyPr>
            <a:normAutofit fontScale="97500" lnSpcReduction="10000"/>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lvl="1" algn="ctr">
              <a:tabLst>
                <a:tab pos="914400" algn="l"/>
              </a:tabLst>
            </a:pPr>
            <a:r>
              <a:rPr lang="es-CO" sz="4400" b="1" kern="0" cap="small" dirty="0">
                <a:solidFill>
                  <a:schemeClr val="accent1">
                    <a:lumMod val="50000"/>
                  </a:schemeClr>
                </a:solidFill>
                <a:latin typeface="Candara" panose="020E0502030303020204" pitchFamily="34" charset="0"/>
              </a:rPr>
              <a:t> gestión de calidad</a:t>
            </a:r>
          </a:p>
        </p:txBody>
      </p:sp>
      <p:pic>
        <p:nvPicPr>
          <p:cNvPr id="7" name="Imagen 6">
            <a:extLst>
              <a:ext uri="{FF2B5EF4-FFF2-40B4-BE49-F238E27FC236}">
                <a16:creationId xmlns:a16="http://schemas.microsoft.com/office/drawing/2014/main" id="{B5828D21-D4AC-4D6D-8D86-7297214AB7C8}"/>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7040361" y="2708097"/>
            <a:ext cx="4123508" cy="2061754"/>
          </a:xfrm>
          <a:prstGeom prst="rect">
            <a:avLst/>
          </a:prstGeom>
        </p:spPr>
      </p:pic>
      <p:pic>
        <p:nvPicPr>
          <p:cNvPr id="4" name="Imagen 3">
            <a:extLst>
              <a:ext uri="{FF2B5EF4-FFF2-40B4-BE49-F238E27FC236}">
                <a16:creationId xmlns:a16="http://schemas.microsoft.com/office/drawing/2014/main" id="{E2564D77-5F5F-48EC-95AA-6232601F2FCF}"/>
              </a:ext>
            </a:extLst>
          </p:cNvPr>
          <p:cNvPicPr>
            <a:picLocks noChangeAspect="1"/>
          </p:cNvPicPr>
          <p:nvPr/>
        </p:nvPicPr>
        <p:blipFill>
          <a:blip r:embed="rId3"/>
          <a:stretch>
            <a:fillRect/>
          </a:stretch>
        </p:blipFill>
        <p:spPr>
          <a:xfrm>
            <a:off x="7604772" y="802020"/>
            <a:ext cx="3459774" cy="875200"/>
          </a:xfrm>
          <a:prstGeom prst="rect">
            <a:avLst/>
          </a:prstGeom>
        </p:spPr>
      </p:pic>
    </p:spTree>
    <p:extLst>
      <p:ext uri="{BB962C8B-B14F-4D97-AF65-F5344CB8AC3E}">
        <p14:creationId xmlns:p14="http://schemas.microsoft.com/office/powerpoint/2010/main" val="4212964580"/>
      </p:ext>
    </p:extLst>
  </p:cSld>
  <p:clrMapOvr>
    <a:masterClrMapping/>
  </p:clrMapOvr>
</p:sld>
</file>

<file path=ppt/slides/slide2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45" name="Conector recto 44">
            <a:extLst>
              <a:ext uri="{FF2B5EF4-FFF2-40B4-BE49-F238E27FC236}">
                <a16:creationId xmlns:a16="http://schemas.microsoft.com/office/drawing/2014/main" id="{35287CFB-9D52-4C1C-91E1-7ED6E1636E07}"/>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46" name="CuadroTexto 45">
            <a:extLst>
              <a:ext uri="{FF2B5EF4-FFF2-40B4-BE49-F238E27FC236}">
                <a16:creationId xmlns:a16="http://schemas.microsoft.com/office/drawing/2014/main" id="{0D2F997C-8D14-494C-AE5B-56C9049E3FBF}"/>
              </a:ext>
            </a:extLst>
          </p:cNvPr>
          <p:cNvSpPr txBox="1"/>
          <p:nvPr/>
        </p:nvSpPr>
        <p:spPr>
          <a:xfrm>
            <a:off x="-665130" y="322576"/>
            <a:ext cx="10482668" cy="615553"/>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lgn="ctr"/>
            <a:r>
              <a:rPr lang="es-ES" sz="3400" dirty="0">
                <a:solidFill>
                  <a:schemeClr val="accent1">
                    <a:lumMod val="50000"/>
                  </a:schemeClr>
                </a:solidFill>
              </a:rPr>
              <a:t>ESTADO DE LAS CERTIFICACIONES DE CALIDAD</a:t>
            </a:r>
          </a:p>
        </p:txBody>
      </p:sp>
      <p:graphicFrame>
        <p:nvGraphicFramePr>
          <p:cNvPr id="4" name="5 Tabla">
            <a:extLst>
              <a:ext uri="{FF2B5EF4-FFF2-40B4-BE49-F238E27FC236}">
                <a16:creationId xmlns:a16="http://schemas.microsoft.com/office/drawing/2014/main" id="{E7440E03-F96A-4739-9FDD-940EB55D360F}"/>
              </a:ext>
            </a:extLst>
          </p:cNvPr>
          <p:cNvGraphicFramePr>
            <a:graphicFrameLocks noGrp="1"/>
          </p:cNvGraphicFramePr>
          <p:nvPr/>
        </p:nvGraphicFramePr>
        <p:xfrm>
          <a:off x="2835963" y="1874380"/>
          <a:ext cx="6718854" cy="2530120"/>
        </p:xfrm>
        <a:graphic>
          <a:graphicData uri="http://schemas.openxmlformats.org/drawingml/2006/table">
            <a:tbl>
              <a:tblPr firstRow="1" bandRow="1">
                <a:tableStyleId>{68D230F3-CF80-4859-8CE7-A43EE81993B5}</a:tableStyleId>
              </a:tblPr>
              <a:tblGrid>
                <a:gridCol w="2239618">
                  <a:extLst>
                    <a:ext uri="{9D8B030D-6E8A-4147-A177-3AD203B41FA5}">
                      <a16:colId xmlns:a16="http://schemas.microsoft.com/office/drawing/2014/main" val="20000"/>
                    </a:ext>
                  </a:extLst>
                </a:gridCol>
                <a:gridCol w="2239618">
                  <a:extLst>
                    <a:ext uri="{9D8B030D-6E8A-4147-A177-3AD203B41FA5}">
                      <a16:colId xmlns:a16="http://schemas.microsoft.com/office/drawing/2014/main" val="20001"/>
                    </a:ext>
                  </a:extLst>
                </a:gridCol>
                <a:gridCol w="2239618">
                  <a:extLst>
                    <a:ext uri="{9D8B030D-6E8A-4147-A177-3AD203B41FA5}">
                      <a16:colId xmlns:a16="http://schemas.microsoft.com/office/drawing/2014/main" val="2107552143"/>
                    </a:ext>
                  </a:extLst>
                </a:gridCol>
              </a:tblGrid>
              <a:tr h="723118">
                <a:tc>
                  <a:txBody>
                    <a:bodyPr/>
                    <a:lstStyle/>
                    <a:p>
                      <a:pPr algn="ctr"/>
                      <a:r>
                        <a:rPr lang="es-CO" sz="1600" dirty="0">
                          <a:solidFill>
                            <a:srgbClr val="002060"/>
                          </a:solidFill>
                          <a:latin typeface="+mn-lt"/>
                        </a:rPr>
                        <a:t>NORMA</a:t>
                      </a:r>
                    </a:p>
                  </a:txBody>
                  <a:tcPr/>
                </a:tc>
                <a:tc>
                  <a:txBody>
                    <a:bodyPr/>
                    <a:lstStyle/>
                    <a:p>
                      <a:pPr algn="ctr"/>
                      <a:r>
                        <a:rPr lang="es-CO" sz="1600" dirty="0">
                          <a:solidFill>
                            <a:srgbClr val="002060"/>
                          </a:solidFill>
                          <a:latin typeface="+mn-lt"/>
                        </a:rPr>
                        <a:t>ENTE CERTIFICADOR</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ES" sz="1600" dirty="0">
                          <a:solidFill>
                            <a:srgbClr val="002060"/>
                          </a:solidFill>
                          <a:latin typeface="+mn-lt"/>
                        </a:rPr>
                        <a:t>FECHA DE VENCIMIENTO DE LA CERTIFICACIÓN</a:t>
                      </a:r>
                      <a:endParaRPr lang="es-CO" sz="1600" dirty="0">
                        <a:solidFill>
                          <a:srgbClr val="002060"/>
                        </a:solidFill>
                        <a:latin typeface="+mn-lt"/>
                      </a:endParaRPr>
                    </a:p>
                  </a:txBody>
                  <a:tcPr/>
                </a:tc>
                <a:extLst>
                  <a:ext uri="{0D108BD9-81ED-4DB2-BD59-A6C34878D82A}">
                    <a16:rowId xmlns:a16="http://schemas.microsoft.com/office/drawing/2014/main" val="10000"/>
                  </a:ext>
                </a:extLst>
              </a:tr>
              <a:tr h="418949">
                <a:tc>
                  <a:txBody>
                    <a:bodyPr/>
                    <a:lstStyle/>
                    <a:p>
                      <a:r>
                        <a:rPr lang="es-CO" sz="1600" dirty="0">
                          <a:solidFill>
                            <a:srgbClr val="002060"/>
                          </a:solidFill>
                          <a:latin typeface="+mn-lt"/>
                        </a:rPr>
                        <a:t>ISO</a:t>
                      </a:r>
                      <a:r>
                        <a:rPr lang="es-CO" sz="1600" baseline="0" dirty="0">
                          <a:solidFill>
                            <a:srgbClr val="002060"/>
                          </a:solidFill>
                          <a:latin typeface="+mn-lt"/>
                        </a:rPr>
                        <a:t> 9001:2015</a:t>
                      </a:r>
                      <a:endParaRPr lang="es-CO" sz="1600" dirty="0">
                        <a:solidFill>
                          <a:srgbClr val="002060"/>
                        </a:solidFill>
                        <a:latin typeface="+mn-lt"/>
                      </a:endParaRP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CO" sz="1600" b="0" i="0" u="none" strike="noStrike" kern="1200" cap="none" spc="0" normalizeH="0" baseline="0" noProof="0" dirty="0">
                          <a:ln>
                            <a:noFill/>
                          </a:ln>
                          <a:solidFill>
                            <a:srgbClr val="002060"/>
                          </a:solidFill>
                          <a:effectLst/>
                          <a:uLnTx/>
                          <a:uFillTx/>
                          <a:latin typeface="+mn-lt"/>
                          <a:ea typeface="+mn-ea"/>
                          <a:cs typeface="+mn-cs"/>
                        </a:rPr>
                        <a:t>ICONTEC</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ES" sz="1600" b="0" i="0" u="none" strike="noStrike" kern="1200" cap="none" spc="0" normalizeH="0" baseline="0" noProof="0" dirty="0">
                          <a:ln>
                            <a:noFill/>
                          </a:ln>
                          <a:solidFill>
                            <a:srgbClr val="002060"/>
                          </a:solidFill>
                          <a:effectLst/>
                          <a:uLnTx/>
                          <a:uFillTx/>
                          <a:latin typeface="+mn-lt"/>
                          <a:ea typeface="+mn-ea"/>
                          <a:cs typeface="+mn-cs"/>
                        </a:rPr>
                        <a:t>30 de diciembre de 2025</a:t>
                      </a:r>
                      <a:endParaRPr kumimoji="0" lang="es-CO" sz="1600" b="0" i="0" u="none" strike="noStrike" kern="1200" cap="none" spc="0" normalizeH="0" baseline="0" noProof="0" dirty="0">
                        <a:ln>
                          <a:noFill/>
                        </a:ln>
                        <a:solidFill>
                          <a:srgbClr val="002060"/>
                        </a:solidFill>
                        <a:effectLst/>
                        <a:uLnTx/>
                        <a:uFillTx/>
                        <a:latin typeface="+mn-lt"/>
                        <a:ea typeface="+mn-ea"/>
                        <a:cs typeface="+mn-cs"/>
                      </a:endParaRPr>
                    </a:p>
                  </a:txBody>
                  <a:tcPr/>
                </a:tc>
                <a:extLst>
                  <a:ext uri="{0D108BD9-81ED-4DB2-BD59-A6C34878D82A}">
                    <a16:rowId xmlns:a16="http://schemas.microsoft.com/office/drawing/2014/main" val="10001"/>
                  </a:ext>
                </a:extLst>
              </a:tr>
              <a:tr h="450313">
                <a:tc>
                  <a:txBody>
                    <a:bodyPr/>
                    <a:lstStyle/>
                    <a:p>
                      <a:r>
                        <a:rPr lang="es-CO" sz="1600" dirty="0">
                          <a:solidFill>
                            <a:srgbClr val="002060"/>
                          </a:solidFill>
                          <a:latin typeface="+mn-lt"/>
                        </a:rPr>
                        <a:t>ISO 14001:2015</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CO" sz="1600" b="0" i="0" u="none" strike="noStrike" kern="1200" cap="none" spc="0" normalizeH="0" baseline="0" noProof="0">
                          <a:ln>
                            <a:noFill/>
                          </a:ln>
                          <a:solidFill>
                            <a:srgbClr val="002060"/>
                          </a:solidFill>
                          <a:effectLst/>
                          <a:uLnTx/>
                          <a:uFillTx/>
                          <a:latin typeface="+mn-lt"/>
                          <a:ea typeface="+mn-ea"/>
                          <a:cs typeface="+mn-cs"/>
                        </a:rPr>
                        <a:t>ICONTEC</a:t>
                      </a:r>
                      <a:endParaRPr kumimoji="0" lang="es-CO" sz="1600" b="0" i="0" u="none" strike="noStrike" kern="1200" cap="none" spc="0" normalizeH="0" baseline="0" noProof="0" dirty="0">
                        <a:ln>
                          <a:noFill/>
                        </a:ln>
                        <a:solidFill>
                          <a:srgbClr val="002060"/>
                        </a:solidFill>
                        <a:effectLst/>
                        <a:uLnTx/>
                        <a:uFillTx/>
                        <a:latin typeface="+mn-lt"/>
                        <a:ea typeface="+mn-ea"/>
                        <a:cs typeface="+mn-cs"/>
                      </a:endParaRP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ES" sz="1600" b="0" i="0" u="none" strike="noStrike" kern="1200" cap="none" spc="0" normalizeH="0" baseline="0" noProof="0" dirty="0">
                          <a:ln>
                            <a:noFill/>
                          </a:ln>
                          <a:solidFill>
                            <a:srgbClr val="002060"/>
                          </a:solidFill>
                          <a:effectLst/>
                          <a:uLnTx/>
                          <a:uFillTx/>
                          <a:latin typeface="+mn-lt"/>
                          <a:ea typeface="+mn-ea"/>
                          <a:cs typeface="+mn-cs"/>
                        </a:rPr>
                        <a:t>30 de diciembre de 2025</a:t>
                      </a:r>
                      <a:endParaRPr kumimoji="0" lang="es-CO" sz="1600" b="0" i="0" u="none" strike="noStrike" kern="1200" cap="none" spc="0" normalizeH="0" baseline="0" noProof="0" dirty="0">
                        <a:ln>
                          <a:noFill/>
                        </a:ln>
                        <a:solidFill>
                          <a:srgbClr val="002060"/>
                        </a:solidFill>
                        <a:effectLst/>
                        <a:uLnTx/>
                        <a:uFillTx/>
                        <a:latin typeface="+mn-lt"/>
                        <a:ea typeface="+mn-ea"/>
                        <a:cs typeface="+mn-cs"/>
                      </a:endParaRPr>
                    </a:p>
                  </a:txBody>
                  <a:tcPr/>
                </a:tc>
                <a:extLst>
                  <a:ext uri="{0D108BD9-81ED-4DB2-BD59-A6C34878D82A}">
                    <a16:rowId xmlns:a16="http://schemas.microsoft.com/office/drawing/2014/main" val="10002"/>
                  </a:ext>
                </a:extLst>
              </a:tr>
              <a:tr h="418949">
                <a:tc>
                  <a:txBody>
                    <a:bodyPr/>
                    <a:lstStyle/>
                    <a:p>
                      <a:r>
                        <a:rPr lang="es-CO" sz="1600" dirty="0">
                          <a:solidFill>
                            <a:srgbClr val="002060"/>
                          </a:solidFill>
                          <a:latin typeface="+mn-lt"/>
                        </a:rPr>
                        <a:t>OHSAS 45001:2018</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CO" sz="1600" b="0" i="0" u="none" strike="noStrike" kern="1200" cap="none" spc="0" normalizeH="0" baseline="0" noProof="0">
                          <a:ln>
                            <a:noFill/>
                          </a:ln>
                          <a:solidFill>
                            <a:srgbClr val="002060"/>
                          </a:solidFill>
                          <a:effectLst/>
                          <a:uLnTx/>
                          <a:uFillTx/>
                          <a:latin typeface="+mn-lt"/>
                          <a:ea typeface="+mn-ea"/>
                          <a:cs typeface="+mn-cs"/>
                        </a:rPr>
                        <a:t>ICONTEC</a:t>
                      </a:r>
                      <a:endParaRPr kumimoji="0" lang="es-CO" sz="1600" b="0" i="0" u="none" strike="noStrike" kern="1200" cap="none" spc="0" normalizeH="0" baseline="0" noProof="0" dirty="0">
                        <a:ln>
                          <a:noFill/>
                        </a:ln>
                        <a:solidFill>
                          <a:srgbClr val="002060"/>
                        </a:solidFill>
                        <a:effectLst/>
                        <a:uLnTx/>
                        <a:uFillTx/>
                        <a:latin typeface="+mn-lt"/>
                        <a:ea typeface="+mn-ea"/>
                        <a:cs typeface="+mn-cs"/>
                      </a:endParaRP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ES" sz="1600" b="0" i="0" u="none" strike="noStrike" kern="1200" cap="none" spc="0" normalizeH="0" baseline="0" noProof="0" dirty="0">
                          <a:ln>
                            <a:noFill/>
                          </a:ln>
                          <a:solidFill>
                            <a:srgbClr val="002060"/>
                          </a:solidFill>
                          <a:effectLst/>
                          <a:uLnTx/>
                          <a:uFillTx/>
                          <a:latin typeface="+mn-lt"/>
                          <a:ea typeface="+mn-ea"/>
                          <a:cs typeface="+mn-cs"/>
                        </a:rPr>
                        <a:t>30 de diciembre de 2025</a:t>
                      </a:r>
                      <a:endParaRPr kumimoji="0" lang="es-CO" sz="1600" b="0" i="0" u="none" strike="noStrike" kern="1200" cap="none" spc="0" normalizeH="0" baseline="0" noProof="0" dirty="0">
                        <a:ln>
                          <a:noFill/>
                        </a:ln>
                        <a:solidFill>
                          <a:srgbClr val="002060"/>
                        </a:solidFill>
                        <a:effectLst/>
                        <a:uLnTx/>
                        <a:uFillTx/>
                        <a:latin typeface="+mn-lt"/>
                        <a:ea typeface="+mn-ea"/>
                        <a:cs typeface="+mn-cs"/>
                      </a:endParaRPr>
                    </a:p>
                  </a:txBody>
                  <a:tcPr marL="68580" marR="68580" marT="0" marB="0" anchor="ctr"/>
                </a:tc>
                <a:extLst>
                  <a:ext uri="{0D108BD9-81ED-4DB2-BD59-A6C34878D82A}">
                    <a16:rowId xmlns:a16="http://schemas.microsoft.com/office/drawing/2014/main" val="10003"/>
                  </a:ext>
                </a:extLst>
              </a:tr>
              <a:tr h="418949">
                <a:tc>
                  <a:txBody>
                    <a:bodyPr/>
                    <a:lstStyle/>
                    <a:p>
                      <a:r>
                        <a:rPr lang="es-CO" sz="1600" dirty="0">
                          <a:solidFill>
                            <a:srgbClr val="002060"/>
                          </a:solidFill>
                          <a:latin typeface="+mn-lt"/>
                        </a:rPr>
                        <a:t>ISO 27001:2013*</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CO" sz="1600" b="0" i="0" u="none" strike="noStrike" kern="1200" cap="none" spc="0" normalizeH="0" baseline="0" noProof="0" dirty="0">
                          <a:ln>
                            <a:noFill/>
                          </a:ln>
                          <a:solidFill>
                            <a:srgbClr val="002060"/>
                          </a:solidFill>
                          <a:effectLst/>
                          <a:uLnTx/>
                          <a:uFillTx/>
                          <a:latin typeface="+mn-lt"/>
                          <a:ea typeface="+mn-ea"/>
                          <a:cs typeface="+mn-cs"/>
                        </a:rPr>
                        <a:t>ICONTEC</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ES" sz="1600" b="0" i="0" u="none" strike="noStrike" kern="1200" cap="none" spc="0" normalizeH="0" baseline="0" noProof="0" dirty="0">
                          <a:ln>
                            <a:noFill/>
                          </a:ln>
                          <a:solidFill>
                            <a:srgbClr val="002060"/>
                          </a:solidFill>
                          <a:effectLst/>
                          <a:uLnTx/>
                          <a:uFillTx/>
                          <a:latin typeface="+mn-lt"/>
                          <a:ea typeface="+mn-ea"/>
                          <a:cs typeface="+mn-cs"/>
                        </a:rPr>
                        <a:t>16 de enero de 2026</a:t>
                      </a:r>
                      <a:endParaRPr kumimoji="0" lang="es-CO" sz="1600" b="0" i="0" u="none" strike="noStrike" kern="1200" cap="none" spc="0" normalizeH="0" baseline="0" noProof="0" dirty="0">
                        <a:ln>
                          <a:noFill/>
                        </a:ln>
                        <a:solidFill>
                          <a:srgbClr val="002060"/>
                        </a:solidFill>
                        <a:effectLst/>
                        <a:uLnTx/>
                        <a:uFillTx/>
                        <a:latin typeface="+mn-lt"/>
                        <a:ea typeface="+mn-ea"/>
                        <a:cs typeface="+mn-cs"/>
                      </a:endParaRPr>
                    </a:p>
                  </a:txBody>
                  <a:tcPr/>
                </a:tc>
                <a:extLst>
                  <a:ext uri="{0D108BD9-81ED-4DB2-BD59-A6C34878D82A}">
                    <a16:rowId xmlns:a16="http://schemas.microsoft.com/office/drawing/2014/main" val="10004"/>
                  </a:ext>
                </a:extLst>
              </a:tr>
            </a:tbl>
          </a:graphicData>
        </a:graphic>
      </p:graphicFrame>
      <p:graphicFrame>
        <p:nvGraphicFramePr>
          <p:cNvPr id="7" name="5 Tabla">
            <a:extLst>
              <a:ext uri="{FF2B5EF4-FFF2-40B4-BE49-F238E27FC236}">
                <a16:creationId xmlns:a16="http://schemas.microsoft.com/office/drawing/2014/main" id="{7BCCD4CE-DAD5-43DB-B97A-74DC65DB970D}"/>
              </a:ext>
            </a:extLst>
          </p:cNvPr>
          <p:cNvGraphicFramePr>
            <a:graphicFrameLocks noGrp="1"/>
          </p:cNvGraphicFramePr>
          <p:nvPr/>
        </p:nvGraphicFramePr>
        <p:xfrm>
          <a:off x="3187521" y="5148434"/>
          <a:ext cx="6015738" cy="914400"/>
        </p:xfrm>
        <a:graphic>
          <a:graphicData uri="http://schemas.openxmlformats.org/drawingml/2006/table">
            <a:tbl>
              <a:tblPr firstRow="1" bandRow="1">
                <a:tableStyleId>{68D230F3-CF80-4859-8CE7-A43EE81993B5}</a:tableStyleId>
              </a:tblPr>
              <a:tblGrid>
                <a:gridCol w="3007869">
                  <a:extLst>
                    <a:ext uri="{9D8B030D-6E8A-4147-A177-3AD203B41FA5}">
                      <a16:colId xmlns:a16="http://schemas.microsoft.com/office/drawing/2014/main" val="20000"/>
                    </a:ext>
                  </a:extLst>
                </a:gridCol>
                <a:gridCol w="3007869">
                  <a:extLst>
                    <a:ext uri="{9D8B030D-6E8A-4147-A177-3AD203B41FA5}">
                      <a16:colId xmlns:a16="http://schemas.microsoft.com/office/drawing/2014/main" val="20001"/>
                    </a:ext>
                  </a:extLst>
                </a:gridCol>
              </a:tblGrid>
              <a:tr h="176718">
                <a:tc>
                  <a:txBody>
                    <a:bodyPr/>
                    <a:lstStyle/>
                    <a:p>
                      <a:pPr algn="ctr"/>
                      <a:r>
                        <a:rPr lang="es-CO" sz="1600" dirty="0">
                          <a:solidFill>
                            <a:srgbClr val="002060"/>
                          </a:solidFill>
                          <a:latin typeface="+mn-lt"/>
                        </a:rPr>
                        <a:t>DOCUMENTO</a:t>
                      </a:r>
                    </a:p>
                  </a:txBody>
                  <a:tcPr/>
                </a:tc>
                <a:tc>
                  <a:txBody>
                    <a:bodyPr/>
                    <a:lstStyle/>
                    <a:p>
                      <a:pPr algn="ctr"/>
                      <a:r>
                        <a:rPr lang="es-CO" sz="1600" dirty="0">
                          <a:solidFill>
                            <a:srgbClr val="002060"/>
                          </a:solidFill>
                          <a:latin typeface="+mn-lt"/>
                        </a:rPr>
                        <a:t>ESTADO</a:t>
                      </a:r>
                    </a:p>
                  </a:txBody>
                  <a:tcPr/>
                </a:tc>
                <a:extLst>
                  <a:ext uri="{0D108BD9-81ED-4DB2-BD59-A6C34878D82A}">
                    <a16:rowId xmlns:a16="http://schemas.microsoft.com/office/drawing/2014/main" val="10000"/>
                  </a:ext>
                </a:extLst>
              </a:tr>
              <a:tr h="565979">
                <a:tc>
                  <a:txBody>
                    <a:bodyPr/>
                    <a:lstStyle/>
                    <a:p>
                      <a:r>
                        <a:rPr lang="es-CO" sz="1600" dirty="0">
                          <a:solidFill>
                            <a:srgbClr val="002060"/>
                          </a:solidFill>
                          <a:latin typeface="+mn-lt"/>
                        </a:rPr>
                        <a:t>Plan de Continuidad del negocio (ISO 22301:2019)</a:t>
                      </a:r>
                    </a:p>
                  </a:txBody>
                  <a:tcPr anchor="ctr"/>
                </a:tc>
                <a:tc>
                  <a:txBody>
                    <a:bodyPr/>
                    <a:lstStyle/>
                    <a:p>
                      <a:pPr algn="ctr"/>
                      <a:r>
                        <a:rPr lang="es-CO" sz="1600" dirty="0">
                          <a:solidFill>
                            <a:srgbClr val="002060"/>
                          </a:solidFill>
                          <a:latin typeface="+mn-lt"/>
                        </a:rPr>
                        <a:t>CONFORME</a:t>
                      </a:r>
                    </a:p>
                  </a:txBody>
                  <a:tcPr anchor="ctr"/>
                </a:tc>
                <a:extLst>
                  <a:ext uri="{0D108BD9-81ED-4DB2-BD59-A6C34878D82A}">
                    <a16:rowId xmlns:a16="http://schemas.microsoft.com/office/drawing/2014/main" val="10005"/>
                  </a:ext>
                </a:extLst>
              </a:tr>
            </a:tbl>
          </a:graphicData>
        </a:graphic>
      </p:graphicFrame>
      <p:pic>
        <p:nvPicPr>
          <p:cNvPr id="6" name="Imagen 5">
            <a:extLst>
              <a:ext uri="{FF2B5EF4-FFF2-40B4-BE49-F238E27FC236}">
                <a16:creationId xmlns:a16="http://schemas.microsoft.com/office/drawing/2014/main" id="{2E66C54A-7303-4384-A9A3-BCF0450F8286}"/>
              </a:ext>
            </a:extLst>
          </p:cNvPr>
          <p:cNvPicPr>
            <a:picLocks noChangeAspect="1"/>
          </p:cNvPicPr>
          <p:nvPr/>
        </p:nvPicPr>
        <p:blipFill>
          <a:blip r:embed="rId3"/>
          <a:stretch>
            <a:fillRect/>
          </a:stretch>
        </p:blipFill>
        <p:spPr>
          <a:xfrm>
            <a:off x="9630808" y="233763"/>
            <a:ext cx="2447779" cy="619201"/>
          </a:xfrm>
          <a:prstGeom prst="rect">
            <a:avLst/>
          </a:prstGeom>
        </p:spPr>
      </p:pic>
    </p:spTree>
    <p:extLst>
      <p:ext uri="{BB962C8B-B14F-4D97-AF65-F5344CB8AC3E}">
        <p14:creationId xmlns:p14="http://schemas.microsoft.com/office/powerpoint/2010/main" val="2844381353"/>
      </p:ext>
    </p:extLst>
  </p:cSld>
  <p:clrMapOvr>
    <a:masterClrMapping/>
  </p:clrMapOvr>
</p:sld>
</file>

<file path=ppt/slides/slide2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Título 3">
            <a:extLst>
              <a:ext uri="{FF2B5EF4-FFF2-40B4-BE49-F238E27FC236}">
                <a16:creationId xmlns:a16="http://schemas.microsoft.com/office/drawing/2014/main" id="{6E3455A4-4AEA-4A34-89E1-4C69A696CF3C}"/>
              </a:ext>
            </a:extLst>
          </p:cNvPr>
          <p:cNvSpPr txBox="1">
            <a:spLocks/>
          </p:cNvSpPr>
          <p:nvPr/>
        </p:nvSpPr>
        <p:spPr>
          <a:xfrm>
            <a:off x="5997924" y="4769851"/>
            <a:ext cx="5959156" cy="698392"/>
          </a:xfrm>
          <a:prstGeom prst="rect">
            <a:avLst/>
          </a:prstGeom>
        </p:spPr>
        <p:txBody>
          <a:bodyPr>
            <a:normAutofit fontScale="97500" lnSpcReduction="10000"/>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lvl="1" algn="ctr">
              <a:tabLst>
                <a:tab pos="914400" algn="l"/>
              </a:tabLst>
            </a:pPr>
            <a:r>
              <a:rPr lang="es-CO" sz="4400" b="1" kern="0" cap="small" dirty="0">
                <a:solidFill>
                  <a:schemeClr val="accent1">
                    <a:lumMod val="50000"/>
                  </a:schemeClr>
                </a:solidFill>
                <a:latin typeface="Candara" panose="020E0502030303020204" pitchFamily="34" charset="0"/>
              </a:rPr>
              <a:t> gestión de calidad</a:t>
            </a:r>
          </a:p>
        </p:txBody>
      </p:sp>
      <p:pic>
        <p:nvPicPr>
          <p:cNvPr id="7" name="Imagen 6">
            <a:extLst>
              <a:ext uri="{FF2B5EF4-FFF2-40B4-BE49-F238E27FC236}">
                <a16:creationId xmlns:a16="http://schemas.microsoft.com/office/drawing/2014/main" id="{B5828D21-D4AC-4D6D-8D86-7297214AB7C8}"/>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7040361" y="2708097"/>
            <a:ext cx="4123508" cy="2061754"/>
          </a:xfrm>
          <a:prstGeom prst="rect">
            <a:avLst/>
          </a:prstGeom>
        </p:spPr>
      </p:pic>
      <p:pic>
        <p:nvPicPr>
          <p:cNvPr id="4" name="Imagen 3">
            <a:extLst>
              <a:ext uri="{FF2B5EF4-FFF2-40B4-BE49-F238E27FC236}">
                <a16:creationId xmlns:a16="http://schemas.microsoft.com/office/drawing/2014/main" id="{BBAF37C6-2774-4252-91F0-CFA80BF83857}"/>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9102115" y="732532"/>
            <a:ext cx="1943466" cy="657225"/>
          </a:xfrm>
          <a:prstGeom prst="rect">
            <a:avLst/>
          </a:prstGeom>
        </p:spPr>
      </p:pic>
    </p:spTree>
    <p:extLst>
      <p:ext uri="{BB962C8B-B14F-4D97-AF65-F5344CB8AC3E}">
        <p14:creationId xmlns:p14="http://schemas.microsoft.com/office/powerpoint/2010/main" val="1199510380"/>
      </p:ext>
    </p:extLst>
  </p:cSld>
  <p:clrMapOvr>
    <a:masterClrMapping/>
  </p:clrMapOvr>
</p:sld>
</file>

<file path=ppt/slides/slide2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CuadroTexto 2">
            <a:extLst>
              <a:ext uri="{FF2B5EF4-FFF2-40B4-BE49-F238E27FC236}">
                <a16:creationId xmlns:a16="http://schemas.microsoft.com/office/drawing/2014/main" id="{D59159FD-6E84-4C90-A8CD-ED465666E64B}"/>
              </a:ext>
            </a:extLst>
          </p:cNvPr>
          <p:cNvSpPr txBox="1"/>
          <p:nvPr/>
        </p:nvSpPr>
        <p:spPr>
          <a:xfrm>
            <a:off x="726550" y="135376"/>
            <a:ext cx="8417449" cy="646331"/>
          </a:xfrm>
          <a:prstGeom prst="rect">
            <a:avLst/>
          </a:prstGeom>
          <a:noFill/>
        </p:spPr>
        <p:txBody>
          <a:bodyPr wrap="square" rtlCol="0">
            <a:spAutoFit/>
          </a:bodyPr>
          <a:lstStyle/>
          <a:p>
            <a:pPr>
              <a:defRPr/>
            </a:pPr>
            <a:r>
              <a:rPr lang="es-CO" sz="3600" b="1" cap="small" dirty="0">
                <a:solidFill>
                  <a:schemeClr val="accent1">
                    <a:lumMod val="50000"/>
                  </a:schemeClr>
                </a:solidFill>
                <a:latin typeface="Candara" panose="020E0502030303020204" pitchFamily="34" charset="0"/>
              </a:rPr>
              <a:t>Estado de certificaciones de calidad</a:t>
            </a:r>
            <a:endParaRPr lang="es-ES" sz="3600" dirty="0">
              <a:solidFill>
                <a:schemeClr val="accent1">
                  <a:lumMod val="50000"/>
                </a:schemeClr>
              </a:solidFill>
              <a:latin typeface="Candara" panose="020E0502030303020204" pitchFamily="34" charset="0"/>
            </a:endParaRPr>
          </a:p>
        </p:txBody>
      </p:sp>
      <p:cxnSp>
        <p:nvCxnSpPr>
          <p:cNvPr id="6" name="Conector recto 5">
            <a:extLst>
              <a:ext uri="{FF2B5EF4-FFF2-40B4-BE49-F238E27FC236}">
                <a16:creationId xmlns:a16="http://schemas.microsoft.com/office/drawing/2014/main" id="{0655B186-9D5A-41A7-A9E1-CD34EF4A2784}"/>
              </a:ext>
            </a:extLst>
          </p:cNvPr>
          <p:cNvCxnSpPr>
            <a:cxnSpLocks/>
          </p:cNvCxnSpPr>
          <p:nvPr/>
        </p:nvCxnSpPr>
        <p:spPr>
          <a:xfrm>
            <a:off x="118268" y="1047952"/>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5 Tabla">
            <a:extLst>
              <a:ext uri="{FF2B5EF4-FFF2-40B4-BE49-F238E27FC236}">
                <a16:creationId xmlns:a16="http://schemas.microsoft.com/office/drawing/2014/main" id="{CA27CAC3-430D-4593-ADC4-E6A37FD2C390}"/>
              </a:ext>
            </a:extLst>
          </p:cNvPr>
          <p:cNvGraphicFramePr>
            <a:graphicFrameLocks noGrp="1"/>
          </p:cNvGraphicFramePr>
          <p:nvPr/>
        </p:nvGraphicFramePr>
        <p:xfrm>
          <a:off x="2544866" y="1794179"/>
          <a:ext cx="6599133" cy="2274244"/>
        </p:xfrm>
        <a:graphic>
          <a:graphicData uri="http://schemas.openxmlformats.org/drawingml/2006/table">
            <a:tbl>
              <a:tblPr firstRow="1" bandRow="1">
                <a:tableStyleId>{68D230F3-CF80-4859-8CE7-A43EE81993B5}</a:tableStyleId>
              </a:tblPr>
              <a:tblGrid>
                <a:gridCol w="2199711">
                  <a:extLst>
                    <a:ext uri="{9D8B030D-6E8A-4147-A177-3AD203B41FA5}">
                      <a16:colId xmlns:a16="http://schemas.microsoft.com/office/drawing/2014/main" val="20000"/>
                    </a:ext>
                  </a:extLst>
                </a:gridCol>
                <a:gridCol w="2199711">
                  <a:extLst>
                    <a:ext uri="{9D8B030D-6E8A-4147-A177-3AD203B41FA5}">
                      <a16:colId xmlns:a16="http://schemas.microsoft.com/office/drawing/2014/main" val="20001"/>
                    </a:ext>
                  </a:extLst>
                </a:gridCol>
                <a:gridCol w="2199711">
                  <a:extLst>
                    <a:ext uri="{9D8B030D-6E8A-4147-A177-3AD203B41FA5}">
                      <a16:colId xmlns:a16="http://schemas.microsoft.com/office/drawing/2014/main" val="1903506776"/>
                    </a:ext>
                  </a:extLst>
                </a:gridCol>
              </a:tblGrid>
              <a:tr h="712102">
                <a:tc>
                  <a:txBody>
                    <a:bodyPr/>
                    <a:lstStyle/>
                    <a:p>
                      <a:pPr algn="ctr"/>
                      <a:r>
                        <a:rPr lang="es-CO" sz="1600" dirty="0">
                          <a:solidFill>
                            <a:srgbClr val="002060"/>
                          </a:solidFill>
                          <a:latin typeface="+mn-lt"/>
                        </a:rPr>
                        <a:t>NORMA</a:t>
                      </a:r>
                    </a:p>
                  </a:txBody>
                  <a:tcPr/>
                </a:tc>
                <a:tc>
                  <a:txBody>
                    <a:bodyPr/>
                    <a:lstStyle/>
                    <a:p>
                      <a:pPr algn="ctr"/>
                      <a:r>
                        <a:rPr lang="es-CO" sz="1600" dirty="0">
                          <a:solidFill>
                            <a:srgbClr val="002060"/>
                          </a:solidFill>
                          <a:latin typeface="+mn-lt"/>
                        </a:rPr>
                        <a:t>ENTE CERTIFICADOR</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ES" sz="1600" dirty="0">
                          <a:solidFill>
                            <a:srgbClr val="002060"/>
                          </a:solidFill>
                          <a:latin typeface="+mn-lt"/>
                        </a:rPr>
                        <a:t>FECHA DE VENCIMIENTO DE LA CERTIFICACIÓN</a:t>
                      </a:r>
                      <a:endParaRPr lang="es-CO" sz="1600" dirty="0">
                        <a:solidFill>
                          <a:srgbClr val="002060"/>
                        </a:solidFill>
                        <a:latin typeface="+mn-lt"/>
                      </a:endParaRPr>
                    </a:p>
                  </a:txBody>
                  <a:tcPr/>
                </a:tc>
                <a:extLst>
                  <a:ext uri="{0D108BD9-81ED-4DB2-BD59-A6C34878D82A}">
                    <a16:rowId xmlns:a16="http://schemas.microsoft.com/office/drawing/2014/main" val="10000"/>
                  </a:ext>
                </a:extLst>
              </a:tr>
              <a:tr h="413870">
                <a:tc>
                  <a:txBody>
                    <a:bodyPr/>
                    <a:lstStyle/>
                    <a:p>
                      <a:pPr algn="l"/>
                      <a:r>
                        <a:rPr lang="es-CO" sz="1600" dirty="0">
                          <a:solidFill>
                            <a:srgbClr val="002060"/>
                          </a:solidFill>
                          <a:latin typeface="+mn-lt"/>
                        </a:rPr>
                        <a:t>ISO</a:t>
                      </a:r>
                      <a:r>
                        <a:rPr lang="es-CO" sz="1600" baseline="0" dirty="0">
                          <a:solidFill>
                            <a:srgbClr val="002060"/>
                          </a:solidFill>
                          <a:latin typeface="+mn-lt"/>
                        </a:rPr>
                        <a:t> 9001:2015</a:t>
                      </a:r>
                      <a:endParaRPr lang="es-CO" sz="1600" dirty="0">
                        <a:solidFill>
                          <a:srgbClr val="002060"/>
                        </a:solidFill>
                        <a:latin typeface="+mn-lt"/>
                      </a:endParaRP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CO" sz="1600" b="0" i="0" u="none" strike="noStrike" kern="1200" cap="none" spc="0" normalizeH="0" baseline="0" noProof="0" dirty="0">
                          <a:ln>
                            <a:noFill/>
                          </a:ln>
                          <a:solidFill>
                            <a:srgbClr val="002060"/>
                          </a:solidFill>
                          <a:effectLst/>
                          <a:uLnTx/>
                          <a:uFillTx/>
                          <a:latin typeface="+mn-lt"/>
                          <a:ea typeface="+mn-ea"/>
                          <a:cs typeface="+mn-cs"/>
                        </a:rPr>
                        <a:t>AENOR</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ES" sz="1600" b="0" i="0" u="none" strike="noStrike" kern="1200" cap="none" spc="0" normalizeH="0" baseline="0" dirty="0">
                          <a:ln>
                            <a:noFill/>
                          </a:ln>
                          <a:solidFill>
                            <a:srgbClr val="002060"/>
                          </a:solidFill>
                          <a:effectLst/>
                          <a:uLnTx/>
                          <a:uFillTx/>
                          <a:latin typeface="+mn-lt"/>
                          <a:ea typeface="+mn-ea"/>
                          <a:cs typeface="+mn-cs"/>
                        </a:rPr>
                        <a:t>1 de diciembre de 2024</a:t>
                      </a:r>
                      <a:endParaRPr kumimoji="0" lang="es-CO" sz="1600" b="0" i="0" u="none" strike="noStrike" kern="1200" cap="none" spc="0" normalizeH="0" baseline="0" dirty="0">
                        <a:ln>
                          <a:noFill/>
                        </a:ln>
                        <a:solidFill>
                          <a:srgbClr val="002060"/>
                        </a:solidFill>
                        <a:effectLst/>
                        <a:uLnTx/>
                        <a:uFillTx/>
                        <a:latin typeface="+mn-lt"/>
                        <a:ea typeface="+mn-ea"/>
                        <a:cs typeface="+mn-cs"/>
                      </a:endParaRPr>
                    </a:p>
                  </a:txBody>
                  <a:tcPr marL="68580" marR="68580" marT="0" marB="0" anchor="ctr"/>
                </a:tc>
                <a:extLst>
                  <a:ext uri="{0D108BD9-81ED-4DB2-BD59-A6C34878D82A}">
                    <a16:rowId xmlns:a16="http://schemas.microsoft.com/office/drawing/2014/main" val="10001"/>
                  </a:ext>
                </a:extLst>
              </a:tr>
              <a:tr h="357578">
                <a:tc>
                  <a:txBody>
                    <a:bodyPr/>
                    <a:lstStyle/>
                    <a:p>
                      <a:pPr algn="l"/>
                      <a:r>
                        <a:rPr lang="es-CO" sz="1600" dirty="0">
                          <a:solidFill>
                            <a:srgbClr val="002060"/>
                          </a:solidFill>
                          <a:latin typeface="+mn-lt"/>
                        </a:rPr>
                        <a:t>ISO 14001:2015</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CO" sz="1600" b="0" i="0" u="none" strike="noStrike" kern="1200" cap="none" spc="0" normalizeH="0" baseline="0" noProof="0" dirty="0">
                          <a:ln>
                            <a:noFill/>
                          </a:ln>
                          <a:solidFill>
                            <a:srgbClr val="002060"/>
                          </a:solidFill>
                          <a:effectLst/>
                          <a:uLnTx/>
                          <a:uFillTx/>
                          <a:latin typeface="+mn-lt"/>
                          <a:ea typeface="+mn-ea"/>
                          <a:cs typeface="+mn-cs"/>
                        </a:rPr>
                        <a:t>AENOR</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ES" sz="1600" b="0" i="0" u="none" strike="noStrike" kern="1200" cap="none" spc="0" normalizeH="0" baseline="0" dirty="0">
                          <a:ln>
                            <a:noFill/>
                          </a:ln>
                          <a:solidFill>
                            <a:srgbClr val="002060"/>
                          </a:solidFill>
                          <a:effectLst/>
                          <a:uLnTx/>
                          <a:uFillTx/>
                          <a:latin typeface="+mn-lt"/>
                          <a:ea typeface="+mn-ea"/>
                          <a:cs typeface="+mn-cs"/>
                        </a:rPr>
                        <a:t>4 de diciembre de 2024</a:t>
                      </a:r>
                      <a:endParaRPr kumimoji="0" lang="es-CO" sz="1600" b="0" i="0" u="none" strike="noStrike" kern="1200" cap="none" spc="0" normalizeH="0" baseline="0" dirty="0">
                        <a:ln>
                          <a:noFill/>
                        </a:ln>
                        <a:solidFill>
                          <a:srgbClr val="002060"/>
                        </a:solidFill>
                        <a:effectLst/>
                        <a:uLnTx/>
                        <a:uFillTx/>
                        <a:latin typeface="+mn-lt"/>
                        <a:ea typeface="+mn-ea"/>
                        <a:cs typeface="+mn-cs"/>
                      </a:endParaRPr>
                    </a:p>
                  </a:txBody>
                  <a:tcPr marL="68580" marR="68580" marT="0" marB="0" anchor="ctr"/>
                </a:tc>
                <a:extLst>
                  <a:ext uri="{0D108BD9-81ED-4DB2-BD59-A6C34878D82A}">
                    <a16:rowId xmlns:a16="http://schemas.microsoft.com/office/drawing/2014/main" val="10002"/>
                  </a:ext>
                </a:extLst>
              </a:tr>
              <a:tr h="344556">
                <a:tc>
                  <a:txBody>
                    <a:bodyPr/>
                    <a:lstStyle/>
                    <a:p>
                      <a:pPr algn="l"/>
                      <a:r>
                        <a:rPr lang="es-CO" sz="1600" dirty="0">
                          <a:solidFill>
                            <a:srgbClr val="002060"/>
                          </a:solidFill>
                          <a:latin typeface="+mn-lt"/>
                        </a:rPr>
                        <a:t>ISO 45001:2018*</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CO" sz="1600" b="0" i="0" u="none" strike="noStrike" kern="1200" cap="none" spc="0" normalizeH="0" baseline="0" noProof="0" dirty="0">
                          <a:ln>
                            <a:noFill/>
                          </a:ln>
                          <a:solidFill>
                            <a:srgbClr val="002060"/>
                          </a:solidFill>
                          <a:effectLst/>
                          <a:uLnTx/>
                          <a:uFillTx/>
                          <a:latin typeface="+mn-lt"/>
                          <a:ea typeface="+mn-ea"/>
                          <a:cs typeface="+mn-cs"/>
                        </a:rPr>
                        <a:t>SGS</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ES" sz="1600" b="0" i="0" u="none" strike="noStrike" kern="1200" cap="none" spc="0" normalizeH="0" baseline="0" dirty="0">
                          <a:ln>
                            <a:noFill/>
                          </a:ln>
                          <a:solidFill>
                            <a:srgbClr val="002060"/>
                          </a:solidFill>
                          <a:effectLst/>
                          <a:uLnTx/>
                          <a:uFillTx/>
                          <a:latin typeface="+mn-lt"/>
                          <a:ea typeface="+mn-ea"/>
                          <a:cs typeface="+mn-cs"/>
                        </a:rPr>
                        <a:t>18 de enero de 2025</a:t>
                      </a:r>
                      <a:endParaRPr kumimoji="0" lang="es-CO" sz="1600" b="0" i="0" u="none" strike="noStrike" kern="1200" cap="none" spc="0" normalizeH="0" baseline="0" dirty="0">
                        <a:ln>
                          <a:noFill/>
                        </a:ln>
                        <a:solidFill>
                          <a:srgbClr val="002060"/>
                        </a:solidFill>
                        <a:effectLst/>
                        <a:uLnTx/>
                        <a:uFillTx/>
                        <a:latin typeface="+mn-lt"/>
                        <a:ea typeface="+mn-ea"/>
                        <a:cs typeface="+mn-cs"/>
                      </a:endParaRPr>
                    </a:p>
                  </a:txBody>
                  <a:tcPr marL="68580" marR="68580" marT="0" marB="0" anchor="ctr"/>
                </a:tc>
                <a:extLst>
                  <a:ext uri="{0D108BD9-81ED-4DB2-BD59-A6C34878D82A}">
                    <a16:rowId xmlns:a16="http://schemas.microsoft.com/office/drawing/2014/main" val="10003"/>
                  </a:ext>
                </a:extLst>
              </a:tr>
              <a:tr h="304800">
                <a:tc>
                  <a:txBody>
                    <a:bodyPr/>
                    <a:lstStyle/>
                    <a:p>
                      <a:pPr algn="l"/>
                      <a:r>
                        <a:rPr lang="es-CO" sz="1600" dirty="0">
                          <a:solidFill>
                            <a:srgbClr val="002060"/>
                          </a:solidFill>
                          <a:latin typeface="+mn-lt"/>
                        </a:rPr>
                        <a:t>ISO 27001:2013</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CO" sz="1600" b="0" i="0" u="none" strike="noStrike" kern="1200" cap="none" spc="0" normalizeH="0" baseline="0" noProof="0" dirty="0">
                          <a:ln>
                            <a:noFill/>
                          </a:ln>
                          <a:solidFill>
                            <a:srgbClr val="002060"/>
                          </a:solidFill>
                          <a:effectLst/>
                          <a:uLnTx/>
                          <a:uFillTx/>
                          <a:latin typeface="+mn-lt"/>
                          <a:ea typeface="+mn-ea"/>
                          <a:cs typeface="+mn-cs"/>
                        </a:rPr>
                        <a:t>AENOR</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ES" sz="1600" b="0" i="0" u="none" strike="noStrike" kern="1200" cap="none" spc="0" normalizeH="0" baseline="0" dirty="0">
                          <a:ln>
                            <a:noFill/>
                          </a:ln>
                          <a:solidFill>
                            <a:srgbClr val="002060"/>
                          </a:solidFill>
                          <a:effectLst/>
                          <a:uLnTx/>
                          <a:uFillTx/>
                          <a:latin typeface="+mn-lt"/>
                          <a:ea typeface="+mn-ea"/>
                          <a:cs typeface="+mn-cs"/>
                        </a:rPr>
                        <a:t>31 de octubre de 2025</a:t>
                      </a:r>
                      <a:endParaRPr kumimoji="0" lang="es-CO" sz="1600" b="0" i="0" u="none" strike="noStrike" kern="1200" cap="none" spc="0" normalizeH="0" baseline="0" dirty="0">
                        <a:ln>
                          <a:noFill/>
                        </a:ln>
                        <a:solidFill>
                          <a:srgbClr val="002060"/>
                        </a:solidFill>
                        <a:effectLst/>
                        <a:uLnTx/>
                        <a:uFillTx/>
                        <a:latin typeface="+mn-lt"/>
                        <a:ea typeface="+mn-ea"/>
                        <a:cs typeface="+mn-cs"/>
                      </a:endParaRPr>
                    </a:p>
                  </a:txBody>
                  <a:tcPr marL="68580" marR="68580" marT="0" marB="0" anchor="ctr"/>
                </a:tc>
                <a:extLst>
                  <a:ext uri="{0D108BD9-81ED-4DB2-BD59-A6C34878D82A}">
                    <a16:rowId xmlns:a16="http://schemas.microsoft.com/office/drawing/2014/main" val="10004"/>
                  </a:ext>
                </a:extLst>
              </a:tr>
            </a:tbl>
          </a:graphicData>
        </a:graphic>
      </p:graphicFrame>
      <p:graphicFrame>
        <p:nvGraphicFramePr>
          <p:cNvPr id="7" name="5 Tabla">
            <a:extLst>
              <a:ext uri="{FF2B5EF4-FFF2-40B4-BE49-F238E27FC236}">
                <a16:creationId xmlns:a16="http://schemas.microsoft.com/office/drawing/2014/main" id="{E73742F3-4D0E-44A5-B50C-1AE178202EE1}"/>
              </a:ext>
            </a:extLst>
          </p:cNvPr>
          <p:cNvGraphicFramePr>
            <a:graphicFrameLocks noGrp="1"/>
          </p:cNvGraphicFramePr>
          <p:nvPr/>
        </p:nvGraphicFramePr>
        <p:xfrm>
          <a:off x="3222255" y="4895648"/>
          <a:ext cx="4999504" cy="914400"/>
        </p:xfrm>
        <a:graphic>
          <a:graphicData uri="http://schemas.openxmlformats.org/drawingml/2006/table">
            <a:tbl>
              <a:tblPr firstRow="1" bandRow="1">
                <a:tableStyleId>{68D230F3-CF80-4859-8CE7-A43EE81993B5}</a:tableStyleId>
              </a:tblPr>
              <a:tblGrid>
                <a:gridCol w="2499752">
                  <a:extLst>
                    <a:ext uri="{9D8B030D-6E8A-4147-A177-3AD203B41FA5}">
                      <a16:colId xmlns:a16="http://schemas.microsoft.com/office/drawing/2014/main" val="20000"/>
                    </a:ext>
                  </a:extLst>
                </a:gridCol>
                <a:gridCol w="2499752">
                  <a:extLst>
                    <a:ext uri="{9D8B030D-6E8A-4147-A177-3AD203B41FA5}">
                      <a16:colId xmlns:a16="http://schemas.microsoft.com/office/drawing/2014/main" val="20001"/>
                    </a:ext>
                  </a:extLst>
                </a:gridCol>
              </a:tblGrid>
              <a:tr h="176718">
                <a:tc>
                  <a:txBody>
                    <a:bodyPr/>
                    <a:lstStyle/>
                    <a:p>
                      <a:pPr algn="ctr"/>
                      <a:r>
                        <a:rPr lang="es-CO" sz="1600" dirty="0">
                          <a:solidFill>
                            <a:srgbClr val="002060"/>
                          </a:solidFill>
                          <a:latin typeface="+mn-lt"/>
                        </a:rPr>
                        <a:t>DOCUMENTO</a:t>
                      </a:r>
                    </a:p>
                  </a:txBody>
                  <a:tcPr/>
                </a:tc>
                <a:tc>
                  <a:txBody>
                    <a:bodyPr/>
                    <a:lstStyle/>
                    <a:p>
                      <a:pPr algn="ctr"/>
                      <a:r>
                        <a:rPr lang="es-CO" sz="1600" dirty="0">
                          <a:solidFill>
                            <a:srgbClr val="002060"/>
                          </a:solidFill>
                          <a:latin typeface="+mn-lt"/>
                        </a:rPr>
                        <a:t>ESTADO</a:t>
                      </a:r>
                    </a:p>
                  </a:txBody>
                  <a:tcPr/>
                </a:tc>
                <a:extLst>
                  <a:ext uri="{0D108BD9-81ED-4DB2-BD59-A6C34878D82A}">
                    <a16:rowId xmlns:a16="http://schemas.microsoft.com/office/drawing/2014/main" val="10000"/>
                  </a:ext>
                </a:extLst>
              </a:tr>
              <a:tr h="565979">
                <a:tc>
                  <a:txBody>
                    <a:bodyPr/>
                    <a:lstStyle/>
                    <a:p>
                      <a:r>
                        <a:rPr lang="es-CO" sz="1600" dirty="0">
                          <a:solidFill>
                            <a:srgbClr val="002060"/>
                          </a:solidFill>
                          <a:latin typeface="+mn-lt"/>
                        </a:rPr>
                        <a:t>Plan de Continuidad del negocio (ISO 22301:2019)</a:t>
                      </a:r>
                    </a:p>
                  </a:txBody>
                  <a:tcPr/>
                </a:tc>
                <a:tc>
                  <a:txBody>
                    <a:bodyPr/>
                    <a:lstStyle/>
                    <a:p>
                      <a:pPr algn="ctr"/>
                      <a:r>
                        <a:rPr lang="es-CO" sz="1600" dirty="0">
                          <a:solidFill>
                            <a:srgbClr val="002060"/>
                          </a:solidFill>
                          <a:latin typeface="+mn-lt"/>
                        </a:rPr>
                        <a:t>CONFORME</a:t>
                      </a:r>
                    </a:p>
                  </a:txBody>
                  <a:tcPr anchor="ctr"/>
                </a:tc>
                <a:extLst>
                  <a:ext uri="{0D108BD9-81ED-4DB2-BD59-A6C34878D82A}">
                    <a16:rowId xmlns:a16="http://schemas.microsoft.com/office/drawing/2014/main" val="10005"/>
                  </a:ext>
                </a:extLst>
              </a:tr>
            </a:tbl>
          </a:graphicData>
        </a:graphic>
      </p:graphicFrame>
      <p:pic>
        <p:nvPicPr>
          <p:cNvPr id="10" name="Imagen 9">
            <a:extLst>
              <a:ext uri="{FF2B5EF4-FFF2-40B4-BE49-F238E27FC236}">
                <a16:creationId xmlns:a16="http://schemas.microsoft.com/office/drawing/2014/main" id="{2DBCFD30-28EB-49EC-9309-76DA3C8786FA}"/>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9944360" y="115469"/>
            <a:ext cx="1943466" cy="657225"/>
          </a:xfrm>
          <a:prstGeom prst="rect">
            <a:avLst/>
          </a:prstGeom>
        </p:spPr>
      </p:pic>
      <p:sp>
        <p:nvSpPr>
          <p:cNvPr id="3" name="CuadroTexto 2">
            <a:extLst>
              <a:ext uri="{FF2B5EF4-FFF2-40B4-BE49-F238E27FC236}">
                <a16:creationId xmlns:a16="http://schemas.microsoft.com/office/drawing/2014/main" id="{DCE6E354-72C9-75C1-45F9-FD177288C572}"/>
              </a:ext>
            </a:extLst>
          </p:cNvPr>
          <p:cNvSpPr txBox="1"/>
          <p:nvPr/>
        </p:nvSpPr>
        <p:spPr>
          <a:xfrm>
            <a:off x="2712046" y="4320637"/>
            <a:ext cx="5244353" cy="276999"/>
          </a:xfrm>
          <a:prstGeom prst="rect">
            <a:avLst/>
          </a:prstGeom>
          <a:noFill/>
        </p:spPr>
        <p:txBody>
          <a:bodyPr wrap="square" rtlCol="0">
            <a:spAutoFit/>
          </a:bodyPr>
          <a:lstStyle/>
          <a:p>
            <a:r>
              <a:rPr lang="es-CO" sz="1200" dirty="0">
                <a:solidFill>
                  <a:schemeClr val="accent1">
                    <a:lumMod val="50000"/>
                  </a:schemeClr>
                </a:solidFill>
              </a:rPr>
              <a:t>*El documento se encuentra en revisión por parte de la Interventoría.</a:t>
            </a:r>
          </a:p>
        </p:txBody>
      </p:sp>
    </p:spTree>
    <p:extLst>
      <p:ext uri="{BB962C8B-B14F-4D97-AF65-F5344CB8AC3E}">
        <p14:creationId xmlns:p14="http://schemas.microsoft.com/office/powerpoint/2010/main" val="2635822276"/>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9" name="Conector recto 28">
            <a:extLst>
              <a:ext uri="{FF2B5EF4-FFF2-40B4-BE49-F238E27FC236}">
                <a16:creationId xmlns:a16="http://schemas.microsoft.com/office/drawing/2014/main" id="{E461885A-9441-4ADE-982B-DA9345520816}"/>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37" name="Imagen 36">
            <a:extLst>
              <a:ext uri="{FF2B5EF4-FFF2-40B4-BE49-F238E27FC236}">
                <a16:creationId xmlns:a16="http://schemas.microsoft.com/office/drawing/2014/main" id="{8CA5A062-9F83-4481-9751-6BD17B3F3018}"/>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398563" y="1598661"/>
            <a:ext cx="1280414" cy="1005884"/>
          </a:xfrm>
          <a:prstGeom prst="rect">
            <a:avLst/>
          </a:prstGeom>
        </p:spPr>
      </p:pic>
      <p:pic>
        <p:nvPicPr>
          <p:cNvPr id="38" name="Imagen 37">
            <a:extLst>
              <a:ext uri="{FF2B5EF4-FFF2-40B4-BE49-F238E27FC236}">
                <a16:creationId xmlns:a16="http://schemas.microsoft.com/office/drawing/2014/main" id="{6699C94C-AB3F-4DE9-87F3-B6FDCBB4F20B}"/>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12658" t="17307" r="12911" b="19214"/>
          <a:stretch/>
        </p:blipFill>
        <p:spPr>
          <a:xfrm>
            <a:off x="2180418" y="1677823"/>
            <a:ext cx="1783040" cy="1009853"/>
          </a:xfrm>
          <a:prstGeom prst="rect">
            <a:avLst/>
          </a:prstGeom>
        </p:spPr>
      </p:pic>
      <p:pic>
        <p:nvPicPr>
          <p:cNvPr id="40" name="Imagen 39">
            <a:extLst>
              <a:ext uri="{FF2B5EF4-FFF2-40B4-BE49-F238E27FC236}">
                <a16:creationId xmlns:a16="http://schemas.microsoft.com/office/drawing/2014/main" id="{72550A7E-5376-4DE4-BDB1-88C427DDD7B4}"/>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6174980" y="2170134"/>
            <a:ext cx="1762267" cy="373662"/>
          </a:xfrm>
          <a:prstGeom prst="rect">
            <a:avLst/>
          </a:prstGeom>
        </p:spPr>
      </p:pic>
      <p:pic>
        <p:nvPicPr>
          <p:cNvPr id="41" name="Imagen 40">
            <a:extLst>
              <a:ext uri="{FF2B5EF4-FFF2-40B4-BE49-F238E27FC236}">
                <a16:creationId xmlns:a16="http://schemas.microsoft.com/office/drawing/2014/main" id="{A86479F3-181D-4F05-AB7C-32E8E2BB7F74}"/>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8379166" y="2008596"/>
            <a:ext cx="1547444" cy="595949"/>
          </a:xfrm>
          <a:prstGeom prst="rect">
            <a:avLst/>
          </a:prstGeom>
        </p:spPr>
      </p:pic>
      <p:pic>
        <p:nvPicPr>
          <p:cNvPr id="47" name="Imagen 46">
            <a:extLst>
              <a:ext uri="{FF2B5EF4-FFF2-40B4-BE49-F238E27FC236}">
                <a16:creationId xmlns:a16="http://schemas.microsoft.com/office/drawing/2014/main" id="{9C6C6B1D-138C-4FE0-8F21-E52FA8DB077B}"/>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861384" y="186272"/>
            <a:ext cx="1233949" cy="863764"/>
          </a:xfrm>
          <a:prstGeom prst="rect">
            <a:avLst/>
          </a:prstGeom>
        </p:spPr>
      </p:pic>
      <p:sp>
        <p:nvSpPr>
          <p:cNvPr id="2" name="CuadroTexto 1">
            <a:extLst>
              <a:ext uri="{FF2B5EF4-FFF2-40B4-BE49-F238E27FC236}">
                <a16:creationId xmlns:a16="http://schemas.microsoft.com/office/drawing/2014/main" id="{2EAB69B5-FAE7-4453-84DE-26E4C74E32EC}"/>
              </a:ext>
            </a:extLst>
          </p:cNvPr>
          <p:cNvSpPr txBox="1"/>
          <p:nvPr/>
        </p:nvSpPr>
        <p:spPr>
          <a:xfrm>
            <a:off x="10011582" y="2101603"/>
            <a:ext cx="1714810" cy="646331"/>
          </a:xfrm>
          <a:prstGeom prst="rect">
            <a:avLst/>
          </a:prstGeom>
          <a:noFill/>
        </p:spPr>
        <p:txBody>
          <a:bodyPr wrap="square" rtlCol="0">
            <a:spAutoFit/>
          </a:bodyPr>
          <a:lstStyle/>
          <a:p>
            <a:pPr algn="ctr"/>
            <a:r>
              <a:rPr lang="es-CO" sz="3600" b="1" kern="0" cap="small">
                <a:solidFill>
                  <a:schemeClr val="accent1">
                    <a:lumMod val="50000"/>
                  </a:schemeClr>
                </a:solidFill>
                <a:latin typeface="Candara" panose="020E0502030303020204" pitchFamily="34" charset="0"/>
              </a:rPr>
              <a:t>TOTAL</a:t>
            </a:r>
            <a:endParaRPr lang="es-CO"/>
          </a:p>
        </p:txBody>
      </p:sp>
      <p:sp>
        <p:nvSpPr>
          <p:cNvPr id="18" name="CuadroTexto 17">
            <a:extLst>
              <a:ext uri="{FF2B5EF4-FFF2-40B4-BE49-F238E27FC236}">
                <a16:creationId xmlns:a16="http://schemas.microsoft.com/office/drawing/2014/main" id="{12498162-9F2A-4873-9238-CBDDB2BBBB62}"/>
              </a:ext>
            </a:extLst>
          </p:cNvPr>
          <p:cNvSpPr txBox="1"/>
          <p:nvPr/>
        </p:nvSpPr>
        <p:spPr>
          <a:xfrm>
            <a:off x="2310063" y="35988"/>
            <a:ext cx="9881937" cy="923330"/>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gestión técnica operativa </a:t>
            </a:r>
          </a:p>
          <a:p>
            <a:pPr lvl="1"/>
            <a:r>
              <a:rPr lang="es-CO" sz="1600" b="0" dirty="0">
                <a:solidFill>
                  <a:srgbClr val="4472C4">
                    <a:lumMod val="50000"/>
                  </a:srgbClr>
                </a:solidFill>
              </a:rPr>
              <a:t>Histórico – Mantenimiento De Cestas  </a:t>
            </a:r>
            <a:r>
              <a:rPr lang="es-CO" sz="1600" b="0" dirty="0">
                <a:solidFill>
                  <a:srgbClr val="4472C4">
                    <a:lumMod val="50000"/>
                  </a:srgbClr>
                </a:solidFill>
                <a:cs typeface="Calibri" panose="020F0502020204030204" pitchFamily="34" charset="0"/>
              </a:rPr>
              <a:t>2024</a:t>
            </a:r>
            <a:endParaRPr lang="es-CO" sz="1600" b="0" kern="0" dirty="0">
              <a:solidFill>
                <a:schemeClr val="accent1">
                  <a:lumMod val="50000"/>
                </a:schemeClr>
              </a:solidFill>
            </a:endParaRPr>
          </a:p>
        </p:txBody>
      </p:sp>
      <p:sp>
        <p:nvSpPr>
          <p:cNvPr id="24" name="CuadroTexto 23">
            <a:extLst>
              <a:ext uri="{FF2B5EF4-FFF2-40B4-BE49-F238E27FC236}">
                <a16:creationId xmlns:a16="http://schemas.microsoft.com/office/drawing/2014/main" id="{658286C1-CBF0-4632-8D8F-345CEBB83FB9}"/>
              </a:ext>
            </a:extLst>
          </p:cNvPr>
          <p:cNvSpPr txBox="1"/>
          <p:nvPr/>
        </p:nvSpPr>
        <p:spPr>
          <a:xfrm>
            <a:off x="136956" y="6350169"/>
            <a:ext cx="6038024" cy="507831"/>
          </a:xfrm>
          <a:prstGeom prst="rect">
            <a:avLst/>
          </a:prstGeom>
          <a:noFill/>
        </p:spPr>
        <p:txBody>
          <a:bodyPr wrap="square" rtlCol="0">
            <a:spAutoFit/>
          </a:bodyPr>
          <a:lstStyle/>
          <a:p>
            <a:r>
              <a:rPr lang="es-CO" sz="900" dirty="0">
                <a:solidFill>
                  <a:schemeClr val="accent1">
                    <a:lumMod val="50000"/>
                  </a:schemeClr>
                </a:solidFill>
              </a:rPr>
              <a:t>Fuente: Informe del Concesionario</a:t>
            </a:r>
          </a:p>
          <a:p>
            <a:r>
              <a:rPr lang="es-MX" sz="900" dirty="0">
                <a:solidFill>
                  <a:schemeClr val="accent1">
                    <a:lumMod val="50000"/>
                  </a:schemeClr>
                </a:solidFill>
              </a:rPr>
              <a:t>Periodo comprendido entre el 1 de enero y el 31 de marzo 2024.</a:t>
            </a:r>
            <a:endParaRPr lang="es-CO" sz="900" dirty="0">
              <a:solidFill>
                <a:schemeClr val="accent1">
                  <a:lumMod val="50000"/>
                </a:schemeClr>
              </a:solidFill>
            </a:endParaRPr>
          </a:p>
          <a:p>
            <a:endParaRPr lang="es-CO" sz="900" dirty="0">
              <a:solidFill>
                <a:schemeClr val="accent1">
                  <a:lumMod val="50000"/>
                </a:schemeClr>
              </a:solidFill>
            </a:endParaRPr>
          </a:p>
        </p:txBody>
      </p:sp>
      <p:pic>
        <p:nvPicPr>
          <p:cNvPr id="25" name="Picture 2">
            <a:extLst>
              <a:ext uri="{FF2B5EF4-FFF2-40B4-BE49-F238E27FC236}">
                <a16:creationId xmlns:a16="http://schemas.microsoft.com/office/drawing/2014/main" id="{2806AE79-9EFD-44D3-9AEC-3E5FD17ABA3E}"/>
              </a:ext>
            </a:extLst>
          </p:cNvPr>
          <p:cNvPicPr>
            <a:picLocks noChangeAspect="1" noChangeArrowheads="1"/>
          </p:cNvPicPr>
          <p:nvPr/>
        </p:nvPicPr>
        <p:blipFill rotWithShape="1">
          <a:blip r:embed="rId8" cstate="email">
            <a:extLst>
              <a:ext uri="{28A0092B-C50C-407E-A947-70E740481C1C}">
                <a14:useLocalDpi xmlns:a14="http://schemas.microsoft.com/office/drawing/2010/main"/>
              </a:ext>
            </a:extLst>
          </a:blip>
          <a:srcRect/>
          <a:stretch/>
        </p:blipFill>
        <p:spPr bwMode="auto">
          <a:xfrm>
            <a:off x="4518125" y="202437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6" name="Picture 2">
            <a:extLst>
              <a:ext uri="{FF2B5EF4-FFF2-40B4-BE49-F238E27FC236}">
                <a16:creationId xmlns:a16="http://schemas.microsoft.com/office/drawing/2014/main" id="{F6D90349-C00D-4E43-8079-50CFA93C8650}"/>
              </a:ext>
            </a:extLst>
          </p:cNvPr>
          <p:cNvPicPr>
            <a:picLocks noChangeAspect="1" noChangeArrowheads="1"/>
          </p:cNvPicPr>
          <p:nvPr/>
        </p:nvPicPr>
        <p:blipFill rotWithShape="1">
          <a:blip r:embed="rId9" cstate="email">
            <a:extLst>
              <a:ext uri="{28A0092B-C50C-407E-A947-70E740481C1C}">
                <a14:useLocalDpi xmlns:a14="http://schemas.microsoft.com/office/drawing/2010/main"/>
              </a:ext>
            </a:extLst>
          </a:blip>
          <a:srcRect/>
          <a:stretch/>
        </p:blipFill>
        <p:spPr bwMode="auto">
          <a:xfrm>
            <a:off x="4518125" y="1343992"/>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4" name="Tabla 3">
            <a:extLst>
              <a:ext uri="{FF2B5EF4-FFF2-40B4-BE49-F238E27FC236}">
                <a16:creationId xmlns:a16="http://schemas.microsoft.com/office/drawing/2014/main" id="{AA4A9ECA-C9FC-7077-7578-4AE32532AC0B}"/>
              </a:ext>
            </a:extLst>
          </p:cNvPr>
          <p:cNvGraphicFramePr>
            <a:graphicFrameLocks noGrp="1"/>
          </p:cNvGraphicFramePr>
          <p:nvPr>
            <p:extLst>
              <p:ext uri="{D42A27DB-BD31-4B8C-83A1-F6EECF244321}">
                <p14:modId xmlns:p14="http://schemas.microsoft.com/office/powerpoint/2010/main" val="2268727184"/>
              </p:ext>
            </p:extLst>
          </p:nvPr>
        </p:nvGraphicFramePr>
        <p:xfrm>
          <a:off x="289560" y="2988271"/>
          <a:ext cx="11436833" cy="1698858"/>
        </p:xfrm>
        <a:graphic>
          <a:graphicData uri="http://schemas.openxmlformats.org/drawingml/2006/table">
            <a:tbl>
              <a:tblPr/>
              <a:tblGrid>
                <a:gridCol w="930940">
                  <a:extLst>
                    <a:ext uri="{9D8B030D-6E8A-4147-A177-3AD203B41FA5}">
                      <a16:colId xmlns:a16="http://schemas.microsoft.com/office/drawing/2014/main" val="2514669415"/>
                    </a:ext>
                  </a:extLst>
                </a:gridCol>
                <a:gridCol w="751912">
                  <a:extLst>
                    <a:ext uri="{9D8B030D-6E8A-4147-A177-3AD203B41FA5}">
                      <a16:colId xmlns:a16="http://schemas.microsoft.com/office/drawing/2014/main" val="1220510409"/>
                    </a:ext>
                  </a:extLst>
                </a:gridCol>
                <a:gridCol w="250638">
                  <a:extLst>
                    <a:ext uri="{9D8B030D-6E8A-4147-A177-3AD203B41FA5}">
                      <a16:colId xmlns:a16="http://schemas.microsoft.com/office/drawing/2014/main" val="2824941531"/>
                    </a:ext>
                  </a:extLst>
                </a:gridCol>
                <a:gridCol w="930940">
                  <a:extLst>
                    <a:ext uri="{9D8B030D-6E8A-4147-A177-3AD203B41FA5}">
                      <a16:colId xmlns:a16="http://schemas.microsoft.com/office/drawing/2014/main" val="598193682"/>
                    </a:ext>
                  </a:extLst>
                </a:gridCol>
                <a:gridCol w="778766">
                  <a:extLst>
                    <a:ext uri="{9D8B030D-6E8A-4147-A177-3AD203B41FA5}">
                      <a16:colId xmlns:a16="http://schemas.microsoft.com/office/drawing/2014/main" val="579747250"/>
                    </a:ext>
                  </a:extLst>
                </a:gridCol>
                <a:gridCol w="250638">
                  <a:extLst>
                    <a:ext uri="{9D8B030D-6E8A-4147-A177-3AD203B41FA5}">
                      <a16:colId xmlns:a16="http://schemas.microsoft.com/office/drawing/2014/main" val="616014750"/>
                    </a:ext>
                  </a:extLst>
                </a:gridCol>
                <a:gridCol w="930940">
                  <a:extLst>
                    <a:ext uri="{9D8B030D-6E8A-4147-A177-3AD203B41FA5}">
                      <a16:colId xmlns:a16="http://schemas.microsoft.com/office/drawing/2014/main" val="1330087295"/>
                    </a:ext>
                  </a:extLst>
                </a:gridCol>
                <a:gridCol w="778766">
                  <a:extLst>
                    <a:ext uri="{9D8B030D-6E8A-4147-A177-3AD203B41FA5}">
                      <a16:colId xmlns:a16="http://schemas.microsoft.com/office/drawing/2014/main" val="2449692363"/>
                    </a:ext>
                  </a:extLst>
                </a:gridCol>
                <a:gridCol w="250638">
                  <a:extLst>
                    <a:ext uri="{9D8B030D-6E8A-4147-A177-3AD203B41FA5}">
                      <a16:colId xmlns:a16="http://schemas.microsoft.com/office/drawing/2014/main" val="3587287979"/>
                    </a:ext>
                  </a:extLst>
                </a:gridCol>
                <a:gridCol w="930940">
                  <a:extLst>
                    <a:ext uri="{9D8B030D-6E8A-4147-A177-3AD203B41FA5}">
                      <a16:colId xmlns:a16="http://schemas.microsoft.com/office/drawing/2014/main" val="2580972470"/>
                    </a:ext>
                  </a:extLst>
                </a:gridCol>
                <a:gridCol w="775783">
                  <a:extLst>
                    <a:ext uri="{9D8B030D-6E8A-4147-A177-3AD203B41FA5}">
                      <a16:colId xmlns:a16="http://schemas.microsoft.com/office/drawing/2014/main" val="2071463331"/>
                    </a:ext>
                  </a:extLst>
                </a:gridCol>
                <a:gridCol w="205881">
                  <a:extLst>
                    <a:ext uri="{9D8B030D-6E8A-4147-A177-3AD203B41FA5}">
                      <a16:colId xmlns:a16="http://schemas.microsoft.com/office/drawing/2014/main" val="888286867"/>
                    </a:ext>
                  </a:extLst>
                </a:gridCol>
                <a:gridCol w="930940">
                  <a:extLst>
                    <a:ext uri="{9D8B030D-6E8A-4147-A177-3AD203B41FA5}">
                      <a16:colId xmlns:a16="http://schemas.microsoft.com/office/drawing/2014/main" val="2149296527"/>
                    </a:ext>
                  </a:extLst>
                </a:gridCol>
                <a:gridCol w="778766">
                  <a:extLst>
                    <a:ext uri="{9D8B030D-6E8A-4147-A177-3AD203B41FA5}">
                      <a16:colId xmlns:a16="http://schemas.microsoft.com/office/drawing/2014/main" val="2720935308"/>
                    </a:ext>
                  </a:extLst>
                </a:gridCol>
                <a:gridCol w="205881">
                  <a:extLst>
                    <a:ext uri="{9D8B030D-6E8A-4147-A177-3AD203B41FA5}">
                      <a16:colId xmlns:a16="http://schemas.microsoft.com/office/drawing/2014/main" val="763229192"/>
                    </a:ext>
                  </a:extLst>
                </a:gridCol>
                <a:gridCol w="930940">
                  <a:extLst>
                    <a:ext uri="{9D8B030D-6E8A-4147-A177-3AD203B41FA5}">
                      <a16:colId xmlns:a16="http://schemas.microsoft.com/office/drawing/2014/main" val="2287605474"/>
                    </a:ext>
                  </a:extLst>
                </a:gridCol>
                <a:gridCol w="823524">
                  <a:extLst>
                    <a:ext uri="{9D8B030D-6E8A-4147-A177-3AD203B41FA5}">
                      <a16:colId xmlns:a16="http://schemas.microsoft.com/office/drawing/2014/main" val="2467038961"/>
                    </a:ext>
                  </a:extLst>
                </a:gridCol>
              </a:tblGrid>
              <a:tr h="566286">
                <a:tc>
                  <a:txBody>
                    <a:bodyPr/>
                    <a:lstStyle/>
                    <a:p>
                      <a:pPr algn="ctr" rtl="0" fontAlgn="ctr"/>
                      <a:r>
                        <a:rPr lang="es-CO" sz="12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1" i="0" u="none" strike="noStrike">
                          <a:solidFill>
                            <a:srgbClr val="002060"/>
                          </a:solidFill>
                          <a:effectLst/>
                          <a:latin typeface="Calibri" panose="020F0502020204030204" pitchFamily="34" charset="0"/>
                        </a:rPr>
                        <a:t>CESTAS ATENDIDAS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1" i="0" u="none" strike="noStrike">
                          <a:solidFill>
                            <a:srgbClr val="002060"/>
                          </a:solidFill>
                          <a:effectLst/>
                          <a:latin typeface="Calibri" panose="020F0502020204030204" pitchFamily="34" charset="0"/>
                        </a:rPr>
                        <a:t>CESTAS ATENDIDAS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1" i="0" u="none" strike="noStrike">
                          <a:solidFill>
                            <a:srgbClr val="002060"/>
                          </a:solidFill>
                          <a:effectLst/>
                          <a:latin typeface="Calibri" panose="020F0502020204030204" pitchFamily="34" charset="0"/>
                        </a:rPr>
                        <a:t>CESTAS ATENDIDAS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1" i="0" u="none" strike="noStrike">
                          <a:solidFill>
                            <a:srgbClr val="002060"/>
                          </a:solidFill>
                          <a:effectLst/>
                          <a:latin typeface="Calibri" panose="020F0502020204030204" pitchFamily="34" charset="0"/>
                        </a:rPr>
                        <a:t>CESTAS ATENDIDAS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1" i="0" u="none" strike="noStrike">
                          <a:solidFill>
                            <a:srgbClr val="002060"/>
                          </a:solidFill>
                          <a:effectLst/>
                          <a:latin typeface="Calibri" panose="020F0502020204030204" pitchFamily="34" charset="0"/>
                        </a:rPr>
                        <a:t>CESTAS ATENDIDAS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1" i="0" u="none" strike="noStrike">
                          <a:solidFill>
                            <a:srgbClr val="002060"/>
                          </a:solidFill>
                          <a:effectLst/>
                          <a:latin typeface="Calibri" panose="020F0502020204030204" pitchFamily="34" charset="0"/>
                        </a:rPr>
                        <a:t>CESTAS ATENDIDAS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4078916643"/>
                  </a:ext>
                </a:extLst>
              </a:tr>
              <a:tr h="283143">
                <a:tc>
                  <a:txBody>
                    <a:bodyPr/>
                    <a:lstStyle/>
                    <a:p>
                      <a:pPr algn="ctr" rtl="0" fontAlgn="ctr"/>
                      <a:r>
                        <a:rPr lang="es-CO" sz="1200" b="0" i="0" u="none" strike="noStrike">
                          <a:solidFill>
                            <a:srgbClr val="002060"/>
                          </a:solidFill>
                          <a:effectLst/>
                          <a:highlight>
                            <a:srgbClr val="EBF1E9"/>
                          </a:highligh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17.267</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highlight>
                            <a:srgbClr val="EBF1E9"/>
                          </a:highligh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21.600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highlight>
                            <a:srgbClr val="EBF1E9"/>
                          </a:highligh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12.728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highlight>
                            <a:srgbClr val="EBF1E9"/>
                          </a:highligh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13.839</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highlight>
                            <a:srgbClr val="EBF1E9"/>
                          </a:highligh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10.029</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002060"/>
                          </a:solidFill>
                          <a:effectLst/>
                          <a:highlight>
                            <a:srgbClr val="EBF1E9"/>
                          </a:highligh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75.463</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extLst>
                  <a:ext uri="{0D108BD9-81ED-4DB2-BD59-A6C34878D82A}">
                    <a16:rowId xmlns:a16="http://schemas.microsoft.com/office/drawing/2014/main" val="1625727766"/>
                  </a:ext>
                </a:extLst>
              </a:tr>
              <a:tr h="283143">
                <a:tc>
                  <a:txBody>
                    <a:bodyPr/>
                    <a:lstStyle/>
                    <a:p>
                      <a:pPr algn="ctr" rtl="0" fontAlgn="ctr"/>
                      <a:r>
                        <a:rPr lang="es-CO" sz="120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17.261</a:t>
                      </a:r>
                    </a:p>
                  </a:txBody>
                  <a:tcPr marL="0" marR="0" marT="0" marB="0" anchor="ctr">
                    <a:lnL>
                      <a:noFill/>
                    </a:lnL>
                    <a:lnR>
                      <a:noFill/>
                    </a:lnR>
                    <a:lnT>
                      <a:noFill/>
                    </a:lnT>
                    <a:lnB>
                      <a:noFill/>
                    </a:lnB>
                    <a:no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21.600</a:t>
                      </a:r>
                    </a:p>
                  </a:txBody>
                  <a:tcPr marL="0" marR="0" marT="0" marB="0" anchor="ctr">
                    <a:lnL>
                      <a:noFill/>
                    </a:lnL>
                    <a:lnR>
                      <a:noFill/>
                    </a:lnR>
                    <a:lnT>
                      <a:noFill/>
                    </a:lnT>
                    <a:lnB>
                      <a:noFill/>
                    </a:lnB>
                    <a:no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12.617</a:t>
                      </a:r>
                    </a:p>
                  </a:txBody>
                  <a:tcPr marL="0" marR="0" marT="0" marB="0" anchor="ctr">
                    <a:lnL>
                      <a:noFill/>
                    </a:lnL>
                    <a:lnR>
                      <a:noFill/>
                    </a:lnR>
                    <a:lnT>
                      <a:noFill/>
                    </a:lnT>
                    <a:lnB>
                      <a:noFill/>
                    </a:lnB>
                    <a:no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13.839</a:t>
                      </a:r>
                    </a:p>
                  </a:txBody>
                  <a:tcPr marL="0" marR="0" marT="0" marB="0" anchor="ctr">
                    <a:lnL>
                      <a:noFill/>
                    </a:lnL>
                    <a:lnR>
                      <a:noFill/>
                    </a:lnR>
                    <a:lnT>
                      <a:noFill/>
                    </a:lnT>
                    <a:lnB>
                      <a:noFill/>
                    </a:lnB>
                    <a:no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10.033</a:t>
                      </a:r>
                    </a:p>
                  </a:txBody>
                  <a:tcPr marL="0" marR="0" marT="0" marB="0" anchor="ctr">
                    <a:lnL>
                      <a:noFill/>
                    </a:lnL>
                    <a:lnR>
                      <a:noFill/>
                    </a:lnR>
                    <a:lnT>
                      <a:noFill/>
                    </a:lnT>
                    <a:lnB>
                      <a:noFill/>
                    </a:lnB>
                    <a:no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75.350</a:t>
                      </a:r>
                    </a:p>
                  </a:txBody>
                  <a:tcPr marL="0" marR="0" marT="0" marB="0" anchor="ctr">
                    <a:lnL>
                      <a:noFill/>
                    </a:lnL>
                    <a:lnR>
                      <a:noFill/>
                    </a:lnR>
                    <a:lnT>
                      <a:noFill/>
                    </a:lnT>
                    <a:lnB>
                      <a:noFill/>
                    </a:lnB>
                    <a:noFill/>
                  </a:tcPr>
                </a:tc>
                <a:extLst>
                  <a:ext uri="{0D108BD9-81ED-4DB2-BD59-A6C34878D82A}">
                    <a16:rowId xmlns:a16="http://schemas.microsoft.com/office/drawing/2014/main" val="1950641612"/>
                  </a:ext>
                </a:extLst>
              </a:tr>
              <a:tr h="283143">
                <a:tc>
                  <a:txBody>
                    <a:bodyPr/>
                    <a:lstStyle/>
                    <a:p>
                      <a:pPr algn="ctr" rtl="0" fontAlgn="ctr"/>
                      <a:r>
                        <a:rPr lang="es-CO" sz="1200" b="0" i="0" u="none" strike="noStrike">
                          <a:solidFill>
                            <a:srgbClr val="002060"/>
                          </a:solidFill>
                          <a:effectLst/>
                          <a:highlight>
                            <a:srgbClr val="EBF1E9"/>
                          </a:highligh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17.238</a:t>
                      </a:r>
                    </a:p>
                  </a:txBody>
                  <a:tcPr marL="0" marR="0" marT="0"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highlight>
                            <a:srgbClr val="EBF1E9"/>
                          </a:highligh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21.600</a:t>
                      </a:r>
                    </a:p>
                  </a:txBody>
                  <a:tcPr marL="0" marR="0" marT="0"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highlight>
                            <a:srgbClr val="EBF1E9"/>
                          </a:highligh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12.573</a:t>
                      </a:r>
                    </a:p>
                  </a:txBody>
                  <a:tcPr marL="0" marR="0" marT="0"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highlight>
                            <a:srgbClr val="EBF1E9"/>
                          </a:highligh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13.837</a:t>
                      </a:r>
                    </a:p>
                  </a:txBody>
                  <a:tcPr marL="0" marR="0" marT="0"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highlight>
                            <a:srgbClr val="EBF1E9"/>
                          </a:highligh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10.027</a:t>
                      </a:r>
                    </a:p>
                  </a:txBody>
                  <a:tcPr marL="0" marR="0" marT="0"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002060"/>
                          </a:solidFill>
                          <a:effectLst/>
                          <a:highlight>
                            <a:srgbClr val="EBF1E9"/>
                          </a:highligh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75.275</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4227805514"/>
                  </a:ext>
                </a:extLst>
              </a:tr>
              <a:tr h="283143">
                <a:tc>
                  <a:txBody>
                    <a:bodyPr/>
                    <a:lstStyle/>
                    <a:p>
                      <a:pPr algn="ctr" rtl="0" fontAlgn="ctr"/>
                      <a:r>
                        <a:rPr lang="es-CO" sz="1200" b="1" i="0" u="none" strike="noStrike">
                          <a:solidFill>
                            <a:srgbClr val="002060"/>
                          </a:solidFill>
                          <a:effectLst/>
                          <a:highlight>
                            <a:srgbClr val="EBF1E9"/>
                          </a:highligh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200" b="1" i="0" u="none" strike="noStrike">
                          <a:solidFill>
                            <a:srgbClr val="203864"/>
                          </a:solidFill>
                          <a:effectLst/>
                          <a:highlight>
                            <a:srgbClr val="EBF1E9"/>
                          </a:highlight>
                          <a:latin typeface="Calibri" panose="020F0502020204030204" pitchFamily="34" charset="0"/>
                        </a:rPr>
                        <a:t>51.766</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b"/>
                      <a:endParaRPr lang="es-CO" sz="1200" b="1"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002060"/>
                          </a:solidFill>
                          <a:effectLst/>
                          <a:highlight>
                            <a:srgbClr val="EBF1E9"/>
                          </a:highligh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200" b="1" i="0" u="none" strike="noStrike">
                          <a:solidFill>
                            <a:srgbClr val="203864"/>
                          </a:solidFill>
                          <a:effectLst/>
                          <a:highlight>
                            <a:srgbClr val="EBF1E9"/>
                          </a:highlight>
                          <a:latin typeface="Calibri" panose="020F0502020204030204" pitchFamily="34" charset="0"/>
                        </a:rPr>
                        <a:t>64.800</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b"/>
                      <a:endParaRPr lang="es-CO" sz="1200" b="1"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002060"/>
                          </a:solidFill>
                          <a:effectLst/>
                          <a:highlight>
                            <a:srgbClr val="EBF1E9"/>
                          </a:highligh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200" b="1" i="0" u="none" strike="noStrike">
                          <a:solidFill>
                            <a:srgbClr val="203864"/>
                          </a:solidFill>
                          <a:effectLst/>
                          <a:highlight>
                            <a:srgbClr val="EBF1E9"/>
                          </a:highlight>
                          <a:latin typeface="Calibri" panose="020F0502020204030204" pitchFamily="34" charset="0"/>
                        </a:rPr>
                        <a:t>37.918</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b"/>
                      <a:endParaRPr lang="es-CO" sz="1200" b="1"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002060"/>
                          </a:solidFill>
                          <a:effectLst/>
                          <a:highlight>
                            <a:srgbClr val="EBF1E9"/>
                          </a:highligh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200" b="1" i="0" u="none" strike="noStrike">
                          <a:solidFill>
                            <a:srgbClr val="203864"/>
                          </a:solidFill>
                          <a:effectLst/>
                          <a:highlight>
                            <a:srgbClr val="EBF1E9"/>
                          </a:highlight>
                          <a:latin typeface="Calibri" panose="020F0502020204030204" pitchFamily="34" charset="0"/>
                        </a:rPr>
                        <a:t>41.515</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b"/>
                      <a:endParaRPr lang="es-CO" sz="1200" b="1"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002060"/>
                          </a:solidFill>
                          <a:effectLst/>
                          <a:highlight>
                            <a:srgbClr val="EBF1E9"/>
                          </a:highligh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200" b="1" i="0" u="none" strike="noStrike">
                          <a:solidFill>
                            <a:srgbClr val="203864"/>
                          </a:solidFill>
                          <a:effectLst/>
                          <a:highlight>
                            <a:srgbClr val="EBF1E9"/>
                          </a:highlight>
                          <a:latin typeface="Calibri" panose="020F0502020204030204" pitchFamily="34" charset="0"/>
                        </a:rPr>
                        <a:t>30.089</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b"/>
                      <a:endParaRPr lang="es-CO" sz="1200" b="1"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002060"/>
                          </a:solidFill>
                          <a:effectLst/>
                          <a:highlight>
                            <a:srgbClr val="EBF1E9"/>
                          </a:highligh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200" b="1" i="0" u="none" strike="noStrike" dirty="0">
                          <a:solidFill>
                            <a:srgbClr val="203864"/>
                          </a:solidFill>
                          <a:effectLst/>
                          <a:highlight>
                            <a:srgbClr val="EBF1E9"/>
                          </a:highlight>
                          <a:latin typeface="Calibri" panose="020F0502020204030204" pitchFamily="34" charset="0"/>
                        </a:rPr>
                        <a:t>226.088</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extLst>
                  <a:ext uri="{0D108BD9-81ED-4DB2-BD59-A6C34878D82A}">
                    <a16:rowId xmlns:a16="http://schemas.microsoft.com/office/drawing/2014/main" val="4148928652"/>
                  </a:ext>
                </a:extLst>
              </a:tr>
            </a:tbl>
          </a:graphicData>
        </a:graphic>
      </p:graphicFrame>
    </p:spTree>
    <p:extLst>
      <p:ext uri="{BB962C8B-B14F-4D97-AF65-F5344CB8AC3E}">
        <p14:creationId xmlns:p14="http://schemas.microsoft.com/office/powerpoint/2010/main" val="3107540613"/>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 name="Rectángulo 32">
            <a:extLst>
              <a:ext uri="{FF2B5EF4-FFF2-40B4-BE49-F238E27FC236}">
                <a16:creationId xmlns:a16="http://schemas.microsoft.com/office/drawing/2014/main" id="{FBFBE5D8-BFAC-471E-881F-66D127C78F38}"/>
              </a:ext>
            </a:extLst>
          </p:cNvPr>
          <p:cNvSpPr/>
          <p:nvPr/>
        </p:nvSpPr>
        <p:spPr>
          <a:xfrm>
            <a:off x="376518" y="136134"/>
            <a:ext cx="8883631" cy="615553"/>
          </a:xfrm>
          <a:prstGeom prst="rect">
            <a:avLst/>
          </a:prstGeom>
        </p:spPr>
        <p:txBody>
          <a:bodyPr wrap="square">
            <a:spAutoFit/>
          </a:bodyPr>
          <a:lstStyle/>
          <a:p>
            <a:pPr marL="457200" marR="0" lvl="1" indent="0" algn="l" defTabSz="914400" rtl="0" eaLnBrk="1" fontAlgn="auto" latinLnBrk="0" hangingPunct="1">
              <a:lnSpc>
                <a:spcPct val="100000"/>
              </a:lnSpc>
              <a:spcBef>
                <a:spcPts val="0"/>
              </a:spcBef>
              <a:spcAft>
                <a:spcPts val="0"/>
              </a:spcAft>
              <a:buClrTx/>
              <a:buSzTx/>
              <a:buFontTx/>
              <a:buNone/>
              <a:tabLst>
                <a:tab pos="914400" algn="l"/>
              </a:tabLst>
              <a:defRPr/>
            </a:pPr>
            <a:r>
              <a:rPr kumimoji="0" lang="es-CO" sz="3400" b="1" i="0" u="none" strike="noStrike" kern="1200" cap="small" spc="0" normalizeH="0" baseline="0" noProof="0">
                <a:ln>
                  <a:noFill/>
                </a:ln>
                <a:solidFill>
                  <a:srgbClr val="4472C4">
                    <a:lumMod val="50000"/>
                  </a:srgbClr>
                </a:solidFill>
                <a:effectLst/>
                <a:uLnTx/>
                <a:uFillTx/>
                <a:latin typeface="Candara" panose="020E0502030303020204" pitchFamily="34" charset="0"/>
                <a:ea typeface="+mn-ea"/>
                <a:cs typeface="+mn-cs"/>
              </a:rPr>
              <a:t>CESTAS PÚBLICAS</a:t>
            </a:r>
          </a:p>
        </p:txBody>
      </p:sp>
      <p:cxnSp>
        <p:nvCxnSpPr>
          <p:cNvPr id="30" name="Conector recto 29">
            <a:extLst>
              <a:ext uri="{FF2B5EF4-FFF2-40B4-BE49-F238E27FC236}">
                <a16:creationId xmlns:a16="http://schemas.microsoft.com/office/drawing/2014/main" id="{05230EDA-59CA-4467-9366-DF1A383EA537}"/>
              </a:ext>
            </a:extLst>
          </p:cNvPr>
          <p:cNvCxnSpPr>
            <a:cxnSpLocks/>
          </p:cNvCxnSpPr>
          <p:nvPr/>
        </p:nvCxnSpPr>
        <p:spPr>
          <a:xfrm>
            <a:off x="118267" y="1163543"/>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3" name="Imagen 12">
            <a:extLst>
              <a:ext uri="{FF2B5EF4-FFF2-40B4-BE49-F238E27FC236}">
                <a16:creationId xmlns:a16="http://schemas.microsoft.com/office/drawing/2014/main" id="{CCB6554F-B976-4B1F-AFB8-6D1A42A5DFD5}"/>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10676169" y="19248"/>
            <a:ext cx="1397562" cy="1097914"/>
          </a:xfrm>
          <a:prstGeom prst="rect">
            <a:avLst/>
          </a:prstGeom>
        </p:spPr>
      </p:pic>
      <p:sp>
        <p:nvSpPr>
          <p:cNvPr id="10" name="Rectángulo 9">
            <a:extLst>
              <a:ext uri="{FF2B5EF4-FFF2-40B4-BE49-F238E27FC236}">
                <a16:creationId xmlns:a16="http://schemas.microsoft.com/office/drawing/2014/main" id="{8CFC4A35-2AF1-45D5-BDF3-2816D254C4C0}"/>
              </a:ext>
            </a:extLst>
          </p:cNvPr>
          <p:cNvSpPr/>
          <p:nvPr/>
        </p:nvSpPr>
        <p:spPr>
          <a:xfrm>
            <a:off x="376518" y="671102"/>
            <a:ext cx="8883631" cy="338554"/>
          </a:xfrm>
          <a:prstGeom prst="rect">
            <a:avLst/>
          </a:prstGeom>
        </p:spPr>
        <p:txBody>
          <a:bodyPr wrap="square" lIns="91440" tIns="45720" rIns="91440" bIns="45720" anchor="t">
            <a:spAutoFit/>
          </a:bodyPr>
          <a:lstStyle/>
          <a:p>
            <a:pPr marL="457200" marR="0" lvl="1" indent="0" algn="l" defTabSz="914400" rtl="0" eaLnBrk="1" fontAlgn="auto" latinLnBrk="0" hangingPunct="1">
              <a:lnSpc>
                <a:spcPct val="100000"/>
              </a:lnSpc>
              <a:spcBef>
                <a:spcPts val="0"/>
              </a:spcBef>
              <a:spcAft>
                <a:spcPts val="0"/>
              </a:spcAft>
              <a:buClrTx/>
              <a:buSzTx/>
              <a:buFontTx/>
              <a:buNone/>
              <a:tabLst>
                <a:tab pos="914400" algn="l"/>
              </a:tabLst>
              <a:defRPr/>
            </a:pPr>
            <a:r>
              <a:rPr lang="es-CO" sz="1600" b="1" cap="small" dirty="0">
                <a:solidFill>
                  <a:srgbClr val="002060"/>
                </a:solidFill>
                <a:latin typeface="Candara"/>
              </a:rPr>
              <a:t>Marzo</a:t>
            </a:r>
            <a:r>
              <a:rPr kumimoji="0" lang="es-CO" sz="1600" b="1" i="0" u="none" strike="noStrike" kern="1200" cap="small" spc="0" normalizeH="0" baseline="0" noProof="0" dirty="0">
                <a:ln>
                  <a:noFill/>
                </a:ln>
                <a:solidFill>
                  <a:srgbClr val="002060"/>
                </a:solidFill>
                <a:effectLst/>
                <a:uLnTx/>
                <a:uFillTx/>
                <a:latin typeface="Candara"/>
              </a:rPr>
              <a:t> de 2024</a:t>
            </a:r>
          </a:p>
        </p:txBody>
      </p:sp>
      <p:graphicFrame>
        <p:nvGraphicFramePr>
          <p:cNvPr id="14" name="Tabla 13">
            <a:extLst>
              <a:ext uri="{FF2B5EF4-FFF2-40B4-BE49-F238E27FC236}">
                <a16:creationId xmlns:a16="http://schemas.microsoft.com/office/drawing/2014/main" id="{E99A4C7B-C3D8-467D-BC81-074FD3465785}"/>
              </a:ext>
            </a:extLst>
          </p:cNvPr>
          <p:cNvGraphicFramePr>
            <a:graphicFrameLocks noGrp="1"/>
          </p:cNvGraphicFramePr>
          <p:nvPr/>
        </p:nvGraphicFramePr>
        <p:xfrm>
          <a:off x="525060" y="1368940"/>
          <a:ext cx="5038552" cy="2042160"/>
        </p:xfrm>
        <a:graphic>
          <a:graphicData uri="http://schemas.openxmlformats.org/drawingml/2006/table">
            <a:tbl>
              <a:tblPr firstRow="1" bandRow="1">
                <a:tableStyleId>{68D230F3-CF80-4859-8CE7-A43EE81993B5}</a:tableStyleId>
              </a:tblPr>
              <a:tblGrid>
                <a:gridCol w="1372187">
                  <a:extLst>
                    <a:ext uri="{9D8B030D-6E8A-4147-A177-3AD203B41FA5}">
                      <a16:colId xmlns:a16="http://schemas.microsoft.com/office/drawing/2014/main" val="1103263614"/>
                    </a:ext>
                  </a:extLst>
                </a:gridCol>
                <a:gridCol w="1147089">
                  <a:extLst>
                    <a:ext uri="{9D8B030D-6E8A-4147-A177-3AD203B41FA5}">
                      <a16:colId xmlns:a16="http://schemas.microsoft.com/office/drawing/2014/main" val="1214793957"/>
                    </a:ext>
                  </a:extLst>
                </a:gridCol>
                <a:gridCol w="1259638">
                  <a:extLst>
                    <a:ext uri="{9D8B030D-6E8A-4147-A177-3AD203B41FA5}">
                      <a16:colId xmlns:a16="http://schemas.microsoft.com/office/drawing/2014/main" val="2437531190"/>
                    </a:ext>
                  </a:extLst>
                </a:gridCol>
                <a:gridCol w="1259638">
                  <a:extLst>
                    <a:ext uri="{9D8B030D-6E8A-4147-A177-3AD203B41FA5}">
                      <a16:colId xmlns:a16="http://schemas.microsoft.com/office/drawing/2014/main" val="947740525"/>
                    </a:ext>
                  </a:extLst>
                </a:gridCol>
              </a:tblGrid>
              <a:tr h="272644">
                <a:tc gridSpan="4">
                  <a:txBody>
                    <a:bodyPr/>
                    <a:lstStyle/>
                    <a:p>
                      <a:pPr algn="ctr"/>
                      <a:r>
                        <a:rPr lang="es-CO" sz="1400">
                          <a:solidFill>
                            <a:schemeClr val="accent1">
                              <a:lumMod val="50000"/>
                            </a:schemeClr>
                          </a:solidFill>
                        </a:rPr>
                        <a:t>TOTALIDAD DE CESTAS </a:t>
                      </a:r>
                    </a:p>
                  </a:txBody>
                  <a:tcPr/>
                </a:tc>
                <a:tc hMerge="1">
                  <a:txBody>
                    <a:bodyPr/>
                    <a:lstStyle/>
                    <a:p>
                      <a:endParaRPr lang="es-CO" sz="1200"/>
                    </a:p>
                  </a:txBody>
                  <a:tcPr/>
                </a:tc>
                <a:tc hMerge="1">
                  <a:txBody>
                    <a:bodyPr/>
                    <a:lstStyle/>
                    <a:p>
                      <a:endParaRPr lang="es-CO" sz="1200"/>
                    </a:p>
                  </a:txBody>
                  <a:tcPr/>
                </a:tc>
                <a:tc hMerge="1">
                  <a:txBody>
                    <a:bodyPr/>
                    <a:lstStyle/>
                    <a:p>
                      <a:endParaRPr lang="es-CO" sz="1200"/>
                    </a:p>
                  </a:txBody>
                  <a:tcPr/>
                </a:tc>
                <a:extLst>
                  <a:ext uri="{0D108BD9-81ED-4DB2-BD59-A6C34878D82A}">
                    <a16:rowId xmlns:a16="http://schemas.microsoft.com/office/drawing/2014/main" val="473203278"/>
                  </a:ext>
                </a:extLst>
              </a:tr>
              <a:tr h="463495">
                <a:tc>
                  <a:txBody>
                    <a:bodyPr/>
                    <a:lstStyle/>
                    <a:p>
                      <a:pPr algn="ctr"/>
                      <a:r>
                        <a:rPr lang="es-CO" sz="1400" b="1">
                          <a:solidFill>
                            <a:schemeClr val="accent1">
                              <a:lumMod val="50000"/>
                            </a:schemeClr>
                          </a:solidFill>
                        </a:rPr>
                        <a:t>TIPO CESTA</a:t>
                      </a:r>
                    </a:p>
                  </a:txBody>
                  <a:tcPr anchor="ctr"/>
                </a:tc>
                <a:tc>
                  <a:txBody>
                    <a:bodyPr/>
                    <a:lstStyle/>
                    <a:p>
                      <a:pPr algn="ctr"/>
                      <a:r>
                        <a:rPr lang="es-CO" sz="1400" b="1">
                          <a:solidFill>
                            <a:schemeClr val="accent1">
                              <a:lumMod val="50000"/>
                            </a:schemeClr>
                          </a:solidFill>
                        </a:rPr>
                        <a:t>PORCENTAJE</a:t>
                      </a:r>
                    </a:p>
                  </a:txBody>
                  <a:tcPr anchor="ctr"/>
                </a:tc>
                <a:tc>
                  <a:txBody>
                    <a:bodyPr/>
                    <a:lstStyle/>
                    <a:p>
                      <a:pPr algn="ctr"/>
                      <a:r>
                        <a:rPr lang="es-CO" sz="1400" b="1">
                          <a:solidFill>
                            <a:schemeClr val="accent1">
                              <a:lumMod val="50000"/>
                            </a:schemeClr>
                          </a:solidFill>
                        </a:rPr>
                        <a:t>CANTIDAD CESTAS</a:t>
                      </a:r>
                    </a:p>
                  </a:txBody>
                  <a:tcPr anchor="ctr"/>
                </a:tc>
                <a:tc>
                  <a:txBody>
                    <a:bodyPr/>
                    <a:lstStyle/>
                    <a:p>
                      <a:pPr algn="ctr"/>
                      <a:r>
                        <a:rPr lang="es-CO" sz="1400" b="1">
                          <a:solidFill>
                            <a:schemeClr val="accent1">
                              <a:lumMod val="50000"/>
                            </a:schemeClr>
                          </a:solidFill>
                        </a:rPr>
                        <a:t>CANTIDAD PUNTOS</a:t>
                      </a:r>
                    </a:p>
                  </a:txBody>
                  <a:tcPr anchor="ctr"/>
                </a:tc>
                <a:extLst>
                  <a:ext uri="{0D108BD9-81ED-4DB2-BD59-A6C34878D82A}">
                    <a16:rowId xmlns:a16="http://schemas.microsoft.com/office/drawing/2014/main" val="4166006880"/>
                  </a:ext>
                </a:extLst>
              </a:tr>
              <a:tr h="272644">
                <a:tc>
                  <a:txBody>
                    <a:bodyPr/>
                    <a:lstStyle/>
                    <a:p>
                      <a:r>
                        <a:rPr lang="es-CO" sz="1400">
                          <a:solidFill>
                            <a:schemeClr val="accent1">
                              <a:lumMod val="50000"/>
                            </a:schemeClr>
                          </a:solidFill>
                        </a:rPr>
                        <a:t>TIPO 1 (M-121)</a:t>
                      </a:r>
                    </a:p>
                  </a:txBody>
                  <a:tcPr/>
                </a:tc>
                <a:tc>
                  <a:txBody>
                    <a:bodyPr/>
                    <a:lstStyle/>
                    <a:p>
                      <a:pPr algn="ctr"/>
                      <a:r>
                        <a:rPr lang="es-CO" sz="1400">
                          <a:solidFill>
                            <a:schemeClr val="accent1">
                              <a:lumMod val="50000"/>
                            </a:schemeClr>
                          </a:solidFill>
                        </a:rPr>
                        <a:t>60%</a:t>
                      </a:r>
                    </a:p>
                  </a:txBody>
                  <a:tcPr/>
                </a:tc>
                <a:tc>
                  <a:txBody>
                    <a:bodyPr/>
                    <a:lstStyle/>
                    <a:p>
                      <a:pPr algn="ctr" fontAlgn="ctr"/>
                      <a:r>
                        <a:rPr lang="es-CO" sz="1400" b="0" i="0" u="none" strike="noStrike" dirty="0">
                          <a:solidFill>
                            <a:srgbClr val="203864"/>
                          </a:solidFill>
                          <a:effectLst/>
                          <a:latin typeface="Calibri" panose="020F0502020204030204" pitchFamily="34" charset="0"/>
                        </a:rPr>
                        <a:t>8.718</a:t>
                      </a:r>
                    </a:p>
                  </a:txBody>
                  <a:tcPr marL="9525" marR="9525" marT="9525" marB="0" anchor="ctr"/>
                </a:tc>
                <a:tc>
                  <a:txBody>
                    <a:bodyPr/>
                    <a:lstStyle/>
                    <a:p>
                      <a:pPr algn="ctr" fontAlgn="ctr"/>
                      <a:r>
                        <a:rPr lang="es-CO" sz="1400" b="0" i="0" u="none" strike="noStrike">
                          <a:solidFill>
                            <a:srgbClr val="203864"/>
                          </a:solidFill>
                          <a:effectLst/>
                          <a:latin typeface="Calibri" panose="020F0502020204030204" pitchFamily="34" charset="0"/>
                        </a:rPr>
                        <a:t>4.359</a:t>
                      </a:r>
                    </a:p>
                  </a:txBody>
                  <a:tcPr marL="9525" marR="9525" marT="9525" marB="0" anchor="ctr"/>
                </a:tc>
                <a:extLst>
                  <a:ext uri="{0D108BD9-81ED-4DB2-BD59-A6C34878D82A}">
                    <a16:rowId xmlns:a16="http://schemas.microsoft.com/office/drawing/2014/main" val="2671597833"/>
                  </a:ext>
                </a:extLst>
              </a:tr>
              <a:tr h="272644">
                <a:tc>
                  <a:txBody>
                    <a:bodyPr/>
                    <a:lstStyle/>
                    <a:p>
                      <a:r>
                        <a:rPr lang="es-CO" sz="1400">
                          <a:solidFill>
                            <a:schemeClr val="accent1">
                              <a:lumMod val="50000"/>
                            </a:schemeClr>
                          </a:solidFill>
                        </a:rPr>
                        <a:t>TIPO 2 (M-123)</a:t>
                      </a:r>
                    </a:p>
                  </a:txBody>
                  <a:tcPr/>
                </a:tc>
                <a:tc>
                  <a:txBody>
                    <a:bodyPr/>
                    <a:lstStyle/>
                    <a:p>
                      <a:pPr algn="ctr"/>
                      <a:r>
                        <a:rPr lang="es-CO" sz="1400">
                          <a:solidFill>
                            <a:schemeClr val="accent1">
                              <a:lumMod val="50000"/>
                            </a:schemeClr>
                          </a:solidFill>
                        </a:rPr>
                        <a:t>20%</a:t>
                      </a:r>
                    </a:p>
                  </a:txBody>
                  <a:tcPr/>
                </a:tc>
                <a:tc>
                  <a:txBody>
                    <a:bodyPr/>
                    <a:lstStyle/>
                    <a:p>
                      <a:pPr algn="ctr" fontAlgn="ctr"/>
                      <a:r>
                        <a:rPr lang="es-CO" sz="1400" b="0" i="0" u="none" strike="noStrike">
                          <a:solidFill>
                            <a:srgbClr val="203864"/>
                          </a:solidFill>
                          <a:effectLst/>
                          <a:latin typeface="Calibri" panose="020F0502020204030204" pitchFamily="34" charset="0"/>
                        </a:rPr>
                        <a:t>2.906</a:t>
                      </a:r>
                    </a:p>
                  </a:txBody>
                  <a:tcPr marL="9525" marR="9525" marT="9525" marB="0" anchor="ctr"/>
                </a:tc>
                <a:tc>
                  <a:txBody>
                    <a:bodyPr/>
                    <a:lstStyle/>
                    <a:p>
                      <a:pPr algn="ctr" fontAlgn="ctr"/>
                      <a:r>
                        <a:rPr lang="es-CO" sz="1400" b="0" i="0" u="none" strike="noStrike">
                          <a:solidFill>
                            <a:srgbClr val="203864"/>
                          </a:solidFill>
                          <a:effectLst/>
                          <a:latin typeface="Calibri" panose="020F0502020204030204" pitchFamily="34" charset="0"/>
                        </a:rPr>
                        <a:t>1.453</a:t>
                      </a:r>
                    </a:p>
                  </a:txBody>
                  <a:tcPr marL="9525" marR="9525" marT="9525" marB="0" anchor="ctr"/>
                </a:tc>
                <a:extLst>
                  <a:ext uri="{0D108BD9-81ED-4DB2-BD59-A6C34878D82A}">
                    <a16:rowId xmlns:a16="http://schemas.microsoft.com/office/drawing/2014/main" val="1723866473"/>
                  </a:ext>
                </a:extLst>
              </a:tr>
              <a:tr h="272644">
                <a:tc>
                  <a:txBody>
                    <a:bodyPr/>
                    <a:lstStyle/>
                    <a:p>
                      <a:r>
                        <a:rPr lang="es-CO" sz="1400">
                          <a:solidFill>
                            <a:schemeClr val="accent1">
                              <a:lumMod val="50000"/>
                            </a:schemeClr>
                          </a:solidFill>
                        </a:rPr>
                        <a:t>TIPO 3 (M-124)</a:t>
                      </a:r>
                    </a:p>
                  </a:txBody>
                  <a:tcPr/>
                </a:tc>
                <a:tc>
                  <a:txBody>
                    <a:bodyPr/>
                    <a:lstStyle/>
                    <a:p>
                      <a:pPr algn="ctr"/>
                      <a:r>
                        <a:rPr lang="es-CO" sz="1400">
                          <a:solidFill>
                            <a:schemeClr val="accent1">
                              <a:lumMod val="50000"/>
                            </a:schemeClr>
                          </a:solidFill>
                        </a:rPr>
                        <a:t>20%</a:t>
                      </a:r>
                    </a:p>
                  </a:txBody>
                  <a:tcPr/>
                </a:tc>
                <a:tc>
                  <a:txBody>
                    <a:bodyPr/>
                    <a:lstStyle/>
                    <a:p>
                      <a:pPr algn="ctr" fontAlgn="ctr"/>
                      <a:r>
                        <a:rPr lang="es-CO" sz="1400" b="0" i="0" u="none" strike="noStrike">
                          <a:solidFill>
                            <a:srgbClr val="203864"/>
                          </a:solidFill>
                          <a:effectLst/>
                          <a:latin typeface="Calibri" panose="020F0502020204030204" pitchFamily="34" charset="0"/>
                        </a:rPr>
                        <a:t>2.906</a:t>
                      </a:r>
                    </a:p>
                  </a:txBody>
                  <a:tcPr marL="9525" marR="9525" marT="9525" marB="0" anchor="ctr"/>
                </a:tc>
                <a:tc>
                  <a:txBody>
                    <a:bodyPr/>
                    <a:lstStyle/>
                    <a:p>
                      <a:pPr algn="ctr" fontAlgn="ctr"/>
                      <a:r>
                        <a:rPr lang="es-CO" sz="1400" b="0" i="0" u="none" strike="noStrike">
                          <a:solidFill>
                            <a:srgbClr val="203864"/>
                          </a:solidFill>
                          <a:effectLst/>
                          <a:latin typeface="Calibri" panose="020F0502020204030204" pitchFamily="34" charset="0"/>
                        </a:rPr>
                        <a:t>1.453</a:t>
                      </a:r>
                    </a:p>
                  </a:txBody>
                  <a:tcPr marL="9525" marR="9525" marT="9525" marB="0" anchor="ctr"/>
                </a:tc>
                <a:extLst>
                  <a:ext uri="{0D108BD9-81ED-4DB2-BD59-A6C34878D82A}">
                    <a16:rowId xmlns:a16="http://schemas.microsoft.com/office/drawing/2014/main" val="3370870032"/>
                  </a:ext>
                </a:extLst>
              </a:tr>
              <a:tr h="272644">
                <a:tc>
                  <a:txBody>
                    <a:bodyPr/>
                    <a:lstStyle/>
                    <a:p>
                      <a:r>
                        <a:rPr lang="es-CO" sz="1400" b="1">
                          <a:solidFill>
                            <a:schemeClr val="accent1">
                              <a:lumMod val="50000"/>
                            </a:schemeClr>
                          </a:solidFill>
                        </a:rPr>
                        <a:t>TOTAL </a:t>
                      </a:r>
                      <a:r>
                        <a:rPr lang="es-CO" sz="1400" b="0">
                          <a:solidFill>
                            <a:schemeClr val="accent1">
                              <a:lumMod val="50000"/>
                            </a:schemeClr>
                          </a:solidFill>
                        </a:rPr>
                        <a:t>(*)</a:t>
                      </a:r>
                    </a:p>
                  </a:txBody>
                  <a:tcPr/>
                </a:tc>
                <a:tc>
                  <a:txBody>
                    <a:bodyPr/>
                    <a:lstStyle/>
                    <a:p>
                      <a:pPr marL="0" algn="ctr" defTabSz="914400" rtl="0" eaLnBrk="1" latinLnBrk="0" hangingPunct="1"/>
                      <a:r>
                        <a:rPr lang="es-CO" sz="1400" b="1" kern="1200">
                          <a:solidFill>
                            <a:schemeClr val="accent1">
                              <a:lumMod val="50000"/>
                            </a:schemeClr>
                          </a:solidFill>
                          <a:latin typeface="+mn-lt"/>
                          <a:ea typeface="+mn-ea"/>
                          <a:cs typeface="+mn-cs"/>
                        </a:rPr>
                        <a:t>100%</a:t>
                      </a:r>
                    </a:p>
                  </a:txBody>
                  <a:tcPr/>
                </a:tc>
                <a:tc>
                  <a:txBody>
                    <a:bodyPr/>
                    <a:lstStyle/>
                    <a:p>
                      <a:pPr algn="ctr" rtl="0" fontAlgn="ctr"/>
                      <a:r>
                        <a:rPr lang="es-CO" sz="1400" b="1" i="0" u="none" strike="noStrike">
                          <a:solidFill>
                            <a:srgbClr val="203864"/>
                          </a:solidFill>
                          <a:effectLst/>
                          <a:latin typeface="Calibri" panose="020F0502020204030204" pitchFamily="34" charset="0"/>
                        </a:rPr>
                        <a:t>14.530</a:t>
                      </a:r>
                    </a:p>
                  </a:txBody>
                  <a:tcPr marL="9525" marR="9525" marT="9525" marB="0" anchor="ctr"/>
                </a:tc>
                <a:tc>
                  <a:txBody>
                    <a:bodyPr/>
                    <a:lstStyle/>
                    <a:p>
                      <a:pPr algn="ctr" rtl="0" fontAlgn="ctr"/>
                      <a:r>
                        <a:rPr lang="es-CO" sz="1400" b="1" i="0" u="none" strike="noStrike" dirty="0">
                          <a:solidFill>
                            <a:srgbClr val="203864"/>
                          </a:solidFill>
                          <a:effectLst/>
                          <a:latin typeface="Calibri" panose="020F0502020204030204" pitchFamily="34" charset="0"/>
                        </a:rPr>
                        <a:t>7.265</a:t>
                      </a:r>
                    </a:p>
                  </a:txBody>
                  <a:tcPr marL="9525" marR="9525" marT="9525" marB="0" anchor="ctr"/>
                </a:tc>
                <a:extLst>
                  <a:ext uri="{0D108BD9-81ED-4DB2-BD59-A6C34878D82A}">
                    <a16:rowId xmlns:a16="http://schemas.microsoft.com/office/drawing/2014/main" val="4004075492"/>
                  </a:ext>
                </a:extLst>
              </a:tr>
            </a:tbl>
          </a:graphicData>
        </a:graphic>
      </p:graphicFrame>
      <p:sp>
        <p:nvSpPr>
          <p:cNvPr id="15" name="Rectángulo 14">
            <a:extLst>
              <a:ext uri="{FF2B5EF4-FFF2-40B4-BE49-F238E27FC236}">
                <a16:creationId xmlns:a16="http://schemas.microsoft.com/office/drawing/2014/main" id="{7103DA4D-E644-4A49-99E3-F34D49757E99}"/>
              </a:ext>
            </a:extLst>
          </p:cNvPr>
          <p:cNvSpPr/>
          <p:nvPr/>
        </p:nvSpPr>
        <p:spPr>
          <a:xfrm>
            <a:off x="376518" y="5067235"/>
            <a:ext cx="4956185" cy="400110"/>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CO" sz="1000" b="0" i="0" u="none" strike="noStrike" kern="1200" cap="none" spc="0" normalizeH="0" baseline="0" noProof="0" dirty="0">
                <a:ln>
                  <a:noFill/>
                </a:ln>
                <a:solidFill>
                  <a:srgbClr val="4472C4">
                    <a:lumMod val="50000"/>
                  </a:srgbClr>
                </a:solidFill>
                <a:effectLst/>
                <a:uLnTx/>
                <a:uFillTx/>
                <a:latin typeface="Arial" panose="020B0604020202020204" pitchFamily="34" charset="0"/>
                <a:ea typeface="+mn-ea"/>
                <a:cs typeface="+mn-cs"/>
              </a:rPr>
              <a:t>Nota: El Concesionario instaló puntos de cestas adicionales en la localidad de Sumapaz.</a:t>
            </a:r>
            <a:endParaRPr kumimoji="0" lang="es-CO" sz="1000" b="0" i="0" u="none" strike="noStrike" kern="1200" cap="none" spc="0" normalizeH="0" baseline="0" noProof="0" dirty="0">
              <a:ln>
                <a:noFill/>
              </a:ln>
              <a:solidFill>
                <a:srgbClr val="4472C4">
                  <a:lumMod val="50000"/>
                </a:srgbClr>
              </a:solidFill>
              <a:effectLst/>
              <a:uLnTx/>
              <a:uFillTx/>
              <a:latin typeface="Arial" panose="020B0604020202020204" pitchFamily="34" charset="0"/>
              <a:ea typeface="Times New Roman" panose="02020603050405020304" pitchFamily="18" charset="0"/>
              <a:cs typeface="+mn-cs"/>
            </a:endParaRPr>
          </a:p>
        </p:txBody>
      </p:sp>
      <p:graphicFrame>
        <p:nvGraphicFramePr>
          <p:cNvPr id="2" name="Tabla 4">
            <a:extLst>
              <a:ext uri="{FF2B5EF4-FFF2-40B4-BE49-F238E27FC236}">
                <a16:creationId xmlns:a16="http://schemas.microsoft.com/office/drawing/2014/main" id="{E238D432-676A-2258-567B-865789976D16}"/>
              </a:ext>
            </a:extLst>
          </p:cNvPr>
          <p:cNvGraphicFramePr>
            <a:graphicFrameLocks noGrp="1"/>
          </p:cNvGraphicFramePr>
          <p:nvPr/>
        </p:nvGraphicFramePr>
        <p:xfrm>
          <a:off x="5886633" y="1368940"/>
          <a:ext cx="5664296" cy="2095509"/>
        </p:xfrm>
        <a:graphic>
          <a:graphicData uri="http://schemas.openxmlformats.org/drawingml/2006/table">
            <a:tbl>
              <a:tblPr firstRow="1" bandRow="1">
                <a:tableStyleId>{68D230F3-CF80-4859-8CE7-A43EE81993B5}</a:tableStyleId>
              </a:tblPr>
              <a:tblGrid>
                <a:gridCol w="1416074">
                  <a:extLst>
                    <a:ext uri="{9D8B030D-6E8A-4147-A177-3AD203B41FA5}">
                      <a16:colId xmlns:a16="http://schemas.microsoft.com/office/drawing/2014/main" val="1676513643"/>
                    </a:ext>
                  </a:extLst>
                </a:gridCol>
                <a:gridCol w="1416074">
                  <a:extLst>
                    <a:ext uri="{9D8B030D-6E8A-4147-A177-3AD203B41FA5}">
                      <a16:colId xmlns:a16="http://schemas.microsoft.com/office/drawing/2014/main" val="2818585249"/>
                    </a:ext>
                  </a:extLst>
                </a:gridCol>
                <a:gridCol w="1416074">
                  <a:extLst>
                    <a:ext uri="{9D8B030D-6E8A-4147-A177-3AD203B41FA5}">
                      <a16:colId xmlns:a16="http://schemas.microsoft.com/office/drawing/2014/main" val="3016725439"/>
                    </a:ext>
                  </a:extLst>
                </a:gridCol>
                <a:gridCol w="1416074">
                  <a:extLst>
                    <a:ext uri="{9D8B030D-6E8A-4147-A177-3AD203B41FA5}">
                      <a16:colId xmlns:a16="http://schemas.microsoft.com/office/drawing/2014/main" val="3179578203"/>
                    </a:ext>
                  </a:extLst>
                </a:gridCol>
              </a:tblGrid>
              <a:tr h="349335">
                <a:tc gridSpan="4">
                  <a:txBody>
                    <a:bodyPr/>
                    <a:lstStyle/>
                    <a:p>
                      <a:pPr algn="ctr"/>
                      <a:r>
                        <a:rPr lang="es-CO" sz="1400" b="1" u="none" strike="noStrike" kern="1200">
                          <a:solidFill>
                            <a:schemeClr val="accent1">
                              <a:lumMod val="50000"/>
                            </a:schemeClr>
                          </a:solidFill>
                          <a:effectLst/>
                          <a:latin typeface="+mn-lt"/>
                          <a:ea typeface="+mn-ea"/>
                          <a:cs typeface="+mn-cs"/>
                        </a:rPr>
                        <a:t>NOVEDADES </a:t>
                      </a:r>
                    </a:p>
                  </a:txBody>
                  <a:tcPr anchor="ctr"/>
                </a:tc>
                <a:tc hMerge="1">
                  <a:txBody>
                    <a:bodyPr/>
                    <a:lstStyle/>
                    <a:p>
                      <a:endParaRPr lang="es-CO">
                        <a:latin typeface="Arial" panose="020B0604020202020204" pitchFamily="34" charset="0"/>
                        <a:cs typeface="Arial" panose="020B0604020202020204" pitchFamily="34" charset="0"/>
                      </a:endParaRPr>
                    </a:p>
                  </a:txBody>
                  <a:tcPr/>
                </a:tc>
                <a:tc hMerge="1">
                  <a:txBody>
                    <a:bodyPr/>
                    <a:lstStyle/>
                    <a:p>
                      <a:endParaRPr lang="es-CO">
                        <a:latin typeface="Arial" panose="020B0604020202020204" pitchFamily="34" charset="0"/>
                        <a:cs typeface="Arial" panose="020B0604020202020204" pitchFamily="34" charset="0"/>
                      </a:endParaRPr>
                    </a:p>
                  </a:txBody>
                  <a:tcPr/>
                </a:tc>
                <a:tc hMerge="1">
                  <a:txBody>
                    <a:bodyPr/>
                    <a:lstStyle/>
                    <a:p>
                      <a:endParaRPr lang="es-CO">
                        <a:latin typeface="Arial" panose="020B0604020202020204" pitchFamily="34" charset="0"/>
                        <a:cs typeface="Arial" panose="020B0604020202020204" pitchFamily="34" charset="0"/>
                      </a:endParaRPr>
                    </a:p>
                  </a:txBody>
                  <a:tcPr/>
                </a:tc>
                <a:extLst>
                  <a:ext uri="{0D108BD9-81ED-4DB2-BD59-A6C34878D82A}">
                    <a16:rowId xmlns:a16="http://schemas.microsoft.com/office/drawing/2014/main" val="2095429173"/>
                  </a:ext>
                </a:extLst>
              </a:tr>
              <a:tr h="526974">
                <a:tc>
                  <a:txBody>
                    <a:bodyPr/>
                    <a:lstStyle/>
                    <a:p>
                      <a:pPr algn="ctr"/>
                      <a:r>
                        <a:rPr lang="es-CO" sz="1400" b="1" u="none" strike="noStrike" kern="1200">
                          <a:solidFill>
                            <a:schemeClr val="accent1">
                              <a:lumMod val="50000"/>
                            </a:schemeClr>
                          </a:solidFill>
                          <a:effectLst/>
                          <a:latin typeface="+mn-lt"/>
                          <a:ea typeface="+mn-ea"/>
                          <a:cs typeface="+mn-cs"/>
                        </a:rPr>
                        <a:t>TIPO CESTA</a:t>
                      </a:r>
                    </a:p>
                  </a:txBody>
                  <a:tcPr anchor="ctr"/>
                </a:tc>
                <a:tc>
                  <a:txBody>
                    <a:bodyPr/>
                    <a:lstStyle/>
                    <a:p>
                      <a:pPr algn="ctr"/>
                      <a:r>
                        <a:rPr lang="es-CO" sz="1400" b="1" u="none" strike="noStrike" kern="1200">
                          <a:solidFill>
                            <a:schemeClr val="accent1">
                              <a:lumMod val="50000"/>
                            </a:schemeClr>
                          </a:solidFill>
                          <a:effectLst/>
                          <a:latin typeface="+mn-lt"/>
                          <a:ea typeface="+mn-ea"/>
                          <a:cs typeface="+mn-cs"/>
                        </a:rPr>
                        <a:t>DAÑO POR TERCEROS </a:t>
                      </a:r>
                    </a:p>
                  </a:txBody>
                  <a:tcPr anchor="ctr"/>
                </a:tc>
                <a:tc>
                  <a:txBody>
                    <a:bodyPr/>
                    <a:lstStyle/>
                    <a:p>
                      <a:pPr algn="ctr"/>
                      <a:r>
                        <a:rPr lang="es-MX" sz="1400" b="1" u="none" strike="noStrike" kern="1200">
                          <a:solidFill>
                            <a:schemeClr val="accent1">
                              <a:lumMod val="50000"/>
                            </a:schemeClr>
                          </a:solidFill>
                          <a:effectLst/>
                          <a:latin typeface="+mn-lt"/>
                          <a:ea typeface="+mn-ea"/>
                          <a:cs typeface="+mn-cs"/>
                        </a:rPr>
                        <a:t>H</a:t>
                      </a:r>
                      <a:r>
                        <a:rPr lang="es-CO" sz="1400" b="1" u="none" strike="noStrike" kern="1200">
                          <a:solidFill>
                            <a:schemeClr val="accent1">
                              <a:lumMod val="50000"/>
                            </a:schemeClr>
                          </a:solidFill>
                          <a:effectLst/>
                          <a:latin typeface="+mn-lt"/>
                          <a:ea typeface="+mn-ea"/>
                          <a:cs typeface="+mn-cs"/>
                        </a:rPr>
                        <a:t>URTADAS</a:t>
                      </a:r>
                    </a:p>
                  </a:txBody>
                  <a:tcPr anchor="ctr"/>
                </a:tc>
                <a:tc>
                  <a:txBody>
                    <a:bodyPr/>
                    <a:lstStyle/>
                    <a:p>
                      <a:pPr algn="ctr"/>
                      <a:r>
                        <a:rPr lang="es-CO" sz="1400" b="1" u="none" strike="noStrike" kern="1200">
                          <a:solidFill>
                            <a:schemeClr val="accent1">
                              <a:lumMod val="50000"/>
                            </a:schemeClr>
                          </a:solidFill>
                          <a:effectLst/>
                          <a:latin typeface="+mn-lt"/>
                          <a:ea typeface="+mn-ea"/>
                          <a:cs typeface="+mn-cs"/>
                        </a:rPr>
                        <a:t>PORCENTAJE</a:t>
                      </a:r>
                    </a:p>
                  </a:txBody>
                  <a:tcPr anchor="ctr"/>
                </a:tc>
                <a:extLst>
                  <a:ext uri="{0D108BD9-81ED-4DB2-BD59-A6C34878D82A}">
                    <a16:rowId xmlns:a16="http://schemas.microsoft.com/office/drawing/2014/main" val="24424790"/>
                  </a:ext>
                </a:extLst>
              </a:tr>
              <a:tr h="291463">
                <a:tc>
                  <a:txBody>
                    <a:bodyPr/>
                    <a:lstStyle/>
                    <a:p>
                      <a:r>
                        <a:rPr lang="es-CO" sz="1400">
                          <a:solidFill>
                            <a:schemeClr val="accent1">
                              <a:lumMod val="50000"/>
                            </a:schemeClr>
                          </a:solidFill>
                        </a:rPr>
                        <a:t>TIPO 1 (M-121)</a:t>
                      </a:r>
                    </a:p>
                  </a:txBody>
                  <a:tcPr anchor="ctr"/>
                </a:tc>
                <a:tc>
                  <a:txBody>
                    <a:bodyPr/>
                    <a:lstStyle/>
                    <a:p>
                      <a:pPr algn="ctr" fontAlgn="ctr"/>
                      <a:r>
                        <a:rPr lang="es-CO" sz="1400" kern="1200">
                          <a:solidFill>
                            <a:schemeClr val="accent1">
                              <a:lumMod val="50000"/>
                            </a:schemeClr>
                          </a:solidFill>
                          <a:latin typeface="+mn-lt"/>
                          <a:ea typeface="+mn-ea"/>
                          <a:cs typeface="+mn-cs"/>
                        </a:rPr>
                        <a:t>795</a:t>
                      </a:r>
                    </a:p>
                  </a:txBody>
                  <a:tcPr marL="0" marR="0" marT="0" marB="0" anchor="ctr"/>
                </a:tc>
                <a:tc>
                  <a:txBody>
                    <a:bodyPr/>
                    <a:lstStyle/>
                    <a:p>
                      <a:pPr algn="ctr" fontAlgn="ctr"/>
                      <a:r>
                        <a:rPr lang="es-CO" sz="1400" kern="1200">
                          <a:solidFill>
                            <a:schemeClr val="accent1">
                              <a:lumMod val="50000"/>
                            </a:schemeClr>
                          </a:solidFill>
                          <a:latin typeface="+mn-lt"/>
                          <a:ea typeface="+mn-ea"/>
                          <a:cs typeface="+mn-cs"/>
                        </a:rPr>
                        <a:t>363</a:t>
                      </a:r>
                    </a:p>
                  </a:txBody>
                  <a:tcPr marL="0" marR="0" marT="0" marB="0" anchor="ctr"/>
                </a:tc>
                <a:tc>
                  <a:txBody>
                    <a:bodyPr/>
                    <a:lstStyle/>
                    <a:p>
                      <a:pPr algn="ctr" fontAlgn="ctr"/>
                      <a:r>
                        <a:rPr lang="es-CO" sz="1400" kern="1200">
                          <a:solidFill>
                            <a:schemeClr val="accent1">
                              <a:lumMod val="50000"/>
                            </a:schemeClr>
                          </a:solidFill>
                          <a:latin typeface="+mn-lt"/>
                          <a:ea typeface="+mn-ea"/>
                          <a:cs typeface="+mn-cs"/>
                        </a:rPr>
                        <a:t>13%</a:t>
                      </a:r>
                    </a:p>
                  </a:txBody>
                  <a:tcPr marL="0" marR="0" marT="0" marB="0" anchor="ctr"/>
                </a:tc>
                <a:extLst>
                  <a:ext uri="{0D108BD9-81ED-4DB2-BD59-A6C34878D82A}">
                    <a16:rowId xmlns:a16="http://schemas.microsoft.com/office/drawing/2014/main" val="4208562166"/>
                  </a:ext>
                </a:extLst>
              </a:tr>
              <a:tr h="291463">
                <a:tc>
                  <a:txBody>
                    <a:bodyPr/>
                    <a:lstStyle/>
                    <a:p>
                      <a:r>
                        <a:rPr lang="es-CO" sz="1400">
                          <a:solidFill>
                            <a:schemeClr val="accent1">
                              <a:lumMod val="50000"/>
                            </a:schemeClr>
                          </a:solidFill>
                        </a:rPr>
                        <a:t>TIPO 2 (M-123)</a:t>
                      </a:r>
                    </a:p>
                  </a:txBody>
                  <a:tcPr anchor="ctr"/>
                </a:tc>
                <a:tc>
                  <a:txBody>
                    <a:bodyPr/>
                    <a:lstStyle/>
                    <a:p>
                      <a:pPr algn="ctr" fontAlgn="ctr"/>
                      <a:r>
                        <a:rPr lang="es-CO" sz="1400" kern="1200">
                          <a:solidFill>
                            <a:schemeClr val="accent1">
                              <a:lumMod val="50000"/>
                            </a:schemeClr>
                          </a:solidFill>
                          <a:latin typeface="+mn-lt"/>
                          <a:ea typeface="+mn-ea"/>
                          <a:cs typeface="+mn-cs"/>
                        </a:rPr>
                        <a:t>233</a:t>
                      </a:r>
                    </a:p>
                  </a:txBody>
                  <a:tcPr marL="0" marR="0" marT="0" marB="0" anchor="ctr"/>
                </a:tc>
                <a:tc>
                  <a:txBody>
                    <a:bodyPr/>
                    <a:lstStyle/>
                    <a:p>
                      <a:pPr algn="ctr" fontAlgn="ctr"/>
                      <a:r>
                        <a:rPr lang="es-CO" sz="1400" kern="1200">
                          <a:solidFill>
                            <a:schemeClr val="accent1">
                              <a:lumMod val="50000"/>
                            </a:schemeClr>
                          </a:solidFill>
                          <a:latin typeface="+mn-lt"/>
                          <a:ea typeface="+mn-ea"/>
                          <a:cs typeface="+mn-cs"/>
                        </a:rPr>
                        <a:t>726</a:t>
                      </a:r>
                    </a:p>
                  </a:txBody>
                  <a:tcPr marL="0" marR="0" marT="0" marB="0" anchor="ctr"/>
                </a:tc>
                <a:tc>
                  <a:txBody>
                    <a:bodyPr/>
                    <a:lstStyle/>
                    <a:p>
                      <a:pPr algn="ctr" fontAlgn="ctr"/>
                      <a:r>
                        <a:rPr lang="es-CO" sz="1400" kern="1200">
                          <a:solidFill>
                            <a:schemeClr val="accent1">
                              <a:lumMod val="50000"/>
                            </a:schemeClr>
                          </a:solidFill>
                          <a:latin typeface="+mn-lt"/>
                          <a:ea typeface="+mn-ea"/>
                          <a:cs typeface="+mn-cs"/>
                        </a:rPr>
                        <a:t>33%</a:t>
                      </a:r>
                    </a:p>
                  </a:txBody>
                  <a:tcPr marL="0" marR="0" marT="0" marB="0" anchor="ctr"/>
                </a:tc>
                <a:extLst>
                  <a:ext uri="{0D108BD9-81ED-4DB2-BD59-A6C34878D82A}">
                    <a16:rowId xmlns:a16="http://schemas.microsoft.com/office/drawing/2014/main" val="3657237804"/>
                  </a:ext>
                </a:extLst>
              </a:tr>
              <a:tr h="291463">
                <a:tc>
                  <a:txBody>
                    <a:bodyPr/>
                    <a:lstStyle/>
                    <a:p>
                      <a:r>
                        <a:rPr lang="es-CO" sz="1400">
                          <a:solidFill>
                            <a:schemeClr val="accent1">
                              <a:lumMod val="50000"/>
                            </a:schemeClr>
                          </a:solidFill>
                        </a:rPr>
                        <a:t>TIPO 3 (M-124)</a:t>
                      </a:r>
                    </a:p>
                  </a:txBody>
                  <a:tcPr anchor="ctr"/>
                </a:tc>
                <a:tc>
                  <a:txBody>
                    <a:bodyPr/>
                    <a:lstStyle/>
                    <a:p>
                      <a:pPr algn="ctr" fontAlgn="ctr"/>
                      <a:r>
                        <a:rPr lang="es-CO" sz="1400" kern="1200">
                          <a:solidFill>
                            <a:schemeClr val="accent1">
                              <a:lumMod val="50000"/>
                            </a:schemeClr>
                          </a:solidFill>
                          <a:latin typeface="+mn-lt"/>
                          <a:ea typeface="+mn-ea"/>
                          <a:cs typeface="+mn-cs"/>
                        </a:rPr>
                        <a:t>231</a:t>
                      </a:r>
                    </a:p>
                  </a:txBody>
                  <a:tcPr marL="0" marR="0" marT="0" marB="0" anchor="ctr"/>
                </a:tc>
                <a:tc>
                  <a:txBody>
                    <a:bodyPr/>
                    <a:lstStyle/>
                    <a:p>
                      <a:pPr algn="ctr" fontAlgn="ctr"/>
                      <a:r>
                        <a:rPr lang="es-CO" sz="1400" kern="1200">
                          <a:solidFill>
                            <a:schemeClr val="accent1">
                              <a:lumMod val="50000"/>
                            </a:schemeClr>
                          </a:solidFill>
                          <a:latin typeface="+mn-lt"/>
                          <a:ea typeface="+mn-ea"/>
                          <a:cs typeface="+mn-cs"/>
                        </a:rPr>
                        <a:t>614</a:t>
                      </a:r>
                    </a:p>
                  </a:txBody>
                  <a:tcPr marL="0" marR="0" marT="0" marB="0" anchor="ctr"/>
                </a:tc>
                <a:tc>
                  <a:txBody>
                    <a:bodyPr/>
                    <a:lstStyle/>
                    <a:p>
                      <a:pPr algn="ctr" fontAlgn="ctr"/>
                      <a:r>
                        <a:rPr lang="es-CO" sz="1400" kern="1200">
                          <a:solidFill>
                            <a:schemeClr val="accent1">
                              <a:lumMod val="50000"/>
                            </a:schemeClr>
                          </a:solidFill>
                          <a:latin typeface="+mn-lt"/>
                          <a:ea typeface="+mn-ea"/>
                          <a:cs typeface="+mn-cs"/>
                        </a:rPr>
                        <a:t>29%</a:t>
                      </a:r>
                    </a:p>
                  </a:txBody>
                  <a:tcPr marL="0" marR="0" marT="0" marB="0" anchor="ctr"/>
                </a:tc>
                <a:extLst>
                  <a:ext uri="{0D108BD9-81ED-4DB2-BD59-A6C34878D82A}">
                    <a16:rowId xmlns:a16="http://schemas.microsoft.com/office/drawing/2014/main" val="2109363137"/>
                  </a:ext>
                </a:extLst>
              </a:tr>
              <a:tr h="291463">
                <a:tc>
                  <a:txBody>
                    <a:bodyPr/>
                    <a:lstStyle/>
                    <a:p>
                      <a:r>
                        <a:rPr lang="es-CO" sz="1400" b="1">
                          <a:solidFill>
                            <a:schemeClr val="accent1">
                              <a:lumMod val="50000"/>
                            </a:schemeClr>
                          </a:solidFill>
                        </a:rPr>
                        <a:t>TOTAL </a:t>
                      </a:r>
                      <a:r>
                        <a:rPr lang="es-CO" sz="1400" b="0">
                          <a:solidFill>
                            <a:schemeClr val="accent1">
                              <a:lumMod val="50000"/>
                            </a:schemeClr>
                          </a:solidFill>
                        </a:rPr>
                        <a:t>(*)</a:t>
                      </a:r>
                    </a:p>
                  </a:txBody>
                  <a:tcPr anchor="ctr"/>
                </a:tc>
                <a:tc>
                  <a:txBody>
                    <a:bodyPr/>
                    <a:lstStyle/>
                    <a:p>
                      <a:pPr algn="ctr" fontAlgn="ctr"/>
                      <a:r>
                        <a:rPr lang="es-CO" sz="1400" b="1" kern="1200" dirty="0">
                          <a:solidFill>
                            <a:schemeClr val="accent1">
                              <a:lumMod val="50000"/>
                            </a:schemeClr>
                          </a:solidFill>
                          <a:latin typeface="+mn-lt"/>
                          <a:ea typeface="+mn-ea"/>
                          <a:cs typeface="+mn-cs"/>
                        </a:rPr>
                        <a:t>1.259</a:t>
                      </a:r>
                    </a:p>
                  </a:txBody>
                  <a:tcPr marL="0" marR="0" marT="0" marB="0" anchor="ctr"/>
                </a:tc>
                <a:tc>
                  <a:txBody>
                    <a:bodyPr/>
                    <a:lstStyle/>
                    <a:p>
                      <a:pPr algn="ctr" fontAlgn="ctr"/>
                      <a:r>
                        <a:rPr lang="es-CO" sz="1400" b="1" kern="1200">
                          <a:solidFill>
                            <a:schemeClr val="accent1">
                              <a:lumMod val="50000"/>
                            </a:schemeClr>
                          </a:solidFill>
                          <a:latin typeface="+mn-lt"/>
                          <a:ea typeface="+mn-ea"/>
                          <a:cs typeface="+mn-cs"/>
                        </a:rPr>
                        <a:t>1.703</a:t>
                      </a:r>
                    </a:p>
                  </a:txBody>
                  <a:tcPr marL="0" marR="0" marT="0" marB="0" anchor="ctr"/>
                </a:tc>
                <a:tc>
                  <a:txBody>
                    <a:bodyPr/>
                    <a:lstStyle/>
                    <a:p>
                      <a:pPr algn="ctr" fontAlgn="ctr"/>
                      <a:r>
                        <a:rPr lang="es-CO" sz="1400" b="1" kern="1200" dirty="0">
                          <a:solidFill>
                            <a:schemeClr val="accent1">
                              <a:lumMod val="50000"/>
                            </a:schemeClr>
                          </a:solidFill>
                          <a:latin typeface="+mn-lt"/>
                          <a:ea typeface="+mn-ea"/>
                          <a:cs typeface="+mn-cs"/>
                        </a:rPr>
                        <a:t>20%</a:t>
                      </a:r>
                    </a:p>
                  </a:txBody>
                  <a:tcPr marL="0" marR="0" marT="0" marB="0" anchor="ctr"/>
                </a:tc>
                <a:extLst>
                  <a:ext uri="{0D108BD9-81ED-4DB2-BD59-A6C34878D82A}">
                    <a16:rowId xmlns:a16="http://schemas.microsoft.com/office/drawing/2014/main" val="1784453775"/>
                  </a:ext>
                </a:extLst>
              </a:tr>
            </a:tbl>
          </a:graphicData>
        </a:graphic>
      </p:graphicFrame>
      <p:sp>
        <p:nvSpPr>
          <p:cNvPr id="4" name="Rectangle 1">
            <a:extLst>
              <a:ext uri="{FF2B5EF4-FFF2-40B4-BE49-F238E27FC236}">
                <a16:creationId xmlns:a16="http://schemas.microsoft.com/office/drawing/2014/main" id="{CB477556-075A-5FB6-2702-FF1266CB3059}"/>
              </a:ext>
            </a:extLst>
          </p:cNvPr>
          <p:cNvSpPr>
            <a:spLocks noChangeArrowheads="1"/>
          </p:cNvSpPr>
          <p:nvPr/>
        </p:nvSpPr>
        <p:spPr bwMode="auto">
          <a:xfrm rot="10800000" flipV="1">
            <a:off x="5803506" y="3624527"/>
            <a:ext cx="6094754" cy="83099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pAutoFit/>
          </a:bodyPr>
          <a:lstStyle/>
          <a:p>
            <a:pPr eaLnBrk="0" fontAlgn="base" hangingPunct="0">
              <a:spcBef>
                <a:spcPct val="0"/>
              </a:spcBef>
              <a:spcAft>
                <a:spcPct val="0"/>
              </a:spcAft>
              <a:defRPr/>
            </a:pPr>
            <a:r>
              <a:rPr kumimoji="0" lang="es-CO" altLang="es-CO" sz="1200" b="1" i="0" u="none" strike="noStrike" kern="1200" cap="none" spc="0" normalizeH="0" baseline="0" noProof="0" dirty="0">
                <a:ln>
                  <a:noFill/>
                </a:ln>
                <a:solidFill>
                  <a:srgbClr val="4472C4">
                    <a:lumMod val="50000"/>
                  </a:srgbClr>
                </a:solidFill>
                <a:effectLst/>
                <a:uLnTx/>
                <a:uFillTx/>
                <a:latin typeface="Calibri" panose="020F0502020204030204"/>
                <a:ea typeface="Times New Roman" panose="02020603050405020304" pitchFamily="18" charset="0"/>
                <a:cs typeface="Arial" panose="020B0604020202020204" pitchFamily="34" charset="0"/>
              </a:rPr>
              <a:t>Fuente: </a:t>
            </a:r>
            <a:r>
              <a:rPr kumimoji="0" lang="es-CO" altLang="es-CO" sz="1200" b="0" i="0" u="none" strike="noStrike" kern="1200" cap="none" spc="0" normalizeH="0" baseline="0" noProof="0" dirty="0">
                <a:ln>
                  <a:noFill/>
                </a:ln>
                <a:solidFill>
                  <a:srgbClr val="4472C4">
                    <a:lumMod val="50000"/>
                  </a:srgbClr>
                </a:solidFill>
                <a:effectLst/>
                <a:uLnTx/>
                <a:uFillTx/>
                <a:latin typeface="Calibri" panose="020F0502020204030204"/>
                <a:ea typeface="Times New Roman" panose="02020603050405020304" pitchFamily="18" charset="0"/>
                <a:cs typeface="Arial" panose="020B0604020202020204" pitchFamily="34" charset="0"/>
              </a:rPr>
              <a:t>informe mensual del Concesionario el informe del mes de marzo de 2024.</a:t>
            </a:r>
          </a:p>
          <a:p>
            <a:pPr eaLnBrk="0" fontAlgn="base" hangingPunct="0">
              <a:spcBef>
                <a:spcPct val="0"/>
              </a:spcBef>
              <a:spcAft>
                <a:spcPct val="0"/>
              </a:spcAft>
              <a:defRPr/>
            </a:pPr>
            <a:endParaRPr kumimoji="0" lang="es-CO"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eaLnBrk="0" fontAlgn="base" hangingPunct="0">
              <a:spcBef>
                <a:spcPct val="0"/>
              </a:spcBef>
              <a:spcAft>
                <a:spcPct val="0"/>
              </a:spcAft>
              <a:defRPr/>
            </a:pPr>
            <a:r>
              <a:rPr kumimoji="0" lang="es-CO"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*Las cantidades se encuentra en unidades de cestas.</a:t>
            </a:r>
          </a:p>
          <a:p>
            <a:pPr marL="0" marR="0" lvl="0" indent="0" defTabSz="914400" rtl="0" eaLnBrk="0" fontAlgn="base" latinLnBrk="0" hangingPunct="0">
              <a:lnSpc>
                <a:spcPct val="100000"/>
              </a:lnSpc>
              <a:spcBef>
                <a:spcPct val="0"/>
              </a:spcBef>
              <a:spcAft>
                <a:spcPct val="0"/>
              </a:spcAft>
              <a:buClrTx/>
              <a:buSzTx/>
              <a:buFontTx/>
              <a:buNone/>
              <a:tabLst/>
              <a:defRPr/>
            </a:pPr>
            <a:endParaRPr kumimoji="0" lang="es-CO" altLang="es-CO" sz="1200" b="0" i="0" u="none" strike="noStrike" kern="1200" cap="none" spc="0" normalizeH="0" baseline="0" noProof="0" dirty="0">
              <a:ln>
                <a:noFill/>
              </a:ln>
              <a:solidFill>
                <a:srgbClr val="4472C4">
                  <a:lumMod val="50000"/>
                </a:srgbClr>
              </a:solidFill>
              <a:effectLst/>
              <a:uLnTx/>
              <a:uFillTx/>
              <a:latin typeface="Calibri" panose="020F0502020204030204"/>
              <a:ea typeface="Times New Roman" panose="02020603050405020304" pitchFamily="18" charset="0"/>
              <a:cs typeface="Arial" panose="020B0604020202020204" pitchFamily="34" charset="0"/>
            </a:endParaRPr>
          </a:p>
        </p:txBody>
      </p:sp>
      <p:graphicFrame>
        <p:nvGraphicFramePr>
          <p:cNvPr id="16" name="Tabla 15">
            <a:extLst>
              <a:ext uri="{FF2B5EF4-FFF2-40B4-BE49-F238E27FC236}">
                <a16:creationId xmlns:a16="http://schemas.microsoft.com/office/drawing/2014/main" id="{9A6F6F44-1A78-2F4A-03B2-02181E65BB01}"/>
              </a:ext>
            </a:extLst>
          </p:cNvPr>
          <p:cNvGraphicFramePr>
            <a:graphicFrameLocks noGrp="1"/>
          </p:cNvGraphicFramePr>
          <p:nvPr/>
        </p:nvGraphicFramePr>
        <p:xfrm>
          <a:off x="525060" y="3616496"/>
          <a:ext cx="5122090" cy="1245343"/>
        </p:xfrm>
        <a:graphic>
          <a:graphicData uri="http://schemas.openxmlformats.org/drawingml/2006/table">
            <a:tbl>
              <a:tblPr firstRow="1" firstCol="1" bandRow="1">
                <a:tableStyleId>{68D230F3-CF80-4859-8CE7-A43EE81993B5}</a:tableStyleId>
              </a:tblPr>
              <a:tblGrid>
                <a:gridCol w="1209055">
                  <a:extLst>
                    <a:ext uri="{9D8B030D-6E8A-4147-A177-3AD203B41FA5}">
                      <a16:colId xmlns:a16="http://schemas.microsoft.com/office/drawing/2014/main" val="3123890751"/>
                    </a:ext>
                  </a:extLst>
                </a:gridCol>
                <a:gridCol w="1304345">
                  <a:extLst>
                    <a:ext uri="{9D8B030D-6E8A-4147-A177-3AD203B41FA5}">
                      <a16:colId xmlns:a16="http://schemas.microsoft.com/office/drawing/2014/main" val="2943384657"/>
                    </a:ext>
                  </a:extLst>
                </a:gridCol>
                <a:gridCol w="1304345">
                  <a:extLst>
                    <a:ext uri="{9D8B030D-6E8A-4147-A177-3AD203B41FA5}">
                      <a16:colId xmlns:a16="http://schemas.microsoft.com/office/drawing/2014/main" val="404626813"/>
                    </a:ext>
                  </a:extLst>
                </a:gridCol>
                <a:gridCol w="1304345">
                  <a:extLst>
                    <a:ext uri="{9D8B030D-6E8A-4147-A177-3AD203B41FA5}">
                      <a16:colId xmlns:a16="http://schemas.microsoft.com/office/drawing/2014/main" val="1491970684"/>
                    </a:ext>
                  </a:extLst>
                </a:gridCol>
              </a:tblGrid>
              <a:tr h="391903">
                <a:tc gridSpan="4">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400" b="1" kern="1200">
                          <a:solidFill>
                            <a:schemeClr val="accent1">
                              <a:lumMod val="50000"/>
                            </a:schemeClr>
                          </a:solidFill>
                          <a:latin typeface="+mn-lt"/>
                          <a:ea typeface="+mn-ea"/>
                          <a:cs typeface="+mn-cs"/>
                        </a:rPr>
                        <a:t>MANTENIMIENTO DE CESTAS</a:t>
                      </a:r>
                    </a:p>
                  </a:txBody>
                  <a:tcPr marL="44450" marR="44450" marT="0" marB="0" anchor="ctr"/>
                </a:tc>
                <a:tc hMerge="1">
                  <a:txBody>
                    <a:bodyPr/>
                    <a:lstStyle/>
                    <a:p>
                      <a:pPr marL="0" algn="ctr" defTabSz="914400" rtl="0" eaLnBrk="1" latinLnBrk="0" hangingPunct="1"/>
                      <a:endParaRPr lang="es-CO" sz="1200" b="1" kern="1200">
                        <a:solidFill>
                          <a:schemeClr val="accent1">
                            <a:lumMod val="50000"/>
                          </a:schemeClr>
                        </a:solidFill>
                        <a:latin typeface="+mn-lt"/>
                        <a:ea typeface="+mn-ea"/>
                        <a:cs typeface="+mn-cs"/>
                      </a:endParaRPr>
                    </a:p>
                  </a:txBody>
                  <a:tcPr marL="44450" marR="44450" marT="0" marB="0" anchor="ctr"/>
                </a:tc>
                <a:tc hMerge="1">
                  <a:txBody>
                    <a:bodyPr/>
                    <a:lstStyle/>
                    <a:p>
                      <a:pPr marL="0" algn="ctr" defTabSz="914400" rtl="0" eaLnBrk="1" latinLnBrk="0" hangingPunct="1"/>
                      <a:endParaRPr lang="es-CO" sz="1200" b="1" kern="1200">
                        <a:solidFill>
                          <a:schemeClr val="accent1">
                            <a:lumMod val="50000"/>
                          </a:schemeClr>
                        </a:solidFill>
                        <a:latin typeface="+mn-lt"/>
                        <a:ea typeface="+mn-ea"/>
                        <a:cs typeface="+mn-cs"/>
                      </a:endParaRPr>
                    </a:p>
                  </a:txBody>
                  <a:tcPr marL="44450" marR="44450" marT="0" marB="0" anchor="ctr"/>
                </a:tc>
                <a:tc hMerge="1">
                  <a:txBody>
                    <a:bodyPr/>
                    <a:lstStyle/>
                    <a:p>
                      <a:pPr marL="0" algn="ctr" defTabSz="914400" rtl="0" eaLnBrk="1" latinLnBrk="0" hangingPunct="1"/>
                      <a:endParaRPr lang="es-CO" sz="1200" b="1" kern="1200">
                        <a:solidFill>
                          <a:schemeClr val="accent1">
                            <a:lumMod val="50000"/>
                          </a:schemeClr>
                        </a:solidFill>
                        <a:latin typeface="+mn-lt"/>
                        <a:ea typeface="+mn-ea"/>
                        <a:cs typeface="+mn-cs"/>
                      </a:endParaRPr>
                    </a:p>
                  </a:txBody>
                  <a:tcPr marL="44450" marR="44450" marT="0" marB="0" anchor="ctr"/>
                </a:tc>
                <a:extLst>
                  <a:ext uri="{0D108BD9-81ED-4DB2-BD59-A6C34878D82A}">
                    <a16:rowId xmlns:a16="http://schemas.microsoft.com/office/drawing/2014/main" val="699806689"/>
                  </a:ext>
                </a:extLst>
              </a:tr>
              <a:tr h="482740">
                <a:tc>
                  <a:txBody>
                    <a:bodyPr/>
                    <a:lstStyle/>
                    <a:p>
                      <a:pPr marL="0" algn="ctr" defTabSz="914400" rtl="0" eaLnBrk="1" latinLnBrk="0" hangingPunct="1"/>
                      <a:r>
                        <a:rPr lang="es-CO" sz="1400" b="1" kern="1200">
                          <a:solidFill>
                            <a:schemeClr val="accent1">
                              <a:lumMod val="50000"/>
                            </a:schemeClr>
                          </a:solidFill>
                        </a:rPr>
                        <a:t>CANTIDAD DE CESTAS EXISTENTES</a:t>
                      </a:r>
                      <a:endParaRPr lang="es-CO" sz="1400" b="1" kern="1200">
                        <a:solidFill>
                          <a:schemeClr val="accent1">
                            <a:lumMod val="50000"/>
                          </a:schemeClr>
                        </a:solidFill>
                        <a:latin typeface="+mn-lt"/>
                        <a:ea typeface="+mn-ea"/>
                        <a:cs typeface="+mn-cs"/>
                      </a:endParaRPr>
                    </a:p>
                  </a:txBody>
                  <a:tcPr marL="44450" marR="44450" marT="0" marB="0" anchor="ctr"/>
                </a:tc>
                <a:tc>
                  <a:txBody>
                    <a:bodyPr/>
                    <a:lstStyle/>
                    <a:p>
                      <a:pPr marL="0" algn="ctr" defTabSz="914400" rtl="0" eaLnBrk="1" latinLnBrk="0" hangingPunct="1"/>
                      <a:r>
                        <a:rPr lang="es-CO" sz="1400" b="1" kern="1200">
                          <a:solidFill>
                            <a:schemeClr val="accent1">
                              <a:lumMod val="50000"/>
                            </a:schemeClr>
                          </a:solidFill>
                        </a:rPr>
                        <a:t>CANTIDAD DE CESTAS</a:t>
                      </a:r>
                    </a:p>
                    <a:p>
                      <a:pPr marL="0" algn="ctr" defTabSz="914400" rtl="0" eaLnBrk="1" latinLnBrk="0" hangingPunct="1"/>
                      <a:r>
                        <a:rPr lang="es-CO" sz="1400" b="1" kern="1200">
                          <a:solidFill>
                            <a:schemeClr val="accent1">
                              <a:lumMod val="50000"/>
                            </a:schemeClr>
                          </a:solidFill>
                        </a:rPr>
                        <a:t>TIPO I (M-121)</a:t>
                      </a:r>
                      <a:endParaRPr lang="es-CO" sz="1400" b="1" kern="1200">
                        <a:solidFill>
                          <a:schemeClr val="accent1">
                            <a:lumMod val="50000"/>
                          </a:schemeClr>
                        </a:solidFill>
                        <a:latin typeface="+mn-lt"/>
                        <a:ea typeface="+mn-ea"/>
                        <a:cs typeface="+mn-cs"/>
                      </a:endParaRPr>
                    </a:p>
                  </a:txBody>
                  <a:tcPr marL="44450" marR="44450" marT="0" marB="0" anchor="ctr"/>
                </a:tc>
                <a:tc>
                  <a:txBody>
                    <a:bodyPr/>
                    <a:lstStyle/>
                    <a:p>
                      <a:pPr marL="0" algn="ctr" defTabSz="914400" rtl="0" eaLnBrk="1" latinLnBrk="0" hangingPunct="1"/>
                      <a:r>
                        <a:rPr lang="es-CO" sz="1400" b="1" kern="1200" dirty="0">
                          <a:solidFill>
                            <a:schemeClr val="accent1">
                              <a:lumMod val="50000"/>
                            </a:schemeClr>
                          </a:solidFill>
                        </a:rPr>
                        <a:t>CANTIDAD DE CESTAS</a:t>
                      </a:r>
                    </a:p>
                    <a:p>
                      <a:pPr marL="0" algn="ctr" defTabSz="914400" rtl="0" eaLnBrk="1" latinLnBrk="0" hangingPunct="1"/>
                      <a:r>
                        <a:rPr lang="es-CO" sz="1400" b="1" kern="1200" dirty="0">
                          <a:solidFill>
                            <a:schemeClr val="accent1">
                              <a:lumMod val="50000"/>
                            </a:schemeClr>
                          </a:solidFill>
                        </a:rPr>
                        <a:t>TIPO II (M-123)</a:t>
                      </a:r>
                      <a:endParaRPr lang="es-CO" sz="1400" b="1" kern="1200" dirty="0">
                        <a:solidFill>
                          <a:schemeClr val="accent1">
                            <a:lumMod val="50000"/>
                          </a:schemeClr>
                        </a:solidFill>
                        <a:latin typeface="+mn-lt"/>
                        <a:ea typeface="+mn-ea"/>
                        <a:cs typeface="+mn-cs"/>
                      </a:endParaRPr>
                    </a:p>
                  </a:txBody>
                  <a:tcPr marL="44450" marR="44450" marT="0" marB="0" anchor="ctr"/>
                </a:tc>
                <a:tc>
                  <a:txBody>
                    <a:bodyPr/>
                    <a:lstStyle/>
                    <a:p>
                      <a:pPr marL="0" algn="ctr" defTabSz="914400" rtl="0" eaLnBrk="1" latinLnBrk="0" hangingPunct="1"/>
                      <a:r>
                        <a:rPr lang="es-CO" sz="1400" b="1" kern="1200">
                          <a:solidFill>
                            <a:schemeClr val="accent1">
                              <a:lumMod val="50000"/>
                            </a:schemeClr>
                          </a:solidFill>
                        </a:rPr>
                        <a:t>CANTIDAD DE CESTAS</a:t>
                      </a:r>
                    </a:p>
                    <a:p>
                      <a:pPr marL="0" algn="ctr" defTabSz="914400" rtl="0" eaLnBrk="1" latinLnBrk="0" hangingPunct="1"/>
                      <a:r>
                        <a:rPr lang="es-CO" sz="1400" b="1" kern="1200">
                          <a:solidFill>
                            <a:schemeClr val="accent1">
                              <a:lumMod val="50000"/>
                            </a:schemeClr>
                          </a:solidFill>
                        </a:rPr>
                        <a:t>TIPO III (M-124)</a:t>
                      </a:r>
                      <a:endParaRPr lang="es-CO" sz="1400" b="1" kern="1200">
                        <a:solidFill>
                          <a:schemeClr val="accent1">
                            <a:lumMod val="50000"/>
                          </a:schemeClr>
                        </a:solidFill>
                        <a:latin typeface="+mn-lt"/>
                        <a:ea typeface="+mn-ea"/>
                        <a:cs typeface="+mn-cs"/>
                      </a:endParaRPr>
                    </a:p>
                  </a:txBody>
                  <a:tcPr marL="44450" marR="44450" marT="0" marB="0" anchor="ctr"/>
                </a:tc>
                <a:extLst>
                  <a:ext uri="{0D108BD9-81ED-4DB2-BD59-A6C34878D82A}">
                    <a16:rowId xmlns:a16="http://schemas.microsoft.com/office/drawing/2014/main" val="2198381729"/>
                  </a:ext>
                </a:extLst>
              </a:tr>
              <a:tr h="142875">
                <a:tc>
                  <a:txBody>
                    <a:bodyPr/>
                    <a:lstStyle/>
                    <a:p>
                      <a:pPr marL="0" algn="ctr" defTabSz="914400" rtl="0" eaLnBrk="1" latinLnBrk="0" hangingPunct="1"/>
                      <a:r>
                        <a:rPr lang="es-CO" sz="1400" b="1" kern="1200" dirty="0">
                          <a:solidFill>
                            <a:schemeClr val="accent1">
                              <a:lumMod val="50000"/>
                            </a:schemeClr>
                          </a:solidFill>
                          <a:latin typeface="+mn-lt"/>
                          <a:ea typeface="+mn-ea"/>
                          <a:cs typeface="+mn-cs"/>
                        </a:rPr>
                        <a:t>4.411</a:t>
                      </a:r>
                    </a:p>
                  </a:txBody>
                  <a:tcPr marL="44450" marR="44450" marT="0" marB="0" anchor="ctr"/>
                </a:tc>
                <a:tc>
                  <a:txBody>
                    <a:bodyPr/>
                    <a:lstStyle/>
                    <a:p>
                      <a:pPr marL="0" algn="ctr" defTabSz="914400" rtl="0" eaLnBrk="1" latinLnBrk="0" hangingPunct="1"/>
                      <a:r>
                        <a:rPr lang="es-CO" sz="1400" b="1" kern="1200" dirty="0">
                          <a:solidFill>
                            <a:schemeClr val="accent1">
                              <a:lumMod val="50000"/>
                            </a:schemeClr>
                          </a:solidFill>
                          <a:latin typeface="+mn-lt"/>
                          <a:ea typeface="+mn-ea"/>
                          <a:cs typeface="+mn-cs"/>
                        </a:rPr>
                        <a:t>8.355</a:t>
                      </a:r>
                    </a:p>
                  </a:txBody>
                  <a:tcPr marL="44450" marR="44450" marT="0" marB="0" anchor="ctr"/>
                </a:tc>
                <a:tc>
                  <a:txBody>
                    <a:bodyPr/>
                    <a:lstStyle/>
                    <a:p>
                      <a:pPr marL="0" algn="ctr" defTabSz="914400" rtl="0" eaLnBrk="1" latinLnBrk="0" hangingPunct="1"/>
                      <a:r>
                        <a:rPr lang="es-CO" sz="1400" b="1" kern="1200" dirty="0">
                          <a:solidFill>
                            <a:schemeClr val="accent1">
                              <a:lumMod val="50000"/>
                            </a:schemeClr>
                          </a:solidFill>
                        </a:rPr>
                        <a:t>2.180</a:t>
                      </a:r>
                      <a:endParaRPr lang="es-CO" sz="1400" b="1" kern="1200" dirty="0">
                        <a:solidFill>
                          <a:schemeClr val="accent1">
                            <a:lumMod val="50000"/>
                          </a:schemeClr>
                        </a:solidFill>
                        <a:latin typeface="+mn-lt"/>
                        <a:ea typeface="+mn-ea"/>
                        <a:cs typeface="+mn-cs"/>
                      </a:endParaRPr>
                    </a:p>
                  </a:txBody>
                  <a:tcPr marL="44450" marR="44450" marT="0" marB="0" anchor="ctr"/>
                </a:tc>
                <a:tc>
                  <a:txBody>
                    <a:bodyPr/>
                    <a:lstStyle/>
                    <a:p>
                      <a:pPr marL="0" algn="ctr" defTabSz="914400" rtl="0" eaLnBrk="1" latinLnBrk="0" hangingPunct="1"/>
                      <a:r>
                        <a:rPr lang="es-CO" sz="1400" b="1" kern="1200" dirty="0">
                          <a:solidFill>
                            <a:schemeClr val="accent1">
                              <a:lumMod val="50000"/>
                            </a:schemeClr>
                          </a:solidFill>
                          <a:latin typeface="+mn-lt"/>
                          <a:ea typeface="+mn-ea"/>
                          <a:cs typeface="+mn-cs"/>
                        </a:rPr>
                        <a:t>2.292</a:t>
                      </a:r>
                    </a:p>
                  </a:txBody>
                  <a:tcPr marL="44450" marR="44450" marT="0" marB="0" anchor="ctr"/>
                </a:tc>
                <a:extLst>
                  <a:ext uri="{0D108BD9-81ED-4DB2-BD59-A6C34878D82A}">
                    <a16:rowId xmlns:a16="http://schemas.microsoft.com/office/drawing/2014/main" val="1500188062"/>
                  </a:ext>
                </a:extLst>
              </a:tr>
            </a:tbl>
          </a:graphicData>
        </a:graphic>
      </p:graphicFrame>
    </p:spTree>
    <p:extLst>
      <p:ext uri="{BB962C8B-B14F-4D97-AF65-F5344CB8AC3E}">
        <p14:creationId xmlns:p14="http://schemas.microsoft.com/office/powerpoint/2010/main" val="4013211511"/>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 name="Rectángulo 32">
            <a:extLst>
              <a:ext uri="{FF2B5EF4-FFF2-40B4-BE49-F238E27FC236}">
                <a16:creationId xmlns:a16="http://schemas.microsoft.com/office/drawing/2014/main" id="{FBFBE5D8-BFAC-471E-881F-66D127C78F38}"/>
              </a:ext>
            </a:extLst>
          </p:cNvPr>
          <p:cNvSpPr/>
          <p:nvPr/>
        </p:nvSpPr>
        <p:spPr>
          <a:xfrm>
            <a:off x="376518" y="136134"/>
            <a:ext cx="8883631" cy="615553"/>
          </a:xfrm>
          <a:prstGeom prst="rect">
            <a:avLst/>
          </a:prstGeom>
        </p:spPr>
        <p:txBody>
          <a:bodyPr wrap="square">
            <a:spAutoFit/>
          </a:bodyPr>
          <a:lstStyle/>
          <a:p>
            <a:pPr marL="457200" marR="0" lvl="1" indent="0" algn="l" defTabSz="914400" rtl="0" eaLnBrk="1" fontAlgn="auto" latinLnBrk="0" hangingPunct="1">
              <a:lnSpc>
                <a:spcPct val="100000"/>
              </a:lnSpc>
              <a:spcBef>
                <a:spcPts val="0"/>
              </a:spcBef>
              <a:spcAft>
                <a:spcPts val="0"/>
              </a:spcAft>
              <a:buClrTx/>
              <a:buSzTx/>
              <a:buFontTx/>
              <a:buNone/>
              <a:tabLst>
                <a:tab pos="914400" algn="l"/>
              </a:tabLst>
              <a:defRPr/>
            </a:pPr>
            <a:r>
              <a:rPr kumimoji="0" lang="es-CO" sz="3400" b="1" i="0" u="none" strike="noStrike" kern="1200" cap="small" spc="0" normalizeH="0" baseline="0" noProof="0">
                <a:ln>
                  <a:noFill/>
                </a:ln>
                <a:solidFill>
                  <a:srgbClr val="4472C4">
                    <a:lumMod val="50000"/>
                  </a:srgbClr>
                </a:solidFill>
                <a:effectLst/>
                <a:uLnTx/>
                <a:uFillTx/>
                <a:latin typeface="Candara" panose="020E0502030303020204" pitchFamily="34" charset="0"/>
                <a:ea typeface="+mn-ea"/>
                <a:cs typeface="+mn-cs"/>
              </a:rPr>
              <a:t>CESTAS PÚBLICAS</a:t>
            </a:r>
          </a:p>
        </p:txBody>
      </p:sp>
      <p:cxnSp>
        <p:nvCxnSpPr>
          <p:cNvPr id="30" name="Conector recto 29">
            <a:extLst>
              <a:ext uri="{FF2B5EF4-FFF2-40B4-BE49-F238E27FC236}">
                <a16:creationId xmlns:a16="http://schemas.microsoft.com/office/drawing/2014/main" id="{05230EDA-59CA-4467-9366-DF1A383EA537}"/>
              </a:ext>
            </a:extLst>
          </p:cNvPr>
          <p:cNvCxnSpPr>
            <a:cxnSpLocks/>
          </p:cNvCxnSpPr>
          <p:nvPr/>
        </p:nvCxnSpPr>
        <p:spPr>
          <a:xfrm>
            <a:off x="118267" y="1163543"/>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2" name="Imagen 11">
            <a:extLst>
              <a:ext uri="{FF2B5EF4-FFF2-40B4-BE49-F238E27FC236}">
                <a16:creationId xmlns:a16="http://schemas.microsoft.com/office/drawing/2014/main" id="{AFF339CF-9B41-4294-9DBE-B473907341BB}"/>
              </a:ext>
            </a:extLst>
          </p:cNvPr>
          <p:cNvPicPr>
            <a:picLocks noChangeAspect="1"/>
          </p:cNvPicPr>
          <p:nvPr/>
        </p:nvPicPr>
        <p:blipFill rotWithShape="1">
          <a:blip r:embed="rId3" cstate="email">
            <a:extLst>
              <a:ext uri="{28A0092B-C50C-407E-A947-70E740481C1C}">
                <a14:useLocalDpi xmlns:a14="http://schemas.microsoft.com/office/drawing/2010/main"/>
              </a:ext>
            </a:extLst>
          </a:blip>
          <a:srcRect l="12658" t="17307" r="12911" b="19214"/>
          <a:stretch/>
        </p:blipFill>
        <p:spPr>
          <a:xfrm>
            <a:off x="9927985" y="1766"/>
            <a:ext cx="1887497" cy="1069014"/>
          </a:xfrm>
          <a:prstGeom prst="rect">
            <a:avLst/>
          </a:prstGeom>
        </p:spPr>
      </p:pic>
      <p:sp>
        <p:nvSpPr>
          <p:cNvPr id="9" name="Rectángulo 8">
            <a:extLst>
              <a:ext uri="{FF2B5EF4-FFF2-40B4-BE49-F238E27FC236}">
                <a16:creationId xmlns:a16="http://schemas.microsoft.com/office/drawing/2014/main" id="{8B6815B0-64C6-4BEC-8915-33ADBD1811A3}"/>
              </a:ext>
            </a:extLst>
          </p:cNvPr>
          <p:cNvSpPr/>
          <p:nvPr/>
        </p:nvSpPr>
        <p:spPr>
          <a:xfrm>
            <a:off x="321444" y="686360"/>
            <a:ext cx="8883631" cy="338554"/>
          </a:xfrm>
          <a:prstGeom prst="rect">
            <a:avLst/>
          </a:prstGeom>
        </p:spPr>
        <p:txBody>
          <a:bodyPr wrap="square" lIns="91440" tIns="45720" rIns="91440" bIns="45720" anchor="t">
            <a:spAutoFit/>
          </a:bodyPr>
          <a:lstStyle/>
          <a:p>
            <a:pPr marL="457200" marR="0" lvl="1" indent="0" algn="l" defTabSz="914400" rtl="0" eaLnBrk="1" fontAlgn="auto" latinLnBrk="0" hangingPunct="1">
              <a:lnSpc>
                <a:spcPct val="100000"/>
              </a:lnSpc>
              <a:spcBef>
                <a:spcPts val="0"/>
              </a:spcBef>
              <a:spcAft>
                <a:spcPts val="0"/>
              </a:spcAft>
              <a:buClrTx/>
              <a:buSzTx/>
              <a:buFontTx/>
              <a:buNone/>
              <a:tabLst>
                <a:tab pos="914400" algn="l"/>
              </a:tabLst>
              <a:defRPr/>
            </a:pPr>
            <a:r>
              <a:rPr lang="es-CO" sz="1600" b="1" cap="small" dirty="0">
                <a:solidFill>
                  <a:srgbClr val="002060"/>
                </a:solidFill>
                <a:latin typeface="Candara"/>
              </a:rPr>
              <a:t>Marzo</a:t>
            </a:r>
            <a:r>
              <a:rPr kumimoji="0" lang="es-CO" sz="1600" b="1" i="0" u="none" strike="noStrike" kern="1200" cap="small" spc="0" normalizeH="0" baseline="0" noProof="0" dirty="0">
                <a:ln>
                  <a:noFill/>
                </a:ln>
                <a:solidFill>
                  <a:srgbClr val="002060"/>
                </a:solidFill>
                <a:effectLst/>
                <a:uLnTx/>
                <a:uFillTx/>
                <a:latin typeface="Candara"/>
              </a:rPr>
              <a:t> de 2024</a:t>
            </a:r>
          </a:p>
        </p:txBody>
      </p:sp>
      <p:graphicFrame>
        <p:nvGraphicFramePr>
          <p:cNvPr id="8" name="Tabla 7">
            <a:extLst>
              <a:ext uri="{FF2B5EF4-FFF2-40B4-BE49-F238E27FC236}">
                <a16:creationId xmlns:a16="http://schemas.microsoft.com/office/drawing/2014/main" id="{F9C854CC-1126-4D9E-8D9F-4FD9B94D055D}"/>
              </a:ext>
            </a:extLst>
          </p:cNvPr>
          <p:cNvGraphicFramePr>
            <a:graphicFrameLocks noGrp="1"/>
          </p:cNvGraphicFramePr>
          <p:nvPr/>
        </p:nvGraphicFramePr>
        <p:xfrm>
          <a:off x="473428" y="1436771"/>
          <a:ext cx="5905012" cy="2042160"/>
        </p:xfrm>
        <a:graphic>
          <a:graphicData uri="http://schemas.openxmlformats.org/drawingml/2006/table">
            <a:tbl>
              <a:tblPr firstRow="1" bandRow="1">
                <a:tableStyleId>{68D230F3-CF80-4859-8CE7-A43EE81993B5}</a:tableStyleId>
              </a:tblPr>
              <a:tblGrid>
                <a:gridCol w="1608157">
                  <a:extLst>
                    <a:ext uri="{9D8B030D-6E8A-4147-A177-3AD203B41FA5}">
                      <a16:colId xmlns:a16="http://schemas.microsoft.com/office/drawing/2014/main" val="1103263614"/>
                    </a:ext>
                  </a:extLst>
                </a:gridCol>
                <a:gridCol w="1567067">
                  <a:extLst>
                    <a:ext uri="{9D8B030D-6E8A-4147-A177-3AD203B41FA5}">
                      <a16:colId xmlns:a16="http://schemas.microsoft.com/office/drawing/2014/main" val="1214793957"/>
                    </a:ext>
                  </a:extLst>
                </a:gridCol>
                <a:gridCol w="1253535">
                  <a:extLst>
                    <a:ext uri="{9D8B030D-6E8A-4147-A177-3AD203B41FA5}">
                      <a16:colId xmlns:a16="http://schemas.microsoft.com/office/drawing/2014/main" val="2437531190"/>
                    </a:ext>
                  </a:extLst>
                </a:gridCol>
                <a:gridCol w="1476253">
                  <a:extLst>
                    <a:ext uri="{9D8B030D-6E8A-4147-A177-3AD203B41FA5}">
                      <a16:colId xmlns:a16="http://schemas.microsoft.com/office/drawing/2014/main" val="947740525"/>
                    </a:ext>
                  </a:extLst>
                </a:gridCol>
              </a:tblGrid>
              <a:tr h="270315">
                <a:tc gridSpan="4">
                  <a:txBody>
                    <a:bodyPr/>
                    <a:lstStyle/>
                    <a:p>
                      <a:pPr algn="ctr"/>
                      <a:r>
                        <a:rPr lang="es-CO" sz="1400" b="1">
                          <a:solidFill>
                            <a:schemeClr val="accent1">
                              <a:lumMod val="50000"/>
                            </a:schemeClr>
                          </a:solidFill>
                          <a:latin typeface="+mn-lt"/>
                        </a:rPr>
                        <a:t>TOTALIDAD DE CESTAS </a:t>
                      </a:r>
                    </a:p>
                  </a:txBody>
                  <a:tcPr/>
                </a:tc>
                <a:tc hMerge="1">
                  <a:txBody>
                    <a:bodyPr/>
                    <a:lstStyle/>
                    <a:p>
                      <a:endParaRPr lang="es-CO" sz="1200"/>
                    </a:p>
                  </a:txBody>
                  <a:tcPr/>
                </a:tc>
                <a:tc hMerge="1">
                  <a:txBody>
                    <a:bodyPr/>
                    <a:lstStyle/>
                    <a:p>
                      <a:endParaRPr lang="es-CO" sz="1200"/>
                    </a:p>
                  </a:txBody>
                  <a:tcPr/>
                </a:tc>
                <a:tc hMerge="1">
                  <a:txBody>
                    <a:bodyPr/>
                    <a:lstStyle/>
                    <a:p>
                      <a:endParaRPr lang="es-CO" sz="1200"/>
                    </a:p>
                  </a:txBody>
                  <a:tcPr/>
                </a:tc>
                <a:extLst>
                  <a:ext uri="{0D108BD9-81ED-4DB2-BD59-A6C34878D82A}">
                    <a16:rowId xmlns:a16="http://schemas.microsoft.com/office/drawing/2014/main" val="473203278"/>
                  </a:ext>
                </a:extLst>
              </a:tr>
              <a:tr h="270315">
                <a:tc>
                  <a:txBody>
                    <a:bodyPr/>
                    <a:lstStyle/>
                    <a:p>
                      <a:r>
                        <a:rPr lang="es-CO" sz="1400" b="1">
                          <a:solidFill>
                            <a:schemeClr val="accent1">
                              <a:lumMod val="50000"/>
                            </a:schemeClr>
                          </a:solidFill>
                          <a:latin typeface="+mn-lt"/>
                        </a:rPr>
                        <a:t>TIPO CESTA</a:t>
                      </a:r>
                    </a:p>
                  </a:txBody>
                  <a:tcPr/>
                </a:tc>
                <a:tc>
                  <a:txBody>
                    <a:bodyPr/>
                    <a:lstStyle/>
                    <a:p>
                      <a:pPr algn="ctr"/>
                      <a:r>
                        <a:rPr lang="es-CO" sz="1400" b="1">
                          <a:solidFill>
                            <a:schemeClr val="accent1">
                              <a:lumMod val="50000"/>
                            </a:schemeClr>
                          </a:solidFill>
                          <a:latin typeface="+mn-lt"/>
                        </a:rPr>
                        <a:t>PORCENTAJE</a:t>
                      </a:r>
                    </a:p>
                  </a:txBody>
                  <a:tcPr/>
                </a:tc>
                <a:tc>
                  <a:txBody>
                    <a:bodyPr/>
                    <a:lstStyle/>
                    <a:p>
                      <a:pPr algn="ctr"/>
                      <a:r>
                        <a:rPr lang="es-CO" sz="1400" b="1">
                          <a:solidFill>
                            <a:schemeClr val="accent1">
                              <a:lumMod val="50000"/>
                            </a:schemeClr>
                          </a:solidFill>
                          <a:latin typeface="+mn-lt"/>
                        </a:rPr>
                        <a:t>CANTIDAD CESTAS</a:t>
                      </a:r>
                    </a:p>
                  </a:txBody>
                  <a:tcPr/>
                </a:tc>
                <a:tc>
                  <a:txBody>
                    <a:bodyPr/>
                    <a:lstStyle/>
                    <a:p>
                      <a:pPr algn="ctr"/>
                      <a:r>
                        <a:rPr lang="es-CO" sz="1400" b="1">
                          <a:solidFill>
                            <a:schemeClr val="accent1">
                              <a:lumMod val="50000"/>
                            </a:schemeClr>
                          </a:solidFill>
                          <a:latin typeface="+mn-lt"/>
                        </a:rPr>
                        <a:t>CANTIDAD PUNTOS</a:t>
                      </a:r>
                    </a:p>
                  </a:txBody>
                  <a:tcPr/>
                </a:tc>
                <a:extLst>
                  <a:ext uri="{0D108BD9-81ED-4DB2-BD59-A6C34878D82A}">
                    <a16:rowId xmlns:a16="http://schemas.microsoft.com/office/drawing/2014/main" val="4166006880"/>
                  </a:ext>
                </a:extLst>
              </a:tr>
              <a:tr h="270315">
                <a:tc>
                  <a:txBody>
                    <a:bodyPr/>
                    <a:lstStyle/>
                    <a:p>
                      <a:r>
                        <a:rPr lang="es-CO" sz="1400">
                          <a:solidFill>
                            <a:schemeClr val="accent1">
                              <a:lumMod val="50000"/>
                            </a:schemeClr>
                          </a:solidFill>
                          <a:latin typeface="+mn-lt"/>
                        </a:rPr>
                        <a:t>TIPO 1 (M-121)</a:t>
                      </a:r>
                    </a:p>
                  </a:txBody>
                  <a:tcPr/>
                </a:tc>
                <a:tc>
                  <a:txBody>
                    <a:bodyPr/>
                    <a:lstStyle/>
                    <a:p>
                      <a:pPr algn="ctr"/>
                      <a:r>
                        <a:rPr lang="es-CO" sz="1400">
                          <a:solidFill>
                            <a:schemeClr val="accent1">
                              <a:lumMod val="50000"/>
                            </a:schemeClr>
                          </a:solidFill>
                          <a:latin typeface="+mn-lt"/>
                        </a:rPr>
                        <a:t>60%</a:t>
                      </a:r>
                    </a:p>
                  </a:txBody>
                  <a:tcPr/>
                </a:tc>
                <a:tc>
                  <a:txBody>
                    <a:bodyPr/>
                    <a:lstStyle/>
                    <a:p>
                      <a:pPr algn="ctr" fontAlgn="ctr"/>
                      <a:r>
                        <a:rPr lang="es-CO" sz="1400" b="0" i="0" u="none" strike="noStrike">
                          <a:solidFill>
                            <a:srgbClr val="203864"/>
                          </a:solidFill>
                          <a:effectLst/>
                          <a:latin typeface="+mn-lt"/>
                        </a:rPr>
                        <a:t>15.416</a:t>
                      </a:r>
                    </a:p>
                  </a:txBody>
                  <a:tcPr marL="9525" marR="9525" marT="9525" marB="0" anchor="ctr"/>
                </a:tc>
                <a:tc>
                  <a:txBody>
                    <a:bodyPr/>
                    <a:lstStyle/>
                    <a:p>
                      <a:pPr algn="ctr" fontAlgn="ctr"/>
                      <a:r>
                        <a:rPr lang="es-CO" sz="1400" b="0" i="0" u="none" strike="noStrike">
                          <a:solidFill>
                            <a:srgbClr val="203864"/>
                          </a:solidFill>
                          <a:effectLst/>
                          <a:latin typeface="+mn-lt"/>
                        </a:rPr>
                        <a:t>7.708</a:t>
                      </a:r>
                    </a:p>
                  </a:txBody>
                  <a:tcPr marL="9525" marR="9525" marT="9525" marB="0" anchor="ctr"/>
                </a:tc>
                <a:extLst>
                  <a:ext uri="{0D108BD9-81ED-4DB2-BD59-A6C34878D82A}">
                    <a16:rowId xmlns:a16="http://schemas.microsoft.com/office/drawing/2014/main" val="2671597833"/>
                  </a:ext>
                </a:extLst>
              </a:tr>
              <a:tr h="270315">
                <a:tc>
                  <a:txBody>
                    <a:bodyPr/>
                    <a:lstStyle/>
                    <a:p>
                      <a:r>
                        <a:rPr lang="es-CO" sz="1400">
                          <a:solidFill>
                            <a:schemeClr val="accent1">
                              <a:lumMod val="50000"/>
                            </a:schemeClr>
                          </a:solidFill>
                          <a:latin typeface="+mn-lt"/>
                        </a:rPr>
                        <a:t>TIPO 2 (M-123)</a:t>
                      </a:r>
                    </a:p>
                  </a:txBody>
                  <a:tcPr/>
                </a:tc>
                <a:tc>
                  <a:txBody>
                    <a:bodyPr/>
                    <a:lstStyle/>
                    <a:p>
                      <a:pPr algn="ctr"/>
                      <a:r>
                        <a:rPr lang="es-CO" sz="1400">
                          <a:solidFill>
                            <a:schemeClr val="accent1">
                              <a:lumMod val="50000"/>
                            </a:schemeClr>
                          </a:solidFill>
                          <a:latin typeface="+mn-lt"/>
                        </a:rPr>
                        <a:t>20%</a:t>
                      </a:r>
                    </a:p>
                  </a:txBody>
                  <a:tcPr/>
                </a:tc>
                <a:tc>
                  <a:txBody>
                    <a:bodyPr/>
                    <a:lstStyle/>
                    <a:p>
                      <a:pPr algn="ctr" fontAlgn="ctr"/>
                      <a:r>
                        <a:rPr lang="es-CO" sz="1400" b="0" i="0" u="none" strike="noStrike">
                          <a:solidFill>
                            <a:srgbClr val="203864"/>
                          </a:solidFill>
                          <a:effectLst/>
                          <a:latin typeface="+mn-lt"/>
                        </a:rPr>
                        <a:t>5.138</a:t>
                      </a:r>
                    </a:p>
                  </a:txBody>
                  <a:tcPr marL="9525" marR="9525" marT="9525" marB="0" anchor="ctr"/>
                </a:tc>
                <a:tc>
                  <a:txBody>
                    <a:bodyPr/>
                    <a:lstStyle/>
                    <a:p>
                      <a:pPr algn="ctr" fontAlgn="ctr"/>
                      <a:r>
                        <a:rPr lang="es-CO" sz="1400" b="0" i="0" u="none" strike="noStrike">
                          <a:solidFill>
                            <a:srgbClr val="203864"/>
                          </a:solidFill>
                          <a:effectLst/>
                          <a:latin typeface="+mn-lt"/>
                        </a:rPr>
                        <a:t>2.569</a:t>
                      </a:r>
                    </a:p>
                  </a:txBody>
                  <a:tcPr marL="9525" marR="9525" marT="9525" marB="0" anchor="ctr"/>
                </a:tc>
                <a:extLst>
                  <a:ext uri="{0D108BD9-81ED-4DB2-BD59-A6C34878D82A}">
                    <a16:rowId xmlns:a16="http://schemas.microsoft.com/office/drawing/2014/main" val="1723866473"/>
                  </a:ext>
                </a:extLst>
              </a:tr>
              <a:tr h="270315">
                <a:tc>
                  <a:txBody>
                    <a:bodyPr/>
                    <a:lstStyle/>
                    <a:p>
                      <a:r>
                        <a:rPr lang="es-CO" sz="1400">
                          <a:solidFill>
                            <a:schemeClr val="accent1">
                              <a:lumMod val="50000"/>
                            </a:schemeClr>
                          </a:solidFill>
                          <a:latin typeface="+mn-lt"/>
                        </a:rPr>
                        <a:t>TIPO 3 (M-124)</a:t>
                      </a:r>
                    </a:p>
                  </a:txBody>
                  <a:tcPr/>
                </a:tc>
                <a:tc>
                  <a:txBody>
                    <a:bodyPr/>
                    <a:lstStyle/>
                    <a:p>
                      <a:pPr algn="ctr"/>
                      <a:r>
                        <a:rPr lang="es-CO" sz="1400">
                          <a:solidFill>
                            <a:schemeClr val="accent1">
                              <a:lumMod val="50000"/>
                            </a:schemeClr>
                          </a:solidFill>
                          <a:latin typeface="+mn-lt"/>
                        </a:rPr>
                        <a:t>20%</a:t>
                      </a:r>
                    </a:p>
                  </a:txBody>
                  <a:tcPr/>
                </a:tc>
                <a:tc>
                  <a:txBody>
                    <a:bodyPr/>
                    <a:lstStyle/>
                    <a:p>
                      <a:pPr algn="ctr" fontAlgn="ctr"/>
                      <a:r>
                        <a:rPr lang="es-CO" sz="1400" b="0" i="0" u="none" strike="noStrike">
                          <a:solidFill>
                            <a:srgbClr val="203864"/>
                          </a:solidFill>
                          <a:effectLst/>
                          <a:latin typeface="+mn-lt"/>
                        </a:rPr>
                        <a:t>5.138</a:t>
                      </a:r>
                    </a:p>
                  </a:txBody>
                  <a:tcPr marL="9525" marR="9525" marT="9525" marB="0" anchor="ctr"/>
                </a:tc>
                <a:tc>
                  <a:txBody>
                    <a:bodyPr/>
                    <a:lstStyle/>
                    <a:p>
                      <a:pPr algn="ctr" fontAlgn="ctr"/>
                      <a:r>
                        <a:rPr lang="es-CO" sz="1400" b="0" i="0" u="none" strike="noStrike">
                          <a:solidFill>
                            <a:srgbClr val="203864"/>
                          </a:solidFill>
                          <a:effectLst/>
                          <a:latin typeface="+mn-lt"/>
                        </a:rPr>
                        <a:t>2.569</a:t>
                      </a:r>
                    </a:p>
                  </a:txBody>
                  <a:tcPr marL="9525" marR="9525" marT="9525" marB="0" anchor="ctr"/>
                </a:tc>
                <a:extLst>
                  <a:ext uri="{0D108BD9-81ED-4DB2-BD59-A6C34878D82A}">
                    <a16:rowId xmlns:a16="http://schemas.microsoft.com/office/drawing/2014/main" val="3370870032"/>
                  </a:ext>
                </a:extLst>
              </a:tr>
              <a:tr h="270315">
                <a:tc>
                  <a:txBody>
                    <a:bodyPr/>
                    <a:lstStyle/>
                    <a:p>
                      <a:r>
                        <a:rPr lang="es-CO" sz="1400" b="1">
                          <a:solidFill>
                            <a:schemeClr val="accent1">
                              <a:lumMod val="50000"/>
                            </a:schemeClr>
                          </a:solidFill>
                          <a:latin typeface="+mn-lt"/>
                        </a:rPr>
                        <a:t>TOTAL</a:t>
                      </a:r>
                    </a:p>
                  </a:txBody>
                  <a:tcPr/>
                </a:tc>
                <a:tc>
                  <a:txBody>
                    <a:bodyPr/>
                    <a:lstStyle/>
                    <a:p>
                      <a:pPr marL="0" algn="ctr" defTabSz="914400" rtl="0" eaLnBrk="1" latinLnBrk="0" hangingPunct="1"/>
                      <a:r>
                        <a:rPr lang="es-CO" sz="1400" b="1" kern="1200">
                          <a:solidFill>
                            <a:schemeClr val="accent1">
                              <a:lumMod val="50000"/>
                            </a:schemeClr>
                          </a:solidFill>
                          <a:latin typeface="+mn-lt"/>
                          <a:ea typeface="+mn-ea"/>
                          <a:cs typeface="+mn-cs"/>
                        </a:rPr>
                        <a:t>100%</a:t>
                      </a:r>
                    </a:p>
                  </a:txBody>
                  <a:tcPr/>
                </a:tc>
                <a:tc>
                  <a:txBody>
                    <a:bodyPr/>
                    <a:lstStyle/>
                    <a:p>
                      <a:pPr algn="ctr" rtl="0" fontAlgn="ctr"/>
                      <a:r>
                        <a:rPr lang="es-CO" sz="1400" b="1" i="0" u="none" strike="noStrike">
                          <a:solidFill>
                            <a:srgbClr val="203864"/>
                          </a:solidFill>
                          <a:effectLst/>
                          <a:latin typeface="+mn-lt"/>
                        </a:rPr>
                        <a:t>25.692</a:t>
                      </a:r>
                    </a:p>
                  </a:txBody>
                  <a:tcPr marL="9525" marR="9525" marT="9525" marB="0" anchor="ctr"/>
                </a:tc>
                <a:tc>
                  <a:txBody>
                    <a:bodyPr/>
                    <a:lstStyle/>
                    <a:p>
                      <a:pPr algn="ctr" rtl="0" fontAlgn="ctr"/>
                      <a:r>
                        <a:rPr lang="es-CO" sz="1400" b="1" i="0" u="none" strike="noStrike">
                          <a:solidFill>
                            <a:srgbClr val="203864"/>
                          </a:solidFill>
                          <a:effectLst/>
                          <a:latin typeface="+mn-lt"/>
                        </a:rPr>
                        <a:t>12.846</a:t>
                      </a:r>
                    </a:p>
                  </a:txBody>
                  <a:tcPr marL="9525" marR="9525" marT="9525" marB="0" anchor="ctr"/>
                </a:tc>
                <a:extLst>
                  <a:ext uri="{0D108BD9-81ED-4DB2-BD59-A6C34878D82A}">
                    <a16:rowId xmlns:a16="http://schemas.microsoft.com/office/drawing/2014/main" val="4004075492"/>
                  </a:ext>
                </a:extLst>
              </a:tr>
            </a:tbl>
          </a:graphicData>
        </a:graphic>
      </p:graphicFrame>
      <p:graphicFrame>
        <p:nvGraphicFramePr>
          <p:cNvPr id="2" name="Tabla 1">
            <a:extLst>
              <a:ext uri="{FF2B5EF4-FFF2-40B4-BE49-F238E27FC236}">
                <a16:creationId xmlns:a16="http://schemas.microsoft.com/office/drawing/2014/main" id="{1AE8D2EC-0AB3-525E-ECD6-37ACC3ACD8E4}"/>
              </a:ext>
            </a:extLst>
          </p:cNvPr>
          <p:cNvGraphicFramePr>
            <a:graphicFrameLocks noGrp="1"/>
          </p:cNvGraphicFramePr>
          <p:nvPr/>
        </p:nvGraphicFramePr>
        <p:xfrm>
          <a:off x="376518" y="3739001"/>
          <a:ext cx="6001922" cy="1245343"/>
        </p:xfrm>
        <a:graphic>
          <a:graphicData uri="http://schemas.openxmlformats.org/drawingml/2006/table">
            <a:tbl>
              <a:tblPr firstRow="1" firstCol="1" bandRow="1">
                <a:tableStyleId>{68D230F3-CF80-4859-8CE7-A43EE81993B5}</a:tableStyleId>
              </a:tblPr>
              <a:tblGrid>
                <a:gridCol w="1416737">
                  <a:extLst>
                    <a:ext uri="{9D8B030D-6E8A-4147-A177-3AD203B41FA5}">
                      <a16:colId xmlns:a16="http://schemas.microsoft.com/office/drawing/2014/main" val="3123890751"/>
                    </a:ext>
                  </a:extLst>
                </a:gridCol>
                <a:gridCol w="1528395">
                  <a:extLst>
                    <a:ext uri="{9D8B030D-6E8A-4147-A177-3AD203B41FA5}">
                      <a16:colId xmlns:a16="http://schemas.microsoft.com/office/drawing/2014/main" val="2943384657"/>
                    </a:ext>
                  </a:extLst>
                </a:gridCol>
                <a:gridCol w="1528395">
                  <a:extLst>
                    <a:ext uri="{9D8B030D-6E8A-4147-A177-3AD203B41FA5}">
                      <a16:colId xmlns:a16="http://schemas.microsoft.com/office/drawing/2014/main" val="404626813"/>
                    </a:ext>
                  </a:extLst>
                </a:gridCol>
                <a:gridCol w="1528395">
                  <a:extLst>
                    <a:ext uri="{9D8B030D-6E8A-4147-A177-3AD203B41FA5}">
                      <a16:colId xmlns:a16="http://schemas.microsoft.com/office/drawing/2014/main" val="1491970684"/>
                    </a:ext>
                  </a:extLst>
                </a:gridCol>
              </a:tblGrid>
              <a:tr h="391903">
                <a:tc gridSpan="4">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400" b="1" kern="1200" dirty="0">
                          <a:solidFill>
                            <a:schemeClr val="accent1">
                              <a:lumMod val="50000"/>
                            </a:schemeClr>
                          </a:solidFill>
                          <a:latin typeface="+mn-lt"/>
                          <a:ea typeface="+mn-ea"/>
                          <a:cs typeface="+mn-cs"/>
                        </a:rPr>
                        <a:t>MANTENIMIENTO DE CESTAS</a:t>
                      </a:r>
                    </a:p>
                  </a:txBody>
                  <a:tcPr marL="44450" marR="44450" marT="0" marB="0" anchor="ctr"/>
                </a:tc>
                <a:tc hMerge="1">
                  <a:txBody>
                    <a:bodyPr/>
                    <a:lstStyle/>
                    <a:p>
                      <a:pPr marL="0" algn="ctr" defTabSz="914400" rtl="0" eaLnBrk="1" latinLnBrk="0" hangingPunct="1"/>
                      <a:endParaRPr lang="es-CO" sz="1200" b="1" kern="1200">
                        <a:solidFill>
                          <a:schemeClr val="accent1">
                            <a:lumMod val="50000"/>
                          </a:schemeClr>
                        </a:solidFill>
                        <a:latin typeface="+mn-lt"/>
                        <a:ea typeface="+mn-ea"/>
                        <a:cs typeface="+mn-cs"/>
                      </a:endParaRPr>
                    </a:p>
                  </a:txBody>
                  <a:tcPr marL="44450" marR="44450" marT="0" marB="0" anchor="ctr"/>
                </a:tc>
                <a:tc hMerge="1">
                  <a:txBody>
                    <a:bodyPr/>
                    <a:lstStyle/>
                    <a:p>
                      <a:pPr marL="0" algn="ctr" defTabSz="914400" rtl="0" eaLnBrk="1" latinLnBrk="0" hangingPunct="1"/>
                      <a:endParaRPr lang="es-CO" sz="1200" b="1" kern="1200">
                        <a:solidFill>
                          <a:schemeClr val="accent1">
                            <a:lumMod val="50000"/>
                          </a:schemeClr>
                        </a:solidFill>
                        <a:latin typeface="+mn-lt"/>
                        <a:ea typeface="+mn-ea"/>
                        <a:cs typeface="+mn-cs"/>
                      </a:endParaRPr>
                    </a:p>
                  </a:txBody>
                  <a:tcPr marL="44450" marR="44450" marT="0" marB="0" anchor="ctr"/>
                </a:tc>
                <a:tc hMerge="1">
                  <a:txBody>
                    <a:bodyPr/>
                    <a:lstStyle/>
                    <a:p>
                      <a:pPr marL="0" algn="ctr" defTabSz="914400" rtl="0" eaLnBrk="1" latinLnBrk="0" hangingPunct="1"/>
                      <a:endParaRPr lang="es-CO" sz="1200" b="1" kern="1200">
                        <a:solidFill>
                          <a:schemeClr val="accent1">
                            <a:lumMod val="50000"/>
                          </a:schemeClr>
                        </a:solidFill>
                        <a:latin typeface="+mn-lt"/>
                        <a:ea typeface="+mn-ea"/>
                        <a:cs typeface="+mn-cs"/>
                      </a:endParaRPr>
                    </a:p>
                  </a:txBody>
                  <a:tcPr marL="44450" marR="44450" marT="0" marB="0" anchor="ctr"/>
                </a:tc>
                <a:extLst>
                  <a:ext uri="{0D108BD9-81ED-4DB2-BD59-A6C34878D82A}">
                    <a16:rowId xmlns:a16="http://schemas.microsoft.com/office/drawing/2014/main" val="699806689"/>
                  </a:ext>
                </a:extLst>
              </a:tr>
              <a:tr h="482740">
                <a:tc>
                  <a:txBody>
                    <a:bodyPr/>
                    <a:lstStyle/>
                    <a:p>
                      <a:pPr marL="0" algn="ctr" defTabSz="914400" rtl="0" eaLnBrk="1" latinLnBrk="0" hangingPunct="1"/>
                      <a:r>
                        <a:rPr lang="es-CO" sz="1400" b="1" kern="1200">
                          <a:solidFill>
                            <a:schemeClr val="accent1">
                              <a:lumMod val="50000"/>
                            </a:schemeClr>
                          </a:solidFill>
                        </a:rPr>
                        <a:t>CANTIDAD DE CESTAS EXISTENTES</a:t>
                      </a:r>
                      <a:endParaRPr lang="es-CO" sz="1400" b="1" kern="1200">
                        <a:solidFill>
                          <a:schemeClr val="accent1">
                            <a:lumMod val="50000"/>
                          </a:schemeClr>
                        </a:solidFill>
                        <a:latin typeface="+mn-lt"/>
                        <a:ea typeface="+mn-ea"/>
                        <a:cs typeface="+mn-cs"/>
                      </a:endParaRPr>
                    </a:p>
                  </a:txBody>
                  <a:tcPr marL="44450" marR="44450" marT="0" marB="0" anchor="ctr"/>
                </a:tc>
                <a:tc>
                  <a:txBody>
                    <a:bodyPr/>
                    <a:lstStyle/>
                    <a:p>
                      <a:pPr marL="0" algn="ctr" defTabSz="914400" rtl="0" eaLnBrk="1" latinLnBrk="0" hangingPunct="1"/>
                      <a:r>
                        <a:rPr lang="es-CO" sz="1400" b="1" kern="1200">
                          <a:solidFill>
                            <a:schemeClr val="accent1">
                              <a:lumMod val="50000"/>
                            </a:schemeClr>
                          </a:solidFill>
                        </a:rPr>
                        <a:t>CANTIDAD DE CESTAS</a:t>
                      </a:r>
                    </a:p>
                    <a:p>
                      <a:pPr marL="0" algn="ctr" defTabSz="914400" rtl="0" eaLnBrk="1" latinLnBrk="0" hangingPunct="1"/>
                      <a:r>
                        <a:rPr lang="es-CO" sz="1400" b="1" kern="1200">
                          <a:solidFill>
                            <a:schemeClr val="accent1">
                              <a:lumMod val="50000"/>
                            </a:schemeClr>
                          </a:solidFill>
                        </a:rPr>
                        <a:t>TIPO I (M-121)</a:t>
                      </a:r>
                      <a:endParaRPr lang="es-CO" sz="1400" b="1" kern="1200">
                        <a:solidFill>
                          <a:schemeClr val="accent1">
                            <a:lumMod val="50000"/>
                          </a:schemeClr>
                        </a:solidFill>
                        <a:latin typeface="+mn-lt"/>
                        <a:ea typeface="+mn-ea"/>
                        <a:cs typeface="+mn-cs"/>
                      </a:endParaRPr>
                    </a:p>
                  </a:txBody>
                  <a:tcPr marL="44450" marR="44450" marT="0" marB="0" anchor="ctr"/>
                </a:tc>
                <a:tc>
                  <a:txBody>
                    <a:bodyPr/>
                    <a:lstStyle/>
                    <a:p>
                      <a:pPr marL="0" algn="ctr" defTabSz="914400" rtl="0" eaLnBrk="1" latinLnBrk="0" hangingPunct="1"/>
                      <a:r>
                        <a:rPr lang="es-CO" sz="1400" b="1" kern="1200">
                          <a:solidFill>
                            <a:schemeClr val="accent1">
                              <a:lumMod val="50000"/>
                            </a:schemeClr>
                          </a:solidFill>
                        </a:rPr>
                        <a:t>CANTIDAD DE CESTAS</a:t>
                      </a:r>
                    </a:p>
                    <a:p>
                      <a:pPr marL="0" algn="ctr" defTabSz="914400" rtl="0" eaLnBrk="1" latinLnBrk="0" hangingPunct="1"/>
                      <a:r>
                        <a:rPr lang="es-CO" sz="1400" b="1" kern="1200">
                          <a:solidFill>
                            <a:schemeClr val="accent1">
                              <a:lumMod val="50000"/>
                            </a:schemeClr>
                          </a:solidFill>
                        </a:rPr>
                        <a:t>TIPO II (M-123)</a:t>
                      </a:r>
                      <a:endParaRPr lang="es-CO" sz="1400" b="1" kern="1200">
                        <a:solidFill>
                          <a:schemeClr val="accent1">
                            <a:lumMod val="50000"/>
                          </a:schemeClr>
                        </a:solidFill>
                        <a:latin typeface="+mn-lt"/>
                        <a:ea typeface="+mn-ea"/>
                        <a:cs typeface="+mn-cs"/>
                      </a:endParaRPr>
                    </a:p>
                  </a:txBody>
                  <a:tcPr marL="44450" marR="44450" marT="0" marB="0" anchor="ctr"/>
                </a:tc>
                <a:tc>
                  <a:txBody>
                    <a:bodyPr/>
                    <a:lstStyle/>
                    <a:p>
                      <a:pPr marL="0" algn="ctr" defTabSz="914400" rtl="0" eaLnBrk="1" latinLnBrk="0" hangingPunct="1"/>
                      <a:r>
                        <a:rPr lang="es-CO" sz="1400" b="1" kern="1200">
                          <a:solidFill>
                            <a:schemeClr val="accent1">
                              <a:lumMod val="50000"/>
                            </a:schemeClr>
                          </a:solidFill>
                        </a:rPr>
                        <a:t>CANTIDAD DE CESTAS</a:t>
                      </a:r>
                    </a:p>
                    <a:p>
                      <a:pPr marL="0" algn="ctr" defTabSz="914400" rtl="0" eaLnBrk="1" latinLnBrk="0" hangingPunct="1"/>
                      <a:r>
                        <a:rPr lang="es-CO" sz="1400" b="1" kern="1200">
                          <a:solidFill>
                            <a:schemeClr val="accent1">
                              <a:lumMod val="50000"/>
                            </a:schemeClr>
                          </a:solidFill>
                        </a:rPr>
                        <a:t>TIPO III (M-124)</a:t>
                      </a:r>
                      <a:endParaRPr lang="es-CO" sz="1400" b="1" kern="1200">
                        <a:solidFill>
                          <a:schemeClr val="accent1">
                            <a:lumMod val="50000"/>
                          </a:schemeClr>
                        </a:solidFill>
                        <a:latin typeface="+mn-lt"/>
                        <a:ea typeface="+mn-ea"/>
                        <a:cs typeface="+mn-cs"/>
                      </a:endParaRPr>
                    </a:p>
                  </a:txBody>
                  <a:tcPr marL="44450" marR="44450" marT="0" marB="0" anchor="ctr"/>
                </a:tc>
                <a:extLst>
                  <a:ext uri="{0D108BD9-81ED-4DB2-BD59-A6C34878D82A}">
                    <a16:rowId xmlns:a16="http://schemas.microsoft.com/office/drawing/2014/main" val="2198381729"/>
                  </a:ext>
                </a:extLst>
              </a:tr>
              <a:tr h="142875">
                <a:tc>
                  <a:txBody>
                    <a:bodyPr/>
                    <a:lstStyle/>
                    <a:p>
                      <a:pPr marL="0" algn="ctr" defTabSz="914400" rtl="0" eaLnBrk="1" latinLnBrk="0" hangingPunct="1"/>
                      <a:r>
                        <a:rPr lang="es-CO" sz="1400" b="1" kern="1200">
                          <a:solidFill>
                            <a:schemeClr val="accent1">
                              <a:lumMod val="50000"/>
                            </a:schemeClr>
                          </a:solidFill>
                          <a:latin typeface="+mn-lt"/>
                          <a:ea typeface="+mn-ea"/>
                          <a:cs typeface="+mn-cs"/>
                        </a:rPr>
                        <a:t>4.334</a:t>
                      </a:r>
                    </a:p>
                  </a:txBody>
                  <a:tcPr marL="44450" marR="44450" marT="0" marB="0" anchor="ctr"/>
                </a:tc>
                <a:tc>
                  <a:txBody>
                    <a:bodyPr/>
                    <a:lstStyle/>
                    <a:p>
                      <a:pPr marL="0" algn="ctr" defTabSz="914400" rtl="0" eaLnBrk="1" latinLnBrk="0" hangingPunct="1"/>
                      <a:r>
                        <a:rPr lang="es-CO" sz="1400" b="1" kern="1200">
                          <a:solidFill>
                            <a:schemeClr val="accent1">
                              <a:lumMod val="50000"/>
                            </a:schemeClr>
                          </a:solidFill>
                        </a:rPr>
                        <a:t>13.773</a:t>
                      </a:r>
                      <a:endParaRPr lang="es-CO" sz="1400" b="1" kern="1200">
                        <a:solidFill>
                          <a:schemeClr val="accent1">
                            <a:lumMod val="50000"/>
                          </a:schemeClr>
                        </a:solidFill>
                        <a:latin typeface="+mn-lt"/>
                        <a:ea typeface="+mn-ea"/>
                        <a:cs typeface="+mn-cs"/>
                      </a:endParaRPr>
                    </a:p>
                  </a:txBody>
                  <a:tcPr marL="44450" marR="44450" marT="0" marB="0" anchor="ctr"/>
                </a:tc>
                <a:tc>
                  <a:txBody>
                    <a:bodyPr/>
                    <a:lstStyle/>
                    <a:p>
                      <a:pPr marL="0" algn="ctr" defTabSz="914400" rtl="0" eaLnBrk="1" latinLnBrk="0" hangingPunct="1"/>
                      <a:r>
                        <a:rPr lang="es-CO" sz="1400" b="1" kern="1200">
                          <a:solidFill>
                            <a:schemeClr val="accent1">
                              <a:lumMod val="50000"/>
                            </a:schemeClr>
                          </a:solidFill>
                        </a:rPr>
                        <a:t>1.040</a:t>
                      </a:r>
                      <a:endParaRPr lang="es-CO" sz="1400" b="1" kern="1200">
                        <a:solidFill>
                          <a:schemeClr val="accent1">
                            <a:lumMod val="50000"/>
                          </a:schemeClr>
                        </a:solidFill>
                        <a:latin typeface="+mn-lt"/>
                        <a:ea typeface="+mn-ea"/>
                        <a:cs typeface="+mn-cs"/>
                      </a:endParaRPr>
                    </a:p>
                  </a:txBody>
                  <a:tcPr marL="44450" marR="44450" marT="0" marB="0" anchor="ctr"/>
                </a:tc>
                <a:tc>
                  <a:txBody>
                    <a:bodyPr/>
                    <a:lstStyle/>
                    <a:p>
                      <a:pPr marL="0" algn="ctr" defTabSz="914400" rtl="0" eaLnBrk="1" latinLnBrk="0" hangingPunct="1"/>
                      <a:r>
                        <a:rPr lang="es-CO" sz="1400" b="1" kern="1200" dirty="0">
                          <a:solidFill>
                            <a:schemeClr val="accent1">
                              <a:lumMod val="50000"/>
                            </a:schemeClr>
                          </a:solidFill>
                          <a:latin typeface="+mn-lt"/>
                          <a:ea typeface="+mn-ea"/>
                          <a:cs typeface="+mn-cs"/>
                        </a:rPr>
                        <a:t>2.453</a:t>
                      </a:r>
                    </a:p>
                  </a:txBody>
                  <a:tcPr marL="44450" marR="44450" marT="0" marB="0" anchor="ctr"/>
                </a:tc>
                <a:extLst>
                  <a:ext uri="{0D108BD9-81ED-4DB2-BD59-A6C34878D82A}">
                    <a16:rowId xmlns:a16="http://schemas.microsoft.com/office/drawing/2014/main" val="1500188062"/>
                  </a:ext>
                </a:extLst>
              </a:tr>
            </a:tbl>
          </a:graphicData>
        </a:graphic>
      </p:graphicFrame>
      <p:graphicFrame>
        <p:nvGraphicFramePr>
          <p:cNvPr id="3" name="Tabla 2">
            <a:extLst>
              <a:ext uri="{FF2B5EF4-FFF2-40B4-BE49-F238E27FC236}">
                <a16:creationId xmlns:a16="http://schemas.microsoft.com/office/drawing/2014/main" id="{9F3C7BAF-DE81-24B2-2DEE-8209ECECBFE6}"/>
              </a:ext>
            </a:extLst>
          </p:cNvPr>
          <p:cNvGraphicFramePr>
            <a:graphicFrameLocks noGrp="1"/>
          </p:cNvGraphicFramePr>
          <p:nvPr/>
        </p:nvGraphicFramePr>
        <p:xfrm>
          <a:off x="6639568" y="1436771"/>
          <a:ext cx="5241162" cy="2255520"/>
        </p:xfrm>
        <a:graphic>
          <a:graphicData uri="http://schemas.openxmlformats.org/drawingml/2006/table">
            <a:tbl>
              <a:tblPr firstRow="1" bandRow="1">
                <a:tableStyleId>{68D230F3-CF80-4859-8CE7-A43EE81993B5}</a:tableStyleId>
              </a:tblPr>
              <a:tblGrid>
                <a:gridCol w="1459037">
                  <a:extLst>
                    <a:ext uri="{9D8B030D-6E8A-4147-A177-3AD203B41FA5}">
                      <a16:colId xmlns:a16="http://schemas.microsoft.com/office/drawing/2014/main" val="1103263614"/>
                    </a:ext>
                  </a:extLst>
                </a:gridCol>
                <a:gridCol w="952433">
                  <a:extLst>
                    <a:ext uri="{9D8B030D-6E8A-4147-A177-3AD203B41FA5}">
                      <a16:colId xmlns:a16="http://schemas.microsoft.com/office/drawing/2014/main" val="947740525"/>
                    </a:ext>
                  </a:extLst>
                </a:gridCol>
                <a:gridCol w="1539880">
                  <a:extLst>
                    <a:ext uri="{9D8B030D-6E8A-4147-A177-3AD203B41FA5}">
                      <a16:colId xmlns:a16="http://schemas.microsoft.com/office/drawing/2014/main" val="3279385923"/>
                    </a:ext>
                  </a:extLst>
                </a:gridCol>
                <a:gridCol w="1289812">
                  <a:extLst>
                    <a:ext uri="{9D8B030D-6E8A-4147-A177-3AD203B41FA5}">
                      <a16:colId xmlns:a16="http://schemas.microsoft.com/office/drawing/2014/main" val="1175991103"/>
                    </a:ext>
                  </a:extLst>
                </a:gridCol>
              </a:tblGrid>
              <a:tr h="304800">
                <a:tc gridSpan="4">
                  <a:txBody>
                    <a:bodyPr/>
                    <a:lstStyle/>
                    <a:p>
                      <a:pPr algn="ctr"/>
                      <a:r>
                        <a:rPr lang="es-MX" sz="1400">
                          <a:solidFill>
                            <a:schemeClr val="accent1">
                              <a:lumMod val="50000"/>
                            </a:schemeClr>
                          </a:solidFill>
                          <a:latin typeface="+mn-lt"/>
                        </a:rPr>
                        <a:t>NOVEDADES</a:t>
                      </a:r>
                      <a:endParaRPr lang="es-CO" sz="1400">
                        <a:solidFill>
                          <a:schemeClr val="accent1">
                            <a:lumMod val="50000"/>
                          </a:schemeClr>
                        </a:solidFill>
                        <a:latin typeface="+mn-lt"/>
                      </a:endParaRPr>
                    </a:p>
                  </a:txBody>
                  <a:tcPr/>
                </a:tc>
                <a:tc hMerge="1">
                  <a:txBody>
                    <a:bodyPr/>
                    <a:lstStyle/>
                    <a:p>
                      <a:endParaRPr lang="es-CO" sz="1200"/>
                    </a:p>
                  </a:txBody>
                  <a:tcPr/>
                </a:tc>
                <a:tc hMerge="1">
                  <a:txBody>
                    <a:bodyPr/>
                    <a:lstStyle/>
                    <a:p>
                      <a:pPr algn="ctr"/>
                      <a:endParaRPr lang="es-CO" sz="1200">
                        <a:solidFill>
                          <a:schemeClr val="accent1">
                            <a:lumMod val="50000"/>
                          </a:schemeClr>
                        </a:solidFill>
                      </a:endParaRPr>
                    </a:p>
                  </a:txBody>
                  <a:tcPr/>
                </a:tc>
                <a:tc hMerge="1">
                  <a:txBody>
                    <a:bodyPr/>
                    <a:lstStyle/>
                    <a:p>
                      <a:pPr algn="ctr"/>
                      <a:endParaRPr lang="es-CO" sz="1200">
                        <a:solidFill>
                          <a:schemeClr val="accent1">
                            <a:lumMod val="50000"/>
                          </a:schemeClr>
                        </a:solidFill>
                      </a:endParaRPr>
                    </a:p>
                  </a:txBody>
                  <a:tcPr/>
                </a:tc>
                <a:extLst>
                  <a:ext uri="{0D108BD9-81ED-4DB2-BD59-A6C34878D82A}">
                    <a16:rowId xmlns:a16="http://schemas.microsoft.com/office/drawing/2014/main" val="473203278"/>
                  </a:ext>
                </a:extLst>
              </a:tr>
              <a:tr h="731520">
                <a:tc>
                  <a:txBody>
                    <a:bodyPr/>
                    <a:lstStyle/>
                    <a:p>
                      <a:pPr algn="ctr"/>
                      <a:r>
                        <a:rPr lang="es-CO" sz="1400" b="1">
                          <a:solidFill>
                            <a:schemeClr val="accent1">
                              <a:lumMod val="50000"/>
                            </a:schemeClr>
                          </a:solidFill>
                          <a:latin typeface="+mn-lt"/>
                        </a:rPr>
                        <a:t>TIPO CESTA</a:t>
                      </a:r>
                    </a:p>
                  </a:txBody>
                  <a:tcPr anchor="ctr"/>
                </a:tc>
                <a:tc>
                  <a:txBody>
                    <a:bodyPr/>
                    <a:lstStyle/>
                    <a:p>
                      <a:pPr algn="ctr"/>
                      <a:r>
                        <a:rPr lang="es-CO" sz="1400" b="1" u="none" strike="noStrike" kern="1200">
                          <a:solidFill>
                            <a:schemeClr val="accent1">
                              <a:lumMod val="50000"/>
                            </a:schemeClr>
                          </a:solidFill>
                          <a:effectLst/>
                          <a:latin typeface="+mn-lt"/>
                          <a:ea typeface="+mn-ea"/>
                          <a:cs typeface="+mn-cs"/>
                        </a:rPr>
                        <a:t>DAÑO POR TERCEROS </a:t>
                      </a:r>
                    </a:p>
                  </a:txBody>
                  <a:tcPr anchor="ctr"/>
                </a:tc>
                <a:tc>
                  <a:txBody>
                    <a:bodyPr/>
                    <a:lstStyle/>
                    <a:p>
                      <a:pPr algn="ctr"/>
                      <a:r>
                        <a:rPr lang="es-CO" sz="1400" b="1" u="none" strike="noStrike" kern="1200">
                          <a:solidFill>
                            <a:schemeClr val="accent1">
                              <a:lumMod val="50000"/>
                            </a:schemeClr>
                          </a:solidFill>
                          <a:effectLst/>
                          <a:latin typeface="+mn-lt"/>
                          <a:ea typeface="+mn-ea"/>
                          <a:cs typeface="+mn-cs"/>
                        </a:rPr>
                        <a:t>HURTADAS</a:t>
                      </a:r>
                    </a:p>
                  </a:txBody>
                  <a:tcPr anchor="ctr"/>
                </a:tc>
                <a:tc>
                  <a:txBody>
                    <a:bodyPr/>
                    <a:lstStyle/>
                    <a:p>
                      <a:pPr algn="ctr"/>
                      <a:r>
                        <a:rPr lang="es-CO" sz="1400" b="1" u="none" strike="noStrike" kern="1200">
                          <a:solidFill>
                            <a:schemeClr val="accent1">
                              <a:lumMod val="50000"/>
                            </a:schemeClr>
                          </a:solidFill>
                          <a:effectLst/>
                          <a:latin typeface="+mn-lt"/>
                          <a:ea typeface="+mn-ea"/>
                          <a:cs typeface="+mn-cs"/>
                        </a:rPr>
                        <a:t>PORCENTAJE</a:t>
                      </a:r>
                    </a:p>
                  </a:txBody>
                  <a:tcPr anchor="ctr"/>
                </a:tc>
                <a:extLst>
                  <a:ext uri="{0D108BD9-81ED-4DB2-BD59-A6C34878D82A}">
                    <a16:rowId xmlns:a16="http://schemas.microsoft.com/office/drawing/2014/main" val="4166006880"/>
                  </a:ext>
                </a:extLst>
              </a:tr>
              <a:tr h="304800">
                <a:tc>
                  <a:txBody>
                    <a:bodyPr/>
                    <a:lstStyle/>
                    <a:p>
                      <a:pPr marL="0" algn="ctr" defTabSz="914400" rtl="0" eaLnBrk="1" latinLnBrk="0" hangingPunct="1"/>
                      <a:r>
                        <a:rPr lang="es-CO" sz="1400" kern="1200">
                          <a:solidFill>
                            <a:schemeClr val="accent1">
                              <a:lumMod val="50000"/>
                            </a:schemeClr>
                          </a:solidFill>
                          <a:latin typeface="+mn-lt"/>
                          <a:ea typeface="+mn-ea"/>
                          <a:cs typeface="+mn-cs"/>
                        </a:rPr>
                        <a:t>TIPO 1 (M-121)</a:t>
                      </a:r>
                    </a:p>
                  </a:txBody>
                  <a:tcPr/>
                </a:tc>
                <a:tc>
                  <a:txBody>
                    <a:bodyPr/>
                    <a:lstStyle/>
                    <a:p>
                      <a:pPr marL="0" algn="ctr" defTabSz="914400" rtl="0" eaLnBrk="1" latinLnBrk="0" hangingPunct="1"/>
                      <a:r>
                        <a:rPr lang="es-CO" sz="1400" kern="1200">
                          <a:solidFill>
                            <a:schemeClr val="accent1">
                              <a:lumMod val="50000"/>
                            </a:schemeClr>
                          </a:solidFill>
                          <a:latin typeface="+mn-lt"/>
                          <a:ea typeface="+mn-ea"/>
                          <a:cs typeface="+mn-cs"/>
                        </a:rPr>
                        <a:t>1906</a:t>
                      </a:r>
                    </a:p>
                  </a:txBody>
                  <a:tcPr marL="9525" marR="9525" marT="9525" marB="0" anchor="ctr"/>
                </a:tc>
                <a:tc>
                  <a:txBody>
                    <a:bodyPr/>
                    <a:lstStyle/>
                    <a:p>
                      <a:pPr marL="0" algn="ctr" defTabSz="914400" rtl="0" eaLnBrk="1" latinLnBrk="0" hangingPunct="1"/>
                      <a:r>
                        <a:rPr lang="es-CO" sz="1400" kern="1200">
                          <a:solidFill>
                            <a:schemeClr val="accent1">
                              <a:lumMod val="50000"/>
                            </a:schemeClr>
                          </a:solidFill>
                          <a:latin typeface="+mn-lt"/>
                          <a:ea typeface="+mn-ea"/>
                          <a:cs typeface="+mn-cs"/>
                        </a:rPr>
                        <a:t>1.643</a:t>
                      </a:r>
                    </a:p>
                  </a:txBody>
                  <a:tcPr marL="9525" marR="9525" marT="9525" marB="0" anchor="ctr"/>
                </a:tc>
                <a:tc>
                  <a:txBody>
                    <a:bodyPr/>
                    <a:lstStyle/>
                    <a:p>
                      <a:pPr marL="0" algn="ctr" defTabSz="914400" rtl="0" eaLnBrk="1" latinLnBrk="0" hangingPunct="1"/>
                      <a:r>
                        <a:rPr lang="es-CO" sz="1400" b="0" u="none" strike="noStrike" kern="1200">
                          <a:solidFill>
                            <a:schemeClr val="accent1">
                              <a:lumMod val="50000"/>
                            </a:schemeClr>
                          </a:solidFill>
                          <a:effectLst/>
                          <a:latin typeface="+mn-lt"/>
                          <a:ea typeface="+mn-ea"/>
                          <a:cs typeface="+mn-cs"/>
                        </a:rPr>
                        <a:t>23%</a:t>
                      </a:r>
                    </a:p>
                  </a:txBody>
                  <a:tcPr anchor="b"/>
                </a:tc>
                <a:extLst>
                  <a:ext uri="{0D108BD9-81ED-4DB2-BD59-A6C34878D82A}">
                    <a16:rowId xmlns:a16="http://schemas.microsoft.com/office/drawing/2014/main" val="2671597833"/>
                  </a:ext>
                </a:extLst>
              </a:tr>
              <a:tr h="304800">
                <a:tc>
                  <a:txBody>
                    <a:bodyPr/>
                    <a:lstStyle/>
                    <a:p>
                      <a:pPr marL="0" algn="ctr" defTabSz="914400" rtl="0" eaLnBrk="1" latinLnBrk="0" hangingPunct="1"/>
                      <a:r>
                        <a:rPr lang="es-CO" sz="1400" kern="1200">
                          <a:solidFill>
                            <a:schemeClr val="accent1">
                              <a:lumMod val="50000"/>
                            </a:schemeClr>
                          </a:solidFill>
                          <a:latin typeface="+mn-lt"/>
                          <a:ea typeface="+mn-ea"/>
                          <a:cs typeface="+mn-cs"/>
                        </a:rPr>
                        <a:t>TIPO 2 (M-123)</a:t>
                      </a:r>
                    </a:p>
                  </a:txBody>
                  <a:tcPr/>
                </a:tc>
                <a:tc>
                  <a:txBody>
                    <a:bodyPr/>
                    <a:lstStyle/>
                    <a:p>
                      <a:pPr marL="0" algn="ctr" defTabSz="914400" rtl="0" eaLnBrk="1" latinLnBrk="0" hangingPunct="1"/>
                      <a:r>
                        <a:rPr lang="es-CO" sz="1400" kern="1200">
                          <a:solidFill>
                            <a:schemeClr val="accent1">
                              <a:lumMod val="50000"/>
                            </a:schemeClr>
                          </a:solidFill>
                          <a:latin typeface="+mn-lt"/>
                          <a:ea typeface="+mn-ea"/>
                          <a:cs typeface="+mn-cs"/>
                        </a:rPr>
                        <a:t>38</a:t>
                      </a:r>
                    </a:p>
                  </a:txBody>
                  <a:tcPr marL="9525" marR="9525" marT="9525" marB="0" anchor="ctr"/>
                </a:tc>
                <a:tc>
                  <a:txBody>
                    <a:bodyPr/>
                    <a:lstStyle/>
                    <a:p>
                      <a:pPr marL="0" algn="ctr" defTabSz="914400" rtl="0" eaLnBrk="1" latinLnBrk="0" hangingPunct="1"/>
                      <a:r>
                        <a:rPr lang="es-CO" sz="1400" kern="1200">
                          <a:solidFill>
                            <a:schemeClr val="accent1">
                              <a:lumMod val="50000"/>
                            </a:schemeClr>
                          </a:solidFill>
                          <a:latin typeface="+mn-lt"/>
                          <a:ea typeface="+mn-ea"/>
                          <a:cs typeface="+mn-cs"/>
                        </a:rPr>
                        <a:t>4.098</a:t>
                      </a:r>
                    </a:p>
                  </a:txBody>
                  <a:tcPr marL="9525" marR="9525" marT="9525" marB="0" anchor="ctr"/>
                </a:tc>
                <a:tc>
                  <a:txBody>
                    <a:bodyPr/>
                    <a:lstStyle/>
                    <a:p>
                      <a:pPr marL="0" algn="ctr" defTabSz="914400" rtl="0" eaLnBrk="1" latinLnBrk="0" hangingPunct="1"/>
                      <a:r>
                        <a:rPr lang="es-CO" sz="1400" b="0" u="none" strike="noStrike" kern="1200">
                          <a:solidFill>
                            <a:schemeClr val="accent1">
                              <a:lumMod val="50000"/>
                            </a:schemeClr>
                          </a:solidFill>
                          <a:effectLst/>
                          <a:latin typeface="+mn-lt"/>
                          <a:ea typeface="+mn-ea"/>
                          <a:cs typeface="+mn-cs"/>
                        </a:rPr>
                        <a:t>80%</a:t>
                      </a:r>
                    </a:p>
                  </a:txBody>
                  <a:tcPr anchor="b"/>
                </a:tc>
                <a:extLst>
                  <a:ext uri="{0D108BD9-81ED-4DB2-BD59-A6C34878D82A}">
                    <a16:rowId xmlns:a16="http://schemas.microsoft.com/office/drawing/2014/main" val="1723866473"/>
                  </a:ext>
                </a:extLst>
              </a:tr>
              <a:tr h="304800">
                <a:tc>
                  <a:txBody>
                    <a:bodyPr/>
                    <a:lstStyle/>
                    <a:p>
                      <a:pPr marL="0" algn="ctr" defTabSz="914400" rtl="0" eaLnBrk="1" latinLnBrk="0" hangingPunct="1"/>
                      <a:r>
                        <a:rPr lang="es-CO" sz="1400" kern="1200">
                          <a:solidFill>
                            <a:schemeClr val="accent1">
                              <a:lumMod val="50000"/>
                            </a:schemeClr>
                          </a:solidFill>
                          <a:latin typeface="+mn-lt"/>
                          <a:ea typeface="+mn-ea"/>
                          <a:cs typeface="+mn-cs"/>
                        </a:rPr>
                        <a:t>TIPO 3 (M-124)</a:t>
                      </a:r>
                    </a:p>
                  </a:txBody>
                  <a:tcPr/>
                </a:tc>
                <a:tc>
                  <a:txBody>
                    <a:bodyPr/>
                    <a:lstStyle/>
                    <a:p>
                      <a:pPr marL="0" algn="ctr" defTabSz="914400" rtl="0" eaLnBrk="1" latinLnBrk="0" hangingPunct="1"/>
                      <a:r>
                        <a:rPr lang="es-CO" sz="1400" kern="1200">
                          <a:solidFill>
                            <a:schemeClr val="accent1">
                              <a:lumMod val="50000"/>
                            </a:schemeClr>
                          </a:solidFill>
                          <a:latin typeface="+mn-lt"/>
                          <a:ea typeface="+mn-ea"/>
                          <a:cs typeface="+mn-cs"/>
                        </a:rPr>
                        <a:t>285</a:t>
                      </a:r>
                    </a:p>
                  </a:txBody>
                  <a:tcPr marL="9525" marR="9525" marT="9525" marB="0" anchor="ctr"/>
                </a:tc>
                <a:tc>
                  <a:txBody>
                    <a:bodyPr/>
                    <a:lstStyle/>
                    <a:p>
                      <a:pPr marL="0" algn="ctr" defTabSz="914400" rtl="0" eaLnBrk="1" latinLnBrk="0" hangingPunct="1"/>
                      <a:r>
                        <a:rPr lang="es-CO" sz="1400" kern="1200">
                          <a:solidFill>
                            <a:schemeClr val="accent1">
                              <a:lumMod val="50000"/>
                            </a:schemeClr>
                          </a:solidFill>
                          <a:latin typeface="+mn-lt"/>
                          <a:ea typeface="+mn-ea"/>
                          <a:cs typeface="+mn-cs"/>
                        </a:rPr>
                        <a:t>2.685</a:t>
                      </a:r>
                    </a:p>
                  </a:txBody>
                  <a:tcPr marL="9525" marR="9525" marT="9525" marB="0" anchor="ctr"/>
                </a:tc>
                <a:tc>
                  <a:txBody>
                    <a:bodyPr/>
                    <a:lstStyle/>
                    <a:p>
                      <a:pPr marL="0" algn="ctr" defTabSz="914400" rtl="0" eaLnBrk="1" latinLnBrk="0" hangingPunct="1"/>
                      <a:r>
                        <a:rPr lang="es-CO" sz="1400" b="0" u="none" strike="noStrike" kern="1200">
                          <a:solidFill>
                            <a:schemeClr val="accent1">
                              <a:lumMod val="50000"/>
                            </a:schemeClr>
                          </a:solidFill>
                          <a:effectLst/>
                          <a:latin typeface="+mn-lt"/>
                          <a:ea typeface="+mn-ea"/>
                          <a:cs typeface="+mn-cs"/>
                        </a:rPr>
                        <a:t>58%</a:t>
                      </a:r>
                    </a:p>
                  </a:txBody>
                  <a:tcPr anchor="b"/>
                </a:tc>
                <a:extLst>
                  <a:ext uri="{0D108BD9-81ED-4DB2-BD59-A6C34878D82A}">
                    <a16:rowId xmlns:a16="http://schemas.microsoft.com/office/drawing/2014/main" val="3370870032"/>
                  </a:ext>
                </a:extLst>
              </a:tr>
              <a:tr h="304800">
                <a:tc>
                  <a:txBody>
                    <a:bodyPr/>
                    <a:lstStyle/>
                    <a:p>
                      <a:pPr marL="0" algn="ctr" defTabSz="914400" rtl="0" eaLnBrk="1" latinLnBrk="0" hangingPunct="1"/>
                      <a:r>
                        <a:rPr lang="es-CO" sz="1400" b="1" kern="1200">
                          <a:solidFill>
                            <a:schemeClr val="accent1">
                              <a:lumMod val="50000"/>
                            </a:schemeClr>
                          </a:solidFill>
                          <a:latin typeface="+mn-lt"/>
                          <a:ea typeface="+mn-ea"/>
                          <a:cs typeface="+mn-cs"/>
                        </a:rPr>
                        <a:t>TOTAL </a:t>
                      </a:r>
                      <a:r>
                        <a:rPr lang="es-CO" sz="1400" b="0" kern="1200">
                          <a:solidFill>
                            <a:schemeClr val="accent1">
                              <a:lumMod val="50000"/>
                            </a:schemeClr>
                          </a:solidFill>
                          <a:latin typeface="+mn-lt"/>
                          <a:ea typeface="+mn-ea"/>
                          <a:cs typeface="+mn-cs"/>
                        </a:rPr>
                        <a:t>(*)</a:t>
                      </a:r>
                    </a:p>
                  </a:txBody>
                  <a:tcPr/>
                </a:tc>
                <a:tc>
                  <a:txBody>
                    <a:bodyPr/>
                    <a:lstStyle/>
                    <a:p>
                      <a:pPr marL="0" algn="ctr" defTabSz="914400" rtl="0" eaLnBrk="1" latinLnBrk="0" hangingPunct="1"/>
                      <a:r>
                        <a:rPr lang="es-CO" sz="1400" b="1" kern="1200">
                          <a:solidFill>
                            <a:schemeClr val="accent1">
                              <a:lumMod val="50000"/>
                            </a:schemeClr>
                          </a:solidFill>
                          <a:latin typeface="+mn-lt"/>
                          <a:ea typeface="+mn-ea"/>
                          <a:cs typeface="+mn-cs"/>
                        </a:rPr>
                        <a:t>2.229</a:t>
                      </a:r>
                    </a:p>
                  </a:txBody>
                  <a:tcPr marL="9525" marR="9525" marT="9525" marB="0" anchor="ctr"/>
                </a:tc>
                <a:tc>
                  <a:txBody>
                    <a:bodyPr/>
                    <a:lstStyle/>
                    <a:p>
                      <a:pPr marL="0" algn="ctr" defTabSz="914400" rtl="0" eaLnBrk="1" latinLnBrk="0" hangingPunct="1"/>
                      <a:r>
                        <a:rPr lang="es-CO" sz="1400" b="1" kern="1200">
                          <a:solidFill>
                            <a:schemeClr val="accent1">
                              <a:lumMod val="50000"/>
                            </a:schemeClr>
                          </a:solidFill>
                          <a:latin typeface="+mn-lt"/>
                          <a:ea typeface="+mn-ea"/>
                          <a:cs typeface="+mn-cs"/>
                        </a:rPr>
                        <a:t>8.426</a:t>
                      </a:r>
                    </a:p>
                  </a:txBody>
                  <a:tcPr marL="9525" marR="9525" marT="9525" marB="0" anchor="ctr"/>
                </a:tc>
                <a:tc>
                  <a:txBody>
                    <a:bodyPr/>
                    <a:lstStyle/>
                    <a:p>
                      <a:pPr marL="0" algn="ctr" defTabSz="914400" rtl="0" eaLnBrk="1" latinLnBrk="0" hangingPunct="1"/>
                      <a:r>
                        <a:rPr lang="es-CO" sz="1400" b="1" u="none" strike="noStrike" kern="1200">
                          <a:solidFill>
                            <a:schemeClr val="accent1">
                              <a:lumMod val="50000"/>
                            </a:schemeClr>
                          </a:solidFill>
                          <a:effectLst/>
                          <a:latin typeface="+mn-lt"/>
                          <a:ea typeface="+mn-ea"/>
                          <a:cs typeface="+mn-cs"/>
                        </a:rPr>
                        <a:t>41%</a:t>
                      </a:r>
                    </a:p>
                  </a:txBody>
                  <a:tcPr anchor="ctr"/>
                </a:tc>
                <a:extLst>
                  <a:ext uri="{0D108BD9-81ED-4DB2-BD59-A6C34878D82A}">
                    <a16:rowId xmlns:a16="http://schemas.microsoft.com/office/drawing/2014/main" val="4004075492"/>
                  </a:ext>
                </a:extLst>
              </a:tr>
            </a:tbl>
          </a:graphicData>
        </a:graphic>
      </p:graphicFrame>
      <p:sp>
        <p:nvSpPr>
          <p:cNvPr id="10" name="Rectangle 1">
            <a:extLst>
              <a:ext uri="{FF2B5EF4-FFF2-40B4-BE49-F238E27FC236}">
                <a16:creationId xmlns:a16="http://schemas.microsoft.com/office/drawing/2014/main" id="{E9FC4044-7227-45E4-8DE0-498E0347688C}"/>
              </a:ext>
            </a:extLst>
          </p:cNvPr>
          <p:cNvSpPr>
            <a:spLocks noChangeArrowheads="1"/>
          </p:cNvSpPr>
          <p:nvPr/>
        </p:nvSpPr>
        <p:spPr bwMode="auto">
          <a:xfrm rot="10800000" flipV="1">
            <a:off x="6529421" y="3744201"/>
            <a:ext cx="5351309" cy="83099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pAutoFit/>
          </a:bodyPr>
          <a:lstStyle/>
          <a:p>
            <a:pPr eaLnBrk="0" fontAlgn="base" hangingPunct="0">
              <a:spcBef>
                <a:spcPct val="0"/>
              </a:spcBef>
              <a:spcAft>
                <a:spcPct val="0"/>
              </a:spcAft>
              <a:defRPr/>
            </a:pPr>
            <a:r>
              <a:rPr kumimoji="0" lang="es-CO" altLang="es-CO" sz="1200" b="1" i="0" u="none" strike="noStrike" kern="1200" cap="none" spc="0" normalizeH="0" baseline="0" noProof="0">
                <a:ln>
                  <a:noFill/>
                </a:ln>
                <a:solidFill>
                  <a:srgbClr val="4472C4">
                    <a:lumMod val="50000"/>
                  </a:srgbClr>
                </a:solidFill>
                <a:effectLst/>
                <a:uLnTx/>
                <a:uFillTx/>
                <a:latin typeface="Calibri" panose="020F0502020204030204"/>
                <a:ea typeface="Times New Roman" panose="02020603050405020304" pitchFamily="18" charset="0"/>
                <a:cs typeface="Arial" panose="020B0604020202020204" pitchFamily="34" charset="0"/>
              </a:rPr>
              <a:t>Fuente: </a:t>
            </a:r>
            <a:r>
              <a:rPr kumimoji="0" lang="es-CO" altLang="es-CO" sz="1200" b="0" i="0" u="none" strike="noStrike" kern="1200" cap="none" spc="0" normalizeH="0" baseline="0" noProof="0">
                <a:ln>
                  <a:noFill/>
                </a:ln>
                <a:solidFill>
                  <a:srgbClr val="4472C4">
                    <a:lumMod val="50000"/>
                  </a:srgbClr>
                </a:solidFill>
                <a:effectLst/>
                <a:uLnTx/>
                <a:uFillTx/>
                <a:latin typeface="Calibri" panose="020F0502020204030204"/>
                <a:ea typeface="Times New Roman" panose="02020603050405020304" pitchFamily="18" charset="0"/>
                <a:cs typeface="Arial" panose="020B0604020202020204" pitchFamily="34" charset="0"/>
              </a:rPr>
              <a:t>informe mensual del Concesionario el informe del mes de marzo de 2024.</a:t>
            </a:r>
          </a:p>
          <a:p>
            <a:pPr eaLnBrk="0" fontAlgn="base" hangingPunct="0">
              <a:spcBef>
                <a:spcPct val="0"/>
              </a:spcBef>
              <a:spcAft>
                <a:spcPct val="0"/>
              </a:spcAft>
              <a:defRPr/>
            </a:pPr>
            <a:endParaRPr kumimoji="0" lang="es-CO" sz="1200" b="0" i="0" u="none" strike="noStrike" kern="1200" cap="none" spc="0" normalizeH="0" baseline="0" noProof="0">
              <a:ln>
                <a:noFill/>
              </a:ln>
              <a:solidFill>
                <a:srgbClr val="4472C4">
                  <a:lumMod val="50000"/>
                </a:srgbClr>
              </a:solidFill>
              <a:effectLst/>
              <a:uLnTx/>
              <a:uFillTx/>
              <a:latin typeface="Calibri" panose="020F0502020204030204"/>
              <a:ea typeface="+mn-ea"/>
              <a:cs typeface="+mn-cs"/>
            </a:endParaRPr>
          </a:p>
          <a:p>
            <a:pPr eaLnBrk="0" fontAlgn="base" hangingPunct="0">
              <a:spcBef>
                <a:spcPct val="0"/>
              </a:spcBef>
              <a:spcAft>
                <a:spcPct val="0"/>
              </a:spcAft>
              <a:defRPr/>
            </a:pPr>
            <a:r>
              <a:rPr kumimoji="0" lang="es-CO" sz="1200" b="0" i="0" u="none" strike="noStrike" kern="1200" cap="none" spc="0" normalizeH="0" baseline="0" noProof="0">
                <a:ln>
                  <a:noFill/>
                </a:ln>
                <a:solidFill>
                  <a:srgbClr val="4472C4">
                    <a:lumMod val="50000"/>
                  </a:srgbClr>
                </a:solidFill>
                <a:effectLst/>
                <a:uLnTx/>
                <a:uFillTx/>
                <a:latin typeface="Calibri" panose="020F0502020204030204"/>
                <a:ea typeface="+mn-ea"/>
                <a:cs typeface="+mn-cs"/>
              </a:rPr>
              <a:t>*Las cantidades se encuentra en unidades de cestas.</a:t>
            </a:r>
          </a:p>
          <a:p>
            <a:pPr marL="0" marR="0" lvl="0" indent="0" defTabSz="914400" rtl="0" eaLnBrk="0" fontAlgn="base" latinLnBrk="0" hangingPunct="0">
              <a:lnSpc>
                <a:spcPct val="100000"/>
              </a:lnSpc>
              <a:spcBef>
                <a:spcPct val="0"/>
              </a:spcBef>
              <a:spcAft>
                <a:spcPct val="0"/>
              </a:spcAft>
              <a:buClrTx/>
              <a:buSzTx/>
              <a:buFontTx/>
              <a:buNone/>
              <a:tabLst/>
              <a:defRPr/>
            </a:pPr>
            <a:endParaRPr kumimoji="0" lang="es-CO" altLang="es-CO" sz="1200" b="0" i="0" u="none" strike="noStrike" kern="1200" cap="none" spc="0" normalizeH="0" baseline="0" noProof="0">
              <a:ln>
                <a:noFill/>
              </a:ln>
              <a:solidFill>
                <a:srgbClr val="4472C4">
                  <a:lumMod val="50000"/>
                </a:srgbClr>
              </a:solidFill>
              <a:effectLst/>
              <a:uLnTx/>
              <a:uFillTx/>
              <a:latin typeface="Calibri" panose="020F0502020204030204"/>
              <a:ea typeface="Times New Roman" panose="02020603050405020304" pitchFamily="18" charset="0"/>
              <a:cs typeface="Arial" panose="020B0604020202020204" pitchFamily="34" charset="0"/>
            </a:endParaRPr>
          </a:p>
        </p:txBody>
      </p:sp>
    </p:spTree>
    <p:extLst>
      <p:ext uri="{BB962C8B-B14F-4D97-AF65-F5344CB8AC3E}">
        <p14:creationId xmlns:p14="http://schemas.microsoft.com/office/powerpoint/2010/main" val="3305542268"/>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 name="Rectángulo 32">
            <a:extLst>
              <a:ext uri="{FF2B5EF4-FFF2-40B4-BE49-F238E27FC236}">
                <a16:creationId xmlns:a16="http://schemas.microsoft.com/office/drawing/2014/main" id="{FBFBE5D8-BFAC-471E-881F-66D127C78F38}"/>
              </a:ext>
            </a:extLst>
          </p:cNvPr>
          <p:cNvSpPr/>
          <p:nvPr/>
        </p:nvSpPr>
        <p:spPr>
          <a:xfrm>
            <a:off x="376518" y="136134"/>
            <a:ext cx="8883631" cy="615553"/>
          </a:xfrm>
          <a:prstGeom prst="rect">
            <a:avLst/>
          </a:prstGeom>
        </p:spPr>
        <p:txBody>
          <a:bodyPr wrap="square">
            <a:spAutoFit/>
          </a:bodyPr>
          <a:lstStyle/>
          <a:p>
            <a:pPr marL="457200" marR="0" lvl="1" indent="0" algn="l" defTabSz="914400" rtl="0" eaLnBrk="1" fontAlgn="auto" latinLnBrk="0" hangingPunct="1">
              <a:lnSpc>
                <a:spcPct val="100000"/>
              </a:lnSpc>
              <a:spcBef>
                <a:spcPts val="0"/>
              </a:spcBef>
              <a:spcAft>
                <a:spcPts val="0"/>
              </a:spcAft>
              <a:buClrTx/>
              <a:buSzTx/>
              <a:buFontTx/>
              <a:buNone/>
              <a:tabLst>
                <a:tab pos="914400" algn="l"/>
              </a:tabLst>
              <a:defRPr/>
            </a:pPr>
            <a:r>
              <a:rPr kumimoji="0" lang="es-CO" sz="3400" b="1" i="0" u="none" strike="noStrike" kern="1200" cap="small" spc="0" normalizeH="0" baseline="0" noProof="0">
                <a:ln>
                  <a:noFill/>
                </a:ln>
                <a:solidFill>
                  <a:srgbClr val="4472C4">
                    <a:lumMod val="50000"/>
                  </a:srgbClr>
                </a:solidFill>
                <a:effectLst/>
                <a:uLnTx/>
                <a:uFillTx/>
                <a:latin typeface="Candara" panose="020E0502030303020204" pitchFamily="34" charset="0"/>
                <a:ea typeface="+mn-ea"/>
                <a:cs typeface="+mn-cs"/>
              </a:rPr>
              <a:t>CESTAS PÚBLICAS</a:t>
            </a:r>
          </a:p>
        </p:txBody>
      </p:sp>
      <p:cxnSp>
        <p:nvCxnSpPr>
          <p:cNvPr id="30" name="Conector recto 29">
            <a:extLst>
              <a:ext uri="{FF2B5EF4-FFF2-40B4-BE49-F238E27FC236}">
                <a16:creationId xmlns:a16="http://schemas.microsoft.com/office/drawing/2014/main" id="{05230EDA-59CA-4467-9366-DF1A383EA537}"/>
              </a:ext>
            </a:extLst>
          </p:cNvPr>
          <p:cNvCxnSpPr>
            <a:cxnSpLocks/>
          </p:cNvCxnSpPr>
          <p:nvPr/>
        </p:nvCxnSpPr>
        <p:spPr>
          <a:xfrm>
            <a:off x="118267" y="1163543"/>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10" name="Rectángulo 9">
            <a:extLst>
              <a:ext uri="{FF2B5EF4-FFF2-40B4-BE49-F238E27FC236}">
                <a16:creationId xmlns:a16="http://schemas.microsoft.com/office/drawing/2014/main" id="{55F523D7-E7C9-4FFC-B9EE-673811255A7E}"/>
              </a:ext>
            </a:extLst>
          </p:cNvPr>
          <p:cNvSpPr/>
          <p:nvPr/>
        </p:nvSpPr>
        <p:spPr>
          <a:xfrm>
            <a:off x="376518" y="734848"/>
            <a:ext cx="8883631" cy="338554"/>
          </a:xfrm>
          <a:prstGeom prst="rect">
            <a:avLst/>
          </a:prstGeom>
        </p:spPr>
        <p:txBody>
          <a:bodyPr wrap="square" lIns="91440" tIns="45720" rIns="91440" bIns="45720" anchor="t">
            <a:spAutoFit/>
          </a:bodyPr>
          <a:lstStyle/>
          <a:p>
            <a:pPr marL="457200" marR="0" lvl="1" indent="0" algn="l" defTabSz="914400" rtl="0" eaLnBrk="1" fontAlgn="auto" latinLnBrk="0" hangingPunct="1">
              <a:lnSpc>
                <a:spcPct val="100000"/>
              </a:lnSpc>
              <a:spcBef>
                <a:spcPts val="0"/>
              </a:spcBef>
              <a:spcAft>
                <a:spcPts val="0"/>
              </a:spcAft>
              <a:buClrTx/>
              <a:buSzTx/>
              <a:buFontTx/>
              <a:buNone/>
              <a:tabLst>
                <a:tab pos="914400" algn="l"/>
              </a:tabLst>
              <a:defRPr/>
            </a:pPr>
            <a:r>
              <a:rPr lang="es-CO" sz="1600" b="1" cap="small">
                <a:solidFill>
                  <a:srgbClr val="002060"/>
                </a:solidFill>
                <a:latin typeface="Candara"/>
              </a:rPr>
              <a:t>marzo</a:t>
            </a:r>
            <a:r>
              <a:rPr kumimoji="0" lang="es-CO" sz="1600" b="1" i="0" u="none" strike="noStrike" kern="1200" cap="small" spc="0" normalizeH="0" baseline="0" noProof="0">
                <a:ln>
                  <a:noFill/>
                </a:ln>
                <a:solidFill>
                  <a:srgbClr val="002060"/>
                </a:solidFill>
                <a:effectLst/>
                <a:uLnTx/>
                <a:uFillTx/>
                <a:latin typeface="Candara"/>
              </a:rPr>
              <a:t> de </a:t>
            </a:r>
            <a:r>
              <a:rPr lang="es-CO" sz="1600" b="1" cap="small">
                <a:solidFill>
                  <a:srgbClr val="002060"/>
                </a:solidFill>
                <a:latin typeface="Candara"/>
              </a:rPr>
              <a:t>2024</a:t>
            </a:r>
          </a:p>
        </p:txBody>
      </p:sp>
      <p:graphicFrame>
        <p:nvGraphicFramePr>
          <p:cNvPr id="8" name="Tabla 7">
            <a:extLst>
              <a:ext uri="{FF2B5EF4-FFF2-40B4-BE49-F238E27FC236}">
                <a16:creationId xmlns:a16="http://schemas.microsoft.com/office/drawing/2014/main" id="{A71DCEFE-42F4-4CE6-8F5E-4DDB78B5CCC2}"/>
              </a:ext>
            </a:extLst>
          </p:cNvPr>
          <p:cNvGraphicFramePr>
            <a:graphicFrameLocks noGrp="1"/>
          </p:cNvGraphicFramePr>
          <p:nvPr/>
        </p:nvGraphicFramePr>
        <p:xfrm>
          <a:off x="556716" y="1286223"/>
          <a:ext cx="6248675" cy="2042160"/>
        </p:xfrm>
        <a:graphic>
          <a:graphicData uri="http://schemas.openxmlformats.org/drawingml/2006/table">
            <a:tbl>
              <a:tblPr firstRow="1" bandRow="1">
                <a:tableStyleId>{68D230F3-CF80-4859-8CE7-A43EE81993B5}</a:tableStyleId>
              </a:tblPr>
              <a:tblGrid>
                <a:gridCol w="1701749">
                  <a:extLst>
                    <a:ext uri="{9D8B030D-6E8A-4147-A177-3AD203B41FA5}">
                      <a16:colId xmlns:a16="http://schemas.microsoft.com/office/drawing/2014/main" val="1103263614"/>
                    </a:ext>
                  </a:extLst>
                </a:gridCol>
                <a:gridCol w="1422588">
                  <a:extLst>
                    <a:ext uri="{9D8B030D-6E8A-4147-A177-3AD203B41FA5}">
                      <a16:colId xmlns:a16="http://schemas.microsoft.com/office/drawing/2014/main" val="1214793957"/>
                    </a:ext>
                  </a:extLst>
                </a:gridCol>
                <a:gridCol w="1562169">
                  <a:extLst>
                    <a:ext uri="{9D8B030D-6E8A-4147-A177-3AD203B41FA5}">
                      <a16:colId xmlns:a16="http://schemas.microsoft.com/office/drawing/2014/main" val="2437531190"/>
                    </a:ext>
                  </a:extLst>
                </a:gridCol>
                <a:gridCol w="1562169">
                  <a:extLst>
                    <a:ext uri="{9D8B030D-6E8A-4147-A177-3AD203B41FA5}">
                      <a16:colId xmlns:a16="http://schemas.microsoft.com/office/drawing/2014/main" val="947740525"/>
                    </a:ext>
                  </a:extLst>
                </a:gridCol>
              </a:tblGrid>
              <a:tr h="270315">
                <a:tc gridSpan="4">
                  <a:txBody>
                    <a:bodyPr/>
                    <a:lstStyle/>
                    <a:p>
                      <a:pPr algn="ctr"/>
                      <a:r>
                        <a:rPr lang="es-CO" sz="1400">
                          <a:solidFill>
                            <a:schemeClr val="accent1">
                              <a:lumMod val="50000"/>
                            </a:schemeClr>
                          </a:solidFill>
                        </a:rPr>
                        <a:t>TOTALIDAD DE CESTAS </a:t>
                      </a:r>
                    </a:p>
                  </a:txBody>
                  <a:tcPr/>
                </a:tc>
                <a:tc hMerge="1">
                  <a:txBody>
                    <a:bodyPr/>
                    <a:lstStyle/>
                    <a:p>
                      <a:endParaRPr lang="es-CO" sz="1200"/>
                    </a:p>
                  </a:txBody>
                  <a:tcPr/>
                </a:tc>
                <a:tc hMerge="1">
                  <a:txBody>
                    <a:bodyPr/>
                    <a:lstStyle/>
                    <a:p>
                      <a:endParaRPr lang="es-CO" sz="1200"/>
                    </a:p>
                  </a:txBody>
                  <a:tcPr/>
                </a:tc>
                <a:tc hMerge="1">
                  <a:txBody>
                    <a:bodyPr/>
                    <a:lstStyle/>
                    <a:p>
                      <a:endParaRPr lang="es-CO" sz="1200"/>
                    </a:p>
                  </a:txBody>
                  <a:tcPr/>
                </a:tc>
                <a:extLst>
                  <a:ext uri="{0D108BD9-81ED-4DB2-BD59-A6C34878D82A}">
                    <a16:rowId xmlns:a16="http://schemas.microsoft.com/office/drawing/2014/main" val="473203278"/>
                  </a:ext>
                </a:extLst>
              </a:tr>
              <a:tr h="270315">
                <a:tc>
                  <a:txBody>
                    <a:bodyPr/>
                    <a:lstStyle/>
                    <a:p>
                      <a:pPr algn="ctr"/>
                      <a:r>
                        <a:rPr lang="es-CO" sz="1400" b="1">
                          <a:solidFill>
                            <a:schemeClr val="accent1">
                              <a:lumMod val="50000"/>
                            </a:schemeClr>
                          </a:solidFill>
                        </a:rPr>
                        <a:t>TIPO CESTA</a:t>
                      </a:r>
                    </a:p>
                  </a:txBody>
                  <a:tcPr anchor="ctr"/>
                </a:tc>
                <a:tc>
                  <a:txBody>
                    <a:bodyPr/>
                    <a:lstStyle/>
                    <a:p>
                      <a:pPr algn="ctr"/>
                      <a:r>
                        <a:rPr lang="es-CO" sz="1400" b="1">
                          <a:solidFill>
                            <a:schemeClr val="accent1">
                              <a:lumMod val="50000"/>
                            </a:schemeClr>
                          </a:solidFill>
                        </a:rPr>
                        <a:t>PORCENTAJE</a:t>
                      </a:r>
                    </a:p>
                  </a:txBody>
                  <a:tcPr anchor="ctr"/>
                </a:tc>
                <a:tc>
                  <a:txBody>
                    <a:bodyPr/>
                    <a:lstStyle/>
                    <a:p>
                      <a:pPr algn="ctr"/>
                      <a:r>
                        <a:rPr lang="es-CO" sz="1400" b="1">
                          <a:solidFill>
                            <a:schemeClr val="accent1">
                              <a:lumMod val="50000"/>
                            </a:schemeClr>
                          </a:solidFill>
                        </a:rPr>
                        <a:t>CANTIDAD CESTAS</a:t>
                      </a:r>
                    </a:p>
                  </a:txBody>
                  <a:tcPr anchor="ctr"/>
                </a:tc>
                <a:tc>
                  <a:txBody>
                    <a:bodyPr/>
                    <a:lstStyle/>
                    <a:p>
                      <a:pPr algn="ctr"/>
                      <a:r>
                        <a:rPr lang="es-CO" sz="1400" b="1">
                          <a:solidFill>
                            <a:schemeClr val="accent1">
                              <a:lumMod val="50000"/>
                            </a:schemeClr>
                          </a:solidFill>
                        </a:rPr>
                        <a:t>CANTIDAD PUNTOS</a:t>
                      </a:r>
                    </a:p>
                  </a:txBody>
                  <a:tcPr anchor="ctr"/>
                </a:tc>
                <a:extLst>
                  <a:ext uri="{0D108BD9-81ED-4DB2-BD59-A6C34878D82A}">
                    <a16:rowId xmlns:a16="http://schemas.microsoft.com/office/drawing/2014/main" val="4166006880"/>
                  </a:ext>
                </a:extLst>
              </a:tr>
              <a:tr h="270315">
                <a:tc>
                  <a:txBody>
                    <a:bodyPr/>
                    <a:lstStyle/>
                    <a:p>
                      <a:r>
                        <a:rPr lang="es-CO" sz="1400">
                          <a:solidFill>
                            <a:schemeClr val="accent1">
                              <a:lumMod val="50000"/>
                            </a:schemeClr>
                          </a:solidFill>
                        </a:rPr>
                        <a:t>TIPO 1 (M-121)</a:t>
                      </a:r>
                    </a:p>
                  </a:txBody>
                  <a:tcPr/>
                </a:tc>
                <a:tc>
                  <a:txBody>
                    <a:bodyPr/>
                    <a:lstStyle/>
                    <a:p>
                      <a:pPr algn="ctr"/>
                      <a:r>
                        <a:rPr lang="es-CO" sz="1400">
                          <a:solidFill>
                            <a:schemeClr val="accent1">
                              <a:lumMod val="50000"/>
                            </a:schemeClr>
                          </a:solidFill>
                        </a:rPr>
                        <a:t>60%</a:t>
                      </a:r>
                    </a:p>
                  </a:txBody>
                  <a:tcPr/>
                </a:tc>
                <a:tc>
                  <a:txBody>
                    <a:bodyPr/>
                    <a:lstStyle/>
                    <a:p>
                      <a:pPr algn="ctr" fontAlgn="ctr"/>
                      <a:r>
                        <a:rPr lang="es-CO" sz="1400" b="0" i="0" u="none" strike="noStrike">
                          <a:solidFill>
                            <a:srgbClr val="203864"/>
                          </a:solidFill>
                          <a:effectLst/>
                          <a:latin typeface="Calibri" panose="020F0502020204030204" pitchFamily="34" charset="0"/>
                        </a:rPr>
                        <a:t>9.736</a:t>
                      </a:r>
                    </a:p>
                  </a:txBody>
                  <a:tcPr marL="9525" marR="9525" marT="9525" marB="0" anchor="ctr"/>
                </a:tc>
                <a:tc>
                  <a:txBody>
                    <a:bodyPr/>
                    <a:lstStyle/>
                    <a:p>
                      <a:pPr algn="ctr" fontAlgn="ctr"/>
                      <a:r>
                        <a:rPr lang="es-CO" sz="1400" b="0" i="0" u="none" strike="noStrike">
                          <a:solidFill>
                            <a:srgbClr val="203864"/>
                          </a:solidFill>
                          <a:effectLst/>
                          <a:latin typeface="Calibri" panose="020F0502020204030204" pitchFamily="34" charset="0"/>
                        </a:rPr>
                        <a:t>4.868</a:t>
                      </a:r>
                    </a:p>
                  </a:txBody>
                  <a:tcPr marL="9525" marR="9525" marT="9525" marB="0" anchor="ctr"/>
                </a:tc>
                <a:extLst>
                  <a:ext uri="{0D108BD9-81ED-4DB2-BD59-A6C34878D82A}">
                    <a16:rowId xmlns:a16="http://schemas.microsoft.com/office/drawing/2014/main" val="2671597833"/>
                  </a:ext>
                </a:extLst>
              </a:tr>
              <a:tr h="270315">
                <a:tc>
                  <a:txBody>
                    <a:bodyPr/>
                    <a:lstStyle/>
                    <a:p>
                      <a:r>
                        <a:rPr lang="es-CO" sz="1400">
                          <a:solidFill>
                            <a:schemeClr val="accent1">
                              <a:lumMod val="50000"/>
                            </a:schemeClr>
                          </a:solidFill>
                        </a:rPr>
                        <a:t>TIPO 2 (M-123)</a:t>
                      </a:r>
                    </a:p>
                  </a:txBody>
                  <a:tcPr/>
                </a:tc>
                <a:tc>
                  <a:txBody>
                    <a:bodyPr/>
                    <a:lstStyle/>
                    <a:p>
                      <a:pPr algn="ctr"/>
                      <a:r>
                        <a:rPr lang="es-CO" sz="1400">
                          <a:solidFill>
                            <a:schemeClr val="accent1">
                              <a:lumMod val="50000"/>
                            </a:schemeClr>
                          </a:solidFill>
                        </a:rPr>
                        <a:t>20%</a:t>
                      </a:r>
                    </a:p>
                  </a:txBody>
                  <a:tcPr/>
                </a:tc>
                <a:tc>
                  <a:txBody>
                    <a:bodyPr/>
                    <a:lstStyle/>
                    <a:p>
                      <a:pPr algn="ctr" fontAlgn="ctr"/>
                      <a:r>
                        <a:rPr lang="es-CO" sz="1400" b="0" i="0" u="none" strike="noStrike">
                          <a:solidFill>
                            <a:srgbClr val="203864"/>
                          </a:solidFill>
                          <a:effectLst/>
                          <a:latin typeface="Calibri" panose="020F0502020204030204" pitchFamily="34" charset="0"/>
                        </a:rPr>
                        <a:t>3.244</a:t>
                      </a:r>
                    </a:p>
                  </a:txBody>
                  <a:tcPr marL="9525" marR="9525" marT="9525" marB="0" anchor="ctr"/>
                </a:tc>
                <a:tc>
                  <a:txBody>
                    <a:bodyPr/>
                    <a:lstStyle/>
                    <a:p>
                      <a:pPr algn="ctr" fontAlgn="ctr"/>
                      <a:r>
                        <a:rPr lang="es-CO" sz="1400" b="0" i="0" u="none" strike="noStrike">
                          <a:solidFill>
                            <a:srgbClr val="203864"/>
                          </a:solidFill>
                          <a:effectLst/>
                          <a:latin typeface="Calibri" panose="020F0502020204030204" pitchFamily="34" charset="0"/>
                        </a:rPr>
                        <a:t>1.622</a:t>
                      </a:r>
                    </a:p>
                  </a:txBody>
                  <a:tcPr marL="9525" marR="9525" marT="9525" marB="0" anchor="ctr"/>
                </a:tc>
                <a:extLst>
                  <a:ext uri="{0D108BD9-81ED-4DB2-BD59-A6C34878D82A}">
                    <a16:rowId xmlns:a16="http://schemas.microsoft.com/office/drawing/2014/main" val="1723866473"/>
                  </a:ext>
                </a:extLst>
              </a:tr>
              <a:tr h="270315">
                <a:tc>
                  <a:txBody>
                    <a:bodyPr/>
                    <a:lstStyle/>
                    <a:p>
                      <a:r>
                        <a:rPr lang="es-CO" sz="1400">
                          <a:solidFill>
                            <a:schemeClr val="accent1">
                              <a:lumMod val="50000"/>
                            </a:schemeClr>
                          </a:solidFill>
                        </a:rPr>
                        <a:t>TIPO 3 (M-124)</a:t>
                      </a:r>
                    </a:p>
                  </a:txBody>
                  <a:tcPr/>
                </a:tc>
                <a:tc>
                  <a:txBody>
                    <a:bodyPr/>
                    <a:lstStyle/>
                    <a:p>
                      <a:pPr algn="ctr"/>
                      <a:r>
                        <a:rPr lang="es-CO" sz="1400">
                          <a:solidFill>
                            <a:schemeClr val="accent1">
                              <a:lumMod val="50000"/>
                            </a:schemeClr>
                          </a:solidFill>
                        </a:rPr>
                        <a:t>20%</a:t>
                      </a:r>
                    </a:p>
                  </a:txBody>
                  <a:tcPr/>
                </a:tc>
                <a:tc>
                  <a:txBody>
                    <a:bodyPr/>
                    <a:lstStyle/>
                    <a:p>
                      <a:pPr algn="ctr" fontAlgn="ctr"/>
                      <a:r>
                        <a:rPr lang="es-CO" sz="1400" b="0" i="0" u="none" strike="noStrike">
                          <a:solidFill>
                            <a:srgbClr val="203864"/>
                          </a:solidFill>
                          <a:effectLst/>
                          <a:latin typeface="Calibri" panose="020F0502020204030204" pitchFamily="34" charset="0"/>
                        </a:rPr>
                        <a:t>3.244</a:t>
                      </a:r>
                    </a:p>
                  </a:txBody>
                  <a:tcPr marL="9525" marR="9525" marT="9525" marB="0" anchor="ctr"/>
                </a:tc>
                <a:tc>
                  <a:txBody>
                    <a:bodyPr/>
                    <a:lstStyle/>
                    <a:p>
                      <a:pPr algn="ctr" fontAlgn="ctr"/>
                      <a:r>
                        <a:rPr lang="es-CO" sz="1400" b="0" i="0" u="none" strike="noStrike">
                          <a:solidFill>
                            <a:srgbClr val="203864"/>
                          </a:solidFill>
                          <a:effectLst/>
                          <a:latin typeface="Calibri" panose="020F0502020204030204" pitchFamily="34" charset="0"/>
                        </a:rPr>
                        <a:t>1.622</a:t>
                      </a:r>
                    </a:p>
                  </a:txBody>
                  <a:tcPr marL="9525" marR="9525" marT="9525" marB="0" anchor="ctr"/>
                </a:tc>
                <a:extLst>
                  <a:ext uri="{0D108BD9-81ED-4DB2-BD59-A6C34878D82A}">
                    <a16:rowId xmlns:a16="http://schemas.microsoft.com/office/drawing/2014/main" val="3370870032"/>
                  </a:ext>
                </a:extLst>
              </a:tr>
              <a:tr h="270315">
                <a:tc>
                  <a:txBody>
                    <a:bodyPr/>
                    <a:lstStyle/>
                    <a:p>
                      <a:r>
                        <a:rPr lang="es-CO" sz="1400" b="1">
                          <a:solidFill>
                            <a:schemeClr val="accent1">
                              <a:lumMod val="50000"/>
                            </a:schemeClr>
                          </a:solidFill>
                        </a:rPr>
                        <a:t>TOTAL</a:t>
                      </a:r>
                    </a:p>
                  </a:txBody>
                  <a:tcPr/>
                </a:tc>
                <a:tc>
                  <a:txBody>
                    <a:bodyPr/>
                    <a:lstStyle/>
                    <a:p>
                      <a:pPr marL="0" algn="ctr" defTabSz="914400" rtl="0" eaLnBrk="1" latinLnBrk="0" hangingPunct="1"/>
                      <a:r>
                        <a:rPr lang="es-CO" sz="1400" b="1" kern="1200" dirty="0">
                          <a:solidFill>
                            <a:schemeClr val="accent1">
                              <a:lumMod val="50000"/>
                            </a:schemeClr>
                          </a:solidFill>
                          <a:latin typeface="+mn-lt"/>
                          <a:ea typeface="+mn-ea"/>
                          <a:cs typeface="+mn-cs"/>
                        </a:rPr>
                        <a:t>100</a:t>
                      </a:r>
                    </a:p>
                  </a:txBody>
                  <a:tcPr/>
                </a:tc>
                <a:tc>
                  <a:txBody>
                    <a:bodyPr/>
                    <a:lstStyle/>
                    <a:p>
                      <a:pPr algn="ctr" rtl="0" fontAlgn="ctr"/>
                      <a:r>
                        <a:rPr lang="es-CO" sz="1400" b="1" i="0" u="none" strike="noStrike">
                          <a:solidFill>
                            <a:srgbClr val="203864"/>
                          </a:solidFill>
                          <a:effectLst/>
                          <a:latin typeface="Calibri" panose="020F0502020204030204" pitchFamily="34" charset="0"/>
                        </a:rPr>
                        <a:t>16.224</a:t>
                      </a:r>
                    </a:p>
                  </a:txBody>
                  <a:tcPr marL="9525" marR="9525" marT="9525" marB="0" anchor="ctr"/>
                </a:tc>
                <a:tc>
                  <a:txBody>
                    <a:bodyPr/>
                    <a:lstStyle/>
                    <a:p>
                      <a:pPr algn="ctr" rtl="0" fontAlgn="ctr"/>
                      <a:r>
                        <a:rPr lang="es-CO" sz="1400" b="1" i="0" u="none" strike="noStrike" dirty="0">
                          <a:solidFill>
                            <a:srgbClr val="203864"/>
                          </a:solidFill>
                          <a:effectLst/>
                          <a:latin typeface="Calibri" panose="020F0502020204030204" pitchFamily="34" charset="0"/>
                        </a:rPr>
                        <a:t>8.112</a:t>
                      </a:r>
                    </a:p>
                  </a:txBody>
                  <a:tcPr marL="9525" marR="9525" marT="9525" marB="0" anchor="ctr"/>
                </a:tc>
                <a:extLst>
                  <a:ext uri="{0D108BD9-81ED-4DB2-BD59-A6C34878D82A}">
                    <a16:rowId xmlns:a16="http://schemas.microsoft.com/office/drawing/2014/main" val="4004075492"/>
                  </a:ext>
                </a:extLst>
              </a:tr>
            </a:tbl>
          </a:graphicData>
        </a:graphic>
      </p:graphicFrame>
      <p:grpSp>
        <p:nvGrpSpPr>
          <p:cNvPr id="14" name="Grupo 13">
            <a:extLst>
              <a:ext uri="{FF2B5EF4-FFF2-40B4-BE49-F238E27FC236}">
                <a16:creationId xmlns:a16="http://schemas.microsoft.com/office/drawing/2014/main" id="{0A5956D8-4ECC-42C3-A621-8081FC7B0F21}"/>
              </a:ext>
            </a:extLst>
          </p:cNvPr>
          <p:cNvGrpSpPr/>
          <p:nvPr/>
        </p:nvGrpSpPr>
        <p:grpSpPr>
          <a:xfrm>
            <a:off x="10668831" y="42342"/>
            <a:ext cx="1146651" cy="1031060"/>
            <a:chOff x="10562619" y="1423954"/>
            <a:chExt cx="1280250" cy="1299632"/>
          </a:xfrm>
        </p:grpSpPr>
        <p:pic>
          <p:nvPicPr>
            <p:cNvPr id="15" name="Picture 2">
              <a:extLst>
                <a:ext uri="{FF2B5EF4-FFF2-40B4-BE49-F238E27FC236}">
                  <a16:creationId xmlns:a16="http://schemas.microsoft.com/office/drawing/2014/main" id="{8AE37A01-9BD2-4D00-B4EE-F191AB230B66}"/>
                </a:ext>
              </a:extLst>
            </p:cNvPr>
            <p:cNvPicPr>
              <a:picLocks noChangeAspect="1" noChangeArrowheads="1"/>
            </p:cNvPicPr>
            <p:nvPr/>
          </p:nvPicPr>
          <p:blipFill rotWithShape="1">
            <a:blip r:embed="rId3" cstate="email">
              <a:extLst>
                <a:ext uri="{28A0092B-C50C-407E-A947-70E740481C1C}">
                  <a14:useLocalDpi xmlns:a14="http://schemas.microsoft.com/office/drawing/2010/main"/>
                </a:ext>
              </a:extLst>
            </a:blip>
            <a:srcRect/>
            <a:stretch/>
          </p:blipFill>
          <p:spPr bwMode="auto">
            <a:xfrm>
              <a:off x="10627933" y="203488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6" name="Picture 2">
              <a:extLst>
                <a:ext uri="{FF2B5EF4-FFF2-40B4-BE49-F238E27FC236}">
                  <a16:creationId xmlns:a16="http://schemas.microsoft.com/office/drawing/2014/main" id="{0C56A72E-118C-4991-9047-9D96A2E32553}"/>
                </a:ext>
              </a:extLst>
            </p:cNvPr>
            <p:cNvPicPr>
              <a:picLocks noChangeAspect="1" noChangeArrowheads="1"/>
            </p:cNvPicPr>
            <p:nvPr/>
          </p:nvPicPr>
          <p:blipFill rotWithShape="1">
            <a:blip r:embed="rId4" cstate="email">
              <a:extLst>
                <a:ext uri="{28A0092B-C50C-407E-A947-70E740481C1C}">
                  <a14:useLocalDpi xmlns:a14="http://schemas.microsoft.com/office/drawing/2010/main"/>
                </a:ext>
              </a:extLst>
            </a:blip>
            <a:srcRect/>
            <a:stretch/>
          </p:blipFill>
          <p:spPr bwMode="auto">
            <a:xfrm>
              <a:off x="10562619" y="142395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aphicFrame>
        <p:nvGraphicFramePr>
          <p:cNvPr id="2" name="Tabla 1">
            <a:extLst>
              <a:ext uri="{FF2B5EF4-FFF2-40B4-BE49-F238E27FC236}">
                <a16:creationId xmlns:a16="http://schemas.microsoft.com/office/drawing/2014/main" id="{16747C58-0883-EA37-7C09-0103FE1CE2A3}"/>
              </a:ext>
            </a:extLst>
          </p:cNvPr>
          <p:cNvGraphicFramePr>
            <a:graphicFrameLocks noGrp="1"/>
          </p:cNvGraphicFramePr>
          <p:nvPr/>
        </p:nvGraphicFramePr>
        <p:xfrm>
          <a:off x="556716" y="3529618"/>
          <a:ext cx="6248675" cy="1254868"/>
        </p:xfrm>
        <a:graphic>
          <a:graphicData uri="http://schemas.openxmlformats.org/drawingml/2006/table">
            <a:tbl>
              <a:tblPr firstRow="1" firstCol="1" bandRow="1">
                <a:tableStyleId>{68D230F3-CF80-4859-8CE7-A43EE81993B5}</a:tableStyleId>
              </a:tblPr>
              <a:tblGrid>
                <a:gridCol w="1474982">
                  <a:extLst>
                    <a:ext uri="{9D8B030D-6E8A-4147-A177-3AD203B41FA5}">
                      <a16:colId xmlns:a16="http://schemas.microsoft.com/office/drawing/2014/main" val="3123890751"/>
                    </a:ext>
                  </a:extLst>
                </a:gridCol>
                <a:gridCol w="1591231">
                  <a:extLst>
                    <a:ext uri="{9D8B030D-6E8A-4147-A177-3AD203B41FA5}">
                      <a16:colId xmlns:a16="http://schemas.microsoft.com/office/drawing/2014/main" val="2943384657"/>
                    </a:ext>
                  </a:extLst>
                </a:gridCol>
                <a:gridCol w="1591231">
                  <a:extLst>
                    <a:ext uri="{9D8B030D-6E8A-4147-A177-3AD203B41FA5}">
                      <a16:colId xmlns:a16="http://schemas.microsoft.com/office/drawing/2014/main" val="404626813"/>
                    </a:ext>
                  </a:extLst>
                </a:gridCol>
                <a:gridCol w="1591231">
                  <a:extLst>
                    <a:ext uri="{9D8B030D-6E8A-4147-A177-3AD203B41FA5}">
                      <a16:colId xmlns:a16="http://schemas.microsoft.com/office/drawing/2014/main" val="1491970684"/>
                    </a:ext>
                  </a:extLst>
                </a:gridCol>
              </a:tblGrid>
              <a:tr h="391903">
                <a:tc gridSpan="4">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CO" sz="1400" b="1" i="0" u="none" strike="noStrike" kern="1200" dirty="0">
                          <a:solidFill>
                            <a:srgbClr val="1F3864"/>
                          </a:solidFill>
                          <a:effectLst/>
                          <a:latin typeface="Calibri"/>
                          <a:ea typeface="+mn-ea"/>
                          <a:cs typeface="+mn-cs"/>
                        </a:rPr>
                        <a:t>MANTENIMIENTO DE CESTAS</a:t>
                      </a:r>
                    </a:p>
                  </a:txBody>
                  <a:tcPr marL="44450" marR="44450" marT="0" marB="0" anchor="ctr"/>
                </a:tc>
                <a:tc hMerge="1">
                  <a:txBody>
                    <a:bodyPr/>
                    <a:lstStyle/>
                    <a:p>
                      <a:pPr marL="0" algn="ctr" defTabSz="914400" rtl="0" eaLnBrk="1" latinLnBrk="0" hangingPunct="1"/>
                      <a:endParaRPr lang="es-CO" sz="1200" b="1" kern="1200">
                        <a:solidFill>
                          <a:schemeClr val="accent1">
                            <a:lumMod val="50000"/>
                          </a:schemeClr>
                        </a:solidFill>
                        <a:latin typeface="+mn-lt"/>
                        <a:ea typeface="+mn-ea"/>
                        <a:cs typeface="+mn-cs"/>
                      </a:endParaRPr>
                    </a:p>
                  </a:txBody>
                  <a:tcPr marL="44450" marR="44450" marT="0" marB="0" anchor="ctr"/>
                </a:tc>
                <a:tc hMerge="1">
                  <a:txBody>
                    <a:bodyPr/>
                    <a:lstStyle/>
                    <a:p>
                      <a:pPr marL="0" algn="ctr" defTabSz="914400" rtl="0" eaLnBrk="1" latinLnBrk="0" hangingPunct="1"/>
                      <a:endParaRPr lang="es-CO" sz="1200" b="1" kern="1200">
                        <a:solidFill>
                          <a:schemeClr val="accent1">
                            <a:lumMod val="50000"/>
                          </a:schemeClr>
                        </a:solidFill>
                        <a:latin typeface="+mn-lt"/>
                        <a:ea typeface="+mn-ea"/>
                        <a:cs typeface="+mn-cs"/>
                      </a:endParaRPr>
                    </a:p>
                  </a:txBody>
                  <a:tcPr marL="44450" marR="44450" marT="0" marB="0" anchor="ctr"/>
                </a:tc>
                <a:tc hMerge="1">
                  <a:txBody>
                    <a:bodyPr/>
                    <a:lstStyle/>
                    <a:p>
                      <a:pPr marL="0" algn="ctr" defTabSz="914400" rtl="0" eaLnBrk="1" latinLnBrk="0" hangingPunct="1"/>
                      <a:endParaRPr lang="es-CO" sz="1200" b="1" kern="1200">
                        <a:solidFill>
                          <a:schemeClr val="accent1">
                            <a:lumMod val="50000"/>
                          </a:schemeClr>
                        </a:solidFill>
                        <a:latin typeface="+mn-lt"/>
                        <a:ea typeface="+mn-ea"/>
                        <a:cs typeface="+mn-cs"/>
                      </a:endParaRPr>
                    </a:p>
                  </a:txBody>
                  <a:tcPr marL="44450" marR="44450" marT="0" marB="0" anchor="ctr"/>
                </a:tc>
                <a:extLst>
                  <a:ext uri="{0D108BD9-81ED-4DB2-BD59-A6C34878D82A}">
                    <a16:rowId xmlns:a16="http://schemas.microsoft.com/office/drawing/2014/main" val="699806689"/>
                  </a:ext>
                </a:extLst>
              </a:tr>
              <a:tr h="482740">
                <a:tc>
                  <a:txBody>
                    <a:bodyPr/>
                    <a:lstStyle/>
                    <a:p>
                      <a:pPr marL="0" algn="ctr" defTabSz="914400" rtl="0" eaLnBrk="1" fontAlgn="ctr" latinLnBrk="0" hangingPunct="1"/>
                      <a:r>
                        <a:rPr lang="es-CO" sz="1400" b="1" i="0" u="none" strike="noStrike" kern="1200">
                          <a:solidFill>
                            <a:srgbClr val="1F3864"/>
                          </a:solidFill>
                          <a:effectLst/>
                          <a:latin typeface="Calibri"/>
                          <a:ea typeface="+mn-ea"/>
                          <a:cs typeface="+mn-cs"/>
                        </a:rPr>
                        <a:t>CANTIDAD DE CESTAS EXISTENTES</a:t>
                      </a:r>
                    </a:p>
                  </a:txBody>
                  <a:tcPr marL="44450" marR="44450" marT="0" marB="0" anchor="ctr"/>
                </a:tc>
                <a:tc>
                  <a:txBody>
                    <a:bodyPr/>
                    <a:lstStyle/>
                    <a:p>
                      <a:pPr marL="0" algn="ctr" defTabSz="914400" rtl="0" eaLnBrk="1" fontAlgn="ctr" latinLnBrk="0" hangingPunct="1"/>
                      <a:r>
                        <a:rPr lang="es-CO" sz="1400" b="1" i="0" u="none" strike="noStrike" kern="1200">
                          <a:solidFill>
                            <a:srgbClr val="1F3864"/>
                          </a:solidFill>
                          <a:effectLst/>
                          <a:latin typeface="Calibri"/>
                          <a:ea typeface="+mn-ea"/>
                          <a:cs typeface="+mn-cs"/>
                        </a:rPr>
                        <a:t>CANTIDAD DE CESTAS</a:t>
                      </a:r>
                    </a:p>
                    <a:p>
                      <a:pPr marL="0" algn="ctr" defTabSz="914400" rtl="0" eaLnBrk="1" fontAlgn="ctr" latinLnBrk="0" hangingPunct="1"/>
                      <a:r>
                        <a:rPr lang="es-CO" sz="1400" b="1" i="0" u="none" strike="noStrike" kern="1200">
                          <a:solidFill>
                            <a:srgbClr val="1F3864"/>
                          </a:solidFill>
                          <a:effectLst/>
                          <a:latin typeface="Calibri"/>
                          <a:ea typeface="+mn-ea"/>
                          <a:cs typeface="+mn-cs"/>
                        </a:rPr>
                        <a:t>TIPO I (M-121)</a:t>
                      </a:r>
                    </a:p>
                  </a:txBody>
                  <a:tcPr marL="44450" marR="44450" marT="0" marB="0" anchor="ctr"/>
                </a:tc>
                <a:tc>
                  <a:txBody>
                    <a:bodyPr/>
                    <a:lstStyle/>
                    <a:p>
                      <a:pPr marL="0" algn="ctr" defTabSz="914400" rtl="0" eaLnBrk="1" fontAlgn="ctr" latinLnBrk="0" hangingPunct="1"/>
                      <a:r>
                        <a:rPr lang="es-CO" sz="1400" b="1" i="0" u="none" strike="noStrike" kern="1200">
                          <a:solidFill>
                            <a:srgbClr val="1F3864"/>
                          </a:solidFill>
                          <a:effectLst/>
                          <a:latin typeface="Calibri"/>
                          <a:ea typeface="+mn-ea"/>
                          <a:cs typeface="+mn-cs"/>
                        </a:rPr>
                        <a:t>CANTIDAD DE CESTAS</a:t>
                      </a:r>
                    </a:p>
                    <a:p>
                      <a:pPr marL="0" algn="ctr" defTabSz="914400" rtl="0" eaLnBrk="1" fontAlgn="ctr" latinLnBrk="0" hangingPunct="1"/>
                      <a:r>
                        <a:rPr lang="es-CO" sz="1400" b="1" i="0" u="none" strike="noStrike" kern="1200">
                          <a:solidFill>
                            <a:srgbClr val="1F3864"/>
                          </a:solidFill>
                          <a:effectLst/>
                          <a:latin typeface="Calibri"/>
                          <a:ea typeface="+mn-ea"/>
                          <a:cs typeface="+mn-cs"/>
                        </a:rPr>
                        <a:t>TIPO II (M-123)</a:t>
                      </a:r>
                    </a:p>
                  </a:txBody>
                  <a:tcPr marL="44450" marR="44450" marT="0" marB="0" anchor="ctr"/>
                </a:tc>
                <a:tc>
                  <a:txBody>
                    <a:bodyPr/>
                    <a:lstStyle/>
                    <a:p>
                      <a:pPr marL="0" algn="ctr" defTabSz="914400" rtl="0" eaLnBrk="1" fontAlgn="ctr" latinLnBrk="0" hangingPunct="1"/>
                      <a:r>
                        <a:rPr lang="es-CO" sz="1400" b="1" i="0" u="none" strike="noStrike" kern="1200">
                          <a:solidFill>
                            <a:srgbClr val="1F3864"/>
                          </a:solidFill>
                          <a:effectLst/>
                          <a:latin typeface="Calibri"/>
                          <a:ea typeface="+mn-ea"/>
                          <a:cs typeface="+mn-cs"/>
                        </a:rPr>
                        <a:t>CANTIDAD DE CESTAS</a:t>
                      </a:r>
                    </a:p>
                    <a:p>
                      <a:pPr marL="0" algn="ctr" defTabSz="914400" rtl="0" eaLnBrk="1" fontAlgn="ctr" latinLnBrk="0" hangingPunct="1"/>
                      <a:r>
                        <a:rPr lang="es-CO" sz="1400" b="1" i="0" u="none" strike="noStrike" kern="1200">
                          <a:solidFill>
                            <a:srgbClr val="1F3864"/>
                          </a:solidFill>
                          <a:effectLst/>
                          <a:latin typeface="Calibri"/>
                          <a:ea typeface="+mn-ea"/>
                          <a:cs typeface="+mn-cs"/>
                        </a:rPr>
                        <a:t>TIPO III (M-124)</a:t>
                      </a:r>
                    </a:p>
                  </a:txBody>
                  <a:tcPr marL="44450" marR="44450" marT="0" marB="0" anchor="ctr"/>
                </a:tc>
                <a:extLst>
                  <a:ext uri="{0D108BD9-81ED-4DB2-BD59-A6C34878D82A}">
                    <a16:rowId xmlns:a16="http://schemas.microsoft.com/office/drawing/2014/main" val="2198381729"/>
                  </a:ext>
                </a:extLst>
              </a:tr>
              <a:tr h="142875">
                <a:tc>
                  <a:txBody>
                    <a:bodyPr/>
                    <a:lstStyle/>
                    <a:p>
                      <a:pPr marL="0" algn="ctr" defTabSz="914400" rtl="0" eaLnBrk="1" fontAlgn="ctr" latinLnBrk="0" hangingPunct="1"/>
                      <a:r>
                        <a:rPr lang="es-CO" sz="1400" b="1" i="0" u="none" strike="noStrike" kern="1200">
                          <a:solidFill>
                            <a:srgbClr val="1F3864"/>
                          </a:solidFill>
                          <a:effectLst/>
                          <a:latin typeface="Calibri"/>
                          <a:ea typeface="+mn-ea"/>
                          <a:cs typeface="+mn-cs"/>
                        </a:rPr>
                        <a:t>3.217</a:t>
                      </a:r>
                    </a:p>
                  </a:txBody>
                  <a:tcPr marL="9525" marR="9525" marT="9525" marB="0" anchor="b"/>
                </a:tc>
                <a:tc>
                  <a:txBody>
                    <a:bodyPr/>
                    <a:lstStyle/>
                    <a:p>
                      <a:pPr marL="0" algn="ctr" defTabSz="914400" rtl="0" eaLnBrk="1" fontAlgn="ctr" latinLnBrk="0" hangingPunct="1"/>
                      <a:r>
                        <a:rPr lang="es-CO" sz="1400" b="1" i="0" u="none" strike="noStrike" kern="1200">
                          <a:solidFill>
                            <a:srgbClr val="1F3864"/>
                          </a:solidFill>
                          <a:effectLst/>
                          <a:latin typeface="Calibri"/>
                          <a:ea typeface="+mn-ea"/>
                          <a:cs typeface="+mn-cs"/>
                        </a:rPr>
                        <a:t>7.542</a:t>
                      </a:r>
                    </a:p>
                  </a:txBody>
                  <a:tcPr marL="9525" marR="9525" marT="9525" marB="0" anchor="b"/>
                </a:tc>
                <a:tc>
                  <a:txBody>
                    <a:bodyPr/>
                    <a:lstStyle/>
                    <a:p>
                      <a:pPr marL="0" algn="ctr" defTabSz="914400" rtl="0" eaLnBrk="1" fontAlgn="ctr" latinLnBrk="0" hangingPunct="1"/>
                      <a:r>
                        <a:rPr lang="es-MX" sz="1400" b="1" i="0" u="none" strike="noStrike" kern="1200">
                          <a:solidFill>
                            <a:srgbClr val="1F3864"/>
                          </a:solidFill>
                          <a:effectLst/>
                          <a:latin typeface="Calibri"/>
                          <a:ea typeface="+mn-ea"/>
                          <a:cs typeface="+mn-cs"/>
                        </a:rPr>
                        <a:t>752</a:t>
                      </a:r>
                      <a:endParaRPr lang="es-CO" sz="1400" b="1" i="0" u="none" strike="noStrike" kern="1200">
                        <a:solidFill>
                          <a:srgbClr val="1F3864"/>
                        </a:solidFill>
                        <a:effectLst/>
                        <a:latin typeface="Calibri"/>
                        <a:ea typeface="+mn-ea"/>
                        <a:cs typeface="+mn-cs"/>
                      </a:endParaRPr>
                    </a:p>
                  </a:txBody>
                  <a:tcPr marL="9525" marR="9525" marT="9525" marB="0" anchor="b"/>
                </a:tc>
                <a:tc>
                  <a:txBody>
                    <a:bodyPr/>
                    <a:lstStyle/>
                    <a:p>
                      <a:pPr marL="0" algn="ctr" defTabSz="914400" rtl="0" eaLnBrk="1" fontAlgn="ctr" latinLnBrk="0" hangingPunct="1"/>
                      <a:r>
                        <a:rPr lang="es-CO" sz="1400" b="1" i="0" u="none" strike="noStrike" kern="1200" dirty="0">
                          <a:solidFill>
                            <a:srgbClr val="1F3864"/>
                          </a:solidFill>
                          <a:effectLst/>
                          <a:latin typeface="Calibri"/>
                          <a:ea typeface="+mn-ea"/>
                          <a:cs typeface="+mn-cs"/>
                        </a:rPr>
                        <a:t>1.062</a:t>
                      </a:r>
                    </a:p>
                  </a:txBody>
                  <a:tcPr marL="9525" marR="9525" marT="9525" marB="0" anchor="b"/>
                </a:tc>
                <a:extLst>
                  <a:ext uri="{0D108BD9-81ED-4DB2-BD59-A6C34878D82A}">
                    <a16:rowId xmlns:a16="http://schemas.microsoft.com/office/drawing/2014/main" val="1500188062"/>
                  </a:ext>
                </a:extLst>
              </a:tr>
            </a:tbl>
          </a:graphicData>
        </a:graphic>
      </p:graphicFrame>
      <p:graphicFrame>
        <p:nvGraphicFramePr>
          <p:cNvPr id="3" name="Tabla 2">
            <a:extLst>
              <a:ext uri="{FF2B5EF4-FFF2-40B4-BE49-F238E27FC236}">
                <a16:creationId xmlns:a16="http://schemas.microsoft.com/office/drawing/2014/main" id="{C54739CF-DF3E-3401-1195-96B57B9FFA1B}"/>
              </a:ext>
            </a:extLst>
          </p:cNvPr>
          <p:cNvGraphicFramePr>
            <a:graphicFrameLocks noGrp="1"/>
          </p:cNvGraphicFramePr>
          <p:nvPr/>
        </p:nvGraphicFramePr>
        <p:xfrm>
          <a:off x="6993550" y="1286223"/>
          <a:ext cx="4821932" cy="2228140"/>
        </p:xfrm>
        <a:graphic>
          <a:graphicData uri="http://schemas.openxmlformats.org/drawingml/2006/table">
            <a:tbl>
              <a:tblPr firstRow="1" bandRow="1">
                <a:tableStyleId>{68D230F3-CF80-4859-8CE7-A43EE81993B5}</a:tableStyleId>
              </a:tblPr>
              <a:tblGrid>
                <a:gridCol w="1373210">
                  <a:extLst>
                    <a:ext uri="{9D8B030D-6E8A-4147-A177-3AD203B41FA5}">
                      <a16:colId xmlns:a16="http://schemas.microsoft.com/office/drawing/2014/main" val="2004644374"/>
                    </a:ext>
                  </a:extLst>
                </a:gridCol>
                <a:gridCol w="1037756">
                  <a:extLst>
                    <a:ext uri="{9D8B030D-6E8A-4147-A177-3AD203B41FA5}">
                      <a16:colId xmlns:a16="http://schemas.microsoft.com/office/drawing/2014/main" val="2201554499"/>
                    </a:ext>
                  </a:extLst>
                </a:gridCol>
                <a:gridCol w="1205483">
                  <a:extLst>
                    <a:ext uri="{9D8B030D-6E8A-4147-A177-3AD203B41FA5}">
                      <a16:colId xmlns:a16="http://schemas.microsoft.com/office/drawing/2014/main" val="999301501"/>
                    </a:ext>
                  </a:extLst>
                </a:gridCol>
                <a:gridCol w="1205483">
                  <a:extLst>
                    <a:ext uri="{9D8B030D-6E8A-4147-A177-3AD203B41FA5}">
                      <a16:colId xmlns:a16="http://schemas.microsoft.com/office/drawing/2014/main" val="3184305047"/>
                    </a:ext>
                  </a:extLst>
                </a:gridCol>
              </a:tblGrid>
              <a:tr h="263490">
                <a:tc gridSpan="4">
                  <a:txBody>
                    <a:bodyPr/>
                    <a:lstStyle/>
                    <a:p>
                      <a:pPr algn="ctr"/>
                      <a:r>
                        <a:rPr lang="es-CO" sz="1400" b="1" u="none" strike="noStrike" kern="1200">
                          <a:solidFill>
                            <a:schemeClr val="accent1">
                              <a:lumMod val="50000"/>
                            </a:schemeClr>
                          </a:solidFill>
                          <a:effectLst/>
                          <a:latin typeface="+mn-lt"/>
                          <a:ea typeface="+mn-ea"/>
                          <a:cs typeface="+mn-cs"/>
                        </a:rPr>
                        <a:t>NOVEDADES </a:t>
                      </a:r>
                    </a:p>
                  </a:txBody>
                  <a:tcPr/>
                </a:tc>
                <a:tc hMerge="1">
                  <a:txBody>
                    <a:bodyPr/>
                    <a:lstStyle/>
                    <a:p>
                      <a:pPr algn="ctr"/>
                      <a:endParaRPr lang="es-CO" sz="1400" b="1" u="none" strike="noStrike" kern="1200">
                        <a:solidFill>
                          <a:schemeClr val="accent1">
                            <a:lumMod val="50000"/>
                          </a:schemeClr>
                        </a:solidFill>
                        <a:effectLst/>
                        <a:latin typeface="+mn-lt"/>
                        <a:ea typeface="+mn-ea"/>
                        <a:cs typeface="+mn-cs"/>
                      </a:endParaRPr>
                    </a:p>
                  </a:txBody>
                  <a:tcPr/>
                </a:tc>
                <a:tc hMerge="1">
                  <a:txBody>
                    <a:bodyPr/>
                    <a:lstStyle/>
                    <a:p>
                      <a:endParaRPr lang="es-CO"/>
                    </a:p>
                  </a:txBody>
                  <a:tcPr/>
                </a:tc>
                <a:tc hMerge="1">
                  <a:txBody>
                    <a:bodyPr/>
                    <a:lstStyle/>
                    <a:p>
                      <a:pPr algn="ctr"/>
                      <a:endParaRPr lang="es-CO" sz="1400" b="1" u="none" strike="noStrike" kern="1200">
                        <a:solidFill>
                          <a:schemeClr val="accent1">
                            <a:lumMod val="50000"/>
                          </a:schemeClr>
                        </a:solidFill>
                        <a:effectLst/>
                        <a:latin typeface="+mn-lt"/>
                        <a:ea typeface="+mn-ea"/>
                        <a:cs typeface="+mn-cs"/>
                      </a:endParaRPr>
                    </a:p>
                  </a:txBody>
                  <a:tcPr/>
                </a:tc>
                <a:extLst>
                  <a:ext uri="{0D108BD9-81ED-4DB2-BD59-A6C34878D82A}">
                    <a16:rowId xmlns:a16="http://schemas.microsoft.com/office/drawing/2014/main" val="519711873"/>
                  </a:ext>
                </a:extLst>
              </a:tr>
              <a:tr h="290531">
                <a:tc>
                  <a:txBody>
                    <a:bodyPr/>
                    <a:lstStyle/>
                    <a:p>
                      <a:pPr algn="ctr"/>
                      <a:r>
                        <a:rPr lang="es-CO" sz="1400" b="1" u="none" strike="noStrike" kern="1200">
                          <a:solidFill>
                            <a:schemeClr val="accent1">
                              <a:lumMod val="50000"/>
                            </a:schemeClr>
                          </a:solidFill>
                          <a:effectLst/>
                          <a:latin typeface="+mn-lt"/>
                          <a:ea typeface="+mn-ea"/>
                          <a:cs typeface="+mn-cs"/>
                        </a:rPr>
                        <a:t>TIPO CESTA</a:t>
                      </a:r>
                    </a:p>
                  </a:txBody>
                  <a:tcPr anchor="ctr"/>
                </a:tc>
                <a:tc>
                  <a:txBody>
                    <a:bodyPr/>
                    <a:lstStyle/>
                    <a:p>
                      <a:pPr algn="ctr"/>
                      <a:r>
                        <a:rPr lang="es-CO" sz="1400" b="1" u="none" strike="noStrike" kern="1200">
                          <a:solidFill>
                            <a:schemeClr val="accent1">
                              <a:lumMod val="50000"/>
                            </a:schemeClr>
                          </a:solidFill>
                          <a:effectLst/>
                          <a:latin typeface="+mn-lt"/>
                          <a:ea typeface="+mn-ea"/>
                          <a:cs typeface="+mn-cs"/>
                        </a:rPr>
                        <a:t>DAÑO POR TERCEROS </a:t>
                      </a:r>
                    </a:p>
                  </a:txBody>
                  <a:tcPr anchor="ctr"/>
                </a:tc>
                <a:tc>
                  <a:txBody>
                    <a:bodyPr/>
                    <a:lstStyle/>
                    <a:p>
                      <a:pPr algn="ctr"/>
                      <a:r>
                        <a:rPr lang="es-MX" sz="1400" b="1" u="none" strike="noStrike" kern="1200">
                          <a:solidFill>
                            <a:schemeClr val="accent1">
                              <a:lumMod val="50000"/>
                            </a:schemeClr>
                          </a:solidFill>
                          <a:effectLst/>
                          <a:latin typeface="+mn-lt"/>
                          <a:ea typeface="+mn-ea"/>
                          <a:cs typeface="+mn-cs"/>
                        </a:rPr>
                        <a:t>HURTADAS*</a:t>
                      </a:r>
                      <a:endParaRPr lang="es-CO" sz="1400" b="1" u="none" strike="noStrike" kern="1200">
                        <a:solidFill>
                          <a:schemeClr val="accent1">
                            <a:lumMod val="50000"/>
                          </a:schemeClr>
                        </a:solidFill>
                        <a:effectLst/>
                        <a:latin typeface="+mn-lt"/>
                        <a:ea typeface="+mn-ea"/>
                        <a:cs typeface="+mn-cs"/>
                      </a:endParaRPr>
                    </a:p>
                  </a:txBody>
                  <a:tcPr anchor="ctr"/>
                </a:tc>
                <a:tc>
                  <a:txBody>
                    <a:bodyPr/>
                    <a:lstStyle/>
                    <a:p>
                      <a:pPr algn="ctr"/>
                      <a:r>
                        <a:rPr lang="es-CO" sz="1400" b="1" u="none" strike="noStrike" kern="1200">
                          <a:solidFill>
                            <a:schemeClr val="accent1">
                              <a:lumMod val="50000"/>
                            </a:schemeClr>
                          </a:solidFill>
                          <a:effectLst/>
                          <a:latin typeface="+mn-lt"/>
                          <a:ea typeface="+mn-ea"/>
                          <a:cs typeface="+mn-cs"/>
                        </a:rPr>
                        <a:t>PORCENTAJE</a:t>
                      </a:r>
                    </a:p>
                  </a:txBody>
                  <a:tcPr anchor="ctr"/>
                </a:tc>
                <a:extLst>
                  <a:ext uri="{0D108BD9-81ED-4DB2-BD59-A6C34878D82A}">
                    <a16:rowId xmlns:a16="http://schemas.microsoft.com/office/drawing/2014/main" val="3993174157"/>
                  </a:ext>
                </a:extLst>
              </a:tr>
              <a:tr h="351295">
                <a:tc>
                  <a:txBody>
                    <a:bodyPr/>
                    <a:lstStyle/>
                    <a:p>
                      <a:pPr algn="ctr"/>
                      <a:r>
                        <a:rPr lang="es-CO" sz="1400" b="1" i="0" u="none" strike="noStrike" kern="1200">
                          <a:solidFill>
                            <a:schemeClr val="accent1">
                              <a:lumMod val="50000"/>
                            </a:schemeClr>
                          </a:solidFill>
                          <a:effectLst/>
                          <a:highlight>
                            <a:srgbClr val="FFFFFF"/>
                          </a:highlight>
                          <a:latin typeface="+mn-lt"/>
                          <a:ea typeface="+mn-ea"/>
                          <a:cs typeface="+mn-cs"/>
                        </a:rPr>
                        <a:t>TIPO 1 (M-121)</a:t>
                      </a:r>
                    </a:p>
                  </a:txBody>
                  <a:tcPr marL="68580" marR="68580" marT="0" marB="0" anchor="ctr"/>
                </a:tc>
                <a:tc>
                  <a:txBody>
                    <a:bodyPr/>
                    <a:lstStyle/>
                    <a:p>
                      <a:pPr marL="0" algn="ctr" defTabSz="914400" rtl="0" eaLnBrk="1" fontAlgn="ctr" latinLnBrk="0" hangingPunct="1"/>
                      <a:r>
                        <a:rPr lang="es-CO" sz="1400" b="0" i="0" u="none" strike="noStrike" kern="1200">
                          <a:solidFill>
                            <a:srgbClr val="203864"/>
                          </a:solidFill>
                          <a:effectLst/>
                          <a:latin typeface="Calibri"/>
                          <a:ea typeface="+mn-ea"/>
                          <a:cs typeface="+mn-cs"/>
                        </a:rPr>
                        <a:t>2.186</a:t>
                      </a:r>
                    </a:p>
                  </a:txBody>
                  <a:tcPr marL="9525" marR="9525" marT="9525" marB="0" anchor="ctr"/>
                </a:tc>
                <a:tc>
                  <a:txBody>
                    <a:bodyPr/>
                    <a:lstStyle/>
                    <a:p>
                      <a:pPr marL="0" algn="ctr" defTabSz="914400" rtl="0" eaLnBrk="1" fontAlgn="ctr" latinLnBrk="0" hangingPunct="1"/>
                      <a:r>
                        <a:rPr lang="es-MX" sz="1400" b="0" i="0" u="none" strike="noStrike" kern="1200">
                          <a:solidFill>
                            <a:srgbClr val="203864"/>
                          </a:solidFill>
                          <a:effectLst/>
                          <a:latin typeface="Calibri"/>
                          <a:ea typeface="+mn-ea"/>
                          <a:cs typeface="+mn-cs"/>
                        </a:rPr>
                        <a:t>8</a:t>
                      </a:r>
                    </a:p>
                  </a:txBody>
                  <a:tcPr marL="9525" marR="9525" marT="9525" marB="0" anchor="ctr"/>
                </a:tc>
                <a:tc>
                  <a:txBody>
                    <a:bodyPr/>
                    <a:lstStyle/>
                    <a:p>
                      <a:pPr marL="0" algn="ctr" defTabSz="914400" rtl="0" eaLnBrk="1" fontAlgn="ctr" latinLnBrk="0" hangingPunct="1"/>
                      <a:r>
                        <a:rPr lang="es-CO" sz="1400" b="0" i="0" u="none" strike="noStrike" kern="1200">
                          <a:solidFill>
                            <a:srgbClr val="203864"/>
                          </a:solidFill>
                          <a:effectLst/>
                          <a:latin typeface="Calibri"/>
                          <a:ea typeface="+mn-ea"/>
                          <a:cs typeface="+mn-cs"/>
                        </a:rPr>
                        <a:t>23%</a:t>
                      </a:r>
                    </a:p>
                  </a:txBody>
                  <a:tcPr anchor="ctr"/>
                </a:tc>
                <a:extLst>
                  <a:ext uri="{0D108BD9-81ED-4DB2-BD59-A6C34878D82A}">
                    <a16:rowId xmlns:a16="http://schemas.microsoft.com/office/drawing/2014/main" val="1562226879"/>
                  </a:ext>
                </a:extLst>
              </a:tr>
              <a:tr h="351295">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400" b="1" i="0" u="none" strike="noStrike" kern="1200">
                          <a:solidFill>
                            <a:schemeClr val="accent1">
                              <a:lumMod val="50000"/>
                            </a:schemeClr>
                          </a:solidFill>
                          <a:effectLst/>
                          <a:latin typeface="+mn-lt"/>
                          <a:ea typeface="+mn-ea"/>
                          <a:cs typeface="+mn-cs"/>
                        </a:rPr>
                        <a:t>TIPO 2 (M-123)</a:t>
                      </a:r>
                    </a:p>
                  </a:txBody>
                  <a:tcPr marL="68580" marR="68580" marT="0" marB="0" anchor="ctr"/>
                </a:tc>
                <a:tc>
                  <a:txBody>
                    <a:bodyPr/>
                    <a:lstStyle/>
                    <a:p>
                      <a:pPr marL="0" algn="ctr" defTabSz="914400" rtl="0" eaLnBrk="1" fontAlgn="ctr" latinLnBrk="0" hangingPunct="1"/>
                      <a:r>
                        <a:rPr lang="es-CO" sz="1400" b="0" i="0" u="none" strike="noStrike" kern="1200">
                          <a:solidFill>
                            <a:srgbClr val="203864"/>
                          </a:solidFill>
                          <a:effectLst/>
                          <a:latin typeface="Calibri"/>
                          <a:ea typeface="+mn-ea"/>
                          <a:cs typeface="+mn-cs"/>
                        </a:rPr>
                        <a:t>2.490</a:t>
                      </a:r>
                    </a:p>
                  </a:txBody>
                  <a:tcPr marL="9525" marR="9525" marT="9525" marB="0" anchor="ctr"/>
                </a:tc>
                <a:tc>
                  <a:txBody>
                    <a:bodyPr/>
                    <a:lstStyle/>
                    <a:p>
                      <a:pPr marL="0" algn="ctr" defTabSz="914400" rtl="0" eaLnBrk="1" fontAlgn="ctr" latinLnBrk="0" hangingPunct="1"/>
                      <a:r>
                        <a:rPr lang="es-MX" sz="1400" b="0" i="0" u="none" strike="noStrike" kern="1200">
                          <a:solidFill>
                            <a:srgbClr val="203864"/>
                          </a:solidFill>
                          <a:effectLst/>
                          <a:latin typeface="Calibri"/>
                          <a:ea typeface="+mn-ea"/>
                          <a:cs typeface="+mn-cs"/>
                        </a:rPr>
                        <a:t>4</a:t>
                      </a:r>
                      <a:endParaRPr lang="es-CO" sz="1400" b="0" i="0" u="none" strike="noStrike" kern="1200">
                        <a:solidFill>
                          <a:srgbClr val="203864"/>
                        </a:solidFill>
                        <a:effectLst/>
                        <a:latin typeface="Calibri"/>
                        <a:ea typeface="+mn-ea"/>
                        <a:cs typeface="+mn-cs"/>
                      </a:endParaRPr>
                    </a:p>
                  </a:txBody>
                  <a:tcPr marL="9525" marR="9525" marT="9525" marB="0" anchor="ctr"/>
                </a:tc>
                <a:tc>
                  <a:txBody>
                    <a:bodyPr/>
                    <a:lstStyle/>
                    <a:p>
                      <a:pPr marL="0" algn="ctr" defTabSz="914400" rtl="0" eaLnBrk="1" fontAlgn="ctr" latinLnBrk="0" hangingPunct="1"/>
                      <a:r>
                        <a:rPr lang="es-CO" sz="1400" b="0" i="0" u="none" strike="noStrike" kern="1200">
                          <a:solidFill>
                            <a:srgbClr val="203864"/>
                          </a:solidFill>
                          <a:effectLst/>
                          <a:latin typeface="Calibri"/>
                          <a:ea typeface="+mn-ea"/>
                          <a:cs typeface="+mn-cs"/>
                        </a:rPr>
                        <a:t>77%</a:t>
                      </a:r>
                    </a:p>
                  </a:txBody>
                  <a:tcPr anchor="ctr"/>
                </a:tc>
                <a:extLst>
                  <a:ext uri="{0D108BD9-81ED-4DB2-BD59-A6C34878D82A}">
                    <a16:rowId xmlns:a16="http://schemas.microsoft.com/office/drawing/2014/main" val="1359095297"/>
                  </a:ext>
                </a:extLst>
              </a:tr>
              <a:tr h="351295">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400" b="1" i="0" u="none" strike="noStrike" kern="1200">
                          <a:solidFill>
                            <a:schemeClr val="accent1">
                              <a:lumMod val="50000"/>
                            </a:schemeClr>
                          </a:solidFill>
                          <a:effectLst/>
                          <a:highlight>
                            <a:srgbClr val="FFFFFF"/>
                          </a:highlight>
                          <a:latin typeface="+mn-lt"/>
                          <a:ea typeface="+mn-ea"/>
                          <a:cs typeface="+mn-cs"/>
                        </a:rPr>
                        <a:t>TIPO 3 (M-124)</a:t>
                      </a:r>
                    </a:p>
                  </a:txBody>
                  <a:tcPr marL="68580" marR="68580" marT="0" marB="0" anchor="ctr"/>
                </a:tc>
                <a:tc>
                  <a:txBody>
                    <a:bodyPr/>
                    <a:lstStyle/>
                    <a:p>
                      <a:pPr marL="0" algn="ctr" defTabSz="914400" rtl="0" eaLnBrk="1" fontAlgn="ctr" latinLnBrk="0" hangingPunct="1"/>
                      <a:r>
                        <a:rPr lang="es-CO" sz="1400" b="0" i="0" u="none" strike="noStrike" kern="1200">
                          <a:solidFill>
                            <a:srgbClr val="203864"/>
                          </a:solidFill>
                          <a:effectLst/>
                          <a:latin typeface="Calibri"/>
                          <a:ea typeface="+mn-ea"/>
                          <a:cs typeface="+mn-cs"/>
                        </a:rPr>
                        <a:t>2.156</a:t>
                      </a:r>
                    </a:p>
                  </a:txBody>
                  <a:tcPr marL="9525" marR="9525" marT="9525" marB="0" anchor="ctr"/>
                </a:tc>
                <a:tc>
                  <a:txBody>
                    <a:bodyPr/>
                    <a:lstStyle/>
                    <a:p>
                      <a:pPr marL="0" algn="ctr" defTabSz="914400" rtl="0" eaLnBrk="1" fontAlgn="ctr" latinLnBrk="0" hangingPunct="1"/>
                      <a:r>
                        <a:rPr lang="es-MX" sz="1400" b="0" i="0" u="none" strike="noStrike" kern="1200">
                          <a:solidFill>
                            <a:srgbClr val="203864"/>
                          </a:solidFill>
                          <a:effectLst/>
                          <a:latin typeface="Calibri"/>
                          <a:ea typeface="+mn-ea"/>
                          <a:cs typeface="+mn-cs"/>
                        </a:rPr>
                        <a:t>28</a:t>
                      </a:r>
                    </a:p>
                  </a:txBody>
                  <a:tcPr marL="9525" marR="9525" marT="9525" marB="0" anchor="ctr"/>
                </a:tc>
                <a:tc>
                  <a:txBody>
                    <a:bodyPr/>
                    <a:lstStyle/>
                    <a:p>
                      <a:pPr marL="0" algn="ctr" defTabSz="914400" rtl="0" eaLnBrk="1" fontAlgn="ctr" latinLnBrk="0" hangingPunct="1"/>
                      <a:r>
                        <a:rPr lang="es-CO" sz="1400" b="0" i="0" u="none" strike="noStrike" kern="1200">
                          <a:solidFill>
                            <a:srgbClr val="203864"/>
                          </a:solidFill>
                          <a:effectLst/>
                          <a:latin typeface="Calibri"/>
                          <a:ea typeface="+mn-ea"/>
                          <a:cs typeface="+mn-cs"/>
                        </a:rPr>
                        <a:t>67%</a:t>
                      </a:r>
                    </a:p>
                  </a:txBody>
                  <a:tcPr anchor="ctr"/>
                </a:tc>
                <a:extLst>
                  <a:ext uri="{0D108BD9-81ED-4DB2-BD59-A6C34878D82A}">
                    <a16:rowId xmlns:a16="http://schemas.microsoft.com/office/drawing/2014/main" val="4097018651"/>
                  </a:ext>
                </a:extLst>
              </a:tr>
              <a:tr h="351295">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s-CO" sz="1400" b="1" i="0" u="none" strike="noStrike" kern="1200">
                          <a:solidFill>
                            <a:schemeClr val="accent1">
                              <a:lumMod val="50000"/>
                            </a:schemeClr>
                          </a:solidFill>
                          <a:effectLst/>
                          <a:latin typeface="+mn-lt"/>
                          <a:ea typeface="+mn-ea"/>
                          <a:cs typeface="+mn-cs"/>
                        </a:rPr>
                        <a:t>TOTAL</a:t>
                      </a:r>
                    </a:p>
                  </a:txBody>
                  <a:tcPr marL="68580" marR="68580" marT="0" marB="0" anchor="ctr"/>
                </a:tc>
                <a:tc>
                  <a:txBody>
                    <a:bodyPr/>
                    <a:lstStyle/>
                    <a:p>
                      <a:pPr marL="0" algn="ctr" defTabSz="914400" rtl="0" eaLnBrk="1" fontAlgn="ctr" latinLnBrk="0" hangingPunct="1"/>
                      <a:r>
                        <a:rPr lang="es-CO" sz="1400" b="1" i="0" u="none" strike="noStrike" kern="1200">
                          <a:solidFill>
                            <a:srgbClr val="203864"/>
                          </a:solidFill>
                          <a:effectLst/>
                          <a:latin typeface="Calibri"/>
                          <a:ea typeface="+mn-ea"/>
                          <a:cs typeface="+mn-cs"/>
                        </a:rPr>
                        <a:t>6.832</a:t>
                      </a:r>
                    </a:p>
                  </a:txBody>
                  <a:tcPr marL="9525" marR="9525" marT="9525" marB="0" anchor="ctr"/>
                </a:tc>
                <a:tc>
                  <a:txBody>
                    <a:bodyPr/>
                    <a:lstStyle/>
                    <a:p>
                      <a:pPr marL="0" algn="ctr" defTabSz="914400" rtl="0" eaLnBrk="1" fontAlgn="ctr" latinLnBrk="0" hangingPunct="1"/>
                      <a:r>
                        <a:rPr lang="es-MX" sz="1400" b="1" i="0" u="none" strike="noStrike" kern="1200">
                          <a:solidFill>
                            <a:srgbClr val="203864"/>
                          </a:solidFill>
                          <a:effectLst/>
                          <a:latin typeface="Calibri"/>
                          <a:ea typeface="+mn-ea"/>
                          <a:cs typeface="+mn-cs"/>
                        </a:rPr>
                        <a:t>40</a:t>
                      </a:r>
                    </a:p>
                  </a:txBody>
                  <a:tcPr marL="9525" marR="9525" marT="9525" marB="0" anchor="ctr"/>
                </a:tc>
                <a:tc>
                  <a:txBody>
                    <a:bodyPr/>
                    <a:lstStyle/>
                    <a:p>
                      <a:pPr marL="0" algn="ctr" defTabSz="914400" rtl="0" eaLnBrk="1" fontAlgn="ctr" latinLnBrk="0" hangingPunct="1"/>
                      <a:r>
                        <a:rPr lang="es-CO" sz="1400" b="1" i="0" u="none" strike="noStrike" kern="1200">
                          <a:solidFill>
                            <a:srgbClr val="203864"/>
                          </a:solidFill>
                          <a:effectLst/>
                          <a:latin typeface="Calibri"/>
                          <a:ea typeface="+mn-ea"/>
                          <a:cs typeface="+mn-cs"/>
                        </a:rPr>
                        <a:t>42%</a:t>
                      </a:r>
                    </a:p>
                  </a:txBody>
                  <a:tcPr anchor="ctr"/>
                </a:tc>
                <a:extLst>
                  <a:ext uri="{0D108BD9-81ED-4DB2-BD59-A6C34878D82A}">
                    <a16:rowId xmlns:a16="http://schemas.microsoft.com/office/drawing/2014/main" val="1974370952"/>
                  </a:ext>
                </a:extLst>
              </a:tr>
            </a:tbl>
          </a:graphicData>
        </a:graphic>
      </p:graphicFrame>
      <p:sp>
        <p:nvSpPr>
          <p:cNvPr id="13" name="Rectangle 1">
            <a:extLst>
              <a:ext uri="{FF2B5EF4-FFF2-40B4-BE49-F238E27FC236}">
                <a16:creationId xmlns:a16="http://schemas.microsoft.com/office/drawing/2014/main" id="{BA7DB936-7981-4D37-83AF-B56122C1AD34}"/>
              </a:ext>
            </a:extLst>
          </p:cNvPr>
          <p:cNvSpPr>
            <a:spLocks noChangeArrowheads="1"/>
          </p:cNvSpPr>
          <p:nvPr/>
        </p:nvSpPr>
        <p:spPr bwMode="auto">
          <a:xfrm rot="10800000" flipV="1">
            <a:off x="6922332" y="3813348"/>
            <a:ext cx="5351309" cy="83099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pAutoFit/>
          </a:bodyPr>
          <a:lstStyle/>
          <a:p>
            <a:pPr eaLnBrk="0" fontAlgn="base" hangingPunct="0">
              <a:spcBef>
                <a:spcPct val="0"/>
              </a:spcBef>
              <a:spcAft>
                <a:spcPct val="0"/>
              </a:spcAft>
              <a:defRPr/>
            </a:pPr>
            <a:r>
              <a:rPr kumimoji="0" lang="es-CO" altLang="es-CO" sz="1200" b="1" i="0" u="none" strike="noStrike" kern="1200" cap="none" spc="0" normalizeH="0" baseline="0" noProof="0">
                <a:ln>
                  <a:noFill/>
                </a:ln>
                <a:solidFill>
                  <a:srgbClr val="002060"/>
                </a:solidFill>
                <a:effectLst/>
                <a:uLnTx/>
                <a:uFillTx/>
                <a:latin typeface="Calibri" panose="020F0502020204030204"/>
                <a:ea typeface="Times New Roman" panose="02020603050405020304" pitchFamily="18" charset="0"/>
                <a:cs typeface="Arial"/>
              </a:rPr>
              <a:t>Fuente: I</a:t>
            </a:r>
            <a:r>
              <a:rPr kumimoji="0" lang="es-CO" altLang="es-CO" sz="1200" b="0" i="0" u="none" strike="noStrike" kern="1200" cap="none" spc="0" normalizeH="0" baseline="0" noProof="0">
                <a:ln>
                  <a:noFill/>
                </a:ln>
                <a:solidFill>
                  <a:srgbClr val="002060"/>
                </a:solidFill>
                <a:effectLst/>
                <a:uLnTx/>
                <a:uFillTx/>
                <a:latin typeface="Calibri" panose="020F0502020204030204"/>
                <a:ea typeface="Times New Roman" panose="02020603050405020304" pitchFamily="18" charset="0"/>
                <a:cs typeface="Arial"/>
              </a:rPr>
              <a:t>nforme mensual del Concesionario del mes de </a:t>
            </a:r>
            <a:r>
              <a:rPr lang="es-CO" altLang="es-CO" sz="1200">
                <a:solidFill>
                  <a:srgbClr val="002060"/>
                </a:solidFill>
                <a:latin typeface="Calibri" panose="020F0502020204030204"/>
                <a:ea typeface="Times New Roman" panose="02020603050405020304" pitchFamily="18" charset="0"/>
                <a:cs typeface="Arial"/>
              </a:rPr>
              <a:t>abril </a:t>
            </a:r>
            <a:r>
              <a:rPr kumimoji="0" lang="es-CO" altLang="es-CO" sz="1200" b="0" i="0" u="none" strike="noStrike" kern="1200" cap="none" spc="0" normalizeH="0" baseline="0" noProof="0">
                <a:ln>
                  <a:noFill/>
                </a:ln>
                <a:solidFill>
                  <a:srgbClr val="002060"/>
                </a:solidFill>
                <a:effectLst/>
                <a:uLnTx/>
                <a:uFillTx/>
                <a:latin typeface="Calibri" panose="020F0502020204030204"/>
                <a:ea typeface="Times New Roman" panose="02020603050405020304" pitchFamily="18" charset="0"/>
                <a:cs typeface="Arial"/>
              </a:rPr>
              <a:t>de 2024.</a:t>
            </a:r>
          </a:p>
          <a:p>
            <a:pPr eaLnBrk="0" fontAlgn="base" hangingPunct="0">
              <a:spcBef>
                <a:spcPct val="0"/>
              </a:spcBef>
              <a:spcAft>
                <a:spcPct val="0"/>
              </a:spcAft>
              <a:defRPr/>
            </a:pPr>
            <a:endParaRPr kumimoji="0" lang="es-CO" sz="1200" b="0" i="0" u="none" strike="noStrike" kern="1200" cap="none" spc="0" normalizeH="0" baseline="0" noProof="0">
              <a:ln>
                <a:noFill/>
              </a:ln>
              <a:solidFill>
                <a:srgbClr val="4472C4">
                  <a:lumMod val="50000"/>
                </a:srgbClr>
              </a:solidFill>
              <a:effectLst/>
              <a:uLnTx/>
              <a:uFillTx/>
              <a:latin typeface="Calibri" panose="020F0502020204030204"/>
              <a:ea typeface="+mn-ea"/>
              <a:cs typeface="+mn-cs"/>
            </a:endParaRPr>
          </a:p>
          <a:p>
            <a:pPr eaLnBrk="0" fontAlgn="base" hangingPunct="0">
              <a:spcBef>
                <a:spcPct val="0"/>
              </a:spcBef>
              <a:spcAft>
                <a:spcPct val="0"/>
              </a:spcAft>
              <a:defRPr/>
            </a:pPr>
            <a:r>
              <a:rPr kumimoji="0" lang="es-CO" sz="1200" b="0" i="0" u="none" strike="noStrike" kern="1200" cap="none" spc="0" normalizeH="0" baseline="0" noProof="0">
                <a:ln>
                  <a:noFill/>
                </a:ln>
                <a:solidFill>
                  <a:srgbClr val="002060"/>
                </a:solidFill>
                <a:effectLst/>
                <a:uLnTx/>
                <a:uFillTx/>
                <a:latin typeface="Calibri" panose="020F0502020204030204"/>
                <a:ea typeface="+mn-ea"/>
                <a:cs typeface="+mn-cs"/>
              </a:rPr>
              <a:t>*Las cantidades se encuentran en unidades de cestas.</a:t>
            </a:r>
            <a:endParaRPr lang="es-CO" sz="1200" b="0" i="0" u="none" strike="noStrike" kern="1200" cap="none" spc="0" normalizeH="0" baseline="0" noProof="0">
              <a:ln>
                <a:noFill/>
              </a:ln>
              <a:solidFill>
                <a:srgbClr val="002060"/>
              </a:solidFill>
              <a:effectLst/>
              <a:uLnTx/>
              <a:uFillTx/>
              <a:latin typeface="Calibri" panose="020F0502020204030204"/>
              <a:ea typeface="Calibri"/>
              <a:cs typeface="Calibri"/>
            </a:endParaRPr>
          </a:p>
          <a:p>
            <a:pPr marL="0" marR="0" lvl="0" indent="0" defTabSz="914400" rtl="0" eaLnBrk="0" fontAlgn="base" latinLnBrk="0" hangingPunct="0">
              <a:lnSpc>
                <a:spcPct val="100000"/>
              </a:lnSpc>
              <a:spcBef>
                <a:spcPct val="0"/>
              </a:spcBef>
              <a:spcAft>
                <a:spcPct val="0"/>
              </a:spcAft>
              <a:buClrTx/>
              <a:buSzTx/>
              <a:buFontTx/>
              <a:buNone/>
              <a:tabLst/>
              <a:defRPr/>
            </a:pPr>
            <a:endParaRPr kumimoji="0" lang="es-CO" altLang="es-CO" sz="1200" b="0" i="0" u="none" strike="noStrike" kern="1200" cap="none" spc="0" normalizeH="0" baseline="0" noProof="0">
              <a:ln>
                <a:noFill/>
              </a:ln>
              <a:solidFill>
                <a:srgbClr val="4472C4">
                  <a:lumMod val="50000"/>
                </a:srgbClr>
              </a:solidFill>
              <a:effectLst/>
              <a:uLnTx/>
              <a:uFillTx/>
              <a:latin typeface="Calibri" panose="020F0502020204030204"/>
              <a:ea typeface="Times New Roman" panose="02020603050405020304" pitchFamily="18" charset="0"/>
              <a:cs typeface="Arial" panose="020B0604020202020204" pitchFamily="34" charset="0"/>
            </a:endParaRPr>
          </a:p>
        </p:txBody>
      </p:sp>
    </p:spTree>
    <p:extLst>
      <p:ext uri="{BB962C8B-B14F-4D97-AF65-F5344CB8AC3E}">
        <p14:creationId xmlns:p14="http://schemas.microsoft.com/office/powerpoint/2010/main" val="2830566882"/>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 name="Rectángulo 32">
            <a:extLst>
              <a:ext uri="{FF2B5EF4-FFF2-40B4-BE49-F238E27FC236}">
                <a16:creationId xmlns:a16="http://schemas.microsoft.com/office/drawing/2014/main" id="{FBFBE5D8-BFAC-471E-881F-66D127C78F38}"/>
              </a:ext>
            </a:extLst>
          </p:cNvPr>
          <p:cNvSpPr/>
          <p:nvPr/>
        </p:nvSpPr>
        <p:spPr>
          <a:xfrm>
            <a:off x="376518" y="136134"/>
            <a:ext cx="8883631" cy="615553"/>
          </a:xfrm>
          <a:prstGeom prst="rect">
            <a:avLst/>
          </a:prstGeom>
        </p:spPr>
        <p:txBody>
          <a:bodyPr wrap="square" lIns="91440" tIns="45720" rIns="91440" bIns="45720" anchor="t">
            <a:spAutoFit/>
          </a:bodyPr>
          <a:lstStyle/>
          <a:p>
            <a:pPr marL="457200" marR="0" lvl="1" indent="0" algn="l" defTabSz="914400" rtl="0" eaLnBrk="1" fontAlgn="auto" latinLnBrk="0" hangingPunct="1">
              <a:lnSpc>
                <a:spcPct val="100000"/>
              </a:lnSpc>
              <a:spcBef>
                <a:spcPts val="0"/>
              </a:spcBef>
              <a:spcAft>
                <a:spcPts val="0"/>
              </a:spcAft>
              <a:buClrTx/>
              <a:buSzTx/>
              <a:buFontTx/>
              <a:buNone/>
              <a:tabLst>
                <a:tab pos="914400" algn="l"/>
              </a:tabLst>
              <a:defRPr/>
            </a:pPr>
            <a:r>
              <a:rPr kumimoji="0" lang="es-CO" sz="3400" b="1" i="0" u="none" strike="noStrike" kern="1200" cap="small" spc="0" normalizeH="0" baseline="0" noProof="0">
                <a:ln>
                  <a:noFill/>
                </a:ln>
                <a:solidFill>
                  <a:srgbClr val="4472C4">
                    <a:lumMod val="50000"/>
                  </a:srgbClr>
                </a:solidFill>
                <a:effectLst/>
                <a:uLnTx/>
                <a:uFillTx/>
                <a:latin typeface="Candara"/>
                <a:ea typeface="+mn-ea"/>
                <a:cs typeface="+mn-cs"/>
              </a:rPr>
              <a:t>CESTAS PÚBLICAS</a:t>
            </a:r>
          </a:p>
        </p:txBody>
      </p:sp>
      <p:cxnSp>
        <p:nvCxnSpPr>
          <p:cNvPr id="30" name="Conector recto 29">
            <a:extLst>
              <a:ext uri="{FF2B5EF4-FFF2-40B4-BE49-F238E27FC236}">
                <a16:creationId xmlns:a16="http://schemas.microsoft.com/office/drawing/2014/main" id="{05230EDA-59CA-4467-9366-DF1A383EA537}"/>
              </a:ext>
            </a:extLst>
          </p:cNvPr>
          <p:cNvCxnSpPr>
            <a:cxnSpLocks/>
          </p:cNvCxnSpPr>
          <p:nvPr/>
        </p:nvCxnSpPr>
        <p:spPr>
          <a:xfrm>
            <a:off x="118267" y="1163543"/>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2" name="Imagen 11">
            <a:extLst>
              <a:ext uri="{FF2B5EF4-FFF2-40B4-BE49-F238E27FC236}">
                <a16:creationId xmlns:a16="http://schemas.microsoft.com/office/drawing/2014/main" id="{99784C27-A83D-475F-A827-C6D8D81383C5}"/>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8543927" y="188588"/>
            <a:ext cx="3027847" cy="642009"/>
          </a:xfrm>
          <a:prstGeom prst="rect">
            <a:avLst/>
          </a:prstGeom>
        </p:spPr>
      </p:pic>
      <p:sp>
        <p:nvSpPr>
          <p:cNvPr id="9" name="Rectángulo 8">
            <a:extLst>
              <a:ext uri="{FF2B5EF4-FFF2-40B4-BE49-F238E27FC236}">
                <a16:creationId xmlns:a16="http://schemas.microsoft.com/office/drawing/2014/main" id="{ED457857-EEF4-43E1-A6A7-8240E6465329}"/>
              </a:ext>
            </a:extLst>
          </p:cNvPr>
          <p:cNvSpPr/>
          <p:nvPr/>
        </p:nvSpPr>
        <p:spPr>
          <a:xfrm>
            <a:off x="376518" y="679606"/>
            <a:ext cx="8883631" cy="584775"/>
          </a:xfrm>
          <a:prstGeom prst="rect">
            <a:avLst/>
          </a:prstGeom>
          <a:ln>
            <a:noFill/>
          </a:ln>
        </p:spPr>
        <p:txBody>
          <a:bodyPr wrap="square" lIns="91440" tIns="45720" rIns="91440" bIns="45720" anchor="t">
            <a:spAutoFit/>
          </a:bodyPr>
          <a:lstStyle/>
          <a:p>
            <a:pPr marL="457200" marR="0" lvl="1" indent="0" algn="l" defTabSz="914400" rtl="0" eaLnBrk="1" fontAlgn="auto" latinLnBrk="0" hangingPunct="1">
              <a:lnSpc>
                <a:spcPct val="100000"/>
              </a:lnSpc>
              <a:spcBef>
                <a:spcPts val="0"/>
              </a:spcBef>
              <a:spcAft>
                <a:spcPts val="0"/>
              </a:spcAft>
              <a:buClrTx/>
              <a:buSzTx/>
              <a:buFontTx/>
              <a:buNone/>
              <a:tabLst>
                <a:tab pos="914400" algn="l"/>
              </a:tabLst>
              <a:defRPr/>
            </a:pPr>
            <a:r>
              <a:rPr lang="es-CO" sz="1600" b="1" cap="small">
                <a:solidFill>
                  <a:schemeClr val="accent1">
                    <a:lumMod val="50000"/>
                  </a:schemeClr>
                </a:solidFill>
                <a:latin typeface="Candara"/>
              </a:rPr>
              <a:t>marzo</a:t>
            </a:r>
            <a:r>
              <a:rPr kumimoji="0" lang="es-CO" sz="1600" b="1" i="0" u="none" strike="noStrike" kern="1200" cap="small" spc="0" normalizeH="0" baseline="0" noProof="0">
                <a:ln>
                  <a:noFill/>
                </a:ln>
                <a:solidFill>
                  <a:schemeClr val="accent1">
                    <a:lumMod val="50000"/>
                  </a:schemeClr>
                </a:solidFill>
                <a:effectLst/>
                <a:uLnTx/>
                <a:uFillTx/>
                <a:latin typeface="Candara"/>
              </a:rPr>
              <a:t> de 2024</a:t>
            </a:r>
          </a:p>
          <a:p>
            <a:pPr marL="457200" marR="0" lvl="1" indent="0" algn="l" defTabSz="914400" rtl="0" eaLnBrk="1" fontAlgn="auto" latinLnBrk="0" hangingPunct="1">
              <a:lnSpc>
                <a:spcPct val="100000"/>
              </a:lnSpc>
              <a:spcBef>
                <a:spcPts val="0"/>
              </a:spcBef>
              <a:spcAft>
                <a:spcPts val="0"/>
              </a:spcAft>
              <a:buClrTx/>
              <a:buSzTx/>
              <a:buFontTx/>
              <a:buNone/>
              <a:tabLst>
                <a:tab pos="914400" algn="l"/>
              </a:tabLst>
              <a:defRPr/>
            </a:pPr>
            <a:endParaRPr kumimoji="0" lang="es-CO" sz="1600" b="1" i="0" u="none" strike="noStrike" kern="1200" cap="small" spc="0" normalizeH="0" baseline="0" noProof="0">
              <a:ln>
                <a:noFill/>
              </a:ln>
              <a:solidFill>
                <a:srgbClr val="4472C4">
                  <a:lumMod val="50000"/>
                </a:srgbClr>
              </a:solidFill>
              <a:effectLst/>
              <a:uLnTx/>
              <a:uFillTx/>
              <a:latin typeface="Candara" panose="020E0502030303020204" pitchFamily="34" charset="0"/>
              <a:ea typeface="+mn-ea"/>
              <a:cs typeface="+mn-cs"/>
            </a:endParaRPr>
          </a:p>
        </p:txBody>
      </p:sp>
      <p:graphicFrame>
        <p:nvGraphicFramePr>
          <p:cNvPr id="2" name="Tabla 1">
            <a:extLst>
              <a:ext uri="{FF2B5EF4-FFF2-40B4-BE49-F238E27FC236}">
                <a16:creationId xmlns:a16="http://schemas.microsoft.com/office/drawing/2014/main" id="{CA5F1990-11D6-4EA0-AE47-32A88AE6AFB4}"/>
              </a:ext>
            </a:extLst>
          </p:cNvPr>
          <p:cNvGraphicFramePr>
            <a:graphicFrameLocks noGrp="1"/>
          </p:cNvGraphicFramePr>
          <p:nvPr/>
        </p:nvGraphicFramePr>
        <p:xfrm>
          <a:off x="367705" y="1286222"/>
          <a:ext cx="5498074" cy="2164078"/>
        </p:xfrm>
        <a:graphic>
          <a:graphicData uri="http://schemas.openxmlformats.org/drawingml/2006/table">
            <a:tbl>
              <a:tblPr firstRow="1" bandRow="1">
                <a:tableStyleId>{68D230F3-CF80-4859-8CE7-A43EE81993B5}</a:tableStyleId>
              </a:tblPr>
              <a:tblGrid>
                <a:gridCol w="1497332">
                  <a:extLst>
                    <a:ext uri="{9D8B030D-6E8A-4147-A177-3AD203B41FA5}">
                      <a16:colId xmlns:a16="http://schemas.microsoft.com/office/drawing/2014/main" val="1103263614"/>
                    </a:ext>
                  </a:extLst>
                </a:gridCol>
                <a:gridCol w="1567581">
                  <a:extLst>
                    <a:ext uri="{9D8B030D-6E8A-4147-A177-3AD203B41FA5}">
                      <a16:colId xmlns:a16="http://schemas.microsoft.com/office/drawing/2014/main" val="1214793957"/>
                    </a:ext>
                  </a:extLst>
                </a:gridCol>
                <a:gridCol w="1058642">
                  <a:extLst>
                    <a:ext uri="{9D8B030D-6E8A-4147-A177-3AD203B41FA5}">
                      <a16:colId xmlns:a16="http://schemas.microsoft.com/office/drawing/2014/main" val="2437531190"/>
                    </a:ext>
                  </a:extLst>
                </a:gridCol>
                <a:gridCol w="1374519">
                  <a:extLst>
                    <a:ext uri="{9D8B030D-6E8A-4147-A177-3AD203B41FA5}">
                      <a16:colId xmlns:a16="http://schemas.microsoft.com/office/drawing/2014/main" val="947740525"/>
                    </a:ext>
                  </a:extLst>
                </a:gridCol>
              </a:tblGrid>
              <a:tr h="320392">
                <a:tc gridSpan="4">
                  <a:txBody>
                    <a:bodyPr/>
                    <a:lstStyle/>
                    <a:p>
                      <a:pPr algn="ctr"/>
                      <a:r>
                        <a:rPr lang="es-CO" sz="1400">
                          <a:solidFill>
                            <a:schemeClr val="accent1">
                              <a:lumMod val="50000"/>
                            </a:schemeClr>
                          </a:solidFill>
                        </a:rPr>
                        <a:t>TOTALIDAD DE CESTAS </a:t>
                      </a:r>
                    </a:p>
                  </a:txBody>
                  <a:tcPr/>
                </a:tc>
                <a:tc hMerge="1">
                  <a:txBody>
                    <a:bodyPr/>
                    <a:lstStyle/>
                    <a:p>
                      <a:endParaRPr lang="es-CO" sz="1200"/>
                    </a:p>
                  </a:txBody>
                  <a:tcPr/>
                </a:tc>
                <a:tc hMerge="1">
                  <a:txBody>
                    <a:bodyPr/>
                    <a:lstStyle/>
                    <a:p>
                      <a:endParaRPr lang="es-CO" sz="1200"/>
                    </a:p>
                  </a:txBody>
                  <a:tcPr/>
                </a:tc>
                <a:tc hMerge="1">
                  <a:txBody>
                    <a:bodyPr/>
                    <a:lstStyle/>
                    <a:p>
                      <a:endParaRPr lang="es-CO" sz="1200"/>
                    </a:p>
                  </a:txBody>
                  <a:tcPr/>
                </a:tc>
                <a:extLst>
                  <a:ext uri="{0D108BD9-81ED-4DB2-BD59-A6C34878D82A}">
                    <a16:rowId xmlns:a16="http://schemas.microsoft.com/office/drawing/2014/main" val="473203278"/>
                  </a:ext>
                </a:extLst>
              </a:tr>
              <a:tr h="544667">
                <a:tc>
                  <a:txBody>
                    <a:bodyPr/>
                    <a:lstStyle/>
                    <a:p>
                      <a:r>
                        <a:rPr lang="es-CO" sz="1400">
                          <a:solidFill>
                            <a:schemeClr val="accent1">
                              <a:lumMod val="50000"/>
                            </a:schemeClr>
                          </a:solidFill>
                        </a:rPr>
                        <a:t>TIPO CESTA</a:t>
                      </a:r>
                    </a:p>
                  </a:txBody>
                  <a:tcPr/>
                </a:tc>
                <a:tc>
                  <a:txBody>
                    <a:bodyPr/>
                    <a:lstStyle/>
                    <a:p>
                      <a:pPr algn="ctr"/>
                      <a:r>
                        <a:rPr lang="es-CO" sz="1400">
                          <a:solidFill>
                            <a:schemeClr val="accent1">
                              <a:lumMod val="50000"/>
                            </a:schemeClr>
                          </a:solidFill>
                        </a:rPr>
                        <a:t>PORCENTAJE</a:t>
                      </a:r>
                    </a:p>
                  </a:txBody>
                  <a:tcPr/>
                </a:tc>
                <a:tc>
                  <a:txBody>
                    <a:bodyPr/>
                    <a:lstStyle/>
                    <a:p>
                      <a:pPr algn="ctr"/>
                      <a:r>
                        <a:rPr lang="es-CO" sz="1400">
                          <a:solidFill>
                            <a:schemeClr val="accent1">
                              <a:lumMod val="50000"/>
                            </a:schemeClr>
                          </a:solidFill>
                        </a:rPr>
                        <a:t>CANTIDAD CESTAS</a:t>
                      </a:r>
                    </a:p>
                  </a:txBody>
                  <a:tcPr/>
                </a:tc>
                <a:tc>
                  <a:txBody>
                    <a:bodyPr/>
                    <a:lstStyle/>
                    <a:p>
                      <a:pPr algn="ctr"/>
                      <a:r>
                        <a:rPr lang="es-CO" sz="1400">
                          <a:solidFill>
                            <a:schemeClr val="accent1">
                              <a:lumMod val="50000"/>
                            </a:schemeClr>
                          </a:solidFill>
                        </a:rPr>
                        <a:t>CANTIDAD PUNTOS</a:t>
                      </a:r>
                    </a:p>
                  </a:txBody>
                  <a:tcPr/>
                </a:tc>
                <a:extLst>
                  <a:ext uri="{0D108BD9-81ED-4DB2-BD59-A6C34878D82A}">
                    <a16:rowId xmlns:a16="http://schemas.microsoft.com/office/drawing/2014/main" val="4166006880"/>
                  </a:ext>
                </a:extLst>
              </a:tr>
              <a:tr h="320392">
                <a:tc>
                  <a:txBody>
                    <a:bodyPr/>
                    <a:lstStyle/>
                    <a:p>
                      <a:r>
                        <a:rPr lang="es-CO" sz="1400">
                          <a:solidFill>
                            <a:schemeClr val="accent1">
                              <a:lumMod val="50000"/>
                            </a:schemeClr>
                          </a:solidFill>
                        </a:rPr>
                        <a:t>TIPO 1 (M-121)</a:t>
                      </a:r>
                    </a:p>
                  </a:txBody>
                  <a:tcPr/>
                </a:tc>
                <a:tc>
                  <a:txBody>
                    <a:bodyPr/>
                    <a:lstStyle/>
                    <a:p>
                      <a:pPr algn="ctr"/>
                      <a:r>
                        <a:rPr lang="es-CO" sz="1400">
                          <a:solidFill>
                            <a:schemeClr val="accent1">
                              <a:lumMod val="50000"/>
                            </a:schemeClr>
                          </a:solidFill>
                        </a:rPr>
                        <a:t>60%</a:t>
                      </a:r>
                    </a:p>
                  </a:txBody>
                  <a:tcPr/>
                </a:tc>
                <a:tc>
                  <a:txBody>
                    <a:bodyPr/>
                    <a:lstStyle/>
                    <a:p>
                      <a:pPr algn="ctr" fontAlgn="ctr"/>
                      <a:r>
                        <a:rPr lang="es-CO" sz="1400" b="0" i="0" u="none" strike="noStrike">
                          <a:solidFill>
                            <a:srgbClr val="203864"/>
                          </a:solidFill>
                          <a:effectLst/>
                          <a:latin typeface="Calibri" panose="020F0502020204030204" pitchFamily="34" charset="0"/>
                        </a:rPr>
                        <a:t>6.876</a:t>
                      </a:r>
                    </a:p>
                  </a:txBody>
                  <a:tcPr marL="9525" marR="9525" marT="9525" marB="0" anchor="ctr"/>
                </a:tc>
                <a:tc>
                  <a:txBody>
                    <a:bodyPr/>
                    <a:lstStyle/>
                    <a:p>
                      <a:pPr algn="ctr" fontAlgn="ctr"/>
                      <a:r>
                        <a:rPr lang="es-CO" sz="1400" b="0" i="0" u="none" strike="noStrike">
                          <a:solidFill>
                            <a:srgbClr val="203864"/>
                          </a:solidFill>
                          <a:effectLst/>
                          <a:latin typeface="Calibri" panose="020F0502020204030204" pitchFamily="34" charset="0"/>
                        </a:rPr>
                        <a:t>3.437</a:t>
                      </a:r>
                    </a:p>
                  </a:txBody>
                  <a:tcPr marL="9525" marR="9525" marT="9525" marB="0" anchor="ctr"/>
                </a:tc>
                <a:extLst>
                  <a:ext uri="{0D108BD9-81ED-4DB2-BD59-A6C34878D82A}">
                    <a16:rowId xmlns:a16="http://schemas.microsoft.com/office/drawing/2014/main" val="2671597833"/>
                  </a:ext>
                </a:extLst>
              </a:tr>
              <a:tr h="320392">
                <a:tc>
                  <a:txBody>
                    <a:bodyPr/>
                    <a:lstStyle/>
                    <a:p>
                      <a:r>
                        <a:rPr lang="es-CO" sz="1400">
                          <a:solidFill>
                            <a:schemeClr val="accent1">
                              <a:lumMod val="50000"/>
                            </a:schemeClr>
                          </a:solidFill>
                        </a:rPr>
                        <a:t>TIPO 2 (M-123)</a:t>
                      </a:r>
                    </a:p>
                  </a:txBody>
                  <a:tcPr/>
                </a:tc>
                <a:tc>
                  <a:txBody>
                    <a:bodyPr/>
                    <a:lstStyle/>
                    <a:p>
                      <a:pPr algn="ctr"/>
                      <a:r>
                        <a:rPr lang="es-CO" sz="1400">
                          <a:solidFill>
                            <a:schemeClr val="accent1">
                              <a:lumMod val="50000"/>
                            </a:schemeClr>
                          </a:solidFill>
                        </a:rPr>
                        <a:t>20%</a:t>
                      </a:r>
                    </a:p>
                  </a:txBody>
                  <a:tcPr/>
                </a:tc>
                <a:tc>
                  <a:txBody>
                    <a:bodyPr/>
                    <a:lstStyle/>
                    <a:p>
                      <a:pPr algn="ctr" fontAlgn="ctr"/>
                      <a:r>
                        <a:rPr lang="es-CO" sz="1400" b="0" i="0" u="none" strike="noStrike">
                          <a:solidFill>
                            <a:srgbClr val="203864"/>
                          </a:solidFill>
                          <a:effectLst/>
                          <a:latin typeface="Calibri" panose="020F0502020204030204" pitchFamily="34" charset="0"/>
                        </a:rPr>
                        <a:t>2.290</a:t>
                      </a:r>
                    </a:p>
                  </a:txBody>
                  <a:tcPr marL="9525" marR="9525" marT="9525" marB="0" anchor="ctr"/>
                </a:tc>
                <a:tc>
                  <a:txBody>
                    <a:bodyPr/>
                    <a:lstStyle/>
                    <a:p>
                      <a:pPr algn="ctr" fontAlgn="ctr"/>
                      <a:r>
                        <a:rPr lang="es-CO" sz="1400" b="0" i="0" u="none" strike="noStrike">
                          <a:solidFill>
                            <a:srgbClr val="203864"/>
                          </a:solidFill>
                          <a:effectLst/>
                          <a:latin typeface="Calibri" panose="020F0502020204030204" pitchFamily="34" charset="0"/>
                        </a:rPr>
                        <a:t>1.145</a:t>
                      </a:r>
                    </a:p>
                  </a:txBody>
                  <a:tcPr marL="9525" marR="9525" marT="9525" marB="0" anchor="ctr"/>
                </a:tc>
                <a:extLst>
                  <a:ext uri="{0D108BD9-81ED-4DB2-BD59-A6C34878D82A}">
                    <a16:rowId xmlns:a16="http://schemas.microsoft.com/office/drawing/2014/main" val="1723866473"/>
                  </a:ext>
                </a:extLst>
              </a:tr>
              <a:tr h="337843">
                <a:tc>
                  <a:txBody>
                    <a:bodyPr/>
                    <a:lstStyle/>
                    <a:p>
                      <a:r>
                        <a:rPr lang="es-CO" sz="1400">
                          <a:solidFill>
                            <a:schemeClr val="accent1">
                              <a:lumMod val="50000"/>
                            </a:schemeClr>
                          </a:solidFill>
                        </a:rPr>
                        <a:t>TIPO 3 (M-124)</a:t>
                      </a:r>
                    </a:p>
                  </a:txBody>
                  <a:tcPr/>
                </a:tc>
                <a:tc>
                  <a:txBody>
                    <a:bodyPr/>
                    <a:lstStyle/>
                    <a:p>
                      <a:pPr algn="ctr"/>
                      <a:r>
                        <a:rPr lang="es-CO" sz="1400">
                          <a:solidFill>
                            <a:schemeClr val="accent1">
                              <a:lumMod val="50000"/>
                            </a:schemeClr>
                          </a:solidFill>
                        </a:rPr>
                        <a:t>20%</a:t>
                      </a:r>
                    </a:p>
                  </a:txBody>
                  <a:tcPr/>
                </a:tc>
                <a:tc>
                  <a:txBody>
                    <a:bodyPr/>
                    <a:lstStyle/>
                    <a:p>
                      <a:pPr algn="ctr" fontAlgn="ctr"/>
                      <a:r>
                        <a:rPr lang="es-CO" sz="1400" b="0" i="0" u="none" strike="noStrike">
                          <a:solidFill>
                            <a:srgbClr val="203864"/>
                          </a:solidFill>
                          <a:effectLst/>
                          <a:latin typeface="Calibri" panose="020F0502020204030204" pitchFamily="34" charset="0"/>
                        </a:rPr>
                        <a:t>2.290</a:t>
                      </a:r>
                    </a:p>
                  </a:txBody>
                  <a:tcPr marL="9525" marR="9525" marT="9525" marB="0" anchor="ctr"/>
                </a:tc>
                <a:tc>
                  <a:txBody>
                    <a:bodyPr/>
                    <a:lstStyle/>
                    <a:p>
                      <a:pPr algn="ctr" fontAlgn="ctr"/>
                      <a:r>
                        <a:rPr lang="es-CO" sz="1400" b="0" i="0" u="none" strike="noStrike">
                          <a:solidFill>
                            <a:srgbClr val="203864"/>
                          </a:solidFill>
                          <a:effectLst/>
                          <a:latin typeface="Calibri" panose="020F0502020204030204" pitchFamily="34" charset="0"/>
                        </a:rPr>
                        <a:t>1.145</a:t>
                      </a:r>
                    </a:p>
                  </a:txBody>
                  <a:tcPr marL="9525" marR="9525" marT="9525" marB="0" anchor="ctr"/>
                </a:tc>
                <a:extLst>
                  <a:ext uri="{0D108BD9-81ED-4DB2-BD59-A6C34878D82A}">
                    <a16:rowId xmlns:a16="http://schemas.microsoft.com/office/drawing/2014/main" val="3370870032"/>
                  </a:ext>
                </a:extLst>
              </a:tr>
              <a:tr h="320392">
                <a:tc>
                  <a:txBody>
                    <a:bodyPr/>
                    <a:lstStyle/>
                    <a:p>
                      <a:r>
                        <a:rPr lang="es-CO" sz="1400" b="1">
                          <a:solidFill>
                            <a:schemeClr val="accent1">
                              <a:lumMod val="50000"/>
                            </a:schemeClr>
                          </a:solidFill>
                        </a:rPr>
                        <a:t>TOTAL</a:t>
                      </a:r>
                    </a:p>
                  </a:txBody>
                  <a:tcPr/>
                </a:tc>
                <a:tc>
                  <a:txBody>
                    <a:bodyPr/>
                    <a:lstStyle/>
                    <a:p>
                      <a:pPr marL="0" algn="ctr" defTabSz="914400" rtl="0" eaLnBrk="1" latinLnBrk="0" hangingPunct="1"/>
                      <a:r>
                        <a:rPr lang="es-CO" sz="1400" b="1" kern="1200">
                          <a:solidFill>
                            <a:schemeClr val="accent1">
                              <a:lumMod val="50000"/>
                            </a:schemeClr>
                          </a:solidFill>
                          <a:latin typeface="+mn-lt"/>
                          <a:ea typeface="+mn-ea"/>
                          <a:cs typeface="+mn-cs"/>
                        </a:rPr>
                        <a:t>100</a:t>
                      </a:r>
                    </a:p>
                  </a:txBody>
                  <a:tcPr/>
                </a:tc>
                <a:tc>
                  <a:txBody>
                    <a:bodyPr/>
                    <a:lstStyle/>
                    <a:p>
                      <a:pPr algn="ctr" fontAlgn="ctr"/>
                      <a:r>
                        <a:rPr lang="es-CO" sz="1400" b="1" i="0" u="none" strike="noStrike">
                          <a:solidFill>
                            <a:srgbClr val="203864"/>
                          </a:solidFill>
                          <a:effectLst/>
                          <a:latin typeface="Calibri" panose="020F0502020204030204" pitchFamily="34" charset="0"/>
                        </a:rPr>
                        <a:t>11.456</a:t>
                      </a:r>
                    </a:p>
                  </a:txBody>
                  <a:tcPr marL="9525" marR="9525" marT="9525" marB="0" anchor="ctr"/>
                </a:tc>
                <a:tc>
                  <a:txBody>
                    <a:bodyPr/>
                    <a:lstStyle/>
                    <a:p>
                      <a:pPr algn="ctr" fontAlgn="ctr"/>
                      <a:r>
                        <a:rPr lang="es-CO" sz="1400" b="1" i="0" u="none" strike="noStrike">
                          <a:solidFill>
                            <a:srgbClr val="203864"/>
                          </a:solidFill>
                          <a:effectLst/>
                          <a:latin typeface="Calibri" panose="020F0502020204030204" pitchFamily="34" charset="0"/>
                        </a:rPr>
                        <a:t>5.728</a:t>
                      </a:r>
                    </a:p>
                  </a:txBody>
                  <a:tcPr marL="9525" marR="9525" marT="9525" marB="0" anchor="ctr"/>
                </a:tc>
                <a:extLst>
                  <a:ext uri="{0D108BD9-81ED-4DB2-BD59-A6C34878D82A}">
                    <a16:rowId xmlns:a16="http://schemas.microsoft.com/office/drawing/2014/main" val="4004075492"/>
                  </a:ext>
                </a:extLst>
              </a:tr>
            </a:tbl>
          </a:graphicData>
        </a:graphic>
      </p:graphicFrame>
      <p:graphicFrame>
        <p:nvGraphicFramePr>
          <p:cNvPr id="4" name="Tabla 3">
            <a:extLst>
              <a:ext uri="{FF2B5EF4-FFF2-40B4-BE49-F238E27FC236}">
                <a16:creationId xmlns:a16="http://schemas.microsoft.com/office/drawing/2014/main" id="{F3CAFC5D-2EDF-E4B6-748B-EA5DED840434}"/>
              </a:ext>
            </a:extLst>
          </p:cNvPr>
          <p:cNvGraphicFramePr>
            <a:graphicFrameLocks noGrp="1"/>
          </p:cNvGraphicFramePr>
          <p:nvPr/>
        </p:nvGraphicFramePr>
        <p:xfrm>
          <a:off x="6563626" y="1265496"/>
          <a:ext cx="5498073" cy="2184804"/>
        </p:xfrm>
        <a:graphic>
          <a:graphicData uri="http://schemas.openxmlformats.org/drawingml/2006/table">
            <a:tbl>
              <a:tblPr firstRow="1" bandRow="1">
                <a:tableStyleId>{68D230F3-CF80-4859-8CE7-A43EE81993B5}</a:tableStyleId>
              </a:tblPr>
              <a:tblGrid>
                <a:gridCol w="1530556">
                  <a:extLst>
                    <a:ext uri="{9D8B030D-6E8A-4147-A177-3AD203B41FA5}">
                      <a16:colId xmlns:a16="http://schemas.microsoft.com/office/drawing/2014/main" val="1103263614"/>
                    </a:ext>
                  </a:extLst>
                </a:gridCol>
                <a:gridCol w="999119">
                  <a:extLst>
                    <a:ext uri="{9D8B030D-6E8A-4147-A177-3AD203B41FA5}">
                      <a16:colId xmlns:a16="http://schemas.microsoft.com/office/drawing/2014/main" val="947740525"/>
                    </a:ext>
                  </a:extLst>
                </a:gridCol>
                <a:gridCol w="1245279">
                  <a:extLst>
                    <a:ext uri="{9D8B030D-6E8A-4147-A177-3AD203B41FA5}">
                      <a16:colId xmlns:a16="http://schemas.microsoft.com/office/drawing/2014/main" val="3279385923"/>
                    </a:ext>
                  </a:extLst>
                </a:gridCol>
                <a:gridCol w="1723119">
                  <a:extLst>
                    <a:ext uri="{9D8B030D-6E8A-4147-A177-3AD203B41FA5}">
                      <a16:colId xmlns:a16="http://schemas.microsoft.com/office/drawing/2014/main" val="1175991103"/>
                    </a:ext>
                  </a:extLst>
                </a:gridCol>
              </a:tblGrid>
              <a:tr h="307719">
                <a:tc gridSpan="4">
                  <a:txBody>
                    <a:bodyPr/>
                    <a:lstStyle/>
                    <a:p>
                      <a:pPr algn="ctr"/>
                      <a:r>
                        <a:rPr lang="es-MX" sz="1400">
                          <a:solidFill>
                            <a:schemeClr val="accent1">
                              <a:lumMod val="50000"/>
                            </a:schemeClr>
                          </a:solidFill>
                          <a:latin typeface="+mn-lt"/>
                        </a:rPr>
                        <a:t>NOVEDADES</a:t>
                      </a:r>
                      <a:endParaRPr lang="es-CO" sz="1400">
                        <a:solidFill>
                          <a:schemeClr val="accent1">
                            <a:lumMod val="50000"/>
                          </a:schemeClr>
                        </a:solidFill>
                        <a:latin typeface="+mn-lt"/>
                      </a:endParaRPr>
                    </a:p>
                  </a:txBody>
                  <a:tcPr anchor="ctr"/>
                </a:tc>
                <a:tc hMerge="1">
                  <a:txBody>
                    <a:bodyPr/>
                    <a:lstStyle/>
                    <a:p>
                      <a:endParaRPr lang="es-CO" sz="1200"/>
                    </a:p>
                  </a:txBody>
                  <a:tcPr/>
                </a:tc>
                <a:tc hMerge="1">
                  <a:txBody>
                    <a:bodyPr/>
                    <a:lstStyle/>
                    <a:p>
                      <a:pPr algn="ctr"/>
                      <a:endParaRPr lang="es-CO" sz="1200">
                        <a:solidFill>
                          <a:schemeClr val="accent1">
                            <a:lumMod val="50000"/>
                          </a:schemeClr>
                        </a:solidFill>
                      </a:endParaRPr>
                    </a:p>
                  </a:txBody>
                  <a:tcPr/>
                </a:tc>
                <a:tc hMerge="1">
                  <a:txBody>
                    <a:bodyPr/>
                    <a:lstStyle/>
                    <a:p>
                      <a:pPr algn="ctr"/>
                      <a:endParaRPr lang="es-CO" sz="1200">
                        <a:solidFill>
                          <a:schemeClr val="accent1">
                            <a:lumMod val="50000"/>
                          </a:schemeClr>
                        </a:solidFill>
                      </a:endParaRPr>
                    </a:p>
                  </a:txBody>
                  <a:tcPr/>
                </a:tc>
                <a:extLst>
                  <a:ext uri="{0D108BD9-81ED-4DB2-BD59-A6C34878D82A}">
                    <a16:rowId xmlns:a16="http://schemas.microsoft.com/office/drawing/2014/main" val="473203278"/>
                  </a:ext>
                </a:extLst>
              </a:tr>
              <a:tr h="646209">
                <a:tc>
                  <a:txBody>
                    <a:bodyPr/>
                    <a:lstStyle/>
                    <a:p>
                      <a:pPr algn="ctr"/>
                      <a:r>
                        <a:rPr lang="es-CO" sz="1400" b="1">
                          <a:solidFill>
                            <a:schemeClr val="accent1">
                              <a:lumMod val="50000"/>
                            </a:schemeClr>
                          </a:solidFill>
                          <a:latin typeface="+mn-lt"/>
                        </a:rPr>
                        <a:t>TIPO CESTA</a:t>
                      </a:r>
                    </a:p>
                  </a:txBody>
                  <a:tcPr anchor="ctr"/>
                </a:tc>
                <a:tc>
                  <a:txBody>
                    <a:bodyPr/>
                    <a:lstStyle/>
                    <a:p>
                      <a:pPr algn="ctr">
                        <a:spcAft>
                          <a:spcPts val="0"/>
                        </a:spcAft>
                      </a:pPr>
                      <a:r>
                        <a:rPr lang="es-CO" sz="1400" b="1" kern="1200">
                          <a:solidFill>
                            <a:schemeClr val="accent1">
                              <a:lumMod val="50000"/>
                            </a:schemeClr>
                          </a:solidFill>
                          <a:latin typeface="+mn-lt"/>
                          <a:ea typeface="+mn-ea"/>
                          <a:cs typeface="+mn-cs"/>
                        </a:rPr>
                        <a:t>CESTAS HURTADAS</a:t>
                      </a:r>
                    </a:p>
                  </a:txBody>
                  <a:tcPr marL="68580" marR="68580" marT="0" marB="0" anchor="ctr"/>
                </a:tc>
                <a:tc>
                  <a:txBody>
                    <a:bodyPr/>
                    <a:lstStyle/>
                    <a:p>
                      <a:pPr algn="ctr">
                        <a:spcAft>
                          <a:spcPts val="0"/>
                        </a:spcAft>
                      </a:pPr>
                      <a:r>
                        <a:rPr lang="es-CO" sz="1400" b="1" kern="1200">
                          <a:solidFill>
                            <a:schemeClr val="accent1">
                              <a:lumMod val="50000"/>
                            </a:schemeClr>
                          </a:solidFill>
                          <a:latin typeface="+mn-lt"/>
                          <a:ea typeface="+mn-ea"/>
                          <a:cs typeface="+mn-cs"/>
                        </a:rPr>
                        <a:t>CESTAS CON DAÑO- FUERA DE SERVICIO</a:t>
                      </a:r>
                    </a:p>
                  </a:txBody>
                  <a:tcPr marL="68580" marR="68580" marT="0" marB="0" anchor="ctr"/>
                </a:tc>
                <a:tc>
                  <a:txBody>
                    <a:bodyPr/>
                    <a:lstStyle/>
                    <a:p>
                      <a:pPr algn="ctr">
                        <a:spcAft>
                          <a:spcPts val="0"/>
                        </a:spcAft>
                      </a:pPr>
                      <a:r>
                        <a:rPr lang="es-CO" sz="1400" b="1" kern="1200">
                          <a:solidFill>
                            <a:schemeClr val="accent1">
                              <a:lumMod val="50000"/>
                            </a:schemeClr>
                          </a:solidFill>
                          <a:latin typeface="+mn-lt"/>
                          <a:ea typeface="+mn-ea"/>
                          <a:cs typeface="+mn-cs"/>
                        </a:rPr>
                        <a:t>PORCENTAJE</a:t>
                      </a:r>
                    </a:p>
                  </a:txBody>
                  <a:tcPr marL="68580" marR="68580" marT="0" marB="0" anchor="ctr"/>
                </a:tc>
                <a:extLst>
                  <a:ext uri="{0D108BD9-81ED-4DB2-BD59-A6C34878D82A}">
                    <a16:rowId xmlns:a16="http://schemas.microsoft.com/office/drawing/2014/main" val="4166006880"/>
                  </a:ext>
                </a:extLst>
              </a:tr>
              <a:tr h="307719">
                <a:tc>
                  <a:txBody>
                    <a:bodyPr/>
                    <a:lstStyle/>
                    <a:p>
                      <a:pPr algn="ctr"/>
                      <a:r>
                        <a:rPr lang="es-CO" sz="1400" b="1">
                          <a:solidFill>
                            <a:schemeClr val="accent1">
                              <a:lumMod val="50000"/>
                            </a:schemeClr>
                          </a:solidFill>
                          <a:latin typeface="+mn-lt"/>
                        </a:rPr>
                        <a:t>TIPO 1 (M-121)</a:t>
                      </a:r>
                    </a:p>
                  </a:txBody>
                  <a:tcPr anchor="ctr"/>
                </a:tc>
                <a:tc>
                  <a:txBody>
                    <a:bodyPr/>
                    <a:lstStyle/>
                    <a:p>
                      <a:pPr marL="0" algn="ctr" defTabSz="914400" rtl="0" eaLnBrk="1" fontAlgn="b" latinLnBrk="0" hangingPunct="1"/>
                      <a:r>
                        <a:rPr lang="es-CO" sz="1400" b="1" kern="1200">
                          <a:solidFill>
                            <a:schemeClr val="accent1">
                              <a:lumMod val="50000"/>
                            </a:schemeClr>
                          </a:solidFill>
                          <a:latin typeface="+mn-lt"/>
                          <a:ea typeface="+mn-ea"/>
                          <a:cs typeface="+mn-cs"/>
                        </a:rPr>
                        <a:t>744</a:t>
                      </a:r>
                    </a:p>
                  </a:txBody>
                  <a:tcPr marL="9525" marR="9525" marT="9525" marB="0" anchor="b"/>
                </a:tc>
                <a:tc>
                  <a:txBody>
                    <a:bodyPr/>
                    <a:lstStyle/>
                    <a:p>
                      <a:pPr marL="0" algn="ctr" defTabSz="914400" rtl="0" eaLnBrk="1" fontAlgn="b" latinLnBrk="0" hangingPunct="1"/>
                      <a:r>
                        <a:rPr lang="es-CO" sz="1400" b="1" kern="1200">
                          <a:solidFill>
                            <a:schemeClr val="accent1">
                              <a:lumMod val="50000"/>
                            </a:schemeClr>
                          </a:solidFill>
                          <a:latin typeface="+mn-lt"/>
                          <a:ea typeface="+mn-ea"/>
                          <a:cs typeface="+mn-cs"/>
                        </a:rPr>
                        <a:t>1.436</a:t>
                      </a:r>
                    </a:p>
                  </a:txBody>
                  <a:tcPr marL="9525" marR="9525" marT="9525" marB="0" anchor="b"/>
                </a:tc>
                <a:tc>
                  <a:txBody>
                    <a:bodyPr/>
                    <a:lstStyle/>
                    <a:p>
                      <a:pPr algn="ctr"/>
                      <a:r>
                        <a:rPr lang="es-CO" sz="1400">
                          <a:solidFill>
                            <a:schemeClr val="accent1">
                              <a:lumMod val="50000"/>
                            </a:schemeClr>
                          </a:solidFill>
                          <a:effectLst/>
                          <a:latin typeface="+mn-lt"/>
                          <a:ea typeface="Times New Roman" panose="02020603050405020304" pitchFamily="18" charset="0"/>
                        </a:rPr>
                        <a:t>32%</a:t>
                      </a:r>
                    </a:p>
                  </a:txBody>
                  <a:tcPr anchor="ctr"/>
                </a:tc>
                <a:extLst>
                  <a:ext uri="{0D108BD9-81ED-4DB2-BD59-A6C34878D82A}">
                    <a16:rowId xmlns:a16="http://schemas.microsoft.com/office/drawing/2014/main" val="2671597833"/>
                  </a:ext>
                </a:extLst>
              </a:tr>
              <a:tr h="307719">
                <a:tc>
                  <a:txBody>
                    <a:bodyPr/>
                    <a:lstStyle/>
                    <a:p>
                      <a:pPr algn="ctr"/>
                      <a:r>
                        <a:rPr lang="es-CO" sz="1400" b="1">
                          <a:solidFill>
                            <a:schemeClr val="accent1">
                              <a:lumMod val="50000"/>
                            </a:schemeClr>
                          </a:solidFill>
                          <a:latin typeface="+mn-lt"/>
                        </a:rPr>
                        <a:t>TIPO 2 (M-123)</a:t>
                      </a:r>
                    </a:p>
                  </a:txBody>
                  <a:tcPr anchor="ctr"/>
                </a:tc>
                <a:tc>
                  <a:txBody>
                    <a:bodyPr/>
                    <a:lstStyle/>
                    <a:p>
                      <a:pPr marL="0" algn="ctr" defTabSz="914400" rtl="0" eaLnBrk="1" fontAlgn="b" latinLnBrk="0" hangingPunct="1"/>
                      <a:r>
                        <a:rPr lang="es-CO" sz="1400" b="1" kern="1200">
                          <a:solidFill>
                            <a:schemeClr val="accent1">
                              <a:lumMod val="50000"/>
                            </a:schemeClr>
                          </a:solidFill>
                          <a:latin typeface="+mn-lt"/>
                          <a:ea typeface="+mn-ea"/>
                          <a:cs typeface="+mn-cs"/>
                        </a:rPr>
                        <a:t>1.973</a:t>
                      </a:r>
                    </a:p>
                  </a:txBody>
                  <a:tcPr marL="9525" marR="9525" marT="9525" marB="0" anchor="b"/>
                </a:tc>
                <a:tc>
                  <a:txBody>
                    <a:bodyPr/>
                    <a:lstStyle/>
                    <a:p>
                      <a:pPr marL="0" algn="ctr" defTabSz="914400" rtl="0" eaLnBrk="1" fontAlgn="b" latinLnBrk="0" hangingPunct="1"/>
                      <a:r>
                        <a:rPr lang="es-CO" sz="1400" b="1" kern="1200">
                          <a:solidFill>
                            <a:schemeClr val="accent1">
                              <a:lumMod val="50000"/>
                            </a:schemeClr>
                          </a:solidFill>
                          <a:latin typeface="+mn-lt"/>
                          <a:ea typeface="+mn-ea"/>
                          <a:cs typeface="+mn-cs"/>
                        </a:rPr>
                        <a:t>16</a:t>
                      </a:r>
                    </a:p>
                  </a:txBody>
                  <a:tcPr marL="9525" marR="9525" marT="9525" marB="0" anchor="b"/>
                </a:tc>
                <a:tc>
                  <a:txBody>
                    <a:bodyPr/>
                    <a:lstStyle/>
                    <a:p>
                      <a:pPr algn="ctr"/>
                      <a:r>
                        <a:rPr lang="es-CO" sz="1400">
                          <a:solidFill>
                            <a:schemeClr val="accent1">
                              <a:lumMod val="50000"/>
                            </a:schemeClr>
                          </a:solidFill>
                          <a:effectLst/>
                          <a:latin typeface="+mn-lt"/>
                          <a:ea typeface="Times New Roman" panose="02020603050405020304" pitchFamily="18" charset="0"/>
                        </a:rPr>
                        <a:t>87%</a:t>
                      </a:r>
                    </a:p>
                  </a:txBody>
                  <a:tcPr anchor="ctr"/>
                </a:tc>
                <a:extLst>
                  <a:ext uri="{0D108BD9-81ED-4DB2-BD59-A6C34878D82A}">
                    <a16:rowId xmlns:a16="http://schemas.microsoft.com/office/drawing/2014/main" val="1723866473"/>
                  </a:ext>
                </a:extLst>
              </a:tr>
              <a:tr h="307719">
                <a:tc>
                  <a:txBody>
                    <a:bodyPr/>
                    <a:lstStyle/>
                    <a:p>
                      <a:pPr algn="ctr"/>
                      <a:r>
                        <a:rPr lang="es-CO" sz="1400" b="1">
                          <a:solidFill>
                            <a:schemeClr val="accent1">
                              <a:lumMod val="50000"/>
                            </a:schemeClr>
                          </a:solidFill>
                          <a:latin typeface="+mn-lt"/>
                        </a:rPr>
                        <a:t>TIPO 3 (M-124)</a:t>
                      </a:r>
                    </a:p>
                  </a:txBody>
                  <a:tcPr anchor="ctr"/>
                </a:tc>
                <a:tc>
                  <a:txBody>
                    <a:bodyPr/>
                    <a:lstStyle/>
                    <a:p>
                      <a:pPr marL="0" algn="ctr" defTabSz="914400" rtl="0" eaLnBrk="1" fontAlgn="b" latinLnBrk="0" hangingPunct="1"/>
                      <a:r>
                        <a:rPr lang="es-CO" sz="1400" b="1" kern="1200">
                          <a:solidFill>
                            <a:schemeClr val="accent1">
                              <a:lumMod val="50000"/>
                            </a:schemeClr>
                          </a:solidFill>
                          <a:latin typeface="+mn-lt"/>
                          <a:ea typeface="+mn-ea"/>
                          <a:cs typeface="+mn-cs"/>
                        </a:rPr>
                        <a:t>1.717</a:t>
                      </a:r>
                    </a:p>
                  </a:txBody>
                  <a:tcPr marL="9525" marR="9525" marT="9525" marB="0" anchor="b"/>
                </a:tc>
                <a:tc>
                  <a:txBody>
                    <a:bodyPr/>
                    <a:lstStyle/>
                    <a:p>
                      <a:pPr marL="0" algn="ctr" defTabSz="914400" rtl="0" eaLnBrk="1" fontAlgn="b" latinLnBrk="0" hangingPunct="1"/>
                      <a:r>
                        <a:rPr lang="es-CO" sz="1400" b="1" kern="1200">
                          <a:solidFill>
                            <a:schemeClr val="accent1">
                              <a:lumMod val="50000"/>
                            </a:schemeClr>
                          </a:solidFill>
                          <a:latin typeface="+mn-lt"/>
                          <a:ea typeface="+mn-ea"/>
                          <a:cs typeface="+mn-cs"/>
                        </a:rPr>
                        <a:t>98</a:t>
                      </a:r>
                    </a:p>
                  </a:txBody>
                  <a:tcPr marL="9525" marR="9525" marT="9525" marB="0" anchor="b"/>
                </a:tc>
                <a:tc>
                  <a:txBody>
                    <a:bodyPr/>
                    <a:lstStyle/>
                    <a:p>
                      <a:pPr algn="ctr"/>
                      <a:r>
                        <a:rPr lang="es-CO" sz="1400">
                          <a:solidFill>
                            <a:schemeClr val="accent1">
                              <a:lumMod val="50000"/>
                            </a:schemeClr>
                          </a:solidFill>
                          <a:effectLst/>
                          <a:latin typeface="+mn-lt"/>
                          <a:ea typeface="Times New Roman" panose="02020603050405020304" pitchFamily="18" charset="0"/>
                        </a:rPr>
                        <a:t>79%</a:t>
                      </a:r>
                    </a:p>
                  </a:txBody>
                  <a:tcPr anchor="ctr"/>
                </a:tc>
                <a:extLst>
                  <a:ext uri="{0D108BD9-81ED-4DB2-BD59-A6C34878D82A}">
                    <a16:rowId xmlns:a16="http://schemas.microsoft.com/office/drawing/2014/main" val="3370870032"/>
                  </a:ext>
                </a:extLst>
              </a:tr>
              <a:tr h="307719">
                <a:tc>
                  <a:txBody>
                    <a:bodyPr/>
                    <a:lstStyle/>
                    <a:p>
                      <a:pPr algn="ctr"/>
                      <a:r>
                        <a:rPr lang="es-CO" sz="1400" b="1">
                          <a:solidFill>
                            <a:schemeClr val="accent1">
                              <a:lumMod val="50000"/>
                            </a:schemeClr>
                          </a:solidFill>
                          <a:latin typeface="+mn-lt"/>
                        </a:rPr>
                        <a:t>TOTAL</a:t>
                      </a:r>
                    </a:p>
                  </a:txBody>
                  <a:tcPr anchor="ctr"/>
                </a:tc>
                <a:tc>
                  <a:txBody>
                    <a:bodyPr/>
                    <a:lstStyle/>
                    <a:p>
                      <a:pPr marL="0" algn="ctr" defTabSz="914400" rtl="0" eaLnBrk="1" fontAlgn="b" latinLnBrk="0" hangingPunct="1"/>
                      <a:r>
                        <a:rPr lang="es-CO" sz="1400" b="1" kern="1200">
                          <a:solidFill>
                            <a:schemeClr val="accent1">
                              <a:lumMod val="50000"/>
                            </a:schemeClr>
                          </a:solidFill>
                          <a:latin typeface="+mn-lt"/>
                          <a:ea typeface="+mn-ea"/>
                          <a:cs typeface="+mn-cs"/>
                        </a:rPr>
                        <a:t>4.434</a:t>
                      </a:r>
                    </a:p>
                  </a:txBody>
                  <a:tcPr marL="9525" marR="9525" marT="9525" marB="0" anchor="b"/>
                </a:tc>
                <a:tc>
                  <a:txBody>
                    <a:bodyPr/>
                    <a:lstStyle/>
                    <a:p>
                      <a:pPr marL="0" algn="ctr" defTabSz="914400" rtl="0" eaLnBrk="1" fontAlgn="b" latinLnBrk="0" hangingPunct="1"/>
                      <a:r>
                        <a:rPr lang="es-CO" sz="1400" b="1" kern="1200">
                          <a:solidFill>
                            <a:schemeClr val="accent1">
                              <a:lumMod val="50000"/>
                            </a:schemeClr>
                          </a:solidFill>
                          <a:latin typeface="+mn-lt"/>
                          <a:ea typeface="+mn-ea"/>
                          <a:cs typeface="+mn-cs"/>
                        </a:rPr>
                        <a:t>1.550</a:t>
                      </a:r>
                    </a:p>
                  </a:txBody>
                  <a:tcPr marL="9525" marR="9525" marT="9525" marB="0" anchor="b"/>
                </a:tc>
                <a:tc>
                  <a:txBody>
                    <a:bodyPr/>
                    <a:lstStyle/>
                    <a:p>
                      <a:pPr algn="ctr"/>
                      <a:r>
                        <a:rPr lang="es-CO" sz="1400" b="1">
                          <a:solidFill>
                            <a:schemeClr val="accent1">
                              <a:lumMod val="50000"/>
                            </a:schemeClr>
                          </a:solidFill>
                          <a:effectLst/>
                          <a:latin typeface="+mn-lt"/>
                          <a:ea typeface="Times New Roman" panose="02020603050405020304" pitchFamily="18" charset="0"/>
                        </a:rPr>
                        <a:t>52%</a:t>
                      </a:r>
                      <a:endParaRPr lang="es-CO" sz="1400">
                        <a:solidFill>
                          <a:schemeClr val="accent1">
                            <a:lumMod val="50000"/>
                          </a:schemeClr>
                        </a:solidFill>
                        <a:effectLst/>
                        <a:latin typeface="+mn-lt"/>
                        <a:ea typeface="Times New Roman" panose="02020603050405020304" pitchFamily="18" charset="0"/>
                      </a:endParaRPr>
                    </a:p>
                  </a:txBody>
                  <a:tcPr anchor="ctr"/>
                </a:tc>
                <a:extLst>
                  <a:ext uri="{0D108BD9-81ED-4DB2-BD59-A6C34878D82A}">
                    <a16:rowId xmlns:a16="http://schemas.microsoft.com/office/drawing/2014/main" val="4004075492"/>
                  </a:ext>
                </a:extLst>
              </a:tr>
            </a:tbl>
          </a:graphicData>
        </a:graphic>
      </p:graphicFrame>
      <p:graphicFrame>
        <p:nvGraphicFramePr>
          <p:cNvPr id="5" name="Tabla 4">
            <a:extLst>
              <a:ext uri="{FF2B5EF4-FFF2-40B4-BE49-F238E27FC236}">
                <a16:creationId xmlns:a16="http://schemas.microsoft.com/office/drawing/2014/main" id="{1482F928-010B-0B3F-6F37-F3A66305918C}"/>
              </a:ext>
            </a:extLst>
          </p:cNvPr>
          <p:cNvGraphicFramePr>
            <a:graphicFrameLocks noGrp="1"/>
          </p:cNvGraphicFramePr>
          <p:nvPr/>
        </p:nvGraphicFramePr>
        <p:xfrm>
          <a:off x="118267" y="3890273"/>
          <a:ext cx="5638527" cy="1254868"/>
        </p:xfrm>
        <a:graphic>
          <a:graphicData uri="http://schemas.openxmlformats.org/drawingml/2006/table">
            <a:tbl>
              <a:tblPr firstRow="1" firstCol="1" bandRow="1">
                <a:tableStyleId>{68D230F3-CF80-4859-8CE7-A43EE81993B5}</a:tableStyleId>
              </a:tblPr>
              <a:tblGrid>
                <a:gridCol w="1330959">
                  <a:extLst>
                    <a:ext uri="{9D8B030D-6E8A-4147-A177-3AD203B41FA5}">
                      <a16:colId xmlns:a16="http://schemas.microsoft.com/office/drawing/2014/main" val="3123890751"/>
                    </a:ext>
                  </a:extLst>
                </a:gridCol>
                <a:gridCol w="1435856">
                  <a:extLst>
                    <a:ext uri="{9D8B030D-6E8A-4147-A177-3AD203B41FA5}">
                      <a16:colId xmlns:a16="http://schemas.microsoft.com/office/drawing/2014/main" val="2943384657"/>
                    </a:ext>
                  </a:extLst>
                </a:gridCol>
                <a:gridCol w="1435856">
                  <a:extLst>
                    <a:ext uri="{9D8B030D-6E8A-4147-A177-3AD203B41FA5}">
                      <a16:colId xmlns:a16="http://schemas.microsoft.com/office/drawing/2014/main" val="404626813"/>
                    </a:ext>
                  </a:extLst>
                </a:gridCol>
                <a:gridCol w="1435856">
                  <a:extLst>
                    <a:ext uri="{9D8B030D-6E8A-4147-A177-3AD203B41FA5}">
                      <a16:colId xmlns:a16="http://schemas.microsoft.com/office/drawing/2014/main" val="1491970684"/>
                    </a:ext>
                  </a:extLst>
                </a:gridCol>
              </a:tblGrid>
              <a:tr h="391903">
                <a:tc gridSpan="4">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400" b="1" kern="1200" dirty="0">
                          <a:solidFill>
                            <a:schemeClr val="accent1">
                              <a:lumMod val="50000"/>
                            </a:schemeClr>
                          </a:solidFill>
                          <a:latin typeface="+mn-lt"/>
                          <a:ea typeface="+mn-ea"/>
                          <a:cs typeface="+mn-cs"/>
                        </a:rPr>
                        <a:t>MANTENIMIENTO DE CESTAS</a:t>
                      </a:r>
                    </a:p>
                  </a:txBody>
                  <a:tcPr marL="44450" marR="44450" marT="0" marB="0" anchor="ctr"/>
                </a:tc>
                <a:tc hMerge="1">
                  <a:txBody>
                    <a:bodyPr/>
                    <a:lstStyle/>
                    <a:p>
                      <a:pPr marL="0" algn="ctr" defTabSz="914400" rtl="0" eaLnBrk="1" latinLnBrk="0" hangingPunct="1"/>
                      <a:endParaRPr lang="es-CO" sz="1200" b="1" kern="1200">
                        <a:solidFill>
                          <a:schemeClr val="accent1">
                            <a:lumMod val="50000"/>
                          </a:schemeClr>
                        </a:solidFill>
                        <a:latin typeface="+mn-lt"/>
                        <a:ea typeface="+mn-ea"/>
                        <a:cs typeface="+mn-cs"/>
                      </a:endParaRPr>
                    </a:p>
                  </a:txBody>
                  <a:tcPr marL="44450" marR="44450" marT="0" marB="0" anchor="ctr"/>
                </a:tc>
                <a:tc hMerge="1">
                  <a:txBody>
                    <a:bodyPr/>
                    <a:lstStyle/>
                    <a:p>
                      <a:pPr marL="0" algn="ctr" defTabSz="914400" rtl="0" eaLnBrk="1" latinLnBrk="0" hangingPunct="1"/>
                      <a:endParaRPr lang="es-CO" sz="1200" b="1" kern="1200">
                        <a:solidFill>
                          <a:schemeClr val="accent1">
                            <a:lumMod val="50000"/>
                          </a:schemeClr>
                        </a:solidFill>
                        <a:latin typeface="+mn-lt"/>
                        <a:ea typeface="+mn-ea"/>
                        <a:cs typeface="+mn-cs"/>
                      </a:endParaRPr>
                    </a:p>
                  </a:txBody>
                  <a:tcPr marL="44450" marR="44450" marT="0" marB="0" anchor="ctr"/>
                </a:tc>
                <a:tc hMerge="1">
                  <a:txBody>
                    <a:bodyPr/>
                    <a:lstStyle/>
                    <a:p>
                      <a:pPr marL="0" algn="ctr" defTabSz="914400" rtl="0" eaLnBrk="1" latinLnBrk="0" hangingPunct="1"/>
                      <a:endParaRPr lang="es-CO" sz="1200" b="1" kern="1200">
                        <a:solidFill>
                          <a:schemeClr val="accent1">
                            <a:lumMod val="50000"/>
                          </a:schemeClr>
                        </a:solidFill>
                        <a:latin typeface="+mn-lt"/>
                        <a:ea typeface="+mn-ea"/>
                        <a:cs typeface="+mn-cs"/>
                      </a:endParaRPr>
                    </a:p>
                  </a:txBody>
                  <a:tcPr marL="44450" marR="44450" marT="0" marB="0" anchor="ctr"/>
                </a:tc>
                <a:extLst>
                  <a:ext uri="{0D108BD9-81ED-4DB2-BD59-A6C34878D82A}">
                    <a16:rowId xmlns:a16="http://schemas.microsoft.com/office/drawing/2014/main" val="699806689"/>
                  </a:ext>
                </a:extLst>
              </a:tr>
              <a:tr h="581876">
                <a:tc>
                  <a:txBody>
                    <a:bodyPr/>
                    <a:lstStyle/>
                    <a:p>
                      <a:pPr marL="0" algn="ctr" defTabSz="914400" rtl="0" eaLnBrk="1" latinLnBrk="0" hangingPunct="1"/>
                      <a:r>
                        <a:rPr lang="es-CO" sz="1400" b="1" kern="1200">
                          <a:solidFill>
                            <a:schemeClr val="accent1">
                              <a:lumMod val="50000"/>
                            </a:schemeClr>
                          </a:solidFill>
                        </a:rPr>
                        <a:t>CANTIDAD DE CESTAS EXISTENTES</a:t>
                      </a:r>
                      <a:endParaRPr lang="es-CO" sz="1400" b="1" kern="1200">
                        <a:solidFill>
                          <a:schemeClr val="accent1">
                            <a:lumMod val="50000"/>
                          </a:schemeClr>
                        </a:solidFill>
                        <a:latin typeface="+mn-lt"/>
                        <a:ea typeface="+mn-ea"/>
                        <a:cs typeface="+mn-cs"/>
                      </a:endParaRPr>
                    </a:p>
                  </a:txBody>
                  <a:tcPr marL="44450" marR="44450" marT="0" marB="0" anchor="ctr"/>
                </a:tc>
                <a:tc>
                  <a:txBody>
                    <a:bodyPr/>
                    <a:lstStyle/>
                    <a:p>
                      <a:pPr marL="0" algn="ctr" defTabSz="914400" rtl="0" eaLnBrk="1" latinLnBrk="0" hangingPunct="1"/>
                      <a:r>
                        <a:rPr lang="es-CO" sz="1400" b="1" kern="1200">
                          <a:solidFill>
                            <a:schemeClr val="accent1">
                              <a:lumMod val="50000"/>
                            </a:schemeClr>
                          </a:solidFill>
                        </a:rPr>
                        <a:t>CANTIDAD DE CESTAS</a:t>
                      </a:r>
                    </a:p>
                    <a:p>
                      <a:pPr marL="0" algn="ctr" defTabSz="914400" rtl="0" eaLnBrk="1" latinLnBrk="0" hangingPunct="1"/>
                      <a:r>
                        <a:rPr lang="es-CO" sz="1400" b="1" kern="1200">
                          <a:solidFill>
                            <a:schemeClr val="accent1">
                              <a:lumMod val="50000"/>
                            </a:schemeClr>
                          </a:solidFill>
                        </a:rPr>
                        <a:t>TIPO I (M-121)</a:t>
                      </a:r>
                      <a:endParaRPr lang="es-CO" sz="1400" b="1" kern="1200">
                        <a:solidFill>
                          <a:schemeClr val="accent1">
                            <a:lumMod val="50000"/>
                          </a:schemeClr>
                        </a:solidFill>
                        <a:latin typeface="+mn-lt"/>
                        <a:ea typeface="+mn-ea"/>
                        <a:cs typeface="+mn-cs"/>
                      </a:endParaRPr>
                    </a:p>
                  </a:txBody>
                  <a:tcPr marL="44450" marR="44450" marT="0" marB="0" anchor="ctr"/>
                </a:tc>
                <a:tc>
                  <a:txBody>
                    <a:bodyPr/>
                    <a:lstStyle/>
                    <a:p>
                      <a:pPr marL="0" algn="ctr" defTabSz="914400" rtl="0" eaLnBrk="1" latinLnBrk="0" hangingPunct="1"/>
                      <a:r>
                        <a:rPr lang="es-CO" sz="1400" b="1" kern="1200">
                          <a:solidFill>
                            <a:schemeClr val="accent1">
                              <a:lumMod val="50000"/>
                            </a:schemeClr>
                          </a:solidFill>
                        </a:rPr>
                        <a:t>CANTIDAD DE CESTAS</a:t>
                      </a:r>
                    </a:p>
                    <a:p>
                      <a:pPr marL="0" algn="ctr" defTabSz="914400" rtl="0" eaLnBrk="1" latinLnBrk="0" hangingPunct="1"/>
                      <a:r>
                        <a:rPr lang="es-CO" sz="1400" b="1" kern="1200">
                          <a:solidFill>
                            <a:schemeClr val="accent1">
                              <a:lumMod val="50000"/>
                            </a:schemeClr>
                          </a:solidFill>
                        </a:rPr>
                        <a:t>TIPO II (M-123)</a:t>
                      </a:r>
                      <a:endParaRPr lang="es-CO" sz="1400" b="1" kern="1200">
                        <a:solidFill>
                          <a:schemeClr val="accent1">
                            <a:lumMod val="50000"/>
                          </a:schemeClr>
                        </a:solidFill>
                        <a:latin typeface="+mn-lt"/>
                        <a:ea typeface="+mn-ea"/>
                        <a:cs typeface="+mn-cs"/>
                      </a:endParaRPr>
                    </a:p>
                  </a:txBody>
                  <a:tcPr marL="44450" marR="44450" marT="0" marB="0" anchor="ctr"/>
                </a:tc>
                <a:tc>
                  <a:txBody>
                    <a:bodyPr/>
                    <a:lstStyle/>
                    <a:p>
                      <a:pPr marL="0" algn="ctr" defTabSz="914400" rtl="0" eaLnBrk="1" latinLnBrk="0" hangingPunct="1"/>
                      <a:r>
                        <a:rPr lang="es-CO" sz="1400" b="1" kern="1200">
                          <a:solidFill>
                            <a:schemeClr val="accent1">
                              <a:lumMod val="50000"/>
                            </a:schemeClr>
                          </a:solidFill>
                        </a:rPr>
                        <a:t>CANTIDAD DE CESTAS</a:t>
                      </a:r>
                    </a:p>
                    <a:p>
                      <a:pPr marL="0" algn="ctr" defTabSz="914400" rtl="0" eaLnBrk="1" latinLnBrk="0" hangingPunct="1"/>
                      <a:r>
                        <a:rPr lang="es-CO" sz="1400" b="1" kern="1200">
                          <a:solidFill>
                            <a:schemeClr val="accent1">
                              <a:lumMod val="50000"/>
                            </a:schemeClr>
                          </a:solidFill>
                        </a:rPr>
                        <a:t>TIPO III (M-124)</a:t>
                      </a:r>
                      <a:endParaRPr lang="es-CO" sz="1400" b="1" kern="1200">
                        <a:solidFill>
                          <a:schemeClr val="accent1">
                            <a:lumMod val="50000"/>
                          </a:schemeClr>
                        </a:solidFill>
                        <a:latin typeface="+mn-lt"/>
                        <a:ea typeface="+mn-ea"/>
                        <a:cs typeface="+mn-cs"/>
                      </a:endParaRPr>
                    </a:p>
                  </a:txBody>
                  <a:tcPr marL="44450" marR="44450" marT="0" marB="0" anchor="ctr"/>
                </a:tc>
                <a:extLst>
                  <a:ext uri="{0D108BD9-81ED-4DB2-BD59-A6C34878D82A}">
                    <a16:rowId xmlns:a16="http://schemas.microsoft.com/office/drawing/2014/main" val="2198381729"/>
                  </a:ext>
                </a:extLst>
              </a:tr>
              <a:tr h="142875">
                <a:tc>
                  <a:txBody>
                    <a:bodyPr/>
                    <a:lstStyle/>
                    <a:p>
                      <a:pPr algn="ctr" fontAlgn="ctr"/>
                      <a:r>
                        <a:rPr lang="es-CO" sz="1400" b="0" i="0" u="none" strike="noStrike">
                          <a:solidFill>
                            <a:schemeClr val="accent1">
                              <a:lumMod val="50000"/>
                            </a:schemeClr>
                          </a:solidFill>
                          <a:effectLst/>
                          <a:latin typeface="+mn-lt"/>
                        </a:rPr>
                        <a:t>2.381</a:t>
                      </a:r>
                    </a:p>
                  </a:txBody>
                  <a:tcPr marL="9525" marR="9525" marT="9525" marB="0" anchor="ctr"/>
                </a:tc>
                <a:tc>
                  <a:txBody>
                    <a:bodyPr/>
                    <a:lstStyle/>
                    <a:p>
                      <a:pPr algn="ctr"/>
                      <a:r>
                        <a:rPr lang="es-CO" sz="1400" b="0">
                          <a:solidFill>
                            <a:schemeClr val="accent1">
                              <a:lumMod val="50000"/>
                            </a:schemeClr>
                          </a:solidFill>
                          <a:effectLst/>
                          <a:latin typeface="+mn-lt"/>
                          <a:ea typeface="Times New Roman" panose="02020603050405020304" pitchFamily="18" charset="0"/>
                        </a:rPr>
                        <a:t>6.876</a:t>
                      </a:r>
                    </a:p>
                  </a:txBody>
                  <a:tcPr marL="44450" marR="44450" marT="0" marB="0" anchor="ctr"/>
                </a:tc>
                <a:tc>
                  <a:txBody>
                    <a:bodyPr/>
                    <a:lstStyle/>
                    <a:p>
                      <a:pPr algn="ctr"/>
                      <a:r>
                        <a:rPr lang="es-CO" sz="1400" b="0">
                          <a:solidFill>
                            <a:schemeClr val="accent1">
                              <a:lumMod val="50000"/>
                            </a:schemeClr>
                          </a:solidFill>
                          <a:effectLst/>
                          <a:latin typeface="+mn-lt"/>
                          <a:ea typeface="Times New Roman" panose="02020603050405020304" pitchFamily="18" charset="0"/>
                        </a:rPr>
                        <a:t>2.290</a:t>
                      </a:r>
                    </a:p>
                  </a:txBody>
                  <a:tcPr marL="44450" marR="44450" marT="0" marB="0" anchor="ctr"/>
                </a:tc>
                <a:tc>
                  <a:txBody>
                    <a:bodyPr/>
                    <a:lstStyle/>
                    <a:p>
                      <a:pPr algn="ctr"/>
                      <a:r>
                        <a:rPr lang="es-CO" sz="1400" b="0" dirty="0">
                          <a:solidFill>
                            <a:schemeClr val="accent1">
                              <a:lumMod val="50000"/>
                            </a:schemeClr>
                          </a:solidFill>
                          <a:effectLst/>
                          <a:latin typeface="+mn-lt"/>
                          <a:ea typeface="Times New Roman" panose="02020603050405020304" pitchFamily="18" charset="0"/>
                        </a:rPr>
                        <a:t>2.290</a:t>
                      </a:r>
                    </a:p>
                  </a:txBody>
                  <a:tcPr marL="44450" marR="44450" marT="0" marB="0" anchor="ctr"/>
                </a:tc>
                <a:extLst>
                  <a:ext uri="{0D108BD9-81ED-4DB2-BD59-A6C34878D82A}">
                    <a16:rowId xmlns:a16="http://schemas.microsoft.com/office/drawing/2014/main" val="1500188062"/>
                  </a:ext>
                </a:extLst>
              </a:tr>
            </a:tbl>
          </a:graphicData>
        </a:graphic>
      </p:graphicFrame>
      <p:sp>
        <p:nvSpPr>
          <p:cNvPr id="10" name="Rectangle 1">
            <a:extLst>
              <a:ext uri="{FF2B5EF4-FFF2-40B4-BE49-F238E27FC236}">
                <a16:creationId xmlns:a16="http://schemas.microsoft.com/office/drawing/2014/main" id="{9760E5CE-803E-41F2-899B-00A5DDA457EE}"/>
              </a:ext>
            </a:extLst>
          </p:cNvPr>
          <p:cNvSpPr>
            <a:spLocks noChangeArrowheads="1"/>
          </p:cNvSpPr>
          <p:nvPr/>
        </p:nvSpPr>
        <p:spPr bwMode="auto">
          <a:xfrm rot="10800000" flipV="1">
            <a:off x="6575658" y="3474775"/>
            <a:ext cx="5351309" cy="83099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pAutoFit/>
          </a:bodyPr>
          <a:lstStyle/>
          <a:p>
            <a:pPr eaLnBrk="0" fontAlgn="base" hangingPunct="0">
              <a:spcBef>
                <a:spcPct val="0"/>
              </a:spcBef>
              <a:spcAft>
                <a:spcPct val="0"/>
              </a:spcAft>
              <a:defRPr/>
            </a:pPr>
            <a:r>
              <a:rPr kumimoji="0" lang="es-CO" altLang="es-CO" sz="1200" b="1" i="0" u="none" strike="noStrike" kern="1200" cap="none" spc="0" normalizeH="0" baseline="0" noProof="0">
                <a:ln>
                  <a:noFill/>
                </a:ln>
                <a:solidFill>
                  <a:srgbClr val="4472C4">
                    <a:lumMod val="50000"/>
                  </a:srgbClr>
                </a:solidFill>
                <a:effectLst/>
                <a:uLnTx/>
                <a:uFillTx/>
                <a:latin typeface="Calibri" panose="020F0502020204030204"/>
                <a:ea typeface="Times New Roman" panose="02020603050405020304" pitchFamily="18" charset="0"/>
                <a:cs typeface="Arial" panose="020B0604020202020204" pitchFamily="34" charset="0"/>
              </a:rPr>
              <a:t>Fuente: </a:t>
            </a:r>
            <a:r>
              <a:rPr kumimoji="0" lang="es-CO" altLang="es-CO" sz="1200" b="0" i="0" u="none" strike="noStrike" kern="1200" cap="none" spc="0" normalizeH="0" baseline="0" noProof="0">
                <a:ln>
                  <a:noFill/>
                </a:ln>
                <a:solidFill>
                  <a:srgbClr val="4472C4">
                    <a:lumMod val="50000"/>
                  </a:srgbClr>
                </a:solidFill>
                <a:effectLst/>
                <a:uLnTx/>
                <a:uFillTx/>
                <a:latin typeface="Calibri" panose="020F0502020204030204"/>
                <a:ea typeface="Times New Roman" panose="02020603050405020304" pitchFamily="18" charset="0"/>
                <a:cs typeface="Arial" panose="020B0604020202020204" pitchFamily="34" charset="0"/>
              </a:rPr>
              <a:t>informe mensual del Concesionario el informe del mes de marzo de 2024.</a:t>
            </a:r>
          </a:p>
          <a:p>
            <a:pPr eaLnBrk="0" fontAlgn="base" hangingPunct="0">
              <a:spcBef>
                <a:spcPct val="0"/>
              </a:spcBef>
              <a:spcAft>
                <a:spcPct val="0"/>
              </a:spcAft>
              <a:defRPr/>
            </a:pPr>
            <a:endParaRPr kumimoji="0" lang="es-CO" sz="1200" b="0" i="0" u="none" strike="noStrike" kern="1200" cap="none" spc="0" normalizeH="0" baseline="0" noProof="0">
              <a:ln>
                <a:noFill/>
              </a:ln>
              <a:solidFill>
                <a:srgbClr val="4472C4">
                  <a:lumMod val="50000"/>
                </a:srgbClr>
              </a:solidFill>
              <a:effectLst/>
              <a:uLnTx/>
              <a:uFillTx/>
              <a:latin typeface="Calibri" panose="020F0502020204030204"/>
              <a:ea typeface="+mn-ea"/>
              <a:cs typeface="+mn-cs"/>
            </a:endParaRPr>
          </a:p>
          <a:p>
            <a:pPr eaLnBrk="0" fontAlgn="base" hangingPunct="0">
              <a:spcBef>
                <a:spcPct val="0"/>
              </a:spcBef>
              <a:spcAft>
                <a:spcPct val="0"/>
              </a:spcAft>
              <a:defRPr/>
            </a:pPr>
            <a:r>
              <a:rPr kumimoji="0" lang="es-CO" sz="1200" b="0" i="0" u="none" strike="noStrike" kern="1200" cap="none" spc="0" normalizeH="0" baseline="0" noProof="0">
                <a:ln>
                  <a:noFill/>
                </a:ln>
                <a:solidFill>
                  <a:srgbClr val="4472C4">
                    <a:lumMod val="50000"/>
                  </a:srgbClr>
                </a:solidFill>
                <a:effectLst/>
                <a:uLnTx/>
                <a:uFillTx/>
                <a:latin typeface="Calibri" panose="020F0502020204030204"/>
                <a:ea typeface="+mn-ea"/>
                <a:cs typeface="+mn-cs"/>
              </a:rPr>
              <a:t>*Las cantidades se encuentra en unidades de cestas.</a:t>
            </a:r>
          </a:p>
          <a:p>
            <a:pPr marL="0" marR="0" lvl="0" indent="0" defTabSz="914400" rtl="0" eaLnBrk="0" fontAlgn="base" latinLnBrk="0" hangingPunct="0">
              <a:lnSpc>
                <a:spcPct val="100000"/>
              </a:lnSpc>
              <a:spcBef>
                <a:spcPct val="0"/>
              </a:spcBef>
              <a:spcAft>
                <a:spcPct val="0"/>
              </a:spcAft>
              <a:buClrTx/>
              <a:buSzTx/>
              <a:buFontTx/>
              <a:buNone/>
              <a:tabLst/>
              <a:defRPr/>
            </a:pPr>
            <a:endParaRPr kumimoji="0" lang="es-CO" altLang="es-CO" sz="1200" b="0" i="0" u="none" strike="noStrike" kern="1200" cap="none" spc="0" normalizeH="0" baseline="0" noProof="0">
              <a:ln>
                <a:noFill/>
              </a:ln>
              <a:solidFill>
                <a:srgbClr val="4472C4">
                  <a:lumMod val="50000"/>
                </a:srgbClr>
              </a:solidFill>
              <a:effectLst/>
              <a:uLnTx/>
              <a:uFillTx/>
              <a:latin typeface="Calibri" panose="020F0502020204030204"/>
              <a:ea typeface="Times New Roman" panose="02020603050405020304" pitchFamily="18" charset="0"/>
              <a:cs typeface="Arial" panose="020B0604020202020204" pitchFamily="34" charset="0"/>
            </a:endParaRPr>
          </a:p>
        </p:txBody>
      </p:sp>
    </p:spTree>
    <p:extLst>
      <p:ext uri="{BB962C8B-B14F-4D97-AF65-F5344CB8AC3E}">
        <p14:creationId xmlns:p14="http://schemas.microsoft.com/office/powerpoint/2010/main" val="3998991621"/>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 name="Rectángulo 32">
            <a:extLst>
              <a:ext uri="{FF2B5EF4-FFF2-40B4-BE49-F238E27FC236}">
                <a16:creationId xmlns:a16="http://schemas.microsoft.com/office/drawing/2014/main" id="{FBFBE5D8-BFAC-471E-881F-66D127C78F38}"/>
              </a:ext>
            </a:extLst>
          </p:cNvPr>
          <p:cNvSpPr/>
          <p:nvPr/>
        </p:nvSpPr>
        <p:spPr>
          <a:xfrm>
            <a:off x="376518" y="136134"/>
            <a:ext cx="8883631" cy="615553"/>
          </a:xfrm>
          <a:prstGeom prst="rect">
            <a:avLst/>
          </a:prstGeom>
        </p:spPr>
        <p:txBody>
          <a:bodyPr wrap="square">
            <a:spAutoFit/>
          </a:bodyPr>
          <a:lstStyle/>
          <a:p>
            <a:pPr marL="457200" marR="0" lvl="1" indent="0" algn="l" defTabSz="914400" rtl="0" eaLnBrk="1" fontAlgn="auto" latinLnBrk="0" hangingPunct="1">
              <a:lnSpc>
                <a:spcPct val="100000"/>
              </a:lnSpc>
              <a:spcBef>
                <a:spcPts val="0"/>
              </a:spcBef>
              <a:spcAft>
                <a:spcPts val="0"/>
              </a:spcAft>
              <a:buClrTx/>
              <a:buSzTx/>
              <a:buFontTx/>
              <a:buNone/>
              <a:tabLst>
                <a:tab pos="914400" algn="l"/>
              </a:tabLst>
              <a:defRPr/>
            </a:pPr>
            <a:r>
              <a:rPr kumimoji="0" lang="es-CO" sz="3400" b="1" i="0" u="none" strike="noStrike" kern="1200" cap="small" spc="0" normalizeH="0" baseline="0" noProof="0">
                <a:ln>
                  <a:noFill/>
                </a:ln>
                <a:solidFill>
                  <a:srgbClr val="4472C4">
                    <a:lumMod val="50000"/>
                  </a:srgbClr>
                </a:solidFill>
                <a:effectLst/>
                <a:uLnTx/>
                <a:uFillTx/>
                <a:latin typeface="Candara" panose="020E0502030303020204" pitchFamily="34" charset="0"/>
                <a:ea typeface="+mn-ea"/>
                <a:cs typeface="+mn-cs"/>
              </a:rPr>
              <a:t>CESTAS PÚBLICAS</a:t>
            </a:r>
          </a:p>
        </p:txBody>
      </p:sp>
      <p:cxnSp>
        <p:nvCxnSpPr>
          <p:cNvPr id="30" name="Conector recto 29">
            <a:extLst>
              <a:ext uri="{FF2B5EF4-FFF2-40B4-BE49-F238E27FC236}">
                <a16:creationId xmlns:a16="http://schemas.microsoft.com/office/drawing/2014/main" id="{05230EDA-59CA-4467-9366-DF1A383EA537}"/>
              </a:ext>
            </a:extLst>
          </p:cNvPr>
          <p:cNvCxnSpPr>
            <a:cxnSpLocks/>
          </p:cNvCxnSpPr>
          <p:nvPr/>
        </p:nvCxnSpPr>
        <p:spPr>
          <a:xfrm>
            <a:off x="118267" y="1163543"/>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9" name="Rectángulo 8">
            <a:extLst>
              <a:ext uri="{FF2B5EF4-FFF2-40B4-BE49-F238E27FC236}">
                <a16:creationId xmlns:a16="http://schemas.microsoft.com/office/drawing/2014/main" id="{8B6815B0-64C6-4BEC-8915-33ADBD1811A3}"/>
              </a:ext>
            </a:extLst>
          </p:cNvPr>
          <p:cNvSpPr/>
          <p:nvPr/>
        </p:nvSpPr>
        <p:spPr>
          <a:xfrm>
            <a:off x="473428" y="686361"/>
            <a:ext cx="8883631" cy="338554"/>
          </a:xfrm>
          <a:prstGeom prst="rect">
            <a:avLst/>
          </a:prstGeom>
        </p:spPr>
        <p:txBody>
          <a:bodyPr wrap="square">
            <a:spAutoFit/>
          </a:bodyPr>
          <a:lstStyle/>
          <a:p>
            <a:pPr marL="457200" marR="0" lvl="1" indent="0" algn="l" defTabSz="914400" rtl="0" eaLnBrk="1" fontAlgn="auto" latinLnBrk="0" hangingPunct="1">
              <a:lnSpc>
                <a:spcPct val="100000"/>
              </a:lnSpc>
              <a:spcBef>
                <a:spcPts val="0"/>
              </a:spcBef>
              <a:spcAft>
                <a:spcPts val="0"/>
              </a:spcAft>
              <a:buClrTx/>
              <a:buSzTx/>
              <a:buFontTx/>
              <a:buNone/>
              <a:tabLst>
                <a:tab pos="914400" algn="l"/>
              </a:tabLst>
              <a:defRPr/>
            </a:pPr>
            <a:r>
              <a:rPr kumimoji="0" lang="es-CO" sz="1600" b="1" i="0" u="none" strike="noStrike" kern="1200" cap="small" spc="0" normalizeH="0" baseline="0" noProof="0">
                <a:ln>
                  <a:noFill/>
                </a:ln>
                <a:solidFill>
                  <a:schemeClr val="accent1">
                    <a:lumMod val="50000"/>
                  </a:schemeClr>
                </a:solidFill>
                <a:effectLst/>
                <a:uLnTx/>
                <a:uFillTx/>
                <a:latin typeface="Candara"/>
              </a:rPr>
              <a:t>Marzo de 2024</a:t>
            </a:r>
          </a:p>
        </p:txBody>
      </p:sp>
      <p:graphicFrame>
        <p:nvGraphicFramePr>
          <p:cNvPr id="8" name="Tabla 7">
            <a:extLst>
              <a:ext uri="{FF2B5EF4-FFF2-40B4-BE49-F238E27FC236}">
                <a16:creationId xmlns:a16="http://schemas.microsoft.com/office/drawing/2014/main" id="{F9C854CC-1126-4D9E-8D9F-4FD9B94D055D}"/>
              </a:ext>
            </a:extLst>
          </p:cNvPr>
          <p:cNvGraphicFramePr>
            <a:graphicFrameLocks noGrp="1"/>
          </p:cNvGraphicFramePr>
          <p:nvPr/>
        </p:nvGraphicFramePr>
        <p:xfrm>
          <a:off x="473428" y="1436771"/>
          <a:ext cx="5905012" cy="2042160"/>
        </p:xfrm>
        <a:graphic>
          <a:graphicData uri="http://schemas.openxmlformats.org/drawingml/2006/table">
            <a:tbl>
              <a:tblPr firstRow="1" bandRow="1">
                <a:tableStyleId>{68D230F3-CF80-4859-8CE7-A43EE81993B5}</a:tableStyleId>
              </a:tblPr>
              <a:tblGrid>
                <a:gridCol w="1608157">
                  <a:extLst>
                    <a:ext uri="{9D8B030D-6E8A-4147-A177-3AD203B41FA5}">
                      <a16:colId xmlns:a16="http://schemas.microsoft.com/office/drawing/2014/main" val="1103263614"/>
                    </a:ext>
                  </a:extLst>
                </a:gridCol>
                <a:gridCol w="1567067">
                  <a:extLst>
                    <a:ext uri="{9D8B030D-6E8A-4147-A177-3AD203B41FA5}">
                      <a16:colId xmlns:a16="http://schemas.microsoft.com/office/drawing/2014/main" val="1214793957"/>
                    </a:ext>
                  </a:extLst>
                </a:gridCol>
                <a:gridCol w="1253535">
                  <a:extLst>
                    <a:ext uri="{9D8B030D-6E8A-4147-A177-3AD203B41FA5}">
                      <a16:colId xmlns:a16="http://schemas.microsoft.com/office/drawing/2014/main" val="2437531190"/>
                    </a:ext>
                  </a:extLst>
                </a:gridCol>
                <a:gridCol w="1476253">
                  <a:extLst>
                    <a:ext uri="{9D8B030D-6E8A-4147-A177-3AD203B41FA5}">
                      <a16:colId xmlns:a16="http://schemas.microsoft.com/office/drawing/2014/main" val="947740525"/>
                    </a:ext>
                  </a:extLst>
                </a:gridCol>
              </a:tblGrid>
              <a:tr h="270315">
                <a:tc gridSpan="4">
                  <a:txBody>
                    <a:bodyPr/>
                    <a:lstStyle/>
                    <a:p>
                      <a:pPr algn="ctr"/>
                      <a:r>
                        <a:rPr lang="es-CO" sz="1400" b="1">
                          <a:solidFill>
                            <a:schemeClr val="accent1">
                              <a:lumMod val="50000"/>
                            </a:schemeClr>
                          </a:solidFill>
                          <a:latin typeface="+mn-lt"/>
                        </a:rPr>
                        <a:t>TOTALIDAD DE CESTAS </a:t>
                      </a:r>
                    </a:p>
                  </a:txBody>
                  <a:tcPr/>
                </a:tc>
                <a:tc hMerge="1">
                  <a:txBody>
                    <a:bodyPr/>
                    <a:lstStyle/>
                    <a:p>
                      <a:endParaRPr lang="es-CO" sz="1200"/>
                    </a:p>
                  </a:txBody>
                  <a:tcPr/>
                </a:tc>
                <a:tc hMerge="1">
                  <a:txBody>
                    <a:bodyPr/>
                    <a:lstStyle/>
                    <a:p>
                      <a:endParaRPr lang="es-CO" sz="1200"/>
                    </a:p>
                  </a:txBody>
                  <a:tcPr/>
                </a:tc>
                <a:tc hMerge="1">
                  <a:txBody>
                    <a:bodyPr/>
                    <a:lstStyle/>
                    <a:p>
                      <a:endParaRPr lang="es-CO" sz="1200"/>
                    </a:p>
                  </a:txBody>
                  <a:tcPr/>
                </a:tc>
                <a:extLst>
                  <a:ext uri="{0D108BD9-81ED-4DB2-BD59-A6C34878D82A}">
                    <a16:rowId xmlns:a16="http://schemas.microsoft.com/office/drawing/2014/main" val="473203278"/>
                  </a:ext>
                </a:extLst>
              </a:tr>
              <a:tr h="270315">
                <a:tc>
                  <a:txBody>
                    <a:bodyPr/>
                    <a:lstStyle/>
                    <a:p>
                      <a:pPr algn="ctr"/>
                      <a:r>
                        <a:rPr lang="es-CO" sz="1400" b="1">
                          <a:solidFill>
                            <a:schemeClr val="accent1">
                              <a:lumMod val="50000"/>
                            </a:schemeClr>
                          </a:solidFill>
                          <a:latin typeface="+mn-lt"/>
                        </a:rPr>
                        <a:t>TIPO CESTA</a:t>
                      </a:r>
                    </a:p>
                  </a:txBody>
                  <a:tcPr anchor="ctr"/>
                </a:tc>
                <a:tc>
                  <a:txBody>
                    <a:bodyPr/>
                    <a:lstStyle/>
                    <a:p>
                      <a:pPr algn="ctr"/>
                      <a:r>
                        <a:rPr lang="es-CO" sz="1400" b="1">
                          <a:solidFill>
                            <a:schemeClr val="accent1">
                              <a:lumMod val="50000"/>
                            </a:schemeClr>
                          </a:solidFill>
                          <a:latin typeface="+mn-lt"/>
                        </a:rPr>
                        <a:t>PORCENTAJE</a:t>
                      </a:r>
                    </a:p>
                  </a:txBody>
                  <a:tcPr anchor="ctr"/>
                </a:tc>
                <a:tc>
                  <a:txBody>
                    <a:bodyPr/>
                    <a:lstStyle/>
                    <a:p>
                      <a:pPr algn="ctr"/>
                      <a:r>
                        <a:rPr lang="es-CO" sz="1400" b="1">
                          <a:solidFill>
                            <a:schemeClr val="accent1">
                              <a:lumMod val="50000"/>
                            </a:schemeClr>
                          </a:solidFill>
                          <a:latin typeface="+mn-lt"/>
                        </a:rPr>
                        <a:t>CANTIDAD CESTAS</a:t>
                      </a:r>
                    </a:p>
                  </a:txBody>
                  <a:tcPr/>
                </a:tc>
                <a:tc>
                  <a:txBody>
                    <a:bodyPr/>
                    <a:lstStyle/>
                    <a:p>
                      <a:pPr algn="ctr"/>
                      <a:r>
                        <a:rPr lang="es-CO" sz="1400" b="1">
                          <a:solidFill>
                            <a:schemeClr val="accent1">
                              <a:lumMod val="50000"/>
                            </a:schemeClr>
                          </a:solidFill>
                          <a:latin typeface="+mn-lt"/>
                        </a:rPr>
                        <a:t>CANTIDAD PUNTOS</a:t>
                      </a:r>
                    </a:p>
                  </a:txBody>
                  <a:tcPr/>
                </a:tc>
                <a:extLst>
                  <a:ext uri="{0D108BD9-81ED-4DB2-BD59-A6C34878D82A}">
                    <a16:rowId xmlns:a16="http://schemas.microsoft.com/office/drawing/2014/main" val="4166006880"/>
                  </a:ext>
                </a:extLst>
              </a:tr>
              <a:tr h="270315">
                <a:tc>
                  <a:txBody>
                    <a:bodyPr/>
                    <a:lstStyle/>
                    <a:p>
                      <a:r>
                        <a:rPr lang="es-CO" sz="1400">
                          <a:solidFill>
                            <a:schemeClr val="accent1">
                              <a:lumMod val="50000"/>
                            </a:schemeClr>
                          </a:solidFill>
                          <a:latin typeface="+mn-lt"/>
                        </a:rPr>
                        <a:t>TIPO 1 (M-121)</a:t>
                      </a:r>
                    </a:p>
                  </a:txBody>
                  <a:tcPr/>
                </a:tc>
                <a:tc>
                  <a:txBody>
                    <a:bodyPr/>
                    <a:lstStyle/>
                    <a:p>
                      <a:pPr algn="ctr"/>
                      <a:r>
                        <a:rPr lang="es-CO" sz="1400">
                          <a:solidFill>
                            <a:schemeClr val="accent1">
                              <a:lumMod val="50000"/>
                            </a:schemeClr>
                          </a:solidFill>
                        </a:rPr>
                        <a:t>60%</a:t>
                      </a:r>
                    </a:p>
                  </a:txBody>
                  <a:tcPr/>
                </a:tc>
                <a:tc>
                  <a:txBody>
                    <a:bodyPr/>
                    <a:lstStyle/>
                    <a:p>
                      <a:pPr marL="0" algn="ctr" defTabSz="914400" rtl="0" eaLnBrk="1" latinLnBrk="0" hangingPunct="1"/>
                      <a:r>
                        <a:rPr lang="es-CO" sz="1400" kern="1200">
                          <a:solidFill>
                            <a:schemeClr val="accent1">
                              <a:lumMod val="50000"/>
                            </a:schemeClr>
                          </a:solidFill>
                          <a:latin typeface="+mn-lt"/>
                          <a:ea typeface="+mn-ea"/>
                          <a:cs typeface="+mn-cs"/>
                        </a:rPr>
                        <a:t>7.698 </a:t>
                      </a:r>
                    </a:p>
                  </a:txBody>
                  <a:tcPr/>
                </a:tc>
                <a:tc>
                  <a:txBody>
                    <a:bodyPr/>
                    <a:lstStyle/>
                    <a:p>
                      <a:pPr marL="0" algn="ctr" defTabSz="914400" rtl="0" eaLnBrk="1" latinLnBrk="0" hangingPunct="1"/>
                      <a:r>
                        <a:rPr lang="es-CO" sz="1400" kern="1200">
                          <a:solidFill>
                            <a:schemeClr val="accent1">
                              <a:lumMod val="50000"/>
                            </a:schemeClr>
                          </a:solidFill>
                          <a:latin typeface="+mn-lt"/>
                          <a:ea typeface="+mn-ea"/>
                          <a:cs typeface="+mn-cs"/>
                        </a:rPr>
                        <a:t>3.849 </a:t>
                      </a:r>
                    </a:p>
                  </a:txBody>
                  <a:tcPr/>
                </a:tc>
                <a:extLst>
                  <a:ext uri="{0D108BD9-81ED-4DB2-BD59-A6C34878D82A}">
                    <a16:rowId xmlns:a16="http://schemas.microsoft.com/office/drawing/2014/main" val="2671597833"/>
                  </a:ext>
                </a:extLst>
              </a:tr>
              <a:tr h="270315">
                <a:tc>
                  <a:txBody>
                    <a:bodyPr/>
                    <a:lstStyle/>
                    <a:p>
                      <a:r>
                        <a:rPr lang="es-CO" sz="1400">
                          <a:solidFill>
                            <a:schemeClr val="accent1">
                              <a:lumMod val="50000"/>
                            </a:schemeClr>
                          </a:solidFill>
                          <a:latin typeface="+mn-lt"/>
                        </a:rPr>
                        <a:t>TIPO 2 (M-123)</a:t>
                      </a:r>
                    </a:p>
                  </a:txBody>
                  <a:tcPr/>
                </a:tc>
                <a:tc>
                  <a:txBody>
                    <a:bodyPr/>
                    <a:lstStyle/>
                    <a:p>
                      <a:pPr algn="ctr"/>
                      <a:r>
                        <a:rPr lang="es-CO" sz="1400">
                          <a:solidFill>
                            <a:schemeClr val="accent1">
                              <a:lumMod val="50000"/>
                            </a:schemeClr>
                          </a:solidFill>
                        </a:rPr>
                        <a:t>20%</a:t>
                      </a:r>
                    </a:p>
                  </a:txBody>
                  <a:tcPr/>
                </a:tc>
                <a:tc>
                  <a:txBody>
                    <a:bodyPr/>
                    <a:lstStyle/>
                    <a:p>
                      <a:pPr marL="0" algn="ctr" defTabSz="914400" rtl="0" eaLnBrk="1" latinLnBrk="0" hangingPunct="1"/>
                      <a:r>
                        <a:rPr lang="es-CO" sz="1400" kern="1200">
                          <a:solidFill>
                            <a:schemeClr val="accent1">
                              <a:lumMod val="50000"/>
                            </a:schemeClr>
                          </a:solidFill>
                          <a:latin typeface="+mn-lt"/>
                          <a:ea typeface="+mn-ea"/>
                          <a:cs typeface="+mn-cs"/>
                        </a:rPr>
                        <a:t>2.566 </a:t>
                      </a:r>
                    </a:p>
                  </a:txBody>
                  <a:tcPr/>
                </a:tc>
                <a:tc>
                  <a:txBody>
                    <a:bodyPr/>
                    <a:lstStyle/>
                    <a:p>
                      <a:pPr marL="0" algn="ctr" defTabSz="914400" rtl="0" eaLnBrk="1" latinLnBrk="0" hangingPunct="1"/>
                      <a:r>
                        <a:rPr lang="es-CO" sz="1400" kern="1200">
                          <a:solidFill>
                            <a:schemeClr val="accent1">
                              <a:lumMod val="50000"/>
                            </a:schemeClr>
                          </a:solidFill>
                          <a:latin typeface="+mn-lt"/>
                          <a:ea typeface="+mn-ea"/>
                          <a:cs typeface="+mn-cs"/>
                        </a:rPr>
                        <a:t>1.283 </a:t>
                      </a:r>
                    </a:p>
                  </a:txBody>
                  <a:tcPr/>
                </a:tc>
                <a:extLst>
                  <a:ext uri="{0D108BD9-81ED-4DB2-BD59-A6C34878D82A}">
                    <a16:rowId xmlns:a16="http://schemas.microsoft.com/office/drawing/2014/main" val="1723866473"/>
                  </a:ext>
                </a:extLst>
              </a:tr>
              <a:tr h="270315">
                <a:tc>
                  <a:txBody>
                    <a:bodyPr/>
                    <a:lstStyle/>
                    <a:p>
                      <a:r>
                        <a:rPr lang="es-CO" sz="1400">
                          <a:solidFill>
                            <a:schemeClr val="accent1">
                              <a:lumMod val="50000"/>
                            </a:schemeClr>
                          </a:solidFill>
                          <a:latin typeface="+mn-lt"/>
                        </a:rPr>
                        <a:t>TIPO 3 (M-124)</a:t>
                      </a:r>
                    </a:p>
                  </a:txBody>
                  <a:tcPr/>
                </a:tc>
                <a:tc>
                  <a:txBody>
                    <a:bodyPr/>
                    <a:lstStyle/>
                    <a:p>
                      <a:pPr algn="ctr"/>
                      <a:r>
                        <a:rPr lang="es-CO" sz="1400">
                          <a:solidFill>
                            <a:schemeClr val="accent1">
                              <a:lumMod val="50000"/>
                            </a:schemeClr>
                          </a:solidFill>
                        </a:rPr>
                        <a:t>20%</a:t>
                      </a:r>
                    </a:p>
                  </a:txBody>
                  <a:tcPr/>
                </a:tc>
                <a:tc>
                  <a:txBody>
                    <a:bodyPr/>
                    <a:lstStyle/>
                    <a:p>
                      <a:pPr marL="0" algn="ctr" defTabSz="914400" rtl="0" eaLnBrk="1" latinLnBrk="0" hangingPunct="1"/>
                      <a:r>
                        <a:rPr lang="es-CO" sz="1400" kern="1200">
                          <a:solidFill>
                            <a:schemeClr val="accent1">
                              <a:lumMod val="50000"/>
                            </a:schemeClr>
                          </a:solidFill>
                          <a:latin typeface="+mn-lt"/>
                          <a:ea typeface="+mn-ea"/>
                          <a:cs typeface="+mn-cs"/>
                        </a:rPr>
                        <a:t>2.566 </a:t>
                      </a:r>
                    </a:p>
                  </a:txBody>
                  <a:tcPr/>
                </a:tc>
                <a:tc>
                  <a:txBody>
                    <a:bodyPr/>
                    <a:lstStyle/>
                    <a:p>
                      <a:pPr marL="0" algn="ctr" defTabSz="914400" rtl="0" eaLnBrk="1" latinLnBrk="0" hangingPunct="1"/>
                      <a:r>
                        <a:rPr lang="es-CO" sz="1400" kern="1200">
                          <a:solidFill>
                            <a:schemeClr val="accent1">
                              <a:lumMod val="50000"/>
                            </a:schemeClr>
                          </a:solidFill>
                          <a:latin typeface="+mn-lt"/>
                          <a:ea typeface="+mn-ea"/>
                          <a:cs typeface="+mn-cs"/>
                        </a:rPr>
                        <a:t>1.283 </a:t>
                      </a:r>
                    </a:p>
                  </a:txBody>
                  <a:tcPr/>
                </a:tc>
                <a:extLst>
                  <a:ext uri="{0D108BD9-81ED-4DB2-BD59-A6C34878D82A}">
                    <a16:rowId xmlns:a16="http://schemas.microsoft.com/office/drawing/2014/main" val="3370870032"/>
                  </a:ext>
                </a:extLst>
              </a:tr>
              <a:tr h="270315">
                <a:tc>
                  <a:txBody>
                    <a:bodyPr/>
                    <a:lstStyle/>
                    <a:p>
                      <a:r>
                        <a:rPr lang="es-CO" sz="1400" b="1">
                          <a:solidFill>
                            <a:schemeClr val="accent1">
                              <a:lumMod val="50000"/>
                            </a:schemeClr>
                          </a:solidFill>
                          <a:latin typeface="+mn-lt"/>
                        </a:rPr>
                        <a:t>TOTAL</a:t>
                      </a:r>
                    </a:p>
                  </a:txBody>
                  <a:tcPr/>
                </a:tc>
                <a:tc>
                  <a:txBody>
                    <a:bodyPr/>
                    <a:lstStyle/>
                    <a:p>
                      <a:pPr marL="0" algn="ctr" defTabSz="914400" rtl="0" eaLnBrk="1" latinLnBrk="0" hangingPunct="1"/>
                      <a:r>
                        <a:rPr lang="es-CO" sz="1400" b="1" kern="1200">
                          <a:solidFill>
                            <a:schemeClr val="accent1">
                              <a:lumMod val="50000"/>
                            </a:schemeClr>
                          </a:solidFill>
                          <a:latin typeface="+mn-lt"/>
                          <a:ea typeface="+mn-ea"/>
                          <a:cs typeface="+mn-cs"/>
                        </a:rPr>
                        <a:t>100</a:t>
                      </a:r>
                    </a:p>
                  </a:txBody>
                  <a:tcPr/>
                </a:tc>
                <a:tc>
                  <a:txBody>
                    <a:bodyPr/>
                    <a:lstStyle/>
                    <a:p>
                      <a:pPr marL="0" algn="ctr" defTabSz="914400" rtl="0" eaLnBrk="1" fontAlgn="b" latinLnBrk="0" hangingPunct="1"/>
                      <a:r>
                        <a:rPr lang="es-CO" sz="1400" b="1" kern="1200">
                          <a:solidFill>
                            <a:schemeClr val="accent1">
                              <a:lumMod val="50000"/>
                            </a:schemeClr>
                          </a:solidFill>
                          <a:latin typeface="+mn-lt"/>
                          <a:ea typeface="+mn-ea"/>
                          <a:cs typeface="+mn-cs"/>
                        </a:rPr>
                        <a:t>12.830</a:t>
                      </a:r>
                    </a:p>
                  </a:txBody>
                  <a:tcPr marL="9525" marR="9525" marT="9525" marB="0" anchor="ctr"/>
                </a:tc>
                <a:tc>
                  <a:txBody>
                    <a:bodyPr/>
                    <a:lstStyle/>
                    <a:p>
                      <a:pPr marL="0" algn="ctr" defTabSz="914400" rtl="0" eaLnBrk="1" latinLnBrk="0" hangingPunct="1"/>
                      <a:r>
                        <a:rPr lang="es-CO" sz="1400" b="1" kern="1200">
                          <a:solidFill>
                            <a:schemeClr val="accent1">
                              <a:lumMod val="50000"/>
                            </a:schemeClr>
                          </a:solidFill>
                          <a:latin typeface="+mn-lt"/>
                          <a:ea typeface="+mn-ea"/>
                          <a:cs typeface="+mn-cs"/>
                        </a:rPr>
                        <a:t>6.415</a:t>
                      </a:r>
                    </a:p>
                  </a:txBody>
                  <a:tcPr anchor="ctr"/>
                </a:tc>
                <a:extLst>
                  <a:ext uri="{0D108BD9-81ED-4DB2-BD59-A6C34878D82A}">
                    <a16:rowId xmlns:a16="http://schemas.microsoft.com/office/drawing/2014/main" val="4004075492"/>
                  </a:ext>
                </a:extLst>
              </a:tr>
            </a:tbl>
          </a:graphicData>
        </a:graphic>
      </p:graphicFrame>
      <p:pic>
        <p:nvPicPr>
          <p:cNvPr id="10" name="Imagen 9">
            <a:extLst>
              <a:ext uri="{FF2B5EF4-FFF2-40B4-BE49-F238E27FC236}">
                <a16:creationId xmlns:a16="http://schemas.microsoft.com/office/drawing/2014/main" id="{69AEA19A-824F-4199-AD1D-11AC615A10D8}"/>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10053585" y="101129"/>
            <a:ext cx="1761897" cy="597460"/>
          </a:xfrm>
          <a:prstGeom prst="rect">
            <a:avLst/>
          </a:prstGeom>
        </p:spPr>
      </p:pic>
      <p:graphicFrame>
        <p:nvGraphicFramePr>
          <p:cNvPr id="2" name="Tabla 1">
            <a:extLst>
              <a:ext uri="{FF2B5EF4-FFF2-40B4-BE49-F238E27FC236}">
                <a16:creationId xmlns:a16="http://schemas.microsoft.com/office/drawing/2014/main" id="{0D4A3C58-8BDA-41F3-4154-4A99AA13005C}"/>
              </a:ext>
            </a:extLst>
          </p:cNvPr>
          <p:cNvGraphicFramePr>
            <a:graphicFrameLocks noGrp="1"/>
          </p:cNvGraphicFramePr>
          <p:nvPr/>
        </p:nvGraphicFramePr>
        <p:xfrm>
          <a:off x="473429" y="3752158"/>
          <a:ext cx="5905013" cy="1245343"/>
        </p:xfrm>
        <a:graphic>
          <a:graphicData uri="http://schemas.openxmlformats.org/drawingml/2006/table">
            <a:tbl>
              <a:tblPr firstRow="1" firstCol="1" bandRow="1">
                <a:tableStyleId>{68D230F3-CF80-4859-8CE7-A43EE81993B5}</a:tableStyleId>
              </a:tblPr>
              <a:tblGrid>
                <a:gridCol w="1393862">
                  <a:extLst>
                    <a:ext uri="{9D8B030D-6E8A-4147-A177-3AD203B41FA5}">
                      <a16:colId xmlns:a16="http://schemas.microsoft.com/office/drawing/2014/main" val="3123890751"/>
                    </a:ext>
                  </a:extLst>
                </a:gridCol>
                <a:gridCol w="1503717">
                  <a:extLst>
                    <a:ext uri="{9D8B030D-6E8A-4147-A177-3AD203B41FA5}">
                      <a16:colId xmlns:a16="http://schemas.microsoft.com/office/drawing/2014/main" val="2943384657"/>
                    </a:ext>
                  </a:extLst>
                </a:gridCol>
                <a:gridCol w="1503717">
                  <a:extLst>
                    <a:ext uri="{9D8B030D-6E8A-4147-A177-3AD203B41FA5}">
                      <a16:colId xmlns:a16="http://schemas.microsoft.com/office/drawing/2014/main" val="404626813"/>
                    </a:ext>
                  </a:extLst>
                </a:gridCol>
                <a:gridCol w="1503717">
                  <a:extLst>
                    <a:ext uri="{9D8B030D-6E8A-4147-A177-3AD203B41FA5}">
                      <a16:colId xmlns:a16="http://schemas.microsoft.com/office/drawing/2014/main" val="1491970684"/>
                    </a:ext>
                  </a:extLst>
                </a:gridCol>
              </a:tblGrid>
              <a:tr h="391903">
                <a:tc gridSpan="4">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400" b="1" kern="1200" dirty="0">
                          <a:solidFill>
                            <a:schemeClr val="accent1">
                              <a:lumMod val="50000"/>
                            </a:schemeClr>
                          </a:solidFill>
                          <a:latin typeface="+mn-lt"/>
                          <a:ea typeface="+mn-ea"/>
                          <a:cs typeface="+mn-cs"/>
                        </a:rPr>
                        <a:t>MANTENIMIENTO DE CESTAS</a:t>
                      </a:r>
                    </a:p>
                  </a:txBody>
                  <a:tcPr marL="44450" marR="44450" marT="0" marB="0" anchor="ctr"/>
                </a:tc>
                <a:tc hMerge="1">
                  <a:txBody>
                    <a:bodyPr/>
                    <a:lstStyle/>
                    <a:p>
                      <a:pPr marL="0" algn="ctr" defTabSz="914400" rtl="0" eaLnBrk="1" latinLnBrk="0" hangingPunct="1"/>
                      <a:endParaRPr lang="es-CO" sz="1200" b="1" kern="1200">
                        <a:solidFill>
                          <a:schemeClr val="accent1">
                            <a:lumMod val="50000"/>
                          </a:schemeClr>
                        </a:solidFill>
                        <a:latin typeface="+mn-lt"/>
                        <a:ea typeface="+mn-ea"/>
                        <a:cs typeface="+mn-cs"/>
                      </a:endParaRPr>
                    </a:p>
                  </a:txBody>
                  <a:tcPr marL="44450" marR="44450" marT="0" marB="0" anchor="ctr"/>
                </a:tc>
                <a:tc hMerge="1">
                  <a:txBody>
                    <a:bodyPr/>
                    <a:lstStyle/>
                    <a:p>
                      <a:pPr marL="0" algn="ctr" defTabSz="914400" rtl="0" eaLnBrk="1" latinLnBrk="0" hangingPunct="1"/>
                      <a:endParaRPr lang="es-CO" sz="1200" b="1" kern="1200">
                        <a:solidFill>
                          <a:schemeClr val="accent1">
                            <a:lumMod val="50000"/>
                          </a:schemeClr>
                        </a:solidFill>
                        <a:latin typeface="+mn-lt"/>
                        <a:ea typeface="+mn-ea"/>
                        <a:cs typeface="+mn-cs"/>
                      </a:endParaRPr>
                    </a:p>
                  </a:txBody>
                  <a:tcPr marL="44450" marR="44450" marT="0" marB="0" anchor="ctr"/>
                </a:tc>
                <a:tc hMerge="1">
                  <a:txBody>
                    <a:bodyPr/>
                    <a:lstStyle/>
                    <a:p>
                      <a:pPr marL="0" algn="ctr" defTabSz="914400" rtl="0" eaLnBrk="1" latinLnBrk="0" hangingPunct="1"/>
                      <a:endParaRPr lang="es-CO" sz="1200" b="1" kern="1200">
                        <a:solidFill>
                          <a:schemeClr val="accent1">
                            <a:lumMod val="50000"/>
                          </a:schemeClr>
                        </a:solidFill>
                        <a:latin typeface="+mn-lt"/>
                        <a:ea typeface="+mn-ea"/>
                        <a:cs typeface="+mn-cs"/>
                      </a:endParaRPr>
                    </a:p>
                  </a:txBody>
                  <a:tcPr marL="44450" marR="44450" marT="0" marB="0" anchor="ctr"/>
                </a:tc>
                <a:extLst>
                  <a:ext uri="{0D108BD9-81ED-4DB2-BD59-A6C34878D82A}">
                    <a16:rowId xmlns:a16="http://schemas.microsoft.com/office/drawing/2014/main" val="699806689"/>
                  </a:ext>
                </a:extLst>
              </a:tr>
              <a:tr h="482740">
                <a:tc>
                  <a:txBody>
                    <a:bodyPr/>
                    <a:lstStyle/>
                    <a:p>
                      <a:pPr marL="0" algn="ctr" defTabSz="914400" rtl="0" eaLnBrk="1" latinLnBrk="0" hangingPunct="1"/>
                      <a:r>
                        <a:rPr lang="es-CO" sz="1400" b="1" kern="1200">
                          <a:solidFill>
                            <a:schemeClr val="accent1">
                              <a:lumMod val="50000"/>
                            </a:schemeClr>
                          </a:solidFill>
                        </a:rPr>
                        <a:t>CANTIDAD DE CESTAS EXISTENTES</a:t>
                      </a:r>
                      <a:endParaRPr lang="es-CO" sz="1400" b="1" kern="1200">
                        <a:solidFill>
                          <a:schemeClr val="accent1">
                            <a:lumMod val="50000"/>
                          </a:schemeClr>
                        </a:solidFill>
                        <a:latin typeface="+mn-lt"/>
                        <a:ea typeface="+mn-ea"/>
                        <a:cs typeface="+mn-cs"/>
                      </a:endParaRPr>
                    </a:p>
                  </a:txBody>
                  <a:tcPr marL="44450" marR="44450" marT="0" marB="0" anchor="ctr"/>
                </a:tc>
                <a:tc>
                  <a:txBody>
                    <a:bodyPr/>
                    <a:lstStyle/>
                    <a:p>
                      <a:pPr marL="0" algn="ctr" defTabSz="914400" rtl="0" eaLnBrk="1" latinLnBrk="0" hangingPunct="1"/>
                      <a:r>
                        <a:rPr lang="es-CO" sz="1400" b="1" kern="1200">
                          <a:solidFill>
                            <a:schemeClr val="accent1">
                              <a:lumMod val="50000"/>
                            </a:schemeClr>
                          </a:solidFill>
                        </a:rPr>
                        <a:t>CANTIDAD DE CESTAS</a:t>
                      </a:r>
                    </a:p>
                    <a:p>
                      <a:pPr marL="0" algn="ctr" defTabSz="914400" rtl="0" eaLnBrk="1" latinLnBrk="0" hangingPunct="1"/>
                      <a:r>
                        <a:rPr lang="es-CO" sz="1400" b="1" kern="1200">
                          <a:solidFill>
                            <a:schemeClr val="accent1">
                              <a:lumMod val="50000"/>
                            </a:schemeClr>
                          </a:solidFill>
                        </a:rPr>
                        <a:t>TIPO I (M-121)</a:t>
                      </a:r>
                      <a:endParaRPr lang="es-CO" sz="1400" b="1" kern="1200">
                        <a:solidFill>
                          <a:schemeClr val="accent1">
                            <a:lumMod val="50000"/>
                          </a:schemeClr>
                        </a:solidFill>
                        <a:latin typeface="+mn-lt"/>
                        <a:ea typeface="+mn-ea"/>
                        <a:cs typeface="+mn-cs"/>
                      </a:endParaRPr>
                    </a:p>
                  </a:txBody>
                  <a:tcPr marL="44450" marR="44450" marT="0" marB="0" anchor="ctr"/>
                </a:tc>
                <a:tc>
                  <a:txBody>
                    <a:bodyPr/>
                    <a:lstStyle/>
                    <a:p>
                      <a:pPr marL="0" algn="ctr" defTabSz="914400" rtl="0" eaLnBrk="1" latinLnBrk="0" hangingPunct="1"/>
                      <a:r>
                        <a:rPr lang="es-CO" sz="1400" b="1" kern="1200">
                          <a:solidFill>
                            <a:schemeClr val="accent1">
                              <a:lumMod val="50000"/>
                            </a:schemeClr>
                          </a:solidFill>
                        </a:rPr>
                        <a:t>CANTIDAD DE CESTAS</a:t>
                      </a:r>
                    </a:p>
                    <a:p>
                      <a:pPr marL="0" algn="ctr" defTabSz="914400" rtl="0" eaLnBrk="1" latinLnBrk="0" hangingPunct="1"/>
                      <a:r>
                        <a:rPr lang="es-CO" sz="1400" b="1" kern="1200">
                          <a:solidFill>
                            <a:schemeClr val="accent1">
                              <a:lumMod val="50000"/>
                            </a:schemeClr>
                          </a:solidFill>
                        </a:rPr>
                        <a:t>TIPO II (M-123)</a:t>
                      </a:r>
                      <a:endParaRPr lang="es-CO" sz="1400" b="1" kern="1200">
                        <a:solidFill>
                          <a:schemeClr val="accent1">
                            <a:lumMod val="50000"/>
                          </a:schemeClr>
                        </a:solidFill>
                        <a:latin typeface="+mn-lt"/>
                        <a:ea typeface="+mn-ea"/>
                        <a:cs typeface="+mn-cs"/>
                      </a:endParaRPr>
                    </a:p>
                  </a:txBody>
                  <a:tcPr marL="44450" marR="44450" marT="0" marB="0" anchor="ctr"/>
                </a:tc>
                <a:tc>
                  <a:txBody>
                    <a:bodyPr/>
                    <a:lstStyle/>
                    <a:p>
                      <a:pPr marL="0" algn="ctr" defTabSz="914400" rtl="0" eaLnBrk="1" latinLnBrk="0" hangingPunct="1"/>
                      <a:r>
                        <a:rPr lang="es-CO" sz="1400" b="1" kern="1200">
                          <a:solidFill>
                            <a:schemeClr val="accent1">
                              <a:lumMod val="50000"/>
                            </a:schemeClr>
                          </a:solidFill>
                        </a:rPr>
                        <a:t>CANTIDAD DE CESTAS</a:t>
                      </a:r>
                    </a:p>
                    <a:p>
                      <a:pPr marL="0" algn="ctr" defTabSz="914400" rtl="0" eaLnBrk="1" latinLnBrk="0" hangingPunct="1"/>
                      <a:r>
                        <a:rPr lang="es-CO" sz="1400" b="1" kern="1200">
                          <a:solidFill>
                            <a:schemeClr val="accent1">
                              <a:lumMod val="50000"/>
                            </a:schemeClr>
                          </a:solidFill>
                        </a:rPr>
                        <a:t>TIPO III (M-124)</a:t>
                      </a:r>
                      <a:endParaRPr lang="es-CO" sz="1400" b="1" kern="1200">
                        <a:solidFill>
                          <a:schemeClr val="accent1">
                            <a:lumMod val="50000"/>
                          </a:schemeClr>
                        </a:solidFill>
                        <a:latin typeface="+mn-lt"/>
                        <a:ea typeface="+mn-ea"/>
                        <a:cs typeface="+mn-cs"/>
                      </a:endParaRPr>
                    </a:p>
                  </a:txBody>
                  <a:tcPr marL="44450" marR="44450" marT="0" marB="0" anchor="ctr"/>
                </a:tc>
                <a:extLst>
                  <a:ext uri="{0D108BD9-81ED-4DB2-BD59-A6C34878D82A}">
                    <a16:rowId xmlns:a16="http://schemas.microsoft.com/office/drawing/2014/main" val="2198381729"/>
                  </a:ext>
                </a:extLst>
              </a:tr>
              <a:tr h="83134">
                <a:tc>
                  <a:txBody>
                    <a:bodyPr/>
                    <a:lstStyle/>
                    <a:p>
                      <a:pPr marL="0" algn="ctr" defTabSz="914400" rtl="0" eaLnBrk="1" latinLnBrk="0" hangingPunct="1"/>
                      <a:r>
                        <a:rPr lang="es-CO" sz="1400" b="0" kern="1200">
                          <a:solidFill>
                            <a:schemeClr val="accent1">
                              <a:lumMod val="50000"/>
                            </a:schemeClr>
                          </a:solidFill>
                          <a:latin typeface="+mn-lt"/>
                          <a:ea typeface="+mn-ea"/>
                          <a:cs typeface="+mn-cs"/>
                        </a:rPr>
                        <a:t>2.630</a:t>
                      </a:r>
                    </a:p>
                  </a:txBody>
                  <a:tcPr marL="44450" marR="44450" marT="0" marB="0" anchor="ctr"/>
                </a:tc>
                <a:tc>
                  <a:txBody>
                    <a:bodyPr/>
                    <a:lstStyle/>
                    <a:p>
                      <a:pPr algn="ctr"/>
                      <a:r>
                        <a:rPr lang="es-CO" sz="1400">
                          <a:solidFill>
                            <a:schemeClr val="accent1">
                              <a:lumMod val="50000"/>
                            </a:schemeClr>
                          </a:solidFill>
                          <a:effectLst/>
                          <a:latin typeface="+mn-lt"/>
                          <a:ea typeface="Times New Roman" panose="02020603050405020304" pitchFamily="18" charset="0"/>
                          <a:cs typeface="Times New Roman" panose="02020603050405020304" pitchFamily="18" charset="0"/>
                        </a:rPr>
                        <a:t>5.820</a:t>
                      </a:r>
                    </a:p>
                  </a:txBody>
                  <a:tcPr marL="44450" marR="44450" marT="0" marB="0" anchor="ctr"/>
                </a:tc>
                <a:tc>
                  <a:txBody>
                    <a:bodyPr/>
                    <a:lstStyle/>
                    <a:p>
                      <a:pPr algn="ctr"/>
                      <a:r>
                        <a:rPr lang="es-CO" sz="1400">
                          <a:solidFill>
                            <a:schemeClr val="accent1">
                              <a:lumMod val="50000"/>
                            </a:schemeClr>
                          </a:solidFill>
                          <a:effectLst/>
                          <a:latin typeface="+mn-lt"/>
                          <a:ea typeface="Times New Roman" panose="02020603050405020304" pitchFamily="18" charset="0"/>
                          <a:cs typeface="Times New Roman" panose="02020603050405020304" pitchFamily="18" charset="0"/>
                        </a:rPr>
                        <a:t>234</a:t>
                      </a:r>
                    </a:p>
                  </a:txBody>
                  <a:tcPr marL="44450" marR="44450" marT="0" marB="0" anchor="ctr"/>
                </a:tc>
                <a:tc>
                  <a:txBody>
                    <a:bodyPr/>
                    <a:lstStyle/>
                    <a:p>
                      <a:pPr algn="ctr"/>
                      <a:r>
                        <a:rPr lang="es-CO" sz="1400" dirty="0">
                          <a:solidFill>
                            <a:schemeClr val="accent1">
                              <a:lumMod val="50000"/>
                            </a:schemeClr>
                          </a:solidFill>
                          <a:effectLst/>
                          <a:latin typeface="+mn-lt"/>
                          <a:ea typeface="Times New Roman" panose="02020603050405020304" pitchFamily="18" charset="0"/>
                          <a:cs typeface="Times New Roman" panose="02020603050405020304" pitchFamily="18" charset="0"/>
                        </a:rPr>
                        <a:t>1.343</a:t>
                      </a:r>
                    </a:p>
                  </a:txBody>
                  <a:tcPr marL="44450" marR="44450" marT="0" marB="0" anchor="ctr"/>
                </a:tc>
                <a:extLst>
                  <a:ext uri="{0D108BD9-81ED-4DB2-BD59-A6C34878D82A}">
                    <a16:rowId xmlns:a16="http://schemas.microsoft.com/office/drawing/2014/main" val="1500188062"/>
                  </a:ext>
                </a:extLst>
              </a:tr>
            </a:tbl>
          </a:graphicData>
        </a:graphic>
      </p:graphicFrame>
      <p:graphicFrame>
        <p:nvGraphicFramePr>
          <p:cNvPr id="3" name="Tabla 2">
            <a:extLst>
              <a:ext uri="{FF2B5EF4-FFF2-40B4-BE49-F238E27FC236}">
                <a16:creationId xmlns:a16="http://schemas.microsoft.com/office/drawing/2014/main" id="{AEA0353D-E97F-62F2-CFEC-4F2F13363572}"/>
              </a:ext>
            </a:extLst>
          </p:cNvPr>
          <p:cNvGraphicFramePr>
            <a:graphicFrameLocks noGrp="1"/>
          </p:cNvGraphicFramePr>
          <p:nvPr/>
        </p:nvGraphicFramePr>
        <p:xfrm>
          <a:off x="6626517" y="1436771"/>
          <a:ext cx="5447214" cy="2045436"/>
        </p:xfrm>
        <a:graphic>
          <a:graphicData uri="http://schemas.openxmlformats.org/drawingml/2006/table">
            <a:tbl>
              <a:tblPr firstRow="1" bandRow="1">
                <a:tableStyleId>{68D230F3-CF80-4859-8CE7-A43EE81993B5}</a:tableStyleId>
              </a:tblPr>
              <a:tblGrid>
                <a:gridCol w="1516398">
                  <a:extLst>
                    <a:ext uri="{9D8B030D-6E8A-4147-A177-3AD203B41FA5}">
                      <a16:colId xmlns:a16="http://schemas.microsoft.com/office/drawing/2014/main" val="1103263614"/>
                    </a:ext>
                  </a:extLst>
                </a:gridCol>
                <a:gridCol w="1172200">
                  <a:extLst>
                    <a:ext uri="{9D8B030D-6E8A-4147-A177-3AD203B41FA5}">
                      <a16:colId xmlns:a16="http://schemas.microsoft.com/office/drawing/2014/main" val="947740525"/>
                    </a:ext>
                  </a:extLst>
                </a:gridCol>
                <a:gridCol w="1418097">
                  <a:extLst>
                    <a:ext uri="{9D8B030D-6E8A-4147-A177-3AD203B41FA5}">
                      <a16:colId xmlns:a16="http://schemas.microsoft.com/office/drawing/2014/main" val="3279385923"/>
                    </a:ext>
                  </a:extLst>
                </a:gridCol>
                <a:gridCol w="1340519">
                  <a:extLst>
                    <a:ext uri="{9D8B030D-6E8A-4147-A177-3AD203B41FA5}">
                      <a16:colId xmlns:a16="http://schemas.microsoft.com/office/drawing/2014/main" val="1175991103"/>
                    </a:ext>
                  </a:extLst>
                </a:gridCol>
              </a:tblGrid>
              <a:tr h="211425">
                <a:tc gridSpan="4">
                  <a:txBody>
                    <a:bodyPr/>
                    <a:lstStyle/>
                    <a:p>
                      <a:pPr algn="ctr"/>
                      <a:r>
                        <a:rPr lang="es-MX" sz="1400">
                          <a:solidFill>
                            <a:schemeClr val="accent1">
                              <a:lumMod val="50000"/>
                            </a:schemeClr>
                          </a:solidFill>
                          <a:latin typeface="+mn-lt"/>
                        </a:rPr>
                        <a:t>NOVEDADES*</a:t>
                      </a:r>
                      <a:endParaRPr lang="es-CO" sz="1400">
                        <a:solidFill>
                          <a:schemeClr val="accent1">
                            <a:lumMod val="50000"/>
                          </a:schemeClr>
                        </a:solidFill>
                        <a:latin typeface="+mn-lt"/>
                      </a:endParaRPr>
                    </a:p>
                  </a:txBody>
                  <a:tcPr/>
                </a:tc>
                <a:tc hMerge="1">
                  <a:txBody>
                    <a:bodyPr/>
                    <a:lstStyle/>
                    <a:p>
                      <a:endParaRPr lang="es-CO" sz="1200"/>
                    </a:p>
                  </a:txBody>
                  <a:tcPr/>
                </a:tc>
                <a:tc hMerge="1">
                  <a:txBody>
                    <a:bodyPr/>
                    <a:lstStyle/>
                    <a:p>
                      <a:pPr algn="ctr"/>
                      <a:endParaRPr lang="es-CO" sz="1200">
                        <a:solidFill>
                          <a:schemeClr val="accent1">
                            <a:lumMod val="50000"/>
                          </a:schemeClr>
                        </a:solidFill>
                      </a:endParaRPr>
                    </a:p>
                  </a:txBody>
                  <a:tcPr/>
                </a:tc>
                <a:tc hMerge="1">
                  <a:txBody>
                    <a:bodyPr/>
                    <a:lstStyle/>
                    <a:p>
                      <a:pPr algn="ctr"/>
                      <a:endParaRPr lang="es-CO" sz="1200">
                        <a:solidFill>
                          <a:schemeClr val="accent1">
                            <a:lumMod val="50000"/>
                          </a:schemeClr>
                        </a:solidFill>
                      </a:endParaRPr>
                    </a:p>
                  </a:txBody>
                  <a:tcPr/>
                </a:tc>
                <a:extLst>
                  <a:ext uri="{0D108BD9-81ED-4DB2-BD59-A6C34878D82A}">
                    <a16:rowId xmlns:a16="http://schemas.microsoft.com/office/drawing/2014/main" val="473203278"/>
                  </a:ext>
                </a:extLst>
              </a:tr>
              <a:tr h="521436">
                <a:tc>
                  <a:txBody>
                    <a:bodyPr/>
                    <a:lstStyle/>
                    <a:p>
                      <a:pPr algn="ctr"/>
                      <a:r>
                        <a:rPr lang="es-CO" sz="1400" b="1">
                          <a:solidFill>
                            <a:schemeClr val="accent1">
                              <a:lumMod val="50000"/>
                            </a:schemeClr>
                          </a:solidFill>
                          <a:latin typeface="+mn-lt"/>
                        </a:rPr>
                        <a:t>TIPO CESTA</a:t>
                      </a:r>
                    </a:p>
                  </a:txBody>
                  <a:tcPr anchor="ctr"/>
                </a:tc>
                <a:tc>
                  <a:txBody>
                    <a:bodyPr/>
                    <a:lstStyle/>
                    <a:p>
                      <a:pPr algn="ctr"/>
                      <a:r>
                        <a:rPr lang="es-CO" sz="1400" b="1" u="none" strike="noStrike" kern="1200">
                          <a:solidFill>
                            <a:schemeClr val="accent1">
                              <a:lumMod val="50000"/>
                            </a:schemeClr>
                          </a:solidFill>
                          <a:effectLst/>
                          <a:latin typeface="+mn-lt"/>
                          <a:ea typeface="+mn-ea"/>
                          <a:cs typeface="+mn-cs"/>
                        </a:rPr>
                        <a:t>DAÑO POR TERCEROS </a:t>
                      </a:r>
                    </a:p>
                  </a:txBody>
                  <a:tcPr anchor="ctr"/>
                </a:tc>
                <a:tc>
                  <a:txBody>
                    <a:bodyPr/>
                    <a:lstStyle/>
                    <a:p>
                      <a:pPr algn="ctr"/>
                      <a:r>
                        <a:rPr lang="es-CO" sz="1400" b="1" u="none" strike="noStrike" kern="1200">
                          <a:solidFill>
                            <a:schemeClr val="accent1">
                              <a:lumMod val="50000"/>
                            </a:schemeClr>
                          </a:solidFill>
                          <a:effectLst/>
                          <a:latin typeface="+mn-lt"/>
                          <a:ea typeface="+mn-ea"/>
                          <a:cs typeface="+mn-cs"/>
                        </a:rPr>
                        <a:t>HURTADAS</a:t>
                      </a:r>
                    </a:p>
                  </a:txBody>
                  <a:tcPr anchor="ctr"/>
                </a:tc>
                <a:tc>
                  <a:txBody>
                    <a:bodyPr/>
                    <a:lstStyle/>
                    <a:p>
                      <a:pPr algn="ctr"/>
                      <a:r>
                        <a:rPr lang="es-CO" sz="1400" b="1" u="none" strike="noStrike" kern="1200">
                          <a:solidFill>
                            <a:schemeClr val="accent1">
                              <a:lumMod val="50000"/>
                            </a:schemeClr>
                          </a:solidFill>
                          <a:effectLst/>
                          <a:latin typeface="+mn-lt"/>
                          <a:ea typeface="+mn-ea"/>
                          <a:cs typeface="+mn-cs"/>
                        </a:rPr>
                        <a:t>PORCENTAJE</a:t>
                      </a:r>
                    </a:p>
                  </a:txBody>
                  <a:tcPr anchor="ctr"/>
                </a:tc>
                <a:extLst>
                  <a:ext uri="{0D108BD9-81ED-4DB2-BD59-A6C34878D82A}">
                    <a16:rowId xmlns:a16="http://schemas.microsoft.com/office/drawing/2014/main" val="4166006880"/>
                  </a:ext>
                </a:extLst>
              </a:tr>
              <a:tr h="285949">
                <a:tc>
                  <a:txBody>
                    <a:bodyPr/>
                    <a:lstStyle/>
                    <a:p>
                      <a:r>
                        <a:rPr lang="es-CO" sz="1400">
                          <a:solidFill>
                            <a:schemeClr val="accent1">
                              <a:lumMod val="50000"/>
                            </a:schemeClr>
                          </a:solidFill>
                          <a:latin typeface="+mn-lt"/>
                        </a:rPr>
                        <a:t>TIPO 1 (M-121)</a:t>
                      </a:r>
                    </a:p>
                  </a:txBody>
                  <a:tcPr/>
                </a:tc>
                <a:tc>
                  <a:txBody>
                    <a:bodyPr/>
                    <a:lstStyle/>
                    <a:p>
                      <a:pPr algn="ctr"/>
                      <a:r>
                        <a:rPr lang="es-CO" sz="1400">
                          <a:solidFill>
                            <a:schemeClr val="accent1">
                              <a:lumMod val="50000"/>
                            </a:schemeClr>
                          </a:solidFill>
                          <a:effectLst/>
                          <a:latin typeface="+mn-lt"/>
                          <a:ea typeface="Times New Roman" panose="02020603050405020304" pitchFamily="18" charset="0"/>
                          <a:cs typeface="Times New Roman" panose="02020603050405020304" pitchFamily="18" charset="0"/>
                        </a:rPr>
                        <a:t>335</a:t>
                      </a:r>
                    </a:p>
                  </a:txBody>
                  <a:tcPr marL="9525" marR="9525" marT="9525" marB="0" anchor="ctr"/>
                </a:tc>
                <a:tc>
                  <a:txBody>
                    <a:bodyPr/>
                    <a:lstStyle/>
                    <a:p>
                      <a:pPr algn="ctr"/>
                      <a:r>
                        <a:rPr lang="es-CO" sz="1400">
                          <a:solidFill>
                            <a:schemeClr val="accent1">
                              <a:lumMod val="50000"/>
                            </a:schemeClr>
                          </a:solidFill>
                          <a:effectLst/>
                          <a:latin typeface="+mn-lt"/>
                          <a:ea typeface="Times New Roman" panose="02020603050405020304" pitchFamily="18" charset="0"/>
                          <a:cs typeface="Times New Roman" panose="02020603050405020304" pitchFamily="18" charset="0"/>
                        </a:rPr>
                        <a:t>1.985</a:t>
                      </a:r>
                    </a:p>
                  </a:txBody>
                  <a:tcPr marL="9525" marR="9525" marT="9525" marB="0" anchor="ctr"/>
                </a:tc>
                <a:tc>
                  <a:txBody>
                    <a:bodyPr/>
                    <a:lstStyle/>
                    <a:p>
                      <a:pPr algn="ctr"/>
                      <a:r>
                        <a:rPr lang="es-CO" sz="1400">
                          <a:solidFill>
                            <a:schemeClr val="accent1">
                              <a:lumMod val="50000"/>
                            </a:schemeClr>
                          </a:solidFill>
                          <a:effectLst/>
                          <a:latin typeface="+mn-lt"/>
                          <a:ea typeface="Times New Roman" panose="02020603050405020304" pitchFamily="18" charset="0"/>
                          <a:cs typeface="Times New Roman" panose="02020603050405020304" pitchFamily="18" charset="0"/>
                        </a:rPr>
                        <a:t>30%</a:t>
                      </a:r>
                    </a:p>
                  </a:txBody>
                  <a:tcPr anchor="ctr"/>
                </a:tc>
                <a:extLst>
                  <a:ext uri="{0D108BD9-81ED-4DB2-BD59-A6C34878D82A}">
                    <a16:rowId xmlns:a16="http://schemas.microsoft.com/office/drawing/2014/main" val="2671597833"/>
                  </a:ext>
                </a:extLst>
              </a:tr>
              <a:tr h="285949">
                <a:tc>
                  <a:txBody>
                    <a:bodyPr/>
                    <a:lstStyle/>
                    <a:p>
                      <a:r>
                        <a:rPr lang="es-CO" sz="1400">
                          <a:solidFill>
                            <a:schemeClr val="accent1">
                              <a:lumMod val="50000"/>
                            </a:schemeClr>
                          </a:solidFill>
                          <a:latin typeface="+mn-lt"/>
                        </a:rPr>
                        <a:t>TIPO 2 (M-123)</a:t>
                      </a:r>
                    </a:p>
                  </a:txBody>
                  <a:tcPr/>
                </a:tc>
                <a:tc>
                  <a:txBody>
                    <a:bodyPr/>
                    <a:lstStyle/>
                    <a:p>
                      <a:pPr algn="ctr"/>
                      <a:r>
                        <a:rPr lang="es-CO" sz="1400">
                          <a:solidFill>
                            <a:schemeClr val="accent1">
                              <a:lumMod val="50000"/>
                            </a:schemeClr>
                          </a:solidFill>
                          <a:effectLst/>
                          <a:latin typeface="+mn-lt"/>
                          <a:ea typeface="Times New Roman" panose="02020603050405020304" pitchFamily="18" charset="0"/>
                          <a:cs typeface="Times New Roman" panose="02020603050405020304" pitchFamily="18" charset="0"/>
                        </a:rPr>
                        <a:t>43</a:t>
                      </a:r>
                    </a:p>
                  </a:txBody>
                  <a:tcPr marL="9525" marR="9525" marT="9525" marB="0" anchor="ctr"/>
                </a:tc>
                <a:tc>
                  <a:txBody>
                    <a:bodyPr/>
                    <a:lstStyle/>
                    <a:p>
                      <a:pPr algn="ctr"/>
                      <a:r>
                        <a:rPr lang="es-CO" sz="1400">
                          <a:solidFill>
                            <a:schemeClr val="accent1">
                              <a:lumMod val="50000"/>
                            </a:schemeClr>
                          </a:solidFill>
                          <a:effectLst/>
                          <a:latin typeface="+mn-lt"/>
                          <a:ea typeface="Times New Roman" panose="02020603050405020304" pitchFamily="18" charset="0"/>
                          <a:cs typeface="Times New Roman" panose="02020603050405020304" pitchFamily="18" charset="0"/>
                        </a:rPr>
                        <a:t>2.348</a:t>
                      </a:r>
                    </a:p>
                  </a:txBody>
                  <a:tcPr marL="9525" marR="9525" marT="9525" marB="0" anchor="ctr"/>
                </a:tc>
                <a:tc>
                  <a:txBody>
                    <a:bodyPr/>
                    <a:lstStyle/>
                    <a:p>
                      <a:pPr algn="ctr"/>
                      <a:r>
                        <a:rPr lang="es-CO" sz="1400">
                          <a:solidFill>
                            <a:schemeClr val="accent1">
                              <a:lumMod val="50000"/>
                            </a:schemeClr>
                          </a:solidFill>
                          <a:effectLst/>
                          <a:latin typeface="+mn-lt"/>
                          <a:ea typeface="Times New Roman" panose="02020603050405020304" pitchFamily="18" charset="0"/>
                          <a:cs typeface="Times New Roman" panose="02020603050405020304" pitchFamily="18" charset="0"/>
                        </a:rPr>
                        <a:t>93%</a:t>
                      </a:r>
                    </a:p>
                  </a:txBody>
                  <a:tcPr anchor="ctr"/>
                </a:tc>
                <a:extLst>
                  <a:ext uri="{0D108BD9-81ED-4DB2-BD59-A6C34878D82A}">
                    <a16:rowId xmlns:a16="http://schemas.microsoft.com/office/drawing/2014/main" val="1723866473"/>
                  </a:ext>
                </a:extLst>
              </a:tr>
              <a:tr h="285949">
                <a:tc>
                  <a:txBody>
                    <a:bodyPr/>
                    <a:lstStyle/>
                    <a:p>
                      <a:r>
                        <a:rPr lang="es-CO" sz="1400">
                          <a:solidFill>
                            <a:schemeClr val="accent1">
                              <a:lumMod val="50000"/>
                            </a:schemeClr>
                          </a:solidFill>
                          <a:latin typeface="+mn-lt"/>
                        </a:rPr>
                        <a:t>TIPO 3 (M-124)</a:t>
                      </a:r>
                    </a:p>
                  </a:txBody>
                  <a:tcPr/>
                </a:tc>
                <a:tc>
                  <a:txBody>
                    <a:bodyPr/>
                    <a:lstStyle/>
                    <a:p>
                      <a:pPr algn="ctr"/>
                      <a:r>
                        <a:rPr lang="es-CO" sz="1400">
                          <a:solidFill>
                            <a:schemeClr val="accent1">
                              <a:lumMod val="50000"/>
                            </a:schemeClr>
                          </a:solidFill>
                          <a:effectLst/>
                          <a:latin typeface="+mn-lt"/>
                          <a:ea typeface="Times New Roman" panose="02020603050405020304" pitchFamily="18" charset="0"/>
                          <a:cs typeface="Times New Roman" panose="02020603050405020304" pitchFamily="18" charset="0"/>
                        </a:rPr>
                        <a:t>129</a:t>
                      </a:r>
                    </a:p>
                  </a:txBody>
                  <a:tcPr marL="9525" marR="9525" marT="9525" marB="0" anchor="ctr"/>
                </a:tc>
                <a:tc>
                  <a:txBody>
                    <a:bodyPr/>
                    <a:lstStyle/>
                    <a:p>
                      <a:pPr algn="ctr"/>
                      <a:r>
                        <a:rPr lang="es-CO" sz="1400">
                          <a:solidFill>
                            <a:schemeClr val="accent1">
                              <a:lumMod val="50000"/>
                            </a:schemeClr>
                          </a:solidFill>
                          <a:effectLst/>
                          <a:latin typeface="+mn-lt"/>
                          <a:ea typeface="Times New Roman" panose="02020603050405020304" pitchFamily="18" charset="0"/>
                          <a:cs typeface="Times New Roman" panose="02020603050405020304" pitchFamily="18" charset="0"/>
                        </a:rPr>
                        <a:t>1.268</a:t>
                      </a:r>
                    </a:p>
                  </a:txBody>
                  <a:tcPr marL="9525" marR="9525" marT="9525" marB="0" anchor="ctr"/>
                </a:tc>
                <a:tc>
                  <a:txBody>
                    <a:bodyPr/>
                    <a:lstStyle/>
                    <a:p>
                      <a:pPr algn="ctr"/>
                      <a:r>
                        <a:rPr lang="es-CO" sz="1400">
                          <a:solidFill>
                            <a:schemeClr val="accent1">
                              <a:lumMod val="50000"/>
                            </a:schemeClr>
                          </a:solidFill>
                          <a:effectLst/>
                          <a:latin typeface="+mn-lt"/>
                          <a:ea typeface="Times New Roman" panose="02020603050405020304" pitchFamily="18" charset="0"/>
                          <a:cs typeface="Times New Roman" panose="02020603050405020304" pitchFamily="18" charset="0"/>
                        </a:rPr>
                        <a:t>55%</a:t>
                      </a:r>
                    </a:p>
                  </a:txBody>
                  <a:tcPr anchor="ctr"/>
                </a:tc>
                <a:extLst>
                  <a:ext uri="{0D108BD9-81ED-4DB2-BD59-A6C34878D82A}">
                    <a16:rowId xmlns:a16="http://schemas.microsoft.com/office/drawing/2014/main" val="3370870032"/>
                  </a:ext>
                </a:extLst>
              </a:tr>
              <a:tr h="234917">
                <a:tc>
                  <a:txBody>
                    <a:bodyPr/>
                    <a:lstStyle/>
                    <a:p>
                      <a:r>
                        <a:rPr lang="es-CO" sz="1400" b="1">
                          <a:solidFill>
                            <a:schemeClr val="accent1">
                              <a:lumMod val="50000"/>
                            </a:schemeClr>
                          </a:solidFill>
                          <a:latin typeface="+mn-lt"/>
                        </a:rPr>
                        <a:t>TOTAL</a:t>
                      </a:r>
                    </a:p>
                  </a:txBody>
                  <a:tcPr/>
                </a:tc>
                <a:tc>
                  <a:txBody>
                    <a:bodyPr/>
                    <a:lstStyle/>
                    <a:p>
                      <a:pPr algn="ctr"/>
                      <a:r>
                        <a:rPr lang="es-CO" sz="1400" b="1">
                          <a:solidFill>
                            <a:schemeClr val="accent1">
                              <a:lumMod val="50000"/>
                            </a:schemeClr>
                          </a:solidFill>
                          <a:effectLst/>
                          <a:latin typeface="+mn-lt"/>
                          <a:ea typeface="Times New Roman" panose="02020603050405020304" pitchFamily="18" charset="0"/>
                          <a:cs typeface="Times New Roman" panose="02020603050405020304" pitchFamily="18" charset="0"/>
                        </a:rPr>
                        <a:t>507</a:t>
                      </a:r>
                      <a:endParaRPr lang="es-CO" sz="1400">
                        <a:solidFill>
                          <a:schemeClr val="accent1">
                            <a:lumMod val="50000"/>
                          </a:schemeClr>
                        </a:solidFill>
                        <a:effectLst/>
                        <a:latin typeface="+mn-lt"/>
                        <a:ea typeface="Times New Roman" panose="02020603050405020304" pitchFamily="18" charset="0"/>
                        <a:cs typeface="Times New Roman" panose="02020603050405020304" pitchFamily="18" charset="0"/>
                      </a:endParaRPr>
                    </a:p>
                  </a:txBody>
                  <a:tcPr marL="9525" marR="9525" marT="9525" marB="0" anchor="ctr"/>
                </a:tc>
                <a:tc>
                  <a:txBody>
                    <a:bodyPr/>
                    <a:lstStyle/>
                    <a:p>
                      <a:pPr algn="ctr"/>
                      <a:r>
                        <a:rPr lang="es-CO" sz="1400" b="1">
                          <a:solidFill>
                            <a:schemeClr val="accent1">
                              <a:lumMod val="50000"/>
                            </a:schemeClr>
                          </a:solidFill>
                          <a:effectLst/>
                          <a:latin typeface="+mn-lt"/>
                          <a:ea typeface="Times New Roman" panose="02020603050405020304" pitchFamily="18" charset="0"/>
                          <a:cs typeface="Times New Roman" panose="02020603050405020304" pitchFamily="18" charset="0"/>
                        </a:rPr>
                        <a:t>5.601</a:t>
                      </a:r>
                      <a:endParaRPr lang="es-CO" sz="1400">
                        <a:solidFill>
                          <a:schemeClr val="accent1">
                            <a:lumMod val="50000"/>
                          </a:schemeClr>
                        </a:solidFill>
                        <a:effectLst/>
                        <a:latin typeface="+mn-lt"/>
                        <a:ea typeface="Times New Roman" panose="02020603050405020304" pitchFamily="18" charset="0"/>
                        <a:cs typeface="Times New Roman" panose="02020603050405020304" pitchFamily="18" charset="0"/>
                      </a:endParaRPr>
                    </a:p>
                  </a:txBody>
                  <a:tcPr marL="9525" marR="9525" marT="9525" marB="0" anchor="ctr"/>
                </a:tc>
                <a:tc>
                  <a:txBody>
                    <a:bodyPr/>
                    <a:lstStyle/>
                    <a:p>
                      <a:pPr algn="ctr"/>
                      <a:r>
                        <a:rPr lang="es-CO" sz="1400" b="1">
                          <a:solidFill>
                            <a:schemeClr val="accent1">
                              <a:lumMod val="50000"/>
                            </a:schemeClr>
                          </a:solidFill>
                          <a:effectLst/>
                          <a:latin typeface="+mn-lt"/>
                          <a:ea typeface="Times New Roman" panose="02020603050405020304" pitchFamily="18" charset="0"/>
                          <a:cs typeface="Times New Roman" panose="02020603050405020304" pitchFamily="18" charset="0"/>
                        </a:rPr>
                        <a:t>48%</a:t>
                      </a:r>
                      <a:endParaRPr lang="es-CO" sz="1400">
                        <a:solidFill>
                          <a:schemeClr val="accent1">
                            <a:lumMod val="50000"/>
                          </a:schemeClr>
                        </a:solidFill>
                        <a:effectLst/>
                        <a:latin typeface="+mn-lt"/>
                        <a:ea typeface="Times New Roman" panose="02020603050405020304" pitchFamily="18" charset="0"/>
                        <a:cs typeface="Times New Roman" panose="02020603050405020304" pitchFamily="18" charset="0"/>
                      </a:endParaRPr>
                    </a:p>
                  </a:txBody>
                  <a:tcPr anchor="ctr"/>
                </a:tc>
                <a:extLst>
                  <a:ext uri="{0D108BD9-81ED-4DB2-BD59-A6C34878D82A}">
                    <a16:rowId xmlns:a16="http://schemas.microsoft.com/office/drawing/2014/main" val="4004075492"/>
                  </a:ext>
                </a:extLst>
              </a:tr>
            </a:tbl>
          </a:graphicData>
        </a:graphic>
      </p:graphicFrame>
      <p:sp>
        <p:nvSpPr>
          <p:cNvPr id="11" name="Rectangle 1">
            <a:extLst>
              <a:ext uri="{FF2B5EF4-FFF2-40B4-BE49-F238E27FC236}">
                <a16:creationId xmlns:a16="http://schemas.microsoft.com/office/drawing/2014/main" id="{35A9234D-A75C-4DDD-AF44-DCB26D9A67B4}"/>
              </a:ext>
            </a:extLst>
          </p:cNvPr>
          <p:cNvSpPr>
            <a:spLocks noChangeArrowheads="1"/>
          </p:cNvSpPr>
          <p:nvPr/>
        </p:nvSpPr>
        <p:spPr bwMode="auto">
          <a:xfrm rot="10800000" flipV="1">
            <a:off x="6674469" y="3752158"/>
            <a:ext cx="5351309" cy="138499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pAutoFit/>
          </a:bodyPr>
          <a:lstStyle/>
          <a:p>
            <a:pPr eaLnBrk="0" fontAlgn="base" hangingPunct="0">
              <a:spcBef>
                <a:spcPct val="0"/>
              </a:spcBef>
              <a:spcAft>
                <a:spcPct val="0"/>
              </a:spcAft>
              <a:defRPr/>
            </a:pPr>
            <a:r>
              <a:rPr kumimoji="0" lang="es-CO" altLang="es-CO" sz="1200" b="1" i="0" u="none" strike="noStrike" kern="1200" cap="none" spc="0" normalizeH="0" baseline="0" noProof="0">
                <a:ln>
                  <a:noFill/>
                </a:ln>
                <a:solidFill>
                  <a:srgbClr val="4472C4">
                    <a:lumMod val="50000"/>
                  </a:srgbClr>
                </a:solidFill>
                <a:effectLst/>
                <a:uLnTx/>
                <a:uFillTx/>
                <a:latin typeface="Calibri" panose="020F0502020204030204"/>
                <a:ea typeface="Times New Roman" panose="02020603050405020304" pitchFamily="18" charset="0"/>
                <a:cs typeface="Arial" panose="020B0604020202020204" pitchFamily="34" charset="0"/>
              </a:rPr>
              <a:t>Fuente: </a:t>
            </a:r>
            <a:r>
              <a:rPr kumimoji="0" lang="es-CO" altLang="es-CO" sz="1200" i="0" u="none" strike="noStrike" kern="1200" cap="none" spc="0" normalizeH="0" baseline="0" noProof="0">
                <a:ln>
                  <a:noFill/>
                </a:ln>
                <a:solidFill>
                  <a:srgbClr val="4472C4">
                    <a:lumMod val="50000"/>
                  </a:srgbClr>
                </a:solidFill>
                <a:effectLst/>
                <a:uLnTx/>
                <a:uFillTx/>
                <a:latin typeface="Calibri" panose="020F0502020204030204"/>
                <a:ea typeface="Times New Roman" panose="02020603050405020304" pitchFamily="18" charset="0"/>
                <a:cs typeface="Arial" panose="020B0604020202020204" pitchFamily="34" charset="0"/>
              </a:rPr>
              <a:t>I</a:t>
            </a:r>
            <a:r>
              <a:rPr kumimoji="0" lang="es-CO" altLang="es-CO" sz="1200" b="0" i="0" u="none" strike="noStrike" kern="1200" cap="none" spc="0" normalizeH="0" baseline="0" noProof="0">
                <a:ln>
                  <a:noFill/>
                </a:ln>
                <a:solidFill>
                  <a:srgbClr val="4472C4">
                    <a:lumMod val="50000"/>
                  </a:srgbClr>
                </a:solidFill>
                <a:effectLst/>
                <a:uLnTx/>
                <a:uFillTx/>
                <a:latin typeface="Calibri" panose="020F0502020204030204"/>
                <a:ea typeface="Times New Roman" panose="02020603050405020304" pitchFamily="18" charset="0"/>
                <a:cs typeface="Arial" panose="020B0604020202020204" pitchFamily="34" charset="0"/>
              </a:rPr>
              <a:t>nforme mensual del Concesionario el informe </a:t>
            </a:r>
            <a:r>
              <a:rPr lang="es-CO" altLang="es-CO" sz="1200">
                <a:solidFill>
                  <a:srgbClr val="4472C4">
                    <a:lumMod val="50000"/>
                  </a:srgbClr>
                </a:solidFill>
                <a:latin typeface="Calibri" panose="020F0502020204030204"/>
                <a:ea typeface="Times New Roman" panose="02020603050405020304" pitchFamily="18" charset="0"/>
                <a:cs typeface="Arial" panose="020B0604020202020204" pitchFamily="34" charset="0"/>
              </a:rPr>
              <a:t>de marzo de 2024</a:t>
            </a:r>
            <a:endParaRPr kumimoji="0" lang="es-CO" altLang="es-CO" sz="1200" b="0" i="0" u="none" strike="noStrike" kern="1200" cap="none" spc="0" normalizeH="0" baseline="0" noProof="0">
              <a:ln>
                <a:noFill/>
              </a:ln>
              <a:solidFill>
                <a:srgbClr val="4472C4">
                  <a:lumMod val="50000"/>
                </a:srgbClr>
              </a:solidFill>
              <a:effectLst/>
              <a:uLnTx/>
              <a:uFillTx/>
              <a:latin typeface="Calibri" panose="020F0502020204030204"/>
              <a:ea typeface="Times New Roman" panose="02020603050405020304" pitchFamily="18" charset="0"/>
              <a:cs typeface="Arial" panose="020B0604020202020204" pitchFamily="34" charset="0"/>
            </a:endParaRPr>
          </a:p>
          <a:p>
            <a:pPr eaLnBrk="0" fontAlgn="base" hangingPunct="0">
              <a:spcBef>
                <a:spcPct val="0"/>
              </a:spcBef>
              <a:spcAft>
                <a:spcPct val="0"/>
              </a:spcAft>
              <a:defRPr/>
            </a:pPr>
            <a:endParaRPr kumimoji="0" lang="es-CO" sz="1200" b="0" i="0" u="none" strike="noStrike" kern="1200" cap="none" spc="0" normalizeH="0" baseline="0" noProof="0">
              <a:ln>
                <a:noFill/>
              </a:ln>
              <a:solidFill>
                <a:srgbClr val="4472C4">
                  <a:lumMod val="50000"/>
                </a:srgbClr>
              </a:solidFill>
              <a:effectLst/>
              <a:uLnTx/>
              <a:uFillTx/>
              <a:latin typeface="Calibri" panose="020F0502020204030204"/>
              <a:ea typeface="+mn-ea"/>
              <a:cs typeface="+mn-cs"/>
            </a:endParaRPr>
          </a:p>
          <a:p>
            <a:pPr eaLnBrk="0" fontAlgn="base" hangingPunct="0">
              <a:spcBef>
                <a:spcPct val="0"/>
              </a:spcBef>
              <a:spcAft>
                <a:spcPct val="0"/>
              </a:spcAft>
              <a:defRPr/>
            </a:pPr>
            <a:r>
              <a:rPr kumimoji="0" lang="es-CO" sz="1200" b="0" i="0" u="none" strike="noStrike" kern="1200" cap="none" spc="0" normalizeH="0" baseline="0" noProof="0">
                <a:ln>
                  <a:noFill/>
                </a:ln>
                <a:solidFill>
                  <a:srgbClr val="4472C4">
                    <a:lumMod val="50000"/>
                  </a:srgbClr>
                </a:solidFill>
                <a:effectLst/>
                <a:uLnTx/>
                <a:uFillTx/>
                <a:latin typeface="Calibri" panose="020F0502020204030204"/>
                <a:ea typeface="+mn-ea"/>
                <a:cs typeface="+mn-cs"/>
              </a:rPr>
              <a:t>*Las cantidades se encuentra en unidades de cestas.</a:t>
            </a:r>
          </a:p>
          <a:p>
            <a:pPr eaLnBrk="0" fontAlgn="base" hangingPunct="0">
              <a:spcBef>
                <a:spcPct val="0"/>
              </a:spcBef>
              <a:spcAft>
                <a:spcPct val="0"/>
              </a:spcAft>
              <a:defRPr/>
            </a:pPr>
            <a:endParaRPr kumimoji="0" lang="es-CO" sz="1200" b="0" i="0" u="none" strike="noStrike" kern="1200" cap="none" spc="0" normalizeH="0" baseline="0" noProof="0">
              <a:ln>
                <a:noFill/>
              </a:ln>
              <a:solidFill>
                <a:srgbClr val="4472C4">
                  <a:lumMod val="50000"/>
                </a:srgbClr>
              </a:solidFill>
              <a:effectLst/>
              <a:uLnTx/>
              <a:uFillTx/>
              <a:latin typeface="Calibri" panose="020F0502020204030204"/>
              <a:ea typeface="+mn-ea"/>
              <a:cs typeface="+mn-cs"/>
            </a:endParaRPr>
          </a:p>
          <a:p>
            <a:pPr algn="just" eaLnBrk="0" fontAlgn="base" hangingPunct="0">
              <a:spcBef>
                <a:spcPct val="0"/>
              </a:spcBef>
              <a:spcAft>
                <a:spcPct val="0"/>
              </a:spcAft>
              <a:defRPr/>
            </a:pPr>
            <a:r>
              <a:rPr lang="es-CO" sz="1200">
                <a:solidFill>
                  <a:srgbClr val="4472C4">
                    <a:lumMod val="50000"/>
                  </a:srgbClr>
                </a:solidFill>
                <a:latin typeface="Calibri" panose="020F0502020204030204"/>
              </a:rPr>
              <a:t>Nota: las cantidades de cestas atendidas se encuentran observadas por la Interventoría</a:t>
            </a:r>
            <a:endParaRPr kumimoji="0" lang="es-CO" sz="1200" b="0" i="0" u="none" strike="noStrike" kern="1200" cap="none" spc="0" normalizeH="0" baseline="0" noProof="0">
              <a:ln>
                <a:noFill/>
              </a:ln>
              <a:solidFill>
                <a:srgbClr val="4472C4">
                  <a:lumMod val="50000"/>
                </a:srgbClr>
              </a:solidFill>
              <a:effectLst/>
              <a:uLnTx/>
              <a:uFillTx/>
              <a:latin typeface="Calibri" panose="020F0502020204030204"/>
              <a:ea typeface="+mn-ea"/>
              <a:cs typeface="+mn-cs"/>
            </a:endParaRPr>
          </a:p>
          <a:p>
            <a:pPr marL="0" marR="0" lvl="0" indent="0" defTabSz="914400" rtl="0" eaLnBrk="0" fontAlgn="base" latinLnBrk="0" hangingPunct="0">
              <a:lnSpc>
                <a:spcPct val="100000"/>
              </a:lnSpc>
              <a:spcBef>
                <a:spcPct val="0"/>
              </a:spcBef>
              <a:spcAft>
                <a:spcPct val="0"/>
              </a:spcAft>
              <a:buClrTx/>
              <a:buSzTx/>
              <a:buFontTx/>
              <a:buNone/>
              <a:tabLst/>
              <a:defRPr/>
            </a:pPr>
            <a:endParaRPr kumimoji="0" lang="es-CO" altLang="es-CO" sz="1200" b="0" i="0" u="none" strike="noStrike" kern="1200" cap="none" spc="0" normalizeH="0" baseline="0" noProof="0">
              <a:ln>
                <a:noFill/>
              </a:ln>
              <a:solidFill>
                <a:srgbClr val="4472C4">
                  <a:lumMod val="50000"/>
                </a:srgbClr>
              </a:solidFill>
              <a:effectLst/>
              <a:uLnTx/>
              <a:uFillTx/>
              <a:latin typeface="Calibri" panose="020F0502020204030204"/>
              <a:ea typeface="Times New Roman" panose="02020603050405020304" pitchFamily="18" charset="0"/>
              <a:cs typeface="Arial" panose="020B0604020202020204" pitchFamily="34" charset="0"/>
            </a:endParaRPr>
          </a:p>
        </p:txBody>
      </p:sp>
    </p:spTree>
    <p:extLst>
      <p:ext uri="{BB962C8B-B14F-4D97-AF65-F5344CB8AC3E}">
        <p14:creationId xmlns:p14="http://schemas.microsoft.com/office/powerpoint/2010/main" val="362569554"/>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2" name="Grupo 31">
            <a:extLst>
              <a:ext uri="{FF2B5EF4-FFF2-40B4-BE49-F238E27FC236}">
                <a16:creationId xmlns:a16="http://schemas.microsoft.com/office/drawing/2014/main" id="{083E6675-AAF0-466B-BA74-624846FFA34E}"/>
              </a:ext>
            </a:extLst>
          </p:cNvPr>
          <p:cNvGrpSpPr/>
          <p:nvPr/>
        </p:nvGrpSpPr>
        <p:grpSpPr>
          <a:xfrm>
            <a:off x="4182992" y="1284164"/>
            <a:ext cx="4257542" cy="1144152"/>
            <a:chOff x="5537792" y="713237"/>
            <a:chExt cx="4257542" cy="1144152"/>
          </a:xfrm>
        </p:grpSpPr>
        <p:cxnSp>
          <p:nvCxnSpPr>
            <p:cNvPr id="9" name="Conector recto 8"/>
            <p:cNvCxnSpPr/>
            <p:nvPr/>
          </p:nvCxnSpPr>
          <p:spPr>
            <a:xfrm>
              <a:off x="7602291" y="927468"/>
              <a:ext cx="0" cy="929921"/>
            </a:xfrm>
            <a:prstGeom prst="line">
              <a:avLst/>
            </a:prstGeom>
          </p:spPr>
          <p:style>
            <a:lnRef idx="1">
              <a:schemeClr val="accent1"/>
            </a:lnRef>
            <a:fillRef idx="0">
              <a:schemeClr val="accent1"/>
            </a:fillRef>
            <a:effectRef idx="0">
              <a:schemeClr val="accent1"/>
            </a:effectRef>
            <a:fontRef idx="minor">
              <a:schemeClr val="tx1"/>
            </a:fontRef>
          </p:style>
        </p:cxnSp>
        <p:grpSp>
          <p:nvGrpSpPr>
            <p:cNvPr id="26" name="Grupo 25">
              <a:extLst>
                <a:ext uri="{FF2B5EF4-FFF2-40B4-BE49-F238E27FC236}">
                  <a16:creationId xmlns:a16="http://schemas.microsoft.com/office/drawing/2014/main" id="{49786B94-FC3D-4A55-B0FC-C369BDB9E651}"/>
                </a:ext>
              </a:extLst>
            </p:cNvPr>
            <p:cNvGrpSpPr/>
            <p:nvPr/>
          </p:nvGrpSpPr>
          <p:grpSpPr>
            <a:xfrm>
              <a:off x="7560134" y="891701"/>
              <a:ext cx="2235200" cy="873509"/>
              <a:chOff x="7124638" y="698821"/>
              <a:chExt cx="2235200" cy="873509"/>
            </a:xfrm>
          </p:grpSpPr>
          <p:sp>
            <p:nvSpPr>
              <p:cNvPr id="10" name="CuadroTexto 9"/>
              <p:cNvSpPr txBox="1"/>
              <p:nvPr/>
            </p:nvSpPr>
            <p:spPr>
              <a:xfrm>
                <a:off x="7124638" y="698821"/>
                <a:ext cx="2235200" cy="584775"/>
              </a:xfrm>
              <a:prstGeom prst="rect">
                <a:avLst/>
              </a:prstGeom>
              <a:noFill/>
            </p:spPr>
            <p:txBody>
              <a:bodyPr wrap="square" rtlCol="0">
                <a:spAutoFit/>
              </a:bodyPr>
              <a:lstStyle/>
              <a:p>
                <a:pPr algn="ctr"/>
                <a:r>
                  <a:rPr lang="es-CO" sz="1600" b="1" dirty="0">
                    <a:effectLst>
                      <a:outerShdw blurRad="38100" dist="38100" dir="2700000" algn="tl">
                        <a:srgbClr val="000000">
                          <a:alpha val="43137"/>
                        </a:srgbClr>
                      </a:outerShdw>
                    </a:effectLst>
                    <a:latin typeface="Candara" panose="020E0502030303020204" pitchFamily="34" charset="0"/>
                  </a:rPr>
                  <a:t>Crecimiento Vs Plan Operativo</a:t>
                </a:r>
              </a:p>
            </p:txBody>
          </p:sp>
          <p:sp>
            <p:nvSpPr>
              <p:cNvPr id="11" name="CuadroTexto 10"/>
              <p:cNvSpPr txBox="1"/>
              <p:nvPr/>
            </p:nvSpPr>
            <p:spPr>
              <a:xfrm>
                <a:off x="7902945" y="1202998"/>
                <a:ext cx="805543" cy="369332"/>
              </a:xfrm>
              <a:prstGeom prst="rect">
                <a:avLst/>
              </a:prstGeom>
              <a:noFill/>
            </p:spPr>
            <p:txBody>
              <a:bodyPr wrap="square" rtlCol="0">
                <a:spAutoFit/>
              </a:bodyPr>
              <a:lstStyle/>
              <a:p>
                <a:r>
                  <a:rPr lang="es-CO" b="1" dirty="0">
                    <a:solidFill>
                      <a:srgbClr val="FF0000"/>
                    </a:solidFill>
                  </a:rPr>
                  <a:t>11%</a:t>
                </a:r>
              </a:p>
            </p:txBody>
          </p:sp>
        </p:grpSp>
        <p:grpSp>
          <p:nvGrpSpPr>
            <p:cNvPr id="24" name="Grupo 23">
              <a:extLst>
                <a:ext uri="{FF2B5EF4-FFF2-40B4-BE49-F238E27FC236}">
                  <a16:creationId xmlns:a16="http://schemas.microsoft.com/office/drawing/2014/main" id="{92923B37-2750-4A92-BF86-123FA39B4639}"/>
                </a:ext>
              </a:extLst>
            </p:cNvPr>
            <p:cNvGrpSpPr/>
            <p:nvPr/>
          </p:nvGrpSpPr>
          <p:grpSpPr>
            <a:xfrm>
              <a:off x="5537792" y="713237"/>
              <a:ext cx="2149299" cy="1003344"/>
              <a:chOff x="5041907" y="535229"/>
              <a:chExt cx="2149299" cy="1003344"/>
            </a:xfrm>
          </p:grpSpPr>
          <p:sp>
            <p:nvSpPr>
              <p:cNvPr id="49" name="CuadroTexto 48">
                <a:extLst>
                  <a:ext uri="{FF2B5EF4-FFF2-40B4-BE49-F238E27FC236}">
                    <a16:creationId xmlns:a16="http://schemas.microsoft.com/office/drawing/2014/main" id="{57289796-EC92-4A08-AFF4-B3E1C27DCF0C}"/>
                  </a:ext>
                </a:extLst>
              </p:cNvPr>
              <p:cNvSpPr txBox="1"/>
              <p:nvPr/>
            </p:nvSpPr>
            <p:spPr>
              <a:xfrm>
                <a:off x="5079942" y="627561"/>
                <a:ext cx="772262" cy="400110"/>
              </a:xfrm>
              <a:prstGeom prst="rect">
                <a:avLst/>
              </a:prstGeom>
              <a:noFill/>
            </p:spPr>
            <p:txBody>
              <a:bodyPr wrap="square" rtlCol="0" anchor="ctr">
                <a:spAutoFit/>
              </a:bodyPr>
              <a:lstStyle/>
              <a:p>
                <a:pPr algn="ctr"/>
                <a:r>
                  <a:rPr lang="es-CO" sz="2000" b="1" dirty="0">
                    <a:solidFill>
                      <a:srgbClr val="C00000"/>
                    </a:solidFill>
                    <a:effectLst>
                      <a:outerShdw blurRad="38100" dist="38100" dir="2700000" algn="tl">
                        <a:srgbClr val="000000">
                          <a:alpha val="43137"/>
                        </a:srgbClr>
                      </a:outerShdw>
                    </a:effectLst>
                    <a:latin typeface="Candara" panose="020E0502030303020204" pitchFamily="34" charset="0"/>
                  </a:rPr>
                  <a:t>PO:</a:t>
                </a:r>
              </a:p>
            </p:txBody>
          </p:sp>
          <p:sp>
            <p:nvSpPr>
              <p:cNvPr id="50" name="CuadroTexto 49">
                <a:extLst>
                  <a:ext uri="{FF2B5EF4-FFF2-40B4-BE49-F238E27FC236}">
                    <a16:creationId xmlns:a16="http://schemas.microsoft.com/office/drawing/2014/main" id="{F88CEAEA-E617-45A4-B017-3CC1F3BCAF83}"/>
                  </a:ext>
                </a:extLst>
              </p:cNvPr>
              <p:cNvSpPr txBox="1"/>
              <p:nvPr/>
            </p:nvSpPr>
            <p:spPr>
              <a:xfrm>
                <a:off x="5041907" y="953798"/>
                <a:ext cx="2149299" cy="584775"/>
              </a:xfrm>
              <a:prstGeom prst="rect">
                <a:avLst/>
              </a:prstGeom>
              <a:noFill/>
            </p:spPr>
            <p:txBody>
              <a:bodyPr wrap="square" rtlCol="0" anchor="ctr">
                <a:spAutoFit/>
              </a:bodyPr>
              <a:lstStyle/>
              <a:p>
                <a:pPr algn="ctr"/>
                <a:r>
                  <a:rPr lang="es-CO" sz="3200" b="1" dirty="0">
                    <a:solidFill>
                      <a:srgbClr val="008CC4"/>
                    </a:solidFill>
                    <a:effectLst>
                      <a:outerShdw blurRad="38100" dist="38100" dir="2700000" algn="tl">
                        <a:srgbClr val="000000">
                          <a:alpha val="43137"/>
                        </a:srgbClr>
                      </a:outerShdw>
                    </a:effectLst>
                    <a:latin typeface="Candara" panose="020E0502030303020204" pitchFamily="34" charset="0"/>
                  </a:rPr>
                  <a:t>Actual: 123</a:t>
                </a:r>
              </a:p>
            </p:txBody>
          </p:sp>
          <p:sp>
            <p:nvSpPr>
              <p:cNvPr id="51" name="CuadroTexto 50">
                <a:extLst>
                  <a:ext uri="{FF2B5EF4-FFF2-40B4-BE49-F238E27FC236}">
                    <a16:creationId xmlns:a16="http://schemas.microsoft.com/office/drawing/2014/main" id="{CF503773-FC49-48A7-86A4-AD7AE538B19C}"/>
                  </a:ext>
                </a:extLst>
              </p:cNvPr>
              <p:cNvSpPr txBox="1"/>
              <p:nvPr/>
            </p:nvSpPr>
            <p:spPr>
              <a:xfrm>
                <a:off x="6337321" y="535229"/>
                <a:ext cx="772262" cy="584775"/>
              </a:xfrm>
              <a:prstGeom prst="rect">
                <a:avLst/>
              </a:prstGeom>
              <a:noFill/>
            </p:spPr>
            <p:txBody>
              <a:bodyPr wrap="square" rtlCol="0" anchor="ctr">
                <a:spAutoFit/>
              </a:bodyPr>
              <a:lstStyle/>
              <a:p>
                <a:pPr algn="ctr"/>
                <a:r>
                  <a:rPr lang="es-CO" sz="3200" b="1" dirty="0">
                    <a:solidFill>
                      <a:srgbClr val="C00000"/>
                    </a:solidFill>
                    <a:latin typeface="Candara" panose="020E0502030303020204" pitchFamily="34" charset="0"/>
                  </a:rPr>
                  <a:t>111</a:t>
                </a:r>
              </a:p>
            </p:txBody>
          </p:sp>
        </p:grpSp>
      </p:grpSp>
      <p:grpSp>
        <p:nvGrpSpPr>
          <p:cNvPr id="59" name="Grupo 58">
            <a:extLst>
              <a:ext uri="{FF2B5EF4-FFF2-40B4-BE49-F238E27FC236}">
                <a16:creationId xmlns:a16="http://schemas.microsoft.com/office/drawing/2014/main" id="{2B9BDA93-0F09-4D6D-943D-76D42049F0AA}"/>
              </a:ext>
            </a:extLst>
          </p:cNvPr>
          <p:cNvGrpSpPr/>
          <p:nvPr/>
        </p:nvGrpSpPr>
        <p:grpSpPr>
          <a:xfrm>
            <a:off x="4171589" y="2357725"/>
            <a:ext cx="4304187" cy="1089007"/>
            <a:chOff x="4930759" y="2012797"/>
            <a:chExt cx="4304187" cy="1089007"/>
          </a:xfrm>
        </p:grpSpPr>
        <p:cxnSp>
          <p:nvCxnSpPr>
            <p:cNvPr id="36" name="Conector recto 35"/>
            <p:cNvCxnSpPr/>
            <p:nvPr/>
          </p:nvCxnSpPr>
          <p:spPr>
            <a:xfrm>
              <a:off x="7011330" y="2106991"/>
              <a:ext cx="0" cy="929921"/>
            </a:xfrm>
            <a:prstGeom prst="line">
              <a:avLst/>
            </a:prstGeom>
          </p:spPr>
          <p:style>
            <a:lnRef idx="1">
              <a:schemeClr val="accent1"/>
            </a:lnRef>
            <a:fillRef idx="0">
              <a:schemeClr val="accent1"/>
            </a:fillRef>
            <a:effectRef idx="0">
              <a:schemeClr val="accent1"/>
            </a:effectRef>
            <a:fontRef idx="minor">
              <a:schemeClr val="tx1"/>
            </a:fontRef>
          </p:style>
        </p:cxnSp>
        <p:sp>
          <p:nvSpPr>
            <p:cNvPr id="37" name="CuadroTexto 36"/>
            <p:cNvSpPr txBox="1"/>
            <p:nvPr/>
          </p:nvSpPr>
          <p:spPr>
            <a:xfrm>
              <a:off x="6999746" y="2139874"/>
              <a:ext cx="2235200" cy="584775"/>
            </a:xfrm>
            <a:prstGeom prst="rect">
              <a:avLst/>
            </a:prstGeom>
            <a:noFill/>
          </p:spPr>
          <p:txBody>
            <a:bodyPr wrap="square" rtlCol="0">
              <a:spAutoFit/>
            </a:bodyPr>
            <a:lstStyle/>
            <a:p>
              <a:pPr algn="ctr"/>
              <a:r>
                <a:rPr lang="es-CO" sz="1600" b="1" dirty="0">
                  <a:effectLst>
                    <a:outerShdw blurRad="38100" dist="38100" dir="2700000" algn="tl">
                      <a:srgbClr val="000000">
                        <a:alpha val="43137"/>
                      </a:srgbClr>
                    </a:outerShdw>
                  </a:effectLst>
                  <a:latin typeface="Candara" panose="020E0502030303020204" pitchFamily="34" charset="0"/>
                </a:rPr>
                <a:t>Crecimiento Vs Plan Operativo</a:t>
              </a:r>
            </a:p>
          </p:txBody>
        </p:sp>
        <p:sp>
          <p:nvSpPr>
            <p:cNvPr id="38" name="CuadroTexto 37"/>
            <p:cNvSpPr txBox="1"/>
            <p:nvPr/>
          </p:nvSpPr>
          <p:spPr>
            <a:xfrm>
              <a:off x="7720367" y="2732472"/>
              <a:ext cx="805543" cy="369332"/>
            </a:xfrm>
            <a:prstGeom prst="rect">
              <a:avLst/>
            </a:prstGeom>
            <a:noFill/>
          </p:spPr>
          <p:txBody>
            <a:bodyPr wrap="square" rtlCol="0">
              <a:spAutoFit/>
            </a:bodyPr>
            <a:lstStyle/>
            <a:p>
              <a:r>
                <a:rPr lang="es-CO" b="1" dirty="0">
                  <a:solidFill>
                    <a:srgbClr val="FF0000"/>
                  </a:solidFill>
                </a:rPr>
                <a:t>42%</a:t>
              </a:r>
            </a:p>
          </p:txBody>
        </p:sp>
        <p:sp>
          <p:nvSpPr>
            <p:cNvPr id="56" name="CuadroTexto 55">
              <a:extLst>
                <a:ext uri="{FF2B5EF4-FFF2-40B4-BE49-F238E27FC236}">
                  <a16:creationId xmlns:a16="http://schemas.microsoft.com/office/drawing/2014/main" id="{D36708A5-24FF-4613-BF19-BE38A89C8A5F}"/>
                </a:ext>
              </a:extLst>
            </p:cNvPr>
            <p:cNvSpPr txBox="1"/>
            <p:nvPr/>
          </p:nvSpPr>
          <p:spPr>
            <a:xfrm>
              <a:off x="4930759" y="2083957"/>
              <a:ext cx="772262" cy="400110"/>
            </a:xfrm>
            <a:prstGeom prst="rect">
              <a:avLst/>
            </a:prstGeom>
            <a:noFill/>
          </p:spPr>
          <p:txBody>
            <a:bodyPr wrap="square" rtlCol="0" anchor="ctr">
              <a:spAutoFit/>
            </a:bodyPr>
            <a:lstStyle/>
            <a:p>
              <a:pPr algn="ctr"/>
              <a:r>
                <a:rPr lang="es-CO" sz="2000" b="1" dirty="0">
                  <a:solidFill>
                    <a:srgbClr val="C00000"/>
                  </a:solidFill>
                  <a:effectLst>
                    <a:outerShdw blurRad="38100" dist="38100" dir="2700000" algn="tl">
                      <a:srgbClr val="000000">
                        <a:alpha val="43137"/>
                      </a:srgbClr>
                    </a:outerShdw>
                  </a:effectLst>
                  <a:latin typeface="Candara" panose="020E0502030303020204" pitchFamily="34" charset="0"/>
                </a:rPr>
                <a:t>PO:</a:t>
              </a:r>
            </a:p>
          </p:txBody>
        </p:sp>
        <p:sp>
          <p:nvSpPr>
            <p:cNvPr id="57" name="CuadroTexto 56">
              <a:extLst>
                <a:ext uri="{FF2B5EF4-FFF2-40B4-BE49-F238E27FC236}">
                  <a16:creationId xmlns:a16="http://schemas.microsoft.com/office/drawing/2014/main" id="{B0A98BB7-2B98-4715-BF1F-1A06A7CC4050}"/>
                </a:ext>
              </a:extLst>
            </p:cNvPr>
            <p:cNvSpPr txBox="1"/>
            <p:nvPr/>
          </p:nvSpPr>
          <p:spPr>
            <a:xfrm>
              <a:off x="4949387" y="2345632"/>
              <a:ext cx="2106156" cy="584775"/>
            </a:xfrm>
            <a:prstGeom prst="rect">
              <a:avLst/>
            </a:prstGeom>
            <a:noFill/>
          </p:spPr>
          <p:txBody>
            <a:bodyPr wrap="square" rtlCol="0" anchor="ctr">
              <a:spAutoFit/>
            </a:bodyPr>
            <a:lstStyle/>
            <a:p>
              <a:pPr algn="ctr"/>
              <a:r>
                <a:rPr lang="es-CO" sz="3200" b="1" dirty="0">
                  <a:solidFill>
                    <a:srgbClr val="008CC4"/>
                  </a:solidFill>
                  <a:effectLst>
                    <a:outerShdw blurRad="38100" dist="38100" dir="2700000" algn="tl">
                      <a:srgbClr val="000000">
                        <a:alpha val="43137"/>
                      </a:srgbClr>
                    </a:outerShdw>
                  </a:effectLst>
                  <a:latin typeface="Candara" panose="020E0502030303020204" pitchFamily="34" charset="0"/>
                </a:rPr>
                <a:t>Actual: 170</a:t>
              </a:r>
            </a:p>
          </p:txBody>
        </p:sp>
        <p:sp>
          <p:nvSpPr>
            <p:cNvPr id="58" name="CuadroTexto 57">
              <a:extLst>
                <a:ext uri="{FF2B5EF4-FFF2-40B4-BE49-F238E27FC236}">
                  <a16:creationId xmlns:a16="http://schemas.microsoft.com/office/drawing/2014/main" id="{C43D83BD-9EE6-4234-9331-F5469B8348C4}"/>
                </a:ext>
              </a:extLst>
            </p:cNvPr>
            <p:cNvSpPr txBox="1"/>
            <p:nvPr/>
          </p:nvSpPr>
          <p:spPr>
            <a:xfrm>
              <a:off x="6210439" y="2012797"/>
              <a:ext cx="772262" cy="584775"/>
            </a:xfrm>
            <a:prstGeom prst="rect">
              <a:avLst/>
            </a:prstGeom>
            <a:noFill/>
          </p:spPr>
          <p:txBody>
            <a:bodyPr wrap="square" rtlCol="0" anchor="ctr">
              <a:spAutoFit/>
            </a:bodyPr>
            <a:lstStyle/>
            <a:p>
              <a:pPr algn="ctr"/>
              <a:r>
                <a:rPr lang="es-CO" sz="3200" b="1" dirty="0">
                  <a:solidFill>
                    <a:srgbClr val="C00000"/>
                  </a:solidFill>
                  <a:latin typeface="Candara" panose="020E0502030303020204" pitchFamily="34" charset="0"/>
                </a:rPr>
                <a:t>120</a:t>
              </a:r>
            </a:p>
          </p:txBody>
        </p:sp>
      </p:grpSp>
      <p:grpSp>
        <p:nvGrpSpPr>
          <p:cNvPr id="62" name="Grupo 61">
            <a:extLst>
              <a:ext uri="{FF2B5EF4-FFF2-40B4-BE49-F238E27FC236}">
                <a16:creationId xmlns:a16="http://schemas.microsoft.com/office/drawing/2014/main" id="{BC3FE05F-F255-42A9-B91B-091D2A3DBD08}"/>
              </a:ext>
            </a:extLst>
          </p:cNvPr>
          <p:cNvGrpSpPr/>
          <p:nvPr/>
        </p:nvGrpSpPr>
        <p:grpSpPr>
          <a:xfrm>
            <a:off x="4094559" y="3453957"/>
            <a:ext cx="4414556" cy="959891"/>
            <a:chOff x="4930759" y="1991398"/>
            <a:chExt cx="4246954" cy="959891"/>
          </a:xfrm>
        </p:grpSpPr>
        <p:cxnSp>
          <p:nvCxnSpPr>
            <p:cNvPr id="63" name="Conector recto 62">
              <a:extLst>
                <a:ext uri="{FF2B5EF4-FFF2-40B4-BE49-F238E27FC236}">
                  <a16:creationId xmlns:a16="http://schemas.microsoft.com/office/drawing/2014/main" id="{85C27A80-A389-4702-9F27-DE911AFAC625}"/>
                </a:ext>
              </a:extLst>
            </p:cNvPr>
            <p:cNvCxnSpPr/>
            <p:nvPr/>
          </p:nvCxnSpPr>
          <p:spPr>
            <a:xfrm>
              <a:off x="7005808" y="2021368"/>
              <a:ext cx="0" cy="929921"/>
            </a:xfrm>
            <a:prstGeom prst="line">
              <a:avLst/>
            </a:prstGeom>
          </p:spPr>
          <p:style>
            <a:lnRef idx="1">
              <a:schemeClr val="accent1"/>
            </a:lnRef>
            <a:fillRef idx="0">
              <a:schemeClr val="accent1"/>
            </a:fillRef>
            <a:effectRef idx="0">
              <a:schemeClr val="accent1"/>
            </a:effectRef>
            <a:fontRef idx="minor">
              <a:schemeClr val="tx1"/>
            </a:fontRef>
          </p:style>
        </p:cxnSp>
        <p:sp>
          <p:nvSpPr>
            <p:cNvPr id="64" name="CuadroTexto 63">
              <a:extLst>
                <a:ext uri="{FF2B5EF4-FFF2-40B4-BE49-F238E27FC236}">
                  <a16:creationId xmlns:a16="http://schemas.microsoft.com/office/drawing/2014/main" id="{3700F188-4654-4741-95E3-909B64DC168E}"/>
                </a:ext>
              </a:extLst>
            </p:cNvPr>
            <p:cNvSpPr txBox="1"/>
            <p:nvPr/>
          </p:nvSpPr>
          <p:spPr>
            <a:xfrm>
              <a:off x="6942513" y="2093221"/>
              <a:ext cx="2235200" cy="584775"/>
            </a:xfrm>
            <a:prstGeom prst="rect">
              <a:avLst/>
            </a:prstGeom>
            <a:noFill/>
          </p:spPr>
          <p:txBody>
            <a:bodyPr wrap="square" rtlCol="0">
              <a:spAutoFit/>
            </a:bodyPr>
            <a:lstStyle/>
            <a:p>
              <a:pPr algn="ctr"/>
              <a:r>
                <a:rPr lang="es-CO" sz="1600" b="1" dirty="0">
                  <a:effectLst>
                    <a:outerShdw blurRad="38100" dist="38100" dir="2700000" algn="tl">
                      <a:srgbClr val="000000">
                        <a:alpha val="43137"/>
                      </a:srgbClr>
                    </a:outerShdw>
                  </a:effectLst>
                  <a:latin typeface="Candara" panose="020E0502030303020204" pitchFamily="34" charset="0"/>
                </a:rPr>
                <a:t>Crecimiento Vs Plan Operativo</a:t>
              </a:r>
            </a:p>
          </p:txBody>
        </p:sp>
        <p:sp>
          <p:nvSpPr>
            <p:cNvPr id="65" name="CuadroTexto 64">
              <a:extLst>
                <a:ext uri="{FF2B5EF4-FFF2-40B4-BE49-F238E27FC236}">
                  <a16:creationId xmlns:a16="http://schemas.microsoft.com/office/drawing/2014/main" id="{CEACBD92-4F76-425E-B475-248A72047B9A}"/>
                </a:ext>
              </a:extLst>
            </p:cNvPr>
            <p:cNvSpPr txBox="1"/>
            <p:nvPr/>
          </p:nvSpPr>
          <p:spPr>
            <a:xfrm>
              <a:off x="7707168" y="2566725"/>
              <a:ext cx="805543" cy="369332"/>
            </a:xfrm>
            <a:prstGeom prst="rect">
              <a:avLst/>
            </a:prstGeom>
            <a:noFill/>
          </p:spPr>
          <p:txBody>
            <a:bodyPr wrap="square" rtlCol="0">
              <a:spAutoFit/>
            </a:bodyPr>
            <a:lstStyle/>
            <a:p>
              <a:r>
                <a:rPr lang="es-CO" b="1" dirty="0">
                  <a:solidFill>
                    <a:srgbClr val="FF0000"/>
                  </a:solidFill>
                </a:rPr>
                <a:t>43%</a:t>
              </a:r>
            </a:p>
          </p:txBody>
        </p:sp>
        <p:sp>
          <p:nvSpPr>
            <p:cNvPr id="67" name="CuadroTexto 66">
              <a:extLst>
                <a:ext uri="{FF2B5EF4-FFF2-40B4-BE49-F238E27FC236}">
                  <a16:creationId xmlns:a16="http://schemas.microsoft.com/office/drawing/2014/main" id="{88E84C7B-309B-4D0B-9CE1-3DD2030E243D}"/>
                </a:ext>
              </a:extLst>
            </p:cNvPr>
            <p:cNvSpPr txBox="1"/>
            <p:nvPr/>
          </p:nvSpPr>
          <p:spPr>
            <a:xfrm>
              <a:off x="4930759" y="2083957"/>
              <a:ext cx="772262" cy="400110"/>
            </a:xfrm>
            <a:prstGeom prst="rect">
              <a:avLst/>
            </a:prstGeom>
            <a:noFill/>
          </p:spPr>
          <p:txBody>
            <a:bodyPr wrap="square" rtlCol="0" anchor="ctr">
              <a:spAutoFit/>
            </a:bodyPr>
            <a:lstStyle/>
            <a:p>
              <a:pPr algn="ctr"/>
              <a:r>
                <a:rPr lang="es-CO" sz="2000" b="1" dirty="0">
                  <a:solidFill>
                    <a:srgbClr val="C00000"/>
                  </a:solidFill>
                  <a:effectLst>
                    <a:outerShdw blurRad="38100" dist="38100" dir="2700000" algn="tl">
                      <a:srgbClr val="000000">
                        <a:alpha val="43137"/>
                      </a:srgbClr>
                    </a:outerShdw>
                  </a:effectLst>
                  <a:latin typeface="Candara" panose="020E0502030303020204" pitchFamily="34" charset="0"/>
                </a:rPr>
                <a:t>PO:</a:t>
              </a:r>
            </a:p>
          </p:txBody>
        </p:sp>
        <p:sp>
          <p:nvSpPr>
            <p:cNvPr id="69" name="CuadroTexto 68">
              <a:extLst>
                <a:ext uri="{FF2B5EF4-FFF2-40B4-BE49-F238E27FC236}">
                  <a16:creationId xmlns:a16="http://schemas.microsoft.com/office/drawing/2014/main" id="{0CF3B76D-8BCE-4180-B147-A602049D1F1E}"/>
                </a:ext>
              </a:extLst>
            </p:cNvPr>
            <p:cNvSpPr txBox="1"/>
            <p:nvPr/>
          </p:nvSpPr>
          <p:spPr>
            <a:xfrm>
              <a:off x="6210439" y="1991398"/>
              <a:ext cx="772262" cy="584775"/>
            </a:xfrm>
            <a:prstGeom prst="rect">
              <a:avLst/>
            </a:prstGeom>
            <a:noFill/>
          </p:spPr>
          <p:txBody>
            <a:bodyPr wrap="square" rtlCol="0" anchor="ctr">
              <a:spAutoFit/>
            </a:bodyPr>
            <a:lstStyle/>
            <a:p>
              <a:pPr algn="ctr"/>
              <a:r>
                <a:rPr lang="es-ES" sz="3200" b="1" dirty="0">
                  <a:solidFill>
                    <a:srgbClr val="C00000"/>
                  </a:solidFill>
                  <a:latin typeface="Candara" panose="020E0502030303020204" pitchFamily="34" charset="0"/>
                </a:rPr>
                <a:t>77</a:t>
              </a:r>
              <a:endParaRPr lang="es-CO" sz="3200" b="1" dirty="0">
                <a:solidFill>
                  <a:srgbClr val="C00000"/>
                </a:solidFill>
                <a:latin typeface="Candara" panose="020E0502030303020204" pitchFamily="34" charset="0"/>
              </a:endParaRPr>
            </a:p>
          </p:txBody>
        </p:sp>
      </p:grpSp>
      <p:grpSp>
        <p:nvGrpSpPr>
          <p:cNvPr id="71" name="Grupo 70">
            <a:extLst>
              <a:ext uri="{FF2B5EF4-FFF2-40B4-BE49-F238E27FC236}">
                <a16:creationId xmlns:a16="http://schemas.microsoft.com/office/drawing/2014/main" id="{04BD51E2-D316-41AC-BD78-9F85D9E441BD}"/>
              </a:ext>
            </a:extLst>
          </p:cNvPr>
          <p:cNvGrpSpPr/>
          <p:nvPr/>
        </p:nvGrpSpPr>
        <p:grpSpPr>
          <a:xfrm>
            <a:off x="4124290" y="4570074"/>
            <a:ext cx="4236931" cy="973566"/>
            <a:chOff x="4901366" y="1946133"/>
            <a:chExt cx="4236931" cy="973566"/>
          </a:xfrm>
        </p:grpSpPr>
        <p:cxnSp>
          <p:nvCxnSpPr>
            <p:cNvPr id="72" name="Conector recto 71">
              <a:extLst>
                <a:ext uri="{FF2B5EF4-FFF2-40B4-BE49-F238E27FC236}">
                  <a16:creationId xmlns:a16="http://schemas.microsoft.com/office/drawing/2014/main" id="{655C1FE3-F60F-4FC2-9F48-EA875525C778}"/>
                </a:ext>
              </a:extLst>
            </p:cNvPr>
            <p:cNvCxnSpPr/>
            <p:nvPr/>
          </p:nvCxnSpPr>
          <p:spPr>
            <a:xfrm>
              <a:off x="7023928" y="1946133"/>
              <a:ext cx="0" cy="929921"/>
            </a:xfrm>
            <a:prstGeom prst="line">
              <a:avLst/>
            </a:prstGeom>
          </p:spPr>
          <p:style>
            <a:lnRef idx="1">
              <a:schemeClr val="accent1"/>
            </a:lnRef>
            <a:fillRef idx="0">
              <a:schemeClr val="accent1"/>
            </a:fillRef>
            <a:effectRef idx="0">
              <a:schemeClr val="accent1"/>
            </a:effectRef>
            <a:fontRef idx="minor">
              <a:schemeClr val="tx1"/>
            </a:fontRef>
          </p:style>
        </p:cxnSp>
        <p:sp>
          <p:nvSpPr>
            <p:cNvPr id="73" name="CuadroTexto 72">
              <a:extLst>
                <a:ext uri="{FF2B5EF4-FFF2-40B4-BE49-F238E27FC236}">
                  <a16:creationId xmlns:a16="http://schemas.microsoft.com/office/drawing/2014/main" id="{8FA785EA-7B93-4FBD-BB79-EF14B4A0EBC1}"/>
                </a:ext>
              </a:extLst>
            </p:cNvPr>
            <p:cNvSpPr txBox="1"/>
            <p:nvPr/>
          </p:nvSpPr>
          <p:spPr>
            <a:xfrm>
              <a:off x="6903097" y="2027250"/>
              <a:ext cx="2235200" cy="584775"/>
            </a:xfrm>
            <a:prstGeom prst="rect">
              <a:avLst/>
            </a:prstGeom>
            <a:noFill/>
          </p:spPr>
          <p:txBody>
            <a:bodyPr wrap="square" rtlCol="0">
              <a:spAutoFit/>
            </a:bodyPr>
            <a:lstStyle/>
            <a:p>
              <a:pPr algn="ctr"/>
              <a:r>
                <a:rPr lang="es-CO" sz="1600" b="1" dirty="0">
                  <a:effectLst>
                    <a:outerShdw blurRad="38100" dist="38100" dir="2700000" algn="tl">
                      <a:srgbClr val="000000">
                        <a:alpha val="43137"/>
                      </a:srgbClr>
                    </a:outerShdw>
                  </a:effectLst>
                  <a:latin typeface="Candara" panose="020E0502030303020204" pitchFamily="34" charset="0"/>
                </a:rPr>
                <a:t>Crecimiento Vs Plan Operativo</a:t>
              </a:r>
            </a:p>
          </p:txBody>
        </p:sp>
        <p:sp>
          <p:nvSpPr>
            <p:cNvPr id="74" name="CuadroTexto 73">
              <a:extLst>
                <a:ext uri="{FF2B5EF4-FFF2-40B4-BE49-F238E27FC236}">
                  <a16:creationId xmlns:a16="http://schemas.microsoft.com/office/drawing/2014/main" id="{10A7A8EF-E20A-406B-9720-39C3AD616BF7}"/>
                </a:ext>
              </a:extLst>
            </p:cNvPr>
            <p:cNvSpPr txBox="1"/>
            <p:nvPr/>
          </p:nvSpPr>
          <p:spPr>
            <a:xfrm>
              <a:off x="7791633" y="2550367"/>
              <a:ext cx="805543" cy="369332"/>
            </a:xfrm>
            <a:prstGeom prst="rect">
              <a:avLst/>
            </a:prstGeom>
            <a:noFill/>
          </p:spPr>
          <p:txBody>
            <a:bodyPr wrap="square" rtlCol="0">
              <a:spAutoFit/>
            </a:bodyPr>
            <a:lstStyle/>
            <a:p>
              <a:r>
                <a:rPr lang="es-CO" b="1" dirty="0">
                  <a:solidFill>
                    <a:srgbClr val="FF0000"/>
                  </a:solidFill>
                </a:rPr>
                <a:t>12%</a:t>
              </a:r>
            </a:p>
          </p:txBody>
        </p:sp>
        <p:sp>
          <p:nvSpPr>
            <p:cNvPr id="76" name="CuadroTexto 75">
              <a:extLst>
                <a:ext uri="{FF2B5EF4-FFF2-40B4-BE49-F238E27FC236}">
                  <a16:creationId xmlns:a16="http://schemas.microsoft.com/office/drawing/2014/main" id="{BCE84E3A-38E9-48BE-AEF6-2D366B534978}"/>
                </a:ext>
              </a:extLst>
            </p:cNvPr>
            <p:cNvSpPr txBox="1"/>
            <p:nvPr/>
          </p:nvSpPr>
          <p:spPr>
            <a:xfrm>
              <a:off x="4930759" y="2083957"/>
              <a:ext cx="772262" cy="400110"/>
            </a:xfrm>
            <a:prstGeom prst="rect">
              <a:avLst/>
            </a:prstGeom>
            <a:noFill/>
          </p:spPr>
          <p:txBody>
            <a:bodyPr wrap="square" rtlCol="0" anchor="ctr">
              <a:spAutoFit/>
            </a:bodyPr>
            <a:lstStyle/>
            <a:p>
              <a:pPr algn="ctr"/>
              <a:r>
                <a:rPr lang="es-CO" sz="2000" b="1" dirty="0">
                  <a:solidFill>
                    <a:srgbClr val="C00000"/>
                  </a:solidFill>
                  <a:effectLst>
                    <a:outerShdw blurRad="38100" dist="38100" dir="2700000" algn="tl">
                      <a:srgbClr val="000000">
                        <a:alpha val="43137"/>
                      </a:srgbClr>
                    </a:outerShdw>
                  </a:effectLst>
                  <a:latin typeface="Candara" panose="020E0502030303020204" pitchFamily="34" charset="0"/>
                </a:rPr>
                <a:t>PO:</a:t>
              </a:r>
            </a:p>
          </p:txBody>
        </p:sp>
        <p:sp>
          <p:nvSpPr>
            <p:cNvPr id="77" name="CuadroTexto 76">
              <a:extLst>
                <a:ext uri="{FF2B5EF4-FFF2-40B4-BE49-F238E27FC236}">
                  <a16:creationId xmlns:a16="http://schemas.microsoft.com/office/drawing/2014/main" id="{F41BD955-6896-4120-9052-5BEFFBB5AA99}"/>
                </a:ext>
              </a:extLst>
            </p:cNvPr>
            <p:cNvSpPr txBox="1"/>
            <p:nvPr/>
          </p:nvSpPr>
          <p:spPr>
            <a:xfrm>
              <a:off x="4901366" y="2309417"/>
              <a:ext cx="2127939" cy="584775"/>
            </a:xfrm>
            <a:prstGeom prst="rect">
              <a:avLst/>
            </a:prstGeom>
            <a:noFill/>
          </p:spPr>
          <p:txBody>
            <a:bodyPr wrap="square" rtlCol="0" anchor="ctr">
              <a:spAutoFit/>
            </a:bodyPr>
            <a:lstStyle/>
            <a:p>
              <a:pPr algn="ctr"/>
              <a:r>
                <a:rPr lang="es-CO" sz="3200" b="1" dirty="0">
                  <a:solidFill>
                    <a:srgbClr val="008CC4"/>
                  </a:solidFill>
                  <a:effectLst>
                    <a:outerShdw blurRad="38100" dist="38100" dir="2700000" algn="tl">
                      <a:srgbClr val="000000">
                        <a:alpha val="43137"/>
                      </a:srgbClr>
                    </a:outerShdw>
                  </a:effectLst>
                  <a:latin typeface="Candara" panose="020E0502030303020204" pitchFamily="34" charset="0"/>
                </a:rPr>
                <a:t>Actual: 67</a:t>
              </a:r>
            </a:p>
          </p:txBody>
        </p:sp>
        <p:sp>
          <p:nvSpPr>
            <p:cNvPr id="78" name="CuadroTexto 77">
              <a:extLst>
                <a:ext uri="{FF2B5EF4-FFF2-40B4-BE49-F238E27FC236}">
                  <a16:creationId xmlns:a16="http://schemas.microsoft.com/office/drawing/2014/main" id="{02CFF63E-895B-461A-A2D3-86314F506E21}"/>
                </a:ext>
              </a:extLst>
            </p:cNvPr>
            <p:cNvSpPr txBox="1"/>
            <p:nvPr/>
          </p:nvSpPr>
          <p:spPr>
            <a:xfrm>
              <a:off x="6191251" y="1973484"/>
              <a:ext cx="772262" cy="584775"/>
            </a:xfrm>
            <a:prstGeom prst="rect">
              <a:avLst/>
            </a:prstGeom>
            <a:noFill/>
          </p:spPr>
          <p:txBody>
            <a:bodyPr wrap="square" rtlCol="0" anchor="ctr">
              <a:spAutoFit/>
            </a:bodyPr>
            <a:lstStyle/>
            <a:p>
              <a:pPr algn="ctr"/>
              <a:r>
                <a:rPr lang="es-CO" sz="3200" b="1" dirty="0">
                  <a:solidFill>
                    <a:srgbClr val="C00000"/>
                  </a:solidFill>
                  <a:latin typeface="Candara" panose="020E0502030303020204" pitchFamily="34" charset="0"/>
                </a:rPr>
                <a:t>60</a:t>
              </a:r>
            </a:p>
          </p:txBody>
        </p:sp>
      </p:grpSp>
      <p:grpSp>
        <p:nvGrpSpPr>
          <p:cNvPr id="80" name="Grupo 79">
            <a:extLst>
              <a:ext uri="{FF2B5EF4-FFF2-40B4-BE49-F238E27FC236}">
                <a16:creationId xmlns:a16="http://schemas.microsoft.com/office/drawing/2014/main" id="{2AADAD3C-7C47-419B-B91D-6D5669A73409}"/>
              </a:ext>
            </a:extLst>
          </p:cNvPr>
          <p:cNvGrpSpPr/>
          <p:nvPr/>
        </p:nvGrpSpPr>
        <p:grpSpPr>
          <a:xfrm>
            <a:off x="4022546" y="5543640"/>
            <a:ext cx="4402036" cy="1053519"/>
            <a:chOff x="4934134" y="702195"/>
            <a:chExt cx="4402036" cy="1053519"/>
          </a:xfrm>
        </p:grpSpPr>
        <p:cxnSp>
          <p:nvCxnSpPr>
            <p:cNvPr id="82" name="Conector recto 81">
              <a:extLst>
                <a:ext uri="{FF2B5EF4-FFF2-40B4-BE49-F238E27FC236}">
                  <a16:creationId xmlns:a16="http://schemas.microsoft.com/office/drawing/2014/main" id="{24B6BBB9-3EA6-4FEF-BB3A-3CC75669B519}"/>
                </a:ext>
              </a:extLst>
            </p:cNvPr>
            <p:cNvCxnSpPr/>
            <p:nvPr/>
          </p:nvCxnSpPr>
          <p:spPr>
            <a:xfrm>
              <a:off x="7161385" y="825793"/>
              <a:ext cx="0" cy="929921"/>
            </a:xfrm>
            <a:prstGeom prst="line">
              <a:avLst/>
            </a:prstGeom>
          </p:spPr>
          <p:style>
            <a:lnRef idx="1">
              <a:schemeClr val="accent1"/>
            </a:lnRef>
            <a:fillRef idx="0">
              <a:schemeClr val="accent1"/>
            </a:fillRef>
            <a:effectRef idx="0">
              <a:schemeClr val="accent1"/>
            </a:effectRef>
            <a:fontRef idx="minor">
              <a:schemeClr val="tx1"/>
            </a:fontRef>
          </p:style>
        </p:cxnSp>
        <p:grpSp>
          <p:nvGrpSpPr>
            <p:cNvPr id="83" name="Grupo 82">
              <a:extLst>
                <a:ext uri="{FF2B5EF4-FFF2-40B4-BE49-F238E27FC236}">
                  <a16:creationId xmlns:a16="http://schemas.microsoft.com/office/drawing/2014/main" id="{2CF7B9CA-C3D9-465C-8741-E470F5E4BFF3}"/>
                </a:ext>
              </a:extLst>
            </p:cNvPr>
            <p:cNvGrpSpPr/>
            <p:nvPr/>
          </p:nvGrpSpPr>
          <p:grpSpPr>
            <a:xfrm>
              <a:off x="7100970" y="842240"/>
              <a:ext cx="2235200" cy="843245"/>
              <a:chOff x="6665474" y="649360"/>
              <a:chExt cx="2235200" cy="843245"/>
            </a:xfrm>
          </p:grpSpPr>
          <p:sp>
            <p:nvSpPr>
              <p:cNvPr id="89" name="CuadroTexto 88">
                <a:extLst>
                  <a:ext uri="{FF2B5EF4-FFF2-40B4-BE49-F238E27FC236}">
                    <a16:creationId xmlns:a16="http://schemas.microsoft.com/office/drawing/2014/main" id="{441046E9-1960-402A-8066-20EF168D82A8}"/>
                  </a:ext>
                </a:extLst>
              </p:cNvPr>
              <p:cNvSpPr txBox="1"/>
              <p:nvPr/>
            </p:nvSpPr>
            <p:spPr>
              <a:xfrm>
                <a:off x="6665474" y="649360"/>
                <a:ext cx="2235200" cy="584775"/>
              </a:xfrm>
              <a:prstGeom prst="rect">
                <a:avLst/>
              </a:prstGeom>
              <a:noFill/>
            </p:spPr>
            <p:txBody>
              <a:bodyPr wrap="square" rtlCol="0">
                <a:spAutoFit/>
              </a:bodyPr>
              <a:lstStyle/>
              <a:p>
                <a:pPr algn="ctr"/>
                <a:r>
                  <a:rPr lang="es-CO" sz="1600" b="1" dirty="0">
                    <a:effectLst>
                      <a:outerShdw blurRad="38100" dist="38100" dir="2700000" algn="tl">
                        <a:srgbClr val="000000">
                          <a:alpha val="43137"/>
                        </a:srgbClr>
                      </a:outerShdw>
                    </a:effectLst>
                    <a:latin typeface="Candara" panose="020E0502030303020204" pitchFamily="34" charset="0"/>
                  </a:rPr>
                  <a:t>Crecimiento Vs Plan Operativo</a:t>
                </a:r>
              </a:p>
            </p:txBody>
          </p:sp>
          <p:sp>
            <p:nvSpPr>
              <p:cNvPr id="90" name="CuadroTexto 89">
                <a:extLst>
                  <a:ext uri="{FF2B5EF4-FFF2-40B4-BE49-F238E27FC236}">
                    <a16:creationId xmlns:a16="http://schemas.microsoft.com/office/drawing/2014/main" id="{1D8F0155-ED48-4ABF-8DB7-6F553A53B905}"/>
                  </a:ext>
                </a:extLst>
              </p:cNvPr>
              <p:cNvSpPr txBox="1"/>
              <p:nvPr/>
            </p:nvSpPr>
            <p:spPr>
              <a:xfrm>
                <a:off x="7489133" y="1123273"/>
                <a:ext cx="805543" cy="369332"/>
              </a:xfrm>
              <a:prstGeom prst="rect">
                <a:avLst/>
              </a:prstGeom>
              <a:noFill/>
            </p:spPr>
            <p:txBody>
              <a:bodyPr wrap="square" rtlCol="0">
                <a:spAutoFit/>
              </a:bodyPr>
              <a:lstStyle/>
              <a:p>
                <a:r>
                  <a:rPr lang="es-CO" b="1" dirty="0">
                    <a:solidFill>
                      <a:srgbClr val="FF0000"/>
                    </a:solidFill>
                  </a:rPr>
                  <a:t>1%</a:t>
                </a:r>
              </a:p>
            </p:txBody>
          </p:sp>
        </p:grpSp>
        <p:grpSp>
          <p:nvGrpSpPr>
            <p:cNvPr id="84" name="Grupo 83">
              <a:extLst>
                <a:ext uri="{FF2B5EF4-FFF2-40B4-BE49-F238E27FC236}">
                  <a16:creationId xmlns:a16="http://schemas.microsoft.com/office/drawing/2014/main" id="{3C64D61C-5DB0-4BCC-A7DB-C23AE7F0758B}"/>
                </a:ext>
              </a:extLst>
            </p:cNvPr>
            <p:cNvGrpSpPr/>
            <p:nvPr/>
          </p:nvGrpSpPr>
          <p:grpSpPr>
            <a:xfrm>
              <a:off x="4934134" y="702195"/>
              <a:ext cx="2136629" cy="960053"/>
              <a:chOff x="4438249" y="524187"/>
              <a:chExt cx="2136629" cy="960053"/>
            </a:xfrm>
          </p:grpSpPr>
          <p:sp>
            <p:nvSpPr>
              <p:cNvPr id="86" name="CuadroTexto 85">
                <a:extLst>
                  <a:ext uri="{FF2B5EF4-FFF2-40B4-BE49-F238E27FC236}">
                    <a16:creationId xmlns:a16="http://schemas.microsoft.com/office/drawing/2014/main" id="{299793DF-7A57-46C1-9AD8-BCD6AAE5BA4E}"/>
                  </a:ext>
                </a:extLst>
              </p:cNvPr>
              <p:cNvSpPr txBox="1"/>
              <p:nvPr/>
            </p:nvSpPr>
            <p:spPr>
              <a:xfrm>
                <a:off x="4438249" y="664371"/>
                <a:ext cx="772262" cy="400110"/>
              </a:xfrm>
              <a:prstGeom prst="rect">
                <a:avLst/>
              </a:prstGeom>
              <a:noFill/>
            </p:spPr>
            <p:txBody>
              <a:bodyPr wrap="square" rtlCol="0" anchor="ctr">
                <a:spAutoFit/>
              </a:bodyPr>
              <a:lstStyle/>
              <a:p>
                <a:pPr algn="ctr"/>
                <a:r>
                  <a:rPr lang="es-CO" sz="2000" b="1" dirty="0">
                    <a:solidFill>
                      <a:srgbClr val="C00000"/>
                    </a:solidFill>
                    <a:effectLst>
                      <a:outerShdw blurRad="38100" dist="38100" dir="2700000" algn="tl">
                        <a:srgbClr val="000000">
                          <a:alpha val="43137"/>
                        </a:srgbClr>
                      </a:outerShdw>
                    </a:effectLst>
                    <a:latin typeface="Candara" panose="020E0502030303020204" pitchFamily="34" charset="0"/>
                  </a:rPr>
                  <a:t>PO:</a:t>
                </a:r>
              </a:p>
            </p:txBody>
          </p:sp>
          <p:sp>
            <p:nvSpPr>
              <p:cNvPr id="87" name="CuadroTexto 86">
                <a:extLst>
                  <a:ext uri="{FF2B5EF4-FFF2-40B4-BE49-F238E27FC236}">
                    <a16:creationId xmlns:a16="http://schemas.microsoft.com/office/drawing/2014/main" id="{BAA4CE3B-AC2D-4452-B5D2-1FC425ABA285}"/>
                  </a:ext>
                </a:extLst>
              </p:cNvPr>
              <p:cNvSpPr txBox="1"/>
              <p:nvPr/>
            </p:nvSpPr>
            <p:spPr>
              <a:xfrm>
                <a:off x="4483345" y="899465"/>
                <a:ext cx="2073797" cy="584775"/>
              </a:xfrm>
              <a:prstGeom prst="rect">
                <a:avLst/>
              </a:prstGeom>
              <a:noFill/>
            </p:spPr>
            <p:txBody>
              <a:bodyPr wrap="square" rtlCol="0" anchor="ctr">
                <a:spAutoFit/>
              </a:bodyPr>
              <a:lstStyle/>
              <a:p>
                <a:pPr algn="ctr"/>
                <a:r>
                  <a:rPr lang="es-CO" sz="3200" b="1" dirty="0">
                    <a:solidFill>
                      <a:srgbClr val="008CC4"/>
                    </a:solidFill>
                    <a:effectLst>
                      <a:outerShdw blurRad="38100" dist="38100" dir="2700000" algn="tl">
                        <a:srgbClr val="000000">
                          <a:alpha val="43137"/>
                        </a:srgbClr>
                      </a:outerShdw>
                    </a:effectLst>
                    <a:latin typeface="Candara" panose="020E0502030303020204" pitchFamily="34" charset="0"/>
                  </a:rPr>
                  <a:t>Actual: 80</a:t>
                </a:r>
              </a:p>
            </p:txBody>
          </p:sp>
          <p:sp>
            <p:nvSpPr>
              <p:cNvPr id="88" name="CuadroTexto 87">
                <a:extLst>
                  <a:ext uri="{FF2B5EF4-FFF2-40B4-BE49-F238E27FC236}">
                    <a16:creationId xmlns:a16="http://schemas.microsoft.com/office/drawing/2014/main" id="{11568A7C-3C96-4BF2-8EB1-35DAE850B2E7}"/>
                  </a:ext>
                </a:extLst>
              </p:cNvPr>
              <p:cNvSpPr txBox="1"/>
              <p:nvPr/>
            </p:nvSpPr>
            <p:spPr>
              <a:xfrm>
                <a:off x="5802616" y="524187"/>
                <a:ext cx="772262" cy="584775"/>
              </a:xfrm>
              <a:prstGeom prst="rect">
                <a:avLst/>
              </a:prstGeom>
              <a:noFill/>
            </p:spPr>
            <p:txBody>
              <a:bodyPr wrap="square" rtlCol="0" anchor="ctr">
                <a:spAutoFit/>
              </a:bodyPr>
              <a:lstStyle/>
              <a:p>
                <a:pPr algn="ctr"/>
                <a:r>
                  <a:rPr lang="es-MX" sz="3200" b="1" dirty="0">
                    <a:solidFill>
                      <a:srgbClr val="C00000"/>
                    </a:solidFill>
                    <a:latin typeface="Candara" panose="020E0502030303020204" pitchFamily="34" charset="0"/>
                  </a:rPr>
                  <a:t>79</a:t>
                </a:r>
                <a:endParaRPr lang="es-CO" sz="3200" b="1" dirty="0">
                  <a:solidFill>
                    <a:srgbClr val="C00000"/>
                  </a:solidFill>
                  <a:latin typeface="Candara" panose="020E0502030303020204" pitchFamily="34" charset="0"/>
                </a:endParaRPr>
              </a:p>
            </p:txBody>
          </p:sp>
        </p:grpSp>
      </p:grpSp>
      <p:sp>
        <p:nvSpPr>
          <p:cNvPr id="47" name="CuadroTexto 46">
            <a:extLst>
              <a:ext uri="{FF2B5EF4-FFF2-40B4-BE49-F238E27FC236}">
                <a16:creationId xmlns:a16="http://schemas.microsoft.com/office/drawing/2014/main" id="{04E12C5C-808B-4631-B28D-E983832857A6}"/>
              </a:ext>
            </a:extLst>
          </p:cNvPr>
          <p:cNvSpPr txBox="1"/>
          <p:nvPr/>
        </p:nvSpPr>
        <p:spPr>
          <a:xfrm>
            <a:off x="2137295" y="197624"/>
            <a:ext cx="9881937"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FLOTA VEHICULAR</a:t>
            </a:r>
          </a:p>
          <a:p>
            <a:pPr lvl="1"/>
            <a:r>
              <a:rPr lang="es-CO" sz="1600" b="0" kern="0" dirty="0">
                <a:solidFill>
                  <a:schemeClr val="accent1">
                    <a:lumMod val="50000"/>
                  </a:schemeClr>
                </a:solidFill>
              </a:rPr>
              <a:t>Marzo 2024</a:t>
            </a:r>
          </a:p>
        </p:txBody>
      </p:sp>
      <p:cxnSp>
        <p:nvCxnSpPr>
          <p:cNvPr id="48" name="Conector recto 47">
            <a:extLst>
              <a:ext uri="{FF2B5EF4-FFF2-40B4-BE49-F238E27FC236}">
                <a16:creationId xmlns:a16="http://schemas.microsoft.com/office/drawing/2014/main" id="{9A55B1FD-2735-4B07-AB23-77CB710B8012}"/>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55" name="Imagen 54">
            <a:extLst>
              <a:ext uri="{FF2B5EF4-FFF2-40B4-BE49-F238E27FC236}">
                <a16:creationId xmlns:a16="http://schemas.microsoft.com/office/drawing/2014/main" id="{D92E5040-B514-458B-933D-DB1A23EC7B87}"/>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861384" y="186272"/>
            <a:ext cx="1233949" cy="863764"/>
          </a:xfrm>
          <a:prstGeom prst="rect">
            <a:avLst/>
          </a:prstGeom>
        </p:spPr>
      </p:pic>
      <p:pic>
        <p:nvPicPr>
          <p:cNvPr id="85" name="Imagen 84">
            <a:extLst>
              <a:ext uri="{FF2B5EF4-FFF2-40B4-BE49-F238E27FC236}">
                <a16:creationId xmlns:a16="http://schemas.microsoft.com/office/drawing/2014/main" id="{0CD87997-DC87-496D-86B2-88F2FDE742B1}"/>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2972053" y="1569198"/>
            <a:ext cx="1080317" cy="599482"/>
          </a:xfrm>
          <a:prstGeom prst="rect">
            <a:avLst/>
          </a:prstGeom>
        </p:spPr>
      </p:pic>
      <p:pic>
        <p:nvPicPr>
          <p:cNvPr id="92" name="Imagen 91">
            <a:extLst>
              <a:ext uri="{FF2B5EF4-FFF2-40B4-BE49-F238E27FC236}">
                <a16:creationId xmlns:a16="http://schemas.microsoft.com/office/drawing/2014/main" id="{A43FA34C-C1ED-488E-9EE2-B3091CBA565F}"/>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2952868" y="2584048"/>
            <a:ext cx="1080317" cy="599482"/>
          </a:xfrm>
          <a:prstGeom prst="rect">
            <a:avLst/>
          </a:prstGeom>
        </p:spPr>
      </p:pic>
      <p:pic>
        <p:nvPicPr>
          <p:cNvPr id="93" name="Imagen 92">
            <a:extLst>
              <a:ext uri="{FF2B5EF4-FFF2-40B4-BE49-F238E27FC236}">
                <a16:creationId xmlns:a16="http://schemas.microsoft.com/office/drawing/2014/main" id="{F860F46C-D603-4361-BE95-BCE887C857FE}"/>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2946085" y="3680393"/>
            <a:ext cx="1080317" cy="599482"/>
          </a:xfrm>
          <a:prstGeom prst="rect">
            <a:avLst/>
          </a:prstGeom>
        </p:spPr>
      </p:pic>
      <p:pic>
        <p:nvPicPr>
          <p:cNvPr id="94" name="Imagen 93">
            <a:extLst>
              <a:ext uri="{FF2B5EF4-FFF2-40B4-BE49-F238E27FC236}">
                <a16:creationId xmlns:a16="http://schemas.microsoft.com/office/drawing/2014/main" id="{95AC4E26-81B0-4B97-A785-51C60EF5756D}"/>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2926900" y="4695243"/>
            <a:ext cx="1080317" cy="599482"/>
          </a:xfrm>
          <a:prstGeom prst="rect">
            <a:avLst/>
          </a:prstGeom>
        </p:spPr>
      </p:pic>
      <p:pic>
        <p:nvPicPr>
          <p:cNvPr id="96" name="Imagen 95">
            <a:extLst>
              <a:ext uri="{FF2B5EF4-FFF2-40B4-BE49-F238E27FC236}">
                <a16:creationId xmlns:a16="http://schemas.microsoft.com/office/drawing/2014/main" id="{0A1BCE93-26D2-4994-BFBB-41D2C33D674D}"/>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2897929" y="5743968"/>
            <a:ext cx="1080317" cy="599482"/>
          </a:xfrm>
          <a:prstGeom prst="rect">
            <a:avLst/>
          </a:prstGeom>
        </p:spPr>
      </p:pic>
      <p:sp>
        <p:nvSpPr>
          <p:cNvPr id="2" name="CuadroTexto 1">
            <a:extLst>
              <a:ext uri="{FF2B5EF4-FFF2-40B4-BE49-F238E27FC236}">
                <a16:creationId xmlns:a16="http://schemas.microsoft.com/office/drawing/2014/main" id="{5666AAE5-54FA-47CA-86FE-6A25EB257C7F}"/>
              </a:ext>
            </a:extLst>
          </p:cNvPr>
          <p:cNvSpPr txBox="1"/>
          <p:nvPr/>
        </p:nvSpPr>
        <p:spPr>
          <a:xfrm>
            <a:off x="9012949" y="3401775"/>
            <a:ext cx="2859450" cy="1077218"/>
          </a:xfrm>
          <a:prstGeom prst="rect">
            <a:avLst/>
          </a:prstGeom>
          <a:noFill/>
        </p:spPr>
        <p:txBody>
          <a:bodyPr wrap="square" rtlCol="0">
            <a:spAutoFit/>
          </a:bodyPr>
          <a:lstStyle/>
          <a:p>
            <a:r>
              <a:rPr lang="es-CO" sz="3200" b="1" dirty="0">
                <a:solidFill>
                  <a:schemeClr val="accent1">
                    <a:lumMod val="50000"/>
                  </a:schemeClr>
                </a:solidFill>
                <a:latin typeface="Candara" panose="020E0502030303020204" pitchFamily="34" charset="0"/>
              </a:rPr>
              <a:t>Flota Vehicular </a:t>
            </a:r>
          </a:p>
          <a:p>
            <a:pPr algn="ctr"/>
            <a:r>
              <a:rPr lang="es-CO" sz="3200" b="1" dirty="0">
                <a:solidFill>
                  <a:schemeClr val="accent1">
                    <a:lumMod val="50000"/>
                  </a:schemeClr>
                </a:solidFill>
                <a:latin typeface="Candara" panose="020E0502030303020204" pitchFamily="34" charset="0"/>
              </a:rPr>
              <a:t>550</a:t>
            </a:r>
          </a:p>
        </p:txBody>
      </p:sp>
      <p:grpSp>
        <p:nvGrpSpPr>
          <p:cNvPr id="52" name="Grupo 51">
            <a:extLst>
              <a:ext uri="{FF2B5EF4-FFF2-40B4-BE49-F238E27FC236}">
                <a16:creationId xmlns:a16="http://schemas.microsoft.com/office/drawing/2014/main" id="{27F1CDFA-C279-4BC7-8D36-A6F839BAB063}"/>
              </a:ext>
            </a:extLst>
          </p:cNvPr>
          <p:cNvGrpSpPr/>
          <p:nvPr/>
        </p:nvGrpSpPr>
        <p:grpSpPr>
          <a:xfrm>
            <a:off x="1049062" y="1464089"/>
            <a:ext cx="1546675" cy="4731962"/>
            <a:chOff x="3287202" y="942049"/>
            <a:chExt cx="1900464" cy="5383464"/>
          </a:xfrm>
        </p:grpSpPr>
        <p:pic>
          <p:nvPicPr>
            <p:cNvPr id="53" name="Imagen 52">
              <a:extLst>
                <a:ext uri="{FF2B5EF4-FFF2-40B4-BE49-F238E27FC236}">
                  <a16:creationId xmlns:a16="http://schemas.microsoft.com/office/drawing/2014/main" id="{ADEE78ED-DE5B-4494-BA78-641C062987A1}"/>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3622970" y="942049"/>
              <a:ext cx="1447967" cy="1154459"/>
            </a:xfrm>
            <a:prstGeom prst="rect">
              <a:avLst/>
            </a:prstGeom>
          </p:spPr>
        </p:pic>
        <p:pic>
          <p:nvPicPr>
            <p:cNvPr id="60" name="Imagen 59">
              <a:extLst>
                <a:ext uri="{FF2B5EF4-FFF2-40B4-BE49-F238E27FC236}">
                  <a16:creationId xmlns:a16="http://schemas.microsoft.com/office/drawing/2014/main" id="{FD9D7256-A0D3-4EA3-B29D-3A4215851A34}"/>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3287202" y="5705310"/>
              <a:ext cx="1807065" cy="620203"/>
            </a:xfrm>
            <a:prstGeom prst="rect">
              <a:avLst/>
            </a:prstGeom>
          </p:spPr>
        </p:pic>
        <p:pic>
          <p:nvPicPr>
            <p:cNvPr id="61" name="Imagen 60">
              <a:extLst>
                <a:ext uri="{FF2B5EF4-FFF2-40B4-BE49-F238E27FC236}">
                  <a16:creationId xmlns:a16="http://schemas.microsoft.com/office/drawing/2014/main" id="{BD90FAA4-97C0-4AC5-B4F7-5E3ED75C174E}"/>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3380601" y="4746390"/>
              <a:ext cx="1807065" cy="388869"/>
            </a:xfrm>
            <a:prstGeom prst="rect">
              <a:avLst/>
            </a:prstGeom>
          </p:spPr>
        </p:pic>
        <p:pic>
          <p:nvPicPr>
            <p:cNvPr id="66" name="Imagen 65">
              <a:extLst>
                <a:ext uri="{FF2B5EF4-FFF2-40B4-BE49-F238E27FC236}">
                  <a16:creationId xmlns:a16="http://schemas.microsoft.com/office/drawing/2014/main" id="{A5EAA5EE-E896-4A14-9AD1-B72B1EAA595A}"/>
                </a:ext>
              </a:extLst>
            </p:cNvPr>
            <p:cNvPicPr>
              <a:picLocks noChangeAspect="1"/>
            </p:cNvPicPr>
            <p:nvPr/>
          </p:nvPicPr>
          <p:blipFill rotWithShape="1">
            <a:blip r:embed="rId8" cstate="email">
              <a:extLst>
                <a:ext uri="{28A0092B-C50C-407E-A947-70E740481C1C}">
                  <a14:useLocalDpi xmlns:a14="http://schemas.microsoft.com/office/drawing/2010/main"/>
                </a:ext>
              </a:extLst>
            </a:blip>
            <a:srcRect l="12658" t="17307" r="12911" b="19214"/>
            <a:stretch/>
          </p:blipFill>
          <p:spPr>
            <a:xfrm>
              <a:off x="3405898" y="2123922"/>
              <a:ext cx="1756468" cy="1009625"/>
            </a:xfrm>
            <a:prstGeom prst="rect">
              <a:avLst/>
            </a:prstGeom>
          </p:spPr>
        </p:pic>
      </p:grpSp>
      <p:sp>
        <p:nvSpPr>
          <p:cNvPr id="70" name="CuadroTexto 69">
            <a:extLst>
              <a:ext uri="{FF2B5EF4-FFF2-40B4-BE49-F238E27FC236}">
                <a16:creationId xmlns:a16="http://schemas.microsoft.com/office/drawing/2014/main" id="{3241C667-9F1A-4DC8-B702-F52DFB7C0347}"/>
              </a:ext>
            </a:extLst>
          </p:cNvPr>
          <p:cNvSpPr txBox="1"/>
          <p:nvPr/>
        </p:nvSpPr>
        <p:spPr>
          <a:xfrm>
            <a:off x="4190250" y="3799781"/>
            <a:ext cx="2106156" cy="584775"/>
          </a:xfrm>
          <a:prstGeom prst="rect">
            <a:avLst/>
          </a:prstGeom>
          <a:noFill/>
        </p:spPr>
        <p:txBody>
          <a:bodyPr wrap="square" rtlCol="0" anchor="ctr">
            <a:spAutoFit/>
          </a:bodyPr>
          <a:lstStyle/>
          <a:p>
            <a:pPr algn="ctr"/>
            <a:r>
              <a:rPr lang="es-CO" sz="3200" b="1" dirty="0">
                <a:solidFill>
                  <a:srgbClr val="008CC4"/>
                </a:solidFill>
                <a:effectLst>
                  <a:outerShdw blurRad="38100" dist="38100" dir="2700000" algn="tl">
                    <a:srgbClr val="000000">
                      <a:alpha val="43137"/>
                    </a:srgbClr>
                  </a:outerShdw>
                </a:effectLst>
                <a:latin typeface="Candara" panose="020E0502030303020204" pitchFamily="34" charset="0"/>
              </a:rPr>
              <a:t>Actual: 110</a:t>
            </a:r>
          </a:p>
        </p:txBody>
      </p:sp>
      <p:sp>
        <p:nvSpPr>
          <p:cNvPr id="75" name="CuadroTexto 2">
            <a:extLst>
              <a:ext uri="{FF2B5EF4-FFF2-40B4-BE49-F238E27FC236}">
                <a16:creationId xmlns:a16="http://schemas.microsoft.com/office/drawing/2014/main" id="{91AD1E2E-20A9-4470-9280-616F8FFFF8B8}"/>
              </a:ext>
            </a:extLst>
          </p:cNvPr>
          <p:cNvSpPr txBox="1"/>
          <p:nvPr/>
        </p:nvSpPr>
        <p:spPr>
          <a:xfrm>
            <a:off x="7817869" y="6119336"/>
            <a:ext cx="3728134" cy="523220"/>
          </a:xfrm>
          <a:prstGeom prst="rect">
            <a:avLst/>
          </a:prstGeom>
          <a:noFill/>
        </p:spPr>
        <p:txBody>
          <a:bodyPr wrap="square" rtlCol="0">
            <a:spAutoFit/>
          </a:bodyPr>
          <a:lstStyle>
            <a:defPPr>
              <a:defRPr lang="es-CO"/>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s-CO" sz="1400" dirty="0">
                <a:solidFill>
                  <a:srgbClr val="C00000"/>
                </a:solidFill>
              </a:rPr>
              <a:t>Presenta informe de incumplimiento SAC 90 P.O. (16 vehículos en adiciones suscritas). </a:t>
            </a:r>
          </a:p>
        </p:txBody>
      </p:sp>
      <p:pic>
        <p:nvPicPr>
          <p:cNvPr id="79" name="Picture 2">
            <a:extLst>
              <a:ext uri="{FF2B5EF4-FFF2-40B4-BE49-F238E27FC236}">
                <a16:creationId xmlns:a16="http://schemas.microsoft.com/office/drawing/2014/main" id="{F39361DD-9AA4-4482-98EA-608BE935199F}"/>
              </a:ext>
            </a:extLst>
          </p:cNvPr>
          <p:cNvPicPr>
            <a:picLocks noChangeAspect="1" noChangeArrowheads="1"/>
          </p:cNvPicPr>
          <p:nvPr/>
        </p:nvPicPr>
        <p:blipFill rotWithShape="1">
          <a:blip r:embed="rId9" cstate="screen">
            <a:extLst>
              <a:ext uri="{28A0092B-C50C-407E-A947-70E740481C1C}">
                <a14:useLocalDpi xmlns:a14="http://schemas.microsoft.com/office/drawing/2010/main"/>
              </a:ext>
            </a:extLst>
          </a:blip>
          <a:srcRect/>
          <a:stretch/>
        </p:blipFill>
        <p:spPr bwMode="auto">
          <a:xfrm>
            <a:off x="1333292" y="3995061"/>
            <a:ext cx="853709" cy="4839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1" name="Imagen 80">
            <a:extLst>
              <a:ext uri="{FF2B5EF4-FFF2-40B4-BE49-F238E27FC236}">
                <a16:creationId xmlns:a16="http://schemas.microsoft.com/office/drawing/2014/main" id="{A3C9FF78-671F-4231-B8BA-3BF48B4B6967}"/>
              </a:ext>
            </a:extLst>
          </p:cNvPr>
          <p:cNvPicPr>
            <a:picLocks noChangeAspect="1"/>
          </p:cNvPicPr>
          <p:nvPr/>
        </p:nvPicPr>
        <p:blipFill>
          <a:blip r:embed="rId10"/>
          <a:stretch>
            <a:fillRect/>
          </a:stretch>
        </p:blipFill>
        <p:spPr>
          <a:xfrm>
            <a:off x="1165277" y="3342035"/>
            <a:ext cx="1201016" cy="676715"/>
          </a:xfrm>
          <a:prstGeom prst="rect">
            <a:avLst/>
          </a:prstGeom>
        </p:spPr>
      </p:pic>
    </p:spTree>
    <p:extLst>
      <p:ext uri="{BB962C8B-B14F-4D97-AF65-F5344CB8AC3E}">
        <p14:creationId xmlns:p14="http://schemas.microsoft.com/office/powerpoint/2010/main" val="1160818935"/>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CuadroTexto 26">
            <a:extLst>
              <a:ext uri="{FF2B5EF4-FFF2-40B4-BE49-F238E27FC236}">
                <a16:creationId xmlns:a16="http://schemas.microsoft.com/office/drawing/2014/main" id="{EA9436A9-AB5C-45F1-9A41-8CA3F20AA7F2}"/>
              </a:ext>
            </a:extLst>
          </p:cNvPr>
          <p:cNvSpPr txBox="1"/>
          <p:nvPr/>
        </p:nvSpPr>
        <p:spPr>
          <a:xfrm>
            <a:off x="2265237" y="158543"/>
            <a:ext cx="9881937"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FLOTA VEHICULAR</a:t>
            </a:r>
          </a:p>
          <a:p>
            <a:pPr lvl="1"/>
            <a:r>
              <a:rPr lang="es-CO" sz="1600" b="0" kern="0" dirty="0">
                <a:solidFill>
                  <a:schemeClr val="accent1">
                    <a:lumMod val="50000"/>
                  </a:schemeClr>
                </a:solidFill>
              </a:rPr>
              <a:t>Tipología Marzo 2024</a:t>
            </a:r>
          </a:p>
        </p:txBody>
      </p:sp>
      <p:cxnSp>
        <p:nvCxnSpPr>
          <p:cNvPr id="31" name="Conector recto 30">
            <a:extLst>
              <a:ext uri="{FF2B5EF4-FFF2-40B4-BE49-F238E27FC236}">
                <a16:creationId xmlns:a16="http://schemas.microsoft.com/office/drawing/2014/main" id="{579488A0-0D20-4FB8-AFB2-93EEE03979DE}"/>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32" name="Imagen 31">
            <a:extLst>
              <a:ext uri="{FF2B5EF4-FFF2-40B4-BE49-F238E27FC236}">
                <a16:creationId xmlns:a16="http://schemas.microsoft.com/office/drawing/2014/main" id="{CE66EA60-3466-49B2-B4B0-852EFAB96C3B}"/>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861384" y="186272"/>
            <a:ext cx="1233949" cy="863764"/>
          </a:xfrm>
          <a:prstGeom prst="rect">
            <a:avLst/>
          </a:prstGeom>
        </p:spPr>
      </p:pic>
      <p:sp>
        <p:nvSpPr>
          <p:cNvPr id="20" name="CuadroTexto 19">
            <a:extLst>
              <a:ext uri="{FF2B5EF4-FFF2-40B4-BE49-F238E27FC236}">
                <a16:creationId xmlns:a16="http://schemas.microsoft.com/office/drawing/2014/main" id="{859FD674-CFE2-4FE5-9390-30C8E07686F3}"/>
              </a:ext>
            </a:extLst>
          </p:cNvPr>
          <p:cNvSpPr txBox="1"/>
          <p:nvPr/>
        </p:nvSpPr>
        <p:spPr>
          <a:xfrm>
            <a:off x="2971634" y="1528706"/>
            <a:ext cx="6403632" cy="584775"/>
          </a:xfrm>
          <a:prstGeom prst="rect">
            <a:avLst/>
          </a:prstGeom>
          <a:noFill/>
        </p:spPr>
        <p:txBody>
          <a:bodyPr wrap="square" rtlCol="0" anchor="ctr">
            <a:spAutoFit/>
          </a:bodyPr>
          <a:lstStyle/>
          <a:p>
            <a:r>
              <a:rPr lang="es-CO" sz="3200" b="1" dirty="0">
                <a:solidFill>
                  <a:srgbClr val="008CC4"/>
                </a:solidFill>
                <a:latin typeface="Candara" panose="020E0502030303020204" pitchFamily="34" charset="0"/>
              </a:rPr>
              <a:t>Compactador: 			         271</a:t>
            </a:r>
          </a:p>
        </p:txBody>
      </p:sp>
      <p:sp>
        <p:nvSpPr>
          <p:cNvPr id="21" name="CuadroTexto 20">
            <a:extLst>
              <a:ext uri="{FF2B5EF4-FFF2-40B4-BE49-F238E27FC236}">
                <a16:creationId xmlns:a16="http://schemas.microsoft.com/office/drawing/2014/main" id="{037DFB0C-621C-4846-A35B-FEA2FDE2421F}"/>
              </a:ext>
            </a:extLst>
          </p:cNvPr>
          <p:cNvSpPr txBox="1"/>
          <p:nvPr/>
        </p:nvSpPr>
        <p:spPr>
          <a:xfrm>
            <a:off x="2912356" y="4447633"/>
            <a:ext cx="6522188" cy="584775"/>
          </a:xfrm>
          <a:prstGeom prst="rect">
            <a:avLst/>
          </a:prstGeom>
          <a:noFill/>
        </p:spPr>
        <p:txBody>
          <a:bodyPr wrap="square" rtlCol="0" anchor="ctr">
            <a:spAutoFit/>
          </a:bodyPr>
          <a:lstStyle/>
          <a:p>
            <a:r>
              <a:rPr lang="es-CO" sz="3200" b="1" dirty="0">
                <a:solidFill>
                  <a:srgbClr val="008CC4"/>
                </a:solidFill>
                <a:latin typeface="Candara" panose="020E0502030303020204" pitchFamily="34" charset="0"/>
              </a:rPr>
              <a:t>Volquetas:  				 43</a:t>
            </a:r>
          </a:p>
        </p:txBody>
      </p:sp>
      <p:sp>
        <p:nvSpPr>
          <p:cNvPr id="22" name="CuadroTexto 21">
            <a:extLst>
              <a:ext uri="{FF2B5EF4-FFF2-40B4-BE49-F238E27FC236}">
                <a16:creationId xmlns:a16="http://schemas.microsoft.com/office/drawing/2014/main" id="{4DC95792-0507-4645-AA55-84901A89054A}"/>
              </a:ext>
            </a:extLst>
          </p:cNvPr>
          <p:cNvSpPr txBox="1"/>
          <p:nvPr/>
        </p:nvSpPr>
        <p:spPr>
          <a:xfrm>
            <a:off x="2912356" y="2931571"/>
            <a:ext cx="6522188" cy="584775"/>
          </a:xfrm>
          <a:prstGeom prst="rect">
            <a:avLst/>
          </a:prstGeom>
          <a:noFill/>
        </p:spPr>
        <p:txBody>
          <a:bodyPr wrap="square" rtlCol="0" anchor="ctr">
            <a:spAutoFit/>
          </a:bodyPr>
          <a:lstStyle/>
          <a:p>
            <a:r>
              <a:rPr lang="es-CO" sz="3200" b="1" dirty="0">
                <a:solidFill>
                  <a:srgbClr val="008CC4"/>
                </a:solidFill>
                <a:latin typeface="Candara" panose="020E0502030303020204" pitchFamily="34" charset="0"/>
              </a:rPr>
              <a:t>Barredoras Mecánicas:  	           28</a:t>
            </a:r>
          </a:p>
        </p:txBody>
      </p:sp>
      <p:sp>
        <p:nvSpPr>
          <p:cNvPr id="23" name="CuadroTexto 22">
            <a:extLst>
              <a:ext uri="{FF2B5EF4-FFF2-40B4-BE49-F238E27FC236}">
                <a16:creationId xmlns:a16="http://schemas.microsoft.com/office/drawing/2014/main" id="{B21F8283-2984-4FE4-96F7-5D365C0F135A}"/>
              </a:ext>
            </a:extLst>
          </p:cNvPr>
          <p:cNvSpPr txBox="1"/>
          <p:nvPr/>
        </p:nvSpPr>
        <p:spPr>
          <a:xfrm>
            <a:off x="2912356" y="5122216"/>
            <a:ext cx="6522188" cy="584775"/>
          </a:xfrm>
          <a:prstGeom prst="rect">
            <a:avLst/>
          </a:prstGeom>
          <a:noFill/>
        </p:spPr>
        <p:txBody>
          <a:bodyPr wrap="square" rtlCol="0" anchor="ctr">
            <a:spAutoFit/>
          </a:bodyPr>
          <a:lstStyle/>
          <a:p>
            <a:r>
              <a:rPr lang="es-CO" sz="3200" b="1" dirty="0">
                <a:solidFill>
                  <a:srgbClr val="008CC4"/>
                </a:solidFill>
                <a:latin typeface="Candara" panose="020E0502030303020204" pitchFamily="34" charset="0"/>
              </a:rPr>
              <a:t>Camión:   					  25</a:t>
            </a:r>
          </a:p>
        </p:txBody>
      </p:sp>
      <p:sp>
        <p:nvSpPr>
          <p:cNvPr id="24" name="CuadroTexto 23">
            <a:extLst>
              <a:ext uri="{FF2B5EF4-FFF2-40B4-BE49-F238E27FC236}">
                <a16:creationId xmlns:a16="http://schemas.microsoft.com/office/drawing/2014/main" id="{FA354511-F13A-47AA-B5DE-A3F3AEA02D98}"/>
              </a:ext>
            </a:extLst>
          </p:cNvPr>
          <p:cNvSpPr txBox="1"/>
          <p:nvPr/>
        </p:nvSpPr>
        <p:spPr>
          <a:xfrm>
            <a:off x="2971634" y="5706991"/>
            <a:ext cx="6522188" cy="584775"/>
          </a:xfrm>
          <a:prstGeom prst="rect">
            <a:avLst/>
          </a:prstGeom>
          <a:noFill/>
        </p:spPr>
        <p:txBody>
          <a:bodyPr wrap="square" rtlCol="0" anchor="ctr">
            <a:spAutoFit/>
          </a:bodyPr>
          <a:lstStyle/>
          <a:p>
            <a:r>
              <a:rPr lang="es-CO" sz="3200" b="1" dirty="0">
                <a:solidFill>
                  <a:srgbClr val="008CC4"/>
                </a:solidFill>
                <a:latin typeface="Candara" panose="020E0502030303020204" pitchFamily="34" charset="0"/>
              </a:rPr>
              <a:t>Utilitarios:   			          139</a:t>
            </a:r>
          </a:p>
        </p:txBody>
      </p:sp>
      <p:sp>
        <p:nvSpPr>
          <p:cNvPr id="25" name="CuadroTexto 24">
            <a:extLst>
              <a:ext uri="{FF2B5EF4-FFF2-40B4-BE49-F238E27FC236}">
                <a16:creationId xmlns:a16="http://schemas.microsoft.com/office/drawing/2014/main" id="{FE37C5BE-3F60-4B94-A723-AE9E1EE999CE}"/>
              </a:ext>
            </a:extLst>
          </p:cNvPr>
          <p:cNvSpPr txBox="1"/>
          <p:nvPr/>
        </p:nvSpPr>
        <p:spPr>
          <a:xfrm>
            <a:off x="2912356" y="3717599"/>
            <a:ext cx="6522188" cy="584775"/>
          </a:xfrm>
          <a:prstGeom prst="rect">
            <a:avLst/>
          </a:prstGeom>
          <a:noFill/>
        </p:spPr>
        <p:txBody>
          <a:bodyPr wrap="square" rtlCol="0" anchor="ctr">
            <a:spAutoFit/>
          </a:bodyPr>
          <a:lstStyle/>
          <a:p>
            <a:r>
              <a:rPr lang="es-CO" sz="3200" b="1" dirty="0" err="1">
                <a:solidFill>
                  <a:srgbClr val="008CC4"/>
                </a:solidFill>
                <a:latin typeface="Candara" panose="020E0502030303020204" pitchFamily="34" charset="0"/>
              </a:rPr>
              <a:t>AmpIirrol</a:t>
            </a:r>
            <a:r>
              <a:rPr lang="es-CO" sz="3200" b="1" dirty="0">
                <a:solidFill>
                  <a:srgbClr val="008CC4"/>
                </a:solidFill>
                <a:latin typeface="Candara" panose="020E0502030303020204" pitchFamily="34" charset="0"/>
              </a:rPr>
              <a:t>:  				 28</a:t>
            </a:r>
          </a:p>
        </p:txBody>
      </p:sp>
      <p:sp>
        <p:nvSpPr>
          <p:cNvPr id="26" name="CuadroTexto 25">
            <a:extLst>
              <a:ext uri="{FF2B5EF4-FFF2-40B4-BE49-F238E27FC236}">
                <a16:creationId xmlns:a16="http://schemas.microsoft.com/office/drawing/2014/main" id="{20027B4D-15A3-4F64-827F-C0557DA3060D}"/>
              </a:ext>
            </a:extLst>
          </p:cNvPr>
          <p:cNvSpPr txBox="1"/>
          <p:nvPr/>
        </p:nvSpPr>
        <p:spPr>
          <a:xfrm>
            <a:off x="2971634" y="2230138"/>
            <a:ext cx="6522188" cy="584775"/>
          </a:xfrm>
          <a:prstGeom prst="rect">
            <a:avLst/>
          </a:prstGeom>
          <a:noFill/>
        </p:spPr>
        <p:txBody>
          <a:bodyPr wrap="square" rtlCol="0" anchor="ctr">
            <a:spAutoFit/>
          </a:bodyPr>
          <a:lstStyle/>
          <a:p>
            <a:r>
              <a:rPr lang="es-CO" sz="3200" b="1" dirty="0">
                <a:solidFill>
                  <a:srgbClr val="008CC4"/>
                </a:solidFill>
                <a:latin typeface="Candara" panose="020E0502030303020204" pitchFamily="34" charset="0"/>
              </a:rPr>
              <a:t>Vehículos de Lavado:		           16 </a:t>
            </a:r>
          </a:p>
        </p:txBody>
      </p:sp>
      <p:pic>
        <p:nvPicPr>
          <p:cNvPr id="28" name="Imagen 27">
            <a:extLst>
              <a:ext uri="{FF2B5EF4-FFF2-40B4-BE49-F238E27FC236}">
                <a16:creationId xmlns:a16="http://schemas.microsoft.com/office/drawing/2014/main" id="{86AB2F2F-AB30-4967-A2E2-FF57C7EE529E}"/>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1869004" y="5877341"/>
            <a:ext cx="825283" cy="485194"/>
          </a:xfrm>
          <a:prstGeom prst="rect">
            <a:avLst/>
          </a:prstGeom>
        </p:spPr>
      </p:pic>
      <p:pic>
        <p:nvPicPr>
          <p:cNvPr id="29" name="Imagen 28">
            <a:extLst>
              <a:ext uri="{FF2B5EF4-FFF2-40B4-BE49-F238E27FC236}">
                <a16:creationId xmlns:a16="http://schemas.microsoft.com/office/drawing/2014/main" id="{998DAEAD-5E5F-4882-8DD4-61660AF57A3A}"/>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1851074" y="5184886"/>
            <a:ext cx="858757" cy="584775"/>
          </a:xfrm>
          <a:prstGeom prst="rect">
            <a:avLst/>
          </a:prstGeom>
        </p:spPr>
      </p:pic>
      <p:pic>
        <p:nvPicPr>
          <p:cNvPr id="30" name="Imagen 29">
            <a:extLst>
              <a:ext uri="{FF2B5EF4-FFF2-40B4-BE49-F238E27FC236}">
                <a16:creationId xmlns:a16="http://schemas.microsoft.com/office/drawing/2014/main" id="{8F4E794D-DA0F-40AF-B5AE-D6D42280BA43}"/>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1897258" y="1681023"/>
            <a:ext cx="945049" cy="524420"/>
          </a:xfrm>
          <a:prstGeom prst="rect">
            <a:avLst/>
          </a:prstGeom>
        </p:spPr>
      </p:pic>
      <p:pic>
        <p:nvPicPr>
          <p:cNvPr id="33" name="Imagen 32">
            <a:extLst>
              <a:ext uri="{FF2B5EF4-FFF2-40B4-BE49-F238E27FC236}">
                <a16:creationId xmlns:a16="http://schemas.microsoft.com/office/drawing/2014/main" id="{71B91027-8D03-45D7-AFD5-BB27C4185A44}"/>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1805703" y="4531598"/>
            <a:ext cx="919069" cy="500810"/>
          </a:xfrm>
          <a:prstGeom prst="rect">
            <a:avLst/>
          </a:prstGeom>
        </p:spPr>
      </p:pic>
      <p:pic>
        <p:nvPicPr>
          <p:cNvPr id="34" name="Imagen 33">
            <a:extLst>
              <a:ext uri="{FF2B5EF4-FFF2-40B4-BE49-F238E27FC236}">
                <a16:creationId xmlns:a16="http://schemas.microsoft.com/office/drawing/2014/main" id="{E40EB16B-44FB-4538-A607-6DB0B2C03492}"/>
              </a:ext>
            </a:extLst>
          </p:cNvPr>
          <p:cNvPicPr>
            <a:picLocks noChangeAspect="1"/>
          </p:cNvPicPr>
          <p:nvPr/>
        </p:nvPicPr>
        <p:blipFill>
          <a:blip r:embed="rId8" cstate="email">
            <a:extLst>
              <a:ext uri="{28A0092B-C50C-407E-A947-70E740481C1C}">
                <a14:useLocalDpi xmlns:a14="http://schemas.microsoft.com/office/drawing/2010/main"/>
              </a:ext>
            </a:extLst>
          </a:blip>
          <a:stretch>
            <a:fillRect/>
          </a:stretch>
        </p:blipFill>
        <p:spPr>
          <a:xfrm>
            <a:off x="1887016" y="2948516"/>
            <a:ext cx="882879" cy="707804"/>
          </a:xfrm>
          <a:prstGeom prst="rect">
            <a:avLst/>
          </a:prstGeom>
        </p:spPr>
      </p:pic>
      <p:pic>
        <p:nvPicPr>
          <p:cNvPr id="35" name="Imagen 34">
            <a:extLst>
              <a:ext uri="{FF2B5EF4-FFF2-40B4-BE49-F238E27FC236}">
                <a16:creationId xmlns:a16="http://schemas.microsoft.com/office/drawing/2014/main" id="{6A2B5FF7-3F4B-406B-9CAD-760D9A4CDF71}"/>
              </a:ext>
            </a:extLst>
          </p:cNvPr>
          <p:cNvPicPr>
            <a:picLocks noChangeAspect="1"/>
          </p:cNvPicPr>
          <p:nvPr/>
        </p:nvPicPr>
        <p:blipFill>
          <a:blip r:embed="rId9" cstate="email">
            <a:extLst>
              <a:ext uri="{28A0092B-C50C-407E-A947-70E740481C1C}">
                <a14:useLocalDpi xmlns:a14="http://schemas.microsoft.com/office/drawing/2010/main"/>
              </a:ext>
            </a:extLst>
          </a:blip>
          <a:stretch>
            <a:fillRect/>
          </a:stretch>
        </p:blipFill>
        <p:spPr>
          <a:xfrm>
            <a:off x="1897258" y="2330372"/>
            <a:ext cx="882879" cy="537900"/>
          </a:xfrm>
          <a:prstGeom prst="rect">
            <a:avLst/>
          </a:prstGeom>
        </p:spPr>
      </p:pic>
      <p:pic>
        <p:nvPicPr>
          <p:cNvPr id="36" name="Imagen 35">
            <a:extLst>
              <a:ext uri="{FF2B5EF4-FFF2-40B4-BE49-F238E27FC236}">
                <a16:creationId xmlns:a16="http://schemas.microsoft.com/office/drawing/2014/main" id="{9F639EEA-FDDE-44A5-8C83-863109742BD3}"/>
              </a:ext>
            </a:extLst>
          </p:cNvPr>
          <p:cNvPicPr>
            <a:picLocks noChangeAspect="1"/>
          </p:cNvPicPr>
          <p:nvPr/>
        </p:nvPicPr>
        <p:blipFill>
          <a:blip r:embed="rId10" cstate="email">
            <a:extLst>
              <a:ext uri="{28A0092B-C50C-407E-A947-70E740481C1C}">
                <a14:useLocalDpi xmlns:a14="http://schemas.microsoft.com/office/drawing/2010/main"/>
              </a:ext>
            </a:extLst>
          </a:blip>
          <a:stretch>
            <a:fillRect/>
          </a:stretch>
        </p:blipFill>
        <p:spPr>
          <a:xfrm>
            <a:off x="1928342" y="3590619"/>
            <a:ext cx="882880" cy="838736"/>
          </a:xfrm>
          <a:prstGeom prst="rect">
            <a:avLst/>
          </a:prstGeom>
        </p:spPr>
      </p:pic>
      <p:sp>
        <p:nvSpPr>
          <p:cNvPr id="37" name="CuadroTexto 36">
            <a:extLst>
              <a:ext uri="{FF2B5EF4-FFF2-40B4-BE49-F238E27FC236}">
                <a16:creationId xmlns:a16="http://schemas.microsoft.com/office/drawing/2014/main" id="{05796400-1AC1-4838-9AEC-AB1F6EEEFA37}"/>
              </a:ext>
            </a:extLst>
          </p:cNvPr>
          <p:cNvSpPr txBox="1"/>
          <p:nvPr/>
        </p:nvSpPr>
        <p:spPr>
          <a:xfrm>
            <a:off x="9917723" y="3179298"/>
            <a:ext cx="2127388" cy="646331"/>
          </a:xfrm>
          <a:prstGeom prst="rect">
            <a:avLst/>
          </a:prstGeom>
          <a:noFill/>
        </p:spPr>
        <p:txBody>
          <a:bodyPr wrap="square" rtlCol="0">
            <a:spAutoFit/>
          </a:bodyPr>
          <a:lstStyle/>
          <a:p>
            <a:r>
              <a:rPr lang="es-CO" sz="3600" b="1" kern="0" cap="small" dirty="0">
                <a:solidFill>
                  <a:srgbClr val="002060"/>
                </a:solidFill>
                <a:latin typeface="Candara" panose="020E0502030303020204" pitchFamily="34" charset="0"/>
              </a:rPr>
              <a:t>Total 550</a:t>
            </a:r>
          </a:p>
        </p:txBody>
      </p:sp>
    </p:spTree>
    <p:extLst>
      <p:ext uri="{BB962C8B-B14F-4D97-AF65-F5344CB8AC3E}">
        <p14:creationId xmlns:p14="http://schemas.microsoft.com/office/powerpoint/2010/main" val="2166783440"/>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CuadroTexto 4">
            <a:extLst>
              <a:ext uri="{FF2B5EF4-FFF2-40B4-BE49-F238E27FC236}">
                <a16:creationId xmlns:a16="http://schemas.microsoft.com/office/drawing/2014/main" id="{65B12803-5723-4124-BA21-4275CB48163E}"/>
              </a:ext>
            </a:extLst>
          </p:cNvPr>
          <p:cNvSpPr txBox="1"/>
          <p:nvPr/>
        </p:nvSpPr>
        <p:spPr>
          <a:xfrm>
            <a:off x="192662" y="6039791"/>
            <a:ext cx="11585698" cy="646331"/>
          </a:xfrm>
          <a:prstGeom prst="rect">
            <a:avLst/>
          </a:prstGeom>
          <a:noFill/>
        </p:spPr>
        <p:txBody>
          <a:bodyPr wrap="square" lIns="91440" tIns="45720" rIns="91440" bIns="45720" rtlCol="0" anchor="t">
            <a:spAutoFit/>
          </a:bodyPr>
          <a:lstStyle/>
          <a:p>
            <a:pPr defTabSz="0"/>
            <a:r>
              <a:rPr lang="es-CO" sz="900" dirty="0">
                <a:solidFill>
                  <a:schemeClr val="accent1">
                    <a:lumMod val="50000"/>
                  </a:schemeClr>
                </a:solidFill>
              </a:rPr>
              <a:t>NOTA: La Interventoría solicitó cambios en las certificaciones de pesaje del </a:t>
            </a:r>
            <a:r>
              <a:rPr lang="es-CO" sz="900" dirty="0">
                <a:solidFill>
                  <a:schemeClr val="accent1">
                    <a:lumMod val="50000"/>
                  </a:schemeClr>
                </a:solidFill>
                <a:highlight>
                  <a:srgbClr val="FFFFFF"/>
                </a:highlight>
              </a:rPr>
              <a:t>PIDJ </a:t>
            </a:r>
            <a:r>
              <a:rPr lang="es-MX" sz="900" dirty="0">
                <a:solidFill>
                  <a:schemeClr val="accent1">
                    <a:lumMod val="50000"/>
                  </a:schemeClr>
                </a:solidFill>
              </a:rPr>
              <a:t>mediante comunicado </a:t>
            </a:r>
            <a:r>
              <a:rPr lang="es-CO" sz="900" dirty="0">
                <a:solidFill>
                  <a:schemeClr val="accent1">
                    <a:lumMod val="50000"/>
                  </a:schemeClr>
                </a:solidFill>
              </a:rPr>
              <a:t>20217000296242</a:t>
            </a:r>
            <a:r>
              <a:rPr lang="es-MX" sz="900" dirty="0">
                <a:solidFill>
                  <a:schemeClr val="accent1">
                    <a:lumMod val="50000"/>
                  </a:schemeClr>
                </a:solidFill>
              </a:rPr>
              <a:t> del 29/06/2021 reiterado en diciembre del mismo año, mediante comunicado UAESP-CPC-UAESP-3977-21</a:t>
            </a:r>
            <a:endParaRPr lang="es-CO" sz="900" dirty="0">
              <a:solidFill>
                <a:schemeClr val="accent1">
                  <a:lumMod val="50000"/>
                </a:schemeClr>
              </a:solidFill>
            </a:endParaRPr>
          </a:p>
          <a:p>
            <a:pPr defTabSz="0"/>
            <a:r>
              <a:rPr lang="es-CO" sz="900" dirty="0">
                <a:solidFill>
                  <a:schemeClr val="accent1">
                    <a:lumMod val="50000"/>
                  </a:schemeClr>
                </a:solidFill>
              </a:rPr>
              <a:t>(*)</a:t>
            </a:r>
            <a:r>
              <a:rPr lang="es-MX" sz="900" dirty="0">
                <a:solidFill>
                  <a:schemeClr val="accent1">
                    <a:lumMod val="50000"/>
                  </a:schemeClr>
                </a:solidFill>
              </a:rPr>
              <a:t> De acuerdo con lo establecido en el Decreto 1077 de 2015, artículo 2.3.2.1.1. “Definiciones”. Numeral 43.</a:t>
            </a:r>
          </a:p>
          <a:p>
            <a:pPr defTabSz="0"/>
            <a:r>
              <a:rPr lang="es-CO" sz="900" dirty="0">
                <a:solidFill>
                  <a:schemeClr val="accent1">
                    <a:lumMod val="50000"/>
                  </a:schemeClr>
                </a:solidFill>
              </a:rPr>
              <a:t>Fuente: Base de datos </a:t>
            </a:r>
            <a:r>
              <a:rPr lang="es-CO" sz="900" dirty="0">
                <a:solidFill>
                  <a:schemeClr val="accent1">
                    <a:lumMod val="50000"/>
                  </a:schemeClr>
                </a:solidFill>
                <a:highlight>
                  <a:srgbClr val="FFFFFF"/>
                </a:highlight>
              </a:rPr>
              <a:t>PIDJ</a:t>
            </a:r>
            <a:r>
              <a:rPr lang="es-CO" sz="900" dirty="0">
                <a:solidFill>
                  <a:schemeClr val="accent1">
                    <a:lumMod val="50000"/>
                  </a:schemeClr>
                </a:solidFill>
              </a:rPr>
              <a:t> en revisión de la interventoría</a:t>
            </a:r>
          </a:p>
          <a:p>
            <a:r>
              <a:rPr lang="es-CO" sz="900" dirty="0">
                <a:solidFill>
                  <a:schemeClr val="accent1">
                    <a:lumMod val="50000"/>
                  </a:schemeClr>
                </a:solidFill>
              </a:rPr>
              <a:t>Periodo comprendido entre el 12 de febrero 2018 y el 31 de diciembre de 2023.</a:t>
            </a:r>
          </a:p>
        </p:txBody>
      </p:sp>
      <p:cxnSp>
        <p:nvCxnSpPr>
          <p:cNvPr id="29" name="Conector recto 28">
            <a:extLst>
              <a:ext uri="{FF2B5EF4-FFF2-40B4-BE49-F238E27FC236}">
                <a16:creationId xmlns:a16="http://schemas.microsoft.com/office/drawing/2014/main" id="{E461885A-9441-4ADE-982B-DA9345520816}"/>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37" name="Imagen 36">
            <a:extLst>
              <a:ext uri="{FF2B5EF4-FFF2-40B4-BE49-F238E27FC236}">
                <a16:creationId xmlns:a16="http://schemas.microsoft.com/office/drawing/2014/main" id="{8CA5A062-9F83-4481-9751-6BD17B3F3018}"/>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398563" y="1624061"/>
            <a:ext cx="1280414" cy="1005884"/>
          </a:xfrm>
          <a:prstGeom prst="rect">
            <a:avLst/>
          </a:prstGeom>
        </p:spPr>
      </p:pic>
      <p:pic>
        <p:nvPicPr>
          <p:cNvPr id="38" name="Imagen 37">
            <a:extLst>
              <a:ext uri="{FF2B5EF4-FFF2-40B4-BE49-F238E27FC236}">
                <a16:creationId xmlns:a16="http://schemas.microsoft.com/office/drawing/2014/main" id="{6699C94C-AB3F-4DE9-87F3-B6FDCBB4F20B}"/>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12658" t="17307" r="12911" b="19214"/>
          <a:stretch/>
        </p:blipFill>
        <p:spPr>
          <a:xfrm>
            <a:off x="2110078" y="1703223"/>
            <a:ext cx="1783040" cy="1009853"/>
          </a:xfrm>
          <a:prstGeom prst="rect">
            <a:avLst/>
          </a:prstGeom>
        </p:spPr>
      </p:pic>
      <p:pic>
        <p:nvPicPr>
          <p:cNvPr id="40" name="Imagen 39">
            <a:extLst>
              <a:ext uri="{FF2B5EF4-FFF2-40B4-BE49-F238E27FC236}">
                <a16:creationId xmlns:a16="http://schemas.microsoft.com/office/drawing/2014/main" id="{72550A7E-5376-4DE4-BDB1-88C427DDD7B4}"/>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6135521" y="2223971"/>
            <a:ext cx="1762267" cy="373662"/>
          </a:xfrm>
          <a:prstGeom prst="rect">
            <a:avLst/>
          </a:prstGeom>
        </p:spPr>
      </p:pic>
      <p:pic>
        <p:nvPicPr>
          <p:cNvPr id="41" name="Imagen 40">
            <a:extLst>
              <a:ext uri="{FF2B5EF4-FFF2-40B4-BE49-F238E27FC236}">
                <a16:creationId xmlns:a16="http://schemas.microsoft.com/office/drawing/2014/main" id="{A86479F3-181D-4F05-AB7C-32E8E2BB7F74}"/>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8241685" y="2040552"/>
            <a:ext cx="1547444" cy="595949"/>
          </a:xfrm>
          <a:prstGeom prst="rect">
            <a:avLst/>
          </a:prstGeom>
        </p:spPr>
      </p:pic>
      <p:pic>
        <p:nvPicPr>
          <p:cNvPr id="47" name="Imagen 46">
            <a:extLst>
              <a:ext uri="{FF2B5EF4-FFF2-40B4-BE49-F238E27FC236}">
                <a16:creationId xmlns:a16="http://schemas.microsoft.com/office/drawing/2014/main" id="{9C6C6B1D-138C-4FE0-8F21-E52FA8DB077B}"/>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861384" y="186272"/>
            <a:ext cx="1233949" cy="863764"/>
          </a:xfrm>
          <a:prstGeom prst="rect">
            <a:avLst/>
          </a:prstGeom>
        </p:spPr>
      </p:pic>
      <p:sp>
        <p:nvSpPr>
          <p:cNvPr id="2" name="CuadroTexto 1">
            <a:extLst>
              <a:ext uri="{FF2B5EF4-FFF2-40B4-BE49-F238E27FC236}">
                <a16:creationId xmlns:a16="http://schemas.microsoft.com/office/drawing/2014/main" id="{2EAB69B5-FAE7-4453-84DE-26E4C74E32EC}"/>
              </a:ext>
            </a:extLst>
          </p:cNvPr>
          <p:cNvSpPr txBox="1"/>
          <p:nvPr/>
        </p:nvSpPr>
        <p:spPr>
          <a:xfrm>
            <a:off x="10274029" y="2102212"/>
            <a:ext cx="1714810" cy="646331"/>
          </a:xfrm>
          <a:prstGeom prst="rect">
            <a:avLst/>
          </a:prstGeom>
          <a:noFill/>
        </p:spPr>
        <p:txBody>
          <a:bodyPr wrap="square" rtlCol="0">
            <a:spAutoFit/>
          </a:bodyPr>
          <a:lstStyle/>
          <a:p>
            <a:r>
              <a:rPr lang="es-CO" sz="3600" b="1" kern="0" cap="small">
                <a:solidFill>
                  <a:schemeClr val="accent1">
                    <a:lumMod val="50000"/>
                  </a:schemeClr>
                </a:solidFill>
                <a:latin typeface="Candara" panose="020E0502030303020204" pitchFamily="34" charset="0"/>
              </a:rPr>
              <a:t>TOTAL</a:t>
            </a:r>
            <a:endParaRPr lang="es-CO"/>
          </a:p>
        </p:txBody>
      </p:sp>
      <p:sp>
        <p:nvSpPr>
          <p:cNvPr id="18" name="CuadroTexto 17">
            <a:extLst>
              <a:ext uri="{FF2B5EF4-FFF2-40B4-BE49-F238E27FC236}">
                <a16:creationId xmlns:a16="http://schemas.microsoft.com/office/drawing/2014/main" id="{A7714CAC-86A3-41AC-B399-4C4280FF5B85}"/>
              </a:ext>
            </a:extLst>
          </p:cNvPr>
          <p:cNvSpPr txBox="1"/>
          <p:nvPr/>
        </p:nvSpPr>
        <p:spPr>
          <a:xfrm>
            <a:off x="2163174" y="171878"/>
            <a:ext cx="9881937" cy="1138773"/>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a:solidFill>
                  <a:schemeClr val="accent1">
                    <a:lumMod val="50000"/>
                  </a:schemeClr>
                </a:solidFill>
              </a:rPr>
              <a:t>gestión técnica operativa </a:t>
            </a:r>
          </a:p>
          <a:p>
            <a:pPr lvl="1"/>
            <a:r>
              <a:rPr lang="es-CO" sz="1600" b="0">
                <a:solidFill>
                  <a:srgbClr val="4472C4">
                    <a:lumMod val="50000"/>
                  </a:srgbClr>
                </a:solidFill>
              </a:rPr>
              <a:t>Toneladas recolectadas y transportadas </a:t>
            </a:r>
            <a:r>
              <a:rPr lang="es-ES" sz="1600" b="0" u="sng">
                <a:solidFill>
                  <a:srgbClr val="4472C4">
                    <a:lumMod val="50000"/>
                  </a:srgbClr>
                </a:solidFill>
              </a:rPr>
              <a:t>residuos ordinarios*   2018 a 2023</a:t>
            </a:r>
          </a:p>
          <a:p>
            <a:pPr lvl="1"/>
            <a:endParaRPr lang="es-CO" sz="1600" b="0" kern="0">
              <a:solidFill>
                <a:schemeClr val="accent1">
                  <a:lumMod val="50000"/>
                </a:schemeClr>
              </a:solidFill>
            </a:endParaRPr>
          </a:p>
        </p:txBody>
      </p:sp>
      <p:pic>
        <p:nvPicPr>
          <p:cNvPr id="24" name="Picture 2">
            <a:extLst>
              <a:ext uri="{FF2B5EF4-FFF2-40B4-BE49-F238E27FC236}">
                <a16:creationId xmlns:a16="http://schemas.microsoft.com/office/drawing/2014/main" id="{C45F2178-653D-41E8-9F56-A598B45DED32}"/>
              </a:ext>
            </a:extLst>
          </p:cNvPr>
          <p:cNvPicPr>
            <a:picLocks noChangeAspect="1" noChangeArrowheads="1"/>
          </p:cNvPicPr>
          <p:nvPr/>
        </p:nvPicPr>
        <p:blipFill rotWithShape="1">
          <a:blip r:embed="rId8" cstate="email">
            <a:extLst>
              <a:ext uri="{28A0092B-C50C-407E-A947-70E740481C1C}">
                <a14:useLocalDpi xmlns:a14="http://schemas.microsoft.com/office/drawing/2010/main"/>
              </a:ext>
            </a:extLst>
          </a:blip>
          <a:srcRect/>
          <a:stretch/>
        </p:blipFill>
        <p:spPr bwMode="auto">
          <a:xfrm>
            <a:off x="4271219" y="2015773"/>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5" name="Picture 2">
            <a:extLst>
              <a:ext uri="{FF2B5EF4-FFF2-40B4-BE49-F238E27FC236}">
                <a16:creationId xmlns:a16="http://schemas.microsoft.com/office/drawing/2014/main" id="{1D2653A5-7FD6-4C1A-B832-25DADE75B9AC}"/>
              </a:ext>
            </a:extLst>
          </p:cNvPr>
          <p:cNvPicPr>
            <a:picLocks noChangeAspect="1" noChangeArrowheads="1"/>
          </p:cNvPicPr>
          <p:nvPr/>
        </p:nvPicPr>
        <p:blipFill rotWithShape="1">
          <a:blip r:embed="rId9" cstate="email">
            <a:extLst>
              <a:ext uri="{28A0092B-C50C-407E-A947-70E740481C1C}">
                <a14:useLocalDpi xmlns:a14="http://schemas.microsoft.com/office/drawing/2010/main"/>
              </a:ext>
            </a:extLst>
          </a:blip>
          <a:srcRect/>
          <a:stretch/>
        </p:blipFill>
        <p:spPr bwMode="auto">
          <a:xfrm>
            <a:off x="4271219" y="1335386"/>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3" name="Tabla 2">
            <a:extLst>
              <a:ext uri="{FF2B5EF4-FFF2-40B4-BE49-F238E27FC236}">
                <a16:creationId xmlns:a16="http://schemas.microsoft.com/office/drawing/2014/main" id="{4184350D-F08E-D2CC-213E-64903016EAD5}"/>
              </a:ext>
            </a:extLst>
          </p:cNvPr>
          <p:cNvGraphicFramePr>
            <a:graphicFrameLocks noGrp="1"/>
          </p:cNvGraphicFramePr>
          <p:nvPr>
            <p:extLst>
              <p:ext uri="{D42A27DB-BD31-4B8C-83A1-F6EECF244321}">
                <p14:modId xmlns:p14="http://schemas.microsoft.com/office/powerpoint/2010/main" val="3239478900"/>
              </p:ext>
            </p:extLst>
          </p:nvPr>
        </p:nvGraphicFramePr>
        <p:xfrm>
          <a:off x="406100" y="2770436"/>
          <a:ext cx="11379800" cy="3192776"/>
        </p:xfrm>
        <a:graphic>
          <a:graphicData uri="http://schemas.openxmlformats.org/drawingml/2006/table">
            <a:tbl>
              <a:tblPr/>
              <a:tblGrid>
                <a:gridCol w="816244">
                  <a:extLst>
                    <a:ext uri="{9D8B030D-6E8A-4147-A177-3AD203B41FA5}">
                      <a16:colId xmlns:a16="http://schemas.microsoft.com/office/drawing/2014/main" val="1520903845"/>
                    </a:ext>
                  </a:extLst>
                </a:gridCol>
                <a:gridCol w="925076">
                  <a:extLst>
                    <a:ext uri="{9D8B030D-6E8A-4147-A177-3AD203B41FA5}">
                      <a16:colId xmlns:a16="http://schemas.microsoft.com/office/drawing/2014/main" val="579091194"/>
                    </a:ext>
                  </a:extLst>
                </a:gridCol>
                <a:gridCol w="153046">
                  <a:extLst>
                    <a:ext uri="{9D8B030D-6E8A-4147-A177-3AD203B41FA5}">
                      <a16:colId xmlns:a16="http://schemas.microsoft.com/office/drawing/2014/main" val="3116330587"/>
                    </a:ext>
                  </a:extLst>
                </a:gridCol>
                <a:gridCol w="816244">
                  <a:extLst>
                    <a:ext uri="{9D8B030D-6E8A-4147-A177-3AD203B41FA5}">
                      <a16:colId xmlns:a16="http://schemas.microsoft.com/office/drawing/2014/main" val="2747214282"/>
                    </a:ext>
                  </a:extLst>
                </a:gridCol>
                <a:gridCol w="925076">
                  <a:extLst>
                    <a:ext uri="{9D8B030D-6E8A-4147-A177-3AD203B41FA5}">
                      <a16:colId xmlns:a16="http://schemas.microsoft.com/office/drawing/2014/main" val="1801048472"/>
                    </a:ext>
                  </a:extLst>
                </a:gridCol>
                <a:gridCol w="153046">
                  <a:extLst>
                    <a:ext uri="{9D8B030D-6E8A-4147-A177-3AD203B41FA5}">
                      <a16:colId xmlns:a16="http://schemas.microsoft.com/office/drawing/2014/main" val="1011727266"/>
                    </a:ext>
                  </a:extLst>
                </a:gridCol>
                <a:gridCol w="816244">
                  <a:extLst>
                    <a:ext uri="{9D8B030D-6E8A-4147-A177-3AD203B41FA5}">
                      <a16:colId xmlns:a16="http://schemas.microsoft.com/office/drawing/2014/main" val="2881412560"/>
                    </a:ext>
                  </a:extLst>
                </a:gridCol>
                <a:gridCol w="925076">
                  <a:extLst>
                    <a:ext uri="{9D8B030D-6E8A-4147-A177-3AD203B41FA5}">
                      <a16:colId xmlns:a16="http://schemas.microsoft.com/office/drawing/2014/main" val="290580424"/>
                    </a:ext>
                  </a:extLst>
                </a:gridCol>
                <a:gridCol w="153046">
                  <a:extLst>
                    <a:ext uri="{9D8B030D-6E8A-4147-A177-3AD203B41FA5}">
                      <a16:colId xmlns:a16="http://schemas.microsoft.com/office/drawing/2014/main" val="1438868813"/>
                    </a:ext>
                  </a:extLst>
                </a:gridCol>
                <a:gridCol w="816244">
                  <a:extLst>
                    <a:ext uri="{9D8B030D-6E8A-4147-A177-3AD203B41FA5}">
                      <a16:colId xmlns:a16="http://schemas.microsoft.com/office/drawing/2014/main" val="736119598"/>
                    </a:ext>
                  </a:extLst>
                </a:gridCol>
                <a:gridCol w="925076">
                  <a:extLst>
                    <a:ext uri="{9D8B030D-6E8A-4147-A177-3AD203B41FA5}">
                      <a16:colId xmlns:a16="http://schemas.microsoft.com/office/drawing/2014/main" val="2850944382"/>
                    </a:ext>
                  </a:extLst>
                </a:gridCol>
                <a:gridCol w="153046">
                  <a:extLst>
                    <a:ext uri="{9D8B030D-6E8A-4147-A177-3AD203B41FA5}">
                      <a16:colId xmlns:a16="http://schemas.microsoft.com/office/drawing/2014/main" val="2849832134"/>
                    </a:ext>
                  </a:extLst>
                </a:gridCol>
                <a:gridCol w="816244">
                  <a:extLst>
                    <a:ext uri="{9D8B030D-6E8A-4147-A177-3AD203B41FA5}">
                      <a16:colId xmlns:a16="http://schemas.microsoft.com/office/drawing/2014/main" val="1761919507"/>
                    </a:ext>
                  </a:extLst>
                </a:gridCol>
                <a:gridCol w="925076">
                  <a:extLst>
                    <a:ext uri="{9D8B030D-6E8A-4147-A177-3AD203B41FA5}">
                      <a16:colId xmlns:a16="http://schemas.microsoft.com/office/drawing/2014/main" val="867258158"/>
                    </a:ext>
                  </a:extLst>
                </a:gridCol>
                <a:gridCol w="153046">
                  <a:extLst>
                    <a:ext uri="{9D8B030D-6E8A-4147-A177-3AD203B41FA5}">
                      <a16:colId xmlns:a16="http://schemas.microsoft.com/office/drawing/2014/main" val="932291087"/>
                    </a:ext>
                  </a:extLst>
                </a:gridCol>
                <a:gridCol w="816244">
                  <a:extLst>
                    <a:ext uri="{9D8B030D-6E8A-4147-A177-3AD203B41FA5}">
                      <a16:colId xmlns:a16="http://schemas.microsoft.com/office/drawing/2014/main" val="3065032512"/>
                    </a:ext>
                  </a:extLst>
                </a:gridCol>
                <a:gridCol w="1091726">
                  <a:extLst>
                    <a:ext uri="{9D8B030D-6E8A-4147-A177-3AD203B41FA5}">
                      <a16:colId xmlns:a16="http://schemas.microsoft.com/office/drawing/2014/main" val="429420438"/>
                    </a:ext>
                  </a:extLst>
                </a:gridCol>
              </a:tblGrid>
              <a:tr h="237760">
                <a:tc>
                  <a:txBody>
                    <a:bodyPr/>
                    <a:lstStyle/>
                    <a:p>
                      <a:pPr algn="ctr" rtl="0" fontAlgn="ctr"/>
                      <a:r>
                        <a:rPr lang="es-CO" sz="1200" b="1" i="0" u="none" strike="noStrike">
                          <a:solidFill>
                            <a:srgbClr val="203864"/>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1" i="0" u="none" strike="noStrike">
                          <a:solidFill>
                            <a:srgbClr val="203864"/>
                          </a:solidFill>
                          <a:effectLst/>
                          <a:latin typeface="Calibri" panose="020F0502020204030204" pitchFamily="34" charset="0"/>
                        </a:rPr>
                        <a:t>TONELADAS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1" i="0" u="none" strike="noStrike">
                          <a:solidFill>
                            <a:srgbClr val="203864"/>
                          </a:solidFill>
                          <a:effectLst/>
                          <a:latin typeface="Calibri" panose="020F0502020204030204" pitchFamily="34" charset="0"/>
                        </a:rPr>
                        <a:t>TONELADAS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1" i="0" u="none" strike="noStrike">
                          <a:solidFill>
                            <a:srgbClr val="203864"/>
                          </a:solidFill>
                          <a:effectLst/>
                          <a:latin typeface="Calibri" panose="020F0502020204030204" pitchFamily="34" charset="0"/>
                        </a:rPr>
                        <a:t>TONELADAS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1" i="0" u="none" strike="noStrike">
                          <a:solidFill>
                            <a:srgbClr val="203864"/>
                          </a:solidFill>
                          <a:effectLst/>
                          <a:latin typeface="Calibri" panose="020F0502020204030204" pitchFamily="34" charset="0"/>
                        </a:rPr>
                        <a:t>TONELADAS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1" i="0" u="none" strike="noStrike">
                          <a:solidFill>
                            <a:srgbClr val="203864"/>
                          </a:solidFill>
                          <a:effectLst/>
                          <a:latin typeface="Calibri" panose="020F0502020204030204" pitchFamily="34" charset="0"/>
                        </a:rPr>
                        <a:t>TONELADAS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1" i="0" u="none" strike="noStrike">
                          <a:solidFill>
                            <a:srgbClr val="002060"/>
                          </a:solidFill>
                          <a:effectLst/>
                          <a:latin typeface="Calibri" panose="020F0502020204030204" pitchFamily="34" charset="0"/>
                        </a:rPr>
                        <a:t>TONELADAS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4251576732"/>
                  </a:ext>
                </a:extLst>
              </a:tr>
              <a:tr h="226438">
                <a:tc>
                  <a:txBody>
                    <a:bodyPr/>
                    <a:lstStyle/>
                    <a:p>
                      <a:pPr algn="ctr" rtl="0" fontAlgn="ctr"/>
                      <a:r>
                        <a:rPr lang="es-CO" sz="1200" b="0" i="0" u="none" strike="noStrike">
                          <a:solidFill>
                            <a:srgbClr val="203864"/>
                          </a:solidFill>
                          <a:effectLst/>
                          <a:highlight>
                            <a:srgbClr val="EBF1E9"/>
                          </a:highligh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200" b="0" i="0" u="none" strike="noStrike">
                          <a:solidFill>
                            <a:srgbClr val="203864"/>
                          </a:solidFill>
                          <a:effectLst/>
                          <a:highlight>
                            <a:srgbClr val="EBF1E9"/>
                          </a:highlight>
                          <a:latin typeface="Calibri" panose="020F0502020204030204" pitchFamily="34" charset="0"/>
                        </a:rPr>
                        <a:t>172.895,38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highlight>
                            <a:srgbClr val="EBF1E9"/>
                          </a:highligh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200" b="0" i="0" u="none" strike="noStrike">
                          <a:solidFill>
                            <a:srgbClr val="203864"/>
                          </a:solidFill>
                          <a:effectLst/>
                          <a:highlight>
                            <a:srgbClr val="EBF1E9"/>
                          </a:highlight>
                          <a:latin typeface="Calibri" panose="020F0502020204030204" pitchFamily="34" charset="0"/>
                        </a:rPr>
                        <a:t>256.796,21</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highlight>
                            <a:srgbClr val="EBF1E9"/>
                          </a:highligh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200" b="0" i="0" u="none" strike="noStrike">
                          <a:solidFill>
                            <a:srgbClr val="203864"/>
                          </a:solidFill>
                          <a:effectLst/>
                          <a:highlight>
                            <a:srgbClr val="EBF1E9"/>
                          </a:highlight>
                          <a:latin typeface="Calibri" panose="020F0502020204030204" pitchFamily="34" charset="0"/>
                        </a:rPr>
                        <a:t>159.875,93</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highlight>
                            <a:srgbClr val="EBF1E9"/>
                          </a:highligh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200" b="0" i="0" u="none" strike="noStrike">
                          <a:solidFill>
                            <a:srgbClr val="203864"/>
                          </a:solidFill>
                          <a:effectLst/>
                          <a:highlight>
                            <a:srgbClr val="EBF1E9"/>
                          </a:highlight>
                          <a:latin typeface="Calibri" panose="020F0502020204030204" pitchFamily="34" charset="0"/>
                        </a:rPr>
                        <a:t>103.550,86</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highlight>
                            <a:srgbClr val="EBF1E9"/>
                          </a:highligh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200" b="0" i="0" u="none" strike="noStrike">
                          <a:solidFill>
                            <a:srgbClr val="203864"/>
                          </a:solidFill>
                          <a:effectLst/>
                          <a:highlight>
                            <a:srgbClr val="EBF1E9"/>
                          </a:highlight>
                          <a:latin typeface="Calibri" panose="020F0502020204030204" pitchFamily="34" charset="0"/>
                        </a:rPr>
                        <a:t>106.847,52</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203864"/>
                          </a:solidFill>
                          <a:effectLst/>
                          <a:highlight>
                            <a:srgbClr val="EBF1E9"/>
                          </a:highligh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r" rtl="0" fontAlgn="ctr"/>
                      <a:r>
                        <a:rPr lang="es-CO" sz="1200" b="1" i="0" u="none" strike="noStrike">
                          <a:solidFill>
                            <a:srgbClr val="203864"/>
                          </a:solidFill>
                          <a:effectLst/>
                          <a:highlight>
                            <a:srgbClr val="EBF1E9"/>
                          </a:highlight>
                          <a:latin typeface="Calibri" panose="020F0502020204030204" pitchFamily="34" charset="0"/>
                        </a:rPr>
                        <a:t>799.965,90</a:t>
                      </a:r>
                    </a:p>
                  </a:txBody>
                  <a:tcPr marL="0" marR="85006"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extLst>
                  <a:ext uri="{0D108BD9-81ED-4DB2-BD59-A6C34878D82A}">
                    <a16:rowId xmlns:a16="http://schemas.microsoft.com/office/drawing/2014/main" val="4136869205"/>
                  </a:ext>
                </a:extLst>
              </a:tr>
              <a:tr h="226438">
                <a:tc>
                  <a:txBody>
                    <a:bodyPr/>
                    <a:lstStyle/>
                    <a:p>
                      <a:pPr algn="ctr" rtl="0" fontAlgn="ctr"/>
                      <a:r>
                        <a:rPr lang="es-CO" sz="1200" b="0" i="0" u="none" strike="noStrike">
                          <a:solidFill>
                            <a:srgbClr val="203864"/>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230.675,14</a:t>
                      </a:r>
                    </a:p>
                  </a:txBody>
                  <a:tcPr marL="0" marR="0" marT="0" marB="0" anchor="ctr">
                    <a:lnL>
                      <a:noFill/>
                    </a:lnL>
                    <a:lnR>
                      <a:noFill/>
                    </a:lnR>
                    <a:lnT>
                      <a:noFill/>
                    </a:lnT>
                    <a:lnB>
                      <a:noFill/>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332.846,80</a:t>
                      </a:r>
                    </a:p>
                  </a:txBody>
                  <a:tcPr marL="0" marR="0" marT="0" marB="0" anchor="ctr">
                    <a:lnL>
                      <a:noFill/>
                    </a:lnL>
                    <a:lnR>
                      <a:noFill/>
                    </a:lnR>
                    <a:lnT>
                      <a:noFill/>
                    </a:lnT>
                    <a:lnB>
                      <a:noFill/>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207.576,76</a:t>
                      </a:r>
                    </a:p>
                  </a:txBody>
                  <a:tcPr marL="0" marR="0" marT="0" marB="0" anchor="ctr">
                    <a:lnL>
                      <a:noFill/>
                    </a:lnL>
                    <a:lnR>
                      <a:noFill/>
                    </a:lnR>
                    <a:lnT>
                      <a:noFill/>
                    </a:lnT>
                    <a:lnB>
                      <a:noFill/>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129.757,14</a:t>
                      </a:r>
                    </a:p>
                  </a:txBody>
                  <a:tcPr marL="0" marR="0" marT="0" marB="0" anchor="ctr">
                    <a:lnL>
                      <a:noFill/>
                    </a:lnL>
                    <a:lnR>
                      <a:noFill/>
                    </a:lnR>
                    <a:lnT>
                      <a:noFill/>
                    </a:lnT>
                    <a:lnB>
                      <a:noFill/>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140.700,97</a:t>
                      </a:r>
                    </a:p>
                  </a:txBody>
                  <a:tcPr marL="0" marR="0" marT="0" marB="0" anchor="ctr">
                    <a:lnL>
                      <a:noFill/>
                    </a:lnL>
                    <a:lnR>
                      <a:noFill/>
                    </a:lnR>
                    <a:lnT>
                      <a:noFill/>
                    </a:lnT>
                    <a:lnB>
                      <a:noFill/>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r" rtl="0" fontAlgn="ctr"/>
                      <a:r>
                        <a:rPr lang="es-CO" sz="1200" b="1" i="0" u="none" strike="noStrike">
                          <a:solidFill>
                            <a:srgbClr val="203864"/>
                          </a:solidFill>
                          <a:effectLst/>
                          <a:latin typeface="Calibri" panose="020F0502020204030204" pitchFamily="34" charset="0"/>
                        </a:rPr>
                        <a:t>1.041.556,81</a:t>
                      </a:r>
                    </a:p>
                  </a:txBody>
                  <a:tcPr marL="0" marR="85006" marT="0" marB="0" anchor="ctr">
                    <a:lnL>
                      <a:noFill/>
                    </a:lnL>
                    <a:lnR>
                      <a:noFill/>
                    </a:lnR>
                    <a:lnT>
                      <a:noFill/>
                    </a:lnT>
                    <a:lnB>
                      <a:noFill/>
                    </a:lnB>
                    <a:noFill/>
                  </a:tcPr>
                </a:tc>
                <a:extLst>
                  <a:ext uri="{0D108BD9-81ED-4DB2-BD59-A6C34878D82A}">
                    <a16:rowId xmlns:a16="http://schemas.microsoft.com/office/drawing/2014/main" val="1822191643"/>
                  </a:ext>
                </a:extLst>
              </a:tr>
              <a:tr h="226438">
                <a:tc>
                  <a:txBody>
                    <a:bodyPr/>
                    <a:lstStyle/>
                    <a:p>
                      <a:pPr algn="ctr" rtl="0" fontAlgn="ctr"/>
                      <a:r>
                        <a:rPr lang="es-CO" sz="1200" b="0" i="0" u="none" strike="noStrike">
                          <a:solidFill>
                            <a:srgbClr val="203864"/>
                          </a:solidFill>
                          <a:effectLst/>
                          <a:highlight>
                            <a:srgbClr val="EBF1E9"/>
                          </a:highligh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highlight>
                            <a:srgbClr val="EBF1E9"/>
                          </a:highlight>
                          <a:latin typeface="Calibri" panose="020F0502020204030204" pitchFamily="34" charset="0"/>
                        </a:rPr>
                        <a:t>224.500,84</a:t>
                      </a:r>
                    </a:p>
                  </a:txBody>
                  <a:tcPr marL="0" marR="0" marT="0" marB="0" anchor="ctr">
                    <a:lnL>
                      <a:noFill/>
                    </a:lnL>
                    <a:lnR>
                      <a:noFill/>
                    </a:lnR>
                    <a:lnT>
                      <a:noFill/>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highlight>
                            <a:srgbClr val="EBF1E9"/>
                          </a:highligh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highlight>
                            <a:srgbClr val="EBF1E9"/>
                          </a:highlight>
                          <a:latin typeface="Calibri" panose="020F0502020204030204" pitchFamily="34" charset="0"/>
                        </a:rPr>
                        <a:t>325.237,90</a:t>
                      </a:r>
                    </a:p>
                  </a:txBody>
                  <a:tcPr marL="0" marR="0" marT="0" marB="0" anchor="ctr">
                    <a:lnL>
                      <a:noFill/>
                    </a:lnL>
                    <a:lnR>
                      <a:noFill/>
                    </a:lnR>
                    <a:lnT>
                      <a:noFill/>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highlight>
                            <a:srgbClr val="EBF1E9"/>
                          </a:highligh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highlight>
                            <a:srgbClr val="EBF1E9"/>
                          </a:highlight>
                          <a:latin typeface="Calibri" panose="020F0502020204030204" pitchFamily="34" charset="0"/>
                        </a:rPr>
                        <a:t>200.607,98</a:t>
                      </a:r>
                    </a:p>
                  </a:txBody>
                  <a:tcPr marL="0" marR="0" marT="0" marB="0" anchor="ctr">
                    <a:lnL>
                      <a:noFill/>
                    </a:lnL>
                    <a:lnR>
                      <a:noFill/>
                    </a:lnR>
                    <a:lnT>
                      <a:noFill/>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highlight>
                            <a:srgbClr val="EBF1E9"/>
                          </a:highligh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highlight>
                            <a:srgbClr val="EBF1E9"/>
                          </a:highlight>
                          <a:latin typeface="Calibri" panose="020F0502020204030204" pitchFamily="34" charset="0"/>
                        </a:rPr>
                        <a:t>135.386,44</a:t>
                      </a:r>
                    </a:p>
                  </a:txBody>
                  <a:tcPr marL="0" marR="0" marT="0" marB="0" anchor="ctr">
                    <a:lnL>
                      <a:noFill/>
                    </a:lnL>
                    <a:lnR>
                      <a:noFill/>
                    </a:lnR>
                    <a:lnT>
                      <a:noFill/>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highlight>
                            <a:srgbClr val="EBF1E9"/>
                          </a:highligh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highlight>
                            <a:srgbClr val="EBF1E9"/>
                          </a:highlight>
                          <a:latin typeface="Calibri" panose="020F0502020204030204" pitchFamily="34" charset="0"/>
                        </a:rPr>
                        <a:t>142.677,31</a:t>
                      </a:r>
                    </a:p>
                  </a:txBody>
                  <a:tcPr marL="0" marR="0" marT="0" marB="0" anchor="ctr">
                    <a:lnL>
                      <a:noFill/>
                    </a:lnL>
                    <a:lnR>
                      <a:noFill/>
                    </a:lnR>
                    <a:lnT>
                      <a:noFill/>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203864"/>
                          </a:solidFill>
                          <a:effectLst/>
                          <a:highlight>
                            <a:srgbClr val="EBF1E9"/>
                          </a:highligh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r" rtl="0" fontAlgn="ctr"/>
                      <a:r>
                        <a:rPr lang="es-CO" sz="1200" b="1" i="0" u="none" strike="noStrike">
                          <a:solidFill>
                            <a:srgbClr val="203864"/>
                          </a:solidFill>
                          <a:effectLst/>
                          <a:highlight>
                            <a:srgbClr val="EBF1E9"/>
                          </a:highlight>
                          <a:latin typeface="Calibri" panose="020F0502020204030204" pitchFamily="34" charset="0"/>
                        </a:rPr>
                        <a:t>1.028.410,47</a:t>
                      </a:r>
                    </a:p>
                  </a:txBody>
                  <a:tcPr marL="0" marR="85006" marT="0" marB="0" anchor="ctr">
                    <a:lnL>
                      <a:noFill/>
                    </a:lnL>
                    <a:lnR>
                      <a:noFill/>
                    </a:lnR>
                    <a:lnT>
                      <a:noFill/>
                    </a:lnT>
                    <a:lnB>
                      <a:noFill/>
                    </a:lnB>
                    <a:solidFill>
                      <a:srgbClr val="EBF1E9"/>
                    </a:solidFill>
                  </a:tcPr>
                </a:tc>
                <a:extLst>
                  <a:ext uri="{0D108BD9-81ED-4DB2-BD59-A6C34878D82A}">
                    <a16:rowId xmlns:a16="http://schemas.microsoft.com/office/drawing/2014/main" val="1744568401"/>
                  </a:ext>
                </a:extLst>
              </a:tr>
              <a:tr h="226438">
                <a:tc>
                  <a:txBody>
                    <a:bodyPr/>
                    <a:lstStyle/>
                    <a:p>
                      <a:pPr algn="ctr" rtl="0" fontAlgn="ctr"/>
                      <a:r>
                        <a:rPr lang="es-CO" sz="1200" b="0" i="0" u="none" strike="noStrike">
                          <a:solidFill>
                            <a:srgbClr val="203864"/>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230.653,82</a:t>
                      </a:r>
                    </a:p>
                  </a:txBody>
                  <a:tcPr marL="0" marR="0" marT="0" marB="0" anchor="ctr">
                    <a:lnL>
                      <a:noFill/>
                    </a:lnL>
                    <a:lnR>
                      <a:noFill/>
                    </a:lnR>
                    <a:lnT>
                      <a:noFill/>
                    </a:lnT>
                    <a:lnB>
                      <a:noFill/>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337.258,09</a:t>
                      </a:r>
                    </a:p>
                  </a:txBody>
                  <a:tcPr marL="0" marR="0" marT="0" marB="0" anchor="ctr">
                    <a:lnL>
                      <a:noFill/>
                    </a:lnL>
                    <a:lnR>
                      <a:noFill/>
                    </a:lnR>
                    <a:lnT>
                      <a:noFill/>
                    </a:lnT>
                    <a:lnB>
                      <a:noFill/>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203.796,68</a:t>
                      </a:r>
                    </a:p>
                  </a:txBody>
                  <a:tcPr marL="0" marR="0" marT="0" marB="0" anchor="ctr">
                    <a:lnL>
                      <a:noFill/>
                    </a:lnL>
                    <a:lnR>
                      <a:noFill/>
                    </a:lnR>
                    <a:lnT>
                      <a:noFill/>
                    </a:lnT>
                    <a:lnB>
                      <a:noFill/>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146.151,39</a:t>
                      </a:r>
                    </a:p>
                  </a:txBody>
                  <a:tcPr marL="0" marR="0" marT="0" marB="0" anchor="ctr">
                    <a:lnL>
                      <a:noFill/>
                    </a:lnL>
                    <a:lnR>
                      <a:noFill/>
                    </a:lnR>
                    <a:lnT>
                      <a:noFill/>
                    </a:lnT>
                    <a:lnB>
                      <a:noFill/>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144.767,46</a:t>
                      </a:r>
                    </a:p>
                  </a:txBody>
                  <a:tcPr marL="0" marR="0" marT="0" marB="0" anchor="ctr">
                    <a:lnL>
                      <a:noFill/>
                    </a:lnL>
                    <a:lnR>
                      <a:noFill/>
                    </a:lnR>
                    <a:lnT>
                      <a:noFill/>
                    </a:lnT>
                    <a:lnB>
                      <a:noFill/>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r" rtl="0" fontAlgn="ctr"/>
                      <a:r>
                        <a:rPr lang="es-CO" sz="1200" b="1" i="0" u="none" strike="noStrike">
                          <a:solidFill>
                            <a:srgbClr val="203864"/>
                          </a:solidFill>
                          <a:effectLst/>
                          <a:latin typeface="Calibri" panose="020F0502020204030204" pitchFamily="34" charset="0"/>
                        </a:rPr>
                        <a:t>1.062.627,44</a:t>
                      </a:r>
                    </a:p>
                  </a:txBody>
                  <a:tcPr marL="0" marR="85006" marT="0" marB="0" anchor="ctr">
                    <a:lnL>
                      <a:noFill/>
                    </a:lnL>
                    <a:lnR>
                      <a:noFill/>
                    </a:lnR>
                    <a:lnT>
                      <a:noFill/>
                    </a:lnT>
                    <a:lnB>
                      <a:noFill/>
                    </a:lnB>
                    <a:noFill/>
                  </a:tcPr>
                </a:tc>
                <a:extLst>
                  <a:ext uri="{0D108BD9-81ED-4DB2-BD59-A6C34878D82A}">
                    <a16:rowId xmlns:a16="http://schemas.microsoft.com/office/drawing/2014/main" val="3620163386"/>
                  </a:ext>
                </a:extLst>
              </a:tr>
              <a:tr h="226438">
                <a:tc>
                  <a:txBody>
                    <a:bodyPr/>
                    <a:lstStyle/>
                    <a:p>
                      <a:pPr algn="ctr" rtl="0" fontAlgn="ctr"/>
                      <a:r>
                        <a:rPr lang="es-CO" sz="1200" b="0" i="0" u="none" strike="noStrike">
                          <a:solidFill>
                            <a:srgbClr val="203864"/>
                          </a:solidFill>
                          <a:effectLst/>
                          <a:highlight>
                            <a:srgbClr val="EBF1E9"/>
                          </a:highligh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highlight>
                            <a:srgbClr val="EBF1E9"/>
                          </a:highlight>
                          <a:latin typeface="Calibri" panose="020F0502020204030204" pitchFamily="34" charset="0"/>
                        </a:rPr>
                        <a:t>208.208,39</a:t>
                      </a:r>
                    </a:p>
                  </a:txBody>
                  <a:tcPr marL="0" marR="0" marT="0" marB="0" anchor="ctr">
                    <a:lnL>
                      <a:noFill/>
                    </a:lnL>
                    <a:lnR>
                      <a:noFill/>
                    </a:lnR>
                    <a:lnT>
                      <a:noFill/>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highlight>
                            <a:srgbClr val="EBF1E9"/>
                          </a:highligh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highlight>
                            <a:srgbClr val="EBF1E9"/>
                          </a:highlight>
                          <a:latin typeface="Calibri" panose="020F0502020204030204" pitchFamily="34" charset="0"/>
                        </a:rPr>
                        <a:t>308.836,56</a:t>
                      </a:r>
                    </a:p>
                  </a:txBody>
                  <a:tcPr marL="0" marR="0" marT="0" marB="0" anchor="ctr">
                    <a:lnL>
                      <a:noFill/>
                    </a:lnL>
                    <a:lnR>
                      <a:noFill/>
                    </a:lnR>
                    <a:lnT>
                      <a:noFill/>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highlight>
                            <a:srgbClr val="EBF1E9"/>
                          </a:highligh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highlight>
                            <a:srgbClr val="EBF1E9"/>
                          </a:highlight>
                          <a:latin typeface="Calibri" panose="020F0502020204030204" pitchFamily="34" charset="0"/>
                        </a:rPr>
                        <a:t>188.589,30</a:t>
                      </a:r>
                    </a:p>
                  </a:txBody>
                  <a:tcPr marL="0" marR="0" marT="0" marB="0" anchor="ctr">
                    <a:lnL>
                      <a:noFill/>
                    </a:lnL>
                    <a:lnR>
                      <a:noFill/>
                    </a:lnR>
                    <a:lnT>
                      <a:noFill/>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highlight>
                            <a:srgbClr val="EBF1E9"/>
                          </a:highligh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highlight>
                            <a:srgbClr val="EBF1E9"/>
                          </a:highlight>
                          <a:latin typeface="Calibri" panose="020F0502020204030204" pitchFamily="34" charset="0"/>
                        </a:rPr>
                        <a:t>131.769,69</a:t>
                      </a:r>
                    </a:p>
                  </a:txBody>
                  <a:tcPr marL="0" marR="0" marT="0" marB="0" anchor="ctr">
                    <a:lnL>
                      <a:noFill/>
                    </a:lnL>
                    <a:lnR>
                      <a:noFill/>
                    </a:lnR>
                    <a:lnT>
                      <a:noFill/>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highlight>
                            <a:srgbClr val="EBF1E9"/>
                          </a:highligh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highlight>
                            <a:srgbClr val="EBF1E9"/>
                          </a:highlight>
                          <a:latin typeface="Calibri" panose="020F0502020204030204" pitchFamily="34" charset="0"/>
                        </a:rPr>
                        <a:t>139.714,78</a:t>
                      </a:r>
                    </a:p>
                  </a:txBody>
                  <a:tcPr marL="0" marR="0" marT="0" marB="0" anchor="ctr">
                    <a:lnL>
                      <a:noFill/>
                    </a:lnL>
                    <a:lnR>
                      <a:noFill/>
                    </a:lnR>
                    <a:lnT>
                      <a:noFill/>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203864"/>
                          </a:solidFill>
                          <a:effectLst/>
                          <a:highlight>
                            <a:srgbClr val="EBF1E9"/>
                          </a:highligh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r" rtl="0" fontAlgn="ctr"/>
                      <a:r>
                        <a:rPr lang="es-CO" sz="1200" b="1" i="0" u="none" strike="noStrike">
                          <a:solidFill>
                            <a:srgbClr val="203864"/>
                          </a:solidFill>
                          <a:effectLst/>
                          <a:highlight>
                            <a:srgbClr val="EBF1E9"/>
                          </a:highlight>
                          <a:latin typeface="Calibri" panose="020F0502020204030204" pitchFamily="34" charset="0"/>
                        </a:rPr>
                        <a:t>977.118,72</a:t>
                      </a:r>
                    </a:p>
                  </a:txBody>
                  <a:tcPr marL="0" marR="85006" marT="0" marB="0" anchor="ctr">
                    <a:lnL>
                      <a:noFill/>
                    </a:lnL>
                    <a:lnR>
                      <a:noFill/>
                    </a:lnR>
                    <a:lnT>
                      <a:noFill/>
                    </a:lnT>
                    <a:lnB>
                      <a:noFill/>
                    </a:lnB>
                    <a:solidFill>
                      <a:srgbClr val="EBF1E9"/>
                    </a:solidFill>
                  </a:tcPr>
                </a:tc>
                <a:extLst>
                  <a:ext uri="{0D108BD9-81ED-4DB2-BD59-A6C34878D82A}">
                    <a16:rowId xmlns:a16="http://schemas.microsoft.com/office/drawing/2014/main" val="2459453186"/>
                  </a:ext>
                </a:extLst>
              </a:tr>
              <a:tr h="226438">
                <a:tc>
                  <a:txBody>
                    <a:bodyPr/>
                    <a:lstStyle/>
                    <a:p>
                      <a:pPr algn="ctr" rtl="0" fontAlgn="ctr"/>
                      <a:r>
                        <a:rPr lang="es-CO" sz="1200" b="0" i="0" u="none" strike="noStrike">
                          <a:solidFill>
                            <a:srgbClr val="203864"/>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222.258,40</a:t>
                      </a:r>
                    </a:p>
                  </a:txBody>
                  <a:tcPr marL="0" marR="0" marT="0" marB="0" anchor="ctr">
                    <a:lnL>
                      <a:noFill/>
                    </a:lnL>
                    <a:lnR>
                      <a:noFill/>
                    </a:lnR>
                    <a:lnT>
                      <a:noFill/>
                    </a:lnT>
                    <a:lnB>
                      <a:noFill/>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341.289,88</a:t>
                      </a:r>
                    </a:p>
                  </a:txBody>
                  <a:tcPr marL="0" marR="0" marT="0" marB="0" anchor="ctr">
                    <a:lnL>
                      <a:noFill/>
                    </a:lnL>
                    <a:lnR>
                      <a:noFill/>
                    </a:lnR>
                    <a:lnT>
                      <a:noFill/>
                    </a:lnT>
                    <a:lnB>
                      <a:noFill/>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212.966,07</a:t>
                      </a:r>
                    </a:p>
                  </a:txBody>
                  <a:tcPr marL="0" marR="0" marT="0" marB="0" anchor="ctr">
                    <a:lnL>
                      <a:noFill/>
                    </a:lnL>
                    <a:lnR>
                      <a:noFill/>
                    </a:lnR>
                    <a:lnT>
                      <a:noFill/>
                    </a:lnT>
                    <a:lnB>
                      <a:noFill/>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145.617,49</a:t>
                      </a:r>
                    </a:p>
                  </a:txBody>
                  <a:tcPr marL="0" marR="0" marT="0" marB="0" anchor="ctr">
                    <a:lnL>
                      <a:noFill/>
                    </a:lnL>
                    <a:lnR>
                      <a:noFill/>
                    </a:lnR>
                    <a:lnT>
                      <a:noFill/>
                    </a:lnT>
                    <a:lnB>
                      <a:noFill/>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151.377,14</a:t>
                      </a:r>
                    </a:p>
                  </a:txBody>
                  <a:tcPr marL="0" marR="0" marT="0" marB="0" anchor="ctr">
                    <a:lnL>
                      <a:noFill/>
                    </a:lnL>
                    <a:lnR>
                      <a:noFill/>
                    </a:lnR>
                    <a:lnT>
                      <a:noFill/>
                    </a:lnT>
                    <a:lnB>
                      <a:noFill/>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r" rtl="0" fontAlgn="ctr"/>
                      <a:r>
                        <a:rPr lang="es-CO" sz="1200" b="1" i="0" u="none" strike="noStrike">
                          <a:solidFill>
                            <a:srgbClr val="203864"/>
                          </a:solidFill>
                          <a:effectLst/>
                          <a:latin typeface="Calibri" panose="020F0502020204030204" pitchFamily="34" charset="0"/>
                        </a:rPr>
                        <a:t>1.073.508,98</a:t>
                      </a:r>
                    </a:p>
                  </a:txBody>
                  <a:tcPr marL="0" marR="85006" marT="0" marB="0" anchor="ctr">
                    <a:lnL>
                      <a:noFill/>
                    </a:lnL>
                    <a:lnR>
                      <a:noFill/>
                    </a:lnR>
                    <a:lnT>
                      <a:noFill/>
                    </a:lnT>
                    <a:lnB>
                      <a:noFill/>
                    </a:lnB>
                    <a:noFill/>
                  </a:tcPr>
                </a:tc>
                <a:extLst>
                  <a:ext uri="{0D108BD9-81ED-4DB2-BD59-A6C34878D82A}">
                    <a16:rowId xmlns:a16="http://schemas.microsoft.com/office/drawing/2014/main" val="60095207"/>
                  </a:ext>
                </a:extLst>
              </a:tr>
              <a:tr h="226438">
                <a:tc>
                  <a:txBody>
                    <a:bodyPr/>
                    <a:lstStyle/>
                    <a:p>
                      <a:pPr algn="ctr" rtl="0" fontAlgn="ctr"/>
                      <a:r>
                        <a:rPr lang="es-CO" sz="1200" b="0" i="0" u="none" strike="noStrike">
                          <a:solidFill>
                            <a:srgbClr val="203864"/>
                          </a:solidFill>
                          <a:effectLst/>
                          <a:highlight>
                            <a:srgbClr val="EBF1E9"/>
                          </a:highligh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highlight>
                            <a:srgbClr val="EBF1E9"/>
                          </a:highlight>
                          <a:latin typeface="Calibri" panose="020F0502020204030204" pitchFamily="34" charset="0"/>
                        </a:rPr>
                        <a:t>210.401,74</a:t>
                      </a:r>
                    </a:p>
                  </a:txBody>
                  <a:tcPr marL="0" marR="0" marT="0" marB="0" anchor="ctr">
                    <a:lnL>
                      <a:noFill/>
                    </a:lnL>
                    <a:lnR>
                      <a:noFill/>
                    </a:lnR>
                    <a:lnT>
                      <a:noFill/>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highlight>
                            <a:srgbClr val="EBF1E9"/>
                          </a:highligh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highlight>
                            <a:srgbClr val="EBF1E9"/>
                          </a:highlight>
                          <a:latin typeface="Calibri" panose="020F0502020204030204" pitchFamily="34" charset="0"/>
                        </a:rPr>
                        <a:t>314.599,07</a:t>
                      </a:r>
                    </a:p>
                  </a:txBody>
                  <a:tcPr marL="0" marR="0" marT="0" marB="0" anchor="ctr">
                    <a:lnL>
                      <a:noFill/>
                    </a:lnL>
                    <a:lnR>
                      <a:noFill/>
                    </a:lnR>
                    <a:lnT>
                      <a:noFill/>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highlight>
                            <a:srgbClr val="EBF1E9"/>
                          </a:highligh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highlight>
                            <a:srgbClr val="EBF1E9"/>
                          </a:highlight>
                          <a:latin typeface="Calibri" panose="020F0502020204030204" pitchFamily="34" charset="0"/>
                        </a:rPr>
                        <a:t>199.061,31</a:t>
                      </a:r>
                    </a:p>
                  </a:txBody>
                  <a:tcPr marL="0" marR="0" marT="0" marB="0" anchor="ctr">
                    <a:lnL>
                      <a:noFill/>
                    </a:lnL>
                    <a:lnR>
                      <a:noFill/>
                    </a:lnR>
                    <a:lnT>
                      <a:noFill/>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highlight>
                            <a:srgbClr val="EBF1E9"/>
                          </a:highligh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highlight>
                            <a:srgbClr val="EBF1E9"/>
                          </a:highlight>
                          <a:latin typeface="Calibri" panose="020F0502020204030204" pitchFamily="34" charset="0"/>
                        </a:rPr>
                        <a:t>137.361,31</a:t>
                      </a:r>
                    </a:p>
                  </a:txBody>
                  <a:tcPr marL="0" marR="0" marT="0" marB="0" anchor="ctr">
                    <a:lnL>
                      <a:noFill/>
                    </a:lnL>
                    <a:lnR>
                      <a:noFill/>
                    </a:lnR>
                    <a:lnT>
                      <a:noFill/>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highlight>
                            <a:srgbClr val="EBF1E9"/>
                          </a:highligh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highlight>
                            <a:srgbClr val="EBF1E9"/>
                          </a:highlight>
                          <a:latin typeface="Calibri" panose="020F0502020204030204" pitchFamily="34" charset="0"/>
                        </a:rPr>
                        <a:t>140.446,52</a:t>
                      </a:r>
                    </a:p>
                  </a:txBody>
                  <a:tcPr marL="0" marR="0" marT="0" marB="0" anchor="ctr">
                    <a:lnL>
                      <a:noFill/>
                    </a:lnL>
                    <a:lnR>
                      <a:noFill/>
                    </a:lnR>
                    <a:lnT>
                      <a:noFill/>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203864"/>
                          </a:solidFill>
                          <a:effectLst/>
                          <a:highlight>
                            <a:srgbClr val="EBF1E9"/>
                          </a:highligh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r" rtl="0" fontAlgn="ctr"/>
                      <a:r>
                        <a:rPr lang="es-CO" sz="1200" b="1" i="0" u="none" strike="noStrike">
                          <a:solidFill>
                            <a:srgbClr val="203864"/>
                          </a:solidFill>
                          <a:effectLst/>
                          <a:highlight>
                            <a:srgbClr val="EBF1E9"/>
                          </a:highlight>
                          <a:latin typeface="Calibri" panose="020F0502020204030204" pitchFamily="34" charset="0"/>
                        </a:rPr>
                        <a:t>1.001.869,95</a:t>
                      </a:r>
                    </a:p>
                  </a:txBody>
                  <a:tcPr marL="0" marR="85006" marT="0" marB="0" anchor="ctr">
                    <a:lnL>
                      <a:noFill/>
                    </a:lnL>
                    <a:lnR>
                      <a:noFill/>
                    </a:lnR>
                    <a:lnT>
                      <a:noFill/>
                    </a:lnT>
                    <a:lnB>
                      <a:noFill/>
                    </a:lnB>
                    <a:solidFill>
                      <a:srgbClr val="EBF1E9"/>
                    </a:solidFill>
                  </a:tcPr>
                </a:tc>
                <a:extLst>
                  <a:ext uri="{0D108BD9-81ED-4DB2-BD59-A6C34878D82A}">
                    <a16:rowId xmlns:a16="http://schemas.microsoft.com/office/drawing/2014/main" val="2968151967"/>
                  </a:ext>
                </a:extLst>
              </a:tr>
              <a:tr h="226438">
                <a:tc>
                  <a:txBody>
                    <a:bodyPr/>
                    <a:lstStyle/>
                    <a:p>
                      <a:pPr algn="ctr" rtl="0" fontAlgn="ctr"/>
                      <a:r>
                        <a:rPr lang="es-CO" sz="1200" b="0" i="0" u="none" strike="noStrike">
                          <a:solidFill>
                            <a:srgbClr val="203864"/>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222.958,27</a:t>
                      </a:r>
                    </a:p>
                  </a:txBody>
                  <a:tcPr marL="0" marR="0" marT="0" marB="0" anchor="ctr">
                    <a:lnL>
                      <a:noFill/>
                    </a:lnL>
                    <a:lnR>
                      <a:noFill/>
                    </a:lnR>
                    <a:lnT>
                      <a:noFill/>
                    </a:lnT>
                    <a:lnB>
                      <a:noFill/>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328.248,37</a:t>
                      </a:r>
                    </a:p>
                  </a:txBody>
                  <a:tcPr marL="0" marR="0" marT="0" marB="0" anchor="ctr">
                    <a:lnL>
                      <a:noFill/>
                    </a:lnL>
                    <a:lnR>
                      <a:noFill/>
                    </a:lnR>
                    <a:lnT>
                      <a:noFill/>
                    </a:lnT>
                    <a:lnB>
                      <a:noFill/>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204.313,22</a:t>
                      </a:r>
                    </a:p>
                  </a:txBody>
                  <a:tcPr marL="0" marR="0" marT="0" marB="0" anchor="ctr">
                    <a:lnL>
                      <a:noFill/>
                    </a:lnL>
                    <a:lnR>
                      <a:noFill/>
                    </a:lnR>
                    <a:lnT>
                      <a:noFill/>
                    </a:lnT>
                    <a:lnB>
                      <a:noFill/>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140.168,24</a:t>
                      </a:r>
                    </a:p>
                  </a:txBody>
                  <a:tcPr marL="0" marR="0" marT="0" marB="0" anchor="ctr">
                    <a:lnL>
                      <a:noFill/>
                    </a:lnL>
                    <a:lnR>
                      <a:noFill/>
                    </a:lnR>
                    <a:lnT>
                      <a:noFill/>
                    </a:lnT>
                    <a:lnB>
                      <a:noFill/>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142.368,46</a:t>
                      </a:r>
                    </a:p>
                  </a:txBody>
                  <a:tcPr marL="0" marR="0" marT="0" marB="0" anchor="ctr">
                    <a:lnL>
                      <a:noFill/>
                    </a:lnL>
                    <a:lnR>
                      <a:noFill/>
                    </a:lnR>
                    <a:lnT>
                      <a:noFill/>
                    </a:lnT>
                    <a:lnB>
                      <a:noFill/>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r" rtl="0" fontAlgn="ctr"/>
                      <a:r>
                        <a:rPr lang="es-CO" sz="1200" b="1" i="0" u="none" strike="noStrike">
                          <a:solidFill>
                            <a:srgbClr val="203864"/>
                          </a:solidFill>
                          <a:effectLst/>
                          <a:latin typeface="Calibri" panose="020F0502020204030204" pitchFamily="34" charset="0"/>
                        </a:rPr>
                        <a:t>1.038.056,56</a:t>
                      </a:r>
                    </a:p>
                  </a:txBody>
                  <a:tcPr marL="0" marR="85006" marT="0" marB="0" anchor="ctr">
                    <a:lnL>
                      <a:noFill/>
                    </a:lnL>
                    <a:lnR>
                      <a:noFill/>
                    </a:lnR>
                    <a:lnT>
                      <a:noFill/>
                    </a:lnT>
                    <a:lnB>
                      <a:noFill/>
                    </a:lnB>
                    <a:noFill/>
                  </a:tcPr>
                </a:tc>
                <a:extLst>
                  <a:ext uri="{0D108BD9-81ED-4DB2-BD59-A6C34878D82A}">
                    <a16:rowId xmlns:a16="http://schemas.microsoft.com/office/drawing/2014/main" val="1159986141"/>
                  </a:ext>
                </a:extLst>
              </a:tr>
              <a:tr h="226438">
                <a:tc>
                  <a:txBody>
                    <a:bodyPr/>
                    <a:lstStyle/>
                    <a:p>
                      <a:pPr algn="ctr" rtl="0" fontAlgn="ctr"/>
                      <a:r>
                        <a:rPr lang="es-CO" sz="1200" b="0" i="0" u="none" strike="noStrike">
                          <a:solidFill>
                            <a:srgbClr val="203864"/>
                          </a:solidFill>
                          <a:effectLst/>
                          <a:highlight>
                            <a:srgbClr val="EBF1E9"/>
                          </a:highligh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highlight>
                            <a:srgbClr val="EBF1E9"/>
                          </a:highlight>
                          <a:latin typeface="Calibri" panose="020F0502020204030204" pitchFamily="34" charset="0"/>
                        </a:rPr>
                        <a:t>213.257,29</a:t>
                      </a:r>
                    </a:p>
                  </a:txBody>
                  <a:tcPr marL="0" marR="0" marT="0" marB="0" anchor="ctr">
                    <a:lnL>
                      <a:noFill/>
                    </a:lnL>
                    <a:lnR>
                      <a:noFill/>
                    </a:lnR>
                    <a:lnT>
                      <a:noFill/>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highlight>
                            <a:srgbClr val="EBF1E9"/>
                          </a:highligh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highlight>
                            <a:srgbClr val="EBF1E9"/>
                          </a:highlight>
                          <a:latin typeface="Calibri" panose="020F0502020204030204" pitchFamily="34" charset="0"/>
                        </a:rPr>
                        <a:t>307.220,87</a:t>
                      </a:r>
                    </a:p>
                  </a:txBody>
                  <a:tcPr marL="0" marR="0" marT="0" marB="0" anchor="ctr">
                    <a:lnL>
                      <a:noFill/>
                    </a:lnL>
                    <a:lnR>
                      <a:noFill/>
                    </a:lnR>
                    <a:lnT>
                      <a:noFill/>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highlight>
                            <a:srgbClr val="EBF1E9"/>
                          </a:highligh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highlight>
                            <a:srgbClr val="EBF1E9"/>
                          </a:highlight>
                          <a:latin typeface="Calibri" panose="020F0502020204030204" pitchFamily="34" charset="0"/>
                        </a:rPr>
                        <a:t>190.941,88</a:t>
                      </a:r>
                    </a:p>
                  </a:txBody>
                  <a:tcPr marL="0" marR="0" marT="0" marB="0" anchor="ctr">
                    <a:lnL>
                      <a:noFill/>
                    </a:lnL>
                    <a:lnR>
                      <a:noFill/>
                    </a:lnR>
                    <a:lnT>
                      <a:noFill/>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highlight>
                            <a:srgbClr val="EBF1E9"/>
                          </a:highligh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highlight>
                            <a:srgbClr val="EBF1E9"/>
                          </a:highlight>
                          <a:latin typeface="Calibri" panose="020F0502020204030204" pitchFamily="34" charset="0"/>
                        </a:rPr>
                        <a:t>129.964,48</a:t>
                      </a:r>
                    </a:p>
                  </a:txBody>
                  <a:tcPr marL="0" marR="0" marT="0" marB="0" anchor="ctr">
                    <a:lnL>
                      <a:noFill/>
                    </a:lnL>
                    <a:lnR>
                      <a:noFill/>
                    </a:lnR>
                    <a:lnT>
                      <a:noFill/>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highlight>
                            <a:srgbClr val="EBF1E9"/>
                          </a:highligh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highlight>
                            <a:srgbClr val="EBF1E9"/>
                          </a:highlight>
                          <a:latin typeface="Calibri" panose="020F0502020204030204" pitchFamily="34" charset="0"/>
                        </a:rPr>
                        <a:t>135.467,58</a:t>
                      </a:r>
                    </a:p>
                  </a:txBody>
                  <a:tcPr marL="0" marR="0" marT="0" marB="0" anchor="ctr">
                    <a:lnL>
                      <a:noFill/>
                    </a:lnL>
                    <a:lnR>
                      <a:noFill/>
                    </a:lnR>
                    <a:lnT>
                      <a:noFill/>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203864"/>
                          </a:solidFill>
                          <a:effectLst/>
                          <a:highlight>
                            <a:srgbClr val="EBF1E9"/>
                          </a:highligh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r" rtl="0" fontAlgn="ctr"/>
                      <a:r>
                        <a:rPr lang="es-CO" sz="1200" b="1" i="0" u="none" strike="noStrike">
                          <a:solidFill>
                            <a:srgbClr val="203864"/>
                          </a:solidFill>
                          <a:effectLst/>
                          <a:highlight>
                            <a:srgbClr val="EBF1E9"/>
                          </a:highlight>
                          <a:latin typeface="Calibri" panose="020F0502020204030204" pitchFamily="34" charset="0"/>
                        </a:rPr>
                        <a:t>976.852,10</a:t>
                      </a:r>
                    </a:p>
                  </a:txBody>
                  <a:tcPr marL="0" marR="85006" marT="0" marB="0" anchor="ctr">
                    <a:lnL>
                      <a:noFill/>
                    </a:lnL>
                    <a:lnR>
                      <a:noFill/>
                    </a:lnR>
                    <a:lnT>
                      <a:noFill/>
                    </a:lnT>
                    <a:lnB>
                      <a:noFill/>
                    </a:lnB>
                    <a:solidFill>
                      <a:srgbClr val="EBF1E9"/>
                    </a:solidFill>
                  </a:tcPr>
                </a:tc>
                <a:extLst>
                  <a:ext uri="{0D108BD9-81ED-4DB2-BD59-A6C34878D82A}">
                    <a16:rowId xmlns:a16="http://schemas.microsoft.com/office/drawing/2014/main" val="398010981"/>
                  </a:ext>
                </a:extLst>
              </a:tr>
              <a:tr h="226438">
                <a:tc>
                  <a:txBody>
                    <a:bodyPr/>
                    <a:lstStyle/>
                    <a:p>
                      <a:pPr algn="ctr" rtl="0" fontAlgn="ctr"/>
                      <a:r>
                        <a:rPr lang="es-CO" sz="1200" b="0" i="0" u="none" strike="noStrike">
                          <a:solidFill>
                            <a:srgbClr val="203864"/>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223.548,38</a:t>
                      </a:r>
                    </a:p>
                  </a:txBody>
                  <a:tcPr marL="0" marR="0" marT="0" marB="0" anchor="ctr">
                    <a:lnL>
                      <a:noFill/>
                    </a:lnL>
                    <a:lnR>
                      <a:noFill/>
                    </a:lnR>
                    <a:lnT>
                      <a:noFill/>
                    </a:lnT>
                    <a:lnB>
                      <a:noFill/>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322.395,77</a:t>
                      </a:r>
                    </a:p>
                  </a:txBody>
                  <a:tcPr marL="0" marR="0" marT="0" marB="0" anchor="ctr">
                    <a:lnL>
                      <a:noFill/>
                    </a:lnL>
                    <a:lnR>
                      <a:noFill/>
                    </a:lnR>
                    <a:lnT>
                      <a:noFill/>
                    </a:lnT>
                    <a:lnB>
                      <a:noFill/>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198.457,62</a:t>
                      </a:r>
                    </a:p>
                  </a:txBody>
                  <a:tcPr marL="0" marR="0" marT="0" marB="0" anchor="ctr">
                    <a:lnL>
                      <a:noFill/>
                    </a:lnL>
                    <a:lnR>
                      <a:noFill/>
                    </a:lnR>
                    <a:lnT>
                      <a:noFill/>
                    </a:lnT>
                    <a:lnB>
                      <a:noFill/>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134.293,82</a:t>
                      </a:r>
                    </a:p>
                  </a:txBody>
                  <a:tcPr marL="0" marR="0" marT="0" marB="0" anchor="ctr">
                    <a:lnL>
                      <a:noFill/>
                    </a:lnL>
                    <a:lnR>
                      <a:noFill/>
                    </a:lnR>
                    <a:lnT>
                      <a:noFill/>
                    </a:lnT>
                    <a:lnB>
                      <a:noFill/>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139.299,63</a:t>
                      </a:r>
                    </a:p>
                  </a:txBody>
                  <a:tcPr marL="0" marR="0" marT="0" marB="0" anchor="ctr">
                    <a:lnL>
                      <a:noFill/>
                    </a:lnL>
                    <a:lnR>
                      <a:noFill/>
                    </a:lnR>
                    <a:lnT>
                      <a:noFill/>
                    </a:lnT>
                    <a:lnB>
                      <a:noFill/>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r" rtl="0" fontAlgn="ctr"/>
                      <a:r>
                        <a:rPr lang="es-CO" sz="1200" b="1" i="0" u="none" strike="noStrike">
                          <a:solidFill>
                            <a:srgbClr val="203864"/>
                          </a:solidFill>
                          <a:effectLst/>
                          <a:latin typeface="Calibri" panose="020F0502020204030204" pitchFamily="34" charset="0"/>
                        </a:rPr>
                        <a:t>1.017.995,22</a:t>
                      </a:r>
                    </a:p>
                  </a:txBody>
                  <a:tcPr marL="0" marR="85006" marT="0" marB="0" anchor="ctr">
                    <a:lnL>
                      <a:noFill/>
                    </a:lnL>
                    <a:lnR>
                      <a:noFill/>
                    </a:lnR>
                    <a:lnT>
                      <a:noFill/>
                    </a:lnT>
                    <a:lnB>
                      <a:noFill/>
                    </a:lnB>
                    <a:noFill/>
                  </a:tcPr>
                </a:tc>
                <a:extLst>
                  <a:ext uri="{0D108BD9-81ED-4DB2-BD59-A6C34878D82A}">
                    <a16:rowId xmlns:a16="http://schemas.microsoft.com/office/drawing/2014/main" val="2159308469"/>
                  </a:ext>
                </a:extLst>
              </a:tr>
              <a:tr h="226438">
                <a:tc>
                  <a:txBody>
                    <a:bodyPr/>
                    <a:lstStyle/>
                    <a:p>
                      <a:pPr algn="ctr" rtl="0" fontAlgn="ctr"/>
                      <a:r>
                        <a:rPr lang="es-CO" sz="1200" b="0" i="0" u="none" strike="noStrike">
                          <a:solidFill>
                            <a:srgbClr val="203864"/>
                          </a:solidFill>
                          <a:effectLst/>
                          <a:highlight>
                            <a:srgbClr val="EBF1E9"/>
                          </a:highligh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highlight>
                            <a:srgbClr val="EBF1E9"/>
                          </a:highlight>
                          <a:latin typeface="Calibri" panose="020F0502020204030204" pitchFamily="34" charset="0"/>
                        </a:rPr>
                        <a:t>215.273,71</a:t>
                      </a:r>
                    </a:p>
                  </a:txBody>
                  <a:tcPr marL="0" marR="0" marT="0" marB="0" anchor="ctr">
                    <a:lnL>
                      <a:noFill/>
                    </a:lnL>
                    <a:lnR>
                      <a:noFill/>
                    </a:lnR>
                    <a:lnT>
                      <a:noFill/>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highlight>
                            <a:srgbClr val="EBF1E9"/>
                          </a:highligh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highlight>
                            <a:srgbClr val="EBF1E9"/>
                          </a:highlight>
                          <a:latin typeface="Calibri" panose="020F0502020204030204" pitchFamily="34" charset="0"/>
                        </a:rPr>
                        <a:t>301.691,67</a:t>
                      </a:r>
                    </a:p>
                  </a:txBody>
                  <a:tcPr marL="0" marR="0" marT="0" marB="0" anchor="ctr">
                    <a:lnL>
                      <a:noFill/>
                    </a:lnL>
                    <a:lnR>
                      <a:noFill/>
                    </a:lnR>
                    <a:lnT>
                      <a:noFill/>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highlight>
                            <a:srgbClr val="EBF1E9"/>
                          </a:highligh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highlight>
                            <a:srgbClr val="EBF1E9"/>
                          </a:highlight>
                          <a:latin typeface="Calibri" panose="020F0502020204030204" pitchFamily="34" charset="0"/>
                        </a:rPr>
                        <a:t>185.063,09</a:t>
                      </a:r>
                    </a:p>
                  </a:txBody>
                  <a:tcPr marL="0" marR="0" marT="0" marB="0" anchor="ctr">
                    <a:lnL>
                      <a:noFill/>
                    </a:lnL>
                    <a:lnR>
                      <a:noFill/>
                    </a:lnR>
                    <a:lnT>
                      <a:noFill/>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highlight>
                            <a:srgbClr val="EBF1E9"/>
                          </a:highligh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highlight>
                            <a:srgbClr val="EBF1E9"/>
                          </a:highlight>
                          <a:latin typeface="Calibri" panose="020F0502020204030204" pitchFamily="34" charset="0"/>
                        </a:rPr>
                        <a:t>131.508,73</a:t>
                      </a:r>
                    </a:p>
                  </a:txBody>
                  <a:tcPr marL="0" marR="0" marT="0" marB="0" anchor="ctr">
                    <a:lnL>
                      <a:noFill/>
                    </a:lnL>
                    <a:lnR>
                      <a:noFill/>
                    </a:lnR>
                    <a:lnT>
                      <a:noFill/>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highlight>
                            <a:srgbClr val="EBF1E9"/>
                          </a:highligh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highlight>
                            <a:srgbClr val="EBF1E9"/>
                          </a:highlight>
                          <a:latin typeface="Calibri" panose="020F0502020204030204" pitchFamily="34" charset="0"/>
                        </a:rPr>
                        <a:t>133.120,97</a:t>
                      </a:r>
                    </a:p>
                  </a:txBody>
                  <a:tcPr marL="0" marR="0" marT="0" marB="0" anchor="ctr">
                    <a:lnL>
                      <a:noFill/>
                    </a:lnL>
                    <a:lnR>
                      <a:noFill/>
                    </a:lnR>
                    <a:lnT>
                      <a:noFill/>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203864"/>
                          </a:solidFill>
                          <a:effectLst/>
                          <a:highlight>
                            <a:srgbClr val="EBF1E9"/>
                          </a:highligh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r" rtl="0" fontAlgn="ctr"/>
                      <a:r>
                        <a:rPr lang="es-CO" sz="1200" b="1" i="0" u="none" strike="noStrike">
                          <a:solidFill>
                            <a:srgbClr val="203864"/>
                          </a:solidFill>
                          <a:effectLst/>
                          <a:highlight>
                            <a:srgbClr val="EBF1E9"/>
                          </a:highlight>
                          <a:latin typeface="Calibri" panose="020F0502020204030204" pitchFamily="34" charset="0"/>
                        </a:rPr>
                        <a:t>966.658,17</a:t>
                      </a:r>
                    </a:p>
                  </a:txBody>
                  <a:tcPr marL="0" marR="85006" marT="0" marB="0" anchor="ctr">
                    <a:lnL>
                      <a:noFill/>
                    </a:lnL>
                    <a:lnR>
                      <a:noFill/>
                    </a:lnR>
                    <a:lnT>
                      <a:noFill/>
                    </a:lnT>
                    <a:lnB>
                      <a:noFill/>
                    </a:lnB>
                    <a:solidFill>
                      <a:srgbClr val="EBF1E9"/>
                    </a:solidFill>
                  </a:tcPr>
                </a:tc>
                <a:extLst>
                  <a:ext uri="{0D108BD9-81ED-4DB2-BD59-A6C34878D82A}">
                    <a16:rowId xmlns:a16="http://schemas.microsoft.com/office/drawing/2014/main" val="4281460508"/>
                  </a:ext>
                </a:extLst>
              </a:tr>
              <a:tr h="226438">
                <a:tc>
                  <a:txBody>
                    <a:bodyPr/>
                    <a:lstStyle/>
                    <a:p>
                      <a:pPr algn="ctr" rtl="0" fontAlgn="ctr"/>
                      <a:r>
                        <a:rPr lang="es-CO" sz="1200" b="0" i="0" u="none" strike="noStrike">
                          <a:solidFill>
                            <a:srgbClr val="203864"/>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218.548,87</a:t>
                      </a:r>
                    </a:p>
                  </a:txBody>
                  <a:tcPr marL="0" marR="0" marT="0" marB="0" anchor="ctr">
                    <a:lnL>
                      <a:noFill/>
                    </a:lnL>
                    <a:lnR>
                      <a:noFill/>
                    </a:lnR>
                    <a:lnT>
                      <a:noFill/>
                    </a:lnT>
                    <a:lnB>
                      <a:noFill/>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312.187,73</a:t>
                      </a:r>
                    </a:p>
                  </a:txBody>
                  <a:tcPr marL="0" marR="0" marT="0" marB="0" anchor="ctr">
                    <a:lnL>
                      <a:noFill/>
                    </a:lnL>
                    <a:lnR>
                      <a:noFill/>
                    </a:lnR>
                    <a:lnT>
                      <a:noFill/>
                    </a:lnT>
                    <a:lnB>
                      <a:noFill/>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191.516,08</a:t>
                      </a:r>
                    </a:p>
                  </a:txBody>
                  <a:tcPr marL="0" marR="0" marT="0" marB="0" anchor="ctr">
                    <a:lnL>
                      <a:noFill/>
                    </a:lnL>
                    <a:lnR>
                      <a:noFill/>
                    </a:lnR>
                    <a:lnT>
                      <a:noFill/>
                    </a:lnT>
                    <a:lnB>
                      <a:noFill/>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133.779,86</a:t>
                      </a:r>
                    </a:p>
                  </a:txBody>
                  <a:tcPr marL="0" marR="0" marT="0" marB="0" anchor="ctr">
                    <a:lnL>
                      <a:noFill/>
                    </a:lnL>
                    <a:lnR>
                      <a:noFill/>
                    </a:lnR>
                    <a:lnT>
                      <a:noFill/>
                    </a:lnT>
                    <a:lnB>
                      <a:noFill/>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137.527,93</a:t>
                      </a:r>
                    </a:p>
                  </a:txBody>
                  <a:tcPr marL="0" marR="0" marT="0" marB="0" anchor="ctr">
                    <a:lnL>
                      <a:noFill/>
                    </a:lnL>
                    <a:lnR>
                      <a:noFill/>
                    </a:lnR>
                    <a:lnT>
                      <a:noFill/>
                    </a:lnT>
                    <a:lnB>
                      <a:noFill/>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r" rtl="0" fontAlgn="ctr"/>
                      <a:r>
                        <a:rPr lang="es-CO" sz="1200" b="1" i="0" u="none" strike="noStrike">
                          <a:solidFill>
                            <a:srgbClr val="203864"/>
                          </a:solidFill>
                          <a:effectLst/>
                          <a:latin typeface="Calibri" panose="020F0502020204030204" pitchFamily="34" charset="0"/>
                        </a:rPr>
                        <a:t>993.560,47</a:t>
                      </a:r>
                    </a:p>
                  </a:txBody>
                  <a:tcPr marL="0" marR="85006" marT="0" marB="0" anchor="ctr">
                    <a:lnL>
                      <a:noFill/>
                    </a:lnL>
                    <a:lnR>
                      <a:noFill/>
                    </a:lnR>
                    <a:lnT>
                      <a:noFill/>
                    </a:lnT>
                    <a:lnB>
                      <a:noFill/>
                    </a:lnB>
                    <a:noFill/>
                  </a:tcPr>
                </a:tc>
                <a:extLst>
                  <a:ext uri="{0D108BD9-81ED-4DB2-BD59-A6C34878D82A}">
                    <a16:rowId xmlns:a16="http://schemas.microsoft.com/office/drawing/2014/main" val="4236560702"/>
                  </a:ext>
                </a:extLst>
              </a:tr>
              <a:tr h="237760">
                <a:tc>
                  <a:txBody>
                    <a:bodyPr/>
                    <a:lstStyle/>
                    <a:p>
                      <a:pPr algn="ctr" rtl="0" fontAlgn="ctr"/>
                      <a:r>
                        <a:rPr lang="es-CO" sz="1200" b="1" i="0" u="none" strike="noStrike">
                          <a:solidFill>
                            <a:srgbClr val="203864"/>
                          </a:solidFill>
                          <a:effectLst/>
                          <a:highlight>
                            <a:srgbClr val="EBF1E9"/>
                          </a:highligh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200" b="1" i="0" u="none" strike="noStrike">
                          <a:solidFill>
                            <a:srgbClr val="203864"/>
                          </a:solidFill>
                          <a:effectLst/>
                          <a:highlight>
                            <a:srgbClr val="EBF1E9"/>
                          </a:highlight>
                          <a:latin typeface="Calibri" panose="020F0502020204030204" pitchFamily="34" charset="0"/>
                        </a:rPr>
                        <a:t>  2.593.180,23 </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2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203864"/>
                          </a:solidFill>
                          <a:effectLst/>
                          <a:highlight>
                            <a:srgbClr val="EBF1E9"/>
                          </a:highligh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200" b="1" i="0" u="none" strike="noStrike">
                          <a:solidFill>
                            <a:srgbClr val="203864"/>
                          </a:solidFill>
                          <a:effectLst/>
                          <a:highlight>
                            <a:srgbClr val="EBF1E9"/>
                          </a:highlight>
                          <a:latin typeface="Calibri" panose="020F0502020204030204" pitchFamily="34" charset="0"/>
                        </a:rPr>
                        <a:t>  3.788.608,92 </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2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203864"/>
                          </a:solidFill>
                          <a:effectLst/>
                          <a:highlight>
                            <a:srgbClr val="EBF1E9"/>
                          </a:highligh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200" b="1" i="0" u="none" strike="noStrike">
                          <a:solidFill>
                            <a:srgbClr val="203864"/>
                          </a:solidFill>
                          <a:effectLst/>
                          <a:highlight>
                            <a:srgbClr val="EBF1E9"/>
                          </a:highlight>
                          <a:latin typeface="Calibri" panose="020F0502020204030204" pitchFamily="34" charset="0"/>
                        </a:rPr>
                        <a:t>  2.342.765,92 </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2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203864"/>
                          </a:solidFill>
                          <a:effectLst/>
                          <a:highlight>
                            <a:srgbClr val="EBF1E9"/>
                          </a:highligh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200" b="1" i="0" u="none" strike="noStrike">
                          <a:solidFill>
                            <a:srgbClr val="203864"/>
                          </a:solidFill>
                          <a:effectLst/>
                          <a:highlight>
                            <a:srgbClr val="EBF1E9"/>
                          </a:highlight>
                          <a:latin typeface="Calibri" panose="020F0502020204030204" pitchFamily="34" charset="0"/>
                        </a:rPr>
                        <a:t>  1.599.309,45 </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2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203864"/>
                          </a:solidFill>
                          <a:effectLst/>
                          <a:highlight>
                            <a:srgbClr val="EBF1E9"/>
                          </a:highligh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200" b="1" i="0" u="none" strike="noStrike">
                          <a:solidFill>
                            <a:srgbClr val="203864"/>
                          </a:solidFill>
                          <a:effectLst/>
                          <a:highlight>
                            <a:srgbClr val="EBF1E9"/>
                          </a:highlight>
                          <a:latin typeface="Calibri" panose="020F0502020204030204" pitchFamily="34" charset="0"/>
                        </a:rPr>
                        <a:t>  1.654.316,27 </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2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203864"/>
                          </a:solidFill>
                          <a:effectLst/>
                          <a:highlight>
                            <a:srgbClr val="EBF1E9"/>
                          </a:highligh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r" rtl="0" fontAlgn="ctr"/>
                      <a:r>
                        <a:rPr lang="es-CO" sz="1200" b="1" i="0" u="none" strike="noStrike" dirty="0">
                          <a:solidFill>
                            <a:srgbClr val="203864"/>
                          </a:solidFill>
                          <a:effectLst/>
                          <a:highlight>
                            <a:srgbClr val="EBF1E9"/>
                          </a:highlight>
                          <a:latin typeface="Calibri" panose="020F0502020204030204" pitchFamily="34" charset="0"/>
                        </a:rPr>
                        <a:t>  11.978.180,79 </a:t>
                      </a:r>
                    </a:p>
                  </a:txBody>
                  <a:tcPr marL="0" marR="85006"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extLst>
                  <a:ext uri="{0D108BD9-81ED-4DB2-BD59-A6C34878D82A}">
                    <a16:rowId xmlns:a16="http://schemas.microsoft.com/office/drawing/2014/main" val="210057244"/>
                  </a:ext>
                </a:extLst>
              </a:tr>
            </a:tbl>
          </a:graphicData>
        </a:graphic>
      </p:graphicFrame>
    </p:spTree>
    <p:extLst>
      <p:ext uri="{BB962C8B-B14F-4D97-AF65-F5344CB8AC3E}">
        <p14:creationId xmlns:p14="http://schemas.microsoft.com/office/powerpoint/2010/main" val="1372120957"/>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Imagen 3">
            <a:extLst>
              <a:ext uri="{FF2B5EF4-FFF2-40B4-BE49-F238E27FC236}">
                <a16:creationId xmlns:a16="http://schemas.microsoft.com/office/drawing/2014/main" id="{4F8320A8-6DB4-EF5E-2A6A-2D5E9B7C9ABF}"/>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4368799" y="1546843"/>
            <a:ext cx="7613645" cy="3720389"/>
          </a:xfrm>
          <a:prstGeom prst="rect">
            <a:avLst/>
          </a:prstGeom>
        </p:spPr>
      </p:pic>
      <p:sp>
        <p:nvSpPr>
          <p:cNvPr id="7" name="Título 1">
            <a:extLst>
              <a:ext uri="{FF2B5EF4-FFF2-40B4-BE49-F238E27FC236}">
                <a16:creationId xmlns:a16="http://schemas.microsoft.com/office/drawing/2014/main" id="{85A99F74-A6E5-4470-B205-89FDFDCC9BCF}"/>
              </a:ext>
            </a:extLst>
          </p:cNvPr>
          <p:cNvSpPr txBox="1">
            <a:spLocks/>
          </p:cNvSpPr>
          <p:nvPr/>
        </p:nvSpPr>
        <p:spPr>
          <a:xfrm>
            <a:off x="3168397" y="2446673"/>
            <a:ext cx="1293198" cy="795647"/>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200" b="1" i="0" u="none" strike="noStrike" kern="1200" cap="none" spc="0" normalizeH="0" baseline="0" noProof="0">
                <a:ln>
                  <a:noFill/>
                </a:ln>
                <a:solidFill>
                  <a:srgbClr val="002060"/>
                </a:solidFill>
                <a:effectLst/>
                <a:uLnTx/>
                <a:uFillTx/>
                <a:latin typeface="Calibri" panose="020F0502020204030204"/>
                <a:ea typeface="+mj-ea"/>
                <a:cs typeface="+mj-cs"/>
              </a:rPr>
              <a:t>SUBA</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800" b="1" i="0" u="none" strike="noStrike" kern="1200" cap="none" spc="0" normalizeH="0" baseline="0" noProof="0">
                <a:ln>
                  <a:noFill/>
                </a:ln>
                <a:solidFill>
                  <a:srgbClr val="002060"/>
                </a:solidFill>
                <a:effectLst/>
                <a:uLnTx/>
                <a:uFillTx/>
                <a:latin typeface="Calibri" panose="020F0502020204030204"/>
                <a:ea typeface="+mj-ea"/>
                <a:cs typeface="+mj-cs"/>
              </a:rPr>
              <a:t>1.768***</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200" b="1" i="0" u="none" strike="noStrike" kern="1200" cap="none" spc="0" normalizeH="0" baseline="0" noProof="0">
                <a:ln>
                  <a:noFill/>
                </a:ln>
                <a:solidFill>
                  <a:srgbClr val="002060"/>
                </a:solidFill>
                <a:effectLst/>
                <a:uLnTx/>
                <a:uFillTx/>
                <a:latin typeface="Calibri" panose="020F0502020204030204"/>
                <a:ea typeface="+mj-ea"/>
                <a:cs typeface="+mj-cs"/>
              </a:rPr>
              <a:t>- - - - - - - - - </a:t>
            </a:r>
          </a:p>
          <a:p>
            <a:pPr marL="0" marR="0" lvl="0" indent="0" algn="l" defTabSz="914400" rtl="0" eaLnBrk="1" fontAlgn="auto" latinLnBrk="0" hangingPunct="1">
              <a:lnSpc>
                <a:spcPct val="90000"/>
              </a:lnSpc>
              <a:spcBef>
                <a:spcPct val="0"/>
              </a:spcBef>
              <a:spcAft>
                <a:spcPts val="0"/>
              </a:spcAft>
              <a:buClrTx/>
              <a:buSzTx/>
              <a:buFontTx/>
              <a:buNone/>
              <a:tabLst/>
              <a:defRPr/>
            </a:pPr>
            <a:endParaRPr kumimoji="0" lang="es-CO" sz="1200" b="0" i="0" u="none" strike="noStrike" kern="1200" cap="small" spc="0" normalizeH="0" baseline="0" noProof="0">
              <a:ln>
                <a:noFill/>
              </a:ln>
              <a:solidFill>
                <a:srgbClr val="002060"/>
              </a:solidFill>
              <a:effectLst/>
              <a:uLnTx/>
              <a:uFillTx/>
              <a:latin typeface="Calibri" panose="020F0502020204030204"/>
              <a:ea typeface="+mj-ea"/>
              <a:cs typeface="+mj-cs"/>
            </a:endParaRPr>
          </a:p>
        </p:txBody>
      </p:sp>
      <p:cxnSp>
        <p:nvCxnSpPr>
          <p:cNvPr id="20" name="126 Conector recto">
            <a:extLst>
              <a:ext uri="{FF2B5EF4-FFF2-40B4-BE49-F238E27FC236}">
                <a16:creationId xmlns:a16="http://schemas.microsoft.com/office/drawing/2014/main" id="{41F51E4A-8577-47E1-A9D1-03C3FB5A5F88}"/>
              </a:ext>
            </a:extLst>
          </p:cNvPr>
          <p:cNvCxnSpPr/>
          <p:nvPr/>
        </p:nvCxnSpPr>
        <p:spPr>
          <a:xfrm flipH="1">
            <a:off x="7021674" y="1749296"/>
            <a:ext cx="486154" cy="962025"/>
          </a:xfrm>
          <a:prstGeom prst="line">
            <a:avLst/>
          </a:prstGeom>
          <a:ln>
            <a:solidFill>
              <a:schemeClr val="tx2"/>
            </a:solidFill>
            <a:prstDash val="dash"/>
          </a:ln>
        </p:spPr>
        <p:style>
          <a:lnRef idx="3">
            <a:schemeClr val="accent1"/>
          </a:lnRef>
          <a:fillRef idx="0">
            <a:schemeClr val="accent1"/>
          </a:fillRef>
          <a:effectRef idx="2">
            <a:schemeClr val="accent1"/>
          </a:effectRef>
          <a:fontRef idx="minor">
            <a:schemeClr val="tx1"/>
          </a:fontRef>
        </p:style>
      </p:cxnSp>
      <p:cxnSp>
        <p:nvCxnSpPr>
          <p:cNvPr id="21" name="126 Conector recto">
            <a:extLst>
              <a:ext uri="{FF2B5EF4-FFF2-40B4-BE49-F238E27FC236}">
                <a16:creationId xmlns:a16="http://schemas.microsoft.com/office/drawing/2014/main" id="{E3A19789-1607-40E3-998A-5C22F0E5B780}"/>
              </a:ext>
            </a:extLst>
          </p:cNvPr>
          <p:cNvCxnSpPr>
            <a:cxnSpLocks/>
          </p:cNvCxnSpPr>
          <p:nvPr/>
        </p:nvCxnSpPr>
        <p:spPr>
          <a:xfrm flipH="1">
            <a:off x="5077617" y="3453850"/>
            <a:ext cx="788687" cy="558124"/>
          </a:xfrm>
          <a:prstGeom prst="line">
            <a:avLst/>
          </a:prstGeom>
          <a:ln>
            <a:solidFill>
              <a:schemeClr val="tx2"/>
            </a:solidFill>
            <a:prstDash val="dash"/>
          </a:ln>
        </p:spPr>
        <p:style>
          <a:lnRef idx="3">
            <a:schemeClr val="accent1"/>
          </a:lnRef>
          <a:fillRef idx="0">
            <a:schemeClr val="accent1"/>
          </a:fillRef>
          <a:effectRef idx="2">
            <a:schemeClr val="accent1"/>
          </a:effectRef>
          <a:fontRef idx="minor">
            <a:schemeClr val="tx1"/>
          </a:fontRef>
        </p:style>
      </p:cxnSp>
      <p:cxnSp>
        <p:nvCxnSpPr>
          <p:cNvPr id="23" name="126 Conector recto">
            <a:extLst>
              <a:ext uri="{FF2B5EF4-FFF2-40B4-BE49-F238E27FC236}">
                <a16:creationId xmlns:a16="http://schemas.microsoft.com/office/drawing/2014/main" id="{1D649604-3C2D-48E1-8360-7D6945151A69}"/>
              </a:ext>
            </a:extLst>
          </p:cNvPr>
          <p:cNvCxnSpPr>
            <a:cxnSpLocks/>
          </p:cNvCxnSpPr>
          <p:nvPr/>
        </p:nvCxnSpPr>
        <p:spPr>
          <a:xfrm flipH="1">
            <a:off x="5590563" y="3843698"/>
            <a:ext cx="714766" cy="1304146"/>
          </a:xfrm>
          <a:prstGeom prst="line">
            <a:avLst/>
          </a:prstGeom>
          <a:ln>
            <a:solidFill>
              <a:schemeClr val="tx2"/>
            </a:solidFill>
            <a:prstDash val="dash"/>
          </a:ln>
        </p:spPr>
        <p:style>
          <a:lnRef idx="3">
            <a:schemeClr val="accent1"/>
          </a:lnRef>
          <a:fillRef idx="0">
            <a:schemeClr val="accent1"/>
          </a:fillRef>
          <a:effectRef idx="2">
            <a:schemeClr val="accent1"/>
          </a:effectRef>
          <a:fontRef idx="minor">
            <a:schemeClr val="tx1"/>
          </a:fontRef>
        </p:style>
      </p:cxnSp>
      <p:cxnSp>
        <p:nvCxnSpPr>
          <p:cNvPr id="28" name="Conector recto 27">
            <a:extLst>
              <a:ext uri="{FF2B5EF4-FFF2-40B4-BE49-F238E27FC236}">
                <a16:creationId xmlns:a16="http://schemas.microsoft.com/office/drawing/2014/main" id="{283019B9-C037-4F87-B392-CDE7A5D750C3}"/>
              </a:ext>
            </a:extLst>
          </p:cNvPr>
          <p:cNvCxnSpPr>
            <a:cxnSpLocks/>
          </p:cNvCxnSpPr>
          <p:nvPr/>
        </p:nvCxnSpPr>
        <p:spPr>
          <a:xfrm>
            <a:off x="7680777" y="3732912"/>
            <a:ext cx="241005" cy="1264828"/>
          </a:xfrm>
          <a:prstGeom prst="line">
            <a:avLst/>
          </a:prstGeom>
          <a:ln>
            <a:solidFill>
              <a:srgbClr val="002060"/>
            </a:solidFill>
            <a:prstDash val="dash"/>
          </a:ln>
        </p:spPr>
        <p:style>
          <a:lnRef idx="1">
            <a:schemeClr val="accent1"/>
          </a:lnRef>
          <a:fillRef idx="0">
            <a:schemeClr val="accent1"/>
          </a:fillRef>
          <a:effectRef idx="0">
            <a:schemeClr val="accent1"/>
          </a:effectRef>
          <a:fontRef idx="minor">
            <a:schemeClr val="tx1"/>
          </a:fontRef>
        </p:style>
      </p:cxnSp>
      <p:sp>
        <p:nvSpPr>
          <p:cNvPr id="30" name="CuadroTexto 29">
            <a:extLst>
              <a:ext uri="{FF2B5EF4-FFF2-40B4-BE49-F238E27FC236}">
                <a16:creationId xmlns:a16="http://schemas.microsoft.com/office/drawing/2014/main" id="{3355C91E-F8E9-4DC8-B9AE-1C73BB986344}"/>
              </a:ext>
            </a:extLst>
          </p:cNvPr>
          <p:cNvSpPr txBox="1"/>
          <p:nvPr/>
        </p:nvSpPr>
        <p:spPr>
          <a:xfrm>
            <a:off x="6567255" y="1543623"/>
            <a:ext cx="947145"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1800" b="1" i="0" u="none" strike="noStrike" kern="1200" cap="none" spc="0" normalizeH="0" baseline="0" noProof="0">
                <a:ln>
                  <a:noFill/>
                </a:ln>
                <a:solidFill>
                  <a:srgbClr val="002060"/>
                </a:solidFill>
                <a:effectLst/>
                <a:uLnTx/>
                <a:uFillTx/>
                <a:latin typeface="Calibri" panose="020F0502020204030204"/>
                <a:ea typeface="+mn-ea"/>
                <a:cs typeface="+mn-cs"/>
              </a:rPr>
              <a:t>968*</a:t>
            </a:r>
          </a:p>
        </p:txBody>
      </p:sp>
      <p:cxnSp>
        <p:nvCxnSpPr>
          <p:cNvPr id="32" name="Conector recto 31">
            <a:extLst>
              <a:ext uri="{FF2B5EF4-FFF2-40B4-BE49-F238E27FC236}">
                <a16:creationId xmlns:a16="http://schemas.microsoft.com/office/drawing/2014/main" id="{7351DC6C-01A8-4DF3-8081-6CCCB621A0DA}"/>
              </a:ext>
            </a:extLst>
          </p:cNvPr>
          <p:cNvCxnSpPr>
            <a:cxnSpLocks/>
          </p:cNvCxnSpPr>
          <p:nvPr/>
        </p:nvCxnSpPr>
        <p:spPr>
          <a:xfrm>
            <a:off x="4147037" y="2869261"/>
            <a:ext cx="629117" cy="275007"/>
          </a:xfrm>
          <a:prstGeom prst="line">
            <a:avLst/>
          </a:prstGeom>
          <a:ln>
            <a:solidFill>
              <a:srgbClr val="002060"/>
            </a:solidFill>
            <a:prstDash val="dash"/>
          </a:ln>
        </p:spPr>
        <p:style>
          <a:lnRef idx="1">
            <a:schemeClr val="accent1"/>
          </a:lnRef>
          <a:fillRef idx="0">
            <a:schemeClr val="accent1"/>
          </a:fillRef>
          <a:effectRef idx="0">
            <a:schemeClr val="accent1"/>
          </a:effectRef>
          <a:fontRef idx="minor">
            <a:schemeClr val="tx1"/>
          </a:fontRef>
        </p:style>
      </p:cxnSp>
      <p:sp>
        <p:nvSpPr>
          <p:cNvPr id="33" name="CuadroTexto 32">
            <a:extLst>
              <a:ext uri="{FF2B5EF4-FFF2-40B4-BE49-F238E27FC236}">
                <a16:creationId xmlns:a16="http://schemas.microsoft.com/office/drawing/2014/main" id="{098D66D1-C320-4AE2-B51E-438BB3EE4891}"/>
              </a:ext>
            </a:extLst>
          </p:cNvPr>
          <p:cNvSpPr txBox="1"/>
          <p:nvPr/>
        </p:nvSpPr>
        <p:spPr>
          <a:xfrm>
            <a:off x="3823888" y="4997740"/>
            <a:ext cx="1108752"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1800" b="1" i="0" u="none" strike="noStrike" kern="1200" cap="none" spc="0" normalizeH="0" baseline="0" noProof="0">
                <a:ln>
                  <a:noFill/>
                </a:ln>
                <a:solidFill>
                  <a:srgbClr val="002060"/>
                </a:solidFill>
                <a:effectLst/>
                <a:uLnTx/>
                <a:uFillTx/>
                <a:latin typeface="Calibri" panose="020F0502020204030204"/>
                <a:ea typeface="+mn-ea"/>
                <a:cs typeface="+mn-cs"/>
              </a:rPr>
              <a:t>1.778**</a:t>
            </a:r>
          </a:p>
        </p:txBody>
      </p:sp>
      <p:sp>
        <p:nvSpPr>
          <p:cNvPr id="38" name="CuadroTexto 37">
            <a:extLst>
              <a:ext uri="{FF2B5EF4-FFF2-40B4-BE49-F238E27FC236}">
                <a16:creationId xmlns:a16="http://schemas.microsoft.com/office/drawing/2014/main" id="{21039E42-7822-4168-B788-72907FB76E54}"/>
              </a:ext>
            </a:extLst>
          </p:cNvPr>
          <p:cNvSpPr txBox="1"/>
          <p:nvPr/>
        </p:nvSpPr>
        <p:spPr>
          <a:xfrm>
            <a:off x="1884837" y="140906"/>
            <a:ext cx="7411453" cy="1138773"/>
          </a:xfrm>
          <a:prstGeom prst="rect">
            <a:avLst/>
          </a:prstGeom>
          <a:noFill/>
        </p:spPr>
        <p:txBody>
          <a:bodyPr wrap="square" lIns="91440" tIns="45720" rIns="91440" bIns="45720" rtlCol="0" anchor="t">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marL="457200" marR="0" lvl="1" indent="0" algn="l" defTabSz="914400" rtl="0" eaLnBrk="1" fontAlgn="auto" latinLnBrk="0" hangingPunct="1">
              <a:lnSpc>
                <a:spcPct val="100000"/>
              </a:lnSpc>
              <a:spcBef>
                <a:spcPts val="0"/>
              </a:spcBef>
              <a:spcAft>
                <a:spcPts val="0"/>
              </a:spcAft>
              <a:buClrTx/>
              <a:buSzTx/>
              <a:buFontTx/>
              <a:buNone/>
              <a:tabLst>
                <a:tab pos="914400" algn="l"/>
              </a:tabLst>
              <a:defRPr/>
            </a:pPr>
            <a:r>
              <a:rPr kumimoji="0" lang="es-CO" sz="3600" b="1" i="0" u="none" strike="noStrike" kern="0" cap="small" spc="0" normalizeH="0" baseline="0" noProof="0" dirty="0">
                <a:ln>
                  <a:noFill/>
                </a:ln>
                <a:solidFill>
                  <a:schemeClr val="tx2"/>
                </a:solidFill>
                <a:effectLst/>
                <a:uLnTx/>
                <a:uFillTx/>
                <a:latin typeface="Candara"/>
              </a:rPr>
              <a:t>CONTENEDORES</a:t>
            </a:r>
          </a:p>
          <a:p>
            <a:pPr lvl="1">
              <a:defRPr/>
            </a:pPr>
            <a:r>
              <a:rPr kumimoji="0" lang="es-CO" sz="1600" b="0" i="0" u="none" strike="noStrike" kern="0" cap="small" spc="0" normalizeH="0" baseline="0" noProof="0" dirty="0">
                <a:ln>
                  <a:noFill/>
                </a:ln>
                <a:solidFill>
                  <a:schemeClr val="tx2"/>
                </a:solidFill>
                <a:effectLst/>
                <a:uLnTx/>
                <a:uFillTx/>
                <a:latin typeface="Candara"/>
              </a:rPr>
              <a:t>reportados como Instalados </a:t>
            </a:r>
            <a:r>
              <a:rPr lang="es-CO" sz="1600" b="0" kern="0" dirty="0">
                <a:solidFill>
                  <a:schemeClr val="tx2"/>
                </a:solidFill>
                <a:latin typeface="Candara"/>
              </a:rPr>
              <a:t>marzo </a:t>
            </a:r>
            <a:r>
              <a:rPr kumimoji="0" lang="es-CO" sz="1600" b="0" i="0" u="none" strike="noStrike" kern="0" cap="small" spc="0" normalizeH="0" baseline="0" noProof="0" dirty="0">
                <a:ln>
                  <a:noFill/>
                </a:ln>
                <a:solidFill>
                  <a:schemeClr val="tx2"/>
                </a:solidFill>
                <a:effectLst/>
                <a:uLnTx/>
                <a:uFillTx/>
                <a:latin typeface="Candara"/>
              </a:rPr>
              <a:t>– 2024</a:t>
            </a:r>
            <a:r>
              <a:rPr lang="es-CO" sz="1600" b="0" kern="0" dirty="0">
                <a:solidFill>
                  <a:schemeClr val="tx2"/>
                </a:solidFill>
                <a:latin typeface="Candara"/>
              </a:rPr>
              <a:t> </a:t>
            </a:r>
            <a:endParaRPr lang="es-CO" sz="1600" b="0" kern="0" dirty="0">
              <a:solidFill>
                <a:schemeClr val="tx2"/>
              </a:solidFill>
            </a:endParaRPr>
          </a:p>
          <a:p>
            <a:pPr marL="457200" marR="0" lvl="1" indent="0" algn="l" defTabSz="914400" rtl="0" eaLnBrk="1" fontAlgn="auto" latinLnBrk="0" hangingPunct="1">
              <a:lnSpc>
                <a:spcPct val="100000"/>
              </a:lnSpc>
              <a:spcBef>
                <a:spcPts val="0"/>
              </a:spcBef>
              <a:spcAft>
                <a:spcPts val="0"/>
              </a:spcAft>
              <a:buClrTx/>
              <a:buSzTx/>
              <a:buFontTx/>
              <a:buNone/>
              <a:tabLst>
                <a:tab pos="914400" algn="l"/>
              </a:tabLst>
              <a:defRPr/>
            </a:pPr>
            <a:endParaRPr kumimoji="0" lang="es-CO" sz="1600" b="0" i="0" u="none" strike="noStrike" kern="0" cap="small" spc="0" normalizeH="0" baseline="0" noProof="0" dirty="0">
              <a:ln>
                <a:noFill/>
              </a:ln>
              <a:solidFill>
                <a:srgbClr val="4472C4">
                  <a:lumMod val="50000"/>
                </a:srgbClr>
              </a:solidFill>
              <a:effectLst/>
              <a:uLnTx/>
              <a:uFillTx/>
              <a:latin typeface="Candara" panose="020E0502030303020204" pitchFamily="34" charset="0"/>
              <a:ea typeface="+mn-ea"/>
              <a:cs typeface="+mn-cs"/>
            </a:endParaRPr>
          </a:p>
        </p:txBody>
      </p:sp>
      <p:cxnSp>
        <p:nvCxnSpPr>
          <p:cNvPr id="39" name="Conector recto 38">
            <a:extLst>
              <a:ext uri="{FF2B5EF4-FFF2-40B4-BE49-F238E27FC236}">
                <a16:creationId xmlns:a16="http://schemas.microsoft.com/office/drawing/2014/main" id="{A9618C22-BDCB-4FD8-9C23-0AC038199E83}"/>
              </a:ext>
            </a:extLst>
          </p:cNvPr>
          <p:cNvCxnSpPr>
            <a:cxnSpLocks/>
          </p:cNvCxnSpPr>
          <p:nvPr/>
        </p:nvCxnSpPr>
        <p:spPr>
          <a:xfrm>
            <a:off x="318052" y="1252366"/>
            <a:ext cx="11648661"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27" name="Imagen 26">
            <a:extLst>
              <a:ext uri="{FF2B5EF4-FFF2-40B4-BE49-F238E27FC236}">
                <a16:creationId xmlns:a16="http://schemas.microsoft.com/office/drawing/2014/main" id="{A257C2CA-6E06-4B6C-BBE2-0A4B34581EF7}"/>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819637" y="62942"/>
            <a:ext cx="1073171" cy="1112117"/>
          </a:xfrm>
          <a:prstGeom prst="rect">
            <a:avLst/>
          </a:prstGeom>
        </p:spPr>
      </p:pic>
      <p:sp>
        <p:nvSpPr>
          <p:cNvPr id="36" name="CuadroTexto 35">
            <a:extLst>
              <a:ext uri="{FF2B5EF4-FFF2-40B4-BE49-F238E27FC236}">
                <a16:creationId xmlns:a16="http://schemas.microsoft.com/office/drawing/2014/main" id="{2A9DB628-0827-4774-9617-7E091A775689}"/>
              </a:ext>
            </a:extLst>
          </p:cNvPr>
          <p:cNvSpPr txBox="1"/>
          <p:nvPr/>
        </p:nvSpPr>
        <p:spPr>
          <a:xfrm>
            <a:off x="3101807" y="4058241"/>
            <a:ext cx="1108752" cy="369332"/>
          </a:xfrm>
          <a:prstGeom prst="rect">
            <a:avLst/>
          </a:prstGeom>
          <a:noFill/>
        </p:spPr>
        <p:txBody>
          <a:bodyPr wrap="square" lIns="91440" tIns="45720" rIns="91440" bIns="45720" rtlCol="0" anchor="t">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1800" b="1" i="0" u="none" strike="noStrike" kern="1200" cap="none" spc="0" normalizeH="0" baseline="0" noProof="0">
                <a:ln>
                  <a:noFill/>
                </a:ln>
                <a:solidFill>
                  <a:srgbClr val="002060"/>
                </a:solidFill>
                <a:effectLst/>
                <a:uLnTx/>
                <a:uFillTx/>
                <a:latin typeface="Calibri" panose="020F0502020204030204"/>
                <a:ea typeface="+mn-ea"/>
                <a:cs typeface="+mn-cs"/>
              </a:rPr>
              <a:t>2.869</a:t>
            </a:r>
            <a:endParaRPr kumimoji="0" lang="es-CO" sz="1800" b="1" i="0" u="none" strike="noStrike" kern="1200" cap="none" spc="0" normalizeH="0" baseline="0" noProof="0">
              <a:ln>
                <a:noFill/>
              </a:ln>
              <a:solidFill>
                <a:srgbClr val="002060"/>
              </a:solidFill>
              <a:effectLst/>
              <a:uLnTx/>
              <a:uFillTx/>
              <a:latin typeface="Calibri" panose="020F0502020204030204"/>
              <a:ea typeface="+mn-ea"/>
              <a:cs typeface="Calibri"/>
            </a:endParaRPr>
          </a:p>
        </p:txBody>
      </p:sp>
      <p:sp>
        <p:nvSpPr>
          <p:cNvPr id="29" name="CuadroTexto 28">
            <a:extLst>
              <a:ext uri="{FF2B5EF4-FFF2-40B4-BE49-F238E27FC236}">
                <a16:creationId xmlns:a16="http://schemas.microsoft.com/office/drawing/2014/main" id="{94D5E644-0E45-4823-82F9-D1FFA402E339}"/>
              </a:ext>
            </a:extLst>
          </p:cNvPr>
          <p:cNvSpPr txBox="1"/>
          <p:nvPr/>
        </p:nvSpPr>
        <p:spPr>
          <a:xfrm>
            <a:off x="6033814" y="5443364"/>
            <a:ext cx="1309244"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1800" b="1" i="0" u="none" strike="noStrike" kern="1200" cap="none" spc="0" normalizeH="0" baseline="0" noProof="0">
                <a:ln>
                  <a:noFill/>
                </a:ln>
                <a:solidFill>
                  <a:srgbClr val="002060"/>
                </a:solidFill>
                <a:effectLst/>
                <a:uLnTx/>
                <a:uFillTx/>
                <a:latin typeface="Calibri" panose="020F0502020204030204"/>
                <a:ea typeface="+mn-ea"/>
                <a:cs typeface="+mn-cs"/>
              </a:rPr>
              <a:t>2.192</a:t>
            </a:r>
          </a:p>
        </p:txBody>
      </p:sp>
      <p:sp>
        <p:nvSpPr>
          <p:cNvPr id="41" name="Título 1">
            <a:extLst>
              <a:ext uri="{FF2B5EF4-FFF2-40B4-BE49-F238E27FC236}">
                <a16:creationId xmlns:a16="http://schemas.microsoft.com/office/drawing/2014/main" id="{2498B3B7-6094-44DB-A247-359E28323854}"/>
              </a:ext>
            </a:extLst>
          </p:cNvPr>
          <p:cNvSpPr txBox="1">
            <a:spLocks/>
          </p:cNvSpPr>
          <p:nvPr/>
        </p:nvSpPr>
        <p:spPr>
          <a:xfrm>
            <a:off x="3831867" y="3649842"/>
            <a:ext cx="1812675" cy="1151906"/>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200" b="1" i="0" u="none" strike="noStrike" kern="1200" cap="none" spc="0" normalizeH="0" baseline="0" noProof="0">
                <a:ln>
                  <a:noFill/>
                </a:ln>
                <a:solidFill>
                  <a:srgbClr val="002060"/>
                </a:solidFill>
                <a:effectLst/>
                <a:uLnTx/>
                <a:uFillTx/>
                <a:latin typeface="Calibri" panose="020F0502020204030204"/>
                <a:ea typeface="+mj-ea"/>
                <a:cs typeface="+mj-cs"/>
              </a:rPr>
              <a:t>ENGATIVÁ</a:t>
            </a:r>
          </a:p>
          <a:p>
            <a:pPr marL="0" marR="0" lvl="0" indent="0" algn="l" defTabSz="914400" rtl="0" eaLnBrk="1" fontAlgn="auto" latinLnBrk="0" hangingPunct="1">
              <a:lnSpc>
                <a:spcPct val="90000"/>
              </a:lnSpc>
              <a:spcBef>
                <a:spcPct val="0"/>
              </a:spcBef>
              <a:spcAft>
                <a:spcPts val="0"/>
              </a:spcAft>
              <a:buClrTx/>
              <a:buSzTx/>
              <a:buFontTx/>
              <a:buNone/>
              <a:tabLst/>
              <a:defRPr/>
            </a:pPr>
            <a:r>
              <a:rPr lang="es-CO" sz="1200" b="1">
                <a:solidFill>
                  <a:srgbClr val="002060"/>
                </a:solidFill>
                <a:latin typeface="Calibri" panose="020F0502020204030204"/>
              </a:rPr>
              <a:t>2.613</a:t>
            </a:r>
            <a:endParaRPr kumimoji="0" lang="es-CO" sz="1200" b="1" i="0" u="none" strike="noStrike" kern="1200" cap="none" spc="0" normalizeH="0" baseline="0" noProof="0">
              <a:ln>
                <a:noFill/>
              </a:ln>
              <a:solidFill>
                <a:srgbClr val="002060"/>
              </a:solidFill>
              <a:effectLst/>
              <a:uLnTx/>
              <a:uFillTx/>
              <a:latin typeface="Calibri" panose="020F0502020204030204"/>
              <a:ea typeface="+mj-ea"/>
              <a:cs typeface="Calibri"/>
            </a:endParaRPr>
          </a:p>
          <a:p>
            <a:pPr>
              <a:defRPr/>
            </a:pPr>
            <a:r>
              <a:rPr kumimoji="0" lang="es-CO" sz="1200" b="1" i="0" u="none" strike="noStrike" kern="1200" cap="none" spc="0" normalizeH="0" baseline="0" noProof="0">
                <a:ln>
                  <a:noFill/>
                </a:ln>
                <a:solidFill>
                  <a:srgbClr val="002060"/>
                </a:solidFill>
                <a:effectLst/>
                <a:uLnTx/>
                <a:uFillTx/>
                <a:latin typeface="Calibri Light" panose="020F0302020204030204"/>
                <a:ea typeface="+mj-ea"/>
                <a:cs typeface="+mj-cs"/>
              </a:rPr>
              <a:t>- - - - - - -- - - -</a:t>
            </a:r>
            <a:r>
              <a:rPr lang="es-CO" sz="1200" b="1">
                <a:solidFill>
                  <a:srgbClr val="002060"/>
                </a:solidFill>
                <a:latin typeface="Calibri Light" panose="020F0302020204030204"/>
              </a:rPr>
              <a:t> </a:t>
            </a:r>
            <a:endParaRPr lang="es-CO" sz="1200" b="1" i="0" u="none" strike="noStrike" kern="1200" cap="none" spc="0" normalizeH="0" baseline="0" noProof="0">
              <a:ln>
                <a:noFill/>
              </a:ln>
              <a:solidFill>
                <a:srgbClr val="002060"/>
              </a:solidFill>
              <a:effectLst/>
              <a:uLnTx/>
              <a:uFillTx/>
              <a:latin typeface="Calibri Light" panose="020F0302020204030204"/>
              <a:ea typeface="Calibri Light"/>
              <a:cs typeface="Calibri Light"/>
            </a:endParaRP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200" b="1" i="0" u="none" strike="noStrike" kern="1200" cap="none" spc="0" normalizeH="0" baseline="0" noProof="0">
                <a:ln>
                  <a:noFill/>
                </a:ln>
                <a:solidFill>
                  <a:srgbClr val="002060"/>
                </a:solidFill>
                <a:effectLst/>
                <a:uLnTx/>
                <a:uFillTx/>
                <a:latin typeface="Calibri" panose="020F0502020204030204"/>
                <a:ea typeface="+mj-ea"/>
                <a:cs typeface="+mj-cs"/>
              </a:rPr>
              <a:t>BARRIOS UNIDOS</a:t>
            </a:r>
            <a:endParaRPr lang="es-CO" sz="1200" b="1" i="0" u="none" strike="noStrike" kern="1200" cap="none" spc="0" normalizeH="0" baseline="0" noProof="0">
              <a:ln>
                <a:noFill/>
              </a:ln>
              <a:solidFill>
                <a:srgbClr val="002060"/>
              </a:solidFill>
              <a:effectLst/>
              <a:uLnTx/>
              <a:uFillTx/>
              <a:latin typeface="Calibri" panose="020F0502020204030204"/>
              <a:ea typeface="Calibri"/>
              <a:cs typeface="Calibri"/>
            </a:endParaRPr>
          </a:p>
          <a:p>
            <a:pPr marL="0" marR="0" lvl="0" indent="0" algn="l" defTabSz="914400" rtl="0" eaLnBrk="1" fontAlgn="auto" latinLnBrk="0" hangingPunct="1">
              <a:lnSpc>
                <a:spcPct val="90000"/>
              </a:lnSpc>
              <a:spcBef>
                <a:spcPct val="0"/>
              </a:spcBef>
              <a:spcAft>
                <a:spcPts val="0"/>
              </a:spcAft>
              <a:buClrTx/>
              <a:buSzTx/>
              <a:buFontTx/>
              <a:buNone/>
              <a:tabLst/>
              <a:defRPr/>
            </a:pPr>
            <a:r>
              <a:rPr lang="es-CO" sz="1200" b="1">
                <a:solidFill>
                  <a:srgbClr val="002060"/>
                </a:solidFill>
                <a:latin typeface="Calibri" panose="020F0502020204030204"/>
              </a:rPr>
              <a:t>256</a:t>
            </a:r>
            <a:endParaRPr kumimoji="0" lang="es-CO" sz="1200" b="1" i="0" u="none" strike="noStrike" kern="1200" cap="none" spc="0" normalizeH="0" baseline="0" noProof="0">
              <a:ln>
                <a:noFill/>
              </a:ln>
              <a:solidFill>
                <a:srgbClr val="002060"/>
              </a:solidFill>
              <a:effectLst/>
              <a:uLnTx/>
              <a:uFillTx/>
              <a:latin typeface="Calibri" panose="020F0502020204030204"/>
              <a:ea typeface="+mj-ea"/>
              <a:cs typeface="Calibri"/>
            </a:endParaRPr>
          </a:p>
        </p:txBody>
      </p:sp>
      <p:sp>
        <p:nvSpPr>
          <p:cNvPr id="3" name="CuadroTexto 2">
            <a:extLst>
              <a:ext uri="{FF2B5EF4-FFF2-40B4-BE49-F238E27FC236}">
                <a16:creationId xmlns:a16="http://schemas.microsoft.com/office/drawing/2014/main" id="{1E850DAE-1478-4567-BED5-5178BBDF24D7}"/>
              </a:ext>
            </a:extLst>
          </p:cNvPr>
          <p:cNvSpPr txBox="1"/>
          <p:nvPr/>
        </p:nvSpPr>
        <p:spPr>
          <a:xfrm>
            <a:off x="59031" y="6115117"/>
            <a:ext cx="11965807" cy="646331"/>
          </a:xfrm>
          <a:prstGeom prst="rect">
            <a:avLst/>
          </a:prstGeom>
          <a:noFill/>
        </p:spPr>
        <p:txBody>
          <a:bodyPr wrap="square" rtlCol="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s-CO" sz="900" b="0" i="0" u="none" strike="noStrike" kern="1200" cap="none" spc="0" normalizeH="0" baseline="0" noProof="0">
                <a:ln>
                  <a:noFill/>
                </a:ln>
                <a:solidFill>
                  <a:srgbClr val="002060"/>
                </a:solidFill>
                <a:effectLst/>
                <a:uLnTx/>
                <a:uFillTx/>
                <a:latin typeface="Calibri" panose="020F0502020204030204"/>
                <a:ea typeface="+mn-ea"/>
                <a:cs typeface="+mn-cs"/>
              </a:rPr>
              <a:t>* La Interventoría generó informe de incumplimiento de capacidad nominal – SAC 87.  </a:t>
            </a:r>
          </a:p>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s-CO" sz="900" b="0" i="0" u="none" strike="noStrike" kern="1200" cap="none" spc="0" normalizeH="0" baseline="0" noProof="0">
                <a:ln>
                  <a:noFill/>
                </a:ln>
                <a:solidFill>
                  <a:srgbClr val="002060"/>
                </a:solidFill>
                <a:effectLst/>
                <a:uLnTx/>
                <a:uFillTx/>
                <a:latin typeface="Calibri" panose="020F0502020204030204"/>
                <a:ea typeface="+mn-ea"/>
                <a:cs typeface="+mn-cs"/>
              </a:rPr>
              <a:t>** Plan Piloto Aprobado por la UAESP – La Interventoría generó informe de incumplimiento de capacidad nominal – SAC 86.</a:t>
            </a:r>
          </a:p>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s-CO" sz="900" b="0" i="0" u="none" strike="noStrike" kern="1200" cap="none" spc="0" normalizeH="0" baseline="0" noProof="0">
                <a:ln>
                  <a:noFill/>
                </a:ln>
                <a:solidFill>
                  <a:srgbClr val="002060"/>
                </a:solidFill>
                <a:effectLst/>
                <a:uLnTx/>
                <a:uFillTx/>
                <a:latin typeface="Calibri" panose="020F0502020204030204"/>
                <a:ea typeface="+mn-ea"/>
                <a:cs typeface="+mn-cs"/>
              </a:rPr>
              <a:t>*** Plan Piloto Aprobado por la UAESP – La Interventoría generó informe de incumplimiento de capacidad nominal – SAC </a:t>
            </a:r>
            <a:r>
              <a:rPr lang="es-CO" sz="900">
                <a:solidFill>
                  <a:srgbClr val="002060"/>
                </a:solidFill>
                <a:latin typeface="Calibri" panose="020F0502020204030204"/>
              </a:rPr>
              <a:t>78</a:t>
            </a:r>
            <a:r>
              <a:rPr kumimoji="0" lang="es-CO" sz="900" b="0" i="0" u="none" strike="noStrike" kern="1200" cap="none" spc="0" normalizeH="0" baseline="0" noProof="0">
                <a:ln>
                  <a:noFill/>
                </a:ln>
                <a:solidFill>
                  <a:srgbClr val="002060"/>
                </a:solidFill>
                <a:effectLst/>
                <a:uLnTx/>
                <a:uFillTx/>
                <a:latin typeface="Calibri" panose="020F0502020204030204"/>
                <a:ea typeface="+mn-ea"/>
                <a:cs typeface="+mn-cs"/>
              </a:rPr>
              <a:t> y  SAC 85. </a:t>
            </a:r>
          </a:p>
          <a:p>
            <a:pPr marL="0" marR="0" lvl="0" indent="0" algn="just" defTabSz="914400" rtl="0" eaLnBrk="1" fontAlgn="auto" latinLnBrk="0" hangingPunct="1">
              <a:lnSpc>
                <a:spcPct val="100000"/>
              </a:lnSpc>
              <a:spcBef>
                <a:spcPts val="0"/>
              </a:spcBef>
              <a:spcAft>
                <a:spcPts val="0"/>
              </a:spcAft>
              <a:buClrTx/>
              <a:buSzTx/>
              <a:buFontTx/>
              <a:buNone/>
              <a:tabLst/>
              <a:defRPr/>
            </a:pPr>
            <a:r>
              <a:rPr lang="es-CO" sz="900">
                <a:solidFill>
                  <a:srgbClr val="002060"/>
                </a:solidFill>
                <a:latin typeface="Calibri" panose="020F0502020204030204"/>
              </a:rPr>
              <a:t>La Unidad emitió concepto en el cual indica que es viable implementar la disminución de contenedores en el espacio público, sobre el cual la Interventoría indicó no estar de acuerdo.</a:t>
            </a:r>
            <a:endParaRPr kumimoji="0" lang="es-CO" sz="900" b="0" i="0" u="none" strike="noStrike" kern="1200" cap="none" spc="0" normalizeH="0" baseline="0" noProof="0">
              <a:ln>
                <a:noFill/>
              </a:ln>
              <a:solidFill>
                <a:srgbClr val="122D40"/>
              </a:solidFill>
              <a:effectLst/>
              <a:uLnTx/>
              <a:uFillTx/>
              <a:latin typeface="Calibri" panose="020F0502020204030204"/>
              <a:ea typeface="+mn-ea"/>
              <a:cs typeface="+mn-cs"/>
            </a:endParaRPr>
          </a:p>
        </p:txBody>
      </p:sp>
      <p:sp>
        <p:nvSpPr>
          <p:cNvPr id="42" name="Título 1">
            <a:extLst>
              <a:ext uri="{FF2B5EF4-FFF2-40B4-BE49-F238E27FC236}">
                <a16:creationId xmlns:a16="http://schemas.microsoft.com/office/drawing/2014/main" id="{D599D24F-AF10-4386-B849-B97880E839B8}"/>
              </a:ext>
            </a:extLst>
          </p:cNvPr>
          <p:cNvSpPr txBox="1">
            <a:spLocks/>
          </p:cNvSpPr>
          <p:nvPr/>
        </p:nvSpPr>
        <p:spPr>
          <a:xfrm>
            <a:off x="4728487" y="4884274"/>
            <a:ext cx="1309244" cy="575953"/>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200" b="1" i="0" u="none" strike="noStrike" kern="1200" cap="none" spc="0" normalizeH="0" baseline="0" noProof="0">
                <a:ln>
                  <a:noFill/>
                </a:ln>
                <a:solidFill>
                  <a:srgbClr val="4472C4">
                    <a:lumMod val="50000"/>
                  </a:srgbClr>
                </a:solidFill>
                <a:effectLst/>
                <a:uLnTx/>
                <a:uFillTx/>
                <a:latin typeface="Calibri" panose="020F0502020204030204"/>
                <a:ea typeface="+mj-ea"/>
                <a:cs typeface="+mj-cs"/>
              </a:rPr>
              <a:t>FONTIBÓN </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200" b="1" i="0" u="none" strike="noStrike" kern="1200" cap="none" spc="0" normalizeH="0" baseline="0" noProof="0">
                <a:ln>
                  <a:noFill/>
                </a:ln>
                <a:solidFill>
                  <a:srgbClr val="4472C4">
                    <a:lumMod val="50000"/>
                  </a:srgbClr>
                </a:solidFill>
                <a:effectLst/>
                <a:uLnTx/>
                <a:uFillTx/>
                <a:latin typeface="Calibri" panose="020F0502020204030204"/>
                <a:ea typeface="+mj-ea"/>
                <a:cs typeface="+mj-cs"/>
              </a:rPr>
              <a:t>   577</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200" b="1" i="0" u="none" strike="noStrike" kern="1200" cap="none" spc="0" normalizeH="0" baseline="0" noProof="0">
                <a:ln>
                  <a:noFill/>
                </a:ln>
                <a:solidFill>
                  <a:srgbClr val="4472C4">
                    <a:lumMod val="50000"/>
                  </a:srgbClr>
                </a:solidFill>
                <a:effectLst/>
                <a:uLnTx/>
                <a:uFillTx/>
                <a:latin typeface="Calibri Light" panose="020F0302020204030204"/>
                <a:ea typeface="+mj-ea"/>
                <a:cs typeface="+mj-cs"/>
              </a:rPr>
              <a:t>- - - - - - - - -</a:t>
            </a:r>
            <a:endParaRPr kumimoji="0" lang="es-CO" sz="1200" b="1" i="0" u="none" strike="noStrike" kern="1200" cap="none" spc="0" normalizeH="0" baseline="0" noProof="0">
              <a:ln>
                <a:noFill/>
              </a:ln>
              <a:solidFill>
                <a:srgbClr val="4472C4">
                  <a:lumMod val="50000"/>
                </a:srgbClr>
              </a:solidFill>
              <a:effectLst/>
              <a:uLnTx/>
              <a:uFillTx/>
              <a:latin typeface="Calibri" panose="020F0502020204030204"/>
              <a:ea typeface="+mj-ea"/>
              <a:cs typeface="+mj-cs"/>
            </a:endParaRP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200" b="1" i="0" u="none" strike="noStrike" kern="1200" cap="none" spc="0" normalizeH="0" baseline="0" noProof="0">
                <a:ln>
                  <a:noFill/>
                </a:ln>
                <a:solidFill>
                  <a:srgbClr val="4472C4">
                    <a:lumMod val="50000"/>
                  </a:srgbClr>
                </a:solidFill>
                <a:effectLst/>
                <a:uLnTx/>
                <a:uFillTx/>
                <a:latin typeface="Calibri" panose="020F0502020204030204"/>
                <a:ea typeface="+mj-ea"/>
                <a:cs typeface="+mj-cs"/>
              </a:rPr>
              <a:t> KENNEDY</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200" b="1" i="0" u="none" strike="noStrike" kern="1200" cap="none" spc="0" normalizeH="0" baseline="0" noProof="0">
                <a:ln>
                  <a:noFill/>
                </a:ln>
                <a:solidFill>
                  <a:srgbClr val="4472C4">
                    <a:lumMod val="50000"/>
                  </a:srgbClr>
                </a:solidFill>
                <a:effectLst/>
                <a:uLnTx/>
                <a:uFillTx/>
                <a:latin typeface="Calibri" panose="020F0502020204030204"/>
                <a:ea typeface="+mj-ea"/>
                <a:cs typeface="+mj-cs"/>
              </a:rPr>
              <a:t>     1.201</a:t>
            </a:r>
          </a:p>
        </p:txBody>
      </p:sp>
      <p:sp>
        <p:nvSpPr>
          <p:cNvPr id="35" name="Título 1">
            <a:extLst>
              <a:ext uri="{FF2B5EF4-FFF2-40B4-BE49-F238E27FC236}">
                <a16:creationId xmlns:a16="http://schemas.microsoft.com/office/drawing/2014/main" id="{E16DCB27-716E-4C47-9B15-29B38D8D1FFA}"/>
              </a:ext>
            </a:extLst>
          </p:cNvPr>
          <p:cNvSpPr txBox="1">
            <a:spLocks/>
          </p:cNvSpPr>
          <p:nvPr/>
        </p:nvSpPr>
        <p:spPr>
          <a:xfrm>
            <a:off x="7568981" y="1314202"/>
            <a:ext cx="4801283" cy="1022270"/>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200" b="1" i="0" u="none" strike="noStrike" kern="1200" cap="none" spc="0" normalizeH="0" baseline="0" noProof="0">
                <a:ln>
                  <a:noFill/>
                </a:ln>
                <a:solidFill>
                  <a:srgbClr val="4472C4">
                    <a:lumMod val="50000"/>
                  </a:srgbClr>
                </a:solidFill>
                <a:effectLst/>
                <a:uLnTx/>
                <a:uFillTx/>
                <a:latin typeface="Calibri" panose="020F0502020204030204"/>
                <a:ea typeface="+mj-ea"/>
                <a:cs typeface="+mj-cs"/>
              </a:rPr>
              <a:t>CANDELARIA           SAN CRISTÓBAL       SUMAPAZ             USME   </a:t>
            </a:r>
          </a:p>
          <a:p>
            <a:pPr marL="0" marR="0" lvl="0" indent="0" algn="l" defTabSz="914400" rtl="0" eaLnBrk="1" fontAlgn="auto" latinLnBrk="0" hangingPunct="1">
              <a:lnSpc>
                <a:spcPct val="90000"/>
              </a:lnSpc>
              <a:spcBef>
                <a:spcPct val="0"/>
              </a:spcBef>
              <a:spcAft>
                <a:spcPts val="0"/>
              </a:spcAft>
              <a:buClrTx/>
              <a:buSzTx/>
              <a:buFontTx/>
              <a:buNone/>
              <a:tabLst/>
              <a:defRPr/>
            </a:pPr>
            <a:r>
              <a:rPr lang="es-CO" sz="1200" b="1">
                <a:solidFill>
                  <a:srgbClr val="4472C4">
                    <a:lumMod val="50000"/>
                  </a:srgbClr>
                </a:solidFill>
                <a:latin typeface="Calibri" panose="020F0502020204030204"/>
              </a:rPr>
              <a:t>7</a:t>
            </a:r>
            <a:r>
              <a:rPr kumimoji="0" lang="es-CO" sz="1200" b="1" i="0" u="none" strike="noStrike" kern="1200" cap="none" spc="0" normalizeH="0" baseline="0" noProof="0">
                <a:ln>
                  <a:noFill/>
                </a:ln>
                <a:solidFill>
                  <a:srgbClr val="4472C4">
                    <a:lumMod val="50000"/>
                  </a:srgbClr>
                </a:solidFill>
                <a:effectLst/>
                <a:uLnTx/>
                <a:uFillTx/>
                <a:latin typeface="Calibri" panose="020F0502020204030204"/>
                <a:ea typeface="+mj-ea"/>
                <a:cs typeface="+mj-cs"/>
              </a:rPr>
              <a:t>1	         217	                  9	                       </a:t>
            </a:r>
            <a:r>
              <a:rPr lang="es-CO" sz="1200" b="1">
                <a:solidFill>
                  <a:srgbClr val="4472C4">
                    <a:lumMod val="50000"/>
                  </a:srgbClr>
                </a:solidFill>
                <a:latin typeface="Calibri" panose="020F0502020204030204"/>
              </a:rPr>
              <a:t>280</a:t>
            </a:r>
            <a:endParaRPr kumimoji="0" lang="es-CO" sz="1200" b="0" i="0" u="none" strike="noStrike" kern="1200" cap="small" spc="0" normalizeH="0" baseline="0" noProof="0">
              <a:ln>
                <a:noFill/>
              </a:ln>
              <a:solidFill>
                <a:srgbClr val="4472C4">
                  <a:lumMod val="50000"/>
                </a:srgbClr>
              </a:solidFill>
              <a:effectLst/>
              <a:uLnTx/>
              <a:uFillTx/>
              <a:latin typeface="Calibri" panose="020F0502020204030204"/>
              <a:ea typeface="+mj-ea"/>
              <a:cs typeface="+mj-cs"/>
            </a:endParaRP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000" b="1" i="0" u="none" strike="noStrike" kern="1200" cap="none" spc="0" normalizeH="0" baseline="0" noProof="0">
                <a:ln>
                  <a:noFill/>
                </a:ln>
                <a:solidFill>
                  <a:srgbClr val="4472C4">
                    <a:lumMod val="50000"/>
                  </a:srgbClr>
                </a:solidFill>
                <a:effectLst/>
                <a:uLnTx/>
                <a:uFillTx/>
                <a:latin typeface="Calibri Light" panose="020F0302020204030204"/>
                <a:ea typeface="+mj-ea"/>
                <a:cs typeface="+mj-cs"/>
              </a:rPr>
              <a:t> - - - - - - - - - - - - - - -    - - - - - - - - - - - - - - - - -      - - - - - - - - - - - - - - -    - - - - - - -  - - - - - -  </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200" b="1" i="0" u="none" strike="noStrike" kern="1200" cap="none" spc="0" normalizeH="0" baseline="0" noProof="0">
                <a:ln>
                  <a:noFill/>
                </a:ln>
                <a:solidFill>
                  <a:srgbClr val="4472C4">
                    <a:lumMod val="50000"/>
                  </a:srgbClr>
                </a:solidFill>
                <a:effectLst/>
                <a:uLnTx/>
                <a:uFillTx/>
                <a:latin typeface="Calibri" panose="020F0502020204030204"/>
                <a:ea typeface="+mj-ea"/>
                <a:cs typeface="+mj-cs"/>
              </a:rPr>
              <a:t>CHAPINERO             SANTA FE                  USAQUÉN             </a:t>
            </a:r>
          </a:p>
          <a:p>
            <a:pPr marL="0" marR="0" lvl="0" indent="0" algn="l" defTabSz="914400" rtl="0" eaLnBrk="1" fontAlgn="auto" latinLnBrk="0" hangingPunct="1">
              <a:lnSpc>
                <a:spcPct val="90000"/>
              </a:lnSpc>
              <a:spcBef>
                <a:spcPct val="0"/>
              </a:spcBef>
              <a:spcAft>
                <a:spcPts val="0"/>
              </a:spcAft>
              <a:buClrTx/>
              <a:buSzTx/>
              <a:buFontTx/>
              <a:buNone/>
              <a:tabLst/>
              <a:defRPr/>
            </a:pPr>
            <a:r>
              <a:rPr lang="es-CO" sz="1200" b="1" cap="small">
                <a:solidFill>
                  <a:srgbClr val="4472C4">
                    <a:lumMod val="50000"/>
                  </a:srgbClr>
                </a:solidFill>
                <a:latin typeface="Calibri" panose="020F0502020204030204"/>
              </a:rPr>
              <a:t>84</a:t>
            </a:r>
            <a:r>
              <a:rPr kumimoji="0" lang="es-CO" sz="1200" b="1" i="0" u="none" strike="noStrike" kern="1200" cap="small" spc="0" normalizeH="0" baseline="0" noProof="0">
                <a:ln>
                  <a:noFill/>
                </a:ln>
                <a:solidFill>
                  <a:srgbClr val="4472C4">
                    <a:lumMod val="50000"/>
                  </a:srgbClr>
                </a:solidFill>
                <a:effectLst/>
                <a:uLnTx/>
                <a:uFillTx/>
                <a:latin typeface="Calibri" panose="020F0502020204030204"/>
                <a:ea typeface="+mj-ea"/>
                <a:cs typeface="+mj-cs"/>
              </a:rPr>
              <a:t>	         141                            </a:t>
            </a:r>
            <a:r>
              <a:rPr lang="es-CO" sz="1200" b="1" cap="small">
                <a:solidFill>
                  <a:srgbClr val="4472C4">
                    <a:lumMod val="50000"/>
                  </a:srgbClr>
                </a:solidFill>
                <a:latin typeface="Calibri" panose="020F0502020204030204"/>
              </a:rPr>
              <a:t>166</a:t>
            </a:r>
            <a:endParaRPr kumimoji="0" lang="es-CO" sz="1200" b="1" i="0" u="none" strike="noStrike" kern="1200" cap="small" spc="0" normalizeH="0" baseline="0" noProof="0">
              <a:ln>
                <a:noFill/>
              </a:ln>
              <a:solidFill>
                <a:srgbClr val="4472C4">
                  <a:lumMod val="50000"/>
                </a:srgbClr>
              </a:solidFill>
              <a:effectLst/>
              <a:uLnTx/>
              <a:uFillTx/>
              <a:latin typeface="Calibri" panose="020F0502020204030204"/>
              <a:ea typeface="+mj-ea"/>
              <a:cs typeface="+mj-cs"/>
            </a:endParaRPr>
          </a:p>
        </p:txBody>
      </p:sp>
      <p:sp>
        <p:nvSpPr>
          <p:cNvPr id="31" name="CuadroTexto 30">
            <a:extLst>
              <a:ext uri="{FF2B5EF4-FFF2-40B4-BE49-F238E27FC236}">
                <a16:creationId xmlns:a16="http://schemas.microsoft.com/office/drawing/2014/main" id="{65136D98-0773-427D-951E-F2732F6DA1A0}"/>
              </a:ext>
            </a:extLst>
          </p:cNvPr>
          <p:cNvSpPr txBox="1"/>
          <p:nvPr/>
        </p:nvSpPr>
        <p:spPr>
          <a:xfrm>
            <a:off x="209555" y="4607184"/>
            <a:ext cx="2282486" cy="1384995"/>
          </a:xfrm>
          <a:prstGeom prst="rect">
            <a:avLst/>
          </a:prstGeom>
          <a:noFill/>
          <a:ln>
            <a:solidFill>
              <a:schemeClr val="accent1">
                <a:lumMod val="50000"/>
              </a:schemeClr>
            </a:solidFill>
          </a:ln>
        </p:spPr>
        <p:txBody>
          <a:bodyPr wrap="square" lIns="91440" tIns="45720" rIns="91440" bIns="45720" rtlCol="0" anchor="t">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CO" sz="1400" b="1" i="0" u="none" strike="noStrike" kern="1200" cap="none" spc="0" normalizeH="0" baseline="0" noProof="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mn-cs"/>
              </a:rPr>
              <a:t>Total Contenedores – Adiciones</a:t>
            </a:r>
            <a:endParaRPr kumimoji="0" lang="es-CO" sz="1400" b="1" i="0" u="none" strike="noStrike" kern="1200" cap="none" spc="0" normalizeH="0" baseline="0" noProof="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Calibri"/>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CO" sz="1400" b="1" i="0" u="none" strike="noStrike" kern="1200" cap="none" spc="0" normalizeH="0" baseline="0" noProof="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mn-cs"/>
              </a:rPr>
              <a:t>490</a:t>
            </a:r>
            <a:endParaRPr kumimoji="0" lang="es-CO" sz="1400" b="1" i="0" u="none" strike="noStrike" kern="1200" cap="none" spc="0" normalizeH="0" baseline="0" noProof="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Calibri"/>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O" sz="1400" b="1" i="0" u="none" strike="noStrike" kern="1200" cap="none" spc="0" normalizeH="0" baseline="0" noProof="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Calibri"/>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CO" sz="1400" b="1" i="0" u="none" strike="noStrike" kern="1200" cap="none" spc="0" normalizeH="0" baseline="0" noProof="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mn-cs"/>
              </a:rPr>
              <a:t>450  No aprovechables</a:t>
            </a:r>
            <a:endParaRPr kumimoji="0" lang="es-CO" sz="1400" b="1" i="0" u="none" strike="noStrike" kern="1200" cap="none" spc="0" normalizeH="0" baseline="0" noProof="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Calibri"/>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CO" sz="1400" b="1" i="0" u="none" strike="noStrike" kern="1200" cap="none" spc="0" normalizeH="0" baseline="0" noProof="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mn-cs"/>
              </a:rPr>
              <a:t>40 Aprovechables</a:t>
            </a:r>
            <a:endParaRPr kumimoji="0" lang="es-CO" sz="1400" b="1" i="0" u="none" strike="noStrike" kern="1200" cap="none" spc="0" normalizeH="0" baseline="0" noProof="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Calibri"/>
            </a:endParaRPr>
          </a:p>
        </p:txBody>
      </p:sp>
      <p:sp>
        <p:nvSpPr>
          <p:cNvPr id="37" name="CuadroTexto 36">
            <a:extLst>
              <a:ext uri="{FF2B5EF4-FFF2-40B4-BE49-F238E27FC236}">
                <a16:creationId xmlns:a16="http://schemas.microsoft.com/office/drawing/2014/main" id="{206DD570-0358-4EFC-9367-945901A658E4}"/>
              </a:ext>
            </a:extLst>
          </p:cNvPr>
          <p:cNvSpPr txBox="1"/>
          <p:nvPr/>
        </p:nvSpPr>
        <p:spPr>
          <a:xfrm>
            <a:off x="209555" y="1554916"/>
            <a:ext cx="2282486" cy="1384995"/>
          </a:xfrm>
          <a:prstGeom prst="rect">
            <a:avLst/>
          </a:prstGeom>
          <a:noFill/>
          <a:ln>
            <a:solidFill>
              <a:schemeClr val="accent1">
                <a:lumMod val="50000"/>
              </a:schemeClr>
            </a:solidFill>
          </a:ln>
        </p:spPr>
        <p:txBody>
          <a:bodyPr wrap="square" lIns="91440" tIns="45720" rIns="91440" bIns="45720" rtlCol="0" anchor="t">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CO" sz="1400" b="1" i="0" u="none" strike="noStrike" kern="1200" cap="none" spc="0" normalizeH="0" baseline="0" noProof="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mn-cs"/>
              </a:rPr>
              <a:t>Total Contenedores – Anexo 11</a:t>
            </a:r>
            <a:endParaRPr kumimoji="0" lang="es-CO" sz="1400" b="1" i="0" u="none" strike="noStrike" kern="1200" cap="none" spc="0" normalizeH="0" baseline="0" noProof="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Calibri"/>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CO" sz="1400" b="1" i="0" u="none" strike="noStrike" kern="1200" cap="none" spc="0" normalizeH="0" baseline="0" noProof="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Calibri"/>
              </a:rPr>
              <a:t>10.748</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O" sz="1400" b="1" i="0" u="none" strike="noStrike" kern="1200" cap="none" spc="0" normalizeH="0" baseline="0" noProof="0">
              <a:ln>
                <a:noFill/>
              </a:ln>
              <a:solidFill>
                <a:srgbClr val="002060"/>
              </a:solidFill>
              <a:effectLst>
                <a:outerShdw blurRad="38100" dist="38100" dir="2700000" algn="tl">
                  <a:srgbClr val="000000">
                    <a:alpha val="43137"/>
                  </a:srgbClr>
                </a:outerShdw>
              </a:effectLst>
              <a:highlight>
                <a:srgbClr val="FFFF00"/>
              </a:highlight>
              <a:uLnTx/>
              <a:uFillTx/>
              <a:latin typeface="Calibri" panose="020F0502020204030204"/>
              <a:ea typeface="+mn-ea"/>
              <a:cs typeface="Calibri"/>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CO" sz="1400" b="1" i="0" u="none" strike="noStrike" kern="1200" cap="none" spc="0" normalizeH="0" baseline="0" noProof="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mn-cs"/>
              </a:rPr>
              <a:t>5.374  No aprovechables</a:t>
            </a:r>
            <a:endParaRPr kumimoji="0" lang="es-CO" sz="1400" b="1" i="0" u="none" strike="noStrike" kern="1200" cap="none" spc="0" normalizeH="0" baseline="0" noProof="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Calibri"/>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CO" sz="1400" b="1" i="0" u="none" strike="noStrike" kern="1200" cap="none" spc="0" normalizeH="0" baseline="0" noProof="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mn-cs"/>
              </a:rPr>
              <a:t>5.374 Aprovechables</a:t>
            </a:r>
            <a:endParaRPr kumimoji="0" lang="es-CO" sz="1400" b="1" i="0" u="none" strike="noStrike" kern="1200" cap="none" spc="0" normalizeH="0" baseline="0" noProof="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Calibri"/>
            </a:endParaRPr>
          </a:p>
        </p:txBody>
      </p:sp>
      <p:sp>
        <p:nvSpPr>
          <p:cNvPr id="40" name="Título 1">
            <a:extLst>
              <a:ext uri="{FF2B5EF4-FFF2-40B4-BE49-F238E27FC236}">
                <a16:creationId xmlns:a16="http://schemas.microsoft.com/office/drawing/2014/main" id="{8C0C46FC-50CD-424E-8F47-7649FFBEC5C9}"/>
              </a:ext>
            </a:extLst>
          </p:cNvPr>
          <p:cNvSpPr txBox="1">
            <a:spLocks/>
          </p:cNvSpPr>
          <p:nvPr/>
        </p:nvSpPr>
        <p:spPr>
          <a:xfrm>
            <a:off x="6688436" y="5085946"/>
            <a:ext cx="5294009" cy="1022270"/>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200" b="1" i="0" u="none" strike="noStrike" kern="1200" cap="none" spc="0" normalizeH="0" baseline="0" noProof="0">
                <a:ln>
                  <a:noFill/>
                </a:ln>
                <a:solidFill>
                  <a:srgbClr val="002060"/>
                </a:solidFill>
                <a:effectLst/>
                <a:uLnTx/>
                <a:uFillTx/>
                <a:latin typeface="Calibri" panose="020F0502020204030204"/>
                <a:ea typeface="+mj-ea"/>
                <a:cs typeface="+mj-cs"/>
              </a:rPr>
              <a:t>ANTONIO NARIÑO      CIUDAD BOLÍVAR       PUENTE ARANDA     TEUSAQUILLO</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200" b="1" i="0" u="none" strike="noStrike" kern="1200" cap="none" spc="0" normalizeH="0" baseline="0" noProof="0">
                <a:ln>
                  <a:noFill/>
                </a:ln>
                <a:solidFill>
                  <a:srgbClr val="002060"/>
                </a:solidFill>
                <a:effectLst/>
                <a:uLnTx/>
                <a:uFillTx/>
                <a:latin typeface="Calibri" panose="020F0502020204030204"/>
                <a:ea typeface="+mj-ea"/>
                <a:cs typeface="+mj-cs"/>
              </a:rPr>
              <a:t>35                                   565                               306                               150</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000" b="1" i="0" u="none" strike="noStrike" kern="1200" cap="none" spc="0" normalizeH="0" baseline="0" noProof="0">
                <a:ln>
                  <a:noFill/>
                </a:ln>
                <a:solidFill>
                  <a:srgbClr val="002060"/>
                </a:solidFill>
                <a:effectLst/>
                <a:uLnTx/>
                <a:uFillTx/>
                <a:latin typeface="Calibri Light" panose="020F0302020204030204"/>
                <a:ea typeface="+mj-ea"/>
                <a:cs typeface="+mj-cs"/>
              </a:rPr>
              <a:t>- - - - - - - - - - - - - - - - -     - - - - - - - - - - - - - - - - - -       - - - - - - - - - - - - - - - - -      - - - - - - - - - - - - - - - - - </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200" b="1" i="0" u="none" strike="noStrike" kern="1200" cap="none" spc="0" normalizeH="0" baseline="0" noProof="0">
                <a:ln>
                  <a:noFill/>
                </a:ln>
                <a:solidFill>
                  <a:srgbClr val="002060"/>
                </a:solidFill>
                <a:effectLst/>
                <a:uLnTx/>
                <a:uFillTx/>
                <a:latin typeface="Calibri" panose="020F0502020204030204"/>
                <a:ea typeface="+mj-ea"/>
                <a:cs typeface="+mj-cs"/>
              </a:rPr>
              <a:t>BOSA                              LOS MÁRTIRES           RAFAEL URIBE           TUNJUELITO</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200" b="1" i="0" u="none" strike="noStrike" kern="1200" cap="none" spc="0" normalizeH="0" baseline="0" noProof="0">
                <a:ln>
                  <a:noFill/>
                </a:ln>
                <a:solidFill>
                  <a:srgbClr val="002060"/>
                </a:solidFill>
                <a:effectLst/>
                <a:uLnTx/>
                <a:uFillTx/>
                <a:latin typeface="Calibri" panose="020F0502020204030204"/>
                <a:ea typeface="+mj-ea"/>
                <a:cs typeface="+mj-cs"/>
              </a:rPr>
              <a:t>337	             95	                          482	          222</a:t>
            </a:r>
          </a:p>
        </p:txBody>
      </p:sp>
      <p:sp>
        <p:nvSpPr>
          <p:cNvPr id="2" name="CuadroTexto 1">
            <a:extLst>
              <a:ext uri="{FF2B5EF4-FFF2-40B4-BE49-F238E27FC236}">
                <a16:creationId xmlns:a16="http://schemas.microsoft.com/office/drawing/2014/main" id="{82768CBB-0955-A0D3-3731-3A456591BE10}"/>
              </a:ext>
            </a:extLst>
          </p:cNvPr>
          <p:cNvSpPr txBox="1"/>
          <p:nvPr/>
        </p:nvSpPr>
        <p:spPr>
          <a:xfrm>
            <a:off x="209555" y="3068163"/>
            <a:ext cx="2282486" cy="1384995"/>
          </a:xfrm>
          <a:prstGeom prst="rect">
            <a:avLst/>
          </a:prstGeom>
          <a:noFill/>
          <a:ln>
            <a:solidFill>
              <a:schemeClr val="accent1">
                <a:lumMod val="50000"/>
              </a:schemeClr>
            </a:solidFill>
          </a:ln>
        </p:spPr>
        <p:txBody>
          <a:bodyPr wrap="square" lIns="91440" tIns="45720" rIns="91440" bIns="45720" rtlCol="0" anchor="t">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CO" sz="1400" b="1" i="0" u="none" strike="noStrike" kern="1200" cap="none" spc="0" normalizeH="0" baseline="0" noProof="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Calibri"/>
              </a:rPr>
              <a:t>Cantidad </a:t>
            </a:r>
            <a:r>
              <a:rPr lang="es-CO" sz="1400" b="1">
                <a:solidFill>
                  <a:srgbClr val="002060"/>
                </a:solidFill>
                <a:effectLst>
                  <a:outerShdw blurRad="38100" dist="38100" dir="2700000" algn="tl">
                    <a:srgbClr val="000000">
                      <a:alpha val="43137"/>
                    </a:srgbClr>
                  </a:outerShdw>
                </a:effectLst>
                <a:latin typeface="Calibri" panose="020F0502020204030204"/>
                <a:cs typeface="Calibri"/>
              </a:rPr>
              <a:t> actual</a:t>
            </a:r>
            <a:r>
              <a:rPr kumimoji="0" lang="es-CO" sz="1400" b="1" i="0" u="none" strike="noStrike" kern="1200" cap="none" spc="0" normalizeH="0" baseline="0" noProof="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Calibri"/>
              </a:rPr>
              <a:t> de contenedores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CO" sz="1400" b="1" i="0" u="none" strike="noStrike" kern="1200" cap="none" spc="0" normalizeH="0" baseline="0" noProof="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Calibri"/>
              </a:rPr>
              <a:t>9.575</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O" sz="1400" b="1" i="0" u="none" strike="noStrike" kern="1200" cap="none" spc="0" normalizeH="0" baseline="0" noProof="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Calibri"/>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CO" sz="1400" b="1" i="0" u="none" strike="noStrike" kern="1200" cap="none" spc="0" normalizeH="0" baseline="0" noProof="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mn-cs"/>
              </a:rPr>
              <a:t>4.894 No aprovechables</a:t>
            </a:r>
            <a:endParaRPr kumimoji="0" lang="es-CO" sz="1400" b="1" i="0" u="none" strike="noStrike" kern="1200" cap="none" spc="0" normalizeH="0" baseline="0" noProof="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Calibri"/>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CO" sz="1400" b="1" i="0" u="none" strike="noStrike" kern="1200" cap="none" spc="0" normalizeH="0" baseline="0" noProof="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mn-cs"/>
              </a:rPr>
              <a:t>4.681 Aprovechables</a:t>
            </a:r>
            <a:endParaRPr kumimoji="0" lang="es-CO" sz="1400" b="1" i="0" u="none" strike="noStrike" kern="1200" cap="none" spc="0" normalizeH="0" baseline="0" noProof="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Calibri"/>
            </a:endParaRPr>
          </a:p>
        </p:txBody>
      </p:sp>
    </p:spTree>
    <p:extLst>
      <p:ext uri="{BB962C8B-B14F-4D97-AF65-F5344CB8AC3E}">
        <p14:creationId xmlns:p14="http://schemas.microsoft.com/office/powerpoint/2010/main" val="3882393671"/>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Imagen 1">
            <a:extLst>
              <a:ext uri="{FF2B5EF4-FFF2-40B4-BE49-F238E27FC236}">
                <a16:creationId xmlns:a16="http://schemas.microsoft.com/office/drawing/2014/main" id="{D7A4A6C9-3314-05AB-65A2-C3B41A61500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3549590" y="1488910"/>
            <a:ext cx="7940652" cy="3880180"/>
          </a:xfrm>
          <a:prstGeom prst="rect">
            <a:avLst/>
          </a:prstGeom>
        </p:spPr>
      </p:pic>
      <p:sp>
        <p:nvSpPr>
          <p:cNvPr id="7" name="Título 1">
            <a:extLst>
              <a:ext uri="{FF2B5EF4-FFF2-40B4-BE49-F238E27FC236}">
                <a16:creationId xmlns:a16="http://schemas.microsoft.com/office/drawing/2014/main" id="{85A99F74-A6E5-4470-B205-89FDFDCC9BCF}"/>
              </a:ext>
            </a:extLst>
          </p:cNvPr>
          <p:cNvSpPr txBox="1">
            <a:spLocks/>
          </p:cNvSpPr>
          <p:nvPr/>
        </p:nvSpPr>
        <p:spPr>
          <a:xfrm>
            <a:off x="2846278" y="2993503"/>
            <a:ext cx="1701740" cy="795647"/>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600" b="1" i="0" u="none" strike="noStrike" kern="1200" cap="none" spc="0" normalizeH="0" baseline="0" noProof="0">
                <a:ln>
                  <a:noFill/>
                </a:ln>
                <a:solidFill>
                  <a:srgbClr val="4472C4">
                    <a:lumMod val="50000"/>
                  </a:srgbClr>
                </a:solidFill>
                <a:effectLst/>
                <a:highlight>
                  <a:srgbClr val="FFFFFF"/>
                </a:highlight>
                <a:uLnTx/>
                <a:uFillTx/>
                <a:latin typeface="Calibri" panose="020F0502020204030204"/>
                <a:ea typeface="+mj-ea"/>
                <a:cs typeface="+mj-cs"/>
              </a:rPr>
              <a:t>SUBA </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600" b="1" i="0" u="none" strike="noStrike" kern="1200" cap="none" spc="0" normalizeH="0" baseline="0" noProof="0">
                <a:ln>
                  <a:noFill/>
                </a:ln>
                <a:solidFill>
                  <a:srgbClr val="4472C4">
                    <a:lumMod val="50000"/>
                  </a:srgbClr>
                </a:solidFill>
                <a:effectLst/>
                <a:uLnTx/>
                <a:uFillTx/>
                <a:latin typeface="Calibri" panose="020F0502020204030204"/>
                <a:ea typeface="+mj-ea"/>
                <a:cs typeface="+mj-cs"/>
              </a:rPr>
              <a:t>233</a:t>
            </a:r>
          </a:p>
          <a:p>
            <a:pPr marL="0" marR="0" lvl="0" indent="0" algn="l" defTabSz="914400" rtl="0" eaLnBrk="1" fontAlgn="auto" latinLnBrk="0" hangingPunct="1">
              <a:lnSpc>
                <a:spcPct val="90000"/>
              </a:lnSpc>
              <a:spcBef>
                <a:spcPct val="0"/>
              </a:spcBef>
              <a:spcAft>
                <a:spcPts val="0"/>
              </a:spcAft>
              <a:buClrTx/>
              <a:buSzTx/>
              <a:buFontTx/>
              <a:buNone/>
              <a:tabLst/>
              <a:defRPr/>
            </a:pPr>
            <a:endParaRPr kumimoji="0" lang="es-CO" sz="1600" b="0" i="0" u="none" strike="noStrike" kern="1200" cap="small" spc="0" normalizeH="0" baseline="0" noProof="0">
              <a:ln>
                <a:noFill/>
              </a:ln>
              <a:solidFill>
                <a:srgbClr val="4472C4">
                  <a:lumMod val="50000"/>
                </a:srgbClr>
              </a:solidFill>
              <a:effectLst/>
              <a:highlight>
                <a:srgbClr val="FFFFFF"/>
              </a:highlight>
              <a:uLnTx/>
              <a:uFillTx/>
              <a:latin typeface="Calibri" panose="020F0502020204030204"/>
              <a:ea typeface="+mj-ea"/>
              <a:cs typeface="+mj-cs"/>
            </a:endParaRPr>
          </a:p>
        </p:txBody>
      </p:sp>
      <p:sp>
        <p:nvSpPr>
          <p:cNvPr id="8" name="Título 1">
            <a:extLst>
              <a:ext uri="{FF2B5EF4-FFF2-40B4-BE49-F238E27FC236}">
                <a16:creationId xmlns:a16="http://schemas.microsoft.com/office/drawing/2014/main" id="{C3F28549-B885-477E-B0CE-1593B2941253}"/>
              </a:ext>
            </a:extLst>
          </p:cNvPr>
          <p:cNvSpPr txBox="1">
            <a:spLocks/>
          </p:cNvSpPr>
          <p:nvPr/>
        </p:nvSpPr>
        <p:spPr>
          <a:xfrm>
            <a:off x="2937296" y="3701160"/>
            <a:ext cx="1496293" cy="1151906"/>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200" b="1" i="0" u="none" strike="noStrike" kern="1200" cap="none" spc="0" normalizeH="0" baseline="0" noProof="0">
                <a:ln>
                  <a:noFill/>
                </a:ln>
                <a:solidFill>
                  <a:srgbClr val="4472C4">
                    <a:lumMod val="50000"/>
                  </a:srgbClr>
                </a:solidFill>
                <a:effectLst/>
                <a:uLnTx/>
                <a:uFillTx/>
                <a:latin typeface="Calibri" panose="020F0502020204030204"/>
                <a:ea typeface="+mj-ea"/>
                <a:cs typeface="+mj-cs"/>
              </a:rPr>
              <a:t>ENGATIVÁ</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600" b="1" i="0" u="none" strike="noStrike" kern="1200" cap="none" spc="0" normalizeH="0" baseline="0" noProof="0">
                <a:ln>
                  <a:noFill/>
                </a:ln>
                <a:solidFill>
                  <a:srgbClr val="4472C4">
                    <a:lumMod val="50000"/>
                  </a:srgbClr>
                </a:solidFill>
                <a:effectLst/>
                <a:uLnTx/>
                <a:uFillTx/>
                <a:latin typeface="Calibri" panose="020F0502020204030204"/>
                <a:ea typeface="+mj-ea"/>
                <a:cs typeface="+mj-cs"/>
              </a:rPr>
              <a:t>145</a:t>
            </a:r>
            <a:endParaRPr kumimoji="0" lang="es-CO" sz="1600" b="1" i="0" u="none" strike="noStrike" kern="1200" cap="none" spc="0" normalizeH="0" baseline="0" noProof="0">
              <a:ln>
                <a:noFill/>
              </a:ln>
              <a:solidFill>
                <a:srgbClr val="4472C4">
                  <a:lumMod val="50000"/>
                </a:srgbClr>
              </a:solidFill>
              <a:effectLst/>
              <a:uLnTx/>
              <a:uFillTx/>
              <a:latin typeface="Calibri" panose="020F0502020204030204"/>
              <a:ea typeface="+mj-ea"/>
              <a:cs typeface="Calibri"/>
            </a:endParaRPr>
          </a:p>
        </p:txBody>
      </p:sp>
      <p:cxnSp>
        <p:nvCxnSpPr>
          <p:cNvPr id="18" name="Conector recto 17">
            <a:extLst>
              <a:ext uri="{FF2B5EF4-FFF2-40B4-BE49-F238E27FC236}">
                <a16:creationId xmlns:a16="http://schemas.microsoft.com/office/drawing/2014/main" id="{CB506E03-293F-421F-9151-B16AEDFABF1E}"/>
              </a:ext>
            </a:extLst>
          </p:cNvPr>
          <p:cNvCxnSpPr>
            <a:cxnSpLocks/>
          </p:cNvCxnSpPr>
          <p:nvPr/>
        </p:nvCxnSpPr>
        <p:spPr>
          <a:xfrm flipH="1">
            <a:off x="3730910" y="3692961"/>
            <a:ext cx="1270711" cy="360545"/>
          </a:xfrm>
          <a:prstGeom prst="line">
            <a:avLst/>
          </a:prstGeom>
          <a:ln>
            <a:prstDash val="dash"/>
          </a:ln>
        </p:spPr>
        <p:style>
          <a:lnRef idx="1">
            <a:schemeClr val="accent1"/>
          </a:lnRef>
          <a:fillRef idx="0">
            <a:schemeClr val="accent1"/>
          </a:fillRef>
          <a:effectRef idx="0">
            <a:schemeClr val="accent1"/>
          </a:effectRef>
          <a:fontRef idx="minor">
            <a:schemeClr val="tx1"/>
          </a:fontRef>
        </p:style>
      </p:cxnSp>
      <p:cxnSp>
        <p:nvCxnSpPr>
          <p:cNvPr id="20" name="Conector recto 19">
            <a:extLst>
              <a:ext uri="{FF2B5EF4-FFF2-40B4-BE49-F238E27FC236}">
                <a16:creationId xmlns:a16="http://schemas.microsoft.com/office/drawing/2014/main" id="{DFE9563C-3FF7-488D-862B-CAC1B96FF851}"/>
              </a:ext>
            </a:extLst>
          </p:cNvPr>
          <p:cNvCxnSpPr/>
          <p:nvPr/>
        </p:nvCxnSpPr>
        <p:spPr>
          <a:xfrm flipH="1">
            <a:off x="5390754" y="3850964"/>
            <a:ext cx="292147" cy="1002102"/>
          </a:xfrm>
          <a:prstGeom prst="line">
            <a:avLst/>
          </a:prstGeom>
          <a:ln>
            <a:prstDash val="dash"/>
          </a:ln>
        </p:spPr>
        <p:style>
          <a:lnRef idx="1">
            <a:schemeClr val="accent1"/>
          </a:lnRef>
          <a:fillRef idx="0">
            <a:schemeClr val="accent1"/>
          </a:fillRef>
          <a:effectRef idx="0">
            <a:schemeClr val="accent1"/>
          </a:effectRef>
          <a:fontRef idx="minor">
            <a:schemeClr val="tx1"/>
          </a:fontRef>
        </p:style>
      </p:cxnSp>
      <p:cxnSp>
        <p:nvCxnSpPr>
          <p:cNvPr id="22" name="Conector recto 21">
            <a:extLst>
              <a:ext uri="{FF2B5EF4-FFF2-40B4-BE49-F238E27FC236}">
                <a16:creationId xmlns:a16="http://schemas.microsoft.com/office/drawing/2014/main" id="{1A3BF1AA-C939-4588-9EA6-8201AE36F4FE}"/>
              </a:ext>
            </a:extLst>
          </p:cNvPr>
          <p:cNvCxnSpPr>
            <a:cxnSpLocks/>
          </p:cNvCxnSpPr>
          <p:nvPr/>
        </p:nvCxnSpPr>
        <p:spPr>
          <a:xfrm flipV="1">
            <a:off x="7534874" y="1995914"/>
            <a:ext cx="667430" cy="800379"/>
          </a:xfrm>
          <a:prstGeom prst="line">
            <a:avLst/>
          </a:prstGeom>
          <a:ln>
            <a:solidFill>
              <a:srgbClr val="002060"/>
            </a:solidFill>
            <a:prstDash val="dash"/>
          </a:ln>
        </p:spPr>
        <p:style>
          <a:lnRef idx="1">
            <a:schemeClr val="accent1"/>
          </a:lnRef>
          <a:fillRef idx="0">
            <a:schemeClr val="accent1"/>
          </a:fillRef>
          <a:effectRef idx="0">
            <a:schemeClr val="accent1"/>
          </a:effectRef>
          <a:fontRef idx="minor">
            <a:schemeClr val="tx1"/>
          </a:fontRef>
        </p:style>
      </p:cxnSp>
      <p:cxnSp>
        <p:nvCxnSpPr>
          <p:cNvPr id="24" name="Conector recto 23">
            <a:extLst>
              <a:ext uri="{FF2B5EF4-FFF2-40B4-BE49-F238E27FC236}">
                <a16:creationId xmlns:a16="http://schemas.microsoft.com/office/drawing/2014/main" id="{49423A94-E780-4426-A467-E2B4B97973AE}"/>
              </a:ext>
            </a:extLst>
          </p:cNvPr>
          <p:cNvCxnSpPr>
            <a:cxnSpLocks/>
          </p:cNvCxnSpPr>
          <p:nvPr/>
        </p:nvCxnSpPr>
        <p:spPr>
          <a:xfrm>
            <a:off x="7123303" y="3789150"/>
            <a:ext cx="1079001" cy="1656307"/>
          </a:xfrm>
          <a:prstGeom prst="line">
            <a:avLst/>
          </a:prstGeom>
          <a:ln>
            <a:prstDash val="dash"/>
          </a:ln>
        </p:spPr>
        <p:style>
          <a:lnRef idx="1">
            <a:schemeClr val="accent1"/>
          </a:lnRef>
          <a:fillRef idx="0">
            <a:schemeClr val="accent1"/>
          </a:fillRef>
          <a:effectRef idx="0">
            <a:schemeClr val="accent1"/>
          </a:effectRef>
          <a:fontRef idx="minor">
            <a:schemeClr val="tx1"/>
          </a:fontRef>
        </p:style>
      </p:cxnSp>
      <p:cxnSp>
        <p:nvCxnSpPr>
          <p:cNvPr id="26" name="Conector recto 25">
            <a:extLst>
              <a:ext uri="{FF2B5EF4-FFF2-40B4-BE49-F238E27FC236}">
                <a16:creationId xmlns:a16="http://schemas.microsoft.com/office/drawing/2014/main" id="{823625D8-A88A-4EAF-ADD6-3007CE4BE6C1}"/>
              </a:ext>
            </a:extLst>
          </p:cNvPr>
          <p:cNvCxnSpPr/>
          <p:nvPr/>
        </p:nvCxnSpPr>
        <p:spPr>
          <a:xfrm>
            <a:off x="4176868" y="3043451"/>
            <a:ext cx="53938"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29" name="Conector recto 28">
            <a:extLst>
              <a:ext uri="{FF2B5EF4-FFF2-40B4-BE49-F238E27FC236}">
                <a16:creationId xmlns:a16="http://schemas.microsoft.com/office/drawing/2014/main" id="{2CBA8D96-F05F-45B4-91C9-52A1DD9C035A}"/>
              </a:ext>
            </a:extLst>
          </p:cNvPr>
          <p:cNvCxnSpPr>
            <a:cxnSpLocks/>
          </p:cNvCxnSpPr>
          <p:nvPr/>
        </p:nvCxnSpPr>
        <p:spPr>
          <a:xfrm flipH="1">
            <a:off x="3519055" y="3043451"/>
            <a:ext cx="711752" cy="216985"/>
          </a:xfrm>
          <a:prstGeom prst="line">
            <a:avLst/>
          </a:prstGeom>
          <a:ln>
            <a:solidFill>
              <a:srgbClr val="122D40"/>
            </a:solidFill>
            <a:prstDash val="dash"/>
          </a:ln>
        </p:spPr>
        <p:style>
          <a:lnRef idx="1">
            <a:schemeClr val="accent1"/>
          </a:lnRef>
          <a:fillRef idx="0">
            <a:schemeClr val="accent1"/>
          </a:fillRef>
          <a:effectRef idx="0">
            <a:schemeClr val="accent1"/>
          </a:effectRef>
          <a:fontRef idx="minor">
            <a:schemeClr val="tx1"/>
          </a:fontRef>
        </p:style>
      </p:cxnSp>
      <p:sp>
        <p:nvSpPr>
          <p:cNvPr id="23" name="CuadroTexto 22">
            <a:extLst>
              <a:ext uri="{FF2B5EF4-FFF2-40B4-BE49-F238E27FC236}">
                <a16:creationId xmlns:a16="http://schemas.microsoft.com/office/drawing/2014/main" id="{026D82DF-228F-43C5-8474-857D41D96D3C}"/>
              </a:ext>
            </a:extLst>
          </p:cNvPr>
          <p:cNvSpPr txBox="1"/>
          <p:nvPr/>
        </p:nvSpPr>
        <p:spPr>
          <a:xfrm>
            <a:off x="2018854" y="255046"/>
            <a:ext cx="9881937" cy="1138773"/>
          </a:xfrm>
          <a:prstGeom prst="rect">
            <a:avLst/>
          </a:prstGeom>
          <a:noFill/>
        </p:spPr>
        <p:txBody>
          <a:bodyPr wrap="square" lIns="91440" tIns="45720" rIns="91440" bIns="45720" rtlCol="0" anchor="t">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marL="457200" marR="0" lvl="1" indent="0" algn="l" defTabSz="914400" rtl="0" eaLnBrk="1" fontAlgn="auto" latinLnBrk="0" hangingPunct="1">
              <a:lnSpc>
                <a:spcPct val="100000"/>
              </a:lnSpc>
              <a:spcBef>
                <a:spcPts val="0"/>
              </a:spcBef>
              <a:spcAft>
                <a:spcPts val="0"/>
              </a:spcAft>
              <a:buClrTx/>
              <a:buSzTx/>
              <a:buFontTx/>
              <a:buNone/>
              <a:tabLst>
                <a:tab pos="914400" algn="l"/>
              </a:tabLst>
              <a:defRPr/>
            </a:pPr>
            <a:r>
              <a:rPr kumimoji="0" lang="es-CO" sz="3600" b="1" i="0" u="none" strike="noStrike" kern="0" cap="small" spc="0" normalizeH="0" baseline="0" noProof="0" dirty="0">
                <a:ln>
                  <a:noFill/>
                </a:ln>
                <a:solidFill>
                  <a:srgbClr val="002060"/>
                </a:solidFill>
                <a:effectLst/>
                <a:uLnTx/>
                <a:uFillTx/>
                <a:latin typeface="Candara" panose="020E0502030303020204" pitchFamily="34" charset="0"/>
                <a:ea typeface="+mn-ea"/>
                <a:cs typeface="+mn-cs"/>
              </a:rPr>
              <a:t>CONTENEDORES</a:t>
            </a:r>
          </a:p>
          <a:p>
            <a:pPr lvl="1">
              <a:defRPr/>
            </a:pPr>
            <a:r>
              <a:rPr lang="es-CO" sz="1600" kern="0" dirty="0">
                <a:solidFill>
                  <a:srgbClr val="002060"/>
                </a:solidFill>
              </a:rPr>
              <a:t>Contenedores reemplazados marzo – 2024 </a:t>
            </a:r>
          </a:p>
          <a:p>
            <a:pPr marL="457200" marR="0" lvl="1" indent="0" algn="l" defTabSz="914400" rtl="0" eaLnBrk="1" fontAlgn="auto" latinLnBrk="0" hangingPunct="1">
              <a:lnSpc>
                <a:spcPct val="100000"/>
              </a:lnSpc>
              <a:spcBef>
                <a:spcPts val="0"/>
              </a:spcBef>
              <a:spcAft>
                <a:spcPts val="0"/>
              </a:spcAft>
              <a:buClrTx/>
              <a:buSzTx/>
              <a:buFontTx/>
              <a:buNone/>
              <a:tabLst>
                <a:tab pos="914400" algn="l"/>
              </a:tabLst>
              <a:defRPr/>
            </a:pPr>
            <a:endParaRPr kumimoji="0" lang="es-CO" sz="1600" b="0" i="0" u="none" strike="noStrike" kern="0" cap="small" spc="0" normalizeH="0" baseline="0" noProof="0" dirty="0">
              <a:ln>
                <a:noFill/>
              </a:ln>
              <a:solidFill>
                <a:srgbClr val="4472C4">
                  <a:lumMod val="50000"/>
                </a:srgbClr>
              </a:solidFill>
              <a:effectLst/>
              <a:uLnTx/>
              <a:uFillTx/>
              <a:latin typeface="Candara" panose="020E0502030303020204" pitchFamily="34" charset="0"/>
              <a:ea typeface="+mn-ea"/>
              <a:cs typeface="+mn-cs"/>
            </a:endParaRPr>
          </a:p>
        </p:txBody>
      </p:sp>
      <p:cxnSp>
        <p:nvCxnSpPr>
          <p:cNvPr id="25" name="Conector recto 24">
            <a:extLst>
              <a:ext uri="{FF2B5EF4-FFF2-40B4-BE49-F238E27FC236}">
                <a16:creationId xmlns:a16="http://schemas.microsoft.com/office/drawing/2014/main" id="{9D8A5304-A75E-4FAD-B142-FF2F3653E21B}"/>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27" name="Imagen 26">
            <a:extLst>
              <a:ext uri="{FF2B5EF4-FFF2-40B4-BE49-F238E27FC236}">
                <a16:creationId xmlns:a16="http://schemas.microsoft.com/office/drawing/2014/main" id="{26DED6DF-030B-45A4-8825-584CB12039AE}"/>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819637" y="62942"/>
            <a:ext cx="1073171" cy="1112117"/>
          </a:xfrm>
          <a:prstGeom prst="rect">
            <a:avLst/>
          </a:prstGeom>
        </p:spPr>
      </p:pic>
      <p:sp>
        <p:nvSpPr>
          <p:cNvPr id="28" name="CuadroTexto 27">
            <a:extLst>
              <a:ext uri="{FF2B5EF4-FFF2-40B4-BE49-F238E27FC236}">
                <a16:creationId xmlns:a16="http://schemas.microsoft.com/office/drawing/2014/main" id="{31B6CF56-F303-4A6A-ADF1-B94050251276}"/>
              </a:ext>
            </a:extLst>
          </p:cNvPr>
          <p:cNvSpPr txBox="1"/>
          <p:nvPr/>
        </p:nvSpPr>
        <p:spPr>
          <a:xfrm>
            <a:off x="142604" y="1581752"/>
            <a:ext cx="2824243" cy="1754326"/>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2400" b="1">
                <a:solidFill>
                  <a:srgbClr val="002060"/>
                </a:solidFill>
                <a:effectLst>
                  <a:outerShdw blurRad="38100" dist="38100" dir="2700000" algn="tl">
                    <a:srgbClr val="000000">
                      <a:alpha val="43137"/>
                    </a:srgbClr>
                  </a:outerShdw>
                </a:effectLst>
                <a:latin typeface="Calibri" panose="020F0502020204030204"/>
              </a:rPr>
              <a:t>2</a:t>
            </a:r>
            <a:r>
              <a:rPr kumimoji="0" lang="es-CO" sz="2400" b="1" i="0" u="none" strike="noStrike" kern="1200" cap="none" spc="0" normalizeH="0" baseline="0" noProof="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mn-cs"/>
              </a:rPr>
              <a:t>.380 Contenedores</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CO" sz="2400" b="1" i="0" u="none" strike="noStrike" kern="1200" cap="none" spc="0" normalizeH="0" baseline="0" noProof="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mn-cs"/>
              </a:rPr>
              <a:t>Reemplazados</a:t>
            </a:r>
          </a:p>
          <a:p>
            <a:pPr marL="0" marR="0" lvl="0" indent="0" algn="ctr" defTabSz="914400" rtl="0" eaLnBrk="1" fontAlgn="auto" latinLnBrk="0" hangingPunct="1">
              <a:lnSpc>
                <a:spcPct val="100000"/>
              </a:lnSpc>
              <a:spcBef>
                <a:spcPts val="0"/>
              </a:spcBef>
              <a:spcAft>
                <a:spcPts val="0"/>
              </a:spcAft>
              <a:buClrTx/>
              <a:buSzTx/>
              <a:buFontTx/>
              <a:buNone/>
              <a:tabLst/>
              <a:defRPr/>
            </a:pPr>
            <a:r>
              <a:rPr lang="es-CO" sz="4000" b="1">
                <a:solidFill>
                  <a:srgbClr val="002060"/>
                </a:solidFill>
                <a:effectLst>
                  <a:outerShdw blurRad="38100" dist="38100" dir="2700000" algn="tl">
                    <a:srgbClr val="000000">
                      <a:alpha val="43137"/>
                    </a:srgbClr>
                  </a:outerShdw>
                </a:effectLst>
                <a:latin typeface="Calibri" panose="020F0502020204030204"/>
              </a:rPr>
              <a:t>22</a:t>
            </a:r>
            <a:r>
              <a:rPr kumimoji="0" lang="es-CO" sz="4000" b="1" i="0" u="none" strike="noStrike" kern="1200" cap="none" spc="0" normalizeH="0" baseline="0" noProof="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mn-cs"/>
              </a:rPr>
              <a:t>,14</a:t>
            </a:r>
            <a:r>
              <a:rPr kumimoji="0" lang="es-CO" sz="4400" b="1" i="0" u="none" strike="noStrike" kern="1200" cap="none" spc="0" normalizeH="0" baseline="0" noProof="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mn-cs"/>
              </a:rPr>
              <a:t>%</a:t>
            </a:r>
            <a:endParaRPr kumimoji="0" lang="es-CO" sz="4000" b="1" i="0" u="none" strike="noStrike" kern="1200" cap="none" spc="0" normalizeH="0" baseline="0" noProof="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CO" sz="1600" b="1" i="0" u="none" strike="noStrike" kern="1200" cap="none" spc="0" normalizeH="0" baseline="0" noProof="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mn-cs"/>
            </a:endParaRPr>
          </a:p>
        </p:txBody>
      </p:sp>
      <p:sp>
        <p:nvSpPr>
          <p:cNvPr id="32" name="CuadroTexto 31">
            <a:extLst>
              <a:ext uri="{FF2B5EF4-FFF2-40B4-BE49-F238E27FC236}">
                <a16:creationId xmlns:a16="http://schemas.microsoft.com/office/drawing/2014/main" id="{228F72AD-B0A9-42A8-8A2F-0A5FAB6F8DD1}"/>
              </a:ext>
            </a:extLst>
          </p:cNvPr>
          <p:cNvSpPr txBox="1"/>
          <p:nvPr/>
        </p:nvSpPr>
        <p:spPr>
          <a:xfrm>
            <a:off x="5414991" y="1509016"/>
            <a:ext cx="857345"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2400" b="1" i="0" u="none" strike="noStrike" kern="1200" cap="none" spc="0" normalizeH="0" baseline="0" noProof="0">
                <a:ln>
                  <a:noFill/>
                </a:ln>
                <a:solidFill>
                  <a:srgbClr val="002060"/>
                </a:solidFill>
                <a:effectLst/>
                <a:uLnTx/>
                <a:uFillTx/>
                <a:latin typeface="Calibri" panose="020F0502020204030204"/>
                <a:ea typeface="+mn-ea"/>
                <a:cs typeface="+mn-cs"/>
              </a:rPr>
              <a:t>3</a:t>
            </a:r>
            <a:r>
              <a:rPr kumimoji="0" lang="es-CO" sz="2400" b="1" i="0" u="none" strike="noStrike" kern="1200" cap="none" spc="0" normalizeH="0" baseline="0" noProof="0">
                <a:ln>
                  <a:noFill/>
                </a:ln>
                <a:solidFill>
                  <a:srgbClr val="002060"/>
                </a:solidFill>
                <a:effectLst/>
                <a:uLnTx/>
                <a:uFillTx/>
                <a:latin typeface="Calibri" panose="020F0502020204030204"/>
                <a:ea typeface="+mn-ea"/>
                <a:cs typeface="+mn-cs"/>
              </a:rPr>
              <a:t>66</a:t>
            </a:r>
          </a:p>
        </p:txBody>
      </p:sp>
      <p:sp>
        <p:nvSpPr>
          <p:cNvPr id="34" name="CuadroTexto 33">
            <a:extLst>
              <a:ext uri="{FF2B5EF4-FFF2-40B4-BE49-F238E27FC236}">
                <a16:creationId xmlns:a16="http://schemas.microsoft.com/office/drawing/2014/main" id="{97399AFA-E569-479C-B48C-BB8741A82CA9}"/>
              </a:ext>
            </a:extLst>
          </p:cNvPr>
          <p:cNvSpPr txBox="1"/>
          <p:nvPr/>
        </p:nvSpPr>
        <p:spPr>
          <a:xfrm>
            <a:off x="3810354" y="5276975"/>
            <a:ext cx="1014547" cy="400110"/>
          </a:xfrm>
          <a:prstGeom prst="rect">
            <a:avLst/>
          </a:prstGeom>
          <a:noFill/>
        </p:spPr>
        <p:txBody>
          <a:bodyPr wrap="square" lIns="91440" tIns="45720" rIns="91440" bIns="45720" rtlCol="0" anchor="t">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s-MX" sz="2000" b="1">
                <a:solidFill>
                  <a:srgbClr val="002060"/>
                </a:solidFill>
                <a:latin typeface="Calibri" panose="020F0502020204030204"/>
              </a:rPr>
              <a:t>971</a:t>
            </a:r>
            <a:r>
              <a:rPr kumimoji="0" lang="es-MX" sz="2000" b="1" i="0" u="none" strike="noStrike" kern="1200" cap="none" spc="0" normalizeH="0" baseline="0" noProof="0">
                <a:ln>
                  <a:noFill/>
                </a:ln>
                <a:solidFill>
                  <a:srgbClr val="002060"/>
                </a:solidFill>
                <a:effectLst/>
                <a:uLnTx/>
                <a:uFillTx/>
                <a:latin typeface="Calibri" panose="020F0502020204030204"/>
                <a:ea typeface="+mn-ea"/>
                <a:cs typeface="+mn-cs"/>
              </a:rPr>
              <a:t>*</a:t>
            </a:r>
            <a:endParaRPr kumimoji="0" lang="es-CO" sz="2000" b="1" i="0" u="none" strike="noStrike" kern="1200" cap="none" spc="0" normalizeH="0" baseline="0" noProof="0">
              <a:ln>
                <a:noFill/>
              </a:ln>
              <a:solidFill>
                <a:srgbClr val="002060"/>
              </a:solidFill>
              <a:effectLst/>
              <a:uLnTx/>
              <a:uFillTx/>
              <a:latin typeface="Calibri" panose="020F0502020204030204"/>
              <a:ea typeface="+mn-ea"/>
              <a:cs typeface="+mn-cs"/>
            </a:endParaRPr>
          </a:p>
        </p:txBody>
      </p:sp>
      <p:sp>
        <p:nvSpPr>
          <p:cNvPr id="35" name="Título 1">
            <a:extLst>
              <a:ext uri="{FF2B5EF4-FFF2-40B4-BE49-F238E27FC236}">
                <a16:creationId xmlns:a16="http://schemas.microsoft.com/office/drawing/2014/main" id="{2DD3A49E-C0EB-4132-8ED9-DC844ECB3D3F}"/>
              </a:ext>
            </a:extLst>
          </p:cNvPr>
          <p:cNvSpPr txBox="1">
            <a:spLocks/>
          </p:cNvSpPr>
          <p:nvPr/>
        </p:nvSpPr>
        <p:spPr>
          <a:xfrm>
            <a:off x="6218754" y="1330033"/>
            <a:ext cx="5951519" cy="1022270"/>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200" b="1" i="0" u="none" strike="noStrike" kern="1200" cap="none" spc="0" normalizeH="0" baseline="0" noProof="0">
                <a:ln>
                  <a:noFill/>
                </a:ln>
                <a:solidFill>
                  <a:srgbClr val="4472C4">
                    <a:lumMod val="50000"/>
                  </a:srgbClr>
                </a:solidFill>
                <a:effectLst/>
                <a:highlight>
                  <a:srgbClr val="FFFFFF"/>
                </a:highlight>
                <a:uLnTx/>
                <a:uFillTx/>
                <a:latin typeface="Calibri" panose="020F0502020204030204"/>
                <a:ea typeface="+mj-ea"/>
                <a:cs typeface="+mj-cs"/>
              </a:rPr>
              <a:t>SAN CRISTÓBAL      USME              </a:t>
            </a:r>
            <a:r>
              <a:rPr kumimoji="0" lang="es-CO" sz="1200" b="1" i="0" u="none" strike="noStrike" kern="1200" cap="none" spc="0" normalizeH="0" baseline="0" noProof="0">
                <a:ln>
                  <a:noFill/>
                </a:ln>
                <a:solidFill>
                  <a:srgbClr val="4472C4">
                    <a:lumMod val="50000"/>
                  </a:srgbClr>
                </a:solidFill>
                <a:effectLst/>
                <a:highlight>
                  <a:srgbClr val="FFFFFF"/>
                </a:highlight>
                <a:uLnTx/>
                <a:uFillTx/>
                <a:latin typeface="Calibri Light" panose="020F0302020204030204"/>
                <a:ea typeface="+mj-ea"/>
                <a:cs typeface="+mj-cs"/>
              </a:rPr>
              <a:t>SANTA FE       USAQUÉN       CHAPINERO      LA CANDELARIA    </a:t>
            </a:r>
            <a:r>
              <a:rPr kumimoji="0" lang="es-CO" sz="1200" b="1" i="0" u="none" strike="noStrike" kern="1200" cap="none" spc="0" normalizeH="0" baseline="0" noProof="0">
                <a:ln>
                  <a:noFill/>
                </a:ln>
                <a:solidFill>
                  <a:srgbClr val="4472C4">
                    <a:lumMod val="50000"/>
                  </a:srgbClr>
                </a:solidFill>
                <a:effectLst/>
                <a:highlight>
                  <a:srgbClr val="FFFFFF"/>
                </a:highlight>
                <a:uLnTx/>
                <a:uFillTx/>
                <a:latin typeface="Calibri" panose="020F0502020204030204"/>
                <a:ea typeface="+mj-ea"/>
                <a:cs typeface="+mj-cs"/>
              </a:rPr>
              <a:t>       </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2000" b="1" i="0" u="none" strike="noStrike" kern="1200" cap="small" spc="0" normalizeH="0" baseline="0" noProof="0">
                <a:ln>
                  <a:noFill/>
                </a:ln>
                <a:solidFill>
                  <a:srgbClr val="4472C4">
                    <a:lumMod val="50000"/>
                  </a:srgbClr>
                </a:solidFill>
                <a:effectLst/>
                <a:highlight>
                  <a:srgbClr val="FFFFFF"/>
                </a:highlight>
                <a:uLnTx/>
                <a:uFillTx/>
                <a:latin typeface="Calibri" panose="020F0502020204030204"/>
                <a:ea typeface="+mj-ea"/>
                <a:cs typeface="+mj-cs"/>
              </a:rPr>
              <a:t>       </a:t>
            </a:r>
            <a:r>
              <a:rPr kumimoji="0" lang="es-CO" sz="1600" b="1" i="0" u="none" strike="noStrike" kern="1200" cap="small" spc="0" normalizeH="0" baseline="0" noProof="0">
                <a:ln>
                  <a:noFill/>
                </a:ln>
                <a:solidFill>
                  <a:srgbClr val="4472C4">
                    <a:lumMod val="50000"/>
                  </a:srgbClr>
                </a:solidFill>
                <a:effectLst/>
                <a:highlight>
                  <a:srgbClr val="FFFFFF"/>
                </a:highlight>
                <a:uLnTx/>
                <a:uFillTx/>
                <a:latin typeface="Calibri" panose="020F0502020204030204"/>
                <a:ea typeface="+mj-ea"/>
                <a:cs typeface="+mj-cs"/>
              </a:rPr>
              <a:t>138	        115	        55              </a:t>
            </a:r>
            <a:r>
              <a:rPr lang="es-CO" sz="1600" b="1" cap="small">
                <a:solidFill>
                  <a:srgbClr val="4472C4">
                    <a:lumMod val="50000"/>
                  </a:srgbClr>
                </a:solidFill>
                <a:highlight>
                  <a:srgbClr val="FFFFFF"/>
                </a:highlight>
                <a:latin typeface="Calibri" panose="020F0502020204030204"/>
              </a:rPr>
              <a:t>51</a:t>
            </a:r>
            <a:r>
              <a:rPr kumimoji="0" lang="es-CO" sz="1600" b="1" i="0" u="none" strike="noStrike" kern="1200" cap="small" spc="0" normalizeH="0" baseline="0" noProof="0">
                <a:ln>
                  <a:noFill/>
                </a:ln>
                <a:solidFill>
                  <a:srgbClr val="4472C4">
                    <a:lumMod val="50000"/>
                  </a:srgbClr>
                </a:solidFill>
                <a:effectLst/>
                <a:highlight>
                  <a:srgbClr val="FFFFFF"/>
                </a:highlight>
                <a:uLnTx/>
                <a:uFillTx/>
                <a:latin typeface="Calibri" panose="020F0502020204030204"/>
                <a:ea typeface="+mj-ea"/>
                <a:cs typeface="+mj-cs"/>
              </a:rPr>
              <a:t>                 6                    1</a:t>
            </a:r>
          </a:p>
          <a:p>
            <a:pPr marL="0" marR="0" lvl="0" indent="0" algn="l" defTabSz="914400" rtl="0" eaLnBrk="1" fontAlgn="auto" latinLnBrk="0" hangingPunct="1">
              <a:lnSpc>
                <a:spcPct val="90000"/>
              </a:lnSpc>
              <a:spcBef>
                <a:spcPct val="0"/>
              </a:spcBef>
              <a:spcAft>
                <a:spcPts val="0"/>
              </a:spcAft>
              <a:buClrTx/>
              <a:buSzTx/>
              <a:buFontTx/>
              <a:buNone/>
              <a:tabLst/>
              <a:defRPr/>
            </a:pPr>
            <a:endParaRPr kumimoji="0" lang="es-CO" sz="1200" b="0" i="0" u="none" strike="noStrike" kern="1200" cap="small" spc="0" normalizeH="0" baseline="0" noProof="0">
              <a:ln>
                <a:noFill/>
              </a:ln>
              <a:solidFill>
                <a:srgbClr val="4472C4">
                  <a:lumMod val="50000"/>
                </a:srgbClr>
              </a:solidFill>
              <a:effectLst/>
              <a:uLnTx/>
              <a:uFillTx/>
              <a:latin typeface="Calibri" panose="020F0502020204030204"/>
              <a:ea typeface="+mj-ea"/>
              <a:cs typeface="+mj-cs"/>
            </a:endParaRPr>
          </a:p>
        </p:txBody>
      </p:sp>
      <p:sp>
        <p:nvSpPr>
          <p:cNvPr id="36" name="Título 1">
            <a:extLst>
              <a:ext uri="{FF2B5EF4-FFF2-40B4-BE49-F238E27FC236}">
                <a16:creationId xmlns:a16="http://schemas.microsoft.com/office/drawing/2014/main" id="{1FEF573D-6E31-42CE-9571-A12986ABACFC}"/>
              </a:ext>
            </a:extLst>
          </p:cNvPr>
          <p:cNvSpPr txBox="1">
            <a:spLocks/>
          </p:cNvSpPr>
          <p:nvPr/>
        </p:nvSpPr>
        <p:spPr>
          <a:xfrm>
            <a:off x="4438385" y="4887320"/>
            <a:ext cx="1764813" cy="781839"/>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defRPr/>
            </a:pPr>
            <a:r>
              <a:rPr lang="es-CO" sz="1200" b="1">
                <a:solidFill>
                  <a:srgbClr val="4472C4">
                    <a:lumMod val="50000"/>
                  </a:srgbClr>
                </a:solidFill>
                <a:latin typeface="Calibri" panose="020F0502020204030204"/>
              </a:rPr>
              <a:t>FONTIBÓN</a:t>
            </a:r>
            <a:r>
              <a:rPr lang="es-CO" sz="1200" b="1">
                <a:solidFill>
                  <a:srgbClr val="4472C4"/>
                </a:solidFill>
                <a:highlight>
                  <a:srgbClr val="FFFFFF"/>
                </a:highlight>
                <a:latin typeface="Calibri" panose="020F0502020204030204"/>
              </a:rPr>
              <a:t>     </a:t>
            </a:r>
            <a:r>
              <a:rPr kumimoji="0" lang="es-CO" sz="1200" b="1" i="0" u="none" strike="noStrike" kern="1200" cap="none" spc="0" normalizeH="0" baseline="0" noProof="0">
                <a:ln>
                  <a:noFill/>
                </a:ln>
                <a:solidFill>
                  <a:srgbClr val="4472C4"/>
                </a:solidFill>
                <a:effectLst/>
                <a:highlight>
                  <a:srgbClr val="FFFFFF"/>
                </a:highlight>
                <a:uLnTx/>
                <a:uFillTx/>
                <a:latin typeface="Calibri" panose="020F0502020204030204"/>
                <a:ea typeface="+mj-ea"/>
                <a:cs typeface="+mj-cs"/>
              </a:rPr>
              <a:t> </a:t>
            </a:r>
            <a:r>
              <a:rPr lang="es-CO" sz="1200" b="1">
                <a:solidFill>
                  <a:srgbClr val="4472C4">
                    <a:lumMod val="50000"/>
                  </a:srgbClr>
                </a:solidFill>
                <a:latin typeface="Calibri" panose="020F0502020204030204"/>
              </a:rPr>
              <a:t>KENNEDY</a:t>
            </a:r>
          </a:p>
          <a:p>
            <a:pPr algn="ctr">
              <a:defRPr/>
            </a:pPr>
            <a:r>
              <a:rPr lang="es-CO" sz="1600" b="1">
                <a:solidFill>
                  <a:srgbClr val="002060"/>
                </a:solidFill>
                <a:highlight>
                  <a:srgbClr val="FFFFFF"/>
                </a:highlight>
                <a:latin typeface="Calibri" panose="020F0502020204030204"/>
              </a:rPr>
              <a:t>248         </a:t>
            </a:r>
            <a:r>
              <a:rPr kumimoji="0" lang="es-CO" sz="1600" b="1" i="0" u="none" strike="noStrike" kern="1200" cap="none" spc="0" normalizeH="0" baseline="0" noProof="0">
                <a:ln>
                  <a:noFill/>
                </a:ln>
                <a:solidFill>
                  <a:srgbClr val="002060"/>
                </a:solidFill>
                <a:effectLst/>
                <a:highlight>
                  <a:srgbClr val="FFFFFF"/>
                </a:highlight>
                <a:uLnTx/>
                <a:uFillTx/>
                <a:latin typeface="Calibri" panose="020F0502020204030204"/>
                <a:ea typeface="+mj-ea"/>
                <a:cs typeface="+mj-cs"/>
              </a:rPr>
              <a:t> </a:t>
            </a:r>
            <a:r>
              <a:rPr lang="es-CO" sz="1600" b="1">
                <a:solidFill>
                  <a:srgbClr val="002060"/>
                </a:solidFill>
                <a:highlight>
                  <a:srgbClr val="FFFFFF"/>
                </a:highlight>
                <a:latin typeface="Calibri" panose="020F0502020204030204"/>
              </a:rPr>
              <a:t>723</a:t>
            </a:r>
            <a:endParaRPr kumimoji="0" lang="es-CO" sz="1600" b="1" i="0" u="none" strike="noStrike" kern="1200" cap="none" spc="0" normalizeH="0" baseline="0" noProof="0">
              <a:ln>
                <a:noFill/>
              </a:ln>
              <a:solidFill>
                <a:srgbClr val="4472C4">
                  <a:lumMod val="50000"/>
                </a:srgbClr>
              </a:solidFill>
              <a:effectLst/>
              <a:uLnTx/>
              <a:uFillTx/>
              <a:latin typeface="Calibri" panose="020F0502020204030204"/>
              <a:ea typeface="+mj-ea"/>
              <a:cs typeface="+mj-cs"/>
            </a:endParaRPr>
          </a:p>
          <a:p>
            <a:pPr marL="0" marR="0" lvl="0" indent="0" algn="l" defTabSz="914400" rtl="0" eaLnBrk="1" fontAlgn="auto" latinLnBrk="0" hangingPunct="1">
              <a:lnSpc>
                <a:spcPct val="90000"/>
              </a:lnSpc>
              <a:spcBef>
                <a:spcPct val="0"/>
              </a:spcBef>
              <a:spcAft>
                <a:spcPts val="0"/>
              </a:spcAft>
              <a:buClrTx/>
              <a:buSzTx/>
              <a:buFontTx/>
              <a:buNone/>
              <a:tabLst/>
              <a:defRPr/>
            </a:pPr>
            <a:endParaRPr kumimoji="0" lang="es-CO" sz="1200" b="1" i="0" u="none" strike="noStrike" kern="1200" cap="none" spc="0" normalizeH="0" baseline="0" noProof="0">
              <a:ln>
                <a:noFill/>
              </a:ln>
              <a:solidFill>
                <a:srgbClr val="4472C4">
                  <a:lumMod val="50000"/>
                </a:srgbClr>
              </a:solidFill>
              <a:effectLst/>
              <a:uLnTx/>
              <a:uFillTx/>
              <a:latin typeface="Calibri" panose="020F0502020204030204"/>
              <a:ea typeface="+mj-ea"/>
              <a:cs typeface="+mj-cs"/>
            </a:endParaRPr>
          </a:p>
          <a:p>
            <a:pPr marL="0" marR="0" lvl="0" indent="0" algn="l" defTabSz="914400" rtl="0" eaLnBrk="1" fontAlgn="auto" latinLnBrk="0" hangingPunct="1">
              <a:lnSpc>
                <a:spcPct val="90000"/>
              </a:lnSpc>
              <a:spcBef>
                <a:spcPct val="0"/>
              </a:spcBef>
              <a:spcAft>
                <a:spcPts val="0"/>
              </a:spcAft>
              <a:buClrTx/>
              <a:buSzTx/>
              <a:buFontTx/>
              <a:buNone/>
              <a:tabLst/>
              <a:defRPr/>
            </a:pPr>
            <a:endParaRPr kumimoji="0" lang="es-CO" sz="1200" b="1" i="0" u="none" strike="noStrike" kern="1200" cap="none" spc="0" normalizeH="0" baseline="0" noProof="0">
              <a:ln>
                <a:noFill/>
              </a:ln>
              <a:solidFill>
                <a:srgbClr val="4472C4">
                  <a:lumMod val="50000"/>
                </a:srgbClr>
              </a:solidFill>
              <a:effectLst/>
              <a:uLnTx/>
              <a:uFillTx/>
              <a:latin typeface="Calibri" panose="020F0502020204030204"/>
              <a:ea typeface="+mj-ea"/>
              <a:cs typeface="+mj-cs"/>
            </a:endParaRPr>
          </a:p>
        </p:txBody>
      </p:sp>
      <p:sp>
        <p:nvSpPr>
          <p:cNvPr id="38" name="CuadroTexto 37">
            <a:extLst>
              <a:ext uri="{FF2B5EF4-FFF2-40B4-BE49-F238E27FC236}">
                <a16:creationId xmlns:a16="http://schemas.microsoft.com/office/drawing/2014/main" id="{E54E4446-C5BB-417C-A83B-4EB019C846EF}"/>
              </a:ext>
            </a:extLst>
          </p:cNvPr>
          <p:cNvSpPr txBox="1"/>
          <p:nvPr/>
        </p:nvSpPr>
        <p:spPr>
          <a:xfrm>
            <a:off x="6126257" y="5880946"/>
            <a:ext cx="910602"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2400" b="1" i="0" u="none" strike="noStrike" kern="1200" cap="none" spc="0" normalizeH="0" baseline="0" noProof="0">
                <a:ln>
                  <a:noFill/>
                </a:ln>
                <a:solidFill>
                  <a:srgbClr val="002060"/>
                </a:solidFill>
                <a:effectLst/>
                <a:uLnTx/>
                <a:uFillTx/>
                <a:latin typeface="Calibri" panose="020F0502020204030204"/>
                <a:ea typeface="+mn-ea"/>
                <a:cs typeface="+mn-cs"/>
              </a:rPr>
              <a:t>665</a:t>
            </a:r>
          </a:p>
        </p:txBody>
      </p:sp>
      <p:sp>
        <p:nvSpPr>
          <p:cNvPr id="31" name="Título 1">
            <a:extLst>
              <a:ext uri="{FF2B5EF4-FFF2-40B4-BE49-F238E27FC236}">
                <a16:creationId xmlns:a16="http://schemas.microsoft.com/office/drawing/2014/main" id="{E999D14C-E6EE-6DD4-2EA2-282EC09058E0}"/>
              </a:ext>
            </a:extLst>
          </p:cNvPr>
          <p:cNvSpPr txBox="1">
            <a:spLocks/>
          </p:cNvSpPr>
          <p:nvPr/>
        </p:nvSpPr>
        <p:spPr>
          <a:xfrm>
            <a:off x="6831229" y="5669159"/>
            <a:ext cx="5323826" cy="1056100"/>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200" b="1" i="0" u="none" strike="noStrike" kern="1200" cap="none" spc="0" normalizeH="0" baseline="0" noProof="0">
                <a:ln>
                  <a:noFill/>
                </a:ln>
                <a:solidFill>
                  <a:srgbClr val="4472C4">
                    <a:lumMod val="50000"/>
                  </a:srgbClr>
                </a:solidFill>
                <a:effectLst/>
                <a:uLnTx/>
                <a:uFillTx/>
                <a:latin typeface="Calibri" panose="020F0502020204030204"/>
                <a:ea typeface="+mj-ea"/>
                <a:cs typeface="+mj-cs"/>
              </a:rPr>
              <a:t>CIUDAD BOLÍVAR	PUENTE ARANDA	RAFAEL URIBE </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600" b="1" i="0" u="none" strike="noStrike" kern="1200" cap="none" spc="0" normalizeH="0" baseline="0" noProof="0">
                <a:ln>
                  <a:noFill/>
                </a:ln>
                <a:solidFill>
                  <a:srgbClr val="4472C4">
                    <a:lumMod val="50000"/>
                  </a:srgbClr>
                </a:solidFill>
                <a:effectLst/>
                <a:uLnTx/>
                <a:uFillTx/>
                <a:latin typeface="Calibri" panose="020F0502020204030204"/>
                <a:ea typeface="+mj-ea"/>
                <a:cs typeface="+mj-cs"/>
              </a:rPr>
              <a:t>234		110		178</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200" b="1" i="0" u="none" strike="noStrike" kern="1200" cap="none" spc="0" normalizeH="0" baseline="0" noProof="0">
                <a:ln>
                  <a:noFill/>
                </a:ln>
                <a:solidFill>
                  <a:srgbClr val="4472C4">
                    <a:lumMod val="50000"/>
                  </a:srgbClr>
                </a:solidFill>
                <a:effectLst/>
                <a:uLnTx/>
                <a:uFillTx/>
                <a:latin typeface="Calibri" panose="020F0502020204030204"/>
                <a:ea typeface="+mj-ea"/>
                <a:cs typeface="+mj-cs"/>
              </a:rPr>
              <a:t>BOSA		TUNJUELITO 		 ANTONIO NARIÑO</a:t>
            </a:r>
          </a:p>
          <a:p>
            <a:pPr marL="800100" marR="0" lvl="1" indent="-342900" algn="l" defTabSz="914400" rtl="0" eaLnBrk="1" fontAlgn="auto" latinLnBrk="0" hangingPunct="1">
              <a:lnSpc>
                <a:spcPct val="100000"/>
              </a:lnSpc>
              <a:spcBef>
                <a:spcPts val="0"/>
              </a:spcBef>
              <a:spcAft>
                <a:spcPts val="0"/>
              </a:spcAft>
              <a:buClrTx/>
              <a:buSzTx/>
              <a:buFontTx/>
              <a:buAutoNum type="arabicPlain" startAt="12"/>
              <a:tabLst/>
              <a:defRPr/>
            </a:pPr>
            <a:r>
              <a:rPr kumimoji="0" lang="es-CO" sz="100" b="1" i="0" u="none" strike="noStrike" kern="1200" cap="none" spc="0" normalizeH="0" baseline="0" noProof="0">
                <a:ln>
                  <a:noFill/>
                </a:ln>
                <a:solidFill>
                  <a:srgbClr val="4472C4">
                    <a:lumMod val="50000"/>
                  </a:srgbClr>
                </a:solidFill>
                <a:effectLst/>
                <a:uLnTx/>
                <a:uFillTx/>
                <a:latin typeface="Calibri" panose="020F0502020204030204"/>
                <a:ea typeface="+mn-ea"/>
                <a:cs typeface="+mn-cs"/>
              </a:rPr>
              <a:t>5		1</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600" b="1" i="0" u="none" strike="noStrike" kern="1200" cap="none" spc="0" normalizeH="0" baseline="0" noProof="0">
                <a:ln>
                  <a:noFill/>
                </a:ln>
                <a:solidFill>
                  <a:srgbClr val="4472C4">
                    <a:lumMod val="50000"/>
                  </a:srgbClr>
                </a:solidFill>
                <a:effectLst/>
                <a:uLnTx/>
                <a:uFillTx/>
                <a:latin typeface="Calibri" panose="020F0502020204030204"/>
                <a:ea typeface="+mj-ea"/>
                <a:cs typeface="+mj-cs"/>
              </a:rPr>
              <a:t>37		</a:t>
            </a:r>
            <a:r>
              <a:rPr lang="es-CO" sz="1600" b="1">
                <a:solidFill>
                  <a:srgbClr val="4472C4">
                    <a:lumMod val="50000"/>
                  </a:srgbClr>
                </a:solidFill>
                <a:latin typeface="Calibri" panose="020F0502020204030204"/>
              </a:rPr>
              <a:t>90</a:t>
            </a:r>
            <a:r>
              <a:rPr kumimoji="0" lang="es-CO" sz="1600" b="1" i="0" u="none" strike="noStrike" kern="1200" cap="none" spc="0" normalizeH="0" baseline="0" noProof="0">
                <a:ln>
                  <a:noFill/>
                </a:ln>
                <a:solidFill>
                  <a:srgbClr val="4472C4">
                    <a:lumMod val="50000"/>
                  </a:srgbClr>
                </a:solidFill>
                <a:effectLst/>
                <a:uLnTx/>
                <a:uFillTx/>
                <a:latin typeface="Calibri" panose="020F0502020204030204"/>
                <a:ea typeface="+mj-ea"/>
                <a:cs typeface="+mj-cs"/>
              </a:rPr>
              <a:t>		2</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200" b="1" i="0" u="none" strike="noStrike" kern="1200" cap="none" spc="0" normalizeH="0" baseline="0" noProof="0">
                <a:ln>
                  <a:noFill/>
                </a:ln>
                <a:solidFill>
                  <a:srgbClr val="4472C4">
                    <a:lumMod val="50000"/>
                  </a:srgbClr>
                </a:solidFill>
                <a:effectLst/>
                <a:uLnTx/>
                <a:uFillTx/>
                <a:latin typeface="Calibri" panose="020F0502020204030204"/>
                <a:ea typeface="+mj-ea"/>
                <a:cs typeface="+mj-cs"/>
              </a:rPr>
              <a:t>LOS MÁRTIRES	TEUSAQUILLO</a:t>
            </a:r>
          </a:p>
          <a:p>
            <a:pPr marL="0" marR="0" lvl="0" indent="0" algn="l" defTabSz="914400" rtl="0" eaLnBrk="1" fontAlgn="auto" latinLnBrk="0" hangingPunct="1">
              <a:lnSpc>
                <a:spcPct val="90000"/>
              </a:lnSpc>
              <a:spcBef>
                <a:spcPct val="0"/>
              </a:spcBef>
              <a:spcAft>
                <a:spcPts val="0"/>
              </a:spcAft>
              <a:buClrTx/>
              <a:buSzTx/>
              <a:buFontTx/>
              <a:buNone/>
              <a:tabLst/>
              <a:defRPr/>
            </a:pPr>
            <a:r>
              <a:rPr lang="es-CO" sz="1600" b="1">
                <a:solidFill>
                  <a:srgbClr val="4472C4">
                    <a:lumMod val="50000"/>
                  </a:srgbClr>
                </a:solidFill>
                <a:latin typeface="Calibri" panose="020F0502020204030204"/>
              </a:rPr>
              <a:t>9</a:t>
            </a:r>
            <a:r>
              <a:rPr kumimoji="0" lang="es-CO" sz="1600" b="1" i="0" u="none" strike="noStrike" kern="1200" cap="none" spc="0" normalizeH="0" baseline="0" noProof="0">
                <a:ln>
                  <a:noFill/>
                </a:ln>
                <a:solidFill>
                  <a:srgbClr val="4472C4">
                    <a:lumMod val="50000"/>
                  </a:srgbClr>
                </a:solidFill>
                <a:effectLst/>
                <a:uLnTx/>
                <a:uFillTx/>
                <a:latin typeface="Calibri" panose="020F0502020204030204"/>
                <a:ea typeface="+mj-ea"/>
                <a:cs typeface="+mj-cs"/>
              </a:rPr>
              <a:t>		5</a:t>
            </a:r>
          </a:p>
          <a:p>
            <a:pPr marL="0" marR="0" lvl="0" indent="0" algn="l" defTabSz="914400" rtl="0" eaLnBrk="1" fontAlgn="auto" latinLnBrk="0" hangingPunct="1">
              <a:lnSpc>
                <a:spcPct val="90000"/>
              </a:lnSpc>
              <a:spcBef>
                <a:spcPct val="0"/>
              </a:spcBef>
              <a:spcAft>
                <a:spcPts val="0"/>
              </a:spcAft>
              <a:buClrTx/>
              <a:buSzTx/>
              <a:buFontTx/>
              <a:buNone/>
              <a:tabLst/>
              <a:defRPr/>
            </a:pPr>
            <a:endParaRPr kumimoji="0" lang="es-CO" sz="1800" b="1" i="0" u="none" strike="noStrike" kern="1200" cap="none" spc="0" normalizeH="0" baseline="0" noProof="0">
              <a:ln>
                <a:noFill/>
              </a:ln>
              <a:solidFill>
                <a:srgbClr val="4472C4">
                  <a:lumMod val="50000"/>
                </a:srgbClr>
              </a:solidFill>
              <a:effectLst/>
              <a:uLnTx/>
              <a:uFillTx/>
              <a:latin typeface="Calibri" panose="020F0502020204030204"/>
              <a:ea typeface="+mj-ea"/>
              <a:cs typeface="+mj-cs"/>
            </a:endParaRPr>
          </a:p>
        </p:txBody>
      </p:sp>
      <p:sp>
        <p:nvSpPr>
          <p:cNvPr id="30" name="CuadroTexto 29">
            <a:extLst>
              <a:ext uri="{FF2B5EF4-FFF2-40B4-BE49-F238E27FC236}">
                <a16:creationId xmlns:a16="http://schemas.microsoft.com/office/drawing/2014/main" id="{B70A50C9-ECD4-4BB2-BD8B-C6C82067852F}"/>
              </a:ext>
            </a:extLst>
          </p:cNvPr>
          <p:cNvSpPr txBox="1"/>
          <p:nvPr/>
        </p:nvSpPr>
        <p:spPr>
          <a:xfrm>
            <a:off x="65604" y="6280391"/>
            <a:ext cx="6544746" cy="369332"/>
          </a:xfrm>
          <a:prstGeom prst="rect">
            <a:avLst/>
          </a:prstGeom>
          <a:noFill/>
        </p:spPr>
        <p:txBody>
          <a:bodyPr wrap="square" lIns="91440" tIns="45720" rIns="91440" bIns="45720" anchor="t">
            <a:spAutoFit/>
          </a:bodyPr>
          <a:lstStyle/>
          <a:p>
            <a:pPr marL="171450" marR="0" lvl="0" indent="-171450" algn="just"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s-CO" sz="900" b="0" i="0" u="none" strike="noStrike" kern="1200" cap="none" spc="0" normalizeH="0" baseline="0" noProof="0">
                <a:ln>
                  <a:noFill/>
                </a:ln>
                <a:solidFill>
                  <a:srgbClr val="002060"/>
                </a:solidFill>
                <a:effectLst/>
                <a:uLnTx/>
                <a:uFillTx/>
                <a:latin typeface="Calibri" panose="020F0502020204030204"/>
                <a:ea typeface="+mn-ea"/>
                <a:cs typeface="+mn-cs"/>
              </a:rPr>
              <a:t>La obligación de reemplazar contenedores esta sobre la capacidad Nominal del Anexo 11 .</a:t>
            </a:r>
          </a:p>
          <a:p>
            <a:pPr marL="171450" indent="-171450" algn="just">
              <a:buFont typeface="Arial" panose="020B0604020202020204" pitchFamily="34" charset="0"/>
              <a:buChar char="•"/>
              <a:defRPr/>
            </a:pPr>
            <a:r>
              <a:rPr lang="es-CO" sz="900">
                <a:solidFill>
                  <a:srgbClr val="002060"/>
                </a:solidFill>
                <a:latin typeface="Calibri" panose="020F0502020204030204"/>
              </a:rPr>
              <a:t>*Se reportaron 11 contenedores remplazados, en el informe del Concesionario de marzo de 2024.</a:t>
            </a:r>
            <a:endParaRPr lang="es-CO" sz="900" b="0" i="0" u="none" strike="noStrike" kern="1200" cap="none" spc="0" normalizeH="0" baseline="0" noProof="0">
              <a:ln>
                <a:noFill/>
              </a:ln>
              <a:solidFill>
                <a:srgbClr val="002060"/>
              </a:solidFill>
              <a:effectLst/>
              <a:uLnTx/>
              <a:uFillTx/>
              <a:latin typeface="Calibri" panose="020F0502020204030204"/>
              <a:ea typeface="Calibri"/>
              <a:cs typeface="Calibri"/>
            </a:endParaRPr>
          </a:p>
        </p:txBody>
      </p:sp>
    </p:spTree>
    <p:extLst>
      <p:ext uri="{BB962C8B-B14F-4D97-AF65-F5344CB8AC3E}">
        <p14:creationId xmlns:p14="http://schemas.microsoft.com/office/powerpoint/2010/main" val="2347149286"/>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Imagen 4">
            <a:extLst>
              <a:ext uri="{FF2B5EF4-FFF2-40B4-BE49-F238E27FC236}">
                <a16:creationId xmlns:a16="http://schemas.microsoft.com/office/drawing/2014/main" id="{FCE05695-B3DC-4413-9228-1041F937AC93}"/>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3395231" y="1414053"/>
            <a:ext cx="8376241" cy="4093029"/>
          </a:xfrm>
          <a:prstGeom prst="rect">
            <a:avLst/>
          </a:prstGeom>
        </p:spPr>
      </p:pic>
      <p:cxnSp>
        <p:nvCxnSpPr>
          <p:cNvPr id="25" name="Conector recto 24">
            <a:extLst>
              <a:ext uri="{FF2B5EF4-FFF2-40B4-BE49-F238E27FC236}">
                <a16:creationId xmlns:a16="http://schemas.microsoft.com/office/drawing/2014/main" id="{9649E614-4743-4EE3-9F95-862481FDB765}"/>
              </a:ext>
            </a:extLst>
          </p:cNvPr>
          <p:cNvCxnSpPr>
            <a:cxnSpLocks/>
          </p:cNvCxnSpPr>
          <p:nvPr/>
        </p:nvCxnSpPr>
        <p:spPr>
          <a:xfrm flipH="1">
            <a:off x="5074688" y="3756660"/>
            <a:ext cx="584306" cy="1103328"/>
          </a:xfrm>
          <a:prstGeom prst="line">
            <a:avLst/>
          </a:prstGeom>
          <a:ln>
            <a:prstDash val="dash"/>
          </a:ln>
        </p:spPr>
        <p:style>
          <a:lnRef idx="1">
            <a:schemeClr val="accent1"/>
          </a:lnRef>
          <a:fillRef idx="0">
            <a:schemeClr val="accent1"/>
          </a:fillRef>
          <a:effectRef idx="0">
            <a:schemeClr val="accent1"/>
          </a:effectRef>
          <a:fontRef idx="minor">
            <a:schemeClr val="tx1"/>
          </a:fontRef>
        </p:style>
      </p:cxnSp>
      <p:cxnSp>
        <p:nvCxnSpPr>
          <p:cNvPr id="33" name="Conector recto 32">
            <a:extLst>
              <a:ext uri="{FF2B5EF4-FFF2-40B4-BE49-F238E27FC236}">
                <a16:creationId xmlns:a16="http://schemas.microsoft.com/office/drawing/2014/main" id="{8A6C5633-A7FE-4C8B-96AC-129B2135F538}"/>
              </a:ext>
            </a:extLst>
          </p:cNvPr>
          <p:cNvCxnSpPr>
            <a:cxnSpLocks/>
          </p:cNvCxnSpPr>
          <p:nvPr/>
        </p:nvCxnSpPr>
        <p:spPr>
          <a:xfrm flipV="1">
            <a:off x="3176686" y="3065486"/>
            <a:ext cx="1517" cy="6077"/>
          </a:xfrm>
          <a:prstGeom prst="line">
            <a:avLst/>
          </a:prstGeom>
          <a:ln>
            <a:solidFill>
              <a:srgbClr val="002060"/>
            </a:solidFill>
            <a:prstDash val="dash"/>
          </a:ln>
        </p:spPr>
        <p:style>
          <a:lnRef idx="1">
            <a:schemeClr val="accent1"/>
          </a:lnRef>
          <a:fillRef idx="0">
            <a:schemeClr val="accent1"/>
          </a:fillRef>
          <a:effectRef idx="0">
            <a:schemeClr val="accent1"/>
          </a:effectRef>
          <a:fontRef idx="minor">
            <a:schemeClr val="tx1"/>
          </a:fontRef>
        </p:style>
      </p:cxnSp>
      <p:cxnSp>
        <p:nvCxnSpPr>
          <p:cNvPr id="35" name="Conector recto 34">
            <a:extLst>
              <a:ext uri="{FF2B5EF4-FFF2-40B4-BE49-F238E27FC236}">
                <a16:creationId xmlns:a16="http://schemas.microsoft.com/office/drawing/2014/main" id="{E2E1515D-EDF6-4CE0-A5B3-45856901FE3B}"/>
              </a:ext>
            </a:extLst>
          </p:cNvPr>
          <p:cNvCxnSpPr>
            <a:cxnSpLocks/>
          </p:cNvCxnSpPr>
          <p:nvPr/>
        </p:nvCxnSpPr>
        <p:spPr>
          <a:xfrm flipH="1">
            <a:off x="2849060" y="3429000"/>
            <a:ext cx="2225628" cy="1133685"/>
          </a:xfrm>
          <a:prstGeom prst="line">
            <a:avLst/>
          </a:prstGeom>
          <a:ln>
            <a:solidFill>
              <a:srgbClr val="002060"/>
            </a:solidFill>
            <a:prstDash val="dash"/>
          </a:ln>
        </p:spPr>
        <p:style>
          <a:lnRef idx="1">
            <a:schemeClr val="accent1"/>
          </a:lnRef>
          <a:fillRef idx="0">
            <a:schemeClr val="accent1"/>
          </a:fillRef>
          <a:effectRef idx="0">
            <a:schemeClr val="accent1"/>
          </a:effectRef>
          <a:fontRef idx="minor">
            <a:schemeClr val="tx1"/>
          </a:fontRef>
        </p:style>
      </p:cxnSp>
      <p:sp>
        <p:nvSpPr>
          <p:cNvPr id="22" name="CuadroTexto 21">
            <a:extLst>
              <a:ext uri="{FF2B5EF4-FFF2-40B4-BE49-F238E27FC236}">
                <a16:creationId xmlns:a16="http://schemas.microsoft.com/office/drawing/2014/main" id="{828C58DA-5753-4832-96DF-FCD6A9249138}"/>
              </a:ext>
            </a:extLst>
          </p:cNvPr>
          <p:cNvSpPr txBox="1"/>
          <p:nvPr/>
        </p:nvSpPr>
        <p:spPr>
          <a:xfrm>
            <a:off x="1652487" y="128264"/>
            <a:ext cx="9881937" cy="892552"/>
          </a:xfrm>
          <a:prstGeom prst="rect">
            <a:avLst/>
          </a:prstGeom>
          <a:noFill/>
        </p:spPr>
        <p:txBody>
          <a:bodyPr wrap="square" lIns="91440" tIns="45720" rIns="91440" bIns="45720" rtlCol="0" anchor="t">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marL="457200" marR="0" lvl="1" indent="0" algn="l" defTabSz="914400" rtl="0" eaLnBrk="1" fontAlgn="auto" latinLnBrk="0" hangingPunct="1">
              <a:lnSpc>
                <a:spcPct val="100000"/>
              </a:lnSpc>
              <a:spcBef>
                <a:spcPts val="0"/>
              </a:spcBef>
              <a:spcAft>
                <a:spcPts val="0"/>
              </a:spcAft>
              <a:buClrTx/>
              <a:buSzTx/>
              <a:buFontTx/>
              <a:buNone/>
              <a:tabLst>
                <a:tab pos="914400" algn="l"/>
              </a:tabLst>
              <a:defRPr/>
            </a:pPr>
            <a:r>
              <a:rPr kumimoji="0" lang="es-CO" sz="3600" b="1" i="0" u="none" strike="noStrike" kern="0" cap="small" spc="0" normalizeH="0" baseline="0" noProof="0" dirty="0">
                <a:ln>
                  <a:noFill/>
                </a:ln>
                <a:solidFill>
                  <a:srgbClr val="002060"/>
                </a:solidFill>
                <a:effectLst/>
                <a:uLnTx/>
                <a:uFillTx/>
                <a:latin typeface="Candara"/>
              </a:rPr>
              <a:t>CONTENEDORES</a:t>
            </a:r>
          </a:p>
          <a:p>
            <a:pPr>
              <a:defRPr/>
            </a:pPr>
            <a:r>
              <a:rPr kumimoji="0" lang="es-CO" sz="1600" b="0" i="0" u="none" strike="noStrike" kern="1200" cap="small" spc="0" normalizeH="0" baseline="0" noProof="0" dirty="0">
                <a:ln>
                  <a:noFill/>
                </a:ln>
                <a:solidFill>
                  <a:srgbClr val="002060"/>
                </a:solidFill>
                <a:effectLst/>
                <a:uLnTx/>
                <a:uFillTx/>
                <a:latin typeface="Candara"/>
                <a:ea typeface="+mn-ea"/>
                <a:cs typeface="+mn-cs"/>
              </a:rPr>
              <a:t>         Zonas de mayor vandalismo al esquema de Contenerización</a:t>
            </a:r>
            <a:r>
              <a:rPr lang="es-CO" sz="1600" cap="small" dirty="0">
                <a:solidFill>
                  <a:srgbClr val="002060"/>
                </a:solidFill>
                <a:latin typeface="Candara"/>
              </a:rPr>
              <a:t> marzo </a:t>
            </a:r>
            <a:r>
              <a:rPr kumimoji="0" lang="es-CO" sz="1600" i="0" u="none" strike="noStrike" kern="1200" cap="small" spc="0" normalizeH="0" baseline="0" noProof="0" dirty="0">
                <a:ln>
                  <a:noFill/>
                </a:ln>
                <a:solidFill>
                  <a:srgbClr val="002060"/>
                </a:solidFill>
                <a:effectLst/>
                <a:uLnTx/>
                <a:uFillTx/>
                <a:latin typeface="Candara"/>
                <a:ea typeface="+mn-ea"/>
                <a:cs typeface="+mn-cs"/>
              </a:rPr>
              <a:t>– 2024</a:t>
            </a:r>
            <a:r>
              <a:rPr lang="es-CO" sz="1600" cap="small" dirty="0">
                <a:solidFill>
                  <a:srgbClr val="002060"/>
                </a:solidFill>
                <a:latin typeface="Candara"/>
              </a:rPr>
              <a:t> </a:t>
            </a:r>
            <a:r>
              <a:rPr lang="es-CO" sz="1600" cap="small" dirty="0">
                <a:solidFill>
                  <a:srgbClr val="4472C4"/>
                </a:solidFill>
                <a:latin typeface="Candara"/>
              </a:rPr>
              <a:t> </a:t>
            </a:r>
            <a:endParaRPr lang="es-CO" sz="1600" b="0" i="0" u="none" strike="noStrike" kern="1200" cap="small" spc="0" normalizeH="0" baseline="0" noProof="0" dirty="0">
              <a:ln>
                <a:noFill/>
              </a:ln>
              <a:solidFill>
                <a:srgbClr val="4472C4"/>
              </a:solidFill>
              <a:effectLst/>
              <a:uLnTx/>
              <a:uFillTx/>
              <a:latin typeface="Candara"/>
            </a:endParaRPr>
          </a:p>
        </p:txBody>
      </p:sp>
      <p:cxnSp>
        <p:nvCxnSpPr>
          <p:cNvPr id="23" name="Conector recto 22">
            <a:extLst>
              <a:ext uri="{FF2B5EF4-FFF2-40B4-BE49-F238E27FC236}">
                <a16:creationId xmlns:a16="http://schemas.microsoft.com/office/drawing/2014/main" id="{947D6E3F-6272-4E19-AFE0-1140A63A43F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24" name="Imagen 23">
            <a:extLst>
              <a:ext uri="{FF2B5EF4-FFF2-40B4-BE49-F238E27FC236}">
                <a16:creationId xmlns:a16="http://schemas.microsoft.com/office/drawing/2014/main" id="{E245157E-39ED-4440-87A7-B30D00A094C9}"/>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819637" y="62942"/>
            <a:ext cx="1073171" cy="1112117"/>
          </a:xfrm>
          <a:prstGeom prst="rect">
            <a:avLst/>
          </a:prstGeom>
        </p:spPr>
      </p:pic>
      <p:cxnSp>
        <p:nvCxnSpPr>
          <p:cNvPr id="26" name="Conector recto 25">
            <a:extLst>
              <a:ext uri="{FF2B5EF4-FFF2-40B4-BE49-F238E27FC236}">
                <a16:creationId xmlns:a16="http://schemas.microsoft.com/office/drawing/2014/main" id="{A9E7709F-7D96-4A63-B239-B5D14ED73527}"/>
              </a:ext>
            </a:extLst>
          </p:cNvPr>
          <p:cNvCxnSpPr>
            <a:cxnSpLocks/>
          </p:cNvCxnSpPr>
          <p:nvPr/>
        </p:nvCxnSpPr>
        <p:spPr>
          <a:xfrm flipH="1">
            <a:off x="2412508" y="3154731"/>
            <a:ext cx="1593026" cy="243925"/>
          </a:xfrm>
          <a:prstGeom prst="line">
            <a:avLst/>
          </a:prstGeom>
          <a:ln>
            <a:solidFill>
              <a:srgbClr val="002060"/>
            </a:solidFill>
            <a:prstDash val="dash"/>
          </a:ln>
        </p:spPr>
        <p:style>
          <a:lnRef idx="1">
            <a:schemeClr val="accent1"/>
          </a:lnRef>
          <a:fillRef idx="0">
            <a:schemeClr val="accent1"/>
          </a:fillRef>
          <a:effectRef idx="0">
            <a:schemeClr val="accent1"/>
          </a:effectRef>
          <a:fontRef idx="minor">
            <a:schemeClr val="tx1"/>
          </a:fontRef>
        </p:style>
      </p:cxnSp>
      <p:sp>
        <p:nvSpPr>
          <p:cNvPr id="29" name="Título 1">
            <a:extLst>
              <a:ext uri="{FF2B5EF4-FFF2-40B4-BE49-F238E27FC236}">
                <a16:creationId xmlns:a16="http://schemas.microsoft.com/office/drawing/2014/main" id="{6F94163E-35B2-457D-A14E-F0591740349F}"/>
              </a:ext>
            </a:extLst>
          </p:cNvPr>
          <p:cNvSpPr txBox="1">
            <a:spLocks/>
          </p:cNvSpPr>
          <p:nvPr/>
        </p:nvSpPr>
        <p:spPr>
          <a:xfrm>
            <a:off x="1356222" y="2946960"/>
            <a:ext cx="2428340" cy="1237362"/>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400" b="1" i="0" u="none" strike="noStrike" kern="1200" cap="small" spc="0" normalizeH="0" baseline="0" noProof="0">
                <a:ln>
                  <a:noFill/>
                </a:ln>
                <a:solidFill>
                  <a:srgbClr val="4472C4">
                    <a:lumMod val="50000"/>
                  </a:srgbClr>
                </a:solidFill>
                <a:effectLst/>
                <a:highlight>
                  <a:srgbClr val="FFFFFF"/>
                </a:highlight>
                <a:uLnTx/>
                <a:uFillTx/>
                <a:latin typeface="Calibri Light" panose="020F0302020204030204"/>
                <a:ea typeface="+mj-ea"/>
                <a:cs typeface="+mj-cs"/>
              </a:rPr>
              <a:t>SUBA</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400" b="0" i="0" u="none" strike="noStrike" kern="1200" cap="small" spc="0" normalizeH="0" baseline="0" noProof="0">
                <a:ln>
                  <a:noFill/>
                </a:ln>
                <a:solidFill>
                  <a:srgbClr val="4472C4">
                    <a:lumMod val="50000"/>
                  </a:srgbClr>
                </a:solidFill>
                <a:effectLst/>
                <a:highlight>
                  <a:srgbClr val="FFFFFF"/>
                </a:highlight>
                <a:uLnTx/>
                <a:uFillTx/>
                <a:latin typeface="Calibri Light" panose="020F0302020204030204"/>
                <a:ea typeface="+mj-ea"/>
                <a:cs typeface="+mj-cs"/>
              </a:rPr>
              <a:t>Rincón del Norte</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400" b="0" i="0" u="none" strike="noStrike" kern="1200" cap="small" spc="0" normalizeH="0" baseline="0" noProof="0">
                <a:ln>
                  <a:noFill/>
                </a:ln>
                <a:solidFill>
                  <a:srgbClr val="4472C4">
                    <a:lumMod val="50000"/>
                  </a:srgbClr>
                </a:solidFill>
                <a:effectLst/>
                <a:highlight>
                  <a:srgbClr val="FFFFFF"/>
                </a:highlight>
                <a:uLnTx/>
                <a:uFillTx/>
                <a:latin typeface="Calibri Light" panose="020F0302020204030204"/>
                <a:ea typeface="+mj-ea"/>
                <a:cs typeface="+mj-cs"/>
              </a:rPr>
              <a:t>La Gaitana</a:t>
            </a:r>
          </a:p>
          <a:p>
            <a:pPr marL="0" marR="0" lvl="0" indent="0" algn="l" defTabSz="914400" rtl="0" eaLnBrk="1" fontAlgn="auto" latinLnBrk="0" hangingPunct="1">
              <a:lnSpc>
                <a:spcPct val="90000"/>
              </a:lnSpc>
              <a:spcBef>
                <a:spcPct val="0"/>
              </a:spcBef>
              <a:spcAft>
                <a:spcPts val="0"/>
              </a:spcAft>
              <a:buClrTx/>
              <a:buSzTx/>
              <a:buFontTx/>
              <a:buNone/>
              <a:tabLst/>
              <a:defRPr/>
            </a:pPr>
            <a:endParaRPr kumimoji="0" lang="es-CO" sz="1400" b="1" i="0" u="none" strike="noStrike" kern="1200" cap="none" spc="0" normalizeH="0" baseline="0" noProof="0">
              <a:ln>
                <a:noFill/>
              </a:ln>
              <a:solidFill>
                <a:srgbClr val="4472C4">
                  <a:lumMod val="50000"/>
                </a:srgbClr>
              </a:solidFill>
              <a:effectLst/>
              <a:highlight>
                <a:srgbClr val="FFFFFF"/>
              </a:highlight>
              <a:uLnTx/>
              <a:uFillTx/>
              <a:latin typeface="Calibri" panose="020F0502020204030204"/>
              <a:ea typeface="+mj-ea"/>
              <a:cs typeface="+mj-cs"/>
            </a:endParaRP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400" b="1" i="0" u="none" strike="noStrike" kern="1200" cap="none" spc="0" normalizeH="0" baseline="0" noProof="0">
                <a:ln>
                  <a:noFill/>
                </a:ln>
                <a:solidFill>
                  <a:srgbClr val="4472C4">
                    <a:lumMod val="50000"/>
                  </a:srgbClr>
                </a:solidFill>
                <a:effectLst/>
                <a:highlight>
                  <a:srgbClr val="FFFFFF"/>
                </a:highlight>
                <a:uLnTx/>
                <a:uFillTx/>
                <a:latin typeface="Calibri" panose="020F0502020204030204"/>
                <a:ea typeface="+mj-ea"/>
                <a:cs typeface="+mj-cs"/>
              </a:rPr>
              <a:t> </a:t>
            </a:r>
          </a:p>
        </p:txBody>
      </p:sp>
      <p:sp>
        <p:nvSpPr>
          <p:cNvPr id="36" name="CuadroTexto 35">
            <a:extLst>
              <a:ext uri="{FF2B5EF4-FFF2-40B4-BE49-F238E27FC236}">
                <a16:creationId xmlns:a16="http://schemas.microsoft.com/office/drawing/2014/main" id="{E3FBEBE5-03A2-42B7-963D-36B412F686F8}"/>
              </a:ext>
            </a:extLst>
          </p:cNvPr>
          <p:cNvSpPr txBox="1"/>
          <p:nvPr/>
        </p:nvSpPr>
        <p:spPr>
          <a:xfrm>
            <a:off x="7432858" y="1506685"/>
            <a:ext cx="2130173" cy="73866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1400" b="1" i="0" u="none" strike="noStrike" kern="1200" cap="small" spc="0" normalizeH="0" baseline="0" noProof="0">
                <a:ln>
                  <a:noFill/>
                </a:ln>
                <a:solidFill>
                  <a:srgbClr val="4472C4">
                    <a:lumMod val="50000"/>
                  </a:srgbClr>
                </a:solidFill>
                <a:effectLst/>
                <a:uLnTx/>
                <a:uFillTx/>
                <a:latin typeface="Calibri Light" panose="020F0302020204030204"/>
                <a:ea typeface="+mn-ea"/>
                <a:cs typeface="+mn-cs"/>
              </a:rPr>
              <a:t>Usaquén</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1400" b="0" i="0" u="none" strike="noStrike" kern="1200" cap="small" spc="0" normalizeH="0" baseline="0" noProof="0">
                <a:ln>
                  <a:noFill/>
                </a:ln>
                <a:solidFill>
                  <a:srgbClr val="4472C4">
                    <a:lumMod val="50000"/>
                  </a:srgbClr>
                </a:solidFill>
                <a:effectLst/>
                <a:uLnTx/>
                <a:uFillTx/>
                <a:latin typeface="Calibri Light" panose="020F0302020204030204"/>
                <a:ea typeface="+mn-ea"/>
                <a:cs typeface="+mn-cs"/>
              </a:rPr>
              <a:t>La Capuchina</a:t>
            </a:r>
          </a:p>
          <a:p>
            <a:pPr marL="0" marR="0" lvl="0" indent="0" algn="l" defTabSz="914400" rtl="0" eaLnBrk="1" fontAlgn="auto" latinLnBrk="0" hangingPunct="1">
              <a:lnSpc>
                <a:spcPct val="100000"/>
              </a:lnSpc>
              <a:spcBef>
                <a:spcPts val="0"/>
              </a:spcBef>
              <a:spcAft>
                <a:spcPts val="0"/>
              </a:spcAft>
              <a:buClrTx/>
              <a:buSzTx/>
              <a:buFontTx/>
              <a:buNone/>
              <a:tabLst/>
              <a:defRPr/>
            </a:pPr>
            <a:r>
              <a:rPr lang="es-CO" sz="1400" cap="small">
                <a:solidFill>
                  <a:srgbClr val="4472C4">
                    <a:lumMod val="50000"/>
                  </a:srgbClr>
                </a:solidFill>
                <a:latin typeface="Calibri Light" panose="020F0302020204030204"/>
              </a:rPr>
              <a:t>Santa Inés</a:t>
            </a:r>
            <a:endParaRPr kumimoji="0" lang="es-CO" sz="1400" b="0" i="0" u="none" strike="noStrike" kern="1200" cap="small" spc="0" normalizeH="0" baseline="0" noProof="0">
              <a:ln>
                <a:noFill/>
              </a:ln>
              <a:solidFill>
                <a:srgbClr val="4472C4">
                  <a:lumMod val="50000"/>
                </a:srgbClr>
              </a:solidFill>
              <a:effectLst/>
              <a:uLnTx/>
              <a:uFillTx/>
              <a:latin typeface="Calibri Light" panose="020F0302020204030204"/>
              <a:ea typeface="+mn-ea"/>
              <a:cs typeface="+mn-cs"/>
            </a:endParaRPr>
          </a:p>
        </p:txBody>
      </p:sp>
      <p:sp>
        <p:nvSpPr>
          <p:cNvPr id="32" name="Título 1">
            <a:extLst>
              <a:ext uri="{FF2B5EF4-FFF2-40B4-BE49-F238E27FC236}">
                <a16:creationId xmlns:a16="http://schemas.microsoft.com/office/drawing/2014/main" id="{854EDB54-E7B7-423A-AC3B-9BE2C198CEDA}"/>
              </a:ext>
            </a:extLst>
          </p:cNvPr>
          <p:cNvSpPr txBox="1">
            <a:spLocks/>
          </p:cNvSpPr>
          <p:nvPr/>
        </p:nvSpPr>
        <p:spPr>
          <a:xfrm>
            <a:off x="3633545" y="5217436"/>
            <a:ext cx="3688961" cy="564237"/>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400" b="1" i="0" u="none" strike="noStrike" kern="1200" cap="none" spc="0" normalizeH="0" baseline="0" noProof="0">
                <a:ln>
                  <a:noFill/>
                </a:ln>
                <a:solidFill>
                  <a:srgbClr val="4472C4">
                    <a:lumMod val="50000"/>
                  </a:srgbClr>
                </a:solidFill>
                <a:effectLst/>
                <a:uLnTx/>
                <a:uFillTx/>
                <a:latin typeface="Calibri" panose="020F0502020204030204"/>
                <a:ea typeface="+mj-ea"/>
                <a:cs typeface="+mj-cs"/>
              </a:rPr>
              <a:t>FONTIBÓN              </a:t>
            </a:r>
            <a:r>
              <a:rPr kumimoji="0" lang="es-CO" sz="1400" b="1" i="0" u="none" strike="noStrike" kern="1200" cap="none" spc="0" normalizeH="0" baseline="0" noProof="0">
                <a:ln>
                  <a:noFill/>
                </a:ln>
                <a:solidFill>
                  <a:srgbClr val="4472C4">
                    <a:lumMod val="50000"/>
                  </a:srgbClr>
                </a:solidFill>
                <a:effectLst/>
                <a:uLnTx/>
                <a:uFillTx/>
                <a:latin typeface="Calibri Light" panose="020F0302020204030204"/>
                <a:ea typeface="+mj-ea"/>
                <a:cs typeface="+mj-cs"/>
              </a:rPr>
              <a:t>KENNEDY</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400" b="0" i="0" u="none" strike="noStrike" kern="1200" cap="none" spc="0" normalizeH="0" baseline="0" noProof="0">
                <a:ln>
                  <a:noFill/>
                </a:ln>
                <a:solidFill>
                  <a:srgbClr val="4472C4">
                    <a:lumMod val="50000"/>
                  </a:srgbClr>
                </a:solidFill>
                <a:effectLst/>
                <a:uLnTx/>
                <a:uFillTx/>
                <a:latin typeface="Calibri" panose="020F0502020204030204"/>
                <a:ea typeface="+mj-ea"/>
                <a:cs typeface="+mj-cs"/>
              </a:rPr>
              <a:t>V</a:t>
            </a:r>
            <a:r>
              <a:rPr kumimoji="0" lang="es-CO" sz="1400" b="0" i="0" u="none" strike="noStrike" kern="1200" cap="small" spc="0" normalizeH="0" baseline="0" noProof="0">
                <a:ln>
                  <a:noFill/>
                </a:ln>
                <a:solidFill>
                  <a:srgbClr val="4472C4">
                    <a:lumMod val="50000"/>
                  </a:srgbClr>
                </a:solidFill>
                <a:effectLst/>
                <a:uLnTx/>
                <a:uFillTx/>
                <a:latin typeface="Calibri Light" panose="020F0302020204030204"/>
                <a:ea typeface="+mj-ea"/>
                <a:cs typeface="+mj-cs"/>
              </a:rPr>
              <a:t>illa Carmenza      Roma</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400" b="0" i="0" u="none" strike="noStrike" kern="1200" cap="small" spc="0" normalizeH="0" baseline="0" noProof="0">
                <a:ln>
                  <a:noFill/>
                </a:ln>
                <a:solidFill>
                  <a:srgbClr val="4472C4">
                    <a:lumMod val="50000"/>
                  </a:srgbClr>
                </a:solidFill>
                <a:effectLst/>
                <a:uLnTx/>
                <a:uFillTx/>
                <a:latin typeface="Calibri Light" panose="020F0302020204030204"/>
                <a:ea typeface="+mj-ea"/>
                <a:cs typeface="+mj-cs"/>
              </a:rPr>
              <a:t>Villemar                 Catalina </a:t>
            </a:r>
            <a:r>
              <a:rPr kumimoji="0" lang="es-CO" sz="1400" b="0" i="0" u="none" strike="noStrike" kern="1200" cap="small" spc="0" normalizeH="0" baseline="0" noProof="0" err="1">
                <a:ln>
                  <a:noFill/>
                </a:ln>
                <a:solidFill>
                  <a:srgbClr val="4472C4">
                    <a:lumMod val="50000"/>
                  </a:srgbClr>
                </a:solidFill>
                <a:effectLst/>
                <a:uLnTx/>
                <a:uFillTx/>
                <a:latin typeface="Calibri Light" panose="020F0302020204030204"/>
                <a:ea typeface="+mj-ea"/>
                <a:cs typeface="+mj-cs"/>
              </a:rPr>
              <a:t>ii</a:t>
            </a:r>
            <a:endParaRPr kumimoji="0" lang="es-CO" sz="1400" b="0" i="0" u="none" strike="noStrike" kern="1200" cap="small" spc="0" normalizeH="0" baseline="0" noProof="0">
              <a:ln>
                <a:noFill/>
              </a:ln>
              <a:solidFill>
                <a:srgbClr val="4472C4">
                  <a:lumMod val="50000"/>
                </a:srgbClr>
              </a:solidFill>
              <a:effectLst/>
              <a:uLnTx/>
              <a:uFillTx/>
              <a:latin typeface="Calibri Light" panose="020F0302020204030204"/>
              <a:ea typeface="+mj-ea"/>
              <a:cs typeface="+mj-cs"/>
            </a:endParaRP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400" b="0" i="0" u="none" strike="noStrike" kern="1200" cap="small" spc="0" normalizeH="0" baseline="0" noProof="0">
                <a:ln>
                  <a:noFill/>
                </a:ln>
                <a:solidFill>
                  <a:srgbClr val="4472C4">
                    <a:lumMod val="50000"/>
                  </a:srgbClr>
                </a:solidFill>
                <a:effectLst/>
                <a:uLnTx/>
                <a:uFillTx/>
                <a:latin typeface="Calibri Light" panose="020F0302020204030204"/>
                <a:ea typeface="+mj-ea"/>
                <a:cs typeface="+mj-cs"/>
              </a:rPr>
              <a:t>	         La Cecilia</a:t>
            </a:r>
            <a:endParaRPr kumimoji="0" lang="es-CO" sz="1400" b="0" i="0" u="none" strike="noStrike" kern="1200" cap="none" spc="0" normalizeH="0" baseline="0" noProof="0">
              <a:ln>
                <a:noFill/>
              </a:ln>
              <a:solidFill>
                <a:srgbClr val="4472C4">
                  <a:lumMod val="50000"/>
                </a:srgbClr>
              </a:solidFill>
              <a:effectLst/>
              <a:uLnTx/>
              <a:uFillTx/>
              <a:latin typeface="Calibri Light" panose="020F0302020204030204"/>
              <a:ea typeface="+mj-ea"/>
              <a:cs typeface="+mj-cs"/>
            </a:endParaRPr>
          </a:p>
          <a:p>
            <a:pPr marL="0" marR="0" lvl="0" indent="0" algn="l" defTabSz="914400" rtl="0" eaLnBrk="1" fontAlgn="auto" latinLnBrk="0" hangingPunct="1">
              <a:lnSpc>
                <a:spcPct val="90000"/>
              </a:lnSpc>
              <a:spcBef>
                <a:spcPct val="0"/>
              </a:spcBef>
              <a:spcAft>
                <a:spcPts val="0"/>
              </a:spcAft>
              <a:buClrTx/>
              <a:buSzTx/>
              <a:buFontTx/>
              <a:buNone/>
              <a:tabLst/>
              <a:defRPr/>
            </a:pPr>
            <a:endParaRPr kumimoji="0" lang="es-CO" sz="1400" b="0" i="0" u="none" strike="noStrike" kern="1200" cap="small" spc="0" normalizeH="0" baseline="0" noProof="0">
              <a:ln>
                <a:noFill/>
              </a:ln>
              <a:solidFill>
                <a:srgbClr val="4472C4">
                  <a:lumMod val="50000"/>
                </a:srgbClr>
              </a:solidFill>
              <a:effectLst/>
              <a:uLnTx/>
              <a:uFillTx/>
              <a:latin typeface="Calibri Light" panose="020F0302020204030204"/>
              <a:ea typeface="+mj-ea"/>
              <a:cs typeface="+mj-cs"/>
            </a:endParaRP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400" b="0" i="0" u="none" strike="noStrike" kern="1200" cap="small" spc="0" normalizeH="0" baseline="0" noProof="0">
                <a:ln>
                  <a:noFill/>
                </a:ln>
                <a:solidFill>
                  <a:srgbClr val="4472C4">
                    <a:lumMod val="50000"/>
                  </a:srgbClr>
                </a:solidFill>
                <a:effectLst/>
                <a:uLnTx/>
                <a:uFillTx/>
                <a:latin typeface="Calibri Light" panose="020F0302020204030204"/>
                <a:ea typeface="+mj-ea"/>
                <a:cs typeface="+mj-cs"/>
              </a:rPr>
              <a:t>	</a:t>
            </a:r>
            <a:endParaRPr kumimoji="0" lang="es-CO" sz="1400" b="1" i="0" u="none" strike="noStrike" kern="1200" cap="none" spc="0" normalizeH="0" baseline="0" noProof="0">
              <a:ln>
                <a:noFill/>
              </a:ln>
              <a:solidFill>
                <a:srgbClr val="4472C4">
                  <a:lumMod val="50000"/>
                </a:srgbClr>
              </a:solidFill>
              <a:effectLst/>
              <a:uLnTx/>
              <a:uFillTx/>
              <a:latin typeface="Calibri" panose="020F0502020204030204"/>
              <a:ea typeface="+mj-ea"/>
              <a:cs typeface="+mj-cs"/>
            </a:endParaRPr>
          </a:p>
        </p:txBody>
      </p:sp>
      <p:sp>
        <p:nvSpPr>
          <p:cNvPr id="28" name="Título 1">
            <a:extLst>
              <a:ext uri="{FF2B5EF4-FFF2-40B4-BE49-F238E27FC236}">
                <a16:creationId xmlns:a16="http://schemas.microsoft.com/office/drawing/2014/main" id="{03469D0D-2F00-4F6F-830A-AA73FECF22ED}"/>
              </a:ext>
            </a:extLst>
          </p:cNvPr>
          <p:cNvSpPr txBox="1">
            <a:spLocks/>
          </p:cNvSpPr>
          <p:nvPr/>
        </p:nvSpPr>
        <p:spPr>
          <a:xfrm>
            <a:off x="1893725" y="4221066"/>
            <a:ext cx="2428340" cy="840219"/>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400" b="1" i="0" u="none" strike="noStrike" kern="1200" cap="small" spc="0" normalizeH="0" baseline="0" noProof="0">
                <a:ln>
                  <a:noFill/>
                </a:ln>
                <a:solidFill>
                  <a:srgbClr val="4472C4">
                    <a:lumMod val="50000"/>
                  </a:srgbClr>
                </a:solidFill>
                <a:effectLst/>
                <a:uLnTx/>
                <a:uFillTx/>
                <a:latin typeface="Calibri Light" panose="020F0302020204030204"/>
                <a:ea typeface="+mj-ea"/>
                <a:cs typeface="+mj-cs"/>
              </a:rPr>
              <a:t>BARRIOS UNIDOS</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400" b="0" i="0" u="none" strike="noStrike" kern="1200" cap="small" spc="0" normalizeH="0" baseline="0" noProof="0">
                <a:ln>
                  <a:noFill/>
                </a:ln>
                <a:solidFill>
                  <a:srgbClr val="4472C4">
                    <a:lumMod val="50000"/>
                  </a:srgbClr>
                </a:solidFill>
                <a:effectLst/>
                <a:uLnTx/>
                <a:uFillTx/>
                <a:latin typeface="Calibri Light" panose="020F0302020204030204"/>
                <a:ea typeface="+mj-ea"/>
                <a:cs typeface="+mj-cs"/>
              </a:rPr>
              <a:t>San Fernando</a:t>
            </a:r>
          </a:p>
          <a:p>
            <a:pPr marL="0" marR="0" lvl="0" indent="0" algn="l" defTabSz="914400" rtl="0" eaLnBrk="1" fontAlgn="auto" latinLnBrk="0" hangingPunct="1">
              <a:lnSpc>
                <a:spcPct val="90000"/>
              </a:lnSpc>
              <a:spcBef>
                <a:spcPct val="0"/>
              </a:spcBef>
              <a:spcAft>
                <a:spcPts val="0"/>
              </a:spcAft>
              <a:buClrTx/>
              <a:buSzTx/>
              <a:buFontTx/>
              <a:buNone/>
              <a:tabLst/>
              <a:defRPr/>
            </a:pPr>
            <a:endParaRPr kumimoji="0" lang="es-CO" sz="1400" b="1" i="0" u="none" strike="noStrike" kern="1200" cap="none" spc="0" normalizeH="0" baseline="0" noProof="0">
              <a:ln>
                <a:noFill/>
              </a:ln>
              <a:solidFill>
                <a:srgbClr val="4472C4">
                  <a:lumMod val="50000"/>
                </a:srgbClr>
              </a:solidFill>
              <a:effectLst/>
              <a:uLnTx/>
              <a:uFillTx/>
              <a:latin typeface="Calibri" panose="020F0502020204030204"/>
              <a:ea typeface="+mj-ea"/>
              <a:cs typeface="+mj-cs"/>
            </a:endParaRPr>
          </a:p>
          <a:p>
            <a:pPr marL="0" marR="0" lvl="0" indent="0" algn="l" defTabSz="914400" rtl="0" eaLnBrk="1" fontAlgn="auto" latinLnBrk="0" hangingPunct="1">
              <a:lnSpc>
                <a:spcPct val="90000"/>
              </a:lnSpc>
              <a:spcBef>
                <a:spcPct val="0"/>
              </a:spcBef>
              <a:spcAft>
                <a:spcPts val="0"/>
              </a:spcAft>
              <a:buClrTx/>
              <a:buSzTx/>
              <a:buFontTx/>
              <a:buNone/>
              <a:tabLst/>
              <a:defRPr/>
            </a:pPr>
            <a:endParaRPr kumimoji="0" lang="es-CO" sz="1400" b="1" i="0" u="none" strike="noStrike" kern="1200" cap="none" spc="0" normalizeH="0" baseline="0" noProof="0">
              <a:ln>
                <a:noFill/>
              </a:ln>
              <a:solidFill>
                <a:srgbClr val="4472C4">
                  <a:lumMod val="50000"/>
                </a:srgbClr>
              </a:solidFill>
              <a:effectLst/>
              <a:uLnTx/>
              <a:uFillTx/>
              <a:latin typeface="Calibri" panose="020F0502020204030204"/>
              <a:ea typeface="+mj-ea"/>
              <a:cs typeface="+mj-cs"/>
            </a:endParaRP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400" b="1" i="0" u="none" strike="noStrike" kern="1200" cap="none" spc="0" normalizeH="0" baseline="0" noProof="0">
                <a:ln>
                  <a:noFill/>
                </a:ln>
                <a:solidFill>
                  <a:srgbClr val="4472C4">
                    <a:lumMod val="50000"/>
                  </a:srgbClr>
                </a:solidFill>
                <a:effectLst/>
                <a:uLnTx/>
                <a:uFillTx/>
                <a:latin typeface="Calibri" panose="020F0502020204030204"/>
                <a:ea typeface="+mj-ea"/>
                <a:cs typeface="+mj-cs"/>
              </a:rPr>
              <a:t>ENGATIVÁ</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400" b="0" i="0" u="none" strike="noStrike" kern="1200" cap="small" spc="0" normalizeH="0" baseline="0" noProof="0">
                <a:ln>
                  <a:noFill/>
                </a:ln>
                <a:solidFill>
                  <a:srgbClr val="4472C4">
                    <a:lumMod val="50000"/>
                  </a:srgbClr>
                </a:solidFill>
                <a:effectLst/>
                <a:uLnTx/>
                <a:uFillTx/>
                <a:latin typeface="Calibri Light" panose="020F0302020204030204"/>
                <a:ea typeface="+mj-ea"/>
                <a:cs typeface="+mj-cs"/>
              </a:rPr>
              <a:t>Normandía</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400" b="0" i="0" u="none" strike="noStrike" kern="1200" cap="small" spc="0" normalizeH="0" baseline="0" noProof="0">
                <a:ln>
                  <a:noFill/>
                </a:ln>
                <a:solidFill>
                  <a:srgbClr val="4472C4">
                    <a:lumMod val="50000"/>
                  </a:srgbClr>
                </a:solidFill>
                <a:effectLst/>
                <a:uLnTx/>
                <a:uFillTx/>
                <a:latin typeface="Calibri" panose="020F0502020204030204"/>
                <a:ea typeface="+mj-ea"/>
                <a:cs typeface="+mj-cs"/>
              </a:rPr>
              <a:t>Garces Navas</a:t>
            </a:r>
          </a:p>
        </p:txBody>
      </p:sp>
      <p:cxnSp>
        <p:nvCxnSpPr>
          <p:cNvPr id="38" name="Conector recto 37">
            <a:extLst>
              <a:ext uri="{FF2B5EF4-FFF2-40B4-BE49-F238E27FC236}">
                <a16:creationId xmlns:a16="http://schemas.microsoft.com/office/drawing/2014/main" id="{FC471D9E-4835-13A6-32AF-5C13C56636DF}"/>
              </a:ext>
            </a:extLst>
          </p:cNvPr>
          <p:cNvCxnSpPr>
            <a:cxnSpLocks/>
          </p:cNvCxnSpPr>
          <p:nvPr/>
        </p:nvCxnSpPr>
        <p:spPr>
          <a:xfrm>
            <a:off x="6623443" y="3815309"/>
            <a:ext cx="1380848" cy="1505573"/>
          </a:xfrm>
          <a:prstGeom prst="line">
            <a:avLst/>
          </a:prstGeom>
          <a:ln>
            <a:solidFill>
              <a:srgbClr val="002060"/>
            </a:solidFill>
            <a:prstDash val="dash"/>
          </a:ln>
        </p:spPr>
        <p:style>
          <a:lnRef idx="1">
            <a:schemeClr val="accent1"/>
          </a:lnRef>
          <a:fillRef idx="0">
            <a:schemeClr val="accent1"/>
          </a:fillRef>
          <a:effectRef idx="0">
            <a:schemeClr val="accent1"/>
          </a:effectRef>
          <a:fontRef idx="minor">
            <a:schemeClr val="tx1"/>
          </a:fontRef>
        </p:style>
      </p:cxnSp>
      <p:sp>
        <p:nvSpPr>
          <p:cNvPr id="39" name="Título 1">
            <a:extLst>
              <a:ext uri="{FF2B5EF4-FFF2-40B4-BE49-F238E27FC236}">
                <a16:creationId xmlns:a16="http://schemas.microsoft.com/office/drawing/2014/main" id="{6814AA63-8073-02A6-1AB2-C5CB78990A4A}"/>
              </a:ext>
            </a:extLst>
          </p:cNvPr>
          <p:cNvSpPr txBox="1">
            <a:spLocks/>
          </p:cNvSpPr>
          <p:nvPr/>
        </p:nvSpPr>
        <p:spPr>
          <a:xfrm>
            <a:off x="7497701" y="5523924"/>
            <a:ext cx="4396546" cy="804989"/>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400" b="1" i="0" u="none" strike="noStrike" kern="1200" cap="small" spc="0" normalizeH="0" baseline="0" noProof="0">
                <a:ln>
                  <a:noFill/>
                </a:ln>
                <a:solidFill>
                  <a:srgbClr val="4472C4">
                    <a:lumMod val="50000"/>
                  </a:srgbClr>
                </a:solidFill>
                <a:effectLst/>
                <a:uLnTx/>
                <a:uFillTx/>
                <a:latin typeface="Calibri Light" panose="020F0302020204030204"/>
                <a:ea typeface="+mj-ea"/>
                <a:cs typeface="+mj-cs"/>
              </a:rPr>
              <a:t>RAFAEL URIBE </a:t>
            </a:r>
            <a:r>
              <a:rPr kumimoji="0" lang="es-CO" sz="1400" b="1" i="0" u="none" strike="noStrike" kern="1200" cap="small" spc="0" normalizeH="0" baseline="0" noProof="0" err="1">
                <a:ln>
                  <a:noFill/>
                </a:ln>
                <a:solidFill>
                  <a:srgbClr val="4472C4">
                    <a:lumMod val="50000"/>
                  </a:srgbClr>
                </a:solidFill>
                <a:effectLst/>
                <a:uLnTx/>
                <a:uFillTx/>
                <a:latin typeface="Calibri Light" panose="020F0302020204030204"/>
                <a:ea typeface="+mj-ea"/>
                <a:cs typeface="+mj-cs"/>
              </a:rPr>
              <a:t>URIBE</a:t>
            </a:r>
            <a:r>
              <a:rPr kumimoji="0" lang="es-CO" sz="1400" b="1" i="0" u="none" strike="noStrike" kern="1200" cap="small" spc="0" normalizeH="0" baseline="0" noProof="0">
                <a:ln>
                  <a:noFill/>
                </a:ln>
                <a:solidFill>
                  <a:srgbClr val="4472C4">
                    <a:lumMod val="50000"/>
                  </a:srgbClr>
                </a:solidFill>
                <a:effectLst/>
                <a:uLnTx/>
                <a:uFillTx/>
                <a:latin typeface="Calibri Light" panose="020F0302020204030204"/>
                <a:ea typeface="+mj-ea"/>
                <a:cs typeface="+mj-cs"/>
              </a:rPr>
              <a:t> 	CIUDAD BOLÍVAR</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400" b="0" i="0" u="none" strike="noStrike" kern="1200" cap="small" spc="0" normalizeH="0" baseline="0" noProof="0">
                <a:ln>
                  <a:noFill/>
                </a:ln>
                <a:solidFill>
                  <a:srgbClr val="4472C4">
                    <a:lumMod val="50000"/>
                  </a:srgbClr>
                </a:solidFill>
                <a:effectLst/>
                <a:uLnTx/>
                <a:uFillTx/>
                <a:latin typeface="Calibri Light" panose="020F0302020204030204"/>
                <a:ea typeface="+mj-ea"/>
                <a:cs typeface="+mj-cs"/>
              </a:rPr>
              <a:t>Quiroga 		Arborizadora Alta</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400" b="0" i="0" u="none" strike="noStrike" kern="1200" cap="small" spc="0" normalizeH="0" baseline="0" noProof="0">
                <a:ln>
                  <a:noFill/>
                </a:ln>
                <a:solidFill>
                  <a:srgbClr val="4472C4">
                    <a:lumMod val="50000"/>
                  </a:srgbClr>
                </a:solidFill>
                <a:effectLst/>
                <a:uLnTx/>
                <a:uFillTx/>
                <a:latin typeface="Calibri Light" panose="020F0302020204030204"/>
                <a:ea typeface="+mj-ea"/>
                <a:cs typeface="+mj-cs"/>
              </a:rPr>
              <a:t>Molinos 		Sierra Morena				</a:t>
            </a:r>
          </a:p>
          <a:p>
            <a:pPr marL="0" marR="0" lvl="0" indent="0" algn="l" defTabSz="914400" rtl="0" eaLnBrk="1" fontAlgn="auto" latinLnBrk="0" hangingPunct="1">
              <a:lnSpc>
                <a:spcPct val="90000"/>
              </a:lnSpc>
              <a:spcBef>
                <a:spcPct val="0"/>
              </a:spcBef>
              <a:spcAft>
                <a:spcPts val="0"/>
              </a:spcAft>
              <a:buClrTx/>
              <a:buSzTx/>
              <a:buFontTx/>
              <a:buNone/>
              <a:tabLst/>
              <a:defRPr/>
            </a:pPr>
            <a:endParaRPr kumimoji="0" lang="es-CO" sz="1400" b="0" i="0" u="none" strike="noStrike" kern="1200" cap="small" spc="0" normalizeH="0" baseline="0" noProof="0">
              <a:ln>
                <a:noFill/>
              </a:ln>
              <a:solidFill>
                <a:srgbClr val="4472C4">
                  <a:lumMod val="50000"/>
                </a:srgbClr>
              </a:solidFill>
              <a:effectLst/>
              <a:uLnTx/>
              <a:uFillTx/>
              <a:latin typeface="Calibri Light" panose="020F0302020204030204"/>
              <a:ea typeface="+mj-ea"/>
              <a:cs typeface="+mj-cs"/>
            </a:endParaRPr>
          </a:p>
        </p:txBody>
      </p:sp>
      <p:cxnSp>
        <p:nvCxnSpPr>
          <p:cNvPr id="20" name="Conector recto 19">
            <a:extLst>
              <a:ext uri="{FF2B5EF4-FFF2-40B4-BE49-F238E27FC236}">
                <a16:creationId xmlns:a16="http://schemas.microsoft.com/office/drawing/2014/main" id="{F425C421-1C06-4A22-A43D-A3148C1EB91C}"/>
              </a:ext>
            </a:extLst>
          </p:cNvPr>
          <p:cNvCxnSpPr>
            <a:cxnSpLocks/>
          </p:cNvCxnSpPr>
          <p:nvPr/>
        </p:nvCxnSpPr>
        <p:spPr>
          <a:xfrm flipH="1">
            <a:off x="6630533" y="2148918"/>
            <a:ext cx="724058" cy="672191"/>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453484966"/>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Imagen 1">
            <a:extLst>
              <a:ext uri="{FF2B5EF4-FFF2-40B4-BE49-F238E27FC236}">
                <a16:creationId xmlns:a16="http://schemas.microsoft.com/office/drawing/2014/main" id="{F77565F6-A383-916E-4AA6-F2ACE93BB1A2}"/>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3106875" y="1652958"/>
            <a:ext cx="7834813" cy="3828461"/>
          </a:xfrm>
          <a:prstGeom prst="rect">
            <a:avLst/>
          </a:prstGeom>
        </p:spPr>
      </p:pic>
      <p:sp>
        <p:nvSpPr>
          <p:cNvPr id="6" name="Título 1">
            <a:extLst>
              <a:ext uri="{FF2B5EF4-FFF2-40B4-BE49-F238E27FC236}">
                <a16:creationId xmlns:a16="http://schemas.microsoft.com/office/drawing/2014/main" id="{DD75F67D-9767-4093-943C-7DC9EC89C4A0}"/>
              </a:ext>
            </a:extLst>
          </p:cNvPr>
          <p:cNvSpPr txBox="1">
            <a:spLocks/>
          </p:cNvSpPr>
          <p:nvPr/>
        </p:nvSpPr>
        <p:spPr>
          <a:xfrm>
            <a:off x="7192710" y="1710466"/>
            <a:ext cx="4186859" cy="1001475"/>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400" b="1" i="0" u="none" strike="noStrike" kern="1200" cap="none" spc="0" normalizeH="0" baseline="0" noProof="0">
                <a:ln>
                  <a:noFill/>
                </a:ln>
                <a:solidFill>
                  <a:srgbClr val="4472C4">
                    <a:lumMod val="50000"/>
                  </a:srgbClr>
                </a:solidFill>
                <a:effectLst/>
                <a:uLnTx/>
                <a:uFillTx/>
                <a:latin typeface="Calibri" panose="020F0502020204030204"/>
                <a:ea typeface="+mj-ea"/>
                <a:cs typeface="+mj-cs"/>
              </a:rPr>
              <a:t>CHAPINERO     SANTA FE</a:t>
            </a:r>
          </a:p>
          <a:p>
            <a:pPr marL="0" marR="0" lvl="0" indent="0" algn="l" defTabSz="914400" rtl="0" eaLnBrk="1" fontAlgn="auto" latinLnBrk="0" hangingPunct="1">
              <a:lnSpc>
                <a:spcPct val="90000"/>
              </a:lnSpc>
              <a:spcBef>
                <a:spcPct val="0"/>
              </a:spcBef>
              <a:spcAft>
                <a:spcPts val="0"/>
              </a:spcAft>
              <a:buClrTx/>
              <a:buSzTx/>
              <a:buFontTx/>
              <a:buNone/>
              <a:tabLst/>
              <a:defRPr/>
            </a:pPr>
            <a:r>
              <a:rPr lang="es-CO" sz="1400" cap="small">
                <a:solidFill>
                  <a:srgbClr val="4472C4">
                    <a:lumMod val="50000"/>
                  </a:srgbClr>
                </a:solidFill>
                <a:latin typeface="Calibri Light" panose="020F0302020204030204"/>
              </a:rPr>
              <a:t>Lago Gaitan</a:t>
            </a:r>
            <a:r>
              <a:rPr kumimoji="0" lang="es-CO" sz="1400" b="0" i="0" u="none" strike="noStrike" kern="1200" cap="small" spc="0" normalizeH="0" baseline="0" noProof="0">
                <a:ln>
                  <a:noFill/>
                </a:ln>
                <a:solidFill>
                  <a:srgbClr val="4472C4">
                    <a:lumMod val="50000"/>
                  </a:srgbClr>
                </a:solidFill>
                <a:effectLst/>
                <a:uLnTx/>
                <a:uFillTx/>
                <a:latin typeface="Calibri Light" panose="020F0302020204030204"/>
                <a:ea typeface="+mj-ea"/>
                <a:cs typeface="+mj-cs"/>
              </a:rPr>
              <a:t>	    Las Cruces</a:t>
            </a:r>
          </a:p>
          <a:p>
            <a:pPr marL="0" marR="0" lvl="0" indent="0" algn="l" defTabSz="914400" rtl="0" eaLnBrk="1" fontAlgn="auto" latinLnBrk="0" hangingPunct="1">
              <a:lnSpc>
                <a:spcPct val="90000"/>
              </a:lnSpc>
              <a:spcBef>
                <a:spcPct val="0"/>
              </a:spcBef>
              <a:spcAft>
                <a:spcPts val="0"/>
              </a:spcAft>
              <a:buClrTx/>
              <a:buSzTx/>
              <a:buFontTx/>
              <a:buNone/>
              <a:tabLst/>
              <a:defRPr/>
            </a:pPr>
            <a:endParaRPr kumimoji="0" lang="es-CO" sz="1400" b="0" i="0" u="none" strike="noStrike" kern="1200" cap="small" spc="0" normalizeH="0" baseline="0" noProof="0">
              <a:ln>
                <a:noFill/>
              </a:ln>
              <a:solidFill>
                <a:srgbClr val="4472C4">
                  <a:lumMod val="50000"/>
                </a:srgbClr>
              </a:solidFill>
              <a:effectLst/>
              <a:uLnTx/>
              <a:uFillTx/>
              <a:latin typeface="Calibri Light" panose="020F0302020204030204"/>
              <a:ea typeface="+mj-ea"/>
              <a:cs typeface="+mj-cs"/>
            </a:endParaRPr>
          </a:p>
        </p:txBody>
      </p:sp>
      <p:sp>
        <p:nvSpPr>
          <p:cNvPr id="7" name="Título 1">
            <a:extLst>
              <a:ext uri="{FF2B5EF4-FFF2-40B4-BE49-F238E27FC236}">
                <a16:creationId xmlns:a16="http://schemas.microsoft.com/office/drawing/2014/main" id="{85A99F74-A6E5-4470-B205-89FDFDCC9BCF}"/>
              </a:ext>
            </a:extLst>
          </p:cNvPr>
          <p:cNvSpPr txBox="1">
            <a:spLocks/>
          </p:cNvSpPr>
          <p:nvPr/>
        </p:nvSpPr>
        <p:spPr>
          <a:xfrm>
            <a:off x="981937" y="2193091"/>
            <a:ext cx="2231441" cy="779462"/>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400" b="1" i="0" u="none" strike="noStrike" kern="1200" cap="none" spc="0" normalizeH="0" baseline="0" noProof="0">
                <a:ln>
                  <a:noFill/>
                </a:ln>
                <a:solidFill>
                  <a:srgbClr val="4472C4">
                    <a:lumMod val="50000"/>
                  </a:srgbClr>
                </a:solidFill>
                <a:effectLst/>
                <a:uLnTx/>
                <a:uFillTx/>
                <a:latin typeface="Calibri" panose="020F0502020204030204"/>
                <a:ea typeface="+mj-ea"/>
                <a:cs typeface="+mj-cs"/>
              </a:rPr>
              <a:t>SUBA</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400" b="0" i="0" u="none" strike="noStrike" kern="1200" cap="small" spc="0" normalizeH="0" baseline="0" noProof="0">
                <a:ln>
                  <a:noFill/>
                </a:ln>
                <a:solidFill>
                  <a:srgbClr val="4472C4">
                    <a:lumMod val="50000"/>
                  </a:srgbClr>
                </a:solidFill>
                <a:effectLst/>
                <a:uLnTx/>
                <a:uFillTx/>
                <a:latin typeface="Calibri Light" panose="020F0302020204030204"/>
                <a:ea typeface="+mj-ea"/>
                <a:cs typeface="+mj-cs"/>
              </a:rPr>
              <a:t>Suba urbano</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400" b="0" i="0" u="none" strike="noStrike" kern="1200" cap="small" spc="0" normalizeH="0" baseline="0" noProof="0">
                <a:ln>
                  <a:noFill/>
                </a:ln>
                <a:solidFill>
                  <a:srgbClr val="4472C4">
                    <a:lumMod val="50000"/>
                  </a:srgbClr>
                </a:solidFill>
                <a:effectLst/>
                <a:uLnTx/>
                <a:uFillTx/>
                <a:latin typeface="Calibri Light" panose="020F0302020204030204"/>
                <a:ea typeface="+mj-ea"/>
                <a:cs typeface="+mj-cs"/>
              </a:rPr>
              <a:t>El salitre</a:t>
            </a:r>
          </a:p>
          <a:p>
            <a:pPr marL="0" marR="0" lvl="0" indent="0" algn="l" defTabSz="914400" rtl="0" eaLnBrk="1" fontAlgn="auto" latinLnBrk="0" hangingPunct="1">
              <a:lnSpc>
                <a:spcPct val="90000"/>
              </a:lnSpc>
              <a:spcBef>
                <a:spcPct val="0"/>
              </a:spcBef>
              <a:spcAft>
                <a:spcPts val="0"/>
              </a:spcAft>
              <a:buClrTx/>
              <a:buSzTx/>
              <a:buFontTx/>
              <a:buNone/>
              <a:tabLst/>
              <a:defRPr/>
            </a:pPr>
            <a:endParaRPr kumimoji="0" lang="es-CO" sz="1400" b="0" i="0" u="none" strike="noStrike" kern="1200" cap="small" spc="0" normalizeH="0" baseline="0" noProof="0">
              <a:ln>
                <a:noFill/>
              </a:ln>
              <a:solidFill>
                <a:srgbClr val="4472C4">
                  <a:lumMod val="50000"/>
                </a:srgbClr>
              </a:solidFill>
              <a:effectLst/>
              <a:uLnTx/>
              <a:uFillTx/>
              <a:latin typeface="Calibri" panose="020F0502020204030204"/>
              <a:ea typeface="+mj-ea"/>
              <a:cs typeface="+mj-cs"/>
            </a:endParaRPr>
          </a:p>
        </p:txBody>
      </p:sp>
      <p:sp>
        <p:nvSpPr>
          <p:cNvPr id="8" name="Título 1">
            <a:extLst>
              <a:ext uri="{FF2B5EF4-FFF2-40B4-BE49-F238E27FC236}">
                <a16:creationId xmlns:a16="http://schemas.microsoft.com/office/drawing/2014/main" id="{C3F28549-B885-477E-B0CE-1593B2941253}"/>
              </a:ext>
            </a:extLst>
          </p:cNvPr>
          <p:cNvSpPr txBox="1">
            <a:spLocks/>
          </p:cNvSpPr>
          <p:nvPr/>
        </p:nvSpPr>
        <p:spPr>
          <a:xfrm>
            <a:off x="1126248" y="3885448"/>
            <a:ext cx="1797468" cy="1128474"/>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endParaRPr kumimoji="0" lang="es-CO" sz="1400" b="1" i="0" u="none" strike="noStrike" kern="1200" cap="none" spc="0" normalizeH="0" baseline="0" noProof="0">
              <a:ln>
                <a:noFill/>
              </a:ln>
              <a:solidFill>
                <a:srgbClr val="4472C4">
                  <a:lumMod val="50000"/>
                </a:srgbClr>
              </a:solidFill>
              <a:effectLst/>
              <a:uLnTx/>
              <a:uFillTx/>
              <a:latin typeface="Calibri Light" panose="020F0302020204030204"/>
              <a:ea typeface="+mj-ea"/>
              <a:cs typeface="+mj-cs"/>
            </a:endParaRP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400" b="1" i="0" u="none" strike="noStrike" kern="1200" cap="none" spc="0" normalizeH="0" baseline="0" noProof="0">
                <a:ln>
                  <a:noFill/>
                </a:ln>
                <a:solidFill>
                  <a:srgbClr val="4472C4">
                    <a:lumMod val="50000"/>
                  </a:srgbClr>
                </a:solidFill>
                <a:effectLst/>
                <a:uLnTx/>
                <a:uFillTx/>
                <a:latin typeface="Calibri" panose="020F0502020204030204"/>
                <a:ea typeface="+mj-ea"/>
                <a:cs typeface="+mj-cs"/>
              </a:rPr>
              <a:t>ENGATIVÁ</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400" b="0" i="0" u="none" strike="noStrike" kern="1200" cap="small" spc="0" normalizeH="0" baseline="0" noProof="0">
                <a:ln>
                  <a:noFill/>
                </a:ln>
                <a:solidFill>
                  <a:srgbClr val="4472C4">
                    <a:lumMod val="50000"/>
                  </a:srgbClr>
                </a:solidFill>
                <a:effectLst/>
                <a:uLnTx/>
                <a:uFillTx/>
                <a:latin typeface="Calibri Light" panose="020F0302020204030204"/>
                <a:ea typeface="+mj-ea"/>
                <a:cs typeface="+mj-cs"/>
              </a:rPr>
              <a:t>El Minuto</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400" b="0" i="0" u="none" strike="noStrike" kern="1200" cap="small" spc="0" normalizeH="0" baseline="0" noProof="0">
                <a:ln>
                  <a:noFill/>
                </a:ln>
                <a:solidFill>
                  <a:srgbClr val="4472C4">
                    <a:lumMod val="50000"/>
                  </a:srgbClr>
                </a:solidFill>
                <a:effectLst/>
                <a:uLnTx/>
                <a:uFillTx/>
                <a:latin typeface="Calibri Light" panose="020F0302020204030204"/>
                <a:ea typeface="+mj-ea"/>
                <a:cs typeface="+mj-cs"/>
              </a:rPr>
              <a:t>Bachué</a:t>
            </a:r>
          </a:p>
        </p:txBody>
      </p:sp>
      <p:sp>
        <p:nvSpPr>
          <p:cNvPr id="9" name="Título 1">
            <a:extLst>
              <a:ext uri="{FF2B5EF4-FFF2-40B4-BE49-F238E27FC236}">
                <a16:creationId xmlns:a16="http://schemas.microsoft.com/office/drawing/2014/main" id="{DAA8A8BC-0F12-4806-BF31-B54AC80A9581}"/>
              </a:ext>
            </a:extLst>
          </p:cNvPr>
          <p:cNvSpPr txBox="1">
            <a:spLocks/>
          </p:cNvSpPr>
          <p:nvPr/>
        </p:nvSpPr>
        <p:spPr>
          <a:xfrm>
            <a:off x="3106875" y="4904657"/>
            <a:ext cx="3688961" cy="564237"/>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400" b="1" i="0" u="none" strike="noStrike" kern="1200" cap="none" spc="0" normalizeH="0" baseline="0" noProof="0">
                <a:ln>
                  <a:noFill/>
                </a:ln>
                <a:solidFill>
                  <a:srgbClr val="4472C4">
                    <a:lumMod val="50000"/>
                  </a:srgbClr>
                </a:solidFill>
                <a:effectLst/>
                <a:uLnTx/>
                <a:uFillTx/>
                <a:latin typeface="Calibri" panose="020F0502020204030204"/>
                <a:ea typeface="+mj-ea"/>
                <a:cs typeface="+mj-cs"/>
              </a:rPr>
              <a:t>FONTIBÓN              </a:t>
            </a:r>
            <a:r>
              <a:rPr kumimoji="0" lang="es-CO" sz="1400" b="1" i="0" u="none" strike="noStrike" kern="1200" cap="none" spc="0" normalizeH="0" baseline="0" noProof="0">
                <a:ln>
                  <a:noFill/>
                </a:ln>
                <a:solidFill>
                  <a:srgbClr val="4472C4">
                    <a:lumMod val="50000"/>
                  </a:srgbClr>
                </a:solidFill>
                <a:effectLst/>
                <a:uLnTx/>
                <a:uFillTx/>
                <a:latin typeface="Calibri Light" panose="020F0302020204030204"/>
                <a:ea typeface="+mj-ea"/>
                <a:cs typeface="+mj-cs"/>
              </a:rPr>
              <a:t>KENNEDY</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400" b="0" i="0" u="none" strike="noStrike" kern="1200" cap="small" spc="0" normalizeH="0" baseline="0" noProof="0" err="1">
                <a:ln>
                  <a:noFill/>
                </a:ln>
                <a:solidFill>
                  <a:srgbClr val="4472C4">
                    <a:lumMod val="50000"/>
                  </a:srgbClr>
                </a:solidFill>
                <a:effectLst/>
                <a:uLnTx/>
                <a:uFillTx/>
                <a:latin typeface="Calibri Light" panose="020F0302020204030204"/>
                <a:ea typeface="+mj-ea"/>
                <a:cs typeface="+mj-cs"/>
              </a:rPr>
              <a:t>Ferrocaja</a:t>
            </a:r>
            <a:r>
              <a:rPr kumimoji="0" lang="es-CO" sz="1400" b="0" i="0" u="none" strike="noStrike" kern="1200" cap="small" spc="0" normalizeH="0" baseline="0" noProof="0">
                <a:ln>
                  <a:noFill/>
                </a:ln>
                <a:solidFill>
                  <a:srgbClr val="4472C4">
                    <a:lumMod val="50000"/>
                  </a:srgbClr>
                </a:solidFill>
                <a:effectLst/>
                <a:uLnTx/>
                <a:uFillTx/>
                <a:latin typeface="Calibri Light" panose="020F0302020204030204"/>
                <a:ea typeface="+mj-ea"/>
                <a:cs typeface="+mj-cs"/>
              </a:rPr>
              <a:t>                 Marsella</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400" b="1" i="0" u="none" strike="noStrike" kern="1200" cap="none" spc="0" normalizeH="0" baseline="0" noProof="0">
                <a:ln>
                  <a:noFill/>
                </a:ln>
                <a:solidFill>
                  <a:srgbClr val="4472C4">
                    <a:lumMod val="50000"/>
                  </a:srgbClr>
                </a:solidFill>
                <a:effectLst/>
                <a:uLnTx/>
                <a:uFillTx/>
                <a:latin typeface="Calibri" panose="020F0502020204030204"/>
                <a:ea typeface="+mj-ea"/>
                <a:cs typeface="+mj-cs"/>
              </a:rPr>
              <a:t>           </a:t>
            </a:r>
          </a:p>
        </p:txBody>
      </p:sp>
      <p:cxnSp>
        <p:nvCxnSpPr>
          <p:cNvPr id="20" name="Conector recto 19">
            <a:extLst>
              <a:ext uri="{FF2B5EF4-FFF2-40B4-BE49-F238E27FC236}">
                <a16:creationId xmlns:a16="http://schemas.microsoft.com/office/drawing/2014/main" id="{F425C421-1C06-4A22-A43D-A3148C1EB91C}"/>
              </a:ext>
            </a:extLst>
          </p:cNvPr>
          <p:cNvCxnSpPr>
            <a:cxnSpLocks/>
          </p:cNvCxnSpPr>
          <p:nvPr/>
        </p:nvCxnSpPr>
        <p:spPr>
          <a:xfrm flipH="1">
            <a:off x="6624647" y="2366497"/>
            <a:ext cx="474146" cy="454612"/>
          </a:xfrm>
          <a:prstGeom prst="line">
            <a:avLst/>
          </a:prstGeom>
          <a:ln>
            <a:prstDash val="dash"/>
          </a:ln>
        </p:spPr>
        <p:style>
          <a:lnRef idx="1">
            <a:schemeClr val="accent1"/>
          </a:lnRef>
          <a:fillRef idx="0">
            <a:schemeClr val="accent1"/>
          </a:fillRef>
          <a:effectRef idx="0">
            <a:schemeClr val="accent1"/>
          </a:effectRef>
          <a:fontRef idx="minor">
            <a:schemeClr val="tx1"/>
          </a:fontRef>
        </p:style>
      </p:cxnSp>
      <p:cxnSp>
        <p:nvCxnSpPr>
          <p:cNvPr id="25" name="Conector recto 24">
            <a:extLst>
              <a:ext uri="{FF2B5EF4-FFF2-40B4-BE49-F238E27FC236}">
                <a16:creationId xmlns:a16="http://schemas.microsoft.com/office/drawing/2014/main" id="{9649E614-4743-4EE3-9F95-862481FDB765}"/>
              </a:ext>
            </a:extLst>
          </p:cNvPr>
          <p:cNvCxnSpPr>
            <a:cxnSpLocks/>
          </p:cNvCxnSpPr>
          <p:nvPr/>
        </p:nvCxnSpPr>
        <p:spPr>
          <a:xfrm flipH="1">
            <a:off x="4379946" y="4023077"/>
            <a:ext cx="817704" cy="707806"/>
          </a:xfrm>
          <a:prstGeom prst="line">
            <a:avLst/>
          </a:prstGeom>
          <a:ln>
            <a:solidFill>
              <a:schemeClr val="accent1">
                <a:lumMod val="75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0" name="Conector recto 29">
            <a:extLst>
              <a:ext uri="{FF2B5EF4-FFF2-40B4-BE49-F238E27FC236}">
                <a16:creationId xmlns:a16="http://schemas.microsoft.com/office/drawing/2014/main" id="{32E97C82-D8DC-4381-B0F6-1F926893C0AF}"/>
              </a:ext>
            </a:extLst>
          </p:cNvPr>
          <p:cNvCxnSpPr>
            <a:cxnSpLocks/>
          </p:cNvCxnSpPr>
          <p:nvPr/>
        </p:nvCxnSpPr>
        <p:spPr>
          <a:xfrm>
            <a:off x="6354535" y="3928116"/>
            <a:ext cx="725877" cy="1190709"/>
          </a:xfrm>
          <a:prstGeom prst="line">
            <a:avLst/>
          </a:prstGeom>
          <a:ln>
            <a:solidFill>
              <a:srgbClr val="002060"/>
            </a:solidFill>
            <a:prstDash val="dash"/>
          </a:ln>
        </p:spPr>
        <p:style>
          <a:lnRef idx="1">
            <a:schemeClr val="accent1"/>
          </a:lnRef>
          <a:fillRef idx="0">
            <a:schemeClr val="accent1"/>
          </a:fillRef>
          <a:effectRef idx="0">
            <a:schemeClr val="accent1"/>
          </a:effectRef>
          <a:fontRef idx="minor">
            <a:schemeClr val="tx1"/>
          </a:fontRef>
        </p:style>
      </p:cxnSp>
      <p:cxnSp>
        <p:nvCxnSpPr>
          <p:cNvPr id="33" name="Conector recto 32">
            <a:extLst>
              <a:ext uri="{FF2B5EF4-FFF2-40B4-BE49-F238E27FC236}">
                <a16:creationId xmlns:a16="http://schemas.microsoft.com/office/drawing/2014/main" id="{8A6C5633-A7FE-4C8B-96AC-129B2135F538}"/>
              </a:ext>
            </a:extLst>
          </p:cNvPr>
          <p:cNvCxnSpPr>
            <a:cxnSpLocks/>
          </p:cNvCxnSpPr>
          <p:nvPr/>
        </p:nvCxnSpPr>
        <p:spPr>
          <a:xfrm flipV="1">
            <a:off x="3176686" y="3065486"/>
            <a:ext cx="1517" cy="6077"/>
          </a:xfrm>
          <a:prstGeom prst="line">
            <a:avLst/>
          </a:prstGeom>
          <a:ln>
            <a:solidFill>
              <a:srgbClr val="002060"/>
            </a:solidFill>
            <a:prstDash val="dash"/>
          </a:ln>
        </p:spPr>
        <p:style>
          <a:lnRef idx="1">
            <a:schemeClr val="accent1"/>
          </a:lnRef>
          <a:fillRef idx="0">
            <a:schemeClr val="accent1"/>
          </a:fillRef>
          <a:effectRef idx="0">
            <a:schemeClr val="accent1"/>
          </a:effectRef>
          <a:fontRef idx="minor">
            <a:schemeClr val="tx1"/>
          </a:fontRef>
        </p:style>
      </p:cxnSp>
      <p:cxnSp>
        <p:nvCxnSpPr>
          <p:cNvPr id="35" name="Conector recto 34">
            <a:extLst>
              <a:ext uri="{FF2B5EF4-FFF2-40B4-BE49-F238E27FC236}">
                <a16:creationId xmlns:a16="http://schemas.microsoft.com/office/drawing/2014/main" id="{E2E1515D-EDF6-4CE0-A5B3-45856901FE3B}"/>
              </a:ext>
            </a:extLst>
          </p:cNvPr>
          <p:cNvCxnSpPr>
            <a:cxnSpLocks/>
          </p:cNvCxnSpPr>
          <p:nvPr/>
        </p:nvCxnSpPr>
        <p:spPr>
          <a:xfrm flipH="1">
            <a:off x="2055219" y="3825688"/>
            <a:ext cx="2537317" cy="439694"/>
          </a:xfrm>
          <a:prstGeom prst="line">
            <a:avLst/>
          </a:prstGeom>
          <a:ln>
            <a:solidFill>
              <a:srgbClr val="002060"/>
            </a:solidFill>
            <a:prstDash val="dash"/>
          </a:ln>
        </p:spPr>
        <p:style>
          <a:lnRef idx="1">
            <a:schemeClr val="accent1"/>
          </a:lnRef>
          <a:fillRef idx="0">
            <a:schemeClr val="accent1"/>
          </a:fillRef>
          <a:effectRef idx="0">
            <a:schemeClr val="accent1"/>
          </a:effectRef>
          <a:fontRef idx="minor">
            <a:schemeClr val="tx1"/>
          </a:fontRef>
        </p:style>
      </p:cxnSp>
      <p:sp>
        <p:nvSpPr>
          <p:cNvPr id="22" name="CuadroTexto 21">
            <a:extLst>
              <a:ext uri="{FF2B5EF4-FFF2-40B4-BE49-F238E27FC236}">
                <a16:creationId xmlns:a16="http://schemas.microsoft.com/office/drawing/2014/main" id="{828C58DA-5753-4832-96DF-FCD6A9249138}"/>
              </a:ext>
            </a:extLst>
          </p:cNvPr>
          <p:cNvSpPr txBox="1"/>
          <p:nvPr/>
        </p:nvSpPr>
        <p:spPr>
          <a:xfrm>
            <a:off x="1694738" y="219610"/>
            <a:ext cx="9881937" cy="892552"/>
          </a:xfrm>
          <a:prstGeom prst="rect">
            <a:avLst/>
          </a:prstGeom>
          <a:noFill/>
        </p:spPr>
        <p:txBody>
          <a:bodyPr wrap="square" lIns="91440" tIns="45720" rIns="91440" bIns="45720" rtlCol="0" anchor="t">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marL="457200" marR="0" lvl="1" indent="0" algn="l" defTabSz="914400" rtl="0" eaLnBrk="1" fontAlgn="auto" latinLnBrk="0" hangingPunct="1">
              <a:lnSpc>
                <a:spcPct val="100000"/>
              </a:lnSpc>
              <a:spcBef>
                <a:spcPts val="0"/>
              </a:spcBef>
              <a:spcAft>
                <a:spcPts val="0"/>
              </a:spcAft>
              <a:buClrTx/>
              <a:buSzTx/>
              <a:buFontTx/>
              <a:buNone/>
              <a:tabLst>
                <a:tab pos="914400" algn="l"/>
              </a:tabLst>
              <a:defRPr/>
            </a:pPr>
            <a:r>
              <a:rPr kumimoji="0" lang="es-CO" sz="3600" b="1" i="0" u="none" strike="noStrike" kern="0" cap="small" spc="0" normalizeH="0" baseline="0" noProof="0" dirty="0">
                <a:ln>
                  <a:noFill/>
                </a:ln>
                <a:solidFill>
                  <a:srgbClr val="002060"/>
                </a:solidFill>
                <a:effectLst/>
                <a:uLnTx/>
                <a:uFillTx/>
                <a:latin typeface="Candara"/>
              </a:rPr>
              <a:t>CONTENEDORES</a:t>
            </a:r>
          </a:p>
          <a:p>
            <a:pPr>
              <a:defRPr/>
            </a:pPr>
            <a:r>
              <a:rPr lang="es-CO" sz="1600" cap="small" dirty="0">
                <a:solidFill>
                  <a:srgbClr val="002060"/>
                </a:solidFill>
                <a:latin typeface="Candara"/>
              </a:rPr>
              <a:t>          </a:t>
            </a:r>
            <a:r>
              <a:rPr kumimoji="0" lang="es-CO" sz="1600" b="0" i="0" u="none" strike="noStrike" kern="1200" cap="small" spc="0" normalizeH="0" baseline="0" noProof="0" dirty="0">
                <a:ln>
                  <a:noFill/>
                </a:ln>
                <a:solidFill>
                  <a:srgbClr val="002060"/>
                </a:solidFill>
                <a:effectLst/>
                <a:uLnTx/>
                <a:uFillTx/>
                <a:latin typeface="Candara"/>
              </a:rPr>
              <a:t> Casos de Éxito </a:t>
            </a:r>
            <a:r>
              <a:rPr lang="es-CO" sz="1600" cap="small" dirty="0">
                <a:solidFill>
                  <a:srgbClr val="002060"/>
                </a:solidFill>
                <a:latin typeface="Candara"/>
              </a:rPr>
              <a:t>marzo </a:t>
            </a:r>
            <a:r>
              <a:rPr kumimoji="0" lang="es-CO" sz="1600" b="0" i="0" u="none" strike="noStrike" kern="1200" cap="small" spc="0" normalizeH="0" baseline="0" noProof="0" dirty="0">
                <a:ln>
                  <a:noFill/>
                </a:ln>
                <a:solidFill>
                  <a:srgbClr val="002060"/>
                </a:solidFill>
                <a:effectLst/>
                <a:uLnTx/>
                <a:uFillTx/>
                <a:latin typeface="Candara"/>
              </a:rPr>
              <a:t>– 2024</a:t>
            </a:r>
            <a:r>
              <a:rPr lang="es-CO" sz="1600" cap="small" dirty="0">
                <a:solidFill>
                  <a:srgbClr val="002060"/>
                </a:solidFill>
                <a:latin typeface="Candara"/>
              </a:rPr>
              <a:t> </a:t>
            </a:r>
            <a:endParaRPr lang="es-CO" sz="1600" b="0" i="0" u="none" strike="noStrike" kern="1200" cap="small" spc="0" normalizeH="0" baseline="0" noProof="0" dirty="0">
              <a:ln>
                <a:noFill/>
              </a:ln>
              <a:solidFill>
                <a:srgbClr val="002060"/>
              </a:solidFill>
              <a:effectLst/>
              <a:uLnTx/>
              <a:uFillTx/>
              <a:latin typeface="Candara" panose="020E0502030303020204" pitchFamily="34" charset="0"/>
            </a:endParaRPr>
          </a:p>
        </p:txBody>
      </p:sp>
      <p:cxnSp>
        <p:nvCxnSpPr>
          <p:cNvPr id="23" name="Conector recto 22">
            <a:extLst>
              <a:ext uri="{FF2B5EF4-FFF2-40B4-BE49-F238E27FC236}">
                <a16:creationId xmlns:a16="http://schemas.microsoft.com/office/drawing/2014/main" id="{947D6E3F-6272-4E19-AFE0-1140A63A43F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24" name="Imagen 23">
            <a:extLst>
              <a:ext uri="{FF2B5EF4-FFF2-40B4-BE49-F238E27FC236}">
                <a16:creationId xmlns:a16="http://schemas.microsoft.com/office/drawing/2014/main" id="{E245157E-39ED-4440-87A7-B30D00A094C9}"/>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819637" y="62942"/>
            <a:ext cx="1073171" cy="1112117"/>
          </a:xfrm>
          <a:prstGeom prst="rect">
            <a:avLst/>
          </a:prstGeom>
        </p:spPr>
      </p:pic>
      <p:cxnSp>
        <p:nvCxnSpPr>
          <p:cNvPr id="26" name="Conector recto 25">
            <a:extLst>
              <a:ext uri="{FF2B5EF4-FFF2-40B4-BE49-F238E27FC236}">
                <a16:creationId xmlns:a16="http://schemas.microsoft.com/office/drawing/2014/main" id="{A9E7709F-7D96-4A63-B239-B5D14ED73527}"/>
              </a:ext>
            </a:extLst>
          </p:cNvPr>
          <p:cNvCxnSpPr>
            <a:cxnSpLocks/>
          </p:cNvCxnSpPr>
          <p:nvPr/>
        </p:nvCxnSpPr>
        <p:spPr>
          <a:xfrm flipH="1" flipV="1">
            <a:off x="1930192" y="2617442"/>
            <a:ext cx="2049456" cy="802613"/>
          </a:xfrm>
          <a:prstGeom prst="line">
            <a:avLst/>
          </a:prstGeom>
          <a:ln>
            <a:solidFill>
              <a:srgbClr val="002060"/>
            </a:solidFill>
            <a:prstDash val="dash"/>
          </a:ln>
        </p:spPr>
        <p:style>
          <a:lnRef idx="1">
            <a:schemeClr val="accent1"/>
          </a:lnRef>
          <a:fillRef idx="0">
            <a:schemeClr val="accent1"/>
          </a:fillRef>
          <a:effectRef idx="0">
            <a:schemeClr val="accent1"/>
          </a:effectRef>
          <a:fontRef idx="minor">
            <a:schemeClr val="tx1"/>
          </a:fontRef>
        </p:style>
      </p:cxnSp>
      <p:sp>
        <p:nvSpPr>
          <p:cNvPr id="27" name="Título 1">
            <a:extLst>
              <a:ext uri="{FF2B5EF4-FFF2-40B4-BE49-F238E27FC236}">
                <a16:creationId xmlns:a16="http://schemas.microsoft.com/office/drawing/2014/main" id="{08C09CD8-6E9D-8EEF-89E5-673B685600AB}"/>
              </a:ext>
            </a:extLst>
          </p:cNvPr>
          <p:cNvSpPr txBox="1">
            <a:spLocks/>
          </p:cNvSpPr>
          <p:nvPr/>
        </p:nvSpPr>
        <p:spPr>
          <a:xfrm>
            <a:off x="5935824" y="5215245"/>
            <a:ext cx="2984950" cy="947076"/>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400" b="1" i="0" u="none" strike="noStrike" kern="1200" cap="none" spc="0" normalizeH="0" baseline="0" noProof="0">
                <a:ln>
                  <a:noFill/>
                </a:ln>
                <a:solidFill>
                  <a:srgbClr val="4472C4">
                    <a:lumMod val="50000"/>
                  </a:srgbClr>
                </a:solidFill>
                <a:effectLst/>
                <a:uLnTx/>
                <a:uFillTx/>
                <a:latin typeface="Calibri" panose="020F0502020204030204"/>
                <a:ea typeface="+mj-ea"/>
                <a:cs typeface="+mj-cs"/>
              </a:rPr>
              <a:t>TEUSAQUILLO</a:t>
            </a:r>
            <a:r>
              <a:rPr kumimoji="0" lang="es-CO" sz="1400" b="1" i="0" u="none" strike="noStrike" kern="1200" cap="none" spc="0" normalizeH="0" baseline="0" noProof="0">
                <a:ln>
                  <a:noFill/>
                </a:ln>
                <a:solidFill>
                  <a:srgbClr val="4472C4">
                    <a:lumMod val="50000"/>
                  </a:srgbClr>
                </a:solidFill>
                <a:effectLst/>
                <a:uLnTx/>
                <a:uFillTx/>
                <a:latin typeface="Calibri Light" panose="020F0302020204030204"/>
                <a:ea typeface="+mj-ea"/>
                <a:cs typeface="+mj-cs"/>
              </a:rPr>
              <a:t>        </a:t>
            </a:r>
            <a:r>
              <a:rPr kumimoji="0" lang="es-CO" sz="1400" b="1" i="0" u="none" strike="noStrike" kern="1200" cap="none" spc="0" normalizeH="0" baseline="0" noProof="0">
                <a:ln>
                  <a:noFill/>
                </a:ln>
                <a:solidFill>
                  <a:srgbClr val="4472C4">
                    <a:lumMod val="50000"/>
                  </a:srgbClr>
                </a:solidFill>
                <a:effectLst/>
                <a:uLnTx/>
                <a:uFillTx/>
                <a:latin typeface="Calibri" panose="020F0502020204030204"/>
                <a:ea typeface="+mj-ea"/>
                <a:cs typeface="+mj-cs"/>
              </a:rPr>
              <a:t>TUNJUELITO              </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400" b="0" i="0" u="none" strike="noStrike" kern="1200" cap="small" spc="0" normalizeH="0" baseline="0" noProof="0">
                <a:ln>
                  <a:noFill/>
                </a:ln>
                <a:solidFill>
                  <a:srgbClr val="4472C4">
                    <a:lumMod val="50000"/>
                  </a:srgbClr>
                </a:solidFill>
                <a:effectLst/>
                <a:uLnTx/>
                <a:uFillTx/>
                <a:latin typeface="Calibri Light" panose="020F0302020204030204"/>
                <a:ea typeface="+mj-ea"/>
                <a:cs typeface="+mj-cs"/>
              </a:rPr>
              <a:t>Pablo VI</a:t>
            </a:r>
            <a:r>
              <a:rPr kumimoji="0" lang="es-CO" sz="1400" b="1" i="0" u="none" strike="noStrike" kern="1200" cap="none" spc="0" normalizeH="0" baseline="0" noProof="0">
                <a:ln>
                  <a:noFill/>
                </a:ln>
                <a:solidFill>
                  <a:srgbClr val="4472C4">
                    <a:lumMod val="50000"/>
                  </a:srgbClr>
                </a:solidFill>
                <a:effectLst/>
                <a:uLnTx/>
                <a:uFillTx/>
                <a:latin typeface="Calibri" panose="020F0502020204030204"/>
                <a:ea typeface="+mj-ea"/>
                <a:cs typeface="+mj-cs"/>
              </a:rPr>
              <a:t>	            </a:t>
            </a:r>
            <a:r>
              <a:rPr kumimoji="0" lang="es-CO" sz="1400" b="0" i="0" u="none" strike="noStrike" kern="1200" cap="small" spc="0" normalizeH="0" baseline="0" noProof="0">
                <a:ln>
                  <a:noFill/>
                </a:ln>
                <a:solidFill>
                  <a:srgbClr val="4472C4">
                    <a:lumMod val="50000"/>
                  </a:srgbClr>
                </a:solidFill>
                <a:effectLst/>
                <a:uLnTx/>
                <a:uFillTx/>
                <a:latin typeface="Calibri Light" panose="020F0302020204030204"/>
                <a:ea typeface="+mj-ea"/>
                <a:cs typeface="+mj-cs"/>
              </a:rPr>
              <a:t>Nuevo </a:t>
            </a:r>
            <a:r>
              <a:rPr kumimoji="0" lang="es-CO" sz="1400" b="0" i="0" u="none" strike="noStrike" kern="1200" cap="small" spc="0" normalizeH="0" baseline="0" noProof="0" err="1">
                <a:ln>
                  <a:noFill/>
                </a:ln>
                <a:solidFill>
                  <a:srgbClr val="4472C4">
                    <a:lumMod val="50000"/>
                  </a:srgbClr>
                </a:solidFill>
                <a:effectLst/>
                <a:uLnTx/>
                <a:uFillTx/>
                <a:latin typeface="Calibri Light" panose="020F0302020204030204"/>
                <a:ea typeface="+mj-ea"/>
                <a:cs typeface="+mj-cs"/>
              </a:rPr>
              <a:t>Muzú</a:t>
            </a:r>
            <a:endParaRPr kumimoji="0" lang="es-CO" sz="1400" b="0" i="0" u="none" strike="noStrike" kern="1200" cap="small" spc="0" normalizeH="0" baseline="0" noProof="0">
              <a:ln>
                <a:noFill/>
              </a:ln>
              <a:solidFill>
                <a:srgbClr val="4472C4">
                  <a:lumMod val="50000"/>
                </a:srgbClr>
              </a:solidFill>
              <a:effectLst/>
              <a:uLnTx/>
              <a:uFillTx/>
              <a:latin typeface="Calibri Light" panose="020F0302020204030204"/>
              <a:ea typeface="+mj-ea"/>
              <a:cs typeface="+mj-cs"/>
            </a:endParaRP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400" b="0" i="0" u="none" strike="noStrike" kern="1200" cap="small" spc="0" normalizeH="0" baseline="0" noProof="0">
                <a:ln>
                  <a:noFill/>
                </a:ln>
                <a:solidFill>
                  <a:srgbClr val="4472C4">
                    <a:lumMod val="50000"/>
                  </a:srgbClr>
                </a:solidFill>
                <a:effectLst/>
                <a:uLnTx/>
                <a:uFillTx/>
                <a:latin typeface="Calibri" panose="020F0502020204030204"/>
                <a:ea typeface="+mj-ea"/>
                <a:cs typeface="+mj-cs"/>
              </a:rPr>
              <a:t> 	</a:t>
            </a:r>
            <a:endParaRPr kumimoji="0" lang="es-CO" sz="1400" b="0" i="0" u="none" strike="noStrike" kern="1200" cap="small" spc="0" normalizeH="0" baseline="0" noProof="0">
              <a:ln>
                <a:noFill/>
              </a:ln>
              <a:solidFill>
                <a:srgbClr val="4472C4">
                  <a:lumMod val="50000"/>
                </a:srgbClr>
              </a:solidFill>
              <a:effectLst/>
              <a:uLnTx/>
              <a:uFillTx/>
              <a:latin typeface="Calibri Light" panose="020F0302020204030204"/>
              <a:ea typeface="+mj-ea"/>
              <a:cs typeface="+mj-cs"/>
            </a:endParaRPr>
          </a:p>
        </p:txBody>
      </p:sp>
    </p:spTree>
    <p:extLst>
      <p:ext uri="{BB962C8B-B14F-4D97-AF65-F5344CB8AC3E}">
        <p14:creationId xmlns:p14="http://schemas.microsoft.com/office/powerpoint/2010/main" val="1603932459"/>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ángulo 4">
            <a:extLst>
              <a:ext uri="{FF2B5EF4-FFF2-40B4-BE49-F238E27FC236}">
                <a16:creationId xmlns:a16="http://schemas.microsoft.com/office/drawing/2014/main" id="{D2A28920-2213-43AA-AC8F-8255EFA3B43D}"/>
              </a:ext>
            </a:extLst>
          </p:cNvPr>
          <p:cNvSpPr/>
          <p:nvPr/>
        </p:nvSpPr>
        <p:spPr>
          <a:xfrm>
            <a:off x="446427" y="2037494"/>
            <a:ext cx="11348044" cy="3087812"/>
          </a:xfrm>
          <a:prstGeom prst="rect">
            <a:avLst/>
          </a:prstGeom>
          <a:solidFill>
            <a:srgbClr val="122D4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3" name="Grupo 2">
            <a:extLst>
              <a:ext uri="{FF2B5EF4-FFF2-40B4-BE49-F238E27FC236}">
                <a16:creationId xmlns:a16="http://schemas.microsoft.com/office/drawing/2014/main" id="{A28DA0D9-345E-4F23-8A7D-98B05730DD8D}"/>
              </a:ext>
            </a:extLst>
          </p:cNvPr>
          <p:cNvGrpSpPr/>
          <p:nvPr/>
        </p:nvGrpSpPr>
        <p:grpSpPr>
          <a:xfrm>
            <a:off x="421978" y="1605049"/>
            <a:ext cx="11348044" cy="468155"/>
            <a:chOff x="535336" y="1429010"/>
            <a:chExt cx="11086768" cy="452082"/>
          </a:xfrm>
        </p:grpSpPr>
        <p:pic>
          <p:nvPicPr>
            <p:cNvPr id="2" name="Imagen 1">
              <a:extLst>
                <a:ext uri="{FF2B5EF4-FFF2-40B4-BE49-F238E27FC236}">
                  <a16:creationId xmlns:a16="http://schemas.microsoft.com/office/drawing/2014/main" id="{47107DB3-BF12-4818-AC00-859F2742F332}"/>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535336" y="1429763"/>
              <a:ext cx="3797615" cy="450981"/>
            </a:xfrm>
            <a:prstGeom prst="rect">
              <a:avLst/>
            </a:prstGeom>
          </p:spPr>
        </p:pic>
        <p:pic>
          <p:nvPicPr>
            <p:cNvPr id="28" name="Imagen 27">
              <a:extLst>
                <a:ext uri="{FF2B5EF4-FFF2-40B4-BE49-F238E27FC236}">
                  <a16:creationId xmlns:a16="http://schemas.microsoft.com/office/drawing/2014/main" id="{17392E58-BB37-4EF7-A00D-94CDD1132665}"/>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4182942" y="1429010"/>
              <a:ext cx="3797615" cy="450981"/>
            </a:xfrm>
            <a:prstGeom prst="rect">
              <a:avLst/>
            </a:prstGeom>
          </p:spPr>
        </p:pic>
        <p:pic>
          <p:nvPicPr>
            <p:cNvPr id="30" name="Imagen 29">
              <a:extLst>
                <a:ext uri="{FF2B5EF4-FFF2-40B4-BE49-F238E27FC236}">
                  <a16:creationId xmlns:a16="http://schemas.microsoft.com/office/drawing/2014/main" id="{2FB4C933-2490-4A2D-8471-B0217D8EFAB5}"/>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7824489" y="1430111"/>
              <a:ext cx="3797615" cy="450981"/>
            </a:xfrm>
            <a:prstGeom prst="rect">
              <a:avLst/>
            </a:prstGeom>
          </p:spPr>
        </p:pic>
      </p:grpSp>
      <p:sp>
        <p:nvSpPr>
          <p:cNvPr id="33" name="CuadroTexto 32">
            <a:extLst>
              <a:ext uri="{FF2B5EF4-FFF2-40B4-BE49-F238E27FC236}">
                <a16:creationId xmlns:a16="http://schemas.microsoft.com/office/drawing/2014/main" id="{55416C71-772A-498D-B7D9-C6D1C494C8FC}"/>
              </a:ext>
            </a:extLst>
          </p:cNvPr>
          <p:cNvSpPr txBox="1"/>
          <p:nvPr/>
        </p:nvSpPr>
        <p:spPr>
          <a:xfrm>
            <a:off x="1401696" y="253867"/>
            <a:ext cx="10233804" cy="892552"/>
          </a:xfrm>
          <a:prstGeom prst="rect">
            <a:avLst/>
          </a:prstGeom>
          <a:noFill/>
        </p:spPr>
        <p:txBody>
          <a:bodyPr wrap="square" lIns="91440" tIns="45720" rIns="91440" bIns="45720" rtlCol="0" anchor="t">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marL="457200" marR="0" lvl="1" indent="0" algn="l" defTabSz="914400" rtl="0" eaLnBrk="1" fontAlgn="auto" latinLnBrk="0" hangingPunct="1">
              <a:lnSpc>
                <a:spcPct val="100000"/>
              </a:lnSpc>
              <a:spcBef>
                <a:spcPts val="0"/>
              </a:spcBef>
              <a:spcAft>
                <a:spcPts val="0"/>
              </a:spcAft>
              <a:buClrTx/>
              <a:buSzTx/>
              <a:buFontTx/>
              <a:buNone/>
              <a:tabLst>
                <a:tab pos="914400" algn="l"/>
              </a:tabLst>
              <a:defRPr/>
            </a:pPr>
            <a:r>
              <a:rPr kumimoji="0" lang="es-CO" sz="3600" b="1" i="0" u="none" strike="noStrike" kern="0" cap="small" spc="0" normalizeH="0" baseline="0" noProof="0" dirty="0">
                <a:ln>
                  <a:noFill/>
                </a:ln>
                <a:solidFill>
                  <a:srgbClr val="4472C4">
                    <a:lumMod val="50000"/>
                  </a:srgbClr>
                </a:solidFill>
                <a:effectLst/>
                <a:uLnTx/>
                <a:uFillTx/>
                <a:latin typeface="Candara" panose="020E0502030303020204" pitchFamily="34" charset="0"/>
                <a:ea typeface="+mn-ea"/>
                <a:cs typeface="+mn-cs"/>
              </a:rPr>
              <a:t>CONTENEDORES</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1600" b="0" i="0" u="none" strike="noStrike" kern="1200" cap="small" spc="0" normalizeH="0" baseline="0" noProof="0" dirty="0">
                <a:ln>
                  <a:noFill/>
                </a:ln>
                <a:solidFill>
                  <a:srgbClr val="4472C4">
                    <a:lumMod val="50000"/>
                  </a:srgbClr>
                </a:solidFill>
                <a:effectLst/>
                <a:uLnTx/>
                <a:uFillTx/>
                <a:latin typeface="Candara" panose="020E0502030303020204" pitchFamily="34" charset="0"/>
                <a:ea typeface="+mn-ea"/>
                <a:cs typeface="+mn-cs"/>
              </a:rPr>
              <a:t>           </a:t>
            </a:r>
            <a:r>
              <a:rPr kumimoji="0" lang="es-MX" sz="1600" b="0" i="0" u="none" strike="noStrike" kern="1200" cap="small" spc="0" normalizeH="0" baseline="0" noProof="0" dirty="0">
                <a:ln>
                  <a:noFill/>
                </a:ln>
                <a:solidFill>
                  <a:srgbClr val="4472C4">
                    <a:lumMod val="50000"/>
                  </a:srgbClr>
                </a:solidFill>
                <a:effectLst/>
                <a:uLnTx/>
                <a:uFillTx/>
                <a:latin typeface="Candara" panose="020E0502030303020204" pitchFamily="34" charset="0"/>
                <a:ea typeface="+mn-ea"/>
                <a:cs typeface="+mn-cs"/>
              </a:rPr>
              <a:t>esquema de Contenerización abril - 2024</a:t>
            </a:r>
            <a:endParaRPr kumimoji="0" lang="es-CO" sz="1600" b="0" i="0" u="none" strike="noStrike" kern="1200" cap="small" spc="0" normalizeH="0" baseline="0" noProof="0" dirty="0">
              <a:ln>
                <a:noFill/>
              </a:ln>
              <a:solidFill>
                <a:srgbClr val="4472C4">
                  <a:lumMod val="50000"/>
                </a:srgbClr>
              </a:solidFill>
              <a:effectLst/>
              <a:uLnTx/>
              <a:uFillTx/>
              <a:latin typeface="Candara" panose="020E0502030303020204" pitchFamily="34" charset="0"/>
              <a:ea typeface="+mn-ea"/>
              <a:cs typeface="+mn-cs"/>
            </a:endParaRPr>
          </a:p>
        </p:txBody>
      </p:sp>
      <p:pic>
        <p:nvPicPr>
          <p:cNvPr id="34" name="Imagen 33">
            <a:extLst>
              <a:ext uri="{FF2B5EF4-FFF2-40B4-BE49-F238E27FC236}">
                <a16:creationId xmlns:a16="http://schemas.microsoft.com/office/drawing/2014/main" id="{0B353A85-019B-4155-B5BC-4E78CD96EE8D}"/>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429279" y="34302"/>
            <a:ext cx="1073171" cy="1112117"/>
          </a:xfrm>
          <a:prstGeom prst="rect">
            <a:avLst/>
          </a:prstGeom>
        </p:spPr>
      </p:pic>
      <p:grpSp>
        <p:nvGrpSpPr>
          <p:cNvPr id="39" name="Grupo 38">
            <a:extLst>
              <a:ext uri="{FF2B5EF4-FFF2-40B4-BE49-F238E27FC236}">
                <a16:creationId xmlns:a16="http://schemas.microsoft.com/office/drawing/2014/main" id="{D257C88D-B4B3-4536-A793-CF1C5E773E3B}"/>
              </a:ext>
            </a:extLst>
          </p:cNvPr>
          <p:cNvGrpSpPr/>
          <p:nvPr/>
        </p:nvGrpSpPr>
        <p:grpSpPr>
          <a:xfrm>
            <a:off x="421979" y="5131005"/>
            <a:ext cx="11362644" cy="475401"/>
            <a:chOff x="535336" y="1429010"/>
            <a:chExt cx="11086768" cy="459079"/>
          </a:xfrm>
        </p:grpSpPr>
        <p:pic>
          <p:nvPicPr>
            <p:cNvPr id="40" name="Imagen 39">
              <a:extLst>
                <a:ext uri="{FF2B5EF4-FFF2-40B4-BE49-F238E27FC236}">
                  <a16:creationId xmlns:a16="http://schemas.microsoft.com/office/drawing/2014/main" id="{4E35F1C6-A31B-44AB-8189-DF315F6E2C82}"/>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535336" y="1429763"/>
              <a:ext cx="3797615" cy="450981"/>
            </a:xfrm>
            <a:prstGeom prst="rect">
              <a:avLst/>
            </a:prstGeom>
          </p:spPr>
        </p:pic>
        <p:pic>
          <p:nvPicPr>
            <p:cNvPr id="41" name="Imagen 40">
              <a:extLst>
                <a:ext uri="{FF2B5EF4-FFF2-40B4-BE49-F238E27FC236}">
                  <a16:creationId xmlns:a16="http://schemas.microsoft.com/office/drawing/2014/main" id="{9C8EFC08-E093-40D8-B4B8-A035226F3279}"/>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4182942" y="1429010"/>
              <a:ext cx="3797615" cy="450981"/>
            </a:xfrm>
            <a:prstGeom prst="rect">
              <a:avLst/>
            </a:prstGeom>
          </p:spPr>
        </p:pic>
        <p:pic>
          <p:nvPicPr>
            <p:cNvPr id="42" name="Imagen 41">
              <a:extLst>
                <a:ext uri="{FF2B5EF4-FFF2-40B4-BE49-F238E27FC236}">
                  <a16:creationId xmlns:a16="http://schemas.microsoft.com/office/drawing/2014/main" id="{E24736ED-18F4-41CA-A683-9CA8E90C44C8}"/>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7824489" y="1430111"/>
              <a:ext cx="3797615" cy="457978"/>
            </a:xfrm>
            <a:prstGeom prst="rect">
              <a:avLst/>
            </a:prstGeom>
          </p:spPr>
        </p:pic>
      </p:grpSp>
      <p:pic>
        <p:nvPicPr>
          <p:cNvPr id="18" name="Imagen 17">
            <a:extLst>
              <a:ext uri="{FF2B5EF4-FFF2-40B4-BE49-F238E27FC236}">
                <a16:creationId xmlns:a16="http://schemas.microsoft.com/office/drawing/2014/main" id="{E80B7346-DD39-46E7-BA62-0D4E07C6F2BD}"/>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4939927" y="5744539"/>
            <a:ext cx="1280414" cy="1005884"/>
          </a:xfrm>
          <a:prstGeom prst="rect">
            <a:avLst/>
          </a:prstGeom>
        </p:spPr>
      </p:pic>
      <p:sp>
        <p:nvSpPr>
          <p:cNvPr id="4" name="AutoShape 2">
            <a:extLst>
              <a:ext uri="{FF2B5EF4-FFF2-40B4-BE49-F238E27FC236}">
                <a16:creationId xmlns:a16="http://schemas.microsoft.com/office/drawing/2014/main" id="{F272E5A8-4517-460D-97B8-6C9F02EC5C4C}"/>
              </a:ext>
            </a:extLst>
          </p:cNvPr>
          <p:cNvSpPr>
            <a:spLocks noChangeAspect="1" noChangeArrowheads="1"/>
          </p:cNvSpPr>
          <p:nvPr/>
        </p:nvSpPr>
        <p:spPr bwMode="auto">
          <a:xfrm>
            <a:off x="5943600" y="3276600"/>
            <a:ext cx="304800" cy="304800"/>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 name="AutoShape 2">
            <a:extLst>
              <a:ext uri="{FF2B5EF4-FFF2-40B4-BE49-F238E27FC236}">
                <a16:creationId xmlns:a16="http://schemas.microsoft.com/office/drawing/2014/main" id="{2B24318A-F94A-46AB-A1D9-B346E84FC52B}"/>
              </a:ext>
            </a:extLst>
          </p:cNvPr>
          <p:cNvSpPr>
            <a:spLocks noChangeAspect="1" noChangeArrowheads="1"/>
          </p:cNvSpPr>
          <p:nvPr/>
        </p:nvSpPr>
        <p:spPr bwMode="auto">
          <a:xfrm>
            <a:off x="6096000" y="3429000"/>
            <a:ext cx="304800" cy="304800"/>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7" name="Imagen 6">
            <a:extLst>
              <a:ext uri="{FF2B5EF4-FFF2-40B4-BE49-F238E27FC236}">
                <a16:creationId xmlns:a16="http://schemas.microsoft.com/office/drawing/2014/main" id="{12E6FE64-F048-D975-E7DC-1C76C435A747}"/>
              </a:ext>
            </a:extLst>
          </p:cNvPr>
          <p:cNvPicPr>
            <a:picLocks noChangeAspect="1"/>
          </p:cNvPicPr>
          <p:nvPr/>
        </p:nvPicPr>
        <p:blipFill>
          <a:blip r:embed="rId6"/>
          <a:stretch>
            <a:fillRect/>
          </a:stretch>
        </p:blipFill>
        <p:spPr>
          <a:xfrm>
            <a:off x="557335" y="2072064"/>
            <a:ext cx="3700593" cy="3048264"/>
          </a:xfrm>
          <a:prstGeom prst="rect">
            <a:avLst/>
          </a:prstGeom>
        </p:spPr>
      </p:pic>
      <p:pic>
        <p:nvPicPr>
          <p:cNvPr id="10" name="Imagen 9">
            <a:extLst>
              <a:ext uri="{FF2B5EF4-FFF2-40B4-BE49-F238E27FC236}">
                <a16:creationId xmlns:a16="http://schemas.microsoft.com/office/drawing/2014/main" id="{323034C4-EB51-960C-3951-552F643D85D1}"/>
              </a:ext>
            </a:extLst>
          </p:cNvPr>
          <p:cNvPicPr>
            <a:picLocks noChangeAspect="1"/>
          </p:cNvPicPr>
          <p:nvPr/>
        </p:nvPicPr>
        <p:blipFill>
          <a:blip r:embed="rId7"/>
          <a:stretch>
            <a:fillRect/>
          </a:stretch>
        </p:blipFill>
        <p:spPr>
          <a:xfrm>
            <a:off x="4321248" y="2081961"/>
            <a:ext cx="3731075" cy="3048264"/>
          </a:xfrm>
          <a:prstGeom prst="rect">
            <a:avLst/>
          </a:prstGeom>
        </p:spPr>
      </p:pic>
      <p:pic>
        <p:nvPicPr>
          <p:cNvPr id="11" name="Imagen 10">
            <a:extLst>
              <a:ext uri="{FF2B5EF4-FFF2-40B4-BE49-F238E27FC236}">
                <a16:creationId xmlns:a16="http://schemas.microsoft.com/office/drawing/2014/main" id="{4517DB75-577C-106D-C617-B14B0780F391}"/>
              </a:ext>
            </a:extLst>
          </p:cNvPr>
          <p:cNvPicPr>
            <a:picLocks noChangeAspect="1"/>
          </p:cNvPicPr>
          <p:nvPr/>
        </p:nvPicPr>
        <p:blipFill>
          <a:blip r:embed="rId8"/>
          <a:stretch>
            <a:fillRect/>
          </a:stretch>
        </p:blipFill>
        <p:spPr>
          <a:xfrm>
            <a:off x="8132749" y="2080043"/>
            <a:ext cx="3511600" cy="3054361"/>
          </a:xfrm>
          <a:prstGeom prst="rect">
            <a:avLst/>
          </a:prstGeom>
        </p:spPr>
      </p:pic>
    </p:spTree>
    <p:extLst>
      <p:ext uri="{BB962C8B-B14F-4D97-AF65-F5344CB8AC3E}">
        <p14:creationId xmlns:p14="http://schemas.microsoft.com/office/powerpoint/2010/main" val="2553520785"/>
      </p:ext>
    </p:extLst>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ángulo 4">
            <a:extLst>
              <a:ext uri="{FF2B5EF4-FFF2-40B4-BE49-F238E27FC236}">
                <a16:creationId xmlns:a16="http://schemas.microsoft.com/office/drawing/2014/main" id="{D2A28920-2213-43AA-AC8F-8255EFA3B43D}"/>
              </a:ext>
            </a:extLst>
          </p:cNvPr>
          <p:cNvSpPr/>
          <p:nvPr/>
        </p:nvSpPr>
        <p:spPr>
          <a:xfrm>
            <a:off x="407377" y="2037494"/>
            <a:ext cx="11348044" cy="3087812"/>
          </a:xfrm>
          <a:prstGeom prst="rect">
            <a:avLst/>
          </a:prstGeom>
          <a:solidFill>
            <a:srgbClr val="122D4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3" name="Grupo 2">
            <a:extLst>
              <a:ext uri="{FF2B5EF4-FFF2-40B4-BE49-F238E27FC236}">
                <a16:creationId xmlns:a16="http://schemas.microsoft.com/office/drawing/2014/main" id="{A28DA0D9-345E-4F23-8A7D-98B05730DD8D}"/>
              </a:ext>
            </a:extLst>
          </p:cNvPr>
          <p:cNvGrpSpPr/>
          <p:nvPr/>
        </p:nvGrpSpPr>
        <p:grpSpPr>
          <a:xfrm>
            <a:off x="421978" y="1605049"/>
            <a:ext cx="11348043" cy="468155"/>
            <a:chOff x="535336" y="1429010"/>
            <a:chExt cx="11086768" cy="452082"/>
          </a:xfrm>
        </p:grpSpPr>
        <p:pic>
          <p:nvPicPr>
            <p:cNvPr id="2" name="Imagen 1">
              <a:extLst>
                <a:ext uri="{FF2B5EF4-FFF2-40B4-BE49-F238E27FC236}">
                  <a16:creationId xmlns:a16="http://schemas.microsoft.com/office/drawing/2014/main" id="{47107DB3-BF12-4818-AC00-859F2742F332}"/>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535336" y="1429763"/>
              <a:ext cx="3797615" cy="450981"/>
            </a:xfrm>
            <a:prstGeom prst="rect">
              <a:avLst/>
            </a:prstGeom>
          </p:spPr>
        </p:pic>
        <p:pic>
          <p:nvPicPr>
            <p:cNvPr id="28" name="Imagen 27">
              <a:extLst>
                <a:ext uri="{FF2B5EF4-FFF2-40B4-BE49-F238E27FC236}">
                  <a16:creationId xmlns:a16="http://schemas.microsoft.com/office/drawing/2014/main" id="{17392E58-BB37-4EF7-A00D-94CDD1132665}"/>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4182942" y="1429010"/>
              <a:ext cx="3797615" cy="450981"/>
            </a:xfrm>
            <a:prstGeom prst="rect">
              <a:avLst/>
            </a:prstGeom>
          </p:spPr>
        </p:pic>
        <p:pic>
          <p:nvPicPr>
            <p:cNvPr id="30" name="Imagen 29">
              <a:extLst>
                <a:ext uri="{FF2B5EF4-FFF2-40B4-BE49-F238E27FC236}">
                  <a16:creationId xmlns:a16="http://schemas.microsoft.com/office/drawing/2014/main" id="{2FB4C933-2490-4A2D-8471-B0217D8EFAB5}"/>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7824489" y="1430111"/>
              <a:ext cx="3797615" cy="450981"/>
            </a:xfrm>
            <a:prstGeom prst="rect">
              <a:avLst/>
            </a:prstGeom>
          </p:spPr>
        </p:pic>
      </p:grpSp>
      <p:sp>
        <p:nvSpPr>
          <p:cNvPr id="33" name="CuadroTexto 32">
            <a:extLst>
              <a:ext uri="{FF2B5EF4-FFF2-40B4-BE49-F238E27FC236}">
                <a16:creationId xmlns:a16="http://schemas.microsoft.com/office/drawing/2014/main" id="{55416C71-772A-498D-B7D9-C6D1C494C8FC}"/>
              </a:ext>
            </a:extLst>
          </p:cNvPr>
          <p:cNvSpPr txBox="1"/>
          <p:nvPr/>
        </p:nvSpPr>
        <p:spPr>
          <a:xfrm>
            <a:off x="1207732" y="243419"/>
            <a:ext cx="10233804" cy="892552"/>
          </a:xfrm>
          <a:prstGeom prst="rect">
            <a:avLst/>
          </a:prstGeom>
          <a:noFill/>
        </p:spPr>
        <p:txBody>
          <a:bodyPr wrap="square" lIns="91440" tIns="45720" rIns="91440" bIns="45720" rtlCol="0" anchor="t">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marL="457200" marR="0" lvl="1" indent="0" algn="l" defTabSz="914400" rtl="0" eaLnBrk="1" fontAlgn="auto" latinLnBrk="0" hangingPunct="1">
              <a:lnSpc>
                <a:spcPct val="100000"/>
              </a:lnSpc>
              <a:spcBef>
                <a:spcPts val="0"/>
              </a:spcBef>
              <a:spcAft>
                <a:spcPts val="0"/>
              </a:spcAft>
              <a:buClrTx/>
              <a:buSzTx/>
              <a:buFontTx/>
              <a:buNone/>
              <a:tabLst>
                <a:tab pos="914400" algn="l"/>
              </a:tabLst>
              <a:defRPr/>
            </a:pPr>
            <a:r>
              <a:rPr kumimoji="0" lang="es-CO" sz="3600" b="1" i="0" u="none" strike="noStrike" kern="0" cap="small" spc="0" normalizeH="0" baseline="0" noProof="0" dirty="0">
                <a:ln>
                  <a:noFill/>
                </a:ln>
                <a:solidFill>
                  <a:srgbClr val="4472C4">
                    <a:lumMod val="50000"/>
                  </a:srgbClr>
                </a:solidFill>
                <a:effectLst/>
                <a:uLnTx/>
                <a:uFillTx/>
                <a:latin typeface="Candara" panose="020E0502030303020204" pitchFamily="34" charset="0"/>
                <a:ea typeface="+mn-ea"/>
                <a:cs typeface="+mn-cs"/>
              </a:rPr>
              <a:t>CONTENEDORES</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1600" b="0" i="0" u="none" strike="noStrike" kern="1200" cap="small" spc="0" normalizeH="0" baseline="0" noProof="0" dirty="0">
                <a:ln>
                  <a:noFill/>
                </a:ln>
                <a:solidFill>
                  <a:srgbClr val="4472C4">
                    <a:lumMod val="50000"/>
                  </a:srgbClr>
                </a:solidFill>
                <a:effectLst/>
                <a:uLnTx/>
                <a:uFillTx/>
                <a:latin typeface="Candara" panose="020E0502030303020204" pitchFamily="34" charset="0"/>
                <a:ea typeface="+mn-ea"/>
                <a:cs typeface="+mn-cs"/>
              </a:rPr>
              <a:t>           </a:t>
            </a:r>
            <a:r>
              <a:rPr kumimoji="0" lang="es-MX" sz="1600" b="0" i="0" u="none" strike="noStrike" kern="1200" cap="small" spc="0" normalizeH="0" baseline="0" noProof="0" dirty="0">
                <a:ln>
                  <a:noFill/>
                </a:ln>
                <a:solidFill>
                  <a:srgbClr val="4472C4">
                    <a:lumMod val="50000"/>
                  </a:srgbClr>
                </a:solidFill>
                <a:effectLst/>
                <a:uLnTx/>
                <a:uFillTx/>
                <a:latin typeface="Candara" panose="020E0502030303020204" pitchFamily="34" charset="0"/>
                <a:ea typeface="+mn-ea"/>
                <a:cs typeface="+mn-cs"/>
              </a:rPr>
              <a:t>esquema de Contenerización abril - 2024</a:t>
            </a:r>
            <a:endParaRPr kumimoji="0" lang="es-CO" sz="1600" b="0" i="0" u="none" strike="noStrike" kern="1200" cap="small" spc="0" normalizeH="0" baseline="0" noProof="0" dirty="0">
              <a:ln>
                <a:noFill/>
              </a:ln>
              <a:solidFill>
                <a:srgbClr val="4472C4">
                  <a:lumMod val="50000"/>
                </a:srgbClr>
              </a:solidFill>
              <a:effectLst/>
              <a:uLnTx/>
              <a:uFillTx/>
              <a:latin typeface="Candara" panose="020E0502030303020204" pitchFamily="34" charset="0"/>
              <a:ea typeface="+mn-ea"/>
              <a:cs typeface="+mn-cs"/>
            </a:endParaRPr>
          </a:p>
        </p:txBody>
      </p:sp>
      <p:pic>
        <p:nvPicPr>
          <p:cNvPr id="34" name="Imagen 33">
            <a:extLst>
              <a:ext uri="{FF2B5EF4-FFF2-40B4-BE49-F238E27FC236}">
                <a16:creationId xmlns:a16="http://schemas.microsoft.com/office/drawing/2014/main" id="{0B353A85-019B-4155-B5BC-4E78CD96EE8D}"/>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429279" y="34302"/>
            <a:ext cx="1073171" cy="1112117"/>
          </a:xfrm>
          <a:prstGeom prst="rect">
            <a:avLst/>
          </a:prstGeom>
        </p:spPr>
      </p:pic>
      <p:grpSp>
        <p:nvGrpSpPr>
          <p:cNvPr id="39" name="Grupo 38">
            <a:extLst>
              <a:ext uri="{FF2B5EF4-FFF2-40B4-BE49-F238E27FC236}">
                <a16:creationId xmlns:a16="http://schemas.microsoft.com/office/drawing/2014/main" id="{D257C88D-B4B3-4536-A793-CF1C5E773E3B}"/>
              </a:ext>
            </a:extLst>
          </p:cNvPr>
          <p:cNvGrpSpPr/>
          <p:nvPr/>
        </p:nvGrpSpPr>
        <p:grpSpPr>
          <a:xfrm>
            <a:off x="421979" y="5152271"/>
            <a:ext cx="11362644" cy="475401"/>
            <a:chOff x="535336" y="1429010"/>
            <a:chExt cx="11086768" cy="459079"/>
          </a:xfrm>
        </p:grpSpPr>
        <p:pic>
          <p:nvPicPr>
            <p:cNvPr id="40" name="Imagen 39">
              <a:extLst>
                <a:ext uri="{FF2B5EF4-FFF2-40B4-BE49-F238E27FC236}">
                  <a16:creationId xmlns:a16="http://schemas.microsoft.com/office/drawing/2014/main" id="{4E35F1C6-A31B-44AB-8189-DF315F6E2C82}"/>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535336" y="1429763"/>
              <a:ext cx="3797615" cy="450981"/>
            </a:xfrm>
            <a:prstGeom prst="rect">
              <a:avLst/>
            </a:prstGeom>
          </p:spPr>
        </p:pic>
        <p:pic>
          <p:nvPicPr>
            <p:cNvPr id="41" name="Imagen 40">
              <a:extLst>
                <a:ext uri="{FF2B5EF4-FFF2-40B4-BE49-F238E27FC236}">
                  <a16:creationId xmlns:a16="http://schemas.microsoft.com/office/drawing/2014/main" id="{9C8EFC08-E093-40D8-B4B8-A035226F3279}"/>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4182942" y="1429010"/>
              <a:ext cx="3797615" cy="450981"/>
            </a:xfrm>
            <a:prstGeom prst="rect">
              <a:avLst/>
            </a:prstGeom>
          </p:spPr>
        </p:pic>
        <p:pic>
          <p:nvPicPr>
            <p:cNvPr id="42" name="Imagen 41">
              <a:extLst>
                <a:ext uri="{FF2B5EF4-FFF2-40B4-BE49-F238E27FC236}">
                  <a16:creationId xmlns:a16="http://schemas.microsoft.com/office/drawing/2014/main" id="{E24736ED-18F4-41CA-A683-9CA8E90C44C8}"/>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7824489" y="1430111"/>
              <a:ext cx="3797615" cy="457978"/>
            </a:xfrm>
            <a:prstGeom prst="rect">
              <a:avLst/>
            </a:prstGeom>
          </p:spPr>
        </p:pic>
      </p:grpSp>
      <p:sp>
        <p:nvSpPr>
          <p:cNvPr id="4" name="AutoShape 2">
            <a:extLst>
              <a:ext uri="{FF2B5EF4-FFF2-40B4-BE49-F238E27FC236}">
                <a16:creationId xmlns:a16="http://schemas.microsoft.com/office/drawing/2014/main" id="{F272E5A8-4517-460D-97B8-6C9F02EC5C4C}"/>
              </a:ext>
            </a:extLst>
          </p:cNvPr>
          <p:cNvSpPr>
            <a:spLocks noChangeAspect="1" noChangeArrowheads="1"/>
          </p:cNvSpPr>
          <p:nvPr/>
        </p:nvSpPr>
        <p:spPr bwMode="auto">
          <a:xfrm>
            <a:off x="5943600" y="3276600"/>
            <a:ext cx="304800" cy="304800"/>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 name="AutoShape 2">
            <a:extLst>
              <a:ext uri="{FF2B5EF4-FFF2-40B4-BE49-F238E27FC236}">
                <a16:creationId xmlns:a16="http://schemas.microsoft.com/office/drawing/2014/main" id="{2B24318A-F94A-46AB-A1D9-B346E84FC52B}"/>
              </a:ext>
            </a:extLst>
          </p:cNvPr>
          <p:cNvSpPr>
            <a:spLocks noChangeAspect="1" noChangeArrowheads="1"/>
          </p:cNvSpPr>
          <p:nvPr/>
        </p:nvSpPr>
        <p:spPr bwMode="auto">
          <a:xfrm>
            <a:off x="6096000" y="3429000"/>
            <a:ext cx="304800" cy="304800"/>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10" name="Imagen 10" descr="Logotipo, nombre de la empresa&#10;&#10;Descripción generada automáticamente">
            <a:extLst>
              <a:ext uri="{FF2B5EF4-FFF2-40B4-BE49-F238E27FC236}">
                <a16:creationId xmlns:a16="http://schemas.microsoft.com/office/drawing/2014/main" id="{1EED5616-5ACA-34C2-6108-A8C1FB6DDAAD}"/>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4896927" y="5733352"/>
            <a:ext cx="1779918" cy="998466"/>
          </a:xfrm>
          <a:prstGeom prst="rect">
            <a:avLst/>
          </a:prstGeom>
        </p:spPr>
      </p:pic>
      <p:pic>
        <p:nvPicPr>
          <p:cNvPr id="6" name="Imagen 5">
            <a:extLst>
              <a:ext uri="{FF2B5EF4-FFF2-40B4-BE49-F238E27FC236}">
                <a16:creationId xmlns:a16="http://schemas.microsoft.com/office/drawing/2014/main" id="{2E9726CC-5C65-1318-E27F-D66658D0E6D6}"/>
              </a:ext>
            </a:extLst>
          </p:cNvPr>
          <p:cNvPicPr>
            <a:picLocks noChangeAspect="1"/>
          </p:cNvPicPr>
          <p:nvPr/>
        </p:nvPicPr>
        <p:blipFill>
          <a:blip r:embed="rId6"/>
          <a:stretch>
            <a:fillRect/>
          </a:stretch>
        </p:blipFill>
        <p:spPr>
          <a:xfrm>
            <a:off x="468293" y="2072063"/>
            <a:ext cx="3534852" cy="3053241"/>
          </a:xfrm>
          <a:prstGeom prst="rect">
            <a:avLst/>
          </a:prstGeom>
        </p:spPr>
      </p:pic>
      <p:pic>
        <p:nvPicPr>
          <p:cNvPr id="9" name="Imagen 8">
            <a:extLst>
              <a:ext uri="{FF2B5EF4-FFF2-40B4-BE49-F238E27FC236}">
                <a16:creationId xmlns:a16="http://schemas.microsoft.com/office/drawing/2014/main" id="{668523A4-E958-BC6F-6087-4A41DB0AA32D}"/>
              </a:ext>
            </a:extLst>
          </p:cNvPr>
          <p:cNvPicPr>
            <a:picLocks noChangeAspect="1"/>
          </p:cNvPicPr>
          <p:nvPr/>
        </p:nvPicPr>
        <p:blipFill>
          <a:blip r:embed="rId7"/>
          <a:stretch>
            <a:fillRect/>
          </a:stretch>
        </p:blipFill>
        <p:spPr>
          <a:xfrm>
            <a:off x="4064296" y="2040877"/>
            <a:ext cx="3865199" cy="3103008"/>
          </a:xfrm>
          <a:prstGeom prst="rect">
            <a:avLst/>
          </a:prstGeom>
        </p:spPr>
      </p:pic>
      <p:pic>
        <p:nvPicPr>
          <p:cNvPr id="11" name="Imagen 10">
            <a:extLst>
              <a:ext uri="{FF2B5EF4-FFF2-40B4-BE49-F238E27FC236}">
                <a16:creationId xmlns:a16="http://schemas.microsoft.com/office/drawing/2014/main" id="{97CAE99B-F33E-C2B7-A7B0-695897175C4D}"/>
              </a:ext>
            </a:extLst>
          </p:cNvPr>
          <p:cNvPicPr>
            <a:picLocks noChangeAspect="1"/>
          </p:cNvPicPr>
          <p:nvPr/>
        </p:nvPicPr>
        <p:blipFill>
          <a:blip r:embed="rId8"/>
          <a:stretch>
            <a:fillRect/>
          </a:stretch>
        </p:blipFill>
        <p:spPr>
          <a:xfrm>
            <a:off x="7999308" y="2058949"/>
            <a:ext cx="3694496" cy="3092542"/>
          </a:xfrm>
          <a:prstGeom prst="rect">
            <a:avLst/>
          </a:prstGeom>
        </p:spPr>
      </p:pic>
    </p:spTree>
    <p:extLst>
      <p:ext uri="{BB962C8B-B14F-4D97-AF65-F5344CB8AC3E}">
        <p14:creationId xmlns:p14="http://schemas.microsoft.com/office/powerpoint/2010/main" val="2020907878"/>
      </p:ext>
    </p:extLst>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5" name="Conector recto 24">
            <a:extLst>
              <a:ext uri="{FF2B5EF4-FFF2-40B4-BE49-F238E27FC236}">
                <a16:creationId xmlns:a16="http://schemas.microsoft.com/office/drawing/2014/main" id="{DA16B6E4-DF41-4326-BCC1-3CB68A267211}"/>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pSp>
        <p:nvGrpSpPr>
          <p:cNvPr id="3" name="Grupo 2">
            <a:extLst>
              <a:ext uri="{FF2B5EF4-FFF2-40B4-BE49-F238E27FC236}">
                <a16:creationId xmlns:a16="http://schemas.microsoft.com/office/drawing/2014/main" id="{A28DA0D9-345E-4F23-8A7D-98B05730DD8D}"/>
              </a:ext>
            </a:extLst>
          </p:cNvPr>
          <p:cNvGrpSpPr/>
          <p:nvPr/>
        </p:nvGrpSpPr>
        <p:grpSpPr>
          <a:xfrm>
            <a:off x="421978" y="1596663"/>
            <a:ext cx="11348044" cy="476179"/>
            <a:chOff x="535336" y="1420913"/>
            <a:chExt cx="11086768" cy="459831"/>
          </a:xfrm>
        </p:grpSpPr>
        <p:pic>
          <p:nvPicPr>
            <p:cNvPr id="2" name="Imagen 1">
              <a:extLst>
                <a:ext uri="{FF2B5EF4-FFF2-40B4-BE49-F238E27FC236}">
                  <a16:creationId xmlns:a16="http://schemas.microsoft.com/office/drawing/2014/main" id="{47107DB3-BF12-4818-AC00-859F2742F332}"/>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535336" y="1429763"/>
              <a:ext cx="3797615" cy="450981"/>
            </a:xfrm>
            <a:prstGeom prst="rect">
              <a:avLst/>
            </a:prstGeom>
          </p:spPr>
        </p:pic>
        <p:pic>
          <p:nvPicPr>
            <p:cNvPr id="28" name="Imagen 27">
              <a:extLst>
                <a:ext uri="{FF2B5EF4-FFF2-40B4-BE49-F238E27FC236}">
                  <a16:creationId xmlns:a16="http://schemas.microsoft.com/office/drawing/2014/main" id="{17392E58-BB37-4EF7-A00D-94CDD1132665}"/>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4182942" y="1429010"/>
              <a:ext cx="3797615" cy="450981"/>
            </a:xfrm>
            <a:prstGeom prst="rect">
              <a:avLst/>
            </a:prstGeom>
          </p:spPr>
        </p:pic>
        <p:pic>
          <p:nvPicPr>
            <p:cNvPr id="30" name="Imagen 29">
              <a:extLst>
                <a:ext uri="{FF2B5EF4-FFF2-40B4-BE49-F238E27FC236}">
                  <a16:creationId xmlns:a16="http://schemas.microsoft.com/office/drawing/2014/main" id="{2FB4C933-2490-4A2D-8471-B0217D8EFAB5}"/>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7824489" y="1420913"/>
              <a:ext cx="3797615" cy="450981"/>
            </a:xfrm>
            <a:prstGeom prst="rect">
              <a:avLst/>
            </a:prstGeom>
          </p:spPr>
        </p:pic>
      </p:grpSp>
      <p:sp>
        <p:nvSpPr>
          <p:cNvPr id="33" name="CuadroTexto 32">
            <a:extLst>
              <a:ext uri="{FF2B5EF4-FFF2-40B4-BE49-F238E27FC236}">
                <a16:creationId xmlns:a16="http://schemas.microsoft.com/office/drawing/2014/main" id="{55416C71-772A-498D-B7D9-C6D1C494C8FC}"/>
              </a:ext>
            </a:extLst>
          </p:cNvPr>
          <p:cNvSpPr txBox="1"/>
          <p:nvPr/>
        </p:nvSpPr>
        <p:spPr>
          <a:xfrm>
            <a:off x="1888085" y="218709"/>
            <a:ext cx="9881937" cy="892552"/>
          </a:xfrm>
          <a:prstGeom prst="rect">
            <a:avLst/>
          </a:prstGeom>
          <a:noFill/>
        </p:spPr>
        <p:txBody>
          <a:bodyPr wrap="square" lIns="91440" tIns="45720" rIns="91440" bIns="45720" rtlCol="0" anchor="t">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marL="457200" marR="0" lvl="1" indent="0" algn="l" defTabSz="914400" rtl="0" eaLnBrk="1" fontAlgn="auto" latinLnBrk="0" hangingPunct="1">
              <a:lnSpc>
                <a:spcPct val="100000"/>
              </a:lnSpc>
              <a:spcBef>
                <a:spcPts val="0"/>
              </a:spcBef>
              <a:spcAft>
                <a:spcPts val="0"/>
              </a:spcAft>
              <a:buClrTx/>
              <a:buSzTx/>
              <a:buFontTx/>
              <a:buNone/>
              <a:tabLst>
                <a:tab pos="914400" algn="l"/>
              </a:tabLst>
              <a:defRPr/>
            </a:pPr>
            <a:r>
              <a:rPr kumimoji="0" lang="es-CO" sz="3600" b="1" i="0" u="none" strike="noStrike" kern="0" cap="small" spc="0" normalizeH="0" baseline="0" noProof="0" dirty="0">
                <a:ln>
                  <a:noFill/>
                </a:ln>
                <a:solidFill>
                  <a:srgbClr val="4472C4">
                    <a:lumMod val="50000"/>
                  </a:srgbClr>
                </a:solidFill>
                <a:effectLst/>
                <a:uLnTx/>
                <a:uFillTx/>
                <a:latin typeface="Candara" panose="020E0502030303020204" pitchFamily="34" charset="0"/>
                <a:ea typeface="+mn-ea"/>
                <a:cs typeface="+mn-cs"/>
              </a:rPr>
              <a:t>CONTENEDORES</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1600" b="0" i="0" u="none" strike="noStrike" kern="1200" cap="small" spc="0" normalizeH="0" baseline="0" noProof="0" dirty="0">
                <a:ln>
                  <a:noFill/>
                </a:ln>
                <a:solidFill>
                  <a:srgbClr val="4472C4">
                    <a:lumMod val="50000"/>
                  </a:srgbClr>
                </a:solidFill>
                <a:effectLst/>
                <a:uLnTx/>
                <a:uFillTx/>
                <a:latin typeface="Candara" panose="020E0502030303020204" pitchFamily="34" charset="0"/>
                <a:ea typeface="+mn-ea"/>
                <a:cs typeface="+mn-cs"/>
              </a:rPr>
              <a:t>           </a:t>
            </a:r>
            <a:r>
              <a:rPr kumimoji="0" lang="es-MX" sz="1600" b="0" i="0" u="none" strike="noStrike" kern="1200" cap="small" spc="0" normalizeH="0" baseline="0" noProof="0" dirty="0">
                <a:ln>
                  <a:noFill/>
                </a:ln>
                <a:solidFill>
                  <a:srgbClr val="4472C4">
                    <a:lumMod val="50000"/>
                  </a:srgbClr>
                </a:solidFill>
                <a:effectLst/>
                <a:uLnTx/>
                <a:uFillTx/>
                <a:latin typeface="Candara" panose="020E0502030303020204" pitchFamily="34" charset="0"/>
                <a:ea typeface="+mn-ea"/>
                <a:cs typeface="+mn-cs"/>
              </a:rPr>
              <a:t>esquema de Contenerización abril - 2024</a:t>
            </a:r>
            <a:endParaRPr kumimoji="0" lang="es-CO" sz="1600" b="0" i="0" u="none" strike="noStrike" kern="1200" cap="small" spc="0" normalizeH="0" baseline="0" noProof="0" dirty="0">
              <a:ln>
                <a:noFill/>
              </a:ln>
              <a:solidFill>
                <a:srgbClr val="4472C4">
                  <a:lumMod val="50000"/>
                </a:srgbClr>
              </a:solidFill>
              <a:effectLst/>
              <a:uLnTx/>
              <a:uFillTx/>
              <a:latin typeface="Candara" panose="020E0502030303020204" pitchFamily="34" charset="0"/>
              <a:ea typeface="+mn-ea"/>
              <a:cs typeface="+mn-cs"/>
            </a:endParaRPr>
          </a:p>
        </p:txBody>
      </p:sp>
      <p:pic>
        <p:nvPicPr>
          <p:cNvPr id="34" name="Imagen 33">
            <a:extLst>
              <a:ext uri="{FF2B5EF4-FFF2-40B4-BE49-F238E27FC236}">
                <a16:creationId xmlns:a16="http://schemas.microsoft.com/office/drawing/2014/main" id="{0B353A85-019B-4155-B5BC-4E78CD96EE8D}"/>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819637" y="62942"/>
            <a:ext cx="1073171" cy="1112117"/>
          </a:xfrm>
          <a:prstGeom prst="rect">
            <a:avLst/>
          </a:prstGeom>
        </p:spPr>
      </p:pic>
      <p:grpSp>
        <p:nvGrpSpPr>
          <p:cNvPr id="39" name="Grupo 38">
            <a:extLst>
              <a:ext uri="{FF2B5EF4-FFF2-40B4-BE49-F238E27FC236}">
                <a16:creationId xmlns:a16="http://schemas.microsoft.com/office/drawing/2014/main" id="{D257C88D-B4B3-4536-A793-CF1C5E773E3B}"/>
              </a:ext>
            </a:extLst>
          </p:cNvPr>
          <p:cNvGrpSpPr/>
          <p:nvPr/>
        </p:nvGrpSpPr>
        <p:grpSpPr>
          <a:xfrm>
            <a:off x="421979" y="5143884"/>
            <a:ext cx="11362644" cy="476179"/>
            <a:chOff x="535336" y="1420913"/>
            <a:chExt cx="11086768" cy="459831"/>
          </a:xfrm>
        </p:grpSpPr>
        <p:pic>
          <p:nvPicPr>
            <p:cNvPr id="40" name="Imagen 39">
              <a:extLst>
                <a:ext uri="{FF2B5EF4-FFF2-40B4-BE49-F238E27FC236}">
                  <a16:creationId xmlns:a16="http://schemas.microsoft.com/office/drawing/2014/main" id="{4E35F1C6-A31B-44AB-8189-DF315F6E2C82}"/>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535336" y="1429763"/>
              <a:ext cx="3797615" cy="450981"/>
            </a:xfrm>
            <a:prstGeom prst="rect">
              <a:avLst/>
            </a:prstGeom>
          </p:spPr>
        </p:pic>
        <p:pic>
          <p:nvPicPr>
            <p:cNvPr id="41" name="Imagen 40">
              <a:extLst>
                <a:ext uri="{FF2B5EF4-FFF2-40B4-BE49-F238E27FC236}">
                  <a16:creationId xmlns:a16="http://schemas.microsoft.com/office/drawing/2014/main" id="{9C8EFC08-E093-40D8-B4B8-A035226F3279}"/>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4182942" y="1429010"/>
              <a:ext cx="3797615" cy="450981"/>
            </a:xfrm>
            <a:prstGeom prst="rect">
              <a:avLst/>
            </a:prstGeom>
          </p:spPr>
        </p:pic>
        <p:pic>
          <p:nvPicPr>
            <p:cNvPr id="42" name="Imagen 41">
              <a:extLst>
                <a:ext uri="{FF2B5EF4-FFF2-40B4-BE49-F238E27FC236}">
                  <a16:creationId xmlns:a16="http://schemas.microsoft.com/office/drawing/2014/main" id="{E24736ED-18F4-41CA-A683-9CA8E90C44C8}"/>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7824489" y="1420913"/>
              <a:ext cx="3797615" cy="450981"/>
            </a:xfrm>
            <a:prstGeom prst="rect">
              <a:avLst/>
            </a:prstGeom>
          </p:spPr>
        </p:pic>
      </p:grpSp>
      <p:sp>
        <p:nvSpPr>
          <p:cNvPr id="4" name="AutoShape 2">
            <a:extLst>
              <a:ext uri="{FF2B5EF4-FFF2-40B4-BE49-F238E27FC236}">
                <a16:creationId xmlns:a16="http://schemas.microsoft.com/office/drawing/2014/main" id="{132A8D1A-9112-4DF6-B8FC-6F392692E94A}"/>
              </a:ext>
            </a:extLst>
          </p:cNvPr>
          <p:cNvSpPr>
            <a:spLocks noChangeAspect="1" noChangeArrowheads="1"/>
          </p:cNvSpPr>
          <p:nvPr/>
        </p:nvSpPr>
        <p:spPr bwMode="auto">
          <a:xfrm>
            <a:off x="5943600" y="3276600"/>
            <a:ext cx="304800" cy="304800"/>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19" name="Grupo 18">
            <a:extLst>
              <a:ext uri="{FF2B5EF4-FFF2-40B4-BE49-F238E27FC236}">
                <a16:creationId xmlns:a16="http://schemas.microsoft.com/office/drawing/2014/main" id="{27210316-6954-4E79-84B1-9DC869FF20BC}"/>
              </a:ext>
            </a:extLst>
          </p:cNvPr>
          <p:cNvGrpSpPr/>
          <p:nvPr/>
        </p:nvGrpSpPr>
        <p:grpSpPr>
          <a:xfrm>
            <a:off x="5096166" y="5540053"/>
            <a:ext cx="1280250" cy="1299632"/>
            <a:chOff x="10562619" y="1423954"/>
            <a:chExt cx="1280250" cy="1299632"/>
          </a:xfrm>
        </p:grpSpPr>
        <p:pic>
          <p:nvPicPr>
            <p:cNvPr id="20" name="Picture 2">
              <a:extLst>
                <a:ext uri="{FF2B5EF4-FFF2-40B4-BE49-F238E27FC236}">
                  <a16:creationId xmlns:a16="http://schemas.microsoft.com/office/drawing/2014/main" id="{6DEA5D32-0121-4EBC-A5B6-4C6E71AE1A92}"/>
                </a:ext>
              </a:extLst>
            </p:cNvPr>
            <p:cNvPicPr>
              <a:picLocks noChangeAspect="1" noChangeArrowheads="1"/>
            </p:cNvPicPr>
            <p:nvPr/>
          </p:nvPicPr>
          <p:blipFill rotWithShape="1">
            <a:blip r:embed="rId5" cstate="email">
              <a:extLst>
                <a:ext uri="{28A0092B-C50C-407E-A947-70E740481C1C}">
                  <a14:useLocalDpi xmlns:a14="http://schemas.microsoft.com/office/drawing/2010/main"/>
                </a:ext>
              </a:extLst>
            </a:blip>
            <a:srcRect/>
            <a:stretch/>
          </p:blipFill>
          <p:spPr bwMode="auto">
            <a:xfrm>
              <a:off x="10627933" y="203488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 name="Picture 2">
              <a:extLst>
                <a:ext uri="{FF2B5EF4-FFF2-40B4-BE49-F238E27FC236}">
                  <a16:creationId xmlns:a16="http://schemas.microsoft.com/office/drawing/2014/main" id="{19E67959-006A-451A-BB7A-A0D9CAF46003}"/>
                </a:ext>
              </a:extLst>
            </p:cNvPr>
            <p:cNvPicPr>
              <a:picLocks noChangeAspect="1" noChangeArrowheads="1"/>
            </p:cNvPicPr>
            <p:nvPr/>
          </p:nvPicPr>
          <p:blipFill rotWithShape="1">
            <a:blip r:embed="rId6" cstate="email">
              <a:extLst>
                <a:ext uri="{28A0092B-C50C-407E-A947-70E740481C1C}">
                  <a14:useLocalDpi xmlns:a14="http://schemas.microsoft.com/office/drawing/2010/main"/>
                </a:ext>
              </a:extLst>
            </a:blip>
            <a:srcRect/>
            <a:stretch/>
          </p:blipFill>
          <p:spPr bwMode="auto">
            <a:xfrm>
              <a:off x="10562619" y="142395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7" name="Imagen 6">
            <a:extLst>
              <a:ext uri="{FF2B5EF4-FFF2-40B4-BE49-F238E27FC236}">
                <a16:creationId xmlns:a16="http://schemas.microsoft.com/office/drawing/2014/main" id="{8EB770DC-CC27-B70C-C6A9-6A12616FB9AB}"/>
              </a:ext>
            </a:extLst>
          </p:cNvPr>
          <p:cNvPicPr>
            <a:picLocks noGrp="1" noRot="1" noChangeAspect="1" noMove="1" noResize="1" noEditPoints="1" noAdjustHandles="1" noChangeArrowheads="1" noChangeShapeType="1" noCrop="1"/>
          </p:cNvPicPr>
          <p:nvPr/>
        </p:nvPicPr>
        <p:blipFill>
          <a:blip r:embed="rId7" cstate="email">
            <a:extLst>
              <a:ext uri="{28A0092B-C50C-407E-A947-70E740481C1C}">
                <a14:useLocalDpi xmlns:a14="http://schemas.microsoft.com/office/drawing/2010/main"/>
              </a:ext>
            </a:extLst>
          </a:blip>
          <a:stretch>
            <a:fillRect/>
          </a:stretch>
        </p:blipFill>
        <p:spPr>
          <a:xfrm>
            <a:off x="385414" y="2081523"/>
            <a:ext cx="11363929" cy="3066554"/>
          </a:xfrm>
          <a:prstGeom prst="rect">
            <a:avLst/>
          </a:prstGeom>
        </p:spPr>
      </p:pic>
      <p:pic>
        <p:nvPicPr>
          <p:cNvPr id="5" name="Imagen 4" descr="Imagen que contiene exterior, coche, equipaje, pieza&#10;&#10;Descripción generada automáticamente">
            <a:extLst>
              <a:ext uri="{FF2B5EF4-FFF2-40B4-BE49-F238E27FC236}">
                <a16:creationId xmlns:a16="http://schemas.microsoft.com/office/drawing/2014/main" id="{3FACC51A-EE05-2FB8-937B-B0E8C587C7BD}"/>
              </a:ext>
            </a:extLst>
          </p:cNvPr>
          <p:cNvPicPr>
            <a:picLocks noChangeAspect="1"/>
          </p:cNvPicPr>
          <p:nvPr/>
        </p:nvPicPr>
        <p:blipFill>
          <a:blip r:embed="rId8" cstate="screen">
            <a:extLst>
              <a:ext uri="{28A0092B-C50C-407E-A947-70E740481C1C}">
                <a14:useLocalDpi xmlns:a14="http://schemas.microsoft.com/office/drawing/2010/main"/>
              </a:ext>
            </a:extLst>
          </a:blip>
          <a:stretch>
            <a:fillRect/>
          </a:stretch>
        </p:blipFill>
        <p:spPr>
          <a:xfrm>
            <a:off x="381000" y="2084917"/>
            <a:ext cx="3640667" cy="3058583"/>
          </a:xfrm>
          <a:prstGeom prst="rect">
            <a:avLst/>
          </a:prstGeom>
        </p:spPr>
      </p:pic>
      <p:pic>
        <p:nvPicPr>
          <p:cNvPr id="8" name="Imagen 7">
            <a:extLst>
              <a:ext uri="{FF2B5EF4-FFF2-40B4-BE49-F238E27FC236}">
                <a16:creationId xmlns:a16="http://schemas.microsoft.com/office/drawing/2014/main" id="{CF882123-7EA6-6A6B-46DF-2C9F5D09CCB9}"/>
              </a:ext>
            </a:extLst>
          </p:cNvPr>
          <p:cNvPicPr>
            <a:picLocks noChangeAspect="1"/>
          </p:cNvPicPr>
          <p:nvPr/>
        </p:nvPicPr>
        <p:blipFill>
          <a:blip r:embed="rId9" cstate="screen">
            <a:extLst>
              <a:ext uri="{28A0092B-C50C-407E-A947-70E740481C1C}">
                <a14:useLocalDpi xmlns:a14="http://schemas.microsoft.com/office/drawing/2010/main"/>
              </a:ext>
            </a:extLst>
          </a:blip>
          <a:stretch>
            <a:fillRect/>
          </a:stretch>
        </p:blipFill>
        <p:spPr>
          <a:xfrm>
            <a:off x="4021666" y="2084916"/>
            <a:ext cx="3841751" cy="3058584"/>
          </a:xfrm>
          <a:prstGeom prst="rect">
            <a:avLst/>
          </a:prstGeom>
        </p:spPr>
      </p:pic>
      <p:pic>
        <p:nvPicPr>
          <p:cNvPr id="10" name="Imagen 9" descr="Imagen que contiene camino, exterior, camioneta, calle&#10;&#10;Descripción generada automáticamente">
            <a:extLst>
              <a:ext uri="{FF2B5EF4-FFF2-40B4-BE49-F238E27FC236}">
                <a16:creationId xmlns:a16="http://schemas.microsoft.com/office/drawing/2014/main" id="{DEC4721A-FB78-101E-643E-F465AFEA5C69}"/>
              </a:ext>
            </a:extLst>
          </p:cNvPr>
          <p:cNvPicPr>
            <a:picLocks noChangeAspect="1"/>
          </p:cNvPicPr>
          <p:nvPr/>
        </p:nvPicPr>
        <p:blipFill>
          <a:blip r:embed="rId10" cstate="screen">
            <a:extLst>
              <a:ext uri="{28A0092B-C50C-407E-A947-70E740481C1C}">
                <a14:useLocalDpi xmlns:a14="http://schemas.microsoft.com/office/drawing/2010/main"/>
              </a:ext>
            </a:extLst>
          </a:blip>
          <a:stretch>
            <a:fillRect/>
          </a:stretch>
        </p:blipFill>
        <p:spPr>
          <a:xfrm>
            <a:off x="7863416" y="2084916"/>
            <a:ext cx="3884084" cy="3058584"/>
          </a:xfrm>
          <a:prstGeom prst="rect">
            <a:avLst/>
          </a:prstGeom>
        </p:spPr>
      </p:pic>
    </p:spTree>
    <p:extLst>
      <p:ext uri="{BB962C8B-B14F-4D97-AF65-F5344CB8AC3E}">
        <p14:creationId xmlns:p14="http://schemas.microsoft.com/office/powerpoint/2010/main" val="28123494"/>
      </p:ext>
    </p:extLst>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ángulo 4">
            <a:extLst>
              <a:ext uri="{FF2B5EF4-FFF2-40B4-BE49-F238E27FC236}">
                <a16:creationId xmlns:a16="http://schemas.microsoft.com/office/drawing/2014/main" id="{D2A28920-2213-43AA-AC8F-8255EFA3B43D}"/>
              </a:ext>
            </a:extLst>
          </p:cNvPr>
          <p:cNvSpPr/>
          <p:nvPr/>
        </p:nvSpPr>
        <p:spPr>
          <a:xfrm>
            <a:off x="421979" y="2080448"/>
            <a:ext cx="11348044" cy="3055052"/>
          </a:xfrm>
          <a:prstGeom prst="rect">
            <a:avLst/>
          </a:prstGeom>
          <a:solidFill>
            <a:srgbClr val="122D4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cxnSp>
        <p:nvCxnSpPr>
          <p:cNvPr id="25" name="Conector recto 24">
            <a:extLst>
              <a:ext uri="{FF2B5EF4-FFF2-40B4-BE49-F238E27FC236}">
                <a16:creationId xmlns:a16="http://schemas.microsoft.com/office/drawing/2014/main" id="{DA16B6E4-DF41-4326-BCC1-3CB68A267211}"/>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pSp>
        <p:nvGrpSpPr>
          <p:cNvPr id="3" name="Grupo 2">
            <a:extLst>
              <a:ext uri="{FF2B5EF4-FFF2-40B4-BE49-F238E27FC236}">
                <a16:creationId xmlns:a16="http://schemas.microsoft.com/office/drawing/2014/main" id="{A28DA0D9-345E-4F23-8A7D-98B05730DD8D}"/>
              </a:ext>
            </a:extLst>
          </p:cNvPr>
          <p:cNvGrpSpPr/>
          <p:nvPr/>
        </p:nvGrpSpPr>
        <p:grpSpPr>
          <a:xfrm>
            <a:off x="421978" y="1603592"/>
            <a:ext cx="11348044" cy="483665"/>
            <a:chOff x="535336" y="1427512"/>
            <a:chExt cx="11086768" cy="460462"/>
          </a:xfrm>
        </p:grpSpPr>
        <p:pic>
          <p:nvPicPr>
            <p:cNvPr id="2" name="Imagen 1">
              <a:extLst>
                <a:ext uri="{FF2B5EF4-FFF2-40B4-BE49-F238E27FC236}">
                  <a16:creationId xmlns:a16="http://schemas.microsoft.com/office/drawing/2014/main" id="{47107DB3-BF12-4818-AC00-859F2742F332}"/>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535336" y="1429763"/>
              <a:ext cx="3797615" cy="450981"/>
            </a:xfrm>
            <a:prstGeom prst="rect">
              <a:avLst/>
            </a:prstGeom>
          </p:spPr>
        </p:pic>
        <p:pic>
          <p:nvPicPr>
            <p:cNvPr id="28" name="Imagen 27">
              <a:extLst>
                <a:ext uri="{FF2B5EF4-FFF2-40B4-BE49-F238E27FC236}">
                  <a16:creationId xmlns:a16="http://schemas.microsoft.com/office/drawing/2014/main" id="{17392E58-BB37-4EF7-A00D-94CDD1132665}"/>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4182942" y="1429010"/>
              <a:ext cx="3797615" cy="450981"/>
            </a:xfrm>
            <a:prstGeom prst="rect">
              <a:avLst/>
            </a:prstGeom>
          </p:spPr>
        </p:pic>
        <p:pic>
          <p:nvPicPr>
            <p:cNvPr id="30" name="Imagen 29">
              <a:extLst>
                <a:ext uri="{FF2B5EF4-FFF2-40B4-BE49-F238E27FC236}">
                  <a16:creationId xmlns:a16="http://schemas.microsoft.com/office/drawing/2014/main" id="{2FB4C933-2490-4A2D-8471-B0217D8EFAB5}"/>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7824489" y="1427512"/>
              <a:ext cx="3797615" cy="460462"/>
            </a:xfrm>
            <a:prstGeom prst="rect">
              <a:avLst/>
            </a:prstGeom>
          </p:spPr>
        </p:pic>
      </p:grpSp>
      <p:sp>
        <p:nvSpPr>
          <p:cNvPr id="33" name="CuadroTexto 32">
            <a:extLst>
              <a:ext uri="{FF2B5EF4-FFF2-40B4-BE49-F238E27FC236}">
                <a16:creationId xmlns:a16="http://schemas.microsoft.com/office/drawing/2014/main" id="{55416C71-772A-498D-B7D9-C6D1C494C8FC}"/>
              </a:ext>
            </a:extLst>
          </p:cNvPr>
          <p:cNvSpPr txBox="1"/>
          <p:nvPr/>
        </p:nvSpPr>
        <p:spPr>
          <a:xfrm>
            <a:off x="1589240" y="249450"/>
            <a:ext cx="8708719"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marL="457200" marR="0" lvl="1" indent="0" algn="l" defTabSz="914400" rtl="0" eaLnBrk="1" fontAlgn="auto" latinLnBrk="0" hangingPunct="1">
              <a:lnSpc>
                <a:spcPct val="100000"/>
              </a:lnSpc>
              <a:spcBef>
                <a:spcPts val="0"/>
              </a:spcBef>
              <a:spcAft>
                <a:spcPts val="0"/>
              </a:spcAft>
              <a:buClrTx/>
              <a:buSzTx/>
              <a:buFontTx/>
              <a:buNone/>
              <a:tabLst>
                <a:tab pos="914400" algn="l"/>
              </a:tabLst>
              <a:defRPr/>
            </a:pPr>
            <a:r>
              <a:rPr kumimoji="0" lang="es-CO" sz="3600" b="1" i="0" u="none" strike="noStrike" kern="0" cap="small" spc="0" normalizeH="0" baseline="0" noProof="0" dirty="0">
                <a:ln>
                  <a:noFill/>
                </a:ln>
                <a:solidFill>
                  <a:srgbClr val="4472C4">
                    <a:lumMod val="50000"/>
                  </a:srgbClr>
                </a:solidFill>
                <a:effectLst/>
                <a:uLnTx/>
                <a:uFillTx/>
                <a:latin typeface="Candara" panose="020E0502030303020204" pitchFamily="34" charset="0"/>
                <a:ea typeface="+mn-ea"/>
                <a:cs typeface="+mn-cs"/>
              </a:rPr>
              <a:t>CONTENEDORES</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1600" b="0" i="0" u="none" strike="noStrike" kern="1200" cap="small" spc="0" normalizeH="0" baseline="0" noProof="0" dirty="0">
                <a:ln>
                  <a:noFill/>
                </a:ln>
                <a:solidFill>
                  <a:srgbClr val="4472C4">
                    <a:lumMod val="50000"/>
                  </a:srgbClr>
                </a:solidFill>
                <a:effectLst/>
                <a:uLnTx/>
                <a:uFillTx/>
                <a:latin typeface="Candara" panose="020E0502030303020204" pitchFamily="34" charset="0"/>
                <a:ea typeface="+mn-ea"/>
                <a:cs typeface="+mn-cs"/>
              </a:rPr>
              <a:t>           </a:t>
            </a:r>
            <a:r>
              <a:rPr kumimoji="0" lang="es-MX" sz="1600" b="0" i="0" u="none" strike="noStrike" kern="1200" cap="small" spc="0" normalizeH="0" baseline="0" noProof="0" dirty="0">
                <a:ln>
                  <a:noFill/>
                </a:ln>
                <a:solidFill>
                  <a:srgbClr val="4472C4">
                    <a:lumMod val="50000"/>
                  </a:srgbClr>
                </a:solidFill>
                <a:effectLst/>
                <a:uLnTx/>
                <a:uFillTx/>
                <a:latin typeface="Candara" panose="020E0502030303020204" pitchFamily="34" charset="0"/>
                <a:ea typeface="+mn-ea"/>
                <a:cs typeface="+mn-cs"/>
              </a:rPr>
              <a:t>esquema de Contenerización abril - 2024</a:t>
            </a:r>
            <a:endParaRPr kumimoji="0" lang="es-CO" sz="1600" b="0" i="0" u="none" strike="noStrike" kern="1200" cap="small" spc="0" normalizeH="0" baseline="0" noProof="0" dirty="0">
              <a:ln>
                <a:noFill/>
              </a:ln>
              <a:solidFill>
                <a:srgbClr val="4472C4">
                  <a:lumMod val="50000"/>
                </a:srgbClr>
              </a:solidFill>
              <a:effectLst/>
              <a:uLnTx/>
              <a:uFillTx/>
              <a:latin typeface="Candara" panose="020E0502030303020204" pitchFamily="34" charset="0"/>
              <a:ea typeface="+mn-ea"/>
              <a:cs typeface="+mn-cs"/>
            </a:endParaRPr>
          </a:p>
        </p:txBody>
      </p:sp>
      <p:pic>
        <p:nvPicPr>
          <p:cNvPr id="34" name="Imagen 33">
            <a:extLst>
              <a:ext uri="{FF2B5EF4-FFF2-40B4-BE49-F238E27FC236}">
                <a16:creationId xmlns:a16="http://schemas.microsoft.com/office/drawing/2014/main" id="{0B353A85-019B-4155-B5BC-4E78CD96EE8D}"/>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819637" y="62942"/>
            <a:ext cx="1073171" cy="1112117"/>
          </a:xfrm>
          <a:prstGeom prst="rect">
            <a:avLst/>
          </a:prstGeom>
        </p:spPr>
      </p:pic>
      <p:grpSp>
        <p:nvGrpSpPr>
          <p:cNvPr id="39" name="Grupo 38">
            <a:extLst>
              <a:ext uri="{FF2B5EF4-FFF2-40B4-BE49-F238E27FC236}">
                <a16:creationId xmlns:a16="http://schemas.microsoft.com/office/drawing/2014/main" id="{D257C88D-B4B3-4536-A793-CF1C5E773E3B}"/>
              </a:ext>
            </a:extLst>
          </p:cNvPr>
          <p:cNvGrpSpPr/>
          <p:nvPr/>
        </p:nvGrpSpPr>
        <p:grpSpPr>
          <a:xfrm>
            <a:off x="421977" y="5091982"/>
            <a:ext cx="11362644" cy="476179"/>
            <a:chOff x="535336" y="1420913"/>
            <a:chExt cx="11086768" cy="459831"/>
          </a:xfrm>
        </p:grpSpPr>
        <p:pic>
          <p:nvPicPr>
            <p:cNvPr id="40" name="Imagen 39">
              <a:extLst>
                <a:ext uri="{FF2B5EF4-FFF2-40B4-BE49-F238E27FC236}">
                  <a16:creationId xmlns:a16="http://schemas.microsoft.com/office/drawing/2014/main" id="{4E35F1C6-A31B-44AB-8189-DF315F6E2C82}"/>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535336" y="1429763"/>
              <a:ext cx="3797615" cy="450981"/>
            </a:xfrm>
            <a:prstGeom prst="rect">
              <a:avLst/>
            </a:prstGeom>
          </p:spPr>
        </p:pic>
        <p:pic>
          <p:nvPicPr>
            <p:cNvPr id="41" name="Imagen 40">
              <a:extLst>
                <a:ext uri="{FF2B5EF4-FFF2-40B4-BE49-F238E27FC236}">
                  <a16:creationId xmlns:a16="http://schemas.microsoft.com/office/drawing/2014/main" id="{9C8EFC08-E093-40D8-B4B8-A035226F3279}"/>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4182942" y="1429010"/>
              <a:ext cx="3797615" cy="450981"/>
            </a:xfrm>
            <a:prstGeom prst="rect">
              <a:avLst/>
            </a:prstGeom>
          </p:spPr>
        </p:pic>
        <p:pic>
          <p:nvPicPr>
            <p:cNvPr id="42" name="Imagen 41">
              <a:extLst>
                <a:ext uri="{FF2B5EF4-FFF2-40B4-BE49-F238E27FC236}">
                  <a16:creationId xmlns:a16="http://schemas.microsoft.com/office/drawing/2014/main" id="{E24736ED-18F4-41CA-A683-9CA8E90C44C8}"/>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7824489" y="1420913"/>
              <a:ext cx="3797615" cy="450981"/>
            </a:xfrm>
            <a:prstGeom prst="rect">
              <a:avLst/>
            </a:prstGeom>
          </p:spPr>
        </p:pic>
      </p:grpSp>
      <p:sp>
        <p:nvSpPr>
          <p:cNvPr id="4" name="AutoShape 2">
            <a:extLst>
              <a:ext uri="{FF2B5EF4-FFF2-40B4-BE49-F238E27FC236}">
                <a16:creationId xmlns:a16="http://schemas.microsoft.com/office/drawing/2014/main" id="{132A8D1A-9112-4DF6-B8FC-6F392692E94A}"/>
              </a:ext>
            </a:extLst>
          </p:cNvPr>
          <p:cNvSpPr>
            <a:spLocks noChangeAspect="1" noChangeArrowheads="1"/>
          </p:cNvSpPr>
          <p:nvPr/>
        </p:nvSpPr>
        <p:spPr bwMode="auto">
          <a:xfrm>
            <a:off x="5943600" y="3276600"/>
            <a:ext cx="304800" cy="304800"/>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8" name="Imagen 7">
            <a:extLst>
              <a:ext uri="{FF2B5EF4-FFF2-40B4-BE49-F238E27FC236}">
                <a16:creationId xmlns:a16="http://schemas.microsoft.com/office/drawing/2014/main" id="{D9A73978-3F12-2334-0211-2FD18F954E93}"/>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4737027" y="5951944"/>
            <a:ext cx="1762267" cy="373662"/>
          </a:xfrm>
          <a:prstGeom prst="rect">
            <a:avLst/>
          </a:prstGeom>
        </p:spPr>
      </p:pic>
      <p:pic>
        <p:nvPicPr>
          <p:cNvPr id="7" name="Imagen 6">
            <a:extLst>
              <a:ext uri="{FF2B5EF4-FFF2-40B4-BE49-F238E27FC236}">
                <a16:creationId xmlns:a16="http://schemas.microsoft.com/office/drawing/2014/main" id="{BFE9AB96-4934-AF8F-6A34-E11D2B5ABDF7}"/>
              </a:ext>
            </a:extLst>
          </p:cNvPr>
          <p:cNvPicPr>
            <a:picLocks noChangeAspect="1"/>
          </p:cNvPicPr>
          <p:nvPr/>
        </p:nvPicPr>
        <p:blipFill>
          <a:blip r:embed="rId6" cstate="screen">
            <a:extLst>
              <a:ext uri="{28A0092B-C50C-407E-A947-70E740481C1C}">
                <a14:useLocalDpi xmlns:a14="http://schemas.microsoft.com/office/drawing/2010/main"/>
              </a:ext>
            </a:extLst>
          </a:blip>
          <a:stretch>
            <a:fillRect/>
          </a:stretch>
        </p:blipFill>
        <p:spPr>
          <a:xfrm>
            <a:off x="421977" y="2108507"/>
            <a:ext cx="3718969" cy="2983474"/>
          </a:xfrm>
          <a:prstGeom prst="rect">
            <a:avLst/>
          </a:prstGeom>
        </p:spPr>
      </p:pic>
      <p:pic>
        <p:nvPicPr>
          <p:cNvPr id="9" name="Imagen 8">
            <a:extLst>
              <a:ext uri="{FF2B5EF4-FFF2-40B4-BE49-F238E27FC236}">
                <a16:creationId xmlns:a16="http://schemas.microsoft.com/office/drawing/2014/main" id="{AEC6F371-6486-DFC2-638F-F74523DC4E58}"/>
              </a:ext>
            </a:extLst>
          </p:cNvPr>
          <p:cNvPicPr>
            <a:picLocks noChangeAspect="1"/>
          </p:cNvPicPr>
          <p:nvPr/>
        </p:nvPicPr>
        <p:blipFill>
          <a:blip r:embed="rId7" cstate="screen">
            <a:extLst>
              <a:ext uri="{28A0092B-C50C-407E-A947-70E740481C1C}">
                <a14:useLocalDpi xmlns:a14="http://schemas.microsoft.com/office/drawing/2010/main"/>
              </a:ext>
            </a:extLst>
          </a:blip>
          <a:stretch>
            <a:fillRect/>
          </a:stretch>
        </p:blipFill>
        <p:spPr>
          <a:xfrm>
            <a:off x="4155545" y="2087237"/>
            <a:ext cx="3712767" cy="3004765"/>
          </a:xfrm>
          <a:prstGeom prst="rect">
            <a:avLst/>
          </a:prstGeom>
        </p:spPr>
      </p:pic>
      <p:pic>
        <p:nvPicPr>
          <p:cNvPr id="10" name="Imagen 9">
            <a:extLst>
              <a:ext uri="{FF2B5EF4-FFF2-40B4-BE49-F238E27FC236}">
                <a16:creationId xmlns:a16="http://schemas.microsoft.com/office/drawing/2014/main" id="{2DC38BD1-32D1-E5D8-5AC0-50A43621E3F8}"/>
              </a:ext>
            </a:extLst>
          </p:cNvPr>
          <p:cNvPicPr>
            <a:picLocks noChangeAspect="1"/>
          </p:cNvPicPr>
          <p:nvPr/>
        </p:nvPicPr>
        <p:blipFill>
          <a:blip r:embed="rId8" cstate="screen">
            <a:extLst>
              <a:ext uri="{28A0092B-C50C-407E-A947-70E740481C1C}">
                <a14:useLocalDpi xmlns:a14="http://schemas.microsoft.com/office/drawing/2010/main"/>
              </a:ext>
            </a:extLst>
          </a:blip>
          <a:stretch>
            <a:fillRect/>
          </a:stretch>
        </p:blipFill>
        <p:spPr>
          <a:xfrm>
            <a:off x="7892509" y="2095622"/>
            <a:ext cx="3877512" cy="2987215"/>
          </a:xfrm>
          <a:prstGeom prst="rect">
            <a:avLst/>
          </a:prstGeom>
        </p:spPr>
      </p:pic>
    </p:spTree>
    <p:extLst>
      <p:ext uri="{BB962C8B-B14F-4D97-AF65-F5344CB8AC3E}">
        <p14:creationId xmlns:p14="http://schemas.microsoft.com/office/powerpoint/2010/main" val="2375687897"/>
      </p:ext>
    </p:extLst>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 name="Rectángulo 19">
            <a:extLst>
              <a:ext uri="{FF2B5EF4-FFF2-40B4-BE49-F238E27FC236}">
                <a16:creationId xmlns:a16="http://schemas.microsoft.com/office/drawing/2014/main" id="{18B02E0B-4263-49E9-BB69-C21B8FC436D4}"/>
              </a:ext>
            </a:extLst>
          </p:cNvPr>
          <p:cNvSpPr/>
          <p:nvPr/>
        </p:nvSpPr>
        <p:spPr>
          <a:xfrm>
            <a:off x="421977" y="2133808"/>
            <a:ext cx="11348044" cy="3168931"/>
          </a:xfrm>
          <a:prstGeom prst="rect">
            <a:avLst/>
          </a:prstGeom>
          <a:solidFill>
            <a:srgbClr val="122D4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cxnSp>
        <p:nvCxnSpPr>
          <p:cNvPr id="25" name="Conector recto 24">
            <a:extLst>
              <a:ext uri="{FF2B5EF4-FFF2-40B4-BE49-F238E27FC236}">
                <a16:creationId xmlns:a16="http://schemas.microsoft.com/office/drawing/2014/main" id="{DA16B6E4-DF41-4326-BCC1-3CB68A267211}"/>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pSp>
        <p:nvGrpSpPr>
          <p:cNvPr id="3" name="Grupo 2">
            <a:extLst>
              <a:ext uri="{FF2B5EF4-FFF2-40B4-BE49-F238E27FC236}">
                <a16:creationId xmlns:a16="http://schemas.microsoft.com/office/drawing/2014/main" id="{A28DA0D9-345E-4F23-8A7D-98B05730DD8D}"/>
              </a:ext>
            </a:extLst>
          </p:cNvPr>
          <p:cNvGrpSpPr/>
          <p:nvPr/>
        </p:nvGrpSpPr>
        <p:grpSpPr>
          <a:xfrm>
            <a:off x="421978" y="1704133"/>
            <a:ext cx="11348044" cy="468575"/>
            <a:chOff x="535336" y="1428256"/>
            <a:chExt cx="11086768" cy="452488"/>
          </a:xfrm>
        </p:grpSpPr>
        <p:pic>
          <p:nvPicPr>
            <p:cNvPr id="2" name="Imagen 1">
              <a:extLst>
                <a:ext uri="{FF2B5EF4-FFF2-40B4-BE49-F238E27FC236}">
                  <a16:creationId xmlns:a16="http://schemas.microsoft.com/office/drawing/2014/main" id="{47107DB3-BF12-4818-AC00-859F2742F332}"/>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535336" y="1429763"/>
              <a:ext cx="3797615" cy="450981"/>
            </a:xfrm>
            <a:prstGeom prst="rect">
              <a:avLst/>
            </a:prstGeom>
          </p:spPr>
        </p:pic>
        <p:pic>
          <p:nvPicPr>
            <p:cNvPr id="28" name="Imagen 27">
              <a:extLst>
                <a:ext uri="{FF2B5EF4-FFF2-40B4-BE49-F238E27FC236}">
                  <a16:creationId xmlns:a16="http://schemas.microsoft.com/office/drawing/2014/main" id="{17392E58-BB37-4EF7-A00D-94CDD1132665}"/>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4182942" y="1429010"/>
              <a:ext cx="3797615" cy="450981"/>
            </a:xfrm>
            <a:prstGeom prst="rect">
              <a:avLst/>
            </a:prstGeom>
          </p:spPr>
        </p:pic>
        <p:pic>
          <p:nvPicPr>
            <p:cNvPr id="30" name="Imagen 29">
              <a:extLst>
                <a:ext uri="{FF2B5EF4-FFF2-40B4-BE49-F238E27FC236}">
                  <a16:creationId xmlns:a16="http://schemas.microsoft.com/office/drawing/2014/main" id="{2FB4C933-2490-4A2D-8471-B0217D8EFAB5}"/>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7824489" y="1428256"/>
              <a:ext cx="3797615" cy="448807"/>
            </a:xfrm>
            <a:prstGeom prst="rect">
              <a:avLst/>
            </a:prstGeom>
          </p:spPr>
        </p:pic>
      </p:grpSp>
      <p:sp>
        <p:nvSpPr>
          <p:cNvPr id="33" name="CuadroTexto 32">
            <a:extLst>
              <a:ext uri="{FF2B5EF4-FFF2-40B4-BE49-F238E27FC236}">
                <a16:creationId xmlns:a16="http://schemas.microsoft.com/office/drawing/2014/main" id="{55416C71-772A-498D-B7D9-C6D1C494C8FC}"/>
              </a:ext>
            </a:extLst>
          </p:cNvPr>
          <p:cNvSpPr txBox="1"/>
          <p:nvPr/>
        </p:nvSpPr>
        <p:spPr>
          <a:xfrm>
            <a:off x="1888084" y="256149"/>
            <a:ext cx="9881937"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marL="457200" marR="0" lvl="1" indent="0" algn="l" defTabSz="914400" rtl="0" eaLnBrk="1" fontAlgn="auto" latinLnBrk="0" hangingPunct="1">
              <a:lnSpc>
                <a:spcPct val="100000"/>
              </a:lnSpc>
              <a:spcBef>
                <a:spcPts val="0"/>
              </a:spcBef>
              <a:spcAft>
                <a:spcPts val="0"/>
              </a:spcAft>
              <a:buClrTx/>
              <a:buSzTx/>
              <a:buFontTx/>
              <a:buNone/>
              <a:tabLst>
                <a:tab pos="914400" algn="l"/>
              </a:tabLst>
              <a:defRPr/>
            </a:pPr>
            <a:r>
              <a:rPr kumimoji="0" lang="es-CO" sz="3600" b="1" i="0" u="none" strike="noStrike" kern="0" cap="small" spc="0" normalizeH="0" baseline="0" noProof="0" dirty="0">
                <a:ln>
                  <a:noFill/>
                </a:ln>
                <a:solidFill>
                  <a:srgbClr val="4472C4">
                    <a:lumMod val="50000"/>
                  </a:srgbClr>
                </a:solidFill>
                <a:effectLst/>
                <a:uLnTx/>
                <a:uFillTx/>
                <a:latin typeface="Candara" panose="020E0502030303020204" pitchFamily="34" charset="0"/>
                <a:ea typeface="+mn-ea"/>
                <a:cs typeface="+mn-cs"/>
              </a:rPr>
              <a:t>CONTENEDORES</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1600" b="0" i="0" u="none" strike="noStrike" kern="1200" cap="small" spc="0" normalizeH="0" baseline="0" noProof="0" dirty="0">
                <a:ln>
                  <a:noFill/>
                </a:ln>
                <a:solidFill>
                  <a:srgbClr val="4472C4">
                    <a:lumMod val="50000"/>
                  </a:srgbClr>
                </a:solidFill>
                <a:effectLst/>
                <a:uLnTx/>
                <a:uFillTx/>
                <a:latin typeface="Candara" panose="020E0502030303020204" pitchFamily="34" charset="0"/>
                <a:ea typeface="+mn-ea"/>
                <a:cs typeface="+mn-cs"/>
              </a:rPr>
              <a:t>           </a:t>
            </a:r>
            <a:r>
              <a:rPr kumimoji="0" lang="es-MX" sz="1600" b="0" i="0" u="none" strike="noStrike" kern="1200" cap="small" spc="0" normalizeH="0" baseline="0" noProof="0" dirty="0">
                <a:ln>
                  <a:noFill/>
                </a:ln>
                <a:solidFill>
                  <a:srgbClr val="4472C4">
                    <a:lumMod val="50000"/>
                  </a:srgbClr>
                </a:solidFill>
                <a:effectLst/>
                <a:uLnTx/>
                <a:uFillTx/>
                <a:latin typeface="Candara" panose="020E0502030303020204" pitchFamily="34" charset="0"/>
                <a:ea typeface="+mn-ea"/>
                <a:cs typeface="+mn-cs"/>
              </a:rPr>
              <a:t>esquema de Contenerización abril - 2024</a:t>
            </a:r>
            <a:endParaRPr kumimoji="0" lang="es-CO" sz="1600" b="0" i="0" u="none" strike="noStrike" kern="1200" cap="small" spc="0" normalizeH="0" baseline="0" noProof="0" dirty="0">
              <a:ln>
                <a:noFill/>
              </a:ln>
              <a:solidFill>
                <a:srgbClr val="4472C4">
                  <a:lumMod val="50000"/>
                </a:srgbClr>
              </a:solidFill>
              <a:effectLst/>
              <a:uLnTx/>
              <a:uFillTx/>
              <a:latin typeface="Candara" panose="020E0502030303020204" pitchFamily="34" charset="0"/>
              <a:ea typeface="+mn-ea"/>
              <a:cs typeface="+mn-cs"/>
            </a:endParaRPr>
          </a:p>
        </p:txBody>
      </p:sp>
      <p:pic>
        <p:nvPicPr>
          <p:cNvPr id="34" name="Imagen 33">
            <a:extLst>
              <a:ext uri="{FF2B5EF4-FFF2-40B4-BE49-F238E27FC236}">
                <a16:creationId xmlns:a16="http://schemas.microsoft.com/office/drawing/2014/main" id="{0B353A85-019B-4155-B5BC-4E78CD96EE8D}"/>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819637" y="62942"/>
            <a:ext cx="1073171" cy="1112117"/>
          </a:xfrm>
          <a:prstGeom prst="rect">
            <a:avLst/>
          </a:prstGeom>
        </p:spPr>
      </p:pic>
      <p:grpSp>
        <p:nvGrpSpPr>
          <p:cNvPr id="39" name="Grupo 38">
            <a:extLst>
              <a:ext uri="{FF2B5EF4-FFF2-40B4-BE49-F238E27FC236}">
                <a16:creationId xmlns:a16="http://schemas.microsoft.com/office/drawing/2014/main" id="{D257C88D-B4B3-4536-A793-CF1C5E773E3B}"/>
              </a:ext>
            </a:extLst>
          </p:cNvPr>
          <p:cNvGrpSpPr/>
          <p:nvPr/>
        </p:nvGrpSpPr>
        <p:grpSpPr>
          <a:xfrm>
            <a:off x="386057" y="5298929"/>
            <a:ext cx="11351573" cy="447073"/>
            <a:chOff x="535336" y="1449018"/>
            <a:chExt cx="11075966" cy="431725"/>
          </a:xfrm>
        </p:grpSpPr>
        <p:pic>
          <p:nvPicPr>
            <p:cNvPr id="40" name="Imagen 39">
              <a:extLst>
                <a:ext uri="{FF2B5EF4-FFF2-40B4-BE49-F238E27FC236}">
                  <a16:creationId xmlns:a16="http://schemas.microsoft.com/office/drawing/2014/main" id="{4E35F1C6-A31B-44AB-8189-DF315F6E2C82}"/>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535336" y="1449018"/>
              <a:ext cx="3797615" cy="431725"/>
            </a:xfrm>
            <a:prstGeom prst="rect">
              <a:avLst/>
            </a:prstGeom>
          </p:spPr>
        </p:pic>
        <p:pic>
          <p:nvPicPr>
            <p:cNvPr id="41" name="Imagen 40">
              <a:extLst>
                <a:ext uri="{FF2B5EF4-FFF2-40B4-BE49-F238E27FC236}">
                  <a16:creationId xmlns:a16="http://schemas.microsoft.com/office/drawing/2014/main" id="{9C8EFC08-E093-40D8-B4B8-A035226F3279}"/>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4182942" y="1449773"/>
              <a:ext cx="3797615" cy="430218"/>
            </a:xfrm>
            <a:prstGeom prst="rect">
              <a:avLst/>
            </a:prstGeom>
          </p:spPr>
        </p:pic>
        <p:pic>
          <p:nvPicPr>
            <p:cNvPr id="42" name="Imagen 41">
              <a:extLst>
                <a:ext uri="{FF2B5EF4-FFF2-40B4-BE49-F238E27FC236}">
                  <a16:creationId xmlns:a16="http://schemas.microsoft.com/office/drawing/2014/main" id="{E24736ED-18F4-41CA-A683-9CA8E90C44C8}"/>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7813687" y="1449775"/>
              <a:ext cx="3797615" cy="430217"/>
            </a:xfrm>
            <a:prstGeom prst="rect">
              <a:avLst/>
            </a:prstGeom>
          </p:spPr>
        </p:pic>
      </p:grpSp>
      <p:pic>
        <p:nvPicPr>
          <p:cNvPr id="46" name="Imagen 45">
            <a:extLst>
              <a:ext uri="{FF2B5EF4-FFF2-40B4-BE49-F238E27FC236}">
                <a16:creationId xmlns:a16="http://schemas.microsoft.com/office/drawing/2014/main" id="{72E419E9-C7D2-489C-A696-1098077DC0FD}"/>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5084015" y="6017606"/>
            <a:ext cx="1547444" cy="595949"/>
          </a:xfrm>
          <a:prstGeom prst="rect">
            <a:avLst/>
          </a:prstGeom>
        </p:spPr>
      </p:pic>
      <p:pic>
        <p:nvPicPr>
          <p:cNvPr id="1026" name="Picture 2">
            <a:extLst>
              <a:ext uri="{FF2B5EF4-FFF2-40B4-BE49-F238E27FC236}">
                <a16:creationId xmlns:a16="http://schemas.microsoft.com/office/drawing/2014/main" id="{9938D19C-6EF8-4CDE-939E-AA2A1E6C76C1}"/>
              </a:ext>
            </a:extLst>
          </p:cNvPr>
          <p:cNvPicPr>
            <a:picLocks noChangeAspect="1" noChangeArrowheads="1"/>
          </p:cNvPicPr>
          <p:nvPr/>
        </p:nvPicPr>
        <p:blipFill>
          <a:blip r:embed="rId6" cstate="screen">
            <a:extLst>
              <a:ext uri="{28A0092B-C50C-407E-A947-70E740481C1C}">
                <a14:useLocalDpi xmlns:a14="http://schemas.microsoft.com/office/drawing/2010/main"/>
              </a:ext>
            </a:extLst>
          </a:blip>
          <a:srcRect/>
          <a:stretch>
            <a:fillRect/>
          </a:stretch>
        </p:blipFill>
        <p:spPr bwMode="auto">
          <a:xfrm>
            <a:off x="592120" y="2168896"/>
            <a:ext cx="3563424" cy="3129253"/>
          </a:xfrm>
          <a:prstGeom prst="rect">
            <a:avLst/>
          </a:prstGeom>
          <a:noFill/>
          <a:extLst>
            <a:ext uri="{909E8E84-426E-40DD-AFC4-6F175D3DCCD1}">
              <a14:hiddenFill xmlns:a14="http://schemas.microsoft.com/office/drawing/2010/main">
                <a:solidFill>
                  <a:srgbClr val="FFFFFF"/>
                </a:solidFill>
              </a14:hiddenFill>
            </a:ext>
          </a:extLst>
        </p:spPr>
      </p:pic>
      <p:pic>
        <p:nvPicPr>
          <p:cNvPr id="1028" name="Picture 4">
            <a:extLst>
              <a:ext uri="{FF2B5EF4-FFF2-40B4-BE49-F238E27FC236}">
                <a16:creationId xmlns:a16="http://schemas.microsoft.com/office/drawing/2014/main" id="{20A9D55C-C245-4074-A96A-CDD388262E39}"/>
              </a:ext>
            </a:extLst>
          </p:cNvPr>
          <p:cNvPicPr>
            <a:picLocks noChangeAspect="1" noChangeArrowheads="1"/>
          </p:cNvPicPr>
          <p:nvPr/>
        </p:nvPicPr>
        <p:blipFill>
          <a:blip r:embed="rId7" cstate="screen">
            <a:extLst>
              <a:ext uri="{28A0092B-C50C-407E-A947-70E740481C1C}">
                <a14:useLocalDpi xmlns:a14="http://schemas.microsoft.com/office/drawing/2010/main"/>
              </a:ext>
            </a:extLst>
          </a:blip>
          <a:srcRect/>
          <a:stretch>
            <a:fillRect/>
          </a:stretch>
        </p:blipFill>
        <p:spPr bwMode="auto">
          <a:xfrm>
            <a:off x="4278170" y="2169085"/>
            <a:ext cx="3322166" cy="3129064"/>
          </a:xfrm>
          <a:prstGeom prst="rect">
            <a:avLst/>
          </a:prstGeom>
          <a:noFill/>
          <a:extLst>
            <a:ext uri="{909E8E84-426E-40DD-AFC4-6F175D3DCCD1}">
              <a14:hiddenFill xmlns:a14="http://schemas.microsoft.com/office/drawing/2010/main">
                <a:solidFill>
                  <a:srgbClr val="FFFFFF"/>
                </a:solidFill>
              </a14:hiddenFill>
            </a:ext>
          </a:extLst>
        </p:spPr>
      </p:pic>
      <p:pic>
        <p:nvPicPr>
          <p:cNvPr id="4" name="Imagen 3">
            <a:extLst>
              <a:ext uri="{FF2B5EF4-FFF2-40B4-BE49-F238E27FC236}">
                <a16:creationId xmlns:a16="http://schemas.microsoft.com/office/drawing/2014/main" id="{0F973643-88BA-49D4-B558-DC3A8F5950DC}"/>
              </a:ext>
            </a:extLst>
          </p:cNvPr>
          <p:cNvPicPr>
            <a:picLocks noChangeAspect="1"/>
          </p:cNvPicPr>
          <p:nvPr/>
        </p:nvPicPr>
        <p:blipFill>
          <a:blip r:embed="rId8" cstate="screen">
            <a:extLst>
              <a:ext uri="{28A0092B-C50C-407E-A947-70E740481C1C}">
                <a14:useLocalDpi xmlns:a14="http://schemas.microsoft.com/office/drawing/2010/main"/>
              </a:ext>
            </a:extLst>
          </a:blip>
          <a:stretch>
            <a:fillRect/>
          </a:stretch>
        </p:blipFill>
        <p:spPr>
          <a:xfrm>
            <a:off x="7793285" y="2166646"/>
            <a:ext cx="3755563" cy="3129253"/>
          </a:xfrm>
          <a:prstGeom prst="rect">
            <a:avLst/>
          </a:prstGeom>
        </p:spPr>
      </p:pic>
    </p:spTree>
    <p:extLst>
      <p:ext uri="{BB962C8B-B14F-4D97-AF65-F5344CB8AC3E}">
        <p14:creationId xmlns:p14="http://schemas.microsoft.com/office/powerpoint/2010/main" val="1424997194"/>
      </p:ext>
    </p:extLst>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ítulo 3">
            <a:extLst>
              <a:ext uri="{FF2B5EF4-FFF2-40B4-BE49-F238E27FC236}">
                <a16:creationId xmlns:a16="http://schemas.microsoft.com/office/drawing/2014/main" id="{1B5642A8-6D9E-457A-894D-805FBC5B8B73}"/>
              </a:ext>
            </a:extLst>
          </p:cNvPr>
          <p:cNvSpPr>
            <a:spLocks noGrp="1"/>
          </p:cNvSpPr>
          <p:nvPr>
            <p:ph type="title"/>
          </p:nvPr>
        </p:nvSpPr>
        <p:spPr>
          <a:xfrm>
            <a:off x="3410899" y="3048855"/>
            <a:ext cx="7397516" cy="760290"/>
          </a:xfrm>
        </p:spPr>
        <p:txBody>
          <a:bodyPr>
            <a:normAutofit fontScale="90000"/>
          </a:bodyPr>
          <a:lstStyle/>
          <a:p>
            <a:pPr lvl="1" algn="ctr">
              <a:tabLst>
                <a:tab pos="914400" algn="l"/>
              </a:tabLst>
            </a:pPr>
            <a:r>
              <a:rPr lang="es-CO" sz="4400" b="1" cap="small">
                <a:solidFill>
                  <a:schemeClr val="accent1">
                    <a:lumMod val="50000"/>
                  </a:schemeClr>
                </a:solidFill>
                <a:latin typeface="Candara" panose="020E0502030303020204" pitchFamily="34" charset="0"/>
              </a:rPr>
              <a:t> </a:t>
            </a:r>
          </a:p>
        </p:txBody>
      </p:sp>
      <p:sp>
        <p:nvSpPr>
          <p:cNvPr id="13" name="Título 3">
            <a:extLst>
              <a:ext uri="{FF2B5EF4-FFF2-40B4-BE49-F238E27FC236}">
                <a16:creationId xmlns:a16="http://schemas.microsoft.com/office/drawing/2014/main" id="{6CE79864-94DA-41D9-8C3F-588AE4C08112}"/>
              </a:ext>
            </a:extLst>
          </p:cNvPr>
          <p:cNvSpPr txBox="1">
            <a:spLocks/>
          </p:cNvSpPr>
          <p:nvPr/>
        </p:nvSpPr>
        <p:spPr>
          <a:xfrm>
            <a:off x="3271692" y="4289549"/>
            <a:ext cx="7857459" cy="1409700"/>
          </a:xfrm>
          <a:prstGeom prst="rect">
            <a:avLst/>
          </a:prstGeom>
        </p:spPr>
        <p:txBody>
          <a:bodyPr vert="horz" lIns="91440" tIns="45720" rIns="91440" bIns="45720" rtlCol="0" anchor="ctr">
            <a:normAutofit fontScale="60000" lnSpcReduction="20000"/>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lvl="1" algn="r">
              <a:tabLst>
                <a:tab pos="914400" algn="l"/>
              </a:tabLst>
            </a:pPr>
            <a:r>
              <a:rPr lang="es-CO" sz="4400" b="1" kern="0" cap="small">
                <a:solidFill>
                  <a:schemeClr val="accent1">
                    <a:lumMod val="50000"/>
                  </a:schemeClr>
                </a:solidFill>
                <a:latin typeface="Candara" panose="020E0502030303020204" pitchFamily="34" charset="0"/>
              </a:rPr>
              <a:t> </a:t>
            </a:r>
            <a:br>
              <a:rPr lang="es-CO" sz="4400" b="1" kern="0" cap="small">
                <a:solidFill>
                  <a:schemeClr val="accent1">
                    <a:lumMod val="50000"/>
                  </a:schemeClr>
                </a:solidFill>
                <a:latin typeface="Candara" panose="020E0502030303020204" pitchFamily="34" charset="0"/>
              </a:rPr>
            </a:br>
            <a:r>
              <a:rPr lang="es-CO" sz="7600" b="1" kern="0" cap="small">
                <a:solidFill>
                  <a:schemeClr val="accent1">
                    <a:lumMod val="50000"/>
                  </a:schemeClr>
                </a:solidFill>
                <a:latin typeface="Candara" panose="020E0502030303020204" pitchFamily="34" charset="0"/>
              </a:rPr>
              <a:t>actividades adicionales</a:t>
            </a:r>
            <a:br>
              <a:rPr lang="es-CO" sz="5300" b="1" kern="0" cap="small">
                <a:solidFill>
                  <a:schemeClr val="accent1">
                    <a:lumMod val="50000"/>
                  </a:schemeClr>
                </a:solidFill>
                <a:latin typeface="Candara" panose="020E0502030303020204" pitchFamily="34" charset="0"/>
              </a:rPr>
            </a:br>
            <a:r>
              <a:rPr lang="es-CO" sz="4400" b="1" kern="0" cap="small">
                <a:solidFill>
                  <a:schemeClr val="accent1">
                    <a:lumMod val="50000"/>
                  </a:schemeClr>
                </a:solidFill>
                <a:latin typeface="Candara" panose="020E0502030303020204" pitchFamily="34" charset="0"/>
              </a:rPr>
              <a:t> Recolección de puntos críticos y arrojo clandestino</a:t>
            </a:r>
          </a:p>
        </p:txBody>
      </p:sp>
      <p:pic>
        <p:nvPicPr>
          <p:cNvPr id="3" name="Imagen 2">
            <a:extLst>
              <a:ext uri="{FF2B5EF4-FFF2-40B4-BE49-F238E27FC236}">
                <a16:creationId xmlns:a16="http://schemas.microsoft.com/office/drawing/2014/main" id="{004938DA-1F8B-4DE7-81F1-67AEFF728163}"/>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8418639" y="3018975"/>
            <a:ext cx="2593220" cy="1580339"/>
          </a:xfrm>
          <a:prstGeom prst="rect">
            <a:avLst/>
          </a:prstGeom>
        </p:spPr>
      </p:pic>
    </p:spTree>
    <p:extLst>
      <p:ext uri="{BB962C8B-B14F-4D97-AF65-F5344CB8AC3E}">
        <p14:creationId xmlns:p14="http://schemas.microsoft.com/office/powerpoint/2010/main" val="228357752"/>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CuadroTexto 12">
            <a:extLst>
              <a:ext uri="{FF2B5EF4-FFF2-40B4-BE49-F238E27FC236}">
                <a16:creationId xmlns:a16="http://schemas.microsoft.com/office/drawing/2014/main" id="{C5263FFE-FF8F-4C2A-AAB2-1E72C2D6FA56}"/>
              </a:ext>
            </a:extLst>
          </p:cNvPr>
          <p:cNvSpPr txBox="1"/>
          <p:nvPr/>
        </p:nvSpPr>
        <p:spPr>
          <a:xfrm>
            <a:off x="2310063" y="216714"/>
            <a:ext cx="9881937" cy="1138773"/>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marL="457200" marR="0" lvl="1" indent="0" algn="l" defTabSz="914400" rtl="0" eaLnBrk="1" fontAlgn="auto" latinLnBrk="0" hangingPunct="1">
              <a:lnSpc>
                <a:spcPct val="100000"/>
              </a:lnSpc>
              <a:spcBef>
                <a:spcPts val="0"/>
              </a:spcBef>
              <a:spcAft>
                <a:spcPts val="0"/>
              </a:spcAft>
              <a:buClrTx/>
              <a:buSzTx/>
              <a:buFontTx/>
              <a:buNone/>
              <a:tabLst>
                <a:tab pos="914400" algn="l"/>
              </a:tabLst>
              <a:defRPr/>
            </a:pPr>
            <a:r>
              <a:rPr kumimoji="0" lang="es-CO" sz="3600" b="1" i="0" u="none" strike="noStrike" kern="0" cap="small" spc="0" normalizeH="0" baseline="0" noProof="0">
                <a:ln>
                  <a:noFill/>
                </a:ln>
                <a:solidFill>
                  <a:srgbClr val="4472C4">
                    <a:lumMod val="50000"/>
                  </a:srgbClr>
                </a:solidFill>
                <a:effectLst/>
                <a:uLnTx/>
                <a:uFillTx/>
                <a:latin typeface="Candara" panose="020E0502030303020204" pitchFamily="34" charset="0"/>
                <a:ea typeface="+mn-ea"/>
                <a:cs typeface="+mn-cs"/>
              </a:rPr>
              <a:t>gestión técnica operativa </a:t>
            </a:r>
          </a:p>
          <a:p>
            <a:pPr marL="457200" marR="0" lvl="1" indent="0" algn="l" defTabSz="914400" rtl="0" eaLnBrk="1" fontAlgn="auto" latinLnBrk="0" hangingPunct="1">
              <a:lnSpc>
                <a:spcPct val="100000"/>
              </a:lnSpc>
              <a:spcBef>
                <a:spcPts val="0"/>
              </a:spcBef>
              <a:spcAft>
                <a:spcPts val="0"/>
              </a:spcAft>
              <a:buClrTx/>
              <a:buSzTx/>
              <a:buFontTx/>
              <a:buNone/>
              <a:tabLst>
                <a:tab pos="914400" algn="l"/>
              </a:tabLst>
              <a:defRPr/>
            </a:pPr>
            <a:r>
              <a:rPr kumimoji="0" lang="es-CO" sz="1600" b="0" i="0" u="none" strike="noStrike" kern="1200" cap="small" spc="0" normalizeH="0" baseline="0" noProof="0">
                <a:ln>
                  <a:noFill/>
                </a:ln>
                <a:solidFill>
                  <a:srgbClr val="4472C4">
                    <a:lumMod val="50000"/>
                  </a:srgbClr>
                </a:solidFill>
                <a:effectLst/>
                <a:uLnTx/>
                <a:uFillTx/>
                <a:latin typeface="Candara" panose="020E0502030303020204" pitchFamily="34" charset="0"/>
                <a:ea typeface="+mn-ea"/>
                <a:cs typeface="+mn-cs"/>
              </a:rPr>
              <a:t>Total de toneladas recolectadas y transportadas  </a:t>
            </a:r>
            <a:r>
              <a:rPr kumimoji="0" lang="es-CO" sz="1600" b="0" i="0" u="sng" strike="noStrike" kern="1200" cap="small" spc="0" normalizeH="0" baseline="0" noProof="0">
                <a:ln>
                  <a:noFill/>
                </a:ln>
                <a:solidFill>
                  <a:srgbClr val="4472C4">
                    <a:lumMod val="50000"/>
                  </a:srgbClr>
                </a:solidFill>
                <a:effectLst/>
                <a:uLnTx/>
                <a:uFillTx/>
                <a:latin typeface="Candara" panose="020E0502030303020204" pitchFamily="34" charset="0"/>
                <a:ea typeface="+mn-ea"/>
                <a:cs typeface="+mn-cs"/>
              </a:rPr>
              <a:t>residuos ordinarios* </a:t>
            </a:r>
            <a:r>
              <a:rPr kumimoji="0" lang="es-CO" sz="1600" b="0" i="0" u="none" strike="noStrike" kern="1200" cap="small" spc="0" normalizeH="0" baseline="0" noProof="0">
                <a:ln>
                  <a:noFill/>
                </a:ln>
                <a:solidFill>
                  <a:srgbClr val="4472C4">
                    <a:lumMod val="50000"/>
                  </a:srgbClr>
                </a:solidFill>
                <a:effectLst/>
                <a:uLnTx/>
                <a:uFillTx/>
                <a:latin typeface="Candara" panose="020E0502030303020204" pitchFamily="34" charset="0"/>
                <a:ea typeface="+mn-ea"/>
                <a:cs typeface="+mn-cs"/>
              </a:rPr>
              <a:t>por concesionario 2018 a 2023</a:t>
            </a:r>
          </a:p>
          <a:p>
            <a:pPr marL="457200" marR="0" lvl="1" indent="0" algn="l" defTabSz="914400" rtl="0" eaLnBrk="1" fontAlgn="auto" latinLnBrk="0" hangingPunct="1">
              <a:lnSpc>
                <a:spcPct val="100000"/>
              </a:lnSpc>
              <a:spcBef>
                <a:spcPts val="0"/>
              </a:spcBef>
              <a:spcAft>
                <a:spcPts val="0"/>
              </a:spcAft>
              <a:buClrTx/>
              <a:buSzTx/>
              <a:buFontTx/>
              <a:buNone/>
              <a:tabLst>
                <a:tab pos="914400" algn="l"/>
              </a:tabLst>
              <a:defRPr/>
            </a:pPr>
            <a:endParaRPr kumimoji="0" lang="es-CO" sz="1600" b="0" i="0" u="none" strike="noStrike" kern="1200" cap="small" spc="0" normalizeH="0" baseline="0" noProof="0">
              <a:ln>
                <a:noFill/>
              </a:ln>
              <a:solidFill>
                <a:srgbClr val="4472C4">
                  <a:lumMod val="50000"/>
                </a:srgbClr>
              </a:solidFill>
              <a:effectLst/>
              <a:uLnTx/>
              <a:uFillTx/>
              <a:latin typeface="Candara" panose="020E0502030303020204" pitchFamily="34" charset="0"/>
              <a:ea typeface="+mn-ea"/>
              <a:cs typeface="+mn-cs"/>
            </a:endParaRPr>
          </a:p>
        </p:txBody>
      </p:sp>
      <p:cxnSp>
        <p:nvCxnSpPr>
          <p:cNvPr id="20" name="Conector recto 19">
            <a:extLst>
              <a:ext uri="{FF2B5EF4-FFF2-40B4-BE49-F238E27FC236}">
                <a16:creationId xmlns:a16="http://schemas.microsoft.com/office/drawing/2014/main" id="{0581A4F2-BE93-4240-9408-754063FD32C0}"/>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21" name="Imagen 20">
            <a:extLst>
              <a:ext uri="{FF2B5EF4-FFF2-40B4-BE49-F238E27FC236}">
                <a16:creationId xmlns:a16="http://schemas.microsoft.com/office/drawing/2014/main" id="{6306B1D1-ADC9-4C86-8609-7E5968C2436A}"/>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861384" y="186272"/>
            <a:ext cx="1233949" cy="863764"/>
          </a:xfrm>
          <a:prstGeom prst="rect">
            <a:avLst/>
          </a:prstGeom>
        </p:spPr>
      </p:pic>
      <p:sp>
        <p:nvSpPr>
          <p:cNvPr id="8" name="CuadroTexto 7">
            <a:extLst>
              <a:ext uri="{FF2B5EF4-FFF2-40B4-BE49-F238E27FC236}">
                <a16:creationId xmlns:a16="http://schemas.microsoft.com/office/drawing/2014/main" id="{BDD62A7C-1288-4963-AD5C-695A118FDAC3}"/>
              </a:ext>
            </a:extLst>
          </p:cNvPr>
          <p:cNvSpPr txBox="1"/>
          <p:nvPr/>
        </p:nvSpPr>
        <p:spPr>
          <a:xfrm>
            <a:off x="413643" y="6016552"/>
            <a:ext cx="11146013" cy="646331"/>
          </a:xfrm>
          <a:prstGeom prst="rect">
            <a:avLst/>
          </a:prstGeom>
          <a:noFill/>
        </p:spPr>
        <p:txBody>
          <a:bodyPr wrap="square" lIns="91440" tIns="45720" rIns="91440" bIns="45720" rtlCol="0" anchor="t">
            <a:spAutoFit/>
          </a:bodyPr>
          <a:lstStyle/>
          <a:p>
            <a:pPr marL="0" marR="0" lvl="0" indent="0" algn="l" defTabSz="0" rtl="0" eaLnBrk="1" fontAlgn="auto" latinLnBrk="0" hangingPunct="1">
              <a:lnSpc>
                <a:spcPct val="100000"/>
              </a:lnSpc>
              <a:spcBef>
                <a:spcPts val="0"/>
              </a:spcBef>
              <a:spcAft>
                <a:spcPts val="0"/>
              </a:spcAft>
              <a:buClrTx/>
              <a:buSzTx/>
              <a:buFontTx/>
              <a:buNone/>
              <a:tabLst/>
              <a:defRPr/>
            </a:pPr>
            <a:r>
              <a:rPr kumimoji="0" lang="es-CO" sz="9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NOTA: La Interventoría solicitó cambios en las certificaciones de pesaje del </a:t>
            </a:r>
            <a:r>
              <a:rPr kumimoji="0" lang="es-CO" sz="900" b="0" i="0" u="none" strike="noStrike" kern="1200" cap="none" spc="0" normalizeH="0" baseline="0" noProof="0" dirty="0">
                <a:ln>
                  <a:noFill/>
                </a:ln>
                <a:solidFill>
                  <a:srgbClr val="4472C4">
                    <a:lumMod val="50000"/>
                  </a:srgbClr>
                </a:solidFill>
                <a:effectLst/>
                <a:highlight>
                  <a:srgbClr val="FFFFFF"/>
                </a:highlight>
                <a:uLnTx/>
                <a:uFillTx/>
                <a:latin typeface="Calibri" panose="020F0502020204030204"/>
                <a:ea typeface="+mn-ea"/>
                <a:cs typeface="+mn-cs"/>
              </a:rPr>
              <a:t>PIDJ</a:t>
            </a:r>
            <a:r>
              <a:rPr kumimoji="0" lang="es-CO" sz="9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 </a:t>
            </a:r>
            <a:r>
              <a:rPr kumimoji="0" lang="es-MX" sz="9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mediante comunicado </a:t>
            </a:r>
            <a:r>
              <a:rPr kumimoji="0" lang="es-CO" sz="9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20217000296242</a:t>
            </a:r>
            <a:r>
              <a:rPr kumimoji="0" lang="es-MX" sz="9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 del 29/06/2021 reiterado en diciembre del mismo año, mediante comunicado UAESP-CPC-UAESP-3977-21</a:t>
            </a:r>
          </a:p>
          <a:p>
            <a:pPr marL="0" marR="0" lvl="0" indent="0" algn="l" defTabSz="0" rtl="0" eaLnBrk="1" fontAlgn="auto" latinLnBrk="0" hangingPunct="1">
              <a:lnSpc>
                <a:spcPct val="100000"/>
              </a:lnSpc>
              <a:spcBef>
                <a:spcPts val="0"/>
              </a:spcBef>
              <a:spcAft>
                <a:spcPts val="0"/>
              </a:spcAft>
              <a:buClrTx/>
              <a:buSzTx/>
              <a:buFontTx/>
              <a:buNone/>
              <a:tabLst/>
              <a:defRPr/>
            </a:pPr>
            <a:r>
              <a:rPr kumimoji="0" lang="es-CO" sz="9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a:t>
            </a:r>
            <a:r>
              <a:rPr kumimoji="0" lang="es-MX" sz="9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 De acuerdo con lo establecido en el Decreto 1077 de 2015, artículo 2.3.2.1.1. “Definiciones”. Numeral 43.</a:t>
            </a:r>
          </a:p>
          <a:p>
            <a:pPr marL="0" marR="0" lvl="0" indent="0" algn="l" defTabSz="0" rtl="0" eaLnBrk="1" fontAlgn="auto" latinLnBrk="0" hangingPunct="1">
              <a:lnSpc>
                <a:spcPct val="100000"/>
              </a:lnSpc>
              <a:spcBef>
                <a:spcPts val="0"/>
              </a:spcBef>
              <a:spcAft>
                <a:spcPts val="0"/>
              </a:spcAft>
              <a:buClrTx/>
              <a:buSzTx/>
              <a:buFontTx/>
              <a:buNone/>
              <a:tabLst/>
              <a:defRPr/>
            </a:pPr>
            <a:r>
              <a:rPr kumimoji="0" lang="es-CO" sz="9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Fuente: Base de datos </a:t>
            </a:r>
            <a:r>
              <a:rPr kumimoji="0" lang="es-CO" sz="900" b="0" i="0" u="none" strike="noStrike" kern="1200" cap="none" spc="0" normalizeH="0" baseline="0" noProof="0" dirty="0">
                <a:ln>
                  <a:noFill/>
                </a:ln>
                <a:solidFill>
                  <a:srgbClr val="4472C4">
                    <a:lumMod val="50000"/>
                  </a:srgbClr>
                </a:solidFill>
                <a:effectLst/>
                <a:highlight>
                  <a:srgbClr val="FFFFFF"/>
                </a:highlight>
                <a:uLnTx/>
                <a:uFillTx/>
                <a:latin typeface="Calibri" panose="020F0502020204030204"/>
                <a:ea typeface="+mn-ea"/>
                <a:cs typeface="+mn-cs"/>
              </a:rPr>
              <a:t>PIDJ</a:t>
            </a:r>
            <a:r>
              <a:rPr kumimoji="0" lang="es-CO" sz="9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 en revisión de la interventoría</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9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Periodo comprendido entre el 12 de febrero 2018 y el 31 de diciembre de 2023.</a:t>
            </a:r>
          </a:p>
        </p:txBody>
      </p:sp>
      <p:graphicFrame>
        <p:nvGraphicFramePr>
          <p:cNvPr id="3" name="1 Gráfico">
            <a:extLst>
              <a:ext uri="{FF2B5EF4-FFF2-40B4-BE49-F238E27FC236}">
                <a16:creationId xmlns:a16="http://schemas.microsoft.com/office/drawing/2014/main" id="{52CC697D-ECC3-4A18-AA34-8049051FABC3}"/>
              </a:ext>
            </a:extLst>
          </p:cNvPr>
          <p:cNvGraphicFramePr>
            <a:graphicFrameLocks/>
          </p:cNvGraphicFramePr>
          <p:nvPr/>
        </p:nvGraphicFramePr>
        <p:xfrm>
          <a:off x="1413895" y="1386130"/>
          <a:ext cx="9306967" cy="2649343"/>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4" name="Tabla 3">
            <a:extLst>
              <a:ext uri="{FF2B5EF4-FFF2-40B4-BE49-F238E27FC236}">
                <a16:creationId xmlns:a16="http://schemas.microsoft.com/office/drawing/2014/main" id="{9393AF11-4777-9349-B3F5-7108EABB9C76}"/>
              </a:ext>
            </a:extLst>
          </p:cNvPr>
          <p:cNvGraphicFramePr>
            <a:graphicFrameLocks noGrp="1"/>
          </p:cNvGraphicFramePr>
          <p:nvPr/>
        </p:nvGraphicFramePr>
        <p:xfrm>
          <a:off x="904829" y="4267202"/>
          <a:ext cx="10325100" cy="1673187"/>
        </p:xfrm>
        <a:graphic>
          <a:graphicData uri="http://schemas.openxmlformats.org/drawingml/2006/table">
            <a:tbl>
              <a:tblPr/>
              <a:tblGrid>
                <a:gridCol w="876300">
                  <a:extLst>
                    <a:ext uri="{9D8B030D-6E8A-4147-A177-3AD203B41FA5}">
                      <a16:colId xmlns:a16="http://schemas.microsoft.com/office/drawing/2014/main" val="1479074889"/>
                    </a:ext>
                  </a:extLst>
                </a:gridCol>
                <a:gridCol w="787400">
                  <a:extLst>
                    <a:ext uri="{9D8B030D-6E8A-4147-A177-3AD203B41FA5}">
                      <a16:colId xmlns:a16="http://schemas.microsoft.com/office/drawing/2014/main" val="3311811678"/>
                    </a:ext>
                  </a:extLst>
                </a:gridCol>
                <a:gridCol w="787400">
                  <a:extLst>
                    <a:ext uri="{9D8B030D-6E8A-4147-A177-3AD203B41FA5}">
                      <a16:colId xmlns:a16="http://schemas.microsoft.com/office/drawing/2014/main" val="1943712364"/>
                    </a:ext>
                  </a:extLst>
                </a:gridCol>
                <a:gridCol w="787400">
                  <a:extLst>
                    <a:ext uri="{9D8B030D-6E8A-4147-A177-3AD203B41FA5}">
                      <a16:colId xmlns:a16="http://schemas.microsoft.com/office/drawing/2014/main" val="3494923864"/>
                    </a:ext>
                  </a:extLst>
                </a:gridCol>
                <a:gridCol w="787400">
                  <a:extLst>
                    <a:ext uri="{9D8B030D-6E8A-4147-A177-3AD203B41FA5}">
                      <a16:colId xmlns:a16="http://schemas.microsoft.com/office/drawing/2014/main" val="224570703"/>
                    </a:ext>
                  </a:extLst>
                </a:gridCol>
                <a:gridCol w="787400">
                  <a:extLst>
                    <a:ext uri="{9D8B030D-6E8A-4147-A177-3AD203B41FA5}">
                      <a16:colId xmlns:a16="http://schemas.microsoft.com/office/drawing/2014/main" val="1160062462"/>
                    </a:ext>
                  </a:extLst>
                </a:gridCol>
                <a:gridCol w="787400">
                  <a:extLst>
                    <a:ext uri="{9D8B030D-6E8A-4147-A177-3AD203B41FA5}">
                      <a16:colId xmlns:a16="http://schemas.microsoft.com/office/drawing/2014/main" val="3662734411"/>
                    </a:ext>
                  </a:extLst>
                </a:gridCol>
                <a:gridCol w="787400">
                  <a:extLst>
                    <a:ext uri="{9D8B030D-6E8A-4147-A177-3AD203B41FA5}">
                      <a16:colId xmlns:a16="http://schemas.microsoft.com/office/drawing/2014/main" val="1709177440"/>
                    </a:ext>
                  </a:extLst>
                </a:gridCol>
                <a:gridCol w="787400">
                  <a:extLst>
                    <a:ext uri="{9D8B030D-6E8A-4147-A177-3AD203B41FA5}">
                      <a16:colId xmlns:a16="http://schemas.microsoft.com/office/drawing/2014/main" val="3933313718"/>
                    </a:ext>
                  </a:extLst>
                </a:gridCol>
                <a:gridCol w="787400">
                  <a:extLst>
                    <a:ext uri="{9D8B030D-6E8A-4147-A177-3AD203B41FA5}">
                      <a16:colId xmlns:a16="http://schemas.microsoft.com/office/drawing/2014/main" val="194969863"/>
                    </a:ext>
                  </a:extLst>
                </a:gridCol>
                <a:gridCol w="787400">
                  <a:extLst>
                    <a:ext uri="{9D8B030D-6E8A-4147-A177-3AD203B41FA5}">
                      <a16:colId xmlns:a16="http://schemas.microsoft.com/office/drawing/2014/main" val="3416574259"/>
                    </a:ext>
                  </a:extLst>
                </a:gridCol>
                <a:gridCol w="787400">
                  <a:extLst>
                    <a:ext uri="{9D8B030D-6E8A-4147-A177-3AD203B41FA5}">
                      <a16:colId xmlns:a16="http://schemas.microsoft.com/office/drawing/2014/main" val="3118199589"/>
                    </a:ext>
                  </a:extLst>
                </a:gridCol>
                <a:gridCol w="787400">
                  <a:extLst>
                    <a:ext uri="{9D8B030D-6E8A-4147-A177-3AD203B41FA5}">
                      <a16:colId xmlns:a16="http://schemas.microsoft.com/office/drawing/2014/main" val="1073030362"/>
                    </a:ext>
                  </a:extLst>
                </a:gridCol>
              </a:tblGrid>
              <a:tr h="354113">
                <a:tc>
                  <a:txBody>
                    <a:bodyPr/>
                    <a:lstStyle/>
                    <a:p>
                      <a:pPr algn="l" rtl="0" fontAlgn="ctr"/>
                      <a:r>
                        <a:rPr lang="es-CO" sz="1100" b="1" i="0" u="none" strike="noStrike">
                          <a:solidFill>
                            <a:srgbClr val="122D40"/>
                          </a:solidFill>
                          <a:effectLst/>
                          <a:latin typeface="Calibri" panose="020F0502020204030204" pitchFamily="34" charset="0"/>
                        </a:rPr>
                        <a:t> SERVICIO</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feb-18 a </a:t>
                      </a:r>
                      <a:br>
                        <a:rPr lang="es-CO" sz="1100" b="1" i="0" u="none" strike="noStrike">
                          <a:solidFill>
                            <a:srgbClr val="203864"/>
                          </a:solidFill>
                          <a:effectLst/>
                          <a:latin typeface="Calibri" panose="020F0502020204030204" pitchFamily="34" charset="0"/>
                        </a:rPr>
                      </a:br>
                      <a:r>
                        <a:rPr lang="es-CO" sz="1100" b="1" i="0" u="none" strike="noStrike">
                          <a:solidFill>
                            <a:srgbClr val="203864"/>
                          </a:solidFill>
                          <a:effectLst/>
                          <a:latin typeface="Calibri" panose="020F0502020204030204" pitchFamily="34" charset="0"/>
                        </a:rPr>
                        <a:t>jun-18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jul-18 a </a:t>
                      </a:r>
                      <a:br>
                        <a:rPr lang="es-CO" sz="1100" b="1" i="0" u="none" strike="noStrike">
                          <a:solidFill>
                            <a:srgbClr val="203864"/>
                          </a:solidFill>
                          <a:effectLst/>
                          <a:latin typeface="Calibri" panose="020F0502020204030204" pitchFamily="34" charset="0"/>
                        </a:rPr>
                      </a:br>
                      <a:r>
                        <a:rPr lang="es-CO" sz="1100" b="1" i="0" u="none" strike="noStrike">
                          <a:solidFill>
                            <a:srgbClr val="203864"/>
                          </a:solidFill>
                          <a:effectLst/>
                          <a:latin typeface="Calibri" panose="020F0502020204030204" pitchFamily="34" charset="0"/>
                        </a:rPr>
                        <a:t>dic-18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ene-19 a </a:t>
                      </a:r>
                      <a:br>
                        <a:rPr lang="es-CO" sz="1100" b="1" i="0" u="none" strike="noStrike">
                          <a:solidFill>
                            <a:srgbClr val="203864"/>
                          </a:solidFill>
                          <a:effectLst/>
                          <a:latin typeface="Calibri" panose="020F0502020204030204" pitchFamily="34" charset="0"/>
                        </a:rPr>
                      </a:br>
                      <a:r>
                        <a:rPr lang="es-CO" sz="1100" b="1" i="0" u="none" strike="noStrike">
                          <a:solidFill>
                            <a:srgbClr val="203864"/>
                          </a:solidFill>
                          <a:effectLst/>
                          <a:latin typeface="Calibri" panose="020F0502020204030204" pitchFamily="34" charset="0"/>
                        </a:rPr>
                        <a:t>jun-19</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jul-19 a </a:t>
                      </a:r>
                      <a:br>
                        <a:rPr lang="es-CO" sz="1100" b="1" i="0" u="none" strike="noStrike">
                          <a:solidFill>
                            <a:srgbClr val="203864"/>
                          </a:solidFill>
                          <a:effectLst/>
                          <a:latin typeface="Calibri" panose="020F0502020204030204" pitchFamily="34" charset="0"/>
                        </a:rPr>
                      </a:br>
                      <a:r>
                        <a:rPr lang="es-CO" sz="1100" b="1" i="0" u="none" strike="noStrike">
                          <a:solidFill>
                            <a:srgbClr val="203864"/>
                          </a:solidFill>
                          <a:effectLst/>
                          <a:latin typeface="Calibri" panose="020F0502020204030204" pitchFamily="34" charset="0"/>
                        </a:rPr>
                        <a:t>dic-19</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ene-20 a </a:t>
                      </a:r>
                      <a:br>
                        <a:rPr lang="es-CO" sz="1100" b="1" i="0" u="none" strike="noStrike">
                          <a:solidFill>
                            <a:srgbClr val="203864"/>
                          </a:solidFill>
                          <a:effectLst/>
                          <a:latin typeface="Calibri" panose="020F0502020204030204" pitchFamily="34" charset="0"/>
                        </a:rPr>
                      </a:br>
                      <a:r>
                        <a:rPr lang="es-CO" sz="1100" b="1" i="0" u="none" strike="noStrike">
                          <a:solidFill>
                            <a:srgbClr val="203864"/>
                          </a:solidFill>
                          <a:effectLst/>
                          <a:latin typeface="Calibri" panose="020F0502020204030204" pitchFamily="34" charset="0"/>
                        </a:rPr>
                        <a:t>jun-20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jul-20 a </a:t>
                      </a:r>
                      <a:br>
                        <a:rPr lang="es-CO" sz="1100" b="1" i="0" u="none" strike="noStrike">
                          <a:solidFill>
                            <a:srgbClr val="203864"/>
                          </a:solidFill>
                          <a:effectLst/>
                          <a:latin typeface="Calibri" panose="020F0502020204030204" pitchFamily="34" charset="0"/>
                        </a:rPr>
                      </a:br>
                      <a:r>
                        <a:rPr lang="es-CO" sz="1100" b="1" i="0" u="none" strike="noStrike">
                          <a:solidFill>
                            <a:srgbClr val="203864"/>
                          </a:solidFill>
                          <a:effectLst/>
                          <a:latin typeface="Calibri" panose="020F0502020204030204" pitchFamily="34" charset="0"/>
                        </a:rPr>
                        <a:t>dic-20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ene-21 a </a:t>
                      </a:r>
                      <a:br>
                        <a:rPr lang="es-CO" sz="1100" b="1" i="0" u="none" strike="noStrike">
                          <a:solidFill>
                            <a:srgbClr val="203864"/>
                          </a:solidFill>
                          <a:effectLst/>
                          <a:latin typeface="Calibri" panose="020F0502020204030204" pitchFamily="34" charset="0"/>
                        </a:rPr>
                      </a:br>
                      <a:r>
                        <a:rPr lang="es-CO" sz="1100" b="1" i="0" u="none" strike="noStrike">
                          <a:solidFill>
                            <a:srgbClr val="203864"/>
                          </a:solidFill>
                          <a:effectLst/>
                          <a:latin typeface="Calibri" panose="020F0502020204030204" pitchFamily="34" charset="0"/>
                        </a:rPr>
                        <a:t>jun-21</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jul-21 a </a:t>
                      </a:r>
                      <a:br>
                        <a:rPr lang="es-CO" sz="1100" b="1" i="0" u="none" strike="noStrike">
                          <a:solidFill>
                            <a:srgbClr val="203864"/>
                          </a:solidFill>
                          <a:effectLst/>
                          <a:latin typeface="Calibri" panose="020F0502020204030204" pitchFamily="34" charset="0"/>
                        </a:rPr>
                      </a:br>
                      <a:r>
                        <a:rPr lang="es-CO" sz="1100" b="1" i="0" u="none" strike="noStrike">
                          <a:solidFill>
                            <a:srgbClr val="203864"/>
                          </a:solidFill>
                          <a:effectLst/>
                          <a:latin typeface="Calibri" panose="020F0502020204030204" pitchFamily="34" charset="0"/>
                        </a:rPr>
                        <a:t>dic-21</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ene-22 a </a:t>
                      </a:r>
                      <a:br>
                        <a:rPr lang="es-CO" sz="1100" b="1" i="0" u="none" strike="noStrike">
                          <a:solidFill>
                            <a:srgbClr val="203864"/>
                          </a:solidFill>
                          <a:effectLst/>
                          <a:latin typeface="Calibri" panose="020F0502020204030204" pitchFamily="34" charset="0"/>
                        </a:rPr>
                      </a:br>
                      <a:r>
                        <a:rPr lang="es-CO" sz="1100" b="1" i="0" u="none" strike="noStrike">
                          <a:solidFill>
                            <a:srgbClr val="203864"/>
                          </a:solidFill>
                          <a:effectLst/>
                          <a:latin typeface="Calibri" panose="020F0502020204030204" pitchFamily="34" charset="0"/>
                        </a:rPr>
                        <a:t>jun-22</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jul-22 a </a:t>
                      </a:r>
                      <a:br>
                        <a:rPr lang="es-CO" sz="1100" b="1" i="0" u="none" strike="noStrike">
                          <a:solidFill>
                            <a:srgbClr val="203864"/>
                          </a:solidFill>
                          <a:effectLst/>
                          <a:latin typeface="Calibri" panose="020F0502020204030204" pitchFamily="34" charset="0"/>
                        </a:rPr>
                      </a:br>
                      <a:r>
                        <a:rPr lang="es-CO" sz="1100" b="1" i="0" u="none" strike="noStrike">
                          <a:solidFill>
                            <a:srgbClr val="203864"/>
                          </a:solidFill>
                          <a:effectLst/>
                          <a:latin typeface="Calibri" panose="020F0502020204030204" pitchFamily="34" charset="0"/>
                        </a:rPr>
                        <a:t>dic-22</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ene-23 a </a:t>
                      </a:r>
                      <a:br>
                        <a:rPr lang="es-CO" sz="1100" b="1" i="0" u="none" strike="noStrike">
                          <a:solidFill>
                            <a:srgbClr val="203864"/>
                          </a:solidFill>
                          <a:effectLst/>
                          <a:latin typeface="Calibri" panose="020F0502020204030204" pitchFamily="34" charset="0"/>
                        </a:rPr>
                      </a:br>
                      <a:r>
                        <a:rPr lang="es-CO" sz="1100" b="1" i="0" u="none" strike="noStrike">
                          <a:solidFill>
                            <a:srgbClr val="203864"/>
                          </a:solidFill>
                          <a:effectLst/>
                          <a:latin typeface="Calibri" panose="020F0502020204030204" pitchFamily="34" charset="0"/>
                        </a:rPr>
                        <a:t>jun-23</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jul-23 a </a:t>
                      </a:r>
                      <a:br>
                        <a:rPr lang="es-CO" sz="1100" b="1" i="0" u="none" strike="noStrike">
                          <a:solidFill>
                            <a:srgbClr val="203864"/>
                          </a:solidFill>
                          <a:effectLst/>
                          <a:latin typeface="Calibri" panose="020F0502020204030204" pitchFamily="34" charset="0"/>
                        </a:rPr>
                      </a:br>
                      <a:r>
                        <a:rPr lang="es-CO" sz="1100" b="1" i="0" u="none" strike="noStrike">
                          <a:solidFill>
                            <a:srgbClr val="203864"/>
                          </a:solidFill>
                          <a:effectLst/>
                          <a:latin typeface="Calibri" panose="020F0502020204030204" pitchFamily="34" charset="0"/>
                        </a:rPr>
                        <a:t>dic-23</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extLst>
                  <a:ext uri="{0D108BD9-81ED-4DB2-BD59-A6C34878D82A}">
                    <a16:rowId xmlns:a16="http://schemas.microsoft.com/office/drawing/2014/main" val="67194300"/>
                  </a:ext>
                </a:extLst>
              </a:tr>
              <a:tr h="185910">
                <a:tc>
                  <a:txBody>
                    <a:bodyPr/>
                    <a:lstStyle/>
                    <a:p>
                      <a:pPr algn="l" rtl="0" fontAlgn="ctr"/>
                      <a:r>
                        <a:rPr lang="es-CO" sz="1200" b="0" i="0" u="none" strike="noStrike">
                          <a:solidFill>
                            <a:srgbClr val="122D40"/>
                          </a:solidFill>
                          <a:effectLst/>
                          <a:latin typeface="Calibri" panose="020F0502020204030204" pitchFamily="34" charset="0"/>
                        </a:rPr>
                        <a:t>Domiciliario</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752.321,84</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981.476,69</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960.830,50</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991.850,75</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916.477,85</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1.001.042,00</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935.109,15</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968.433,37</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911.140,20</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947.847,09</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904.168,75</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932.778,69</a:t>
                      </a:r>
                    </a:p>
                  </a:txBody>
                  <a:tcPr marL="0" marR="0" marT="0" marB="0" anchor="ctr">
                    <a:lnL>
                      <a:noFill/>
                    </a:lnL>
                    <a:lnR>
                      <a:noFill/>
                    </a:lnR>
                    <a:lnT>
                      <a:noFill/>
                    </a:lnT>
                    <a:lnB>
                      <a:noFill/>
                    </a:lnB>
                    <a:noFill/>
                  </a:tcPr>
                </a:tc>
                <a:extLst>
                  <a:ext uri="{0D108BD9-81ED-4DB2-BD59-A6C34878D82A}">
                    <a16:rowId xmlns:a16="http://schemas.microsoft.com/office/drawing/2014/main" val="57194354"/>
                  </a:ext>
                </a:extLst>
              </a:tr>
              <a:tr h="185910">
                <a:tc>
                  <a:txBody>
                    <a:bodyPr/>
                    <a:lstStyle/>
                    <a:p>
                      <a:pPr algn="l" rtl="0" fontAlgn="ctr"/>
                      <a:r>
                        <a:rPr lang="es-CO" sz="1200" b="0" i="0" u="none" strike="noStrike">
                          <a:solidFill>
                            <a:srgbClr val="122D40"/>
                          </a:solidFill>
                          <a:effectLst/>
                          <a:latin typeface="Calibri" panose="020F0502020204030204" pitchFamily="34" charset="0"/>
                        </a:rPr>
                        <a:t>Barrido</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28.581,89</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42.303,86</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44.182,81</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52.189,59</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42.146,63</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52.142,58</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44.489,99</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47.311,91</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44.588,28</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48.056,29</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45.825,95</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46.844,71</a:t>
                      </a:r>
                    </a:p>
                  </a:txBody>
                  <a:tcPr marL="0" marR="0" marT="0" marB="0" anchor="ctr">
                    <a:lnL>
                      <a:noFill/>
                    </a:lnL>
                    <a:lnR>
                      <a:noFill/>
                    </a:lnR>
                    <a:lnT>
                      <a:noFill/>
                    </a:lnT>
                    <a:lnB>
                      <a:noFill/>
                    </a:lnB>
                    <a:noFill/>
                  </a:tcPr>
                </a:tc>
                <a:extLst>
                  <a:ext uri="{0D108BD9-81ED-4DB2-BD59-A6C34878D82A}">
                    <a16:rowId xmlns:a16="http://schemas.microsoft.com/office/drawing/2014/main" val="658540001"/>
                  </a:ext>
                </a:extLst>
              </a:tr>
              <a:tr h="185910">
                <a:tc>
                  <a:txBody>
                    <a:bodyPr/>
                    <a:lstStyle/>
                    <a:p>
                      <a:pPr algn="l" rtl="0" fontAlgn="b"/>
                      <a:r>
                        <a:rPr lang="es-CO" sz="1200" b="0" i="0" u="none" strike="noStrike">
                          <a:solidFill>
                            <a:srgbClr val="122D40"/>
                          </a:solidFill>
                          <a:effectLst/>
                          <a:latin typeface="Calibri" panose="020F0502020204030204" pitchFamily="34" charset="0"/>
                        </a:rPr>
                        <a:t>Corte césped</a:t>
                      </a:r>
                    </a:p>
                  </a:txBody>
                  <a:tcPr marL="0" marR="0" marT="0" marB="0" anchor="b">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15.389,75</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16.431,88</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19.112,26</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14.336,55</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15.039,35</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17.452,55</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19.643,29</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19.402,44</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17.838,38</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18.347,25</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12.888,81</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10.387,90</a:t>
                      </a:r>
                    </a:p>
                  </a:txBody>
                  <a:tcPr marL="0" marR="0" marT="0" marB="0" anchor="ctr">
                    <a:lnL>
                      <a:noFill/>
                    </a:lnL>
                    <a:lnR>
                      <a:noFill/>
                    </a:lnR>
                    <a:lnT>
                      <a:noFill/>
                    </a:lnT>
                    <a:lnB>
                      <a:noFill/>
                    </a:lnB>
                    <a:noFill/>
                  </a:tcPr>
                </a:tc>
                <a:extLst>
                  <a:ext uri="{0D108BD9-81ED-4DB2-BD59-A6C34878D82A}">
                    <a16:rowId xmlns:a16="http://schemas.microsoft.com/office/drawing/2014/main" val="1047500687"/>
                  </a:ext>
                </a:extLst>
              </a:tr>
              <a:tr h="185910">
                <a:tc>
                  <a:txBody>
                    <a:bodyPr/>
                    <a:lstStyle/>
                    <a:p>
                      <a:pPr algn="l" rtl="0" fontAlgn="b"/>
                      <a:r>
                        <a:rPr lang="es-CO" sz="1200" b="0" i="0" u="none" strike="noStrike">
                          <a:solidFill>
                            <a:srgbClr val="122D40"/>
                          </a:solidFill>
                          <a:effectLst/>
                          <a:latin typeface="Calibri" panose="020F0502020204030204" pitchFamily="34" charset="0"/>
                        </a:rPr>
                        <a:t>Poda</a:t>
                      </a:r>
                    </a:p>
                  </a:txBody>
                  <a:tcPr marL="0" marR="0" marT="0" marB="0" anchor="b">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3.672,42</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1.344,38</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4.284,90</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4.250,55</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3.454,89</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2.871,85</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2.627,52</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2.908,84</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3.285,24</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3.744,59</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3.774,66</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3.549,17</a:t>
                      </a:r>
                    </a:p>
                  </a:txBody>
                  <a:tcPr marL="0" marR="0" marT="0" marB="0" anchor="ctr">
                    <a:lnL>
                      <a:noFill/>
                    </a:lnL>
                    <a:lnR>
                      <a:noFill/>
                    </a:lnR>
                    <a:lnT>
                      <a:noFill/>
                    </a:lnT>
                    <a:lnB>
                      <a:noFill/>
                    </a:lnB>
                    <a:noFill/>
                  </a:tcPr>
                </a:tc>
                <a:extLst>
                  <a:ext uri="{0D108BD9-81ED-4DB2-BD59-A6C34878D82A}">
                    <a16:rowId xmlns:a16="http://schemas.microsoft.com/office/drawing/2014/main" val="2224172532"/>
                  </a:ext>
                </a:extLst>
              </a:tr>
              <a:tr h="194762">
                <a:tc>
                  <a:txBody>
                    <a:bodyPr/>
                    <a:lstStyle/>
                    <a:p>
                      <a:pPr algn="l" rtl="0" fontAlgn="ctr"/>
                      <a:r>
                        <a:rPr lang="es-CO" sz="1200" b="1" i="0" u="none" strike="noStrike">
                          <a:solidFill>
                            <a:srgbClr val="122D4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122D40"/>
                          </a:solidFill>
                          <a:effectLst/>
                          <a:latin typeface="Calibri" panose="020F0502020204030204" pitchFamily="34" charset="0"/>
                        </a:rPr>
                        <a:t>799.965,90</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122D40"/>
                          </a:solidFill>
                          <a:effectLst/>
                          <a:latin typeface="Calibri" panose="020F0502020204030204" pitchFamily="34" charset="0"/>
                        </a:rPr>
                        <a:t>1.041.556,81</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122D40"/>
                          </a:solidFill>
                          <a:effectLst/>
                          <a:latin typeface="Calibri" panose="020F0502020204030204" pitchFamily="34" charset="0"/>
                        </a:rPr>
                        <a:t>1.028.410,47</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122D40"/>
                          </a:solidFill>
                          <a:effectLst/>
                          <a:latin typeface="Calibri" panose="020F0502020204030204" pitchFamily="34" charset="0"/>
                        </a:rPr>
                        <a:t>1.062.627,44</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122D40"/>
                          </a:solidFill>
                          <a:effectLst/>
                          <a:latin typeface="Calibri" panose="020F0502020204030204" pitchFamily="34" charset="0"/>
                        </a:rPr>
                        <a:t>977.118,72</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dirty="0">
                          <a:solidFill>
                            <a:srgbClr val="122D40"/>
                          </a:solidFill>
                          <a:effectLst/>
                          <a:latin typeface="Calibri" panose="020F0502020204030204" pitchFamily="34" charset="0"/>
                        </a:rPr>
                        <a:t>1.073.508,98</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122D40"/>
                          </a:solidFill>
                          <a:effectLst/>
                          <a:latin typeface="Calibri" panose="020F0502020204030204" pitchFamily="34" charset="0"/>
                        </a:rPr>
                        <a:t>1.001.869,95</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122D40"/>
                          </a:solidFill>
                          <a:effectLst/>
                          <a:latin typeface="Calibri" panose="020F0502020204030204" pitchFamily="34" charset="0"/>
                        </a:rPr>
                        <a:t>1.038.056,56</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122D40"/>
                          </a:solidFill>
                          <a:effectLst/>
                          <a:latin typeface="Calibri" panose="020F0502020204030204" pitchFamily="34" charset="0"/>
                        </a:rPr>
                        <a:t>976.852,10</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122D40"/>
                          </a:solidFill>
                          <a:effectLst/>
                          <a:latin typeface="Calibri" panose="020F0502020204030204" pitchFamily="34" charset="0"/>
                        </a:rPr>
                        <a:t>1.017.995,22</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122D40"/>
                          </a:solidFill>
                          <a:effectLst/>
                          <a:latin typeface="Calibri" panose="020F0502020204030204" pitchFamily="34" charset="0"/>
                        </a:rPr>
                        <a:t>966.658,17</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122D40"/>
                          </a:solidFill>
                          <a:effectLst/>
                          <a:latin typeface="Calibri" panose="020F0502020204030204" pitchFamily="34" charset="0"/>
                        </a:rPr>
                        <a:t>993.560,47</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2311539995"/>
                  </a:ext>
                </a:extLst>
              </a:tr>
              <a:tr h="380672">
                <a:tc>
                  <a:txBody>
                    <a:bodyPr/>
                    <a:lstStyle/>
                    <a:p>
                      <a:pPr algn="l" rtl="0" fontAlgn="ctr"/>
                      <a:r>
                        <a:rPr lang="es-CO" sz="1200" b="1" i="0" u="none" strike="noStrike">
                          <a:solidFill>
                            <a:srgbClr val="122D40"/>
                          </a:solidFill>
                          <a:effectLst/>
                          <a:latin typeface="Calibri" panose="020F0502020204030204" pitchFamily="34" charset="0"/>
                        </a:rPr>
                        <a:t>∑ promedio diario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122D40"/>
                          </a:solidFill>
                          <a:effectLst/>
                          <a:latin typeface="Calibri" panose="020F0502020204030204" pitchFamily="34" charset="0"/>
                        </a:rPr>
                        <a:t>26.517,23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122D40"/>
                          </a:solidFill>
                          <a:effectLst/>
                          <a:latin typeface="Calibri" panose="020F0502020204030204" pitchFamily="34" charset="0"/>
                        </a:rPr>
                        <a:t>33.963,18</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122D40"/>
                          </a:solidFill>
                          <a:effectLst/>
                          <a:latin typeface="Calibri" panose="020F0502020204030204" pitchFamily="34" charset="0"/>
                        </a:rPr>
                        <a:t>34.095,03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122D40"/>
                          </a:solidFill>
                          <a:effectLst/>
                          <a:latin typeface="Calibri" panose="020F0502020204030204" pitchFamily="34" charset="0"/>
                        </a:rPr>
                        <a:t>34.648,15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122D40"/>
                          </a:solidFill>
                          <a:effectLst/>
                          <a:latin typeface="Calibri" panose="020F0502020204030204" pitchFamily="34" charset="0"/>
                        </a:rPr>
                        <a:t>32.228,70</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122D40"/>
                          </a:solidFill>
                          <a:effectLst/>
                          <a:latin typeface="Calibri" panose="020F0502020204030204" pitchFamily="34" charset="0"/>
                        </a:rPr>
                        <a:t>35.007,98</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122D40"/>
                          </a:solidFill>
                          <a:effectLst/>
                          <a:latin typeface="Calibri" panose="020F0502020204030204" pitchFamily="34" charset="0"/>
                        </a:rPr>
                        <a:t>33.219,83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122D40"/>
                          </a:solidFill>
                          <a:effectLst/>
                          <a:latin typeface="Calibri" panose="020F0502020204030204" pitchFamily="34" charset="0"/>
                        </a:rPr>
                        <a:t>33.858,86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dirty="0">
                          <a:solidFill>
                            <a:srgbClr val="122D40"/>
                          </a:solidFill>
                          <a:effectLst/>
                          <a:latin typeface="Calibri" panose="020F0502020204030204" pitchFamily="34" charset="0"/>
                        </a:rPr>
                        <a:t>32.391,26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122D40"/>
                          </a:solidFill>
                          <a:effectLst/>
                          <a:latin typeface="Calibri" panose="020F0502020204030204" pitchFamily="34" charset="0"/>
                        </a:rPr>
                        <a:t>33.199,03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122D40"/>
                          </a:solidFill>
                          <a:effectLst/>
                          <a:latin typeface="Calibri" panose="020F0502020204030204" pitchFamily="34" charset="0"/>
                        </a:rPr>
                        <a:t>32.036,55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dirty="0">
                          <a:solidFill>
                            <a:srgbClr val="122D40"/>
                          </a:solidFill>
                          <a:effectLst/>
                          <a:latin typeface="Calibri" panose="020F0502020204030204" pitchFamily="34" charset="0"/>
                        </a:rPr>
                        <a:t>32.399,65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3671144906"/>
                  </a:ext>
                </a:extLst>
              </a:tr>
            </a:tbl>
          </a:graphicData>
        </a:graphic>
      </p:graphicFrame>
    </p:spTree>
    <p:extLst>
      <p:ext uri="{BB962C8B-B14F-4D97-AF65-F5344CB8AC3E}">
        <p14:creationId xmlns:p14="http://schemas.microsoft.com/office/powerpoint/2010/main" val="4271390552"/>
      </p:ext>
    </p:extLst>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 name="CuadroTexto 37">
            <a:extLst>
              <a:ext uri="{FF2B5EF4-FFF2-40B4-BE49-F238E27FC236}">
                <a16:creationId xmlns:a16="http://schemas.microsoft.com/office/drawing/2014/main" id="{21039E42-7822-4168-B788-72907FB76E54}"/>
              </a:ext>
            </a:extLst>
          </p:cNvPr>
          <p:cNvSpPr txBox="1"/>
          <p:nvPr/>
        </p:nvSpPr>
        <p:spPr>
          <a:xfrm>
            <a:off x="1552001" y="158780"/>
            <a:ext cx="7411453"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CENSO DE PUNTOS CRÍTICOS</a:t>
            </a:r>
          </a:p>
          <a:p>
            <a:pPr lvl="1"/>
            <a:r>
              <a:rPr lang="es-CO" sz="1600" b="0" kern="0" dirty="0">
                <a:solidFill>
                  <a:schemeClr val="accent1">
                    <a:lumMod val="50000"/>
                  </a:schemeClr>
                </a:solidFill>
              </a:rPr>
              <a:t>Puntos críticos por Localidad Marzo </a:t>
            </a:r>
            <a:r>
              <a:rPr kumimoji="0" lang="es-CO" sz="1600" b="0" i="0" u="none" strike="noStrike" kern="1200" cap="small" spc="0" normalizeH="0" baseline="0" noProof="0" dirty="0">
                <a:ln>
                  <a:noFill/>
                </a:ln>
                <a:solidFill>
                  <a:srgbClr val="4472C4">
                    <a:lumMod val="50000"/>
                  </a:srgbClr>
                </a:solidFill>
                <a:effectLst/>
                <a:uLnTx/>
                <a:uFillTx/>
                <a:latin typeface="Candara" panose="020E0502030303020204" pitchFamily="34" charset="0"/>
                <a:ea typeface="+mn-ea"/>
                <a:cs typeface="+mn-cs"/>
              </a:rPr>
              <a:t>2024</a:t>
            </a:r>
            <a:endParaRPr lang="es-CO" sz="1600" b="0" kern="0" dirty="0">
              <a:solidFill>
                <a:schemeClr val="accent1">
                  <a:lumMod val="50000"/>
                </a:schemeClr>
              </a:solidFill>
            </a:endParaRPr>
          </a:p>
        </p:txBody>
      </p:sp>
      <p:pic>
        <p:nvPicPr>
          <p:cNvPr id="31" name="Imagen 30">
            <a:extLst>
              <a:ext uri="{FF2B5EF4-FFF2-40B4-BE49-F238E27FC236}">
                <a16:creationId xmlns:a16="http://schemas.microsoft.com/office/drawing/2014/main" id="{8126ABF8-BD60-4EC5-A1D4-06CD5E900727}"/>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318052" y="173174"/>
            <a:ext cx="1233949" cy="863764"/>
          </a:xfrm>
          <a:prstGeom prst="rect">
            <a:avLst/>
          </a:prstGeom>
        </p:spPr>
      </p:pic>
      <p:cxnSp>
        <p:nvCxnSpPr>
          <p:cNvPr id="27" name="Conector recto 26">
            <a:extLst>
              <a:ext uri="{FF2B5EF4-FFF2-40B4-BE49-F238E27FC236}">
                <a16:creationId xmlns:a16="http://schemas.microsoft.com/office/drawing/2014/main" id="{98D26232-96AF-499B-9E7F-E96A7C07C829}"/>
              </a:ext>
            </a:extLst>
          </p:cNvPr>
          <p:cNvCxnSpPr>
            <a:cxnSpLocks/>
          </p:cNvCxnSpPr>
          <p:nvPr/>
        </p:nvCxnSpPr>
        <p:spPr>
          <a:xfrm>
            <a:off x="318052" y="1252366"/>
            <a:ext cx="11648661"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28" name="Imagen 27">
            <a:extLst>
              <a:ext uri="{FF2B5EF4-FFF2-40B4-BE49-F238E27FC236}">
                <a16:creationId xmlns:a16="http://schemas.microsoft.com/office/drawing/2014/main" id="{B4F7AF4B-D16B-4D62-943C-69226B0579B1}"/>
              </a:ext>
            </a:extLst>
          </p:cNvPr>
          <p:cNvPicPr>
            <a:picLocks noChangeAspect="1"/>
          </p:cNvPicPr>
          <p:nvPr/>
        </p:nvPicPr>
        <p:blipFill>
          <a:blip r:embed="rId3" cstate="email">
            <a:extLst>
              <a:ext uri="{28A0092B-C50C-407E-A947-70E740481C1C}">
                <a14:useLocalDpi xmlns:a14="http://schemas.microsoft.com/office/drawing/2010/main"/>
              </a:ext>
            </a:extLst>
          </a:blip>
          <a:srcRect/>
          <a:stretch/>
        </p:blipFill>
        <p:spPr>
          <a:xfrm>
            <a:off x="4080754" y="1668770"/>
            <a:ext cx="7336964" cy="3585189"/>
          </a:xfrm>
          <a:prstGeom prst="rect">
            <a:avLst/>
          </a:prstGeom>
        </p:spPr>
      </p:pic>
      <p:sp>
        <p:nvSpPr>
          <p:cNvPr id="29" name="Título 1">
            <a:extLst>
              <a:ext uri="{FF2B5EF4-FFF2-40B4-BE49-F238E27FC236}">
                <a16:creationId xmlns:a16="http://schemas.microsoft.com/office/drawing/2014/main" id="{1AC7BD8D-032F-4CCD-A4D4-DD8549398D47}"/>
              </a:ext>
            </a:extLst>
          </p:cNvPr>
          <p:cNvSpPr txBox="1">
            <a:spLocks/>
          </p:cNvSpPr>
          <p:nvPr/>
        </p:nvSpPr>
        <p:spPr>
          <a:xfrm>
            <a:off x="6736867" y="1271294"/>
            <a:ext cx="3812663" cy="1022270"/>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es-CO" sz="1200" b="1" dirty="0">
                <a:solidFill>
                  <a:schemeClr val="accent1">
                    <a:lumMod val="50000"/>
                  </a:schemeClr>
                </a:solidFill>
                <a:latin typeface="+mn-lt"/>
              </a:rPr>
              <a:t>CANDELARIA           SAN CRISTÓBAL        USME   </a:t>
            </a:r>
          </a:p>
          <a:p>
            <a:r>
              <a:rPr lang="es-CO" sz="1200" b="1" dirty="0">
                <a:solidFill>
                  <a:schemeClr val="accent1">
                    <a:lumMod val="50000"/>
                  </a:schemeClr>
                </a:solidFill>
                <a:latin typeface="+mn-lt"/>
              </a:rPr>
              <a:t>2	          33	                    </a:t>
            </a:r>
            <a:r>
              <a:rPr lang="es-CO" sz="1200" dirty="0">
                <a:solidFill>
                  <a:schemeClr val="accent1">
                    <a:lumMod val="50000"/>
                  </a:schemeClr>
                </a:solidFill>
                <a:latin typeface="+mn-lt"/>
              </a:rPr>
              <a:t>11</a:t>
            </a:r>
            <a:endParaRPr lang="es-CO" sz="1200" cap="small" dirty="0">
              <a:solidFill>
                <a:schemeClr val="accent1">
                  <a:lumMod val="50000"/>
                </a:schemeClr>
              </a:solidFill>
              <a:latin typeface="+mn-lt"/>
              <a:ea typeface="+mn-ea"/>
              <a:cs typeface="+mn-cs"/>
            </a:endParaRPr>
          </a:p>
          <a:p>
            <a:r>
              <a:rPr lang="es-CO" sz="1000" b="1" dirty="0">
                <a:solidFill>
                  <a:schemeClr val="accent1">
                    <a:lumMod val="50000"/>
                  </a:schemeClr>
                </a:solidFill>
              </a:rPr>
              <a:t> - - - - - - - - - - - - - - -    - - - - - - - - - - - - - - - - -      - - - - - - - - - - - - - - -   </a:t>
            </a:r>
          </a:p>
          <a:p>
            <a:r>
              <a:rPr lang="es-CO" sz="1200" b="1" dirty="0">
                <a:solidFill>
                  <a:schemeClr val="accent1">
                    <a:lumMod val="50000"/>
                  </a:schemeClr>
                </a:solidFill>
                <a:latin typeface="+mn-lt"/>
              </a:rPr>
              <a:t>CHAPINERO             SANTA FE                  USAQUÉN</a:t>
            </a:r>
          </a:p>
          <a:p>
            <a:r>
              <a:rPr lang="es-CO" sz="1200" cap="small" dirty="0">
                <a:solidFill>
                  <a:schemeClr val="accent1">
                    <a:lumMod val="50000"/>
                  </a:schemeClr>
                </a:solidFill>
                <a:latin typeface="+mn-lt"/>
                <a:ea typeface="+mn-ea"/>
                <a:cs typeface="+mn-cs"/>
              </a:rPr>
              <a:t>9	         21                              10</a:t>
            </a:r>
          </a:p>
        </p:txBody>
      </p:sp>
      <p:sp>
        <p:nvSpPr>
          <p:cNvPr id="30" name="Título 1">
            <a:extLst>
              <a:ext uri="{FF2B5EF4-FFF2-40B4-BE49-F238E27FC236}">
                <a16:creationId xmlns:a16="http://schemas.microsoft.com/office/drawing/2014/main" id="{13E0CA78-D755-4023-A6B3-FC8BCB506EB3}"/>
              </a:ext>
            </a:extLst>
          </p:cNvPr>
          <p:cNvSpPr txBox="1">
            <a:spLocks/>
          </p:cNvSpPr>
          <p:nvPr/>
        </p:nvSpPr>
        <p:spPr>
          <a:xfrm>
            <a:off x="3522087" y="2796295"/>
            <a:ext cx="1293198" cy="795647"/>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es-CO" sz="1200" b="1">
                <a:solidFill>
                  <a:srgbClr val="002060"/>
                </a:solidFill>
                <a:latin typeface="+mn-lt"/>
              </a:rPr>
              <a:t>SUBA</a:t>
            </a:r>
          </a:p>
          <a:p>
            <a:r>
              <a:rPr lang="es-CO" sz="1800" b="1">
                <a:solidFill>
                  <a:srgbClr val="002060"/>
                </a:solidFill>
                <a:latin typeface="+mn-lt"/>
              </a:rPr>
              <a:t>48</a:t>
            </a:r>
          </a:p>
          <a:p>
            <a:r>
              <a:rPr lang="es-CO" sz="1200" b="1">
                <a:solidFill>
                  <a:srgbClr val="002060"/>
                </a:solidFill>
                <a:latin typeface="+mn-lt"/>
              </a:rPr>
              <a:t>- - - - - - - - - </a:t>
            </a:r>
          </a:p>
          <a:p>
            <a:endParaRPr lang="es-CO" sz="1200" cap="small">
              <a:solidFill>
                <a:srgbClr val="002060"/>
              </a:solidFill>
              <a:latin typeface="+mn-lt"/>
              <a:ea typeface="+mn-ea"/>
              <a:cs typeface="+mn-cs"/>
            </a:endParaRPr>
          </a:p>
        </p:txBody>
      </p:sp>
      <p:sp>
        <p:nvSpPr>
          <p:cNvPr id="32" name="Título 1">
            <a:extLst>
              <a:ext uri="{FF2B5EF4-FFF2-40B4-BE49-F238E27FC236}">
                <a16:creationId xmlns:a16="http://schemas.microsoft.com/office/drawing/2014/main" id="{B57029B5-76CC-4FB1-809C-4A3E422B9D94}"/>
              </a:ext>
            </a:extLst>
          </p:cNvPr>
          <p:cNvSpPr txBox="1">
            <a:spLocks/>
          </p:cNvSpPr>
          <p:nvPr/>
        </p:nvSpPr>
        <p:spPr>
          <a:xfrm>
            <a:off x="3215074" y="4010722"/>
            <a:ext cx="635834" cy="454263"/>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es-CO" sz="1800" b="1">
                <a:solidFill>
                  <a:srgbClr val="002060"/>
                </a:solidFill>
                <a:latin typeface="+mn-lt"/>
              </a:rPr>
              <a:t>209</a:t>
            </a:r>
            <a:endParaRPr lang="es-CO" sz="1000" b="1">
              <a:solidFill>
                <a:srgbClr val="002060"/>
              </a:solidFill>
            </a:endParaRPr>
          </a:p>
        </p:txBody>
      </p:sp>
      <p:sp>
        <p:nvSpPr>
          <p:cNvPr id="33" name="Título 1">
            <a:extLst>
              <a:ext uri="{FF2B5EF4-FFF2-40B4-BE49-F238E27FC236}">
                <a16:creationId xmlns:a16="http://schemas.microsoft.com/office/drawing/2014/main" id="{434578C6-5D0A-4634-ABFE-F3DFC11BE21D}"/>
              </a:ext>
            </a:extLst>
          </p:cNvPr>
          <p:cNvSpPr txBox="1">
            <a:spLocks/>
          </p:cNvSpPr>
          <p:nvPr/>
        </p:nvSpPr>
        <p:spPr>
          <a:xfrm>
            <a:off x="4386754" y="4884274"/>
            <a:ext cx="1309244" cy="575953"/>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es-CO" sz="1200" b="1">
                <a:solidFill>
                  <a:schemeClr val="accent1">
                    <a:lumMod val="50000"/>
                  </a:schemeClr>
                </a:solidFill>
                <a:latin typeface="+mn-lt"/>
              </a:rPr>
              <a:t>FONTIBÓN </a:t>
            </a:r>
          </a:p>
          <a:p>
            <a:r>
              <a:rPr lang="es-CO" sz="1200" b="1">
                <a:solidFill>
                  <a:schemeClr val="accent1">
                    <a:lumMod val="50000"/>
                  </a:schemeClr>
                </a:solidFill>
                <a:latin typeface="+mn-lt"/>
              </a:rPr>
              <a:t>34       </a:t>
            </a:r>
            <a:endParaRPr lang="es-CO" sz="1400" b="1">
              <a:solidFill>
                <a:schemeClr val="accent1">
                  <a:lumMod val="50000"/>
                </a:schemeClr>
              </a:solidFill>
              <a:latin typeface="+mn-lt"/>
            </a:endParaRPr>
          </a:p>
          <a:p>
            <a:r>
              <a:rPr lang="es-CO" sz="1400" b="1">
                <a:solidFill>
                  <a:schemeClr val="accent1">
                    <a:lumMod val="50000"/>
                  </a:schemeClr>
                </a:solidFill>
              </a:rPr>
              <a:t>- - - - - - - - -</a:t>
            </a:r>
            <a:endParaRPr lang="es-CO" sz="1400" b="1">
              <a:solidFill>
                <a:schemeClr val="accent1">
                  <a:lumMod val="50000"/>
                </a:schemeClr>
              </a:solidFill>
              <a:latin typeface="+mn-lt"/>
            </a:endParaRPr>
          </a:p>
          <a:p>
            <a:r>
              <a:rPr lang="es-CO" sz="1400" b="1">
                <a:solidFill>
                  <a:schemeClr val="accent1">
                    <a:lumMod val="50000"/>
                  </a:schemeClr>
                </a:solidFill>
                <a:latin typeface="+mn-lt"/>
              </a:rPr>
              <a:t> </a:t>
            </a:r>
            <a:r>
              <a:rPr lang="es-CO" sz="1200" b="1">
                <a:solidFill>
                  <a:schemeClr val="accent1">
                    <a:lumMod val="50000"/>
                  </a:schemeClr>
                </a:solidFill>
                <a:latin typeface="+mn-lt"/>
              </a:rPr>
              <a:t>KENNEDY</a:t>
            </a:r>
          </a:p>
          <a:p>
            <a:r>
              <a:rPr lang="es-CO" sz="1200">
                <a:solidFill>
                  <a:schemeClr val="accent1">
                    <a:lumMod val="50000"/>
                  </a:schemeClr>
                </a:solidFill>
                <a:latin typeface="+mn-lt"/>
              </a:rPr>
              <a:t>71</a:t>
            </a:r>
          </a:p>
        </p:txBody>
      </p:sp>
      <p:sp>
        <p:nvSpPr>
          <p:cNvPr id="34" name="Título 1">
            <a:extLst>
              <a:ext uri="{FF2B5EF4-FFF2-40B4-BE49-F238E27FC236}">
                <a16:creationId xmlns:a16="http://schemas.microsoft.com/office/drawing/2014/main" id="{11C67826-722B-45AF-A5EA-517A84001E17}"/>
              </a:ext>
            </a:extLst>
          </p:cNvPr>
          <p:cNvSpPr txBox="1">
            <a:spLocks/>
          </p:cNvSpPr>
          <p:nvPr/>
        </p:nvSpPr>
        <p:spPr>
          <a:xfrm>
            <a:off x="5590564" y="5670250"/>
            <a:ext cx="5294009" cy="1022270"/>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es-CO" sz="1200" b="1">
                <a:solidFill>
                  <a:srgbClr val="002060"/>
                </a:solidFill>
                <a:latin typeface="+mn-lt"/>
              </a:rPr>
              <a:t>ANTONIO NARIÑO      CIUDAD BOLÍVAR       PUENTE ARANDA     TEUSAQUILLO</a:t>
            </a:r>
          </a:p>
          <a:p>
            <a:r>
              <a:rPr lang="es-CO" sz="1200" b="1">
                <a:solidFill>
                  <a:srgbClr val="002060"/>
                </a:solidFill>
                <a:latin typeface="+mn-lt"/>
              </a:rPr>
              <a:t>  </a:t>
            </a:r>
            <a:r>
              <a:rPr lang="es-CO" sz="1200">
                <a:solidFill>
                  <a:srgbClr val="002060"/>
                </a:solidFill>
                <a:latin typeface="+mn-lt"/>
              </a:rPr>
              <a:t>22</a:t>
            </a:r>
            <a:r>
              <a:rPr lang="es-CO" sz="1200" b="1">
                <a:solidFill>
                  <a:srgbClr val="002060"/>
                </a:solidFill>
                <a:latin typeface="+mn-lt"/>
              </a:rPr>
              <a:t>                                  42                                 </a:t>
            </a:r>
            <a:r>
              <a:rPr lang="es-CO" sz="1200">
                <a:solidFill>
                  <a:srgbClr val="002060"/>
                </a:solidFill>
                <a:latin typeface="+mn-lt"/>
              </a:rPr>
              <a:t>22</a:t>
            </a:r>
            <a:r>
              <a:rPr lang="es-CO" sz="1200" b="1">
                <a:solidFill>
                  <a:srgbClr val="002060"/>
                </a:solidFill>
                <a:latin typeface="+mn-lt"/>
              </a:rPr>
              <a:t>                                </a:t>
            </a:r>
            <a:r>
              <a:rPr lang="es-CO" sz="1200">
                <a:solidFill>
                  <a:srgbClr val="002060"/>
                </a:solidFill>
                <a:latin typeface="+mn-lt"/>
              </a:rPr>
              <a:t>14</a:t>
            </a:r>
          </a:p>
          <a:p>
            <a:r>
              <a:rPr lang="es-CO" sz="1000" b="1">
                <a:solidFill>
                  <a:srgbClr val="002060"/>
                </a:solidFill>
              </a:rPr>
              <a:t>- - - - - - - - - - - - - - - - -     - - - - - - - - - - - - - - - - - -       - - - - - - - - - - - - - - - - -      - - - - - - - - - - - - - - - - - </a:t>
            </a:r>
          </a:p>
          <a:p>
            <a:r>
              <a:rPr lang="es-CO" sz="1200" b="1">
                <a:solidFill>
                  <a:srgbClr val="002060"/>
                </a:solidFill>
                <a:latin typeface="+mn-lt"/>
              </a:rPr>
              <a:t>BOSA                              LOS MÁRTIRES           RAFAEL URIBE           TUNJUELITO</a:t>
            </a:r>
          </a:p>
          <a:p>
            <a:r>
              <a:rPr lang="es-CO" sz="1200">
                <a:solidFill>
                  <a:srgbClr val="002060"/>
                </a:solidFill>
                <a:latin typeface="+mn-lt"/>
              </a:rPr>
              <a:t> 61</a:t>
            </a:r>
            <a:r>
              <a:rPr lang="es-CO" sz="1200" b="1">
                <a:solidFill>
                  <a:srgbClr val="002060"/>
                </a:solidFill>
                <a:latin typeface="+mn-lt"/>
              </a:rPr>
              <a:t>	              </a:t>
            </a:r>
            <a:r>
              <a:rPr lang="es-CO" sz="1200">
                <a:solidFill>
                  <a:srgbClr val="002060"/>
                </a:solidFill>
                <a:latin typeface="+mn-lt"/>
              </a:rPr>
              <a:t>20</a:t>
            </a:r>
            <a:r>
              <a:rPr lang="es-CO" sz="1200" b="1">
                <a:solidFill>
                  <a:srgbClr val="002060"/>
                </a:solidFill>
                <a:latin typeface="+mn-lt"/>
              </a:rPr>
              <a:t>		32	          </a:t>
            </a:r>
            <a:r>
              <a:rPr lang="es-CO" sz="1200">
                <a:solidFill>
                  <a:srgbClr val="002060"/>
                </a:solidFill>
                <a:latin typeface="+mn-lt"/>
              </a:rPr>
              <a:t>13</a:t>
            </a:r>
          </a:p>
        </p:txBody>
      </p:sp>
      <p:sp>
        <p:nvSpPr>
          <p:cNvPr id="42" name="CuadroTexto 41">
            <a:extLst>
              <a:ext uri="{FF2B5EF4-FFF2-40B4-BE49-F238E27FC236}">
                <a16:creationId xmlns:a16="http://schemas.microsoft.com/office/drawing/2014/main" id="{4639E364-3ED9-49BC-A287-B1DF72F0689F}"/>
              </a:ext>
            </a:extLst>
          </p:cNvPr>
          <p:cNvSpPr txBox="1"/>
          <p:nvPr/>
        </p:nvSpPr>
        <p:spPr>
          <a:xfrm>
            <a:off x="726372" y="2230308"/>
            <a:ext cx="1436650" cy="1323439"/>
          </a:xfrm>
          <a:prstGeom prst="rect">
            <a:avLst/>
          </a:prstGeom>
          <a:noFill/>
        </p:spPr>
        <p:txBody>
          <a:bodyPr wrap="square" rtlCol="0">
            <a:spAutoFit/>
          </a:bodyPr>
          <a:lstStyle/>
          <a:p>
            <a:pPr algn="ctr"/>
            <a:r>
              <a:rPr lang="es-CO" sz="1600" b="1" dirty="0">
                <a:solidFill>
                  <a:srgbClr val="002060"/>
                </a:solidFill>
                <a:effectLst>
                  <a:outerShdw blurRad="38100" dist="38100" dir="2700000" algn="tl">
                    <a:srgbClr val="000000">
                      <a:alpha val="43137"/>
                    </a:srgbClr>
                  </a:outerShdw>
                </a:effectLst>
              </a:rPr>
              <a:t>Total Puntos Críticos</a:t>
            </a:r>
          </a:p>
          <a:p>
            <a:pPr algn="ctr"/>
            <a:r>
              <a:rPr lang="es-CO" sz="3200" b="1" dirty="0">
                <a:solidFill>
                  <a:srgbClr val="002060"/>
                </a:solidFill>
                <a:effectLst>
                  <a:outerShdw blurRad="38100" dist="38100" dir="2700000" algn="tl">
                    <a:srgbClr val="000000">
                      <a:alpha val="43137"/>
                    </a:srgbClr>
                  </a:outerShdw>
                </a:effectLst>
              </a:rPr>
              <a:t>674</a:t>
            </a:r>
            <a:endParaRPr lang="es-CO" sz="4000" b="1" dirty="0">
              <a:solidFill>
                <a:srgbClr val="002060"/>
              </a:solidFill>
              <a:effectLst>
                <a:outerShdw blurRad="38100" dist="38100" dir="2700000" algn="tl">
                  <a:srgbClr val="000000">
                    <a:alpha val="43137"/>
                  </a:srgbClr>
                </a:outerShdw>
              </a:effectLst>
            </a:endParaRPr>
          </a:p>
          <a:p>
            <a:pPr algn="ctr"/>
            <a:endParaRPr lang="es-CO" sz="1600" b="1" dirty="0">
              <a:solidFill>
                <a:srgbClr val="002060"/>
              </a:solidFill>
              <a:effectLst>
                <a:outerShdw blurRad="38100" dist="38100" dir="2700000" algn="tl">
                  <a:srgbClr val="000000">
                    <a:alpha val="43137"/>
                  </a:srgbClr>
                </a:outerShdw>
              </a:effectLst>
            </a:endParaRPr>
          </a:p>
        </p:txBody>
      </p:sp>
      <p:cxnSp>
        <p:nvCxnSpPr>
          <p:cNvPr id="43" name="126 Conector recto">
            <a:extLst>
              <a:ext uri="{FF2B5EF4-FFF2-40B4-BE49-F238E27FC236}">
                <a16:creationId xmlns:a16="http://schemas.microsoft.com/office/drawing/2014/main" id="{2D1EBE29-05EC-40DB-BCB6-4FF6B97F8483}"/>
              </a:ext>
            </a:extLst>
          </p:cNvPr>
          <p:cNvCxnSpPr/>
          <p:nvPr/>
        </p:nvCxnSpPr>
        <p:spPr>
          <a:xfrm flipH="1">
            <a:off x="7341402" y="2198452"/>
            <a:ext cx="486154" cy="962025"/>
          </a:xfrm>
          <a:prstGeom prst="line">
            <a:avLst/>
          </a:prstGeom>
          <a:ln>
            <a:solidFill>
              <a:schemeClr val="tx2"/>
            </a:solidFill>
            <a:prstDash val="dash"/>
          </a:ln>
        </p:spPr>
        <p:style>
          <a:lnRef idx="3">
            <a:schemeClr val="accent1"/>
          </a:lnRef>
          <a:fillRef idx="0">
            <a:schemeClr val="accent1"/>
          </a:fillRef>
          <a:effectRef idx="2">
            <a:schemeClr val="accent1"/>
          </a:effectRef>
          <a:fontRef idx="minor">
            <a:schemeClr val="tx1"/>
          </a:fontRef>
        </p:style>
      </p:cxnSp>
      <p:cxnSp>
        <p:nvCxnSpPr>
          <p:cNvPr id="44" name="126 Conector recto">
            <a:extLst>
              <a:ext uri="{FF2B5EF4-FFF2-40B4-BE49-F238E27FC236}">
                <a16:creationId xmlns:a16="http://schemas.microsoft.com/office/drawing/2014/main" id="{8C06788A-64F5-4B97-9336-7D74EFAC4587}"/>
              </a:ext>
            </a:extLst>
          </p:cNvPr>
          <p:cNvCxnSpPr>
            <a:cxnSpLocks/>
          </p:cNvCxnSpPr>
          <p:nvPr/>
        </p:nvCxnSpPr>
        <p:spPr>
          <a:xfrm flipH="1">
            <a:off x="4735885" y="3492437"/>
            <a:ext cx="854679" cy="756851"/>
          </a:xfrm>
          <a:prstGeom prst="line">
            <a:avLst/>
          </a:prstGeom>
          <a:ln>
            <a:solidFill>
              <a:schemeClr val="tx2"/>
            </a:solidFill>
            <a:prstDash val="dash"/>
          </a:ln>
        </p:spPr>
        <p:style>
          <a:lnRef idx="3">
            <a:schemeClr val="accent1"/>
          </a:lnRef>
          <a:fillRef idx="0">
            <a:schemeClr val="accent1"/>
          </a:fillRef>
          <a:effectRef idx="2">
            <a:schemeClr val="accent1"/>
          </a:effectRef>
          <a:fontRef idx="minor">
            <a:schemeClr val="tx1"/>
          </a:fontRef>
        </p:style>
      </p:cxnSp>
      <p:cxnSp>
        <p:nvCxnSpPr>
          <p:cNvPr id="45" name="126 Conector recto">
            <a:extLst>
              <a:ext uri="{FF2B5EF4-FFF2-40B4-BE49-F238E27FC236}">
                <a16:creationId xmlns:a16="http://schemas.microsoft.com/office/drawing/2014/main" id="{14267D2D-0A75-4C6F-A422-A28C6539CC22}"/>
              </a:ext>
            </a:extLst>
          </p:cNvPr>
          <p:cNvCxnSpPr>
            <a:cxnSpLocks/>
          </p:cNvCxnSpPr>
          <p:nvPr/>
        </p:nvCxnSpPr>
        <p:spPr>
          <a:xfrm flipH="1">
            <a:off x="5356329" y="3795024"/>
            <a:ext cx="765092" cy="1377227"/>
          </a:xfrm>
          <a:prstGeom prst="line">
            <a:avLst/>
          </a:prstGeom>
          <a:ln>
            <a:solidFill>
              <a:schemeClr val="tx2"/>
            </a:solidFill>
            <a:prstDash val="dash"/>
          </a:ln>
        </p:spPr>
        <p:style>
          <a:lnRef idx="3">
            <a:schemeClr val="accent1"/>
          </a:lnRef>
          <a:fillRef idx="0">
            <a:schemeClr val="accent1"/>
          </a:fillRef>
          <a:effectRef idx="2">
            <a:schemeClr val="accent1"/>
          </a:effectRef>
          <a:fontRef idx="minor">
            <a:schemeClr val="tx1"/>
          </a:fontRef>
        </p:style>
      </p:cxnSp>
      <p:cxnSp>
        <p:nvCxnSpPr>
          <p:cNvPr id="46" name="Conector recto 45">
            <a:extLst>
              <a:ext uri="{FF2B5EF4-FFF2-40B4-BE49-F238E27FC236}">
                <a16:creationId xmlns:a16="http://schemas.microsoft.com/office/drawing/2014/main" id="{DA157FD8-028F-4BDB-92A7-4610F541F018}"/>
              </a:ext>
            </a:extLst>
          </p:cNvPr>
          <p:cNvCxnSpPr>
            <a:cxnSpLocks/>
          </p:cNvCxnSpPr>
          <p:nvPr/>
        </p:nvCxnSpPr>
        <p:spPr>
          <a:xfrm>
            <a:off x="7584479" y="3697524"/>
            <a:ext cx="329515" cy="1947921"/>
          </a:xfrm>
          <a:prstGeom prst="line">
            <a:avLst/>
          </a:prstGeom>
          <a:ln>
            <a:solidFill>
              <a:srgbClr val="002060"/>
            </a:solidFill>
            <a:prstDash val="dash"/>
          </a:ln>
        </p:spPr>
        <p:style>
          <a:lnRef idx="1">
            <a:schemeClr val="accent1"/>
          </a:lnRef>
          <a:fillRef idx="0">
            <a:schemeClr val="accent1"/>
          </a:fillRef>
          <a:effectRef idx="0">
            <a:schemeClr val="accent1"/>
          </a:effectRef>
          <a:fontRef idx="minor">
            <a:schemeClr val="tx1"/>
          </a:fontRef>
        </p:style>
      </p:cxnSp>
      <p:sp>
        <p:nvSpPr>
          <p:cNvPr id="47" name="CuadroTexto 46">
            <a:extLst>
              <a:ext uri="{FF2B5EF4-FFF2-40B4-BE49-F238E27FC236}">
                <a16:creationId xmlns:a16="http://schemas.microsoft.com/office/drawing/2014/main" id="{4F70A28B-148E-4D44-959E-9EABD845DCB5}"/>
              </a:ext>
            </a:extLst>
          </p:cNvPr>
          <p:cNvSpPr txBox="1"/>
          <p:nvPr/>
        </p:nvSpPr>
        <p:spPr>
          <a:xfrm>
            <a:off x="6044077" y="1543457"/>
            <a:ext cx="784962" cy="369332"/>
          </a:xfrm>
          <a:prstGeom prst="rect">
            <a:avLst/>
          </a:prstGeom>
          <a:noFill/>
        </p:spPr>
        <p:txBody>
          <a:bodyPr wrap="square" rtlCol="0">
            <a:spAutoFit/>
          </a:bodyPr>
          <a:lstStyle/>
          <a:p>
            <a:r>
              <a:rPr lang="es-CO" b="1" dirty="0">
                <a:solidFill>
                  <a:srgbClr val="002060"/>
                </a:solidFill>
              </a:rPr>
              <a:t>86</a:t>
            </a:r>
          </a:p>
        </p:txBody>
      </p:sp>
      <p:cxnSp>
        <p:nvCxnSpPr>
          <p:cNvPr id="48" name="Conector recto 47">
            <a:extLst>
              <a:ext uri="{FF2B5EF4-FFF2-40B4-BE49-F238E27FC236}">
                <a16:creationId xmlns:a16="http://schemas.microsoft.com/office/drawing/2014/main" id="{7D4E201B-D90B-4DD3-AF5E-0FA4BE605E28}"/>
              </a:ext>
            </a:extLst>
          </p:cNvPr>
          <p:cNvCxnSpPr>
            <a:cxnSpLocks/>
          </p:cNvCxnSpPr>
          <p:nvPr/>
        </p:nvCxnSpPr>
        <p:spPr>
          <a:xfrm flipV="1">
            <a:off x="4295540" y="3119504"/>
            <a:ext cx="440345" cy="206012"/>
          </a:xfrm>
          <a:prstGeom prst="line">
            <a:avLst/>
          </a:prstGeom>
          <a:ln>
            <a:solidFill>
              <a:srgbClr val="002060"/>
            </a:solidFill>
            <a:prstDash val="dash"/>
          </a:ln>
        </p:spPr>
        <p:style>
          <a:lnRef idx="1">
            <a:schemeClr val="accent1"/>
          </a:lnRef>
          <a:fillRef idx="0">
            <a:schemeClr val="accent1"/>
          </a:fillRef>
          <a:effectRef idx="0">
            <a:schemeClr val="accent1"/>
          </a:effectRef>
          <a:fontRef idx="minor">
            <a:schemeClr val="tx1"/>
          </a:fontRef>
        </p:style>
      </p:cxnSp>
      <p:sp>
        <p:nvSpPr>
          <p:cNvPr id="49" name="CuadroTexto 48">
            <a:extLst>
              <a:ext uri="{FF2B5EF4-FFF2-40B4-BE49-F238E27FC236}">
                <a16:creationId xmlns:a16="http://schemas.microsoft.com/office/drawing/2014/main" id="{EB130E7D-C5EE-4FB5-9577-03343BE19B0D}"/>
              </a:ext>
            </a:extLst>
          </p:cNvPr>
          <p:cNvSpPr txBox="1"/>
          <p:nvPr/>
        </p:nvSpPr>
        <p:spPr>
          <a:xfrm>
            <a:off x="3719291" y="4998935"/>
            <a:ext cx="1108752" cy="369332"/>
          </a:xfrm>
          <a:prstGeom prst="rect">
            <a:avLst/>
          </a:prstGeom>
          <a:noFill/>
        </p:spPr>
        <p:txBody>
          <a:bodyPr wrap="square" rtlCol="0">
            <a:spAutoFit/>
          </a:bodyPr>
          <a:lstStyle/>
          <a:p>
            <a:r>
              <a:rPr lang="es-CO" b="1">
                <a:solidFill>
                  <a:srgbClr val="002060"/>
                </a:solidFill>
              </a:rPr>
              <a:t>105</a:t>
            </a:r>
          </a:p>
        </p:txBody>
      </p:sp>
      <p:sp>
        <p:nvSpPr>
          <p:cNvPr id="50" name="CuadroTexto 49">
            <a:extLst>
              <a:ext uri="{FF2B5EF4-FFF2-40B4-BE49-F238E27FC236}">
                <a16:creationId xmlns:a16="http://schemas.microsoft.com/office/drawing/2014/main" id="{3921443F-F3EA-4DF2-9850-BFB78DFD391A}"/>
              </a:ext>
            </a:extLst>
          </p:cNvPr>
          <p:cNvSpPr txBox="1"/>
          <p:nvPr/>
        </p:nvSpPr>
        <p:spPr>
          <a:xfrm>
            <a:off x="4942450" y="6120032"/>
            <a:ext cx="1309244" cy="369332"/>
          </a:xfrm>
          <a:prstGeom prst="rect">
            <a:avLst/>
          </a:prstGeom>
          <a:noFill/>
        </p:spPr>
        <p:txBody>
          <a:bodyPr wrap="square" rtlCol="0">
            <a:spAutoFit/>
          </a:bodyPr>
          <a:lstStyle/>
          <a:p>
            <a:r>
              <a:rPr lang="es-CO" b="1">
                <a:solidFill>
                  <a:srgbClr val="002060"/>
                </a:solidFill>
              </a:rPr>
              <a:t>226</a:t>
            </a:r>
          </a:p>
        </p:txBody>
      </p:sp>
      <p:sp>
        <p:nvSpPr>
          <p:cNvPr id="52" name="Título 1">
            <a:extLst>
              <a:ext uri="{FF2B5EF4-FFF2-40B4-BE49-F238E27FC236}">
                <a16:creationId xmlns:a16="http://schemas.microsoft.com/office/drawing/2014/main" id="{438E7934-713C-4AEC-8D2D-DFA47CA52847}"/>
              </a:ext>
            </a:extLst>
          </p:cNvPr>
          <p:cNvSpPr txBox="1">
            <a:spLocks/>
          </p:cNvSpPr>
          <p:nvPr/>
        </p:nvSpPr>
        <p:spPr>
          <a:xfrm>
            <a:off x="3816806" y="3985321"/>
            <a:ext cx="1309244" cy="575953"/>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es-CO" sz="1200" b="1">
                <a:solidFill>
                  <a:schemeClr val="accent1">
                    <a:lumMod val="50000"/>
                  </a:schemeClr>
                </a:solidFill>
                <a:latin typeface="+mn-lt"/>
              </a:rPr>
              <a:t>BARRIOS UNIDOS </a:t>
            </a:r>
          </a:p>
          <a:p>
            <a:r>
              <a:rPr lang="es-CO" sz="1200">
                <a:solidFill>
                  <a:schemeClr val="accent1">
                    <a:lumMod val="50000"/>
                  </a:schemeClr>
                </a:solidFill>
                <a:latin typeface="+mn-lt"/>
              </a:rPr>
              <a:t>56</a:t>
            </a:r>
            <a:r>
              <a:rPr lang="es-CO" sz="1200" b="1">
                <a:solidFill>
                  <a:schemeClr val="accent1">
                    <a:lumMod val="50000"/>
                  </a:schemeClr>
                </a:solidFill>
                <a:latin typeface="+mn-lt"/>
              </a:rPr>
              <a:t>      </a:t>
            </a:r>
            <a:endParaRPr lang="es-CO" sz="1400" b="1">
              <a:solidFill>
                <a:schemeClr val="accent1">
                  <a:lumMod val="50000"/>
                </a:schemeClr>
              </a:solidFill>
              <a:latin typeface="+mn-lt"/>
            </a:endParaRPr>
          </a:p>
          <a:p>
            <a:r>
              <a:rPr lang="es-CO" sz="1400" b="1">
                <a:solidFill>
                  <a:schemeClr val="accent1">
                    <a:lumMod val="50000"/>
                  </a:schemeClr>
                </a:solidFill>
              </a:rPr>
              <a:t>- - - - - - - - -</a:t>
            </a:r>
            <a:endParaRPr lang="es-CO" sz="1400" b="1">
              <a:solidFill>
                <a:schemeClr val="accent1">
                  <a:lumMod val="50000"/>
                </a:schemeClr>
              </a:solidFill>
              <a:latin typeface="+mn-lt"/>
            </a:endParaRPr>
          </a:p>
          <a:p>
            <a:r>
              <a:rPr lang="es-CO" sz="1400" b="1">
                <a:solidFill>
                  <a:schemeClr val="accent1">
                    <a:lumMod val="50000"/>
                  </a:schemeClr>
                </a:solidFill>
                <a:latin typeface="+mn-lt"/>
              </a:rPr>
              <a:t> </a:t>
            </a:r>
            <a:r>
              <a:rPr lang="es-CO" sz="1200" b="1">
                <a:solidFill>
                  <a:schemeClr val="accent1">
                    <a:lumMod val="50000"/>
                  </a:schemeClr>
                </a:solidFill>
                <a:latin typeface="+mn-lt"/>
              </a:rPr>
              <a:t>ENGATIVÁ</a:t>
            </a:r>
          </a:p>
          <a:p>
            <a:r>
              <a:rPr lang="es-CO" sz="1200">
                <a:solidFill>
                  <a:schemeClr val="accent1">
                    <a:lumMod val="50000"/>
                  </a:schemeClr>
                </a:solidFill>
                <a:latin typeface="+mn-lt"/>
              </a:rPr>
              <a:t>153</a:t>
            </a:r>
          </a:p>
        </p:txBody>
      </p:sp>
    </p:spTree>
    <p:extLst>
      <p:ext uri="{BB962C8B-B14F-4D97-AF65-F5344CB8AC3E}">
        <p14:creationId xmlns:p14="http://schemas.microsoft.com/office/powerpoint/2010/main" val="709372873"/>
      </p:ext>
    </p:extLst>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CuadroTexto 4">
            <a:extLst>
              <a:ext uri="{FF2B5EF4-FFF2-40B4-BE49-F238E27FC236}">
                <a16:creationId xmlns:a16="http://schemas.microsoft.com/office/drawing/2014/main" id="{65B12803-5723-4124-BA21-4275CB48163E}"/>
              </a:ext>
            </a:extLst>
          </p:cNvPr>
          <p:cNvSpPr txBox="1"/>
          <p:nvPr/>
        </p:nvSpPr>
        <p:spPr>
          <a:xfrm>
            <a:off x="287605" y="6192685"/>
            <a:ext cx="8475003" cy="507831"/>
          </a:xfrm>
          <a:prstGeom prst="rect">
            <a:avLst/>
          </a:prstGeom>
          <a:noFill/>
        </p:spPr>
        <p:txBody>
          <a:bodyPr wrap="square" rtlCol="0">
            <a:spAutoFit/>
          </a:bodyPr>
          <a:lstStyle/>
          <a:p>
            <a:r>
              <a:rPr lang="es-CO" sz="900" dirty="0">
                <a:solidFill>
                  <a:schemeClr val="accent1">
                    <a:lumMod val="50000"/>
                  </a:schemeClr>
                </a:solidFill>
              </a:rPr>
              <a:t>(**) La Interventoría solicitó cambios en las certificaciones de pesaje del PIDJ </a:t>
            </a:r>
            <a:r>
              <a:rPr lang="es-MX" sz="900" dirty="0">
                <a:solidFill>
                  <a:schemeClr val="accent1">
                    <a:lumMod val="50000"/>
                  </a:schemeClr>
                </a:solidFill>
              </a:rPr>
              <a:t>mediante comunicado </a:t>
            </a:r>
            <a:r>
              <a:rPr lang="es-CO" sz="900" dirty="0">
                <a:solidFill>
                  <a:schemeClr val="accent1">
                    <a:lumMod val="50000"/>
                  </a:schemeClr>
                </a:solidFill>
              </a:rPr>
              <a:t>20217000296242</a:t>
            </a:r>
            <a:r>
              <a:rPr lang="es-MX" sz="900" dirty="0">
                <a:solidFill>
                  <a:schemeClr val="accent1">
                    <a:lumMod val="50000"/>
                  </a:schemeClr>
                </a:solidFill>
              </a:rPr>
              <a:t> del 29/06/2021</a:t>
            </a:r>
            <a:endParaRPr lang="es-CO" sz="900" dirty="0">
              <a:solidFill>
                <a:schemeClr val="accent1">
                  <a:lumMod val="50000"/>
                </a:schemeClr>
              </a:solidFill>
            </a:endParaRPr>
          </a:p>
          <a:p>
            <a:r>
              <a:rPr lang="es-CO" sz="900" dirty="0">
                <a:solidFill>
                  <a:schemeClr val="accent1">
                    <a:lumMod val="50000"/>
                  </a:schemeClr>
                </a:solidFill>
              </a:rPr>
              <a:t>Fuente: Base de datos PIDJ y Punto Limpio</a:t>
            </a:r>
          </a:p>
          <a:p>
            <a:r>
              <a:rPr lang="es-CO" sz="900" dirty="0">
                <a:solidFill>
                  <a:schemeClr val="accent1">
                    <a:lumMod val="50000"/>
                  </a:schemeClr>
                </a:solidFill>
              </a:rPr>
              <a:t>Periodo comprendido entre el 12 de febrero de 2018 y el </a:t>
            </a:r>
            <a:r>
              <a:rPr lang="es-MX" sz="900" dirty="0">
                <a:solidFill>
                  <a:schemeClr val="accent1">
                    <a:lumMod val="50000"/>
                  </a:schemeClr>
                </a:solidFill>
              </a:rPr>
              <a:t>31 de diciembre de 2023</a:t>
            </a:r>
            <a:r>
              <a:rPr lang="es-CO" sz="900" dirty="0">
                <a:solidFill>
                  <a:schemeClr val="accent1">
                    <a:lumMod val="50000"/>
                  </a:schemeClr>
                </a:solidFill>
              </a:rPr>
              <a:t>.</a:t>
            </a:r>
          </a:p>
        </p:txBody>
      </p:sp>
      <p:cxnSp>
        <p:nvCxnSpPr>
          <p:cNvPr id="29" name="Conector recto 28">
            <a:extLst>
              <a:ext uri="{FF2B5EF4-FFF2-40B4-BE49-F238E27FC236}">
                <a16:creationId xmlns:a16="http://schemas.microsoft.com/office/drawing/2014/main" id="{E461885A-9441-4ADE-982B-DA9345520816}"/>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37" name="Imagen 36">
            <a:extLst>
              <a:ext uri="{FF2B5EF4-FFF2-40B4-BE49-F238E27FC236}">
                <a16:creationId xmlns:a16="http://schemas.microsoft.com/office/drawing/2014/main" id="{8CA5A062-9F83-4481-9751-6BD17B3F3018}"/>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398563" y="1624061"/>
            <a:ext cx="1280414" cy="1005884"/>
          </a:xfrm>
          <a:prstGeom prst="rect">
            <a:avLst/>
          </a:prstGeom>
        </p:spPr>
      </p:pic>
      <p:pic>
        <p:nvPicPr>
          <p:cNvPr id="38" name="Imagen 37">
            <a:extLst>
              <a:ext uri="{FF2B5EF4-FFF2-40B4-BE49-F238E27FC236}">
                <a16:creationId xmlns:a16="http://schemas.microsoft.com/office/drawing/2014/main" id="{6699C94C-AB3F-4DE9-87F3-B6FDCBB4F20B}"/>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12658" t="17307" r="12911" b="19214"/>
          <a:stretch/>
        </p:blipFill>
        <p:spPr>
          <a:xfrm>
            <a:off x="2110078" y="1703223"/>
            <a:ext cx="1783040" cy="1009853"/>
          </a:xfrm>
          <a:prstGeom prst="rect">
            <a:avLst/>
          </a:prstGeom>
        </p:spPr>
      </p:pic>
      <p:pic>
        <p:nvPicPr>
          <p:cNvPr id="40" name="Imagen 39">
            <a:extLst>
              <a:ext uri="{FF2B5EF4-FFF2-40B4-BE49-F238E27FC236}">
                <a16:creationId xmlns:a16="http://schemas.microsoft.com/office/drawing/2014/main" id="{72550A7E-5376-4DE4-BDB1-88C427DDD7B4}"/>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6423145" y="2226779"/>
            <a:ext cx="1762267" cy="373662"/>
          </a:xfrm>
          <a:prstGeom prst="rect">
            <a:avLst/>
          </a:prstGeom>
        </p:spPr>
      </p:pic>
      <p:pic>
        <p:nvPicPr>
          <p:cNvPr id="41" name="Imagen 40">
            <a:extLst>
              <a:ext uri="{FF2B5EF4-FFF2-40B4-BE49-F238E27FC236}">
                <a16:creationId xmlns:a16="http://schemas.microsoft.com/office/drawing/2014/main" id="{A86479F3-181D-4F05-AB7C-32E8E2BB7F74}"/>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8304974" y="2037079"/>
            <a:ext cx="1547444" cy="595949"/>
          </a:xfrm>
          <a:prstGeom prst="rect">
            <a:avLst/>
          </a:prstGeom>
        </p:spPr>
      </p:pic>
      <p:pic>
        <p:nvPicPr>
          <p:cNvPr id="47" name="Imagen 46">
            <a:extLst>
              <a:ext uri="{FF2B5EF4-FFF2-40B4-BE49-F238E27FC236}">
                <a16:creationId xmlns:a16="http://schemas.microsoft.com/office/drawing/2014/main" id="{9C6C6B1D-138C-4FE0-8F21-E52FA8DB077B}"/>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861384" y="186272"/>
            <a:ext cx="1233949" cy="863764"/>
          </a:xfrm>
          <a:prstGeom prst="rect">
            <a:avLst/>
          </a:prstGeom>
        </p:spPr>
      </p:pic>
      <p:sp>
        <p:nvSpPr>
          <p:cNvPr id="2" name="CuadroTexto 1">
            <a:extLst>
              <a:ext uri="{FF2B5EF4-FFF2-40B4-BE49-F238E27FC236}">
                <a16:creationId xmlns:a16="http://schemas.microsoft.com/office/drawing/2014/main" id="{2EAB69B5-FAE7-4453-84DE-26E4C74E32EC}"/>
              </a:ext>
            </a:extLst>
          </p:cNvPr>
          <p:cNvSpPr txBox="1"/>
          <p:nvPr/>
        </p:nvSpPr>
        <p:spPr>
          <a:xfrm>
            <a:off x="10330301" y="2134590"/>
            <a:ext cx="1714810" cy="646331"/>
          </a:xfrm>
          <a:prstGeom prst="rect">
            <a:avLst/>
          </a:prstGeom>
          <a:noFill/>
        </p:spPr>
        <p:txBody>
          <a:bodyPr wrap="square" rtlCol="0">
            <a:spAutoFit/>
          </a:bodyPr>
          <a:lstStyle/>
          <a:p>
            <a:r>
              <a:rPr lang="es-CO" sz="3600" b="1" kern="0" cap="small">
                <a:solidFill>
                  <a:schemeClr val="accent1">
                    <a:lumMod val="50000"/>
                  </a:schemeClr>
                </a:solidFill>
                <a:latin typeface="Candara" panose="020E0502030303020204" pitchFamily="34" charset="0"/>
              </a:rPr>
              <a:t>TOTAL</a:t>
            </a:r>
            <a:endParaRPr lang="es-CO"/>
          </a:p>
        </p:txBody>
      </p:sp>
      <p:sp>
        <p:nvSpPr>
          <p:cNvPr id="18" name="CuadroTexto 17">
            <a:extLst>
              <a:ext uri="{FF2B5EF4-FFF2-40B4-BE49-F238E27FC236}">
                <a16:creationId xmlns:a16="http://schemas.microsoft.com/office/drawing/2014/main" id="{A7714CAC-86A3-41AC-B399-4C4280FF5B85}"/>
              </a:ext>
            </a:extLst>
          </p:cNvPr>
          <p:cNvSpPr txBox="1"/>
          <p:nvPr/>
        </p:nvSpPr>
        <p:spPr>
          <a:xfrm>
            <a:off x="2163174" y="157484"/>
            <a:ext cx="9881937"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a:solidFill>
                  <a:schemeClr val="accent1">
                    <a:lumMod val="50000"/>
                  </a:schemeClr>
                </a:solidFill>
              </a:rPr>
              <a:t>gestión técnica operativa </a:t>
            </a:r>
          </a:p>
          <a:p>
            <a:pPr lvl="1"/>
            <a:r>
              <a:rPr lang="es-CO" sz="1600" b="0">
                <a:solidFill>
                  <a:srgbClr val="4472C4">
                    <a:lumMod val="50000"/>
                  </a:srgbClr>
                </a:solidFill>
              </a:rPr>
              <a:t>Toneladas recolectadas y transportadas </a:t>
            </a:r>
            <a:r>
              <a:rPr lang="es-ES" sz="1600" b="0" u="sng">
                <a:solidFill>
                  <a:srgbClr val="4472C4">
                    <a:lumMod val="50000"/>
                  </a:srgbClr>
                </a:solidFill>
              </a:rPr>
              <a:t>residuos de puntos críticos y arrojo clandestino 2018 a 2023</a:t>
            </a:r>
            <a:endParaRPr lang="es-CO" sz="1600" b="0" kern="0">
              <a:solidFill>
                <a:schemeClr val="accent1">
                  <a:lumMod val="50000"/>
                </a:schemeClr>
              </a:solidFill>
            </a:endParaRPr>
          </a:p>
        </p:txBody>
      </p:sp>
      <p:pic>
        <p:nvPicPr>
          <p:cNvPr id="24" name="Picture 2">
            <a:extLst>
              <a:ext uri="{FF2B5EF4-FFF2-40B4-BE49-F238E27FC236}">
                <a16:creationId xmlns:a16="http://schemas.microsoft.com/office/drawing/2014/main" id="{DA62169C-63DF-4396-91EB-C8726F35EAE3}"/>
              </a:ext>
            </a:extLst>
          </p:cNvPr>
          <p:cNvPicPr>
            <a:picLocks noChangeAspect="1" noChangeArrowheads="1"/>
          </p:cNvPicPr>
          <p:nvPr/>
        </p:nvPicPr>
        <p:blipFill rotWithShape="1">
          <a:blip r:embed="rId8" cstate="email">
            <a:extLst>
              <a:ext uri="{28A0092B-C50C-407E-A947-70E740481C1C}">
                <a14:useLocalDpi xmlns:a14="http://schemas.microsoft.com/office/drawing/2010/main"/>
              </a:ext>
            </a:extLst>
          </a:blip>
          <a:srcRect/>
          <a:stretch/>
        </p:blipFill>
        <p:spPr bwMode="auto">
          <a:xfrm>
            <a:off x="4314925" y="203707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5" name="Picture 2">
            <a:extLst>
              <a:ext uri="{FF2B5EF4-FFF2-40B4-BE49-F238E27FC236}">
                <a16:creationId xmlns:a16="http://schemas.microsoft.com/office/drawing/2014/main" id="{EF066A9A-A70F-4EEE-898D-6D3B1E7D5B41}"/>
              </a:ext>
            </a:extLst>
          </p:cNvPr>
          <p:cNvPicPr>
            <a:picLocks noChangeAspect="1" noChangeArrowheads="1"/>
          </p:cNvPicPr>
          <p:nvPr/>
        </p:nvPicPr>
        <p:blipFill rotWithShape="1">
          <a:blip r:embed="rId9" cstate="email">
            <a:extLst>
              <a:ext uri="{28A0092B-C50C-407E-A947-70E740481C1C}">
                <a14:useLocalDpi xmlns:a14="http://schemas.microsoft.com/office/drawing/2010/main"/>
              </a:ext>
            </a:extLst>
          </a:blip>
          <a:srcRect/>
          <a:stretch/>
        </p:blipFill>
        <p:spPr bwMode="auto">
          <a:xfrm>
            <a:off x="4314925" y="1356692"/>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4" name="Tabla 3">
            <a:extLst>
              <a:ext uri="{FF2B5EF4-FFF2-40B4-BE49-F238E27FC236}">
                <a16:creationId xmlns:a16="http://schemas.microsoft.com/office/drawing/2014/main" id="{B95563C6-CACD-A2A2-5F89-DBCF6E24D333}"/>
              </a:ext>
            </a:extLst>
          </p:cNvPr>
          <p:cNvGraphicFramePr>
            <a:graphicFrameLocks noGrp="1"/>
          </p:cNvGraphicFramePr>
          <p:nvPr>
            <p:extLst>
              <p:ext uri="{D42A27DB-BD31-4B8C-83A1-F6EECF244321}">
                <p14:modId xmlns:p14="http://schemas.microsoft.com/office/powerpoint/2010/main" val="654006382"/>
              </p:ext>
            </p:extLst>
          </p:nvPr>
        </p:nvGraphicFramePr>
        <p:xfrm>
          <a:off x="398562" y="2698412"/>
          <a:ext cx="11544053" cy="3332084"/>
        </p:xfrm>
        <a:graphic>
          <a:graphicData uri="http://schemas.openxmlformats.org/drawingml/2006/table">
            <a:tbl>
              <a:tblPr/>
              <a:tblGrid>
                <a:gridCol w="877042">
                  <a:extLst>
                    <a:ext uri="{9D8B030D-6E8A-4147-A177-3AD203B41FA5}">
                      <a16:colId xmlns:a16="http://schemas.microsoft.com/office/drawing/2014/main" val="343651911"/>
                    </a:ext>
                  </a:extLst>
                </a:gridCol>
                <a:gridCol w="909930">
                  <a:extLst>
                    <a:ext uri="{9D8B030D-6E8A-4147-A177-3AD203B41FA5}">
                      <a16:colId xmlns:a16="http://schemas.microsoft.com/office/drawing/2014/main" val="3645463940"/>
                    </a:ext>
                  </a:extLst>
                </a:gridCol>
                <a:gridCol w="164444">
                  <a:extLst>
                    <a:ext uri="{9D8B030D-6E8A-4147-A177-3AD203B41FA5}">
                      <a16:colId xmlns:a16="http://schemas.microsoft.com/office/drawing/2014/main" val="2064853787"/>
                    </a:ext>
                  </a:extLst>
                </a:gridCol>
                <a:gridCol w="877042">
                  <a:extLst>
                    <a:ext uri="{9D8B030D-6E8A-4147-A177-3AD203B41FA5}">
                      <a16:colId xmlns:a16="http://schemas.microsoft.com/office/drawing/2014/main" val="2915443995"/>
                    </a:ext>
                  </a:extLst>
                </a:gridCol>
                <a:gridCol w="909930">
                  <a:extLst>
                    <a:ext uri="{9D8B030D-6E8A-4147-A177-3AD203B41FA5}">
                      <a16:colId xmlns:a16="http://schemas.microsoft.com/office/drawing/2014/main" val="3106940715"/>
                    </a:ext>
                  </a:extLst>
                </a:gridCol>
                <a:gridCol w="164444">
                  <a:extLst>
                    <a:ext uri="{9D8B030D-6E8A-4147-A177-3AD203B41FA5}">
                      <a16:colId xmlns:a16="http://schemas.microsoft.com/office/drawing/2014/main" val="662495079"/>
                    </a:ext>
                  </a:extLst>
                </a:gridCol>
                <a:gridCol w="877042">
                  <a:extLst>
                    <a:ext uri="{9D8B030D-6E8A-4147-A177-3AD203B41FA5}">
                      <a16:colId xmlns:a16="http://schemas.microsoft.com/office/drawing/2014/main" val="3747311941"/>
                    </a:ext>
                  </a:extLst>
                </a:gridCol>
                <a:gridCol w="909930">
                  <a:extLst>
                    <a:ext uri="{9D8B030D-6E8A-4147-A177-3AD203B41FA5}">
                      <a16:colId xmlns:a16="http://schemas.microsoft.com/office/drawing/2014/main" val="1701403069"/>
                    </a:ext>
                  </a:extLst>
                </a:gridCol>
                <a:gridCol w="164444">
                  <a:extLst>
                    <a:ext uri="{9D8B030D-6E8A-4147-A177-3AD203B41FA5}">
                      <a16:colId xmlns:a16="http://schemas.microsoft.com/office/drawing/2014/main" val="1415895066"/>
                    </a:ext>
                  </a:extLst>
                </a:gridCol>
                <a:gridCol w="877042">
                  <a:extLst>
                    <a:ext uri="{9D8B030D-6E8A-4147-A177-3AD203B41FA5}">
                      <a16:colId xmlns:a16="http://schemas.microsoft.com/office/drawing/2014/main" val="887610570"/>
                    </a:ext>
                  </a:extLst>
                </a:gridCol>
                <a:gridCol w="909930">
                  <a:extLst>
                    <a:ext uri="{9D8B030D-6E8A-4147-A177-3AD203B41FA5}">
                      <a16:colId xmlns:a16="http://schemas.microsoft.com/office/drawing/2014/main" val="993200741"/>
                    </a:ext>
                  </a:extLst>
                </a:gridCol>
                <a:gridCol w="164444">
                  <a:extLst>
                    <a:ext uri="{9D8B030D-6E8A-4147-A177-3AD203B41FA5}">
                      <a16:colId xmlns:a16="http://schemas.microsoft.com/office/drawing/2014/main" val="1164541250"/>
                    </a:ext>
                  </a:extLst>
                </a:gridCol>
                <a:gridCol w="877042">
                  <a:extLst>
                    <a:ext uri="{9D8B030D-6E8A-4147-A177-3AD203B41FA5}">
                      <a16:colId xmlns:a16="http://schemas.microsoft.com/office/drawing/2014/main" val="746802008"/>
                    </a:ext>
                  </a:extLst>
                </a:gridCol>
                <a:gridCol w="966377">
                  <a:extLst>
                    <a:ext uri="{9D8B030D-6E8A-4147-A177-3AD203B41FA5}">
                      <a16:colId xmlns:a16="http://schemas.microsoft.com/office/drawing/2014/main" val="740655999"/>
                    </a:ext>
                  </a:extLst>
                </a:gridCol>
                <a:gridCol w="107998">
                  <a:extLst>
                    <a:ext uri="{9D8B030D-6E8A-4147-A177-3AD203B41FA5}">
                      <a16:colId xmlns:a16="http://schemas.microsoft.com/office/drawing/2014/main" val="2689693780"/>
                    </a:ext>
                  </a:extLst>
                </a:gridCol>
                <a:gridCol w="877042">
                  <a:extLst>
                    <a:ext uri="{9D8B030D-6E8A-4147-A177-3AD203B41FA5}">
                      <a16:colId xmlns:a16="http://schemas.microsoft.com/office/drawing/2014/main" val="4001521707"/>
                    </a:ext>
                  </a:extLst>
                </a:gridCol>
                <a:gridCol w="909930">
                  <a:extLst>
                    <a:ext uri="{9D8B030D-6E8A-4147-A177-3AD203B41FA5}">
                      <a16:colId xmlns:a16="http://schemas.microsoft.com/office/drawing/2014/main" val="3560185134"/>
                    </a:ext>
                  </a:extLst>
                </a:gridCol>
              </a:tblGrid>
              <a:tr h="248134">
                <a:tc>
                  <a:txBody>
                    <a:bodyPr/>
                    <a:lstStyle/>
                    <a:p>
                      <a:pPr algn="ctr" rtl="0" fontAlgn="ctr"/>
                      <a:r>
                        <a:rPr lang="es-CO" sz="1200" b="1" i="0" u="none" strike="noStrike">
                          <a:solidFill>
                            <a:srgbClr val="203864"/>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1" i="0" u="none" strike="noStrike">
                          <a:solidFill>
                            <a:srgbClr val="203864"/>
                          </a:solidFill>
                          <a:effectLst/>
                          <a:latin typeface="Calibri" panose="020F0502020204030204" pitchFamily="34" charset="0"/>
                        </a:rPr>
                        <a:t>TONELADAS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1" i="0" u="none" strike="noStrike">
                          <a:solidFill>
                            <a:srgbClr val="203864"/>
                          </a:solidFill>
                          <a:effectLst/>
                          <a:latin typeface="Calibri" panose="020F0502020204030204" pitchFamily="34" charset="0"/>
                        </a:rPr>
                        <a:t>TONELADAS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1" i="0" u="none" strike="noStrike">
                          <a:solidFill>
                            <a:srgbClr val="203864"/>
                          </a:solidFill>
                          <a:effectLst/>
                          <a:latin typeface="Calibri" panose="020F0502020204030204" pitchFamily="34" charset="0"/>
                        </a:rPr>
                        <a:t>TONELADAS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1" i="0" u="none" strike="noStrike">
                          <a:solidFill>
                            <a:srgbClr val="203864"/>
                          </a:solidFill>
                          <a:effectLst/>
                          <a:latin typeface="Calibri" panose="020F0502020204030204" pitchFamily="34" charset="0"/>
                        </a:rPr>
                        <a:t>TONELADAS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1" i="0" u="none" strike="noStrike">
                          <a:solidFill>
                            <a:srgbClr val="203864"/>
                          </a:solidFill>
                          <a:effectLst/>
                          <a:latin typeface="Calibri" panose="020F0502020204030204" pitchFamily="34" charset="0"/>
                        </a:rPr>
                        <a:t>TONELADAS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1" i="0" u="none" strike="noStrike">
                          <a:solidFill>
                            <a:srgbClr val="203864"/>
                          </a:solidFill>
                          <a:effectLst/>
                          <a:latin typeface="Calibri" panose="020F0502020204030204" pitchFamily="34" charset="0"/>
                        </a:rPr>
                        <a:t>TONELADAS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3917168637"/>
                  </a:ext>
                </a:extLst>
              </a:tr>
              <a:tr h="236318">
                <a:tc>
                  <a:txBody>
                    <a:bodyPr/>
                    <a:lstStyle/>
                    <a:p>
                      <a:pPr algn="ctr" rtl="0" fontAlgn="ctr"/>
                      <a:r>
                        <a:rPr lang="es-CO" sz="1100" b="0" i="0" u="none" strike="noStrike" dirty="0">
                          <a:solidFill>
                            <a:srgbClr val="203864"/>
                          </a:solidFill>
                          <a:effectLst/>
                          <a:latin typeface="Calibri" panose="020F0502020204030204" pitchFamily="34" charset="0"/>
                        </a:rPr>
                        <a:t>M-18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7.610,15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M-18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31.226,24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M-18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11.836,84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M-18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10.066,20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M-18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5.258,92</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M-18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65.998,35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extLst>
                  <a:ext uri="{0D108BD9-81ED-4DB2-BD59-A6C34878D82A}">
                    <a16:rowId xmlns:a16="http://schemas.microsoft.com/office/drawing/2014/main" val="1380168616"/>
                  </a:ext>
                </a:extLst>
              </a:tr>
              <a:tr h="236318">
                <a:tc>
                  <a:txBody>
                    <a:bodyPr/>
                    <a:lstStyle/>
                    <a:p>
                      <a:pPr algn="ctr" rtl="0" fontAlgn="ctr"/>
                      <a:r>
                        <a:rPr lang="es-CO" sz="1100" b="0" i="0" u="none" strike="noStrike">
                          <a:solidFill>
                            <a:srgbClr val="203864"/>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100" b="0" i="0" u="none" strike="noStrike" dirty="0">
                          <a:solidFill>
                            <a:srgbClr val="203864"/>
                          </a:solidFill>
                          <a:effectLst/>
                          <a:latin typeface="Calibri" panose="020F0502020204030204" pitchFamily="34" charset="0"/>
                        </a:rPr>
                        <a:t>25.165,23</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57.934,51</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26.225,49</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21.236,97</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17.353,15 (**)</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147.915,35</a:t>
                      </a:r>
                    </a:p>
                  </a:txBody>
                  <a:tcPr marL="0" marR="0" marT="0" marB="0" anchor="ctr">
                    <a:lnL>
                      <a:noFill/>
                    </a:lnL>
                    <a:lnR>
                      <a:noFill/>
                    </a:lnR>
                    <a:lnT>
                      <a:noFill/>
                    </a:lnT>
                    <a:lnB>
                      <a:noFill/>
                    </a:lnB>
                    <a:noFill/>
                  </a:tcPr>
                </a:tc>
                <a:extLst>
                  <a:ext uri="{0D108BD9-81ED-4DB2-BD59-A6C34878D82A}">
                    <a16:rowId xmlns:a16="http://schemas.microsoft.com/office/drawing/2014/main" val="2413730624"/>
                  </a:ext>
                </a:extLst>
              </a:tr>
              <a:tr h="236318">
                <a:tc>
                  <a:txBody>
                    <a:bodyPr/>
                    <a:lstStyle/>
                    <a:p>
                      <a:pPr algn="ctr" rtl="0" fontAlgn="ctr"/>
                      <a:r>
                        <a:rPr lang="es-CO" sz="1100" b="0" i="0" u="none" strike="noStrike" dirty="0">
                          <a:solidFill>
                            <a:srgbClr val="203864"/>
                          </a:solidFill>
                          <a:effectLs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24.203,16</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64.274,74</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25.733,32</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13.869,50</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17.350,17</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145.430,89</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1572656706"/>
                  </a:ext>
                </a:extLst>
              </a:tr>
              <a:tr h="236318">
                <a:tc>
                  <a:txBody>
                    <a:bodyPr/>
                    <a:lstStyle/>
                    <a:p>
                      <a:pPr algn="ctr" rtl="0" fontAlgn="ctr"/>
                      <a:r>
                        <a:rPr lang="es-CO" sz="1100" b="0" i="0" u="none" strike="noStrike">
                          <a:solidFill>
                            <a:srgbClr val="203864"/>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25.082,27</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65.221,33</a:t>
                      </a:r>
                    </a:p>
                  </a:txBody>
                  <a:tcPr marL="0" marR="0" marT="0" marB="0" anchor="ctr">
                    <a:lnL>
                      <a:noFill/>
                    </a:lnL>
                    <a:lnR>
                      <a:noFill/>
                    </a:lnR>
                    <a:lnT>
                      <a:noFill/>
                    </a:lnT>
                    <a:lnB>
                      <a:noFill/>
                    </a:lnB>
                    <a:noFill/>
                  </a:tcPr>
                </a:tc>
                <a:tc>
                  <a:txBody>
                    <a:bodyPr/>
                    <a:lstStyle/>
                    <a:p>
                      <a:pPr algn="l" fontAlgn="ctr"/>
                      <a:endParaRPr lang="es-CO" sz="1100" b="0" i="0" u="none" strike="noStrike" dirty="0">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35.347,27</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8.709,30</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19.659,84</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154.020,01</a:t>
                      </a:r>
                    </a:p>
                  </a:txBody>
                  <a:tcPr marL="0" marR="0" marT="0" marB="0" anchor="ctr">
                    <a:lnL>
                      <a:noFill/>
                    </a:lnL>
                    <a:lnR>
                      <a:noFill/>
                    </a:lnR>
                    <a:lnT>
                      <a:noFill/>
                    </a:lnT>
                    <a:lnB>
                      <a:noFill/>
                    </a:lnB>
                    <a:noFill/>
                  </a:tcPr>
                </a:tc>
                <a:extLst>
                  <a:ext uri="{0D108BD9-81ED-4DB2-BD59-A6C34878D82A}">
                    <a16:rowId xmlns:a16="http://schemas.microsoft.com/office/drawing/2014/main" val="385103514"/>
                  </a:ext>
                </a:extLst>
              </a:tr>
              <a:tr h="236318">
                <a:tc>
                  <a:txBody>
                    <a:bodyPr/>
                    <a:lstStyle/>
                    <a:p>
                      <a:pPr algn="ctr" rtl="0" fontAlgn="ctr"/>
                      <a:r>
                        <a:rPr lang="es-CO" sz="1100" b="0" i="0" u="none" strike="noStrike">
                          <a:solidFill>
                            <a:srgbClr val="203864"/>
                          </a:solidFill>
                          <a:effectLs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16.623,66</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57.233,82</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19.207,83</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9.151,15</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13.836,88</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116.053,34</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2302744204"/>
                  </a:ext>
                </a:extLst>
              </a:tr>
              <a:tr h="236318">
                <a:tc>
                  <a:txBody>
                    <a:bodyPr/>
                    <a:lstStyle/>
                    <a:p>
                      <a:pPr algn="ctr" rtl="0" fontAlgn="ctr"/>
                      <a:r>
                        <a:rPr lang="es-CO" sz="1100" b="0" i="0" u="none" strike="noStrike">
                          <a:solidFill>
                            <a:srgbClr val="203864"/>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17.246,63</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65.284,47</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24.353,94</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12.782,28</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16.124,33</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135.791,65</a:t>
                      </a:r>
                    </a:p>
                  </a:txBody>
                  <a:tcPr marL="0" marR="0" marT="0" marB="0" anchor="ctr">
                    <a:lnL>
                      <a:noFill/>
                    </a:lnL>
                    <a:lnR>
                      <a:noFill/>
                    </a:lnR>
                    <a:lnT>
                      <a:noFill/>
                    </a:lnT>
                    <a:lnB>
                      <a:noFill/>
                    </a:lnB>
                    <a:noFill/>
                  </a:tcPr>
                </a:tc>
                <a:extLst>
                  <a:ext uri="{0D108BD9-81ED-4DB2-BD59-A6C34878D82A}">
                    <a16:rowId xmlns:a16="http://schemas.microsoft.com/office/drawing/2014/main" val="3365309926"/>
                  </a:ext>
                </a:extLst>
              </a:tr>
              <a:tr h="236318">
                <a:tc>
                  <a:txBody>
                    <a:bodyPr/>
                    <a:lstStyle/>
                    <a:p>
                      <a:pPr algn="ctr" rtl="0" fontAlgn="ctr"/>
                      <a:r>
                        <a:rPr lang="es-CO" sz="1100" b="0" i="0" u="none" strike="noStrike">
                          <a:solidFill>
                            <a:srgbClr val="203864"/>
                          </a:solidFill>
                          <a:effectLs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16.418,94</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61.259,73</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21.680,09</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12.163,53</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16.761,22</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128.283,51</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43706774"/>
                  </a:ext>
                </a:extLst>
              </a:tr>
              <a:tr h="236318">
                <a:tc>
                  <a:txBody>
                    <a:bodyPr/>
                    <a:lstStyle/>
                    <a:p>
                      <a:pPr algn="ctr" rtl="0" fontAlgn="ctr"/>
                      <a:r>
                        <a:rPr lang="es-CO" sz="1100" b="0" i="0" u="none" strike="noStrike">
                          <a:solidFill>
                            <a:srgbClr val="203864"/>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14.383,66</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67.595,05</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22.253,72</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100" b="0" i="0" u="none" strike="noStrike" dirty="0">
                          <a:solidFill>
                            <a:srgbClr val="203864"/>
                          </a:solidFill>
                          <a:effectLst/>
                          <a:latin typeface="Calibri" panose="020F0502020204030204" pitchFamily="34" charset="0"/>
                        </a:rPr>
                        <a:t>14.723,06</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17.663,83</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136.619,32</a:t>
                      </a:r>
                    </a:p>
                  </a:txBody>
                  <a:tcPr marL="0" marR="0" marT="0" marB="0" anchor="ctr">
                    <a:lnL>
                      <a:noFill/>
                    </a:lnL>
                    <a:lnR>
                      <a:noFill/>
                    </a:lnR>
                    <a:lnT>
                      <a:noFill/>
                    </a:lnT>
                    <a:lnB>
                      <a:noFill/>
                    </a:lnB>
                    <a:noFill/>
                  </a:tcPr>
                </a:tc>
                <a:extLst>
                  <a:ext uri="{0D108BD9-81ED-4DB2-BD59-A6C34878D82A}">
                    <a16:rowId xmlns:a16="http://schemas.microsoft.com/office/drawing/2014/main" val="791599285"/>
                  </a:ext>
                </a:extLst>
              </a:tr>
              <a:tr h="236318">
                <a:tc>
                  <a:txBody>
                    <a:bodyPr/>
                    <a:lstStyle/>
                    <a:p>
                      <a:pPr algn="ctr" rtl="0" fontAlgn="ctr"/>
                      <a:r>
                        <a:rPr lang="es-CO" sz="1100" b="0" i="0" u="none" strike="noStrike">
                          <a:solidFill>
                            <a:srgbClr val="203864"/>
                          </a:solidFill>
                          <a:effectLs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13.194,43</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62.474,13</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21.561,43</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15.491,77</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19.877,84</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132.599,60</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341980043"/>
                  </a:ext>
                </a:extLst>
              </a:tr>
              <a:tr h="236318">
                <a:tc>
                  <a:txBody>
                    <a:bodyPr/>
                    <a:lstStyle/>
                    <a:p>
                      <a:pPr algn="ctr" rtl="0" fontAlgn="ctr"/>
                      <a:r>
                        <a:rPr lang="es-CO" sz="1100" b="0" i="0" u="none" strike="noStrike">
                          <a:solidFill>
                            <a:srgbClr val="203864"/>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8.630,20</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60.892,46</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20.610,04</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18.004,26</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23.700,14</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dirty="0">
                          <a:solidFill>
                            <a:srgbClr val="203864"/>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131.837,10</a:t>
                      </a:r>
                    </a:p>
                  </a:txBody>
                  <a:tcPr marL="0" marR="0" marT="0" marB="0" anchor="ctr">
                    <a:lnL>
                      <a:noFill/>
                    </a:lnL>
                    <a:lnR>
                      <a:noFill/>
                    </a:lnR>
                    <a:lnT>
                      <a:noFill/>
                    </a:lnT>
                    <a:lnB>
                      <a:noFill/>
                    </a:lnB>
                    <a:noFill/>
                  </a:tcPr>
                </a:tc>
                <a:extLst>
                  <a:ext uri="{0D108BD9-81ED-4DB2-BD59-A6C34878D82A}">
                    <a16:rowId xmlns:a16="http://schemas.microsoft.com/office/drawing/2014/main" val="2864714617"/>
                  </a:ext>
                </a:extLst>
              </a:tr>
              <a:tr h="236318">
                <a:tc>
                  <a:txBody>
                    <a:bodyPr/>
                    <a:lstStyle/>
                    <a:p>
                      <a:pPr algn="ctr" rtl="0" fontAlgn="ctr"/>
                      <a:r>
                        <a:rPr lang="es-CO" sz="1100" b="0" i="0" u="none" strike="noStrike">
                          <a:solidFill>
                            <a:srgbClr val="203864"/>
                          </a:solidFill>
                          <a:effectLs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9.806,31</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58.588,53</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22.610,15</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14.410,75</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22.194,58</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dirty="0">
                          <a:solidFill>
                            <a:srgbClr val="203864"/>
                          </a:solidFill>
                          <a:effectLst/>
                          <a:latin typeface="Calibri" panose="020F0502020204030204" pitchFamily="34" charset="0"/>
                        </a:rPr>
                        <a:t>127.610,32</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353719257"/>
                  </a:ext>
                </a:extLst>
              </a:tr>
              <a:tr h="236318">
                <a:tc>
                  <a:txBody>
                    <a:bodyPr/>
                    <a:lstStyle/>
                    <a:p>
                      <a:pPr algn="ctr" rtl="0" fontAlgn="ctr"/>
                      <a:r>
                        <a:rPr lang="es-CO" sz="1100" b="0" i="0" u="none" strike="noStrike">
                          <a:solidFill>
                            <a:srgbClr val="203864"/>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15.267,53</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61.124,11</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23.156,39</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13.387,41</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17.075,18</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100" b="1" i="0" u="none" strike="noStrike" dirty="0">
                          <a:solidFill>
                            <a:srgbClr val="203864"/>
                          </a:solidFill>
                          <a:effectLst/>
                          <a:latin typeface="Calibri" panose="020F0502020204030204" pitchFamily="34" charset="0"/>
                        </a:rPr>
                        <a:t>130.010,62</a:t>
                      </a:r>
                    </a:p>
                  </a:txBody>
                  <a:tcPr marL="0" marR="0" marT="0" marB="0" anchor="ctr">
                    <a:lnL>
                      <a:noFill/>
                    </a:lnL>
                    <a:lnR>
                      <a:noFill/>
                    </a:lnR>
                    <a:lnT>
                      <a:noFill/>
                    </a:lnT>
                    <a:lnB>
                      <a:noFill/>
                    </a:lnB>
                    <a:noFill/>
                  </a:tcPr>
                </a:tc>
                <a:extLst>
                  <a:ext uri="{0D108BD9-81ED-4DB2-BD59-A6C34878D82A}">
                    <a16:rowId xmlns:a16="http://schemas.microsoft.com/office/drawing/2014/main" val="3567112109"/>
                  </a:ext>
                </a:extLst>
              </a:tr>
              <a:tr h="248134">
                <a:tc>
                  <a:txBody>
                    <a:bodyPr/>
                    <a:lstStyle/>
                    <a:p>
                      <a:pPr algn="ctr" rtl="0" fontAlgn="ctr"/>
                      <a:r>
                        <a:rPr lang="es-CO" sz="1100" b="1" i="0" u="none" strike="noStrike">
                          <a:solidFill>
                            <a:srgbClr val="203864"/>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DEDED"/>
                    </a:solidFill>
                  </a:tcPr>
                </a:tc>
                <a:tc>
                  <a:txBody>
                    <a:bodyPr/>
                    <a:lstStyle/>
                    <a:p>
                      <a:pPr algn="ctr" rtl="0" fontAlgn="ctr"/>
                      <a:r>
                        <a:rPr lang="es-CO" sz="1100" b="1" i="0" u="none" strike="noStrike">
                          <a:solidFill>
                            <a:srgbClr val="203864"/>
                          </a:solidFill>
                          <a:effectLst/>
                          <a:latin typeface="Calibri" panose="020F0502020204030204" pitchFamily="34" charset="0"/>
                        </a:rPr>
                        <a:t>193.632,17</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DEDED"/>
                    </a:solidFill>
                  </a:tcPr>
                </a:tc>
                <a:tc>
                  <a:txBody>
                    <a:bodyPr/>
                    <a:lstStyle/>
                    <a:p>
                      <a:pPr algn="ctr" rtl="0" fontAlgn="ctr"/>
                      <a:r>
                        <a:rPr lang="es-CO" sz="1100" b="1" i="0" u="none" strike="noStrike">
                          <a:solidFill>
                            <a:srgbClr val="203864"/>
                          </a:solidFill>
                          <a:effectLst/>
                          <a:latin typeface="Calibri" panose="020F0502020204030204" pitchFamily="34" charset="0"/>
                        </a:rPr>
                        <a:t>713.109,12</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DEDED"/>
                    </a:solidFill>
                  </a:tcPr>
                </a:tc>
                <a:tc>
                  <a:txBody>
                    <a:bodyPr/>
                    <a:lstStyle/>
                    <a:p>
                      <a:pPr algn="ctr" rtl="0" fontAlgn="ctr"/>
                      <a:r>
                        <a:rPr lang="es-CO" sz="1100" b="1" i="0" u="none" strike="noStrike">
                          <a:solidFill>
                            <a:srgbClr val="203864"/>
                          </a:solidFill>
                          <a:effectLst/>
                          <a:latin typeface="Calibri" panose="020F0502020204030204" pitchFamily="34" charset="0"/>
                        </a:rPr>
                        <a:t>274.576,51</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DEDED"/>
                    </a:solidFill>
                  </a:tcPr>
                </a:tc>
                <a:tc>
                  <a:txBody>
                    <a:bodyPr/>
                    <a:lstStyle/>
                    <a:p>
                      <a:pPr algn="ctr" rtl="0" fontAlgn="ctr"/>
                      <a:r>
                        <a:rPr lang="es-CO" sz="1100" b="1" i="0" u="none" strike="noStrike">
                          <a:solidFill>
                            <a:srgbClr val="203864"/>
                          </a:solidFill>
                          <a:effectLst/>
                          <a:latin typeface="Calibri" panose="020F0502020204030204" pitchFamily="34" charset="0"/>
                        </a:rPr>
                        <a:t>163.996,18</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DEDED"/>
                    </a:solidFill>
                  </a:tcPr>
                </a:tc>
                <a:tc>
                  <a:txBody>
                    <a:bodyPr/>
                    <a:lstStyle/>
                    <a:p>
                      <a:pPr algn="ctr" rtl="0" fontAlgn="ctr"/>
                      <a:r>
                        <a:rPr lang="es-CO" sz="1100" b="1" i="0" u="none" strike="noStrike">
                          <a:solidFill>
                            <a:srgbClr val="203864"/>
                          </a:solidFill>
                          <a:effectLst/>
                          <a:latin typeface="Calibri" panose="020F0502020204030204" pitchFamily="34" charset="0"/>
                        </a:rPr>
                        <a:t>206.856,08</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DEDED"/>
                    </a:solidFill>
                  </a:tcPr>
                </a:tc>
                <a:tc>
                  <a:txBody>
                    <a:bodyPr/>
                    <a:lstStyle/>
                    <a:p>
                      <a:pPr algn="ctr" rtl="0" fontAlgn="ctr"/>
                      <a:r>
                        <a:rPr lang="es-CO" sz="1100" b="1" i="0" u="none" strike="noStrike" dirty="0">
                          <a:solidFill>
                            <a:srgbClr val="203864"/>
                          </a:solidFill>
                          <a:effectLst/>
                          <a:latin typeface="Calibri" panose="020F0502020204030204" pitchFamily="34" charset="0"/>
                        </a:rPr>
                        <a:t>1.552.170,06</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extLst>
                  <a:ext uri="{0D108BD9-81ED-4DB2-BD59-A6C34878D82A}">
                    <a16:rowId xmlns:a16="http://schemas.microsoft.com/office/drawing/2014/main" val="3379383019"/>
                  </a:ext>
                </a:extLst>
              </a:tr>
            </a:tbl>
          </a:graphicData>
        </a:graphic>
      </p:graphicFrame>
    </p:spTree>
    <p:extLst>
      <p:ext uri="{BB962C8B-B14F-4D97-AF65-F5344CB8AC3E}">
        <p14:creationId xmlns:p14="http://schemas.microsoft.com/office/powerpoint/2010/main" val="494083295"/>
      </p:ext>
    </p:extLst>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CuadroTexto 4">
            <a:extLst>
              <a:ext uri="{FF2B5EF4-FFF2-40B4-BE49-F238E27FC236}">
                <a16:creationId xmlns:a16="http://schemas.microsoft.com/office/drawing/2014/main" id="{65B12803-5723-4124-BA21-4275CB48163E}"/>
              </a:ext>
            </a:extLst>
          </p:cNvPr>
          <p:cNvSpPr txBox="1"/>
          <p:nvPr/>
        </p:nvSpPr>
        <p:spPr>
          <a:xfrm>
            <a:off x="107719" y="6371388"/>
            <a:ext cx="4404687" cy="369332"/>
          </a:xfrm>
          <a:prstGeom prst="rect">
            <a:avLst/>
          </a:prstGeom>
          <a:noFill/>
        </p:spPr>
        <p:txBody>
          <a:bodyPr wrap="square" rtlCol="0">
            <a:spAutoFit/>
          </a:bodyPr>
          <a:lstStyle/>
          <a:p>
            <a:r>
              <a:rPr lang="es-CO" sz="900" dirty="0">
                <a:solidFill>
                  <a:schemeClr val="accent1">
                    <a:lumMod val="50000"/>
                  </a:schemeClr>
                </a:solidFill>
              </a:rPr>
              <a:t>Fuente: Base de datos PIDJ y Punto Limpio.</a:t>
            </a:r>
          </a:p>
          <a:p>
            <a:r>
              <a:rPr lang="es-CO" sz="900" dirty="0">
                <a:solidFill>
                  <a:schemeClr val="accent1">
                    <a:lumMod val="50000"/>
                  </a:schemeClr>
                </a:solidFill>
              </a:rPr>
              <a:t>Periodo comprendido entre el 12 de febrero de 2018 y el </a:t>
            </a:r>
            <a:r>
              <a:rPr lang="es-MX" sz="900" dirty="0">
                <a:solidFill>
                  <a:schemeClr val="accent1">
                    <a:lumMod val="50000"/>
                  </a:schemeClr>
                </a:solidFill>
              </a:rPr>
              <a:t>31 de diciembre de 2023</a:t>
            </a:r>
            <a:r>
              <a:rPr lang="es-CO" sz="900" dirty="0">
                <a:solidFill>
                  <a:schemeClr val="accent1">
                    <a:lumMod val="50000"/>
                  </a:schemeClr>
                </a:solidFill>
              </a:rPr>
              <a:t>.  </a:t>
            </a:r>
          </a:p>
        </p:txBody>
      </p:sp>
      <p:sp>
        <p:nvSpPr>
          <p:cNvPr id="19" name="CuadroTexto 18">
            <a:extLst>
              <a:ext uri="{FF2B5EF4-FFF2-40B4-BE49-F238E27FC236}">
                <a16:creationId xmlns:a16="http://schemas.microsoft.com/office/drawing/2014/main" id="{47C634B8-9F73-4559-927A-9F4CC823C494}"/>
              </a:ext>
            </a:extLst>
          </p:cNvPr>
          <p:cNvSpPr txBox="1"/>
          <p:nvPr/>
        </p:nvSpPr>
        <p:spPr>
          <a:xfrm>
            <a:off x="2310063" y="117280"/>
            <a:ext cx="9881937"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a:solidFill>
                  <a:schemeClr val="accent1">
                    <a:lumMod val="50000"/>
                  </a:schemeClr>
                </a:solidFill>
              </a:rPr>
              <a:t>gestión técnica operativa </a:t>
            </a:r>
          </a:p>
          <a:p>
            <a:pPr lvl="1"/>
            <a:r>
              <a:rPr lang="es-CO" sz="1600" b="0">
                <a:solidFill>
                  <a:srgbClr val="4472C4">
                    <a:lumMod val="50000"/>
                  </a:srgbClr>
                </a:solidFill>
              </a:rPr>
              <a:t>Toneladas recolectadas y transportadas </a:t>
            </a:r>
            <a:r>
              <a:rPr lang="es-ES" sz="1600" b="0" u="sng">
                <a:solidFill>
                  <a:srgbClr val="4472C4">
                    <a:lumMod val="50000"/>
                  </a:srgbClr>
                </a:solidFill>
              </a:rPr>
              <a:t>residuos de puntos críticos y arrojo clandestino 2018 a 2023</a:t>
            </a:r>
            <a:endParaRPr lang="es-CO" sz="1600" b="0" kern="0">
              <a:solidFill>
                <a:schemeClr val="accent1">
                  <a:lumMod val="50000"/>
                </a:schemeClr>
              </a:solidFill>
            </a:endParaRPr>
          </a:p>
        </p:txBody>
      </p:sp>
      <p:cxnSp>
        <p:nvCxnSpPr>
          <p:cNvPr id="20" name="Conector recto 19">
            <a:extLst>
              <a:ext uri="{FF2B5EF4-FFF2-40B4-BE49-F238E27FC236}">
                <a16:creationId xmlns:a16="http://schemas.microsoft.com/office/drawing/2014/main" id="{0BFEBA80-8685-4624-8903-850F645380E8}"/>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34" name="Imagen 33">
            <a:extLst>
              <a:ext uri="{FF2B5EF4-FFF2-40B4-BE49-F238E27FC236}">
                <a16:creationId xmlns:a16="http://schemas.microsoft.com/office/drawing/2014/main" id="{2C33E52F-9E23-4D99-8887-AFFB7194B146}"/>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861384" y="186272"/>
            <a:ext cx="1233949" cy="863764"/>
          </a:xfrm>
          <a:prstGeom prst="rect">
            <a:avLst/>
          </a:prstGeom>
        </p:spPr>
      </p:pic>
      <p:graphicFrame>
        <p:nvGraphicFramePr>
          <p:cNvPr id="4" name="6 Gráfico">
            <a:extLst>
              <a:ext uri="{FF2B5EF4-FFF2-40B4-BE49-F238E27FC236}">
                <a16:creationId xmlns:a16="http://schemas.microsoft.com/office/drawing/2014/main" id="{75615DB5-D547-461A-9DCA-307CF6F3AED3}"/>
              </a:ext>
            </a:extLst>
          </p:cNvPr>
          <p:cNvGraphicFramePr>
            <a:graphicFrameLocks/>
          </p:cNvGraphicFramePr>
          <p:nvPr>
            <p:extLst>
              <p:ext uri="{D42A27DB-BD31-4B8C-83A1-F6EECF244321}">
                <p14:modId xmlns:p14="http://schemas.microsoft.com/office/powerpoint/2010/main" val="450373000"/>
              </p:ext>
            </p:extLst>
          </p:nvPr>
        </p:nvGraphicFramePr>
        <p:xfrm>
          <a:off x="1366024" y="1259242"/>
          <a:ext cx="9570152" cy="2743200"/>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2" name="Tabla 1">
            <a:extLst>
              <a:ext uri="{FF2B5EF4-FFF2-40B4-BE49-F238E27FC236}">
                <a16:creationId xmlns:a16="http://schemas.microsoft.com/office/drawing/2014/main" id="{A4C3D37B-1234-D73F-EB5B-5E26BD85246F}"/>
              </a:ext>
            </a:extLst>
          </p:cNvPr>
          <p:cNvGraphicFramePr>
            <a:graphicFrameLocks noGrp="1"/>
          </p:cNvGraphicFramePr>
          <p:nvPr>
            <p:extLst>
              <p:ext uri="{D42A27DB-BD31-4B8C-83A1-F6EECF244321}">
                <p14:modId xmlns:p14="http://schemas.microsoft.com/office/powerpoint/2010/main" val="981311931"/>
              </p:ext>
            </p:extLst>
          </p:nvPr>
        </p:nvGraphicFramePr>
        <p:xfrm>
          <a:off x="411482" y="4375257"/>
          <a:ext cx="11479235" cy="679245"/>
        </p:xfrm>
        <a:graphic>
          <a:graphicData uri="http://schemas.openxmlformats.org/drawingml/2006/table">
            <a:tbl>
              <a:tblPr/>
              <a:tblGrid>
                <a:gridCol w="1026317">
                  <a:extLst>
                    <a:ext uri="{9D8B030D-6E8A-4147-A177-3AD203B41FA5}">
                      <a16:colId xmlns:a16="http://schemas.microsoft.com/office/drawing/2014/main" val="3590377532"/>
                    </a:ext>
                  </a:extLst>
                </a:gridCol>
                <a:gridCol w="957321">
                  <a:extLst>
                    <a:ext uri="{9D8B030D-6E8A-4147-A177-3AD203B41FA5}">
                      <a16:colId xmlns:a16="http://schemas.microsoft.com/office/drawing/2014/main" val="1954441423"/>
                    </a:ext>
                  </a:extLst>
                </a:gridCol>
                <a:gridCol w="991820">
                  <a:extLst>
                    <a:ext uri="{9D8B030D-6E8A-4147-A177-3AD203B41FA5}">
                      <a16:colId xmlns:a16="http://schemas.microsoft.com/office/drawing/2014/main" val="3564109350"/>
                    </a:ext>
                  </a:extLst>
                </a:gridCol>
                <a:gridCol w="908449">
                  <a:extLst>
                    <a:ext uri="{9D8B030D-6E8A-4147-A177-3AD203B41FA5}">
                      <a16:colId xmlns:a16="http://schemas.microsoft.com/office/drawing/2014/main" val="4111990673"/>
                    </a:ext>
                  </a:extLst>
                </a:gridCol>
                <a:gridCol w="1026317">
                  <a:extLst>
                    <a:ext uri="{9D8B030D-6E8A-4147-A177-3AD203B41FA5}">
                      <a16:colId xmlns:a16="http://schemas.microsoft.com/office/drawing/2014/main" val="4126252864"/>
                    </a:ext>
                  </a:extLst>
                </a:gridCol>
                <a:gridCol w="942948">
                  <a:extLst>
                    <a:ext uri="{9D8B030D-6E8A-4147-A177-3AD203B41FA5}">
                      <a16:colId xmlns:a16="http://schemas.microsoft.com/office/drawing/2014/main" val="3939767759"/>
                    </a:ext>
                  </a:extLst>
                </a:gridCol>
                <a:gridCol w="954447">
                  <a:extLst>
                    <a:ext uri="{9D8B030D-6E8A-4147-A177-3AD203B41FA5}">
                      <a16:colId xmlns:a16="http://schemas.microsoft.com/office/drawing/2014/main" val="3304325811"/>
                    </a:ext>
                  </a:extLst>
                </a:gridCol>
                <a:gridCol w="922824">
                  <a:extLst>
                    <a:ext uri="{9D8B030D-6E8A-4147-A177-3AD203B41FA5}">
                      <a16:colId xmlns:a16="http://schemas.microsoft.com/office/drawing/2014/main" val="3381425032"/>
                    </a:ext>
                  </a:extLst>
                </a:gridCol>
                <a:gridCol w="954447">
                  <a:extLst>
                    <a:ext uri="{9D8B030D-6E8A-4147-A177-3AD203B41FA5}">
                      <a16:colId xmlns:a16="http://schemas.microsoft.com/office/drawing/2014/main" val="17172888"/>
                    </a:ext>
                  </a:extLst>
                </a:gridCol>
                <a:gridCol w="954447">
                  <a:extLst>
                    <a:ext uri="{9D8B030D-6E8A-4147-A177-3AD203B41FA5}">
                      <a16:colId xmlns:a16="http://schemas.microsoft.com/office/drawing/2014/main" val="1067186841"/>
                    </a:ext>
                  </a:extLst>
                </a:gridCol>
                <a:gridCol w="919949">
                  <a:extLst>
                    <a:ext uri="{9D8B030D-6E8A-4147-A177-3AD203B41FA5}">
                      <a16:colId xmlns:a16="http://schemas.microsoft.com/office/drawing/2014/main" val="3000939460"/>
                    </a:ext>
                  </a:extLst>
                </a:gridCol>
                <a:gridCol w="919949">
                  <a:extLst>
                    <a:ext uri="{9D8B030D-6E8A-4147-A177-3AD203B41FA5}">
                      <a16:colId xmlns:a16="http://schemas.microsoft.com/office/drawing/2014/main" val="1668030315"/>
                    </a:ext>
                  </a:extLst>
                </a:gridCol>
              </a:tblGrid>
              <a:tr h="229220">
                <a:tc gridSpan="12">
                  <a:txBody>
                    <a:bodyPr/>
                    <a:lstStyle/>
                    <a:p>
                      <a:pPr algn="ctr" rtl="0" fontAlgn="ctr"/>
                      <a:r>
                        <a:rPr lang="es-CO" sz="1200" b="1" i="0" u="none" strike="noStrike" dirty="0">
                          <a:solidFill>
                            <a:srgbClr val="203864"/>
                          </a:solidFill>
                          <a:effectLst/>
                          <a:latin typeface="Calibri" panose="020F0502020204030204" pitchFamily="34" charset="0"/>
                        </a:rPr>
                        <a:t> RECOLECCIÓN SEMESTRAL 2018 – 2023</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10692986"/>
                  </a:ext>
                </a:extLst>
              </a:tr>
              <a:tr h="220805">
                <a:tc>
                  <a:txBody>
                    <a:bodyPr/>
                    <a:lstStyle/>
                    <a:p>
                      <a:pPr algn="ctr" rtl="0" fontAlgn="ctr"/>
                      <a:r>
                        <a:rPr lang="es-CO" sz="1050" b="1" i="0" u="none" strike="noStrike">
                          <a:solidFill>
                            <a:srgbClr val="002060"/>
                          </a:solidFill>
                          <a:effectLst/>
                          <a:latin typeface="Calibri" panose="020F0502020204030204" pitchFamily="34" charset="0"/>
                        </a:rPr>
                        <a:t>Mar-18 a jun-18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Jul-18 a dic-18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Ene-19 a jun-19</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Jul-19 a dic-19</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Ene-20 a jun-20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200" b="1" i="0" u="none" strike="noStrike" dirty="0">
                          <a:solidFill>
                            <a:srgbClr val="002060"/>
                          </a:solidFill>
                          <a:effectLst/>
                          <a:latin typeface="Calibri" panose="020F0502020204030204" pitchFamily="34" charset="0"/>
                        </a:rPr>
                        <a:t>Jul-20 a dic-20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dirty="0">
                          <a:solidFill>
                            <a:srgbClr val="002060"/>
                          </a:solidFill>
                          <a:effectLst/>
                          <a:latin typeface="Calibri" panose="020F0502020204030204" pitchFamily="34" charset="0"/>
                        </a:rPr>
                        <a:t>Ene-21 a jun-21</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dirty="0">
                          <a:solidFill>
                            <a:srgbClr val="002060"/>
                          </a:solidFill>
                          <a:effectLst/>
                          <a:latin typeface="Calibri" panose="020F0502020204030204" pitchFamily="34" charset="0"/>
                        </a:rPr>
                        <a:t>Jul-21a dic-21</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dirty="0">
                          <a:solidFill>
                            <a:srgbClr val="002060"/>
                          </a:solidFill>
                          <a:effectLst/>
                          <a:latin typeface="Calibri" panose="020F0502020204030204" pitchFamily="34" charset="0"/>
                        </a:rPr>
                        <a:t>Ene-22 a jun-22</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dirty="0">
                          <a:solidFill>
                            <a:srgbClr val="002060"/>
                          </a:solidFill>
                          <a:effectLst/>
                          <a:latin typeface="Calibri" panose="020F0502020204030204" pitchFamily="34" charset="0"/>
                        </a:rPr>
                        <a:t>Jul-22 a dic-22</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Ene-23 a jun-23</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dirty="0">
                          <a:solidFill>
                            <a:srgbClr val="002060"/>
                          </a:solidFill>
                          <a:effectLst/>
                          <a:latin typeface="Calibri" panose="020F0502020204030204" pitchFamily="34" charset="0"/>
                        </a:rPr>
                        <a:t>Jul-23 a dic-23</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extLst>
                  <a:ext uri="{0D108BD9-81ED-4DB2-BD59-A6C34878D82A}">
                    <a16:rowId xmlns:a16="http://schemas.microsoft.com/office/drawing/2014/main" val="4034594680"/>
                  </a:ext>
                </a:extLst>
              </a:tr>
              <a:tr h="229220">
                <a:tc>
                  <a:txBody>
                    <a:bodyPr/>
                    <a:lstStyle/>
                    <a:p>
                      <a:pPr algn="ctr" rtl="0" fontAlgn="ctr"/>
                      <a:r>
                        <a:rPr lang="es-CO" sz="1050" b="0" i="0" u="none" strike="noStrike">
                          <a:solidFill>
                            <a:srgbClr val="002060"/>
                          </a:solidFill>
                          <a:effectLst/>
                          <a:latin typeface="Calibri" panose="020F0502020204030204" pitchFamily="34" charset="0"/>
                        </a:rPr>
                        <a:t>65.998,35</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0" i="0" u="none" strike="noStrike">
                          <a:solidFill>
                            <a:srgbClr val="002060"/>
                          </a:solidFill>
                          <a:effectLst/>
                          <a:latin typeface="Calibri" panose="020F0502020204030204" pitchFamily="34" charset="0"/>
                        </a:rPr>
                        <a:t>147.915,35</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0" i="0" u="none" strike="noStrike">
                          <a:solidFill>
                            <a:srgbClr val="002060"/>
                          </a:solidFill>
                          <a:effectLst/>
                          <a:latin typeface="Calibri" panose="020F0502020204030204" pitchFamily="34" charset="0"/>
                        </a:rPr>
                        <a:t>145.430,89</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0" i="0" u="none" strike="noStrike">
                          <a:solidFill>
                            <a:srgbClr val="002060"/>
                          </a:solidFill>
                          <a:effectLst/>
                          <a:latin typeface="Calibri" panose="020F0502020204030204" pitchFamily="34" charset="0"/>
                        </a:rPr>
                        <a:t>154.020,01</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0" i="0" u="none" strike="noStrike">
                          <a:solidFill>
                            <a:srgbClr val="002060"/>
                          </a:solidFill>
                          <a:effectLst/>
                          <a:latin typeface="Calibri" panose="020F0502020204030204" pitchFamily="34" charset="0"/>
                        </a:rPr>
                        <a:t>116.053,34</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0" i="0" u="none" strike="noStrike" dirty="0">
                          <a:solidFill>
                            <a:srgbClr val="002060"/>
                          </a:solidFill>
                          <a:effectLst/>
                          <a:latin typeface="Calibri" panose="020F0502020204030204" pitchFamily="34" charset="0"/>
                        </a:rPr>
                        <a:t>135.791,65</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0" i="0" u="none" strike="noStrike">
                          <a:solidFill>
                            <a:srgbClr val="002060"/>
                          </a:solidFill>
                          <a:effectLst/>
                          <a:latin typeface="Calibri" panose="020F0502020204030204" pitchFamily="34" charset="0"/>
                        </a:rPr>
                        <a:t>128.283,51</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0" i="0" u="none" strike="noStrike">
                          <a:solidFill>
                            <a:srgbClr val="002060"/>
                          </a:solidFill>
                          <a:effectLst/>
                          <a:latin typeface="Calibri" panose="020F0502020204030204" pitchFamily="34" charset="0"/>
                        </a:rPr>
                        <a:t>136.619,32</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0" i="0" u="none" strike="noStrike">
                          <a:solidFill>
                            <a:srgbClr val="002060"/>
                          </a:solidFill>
                          <a:effectLst/>
                          <a:latin typeface="Calibri" panose="020F0502020204030204" pitchFamily="34" charset="0"/>
                        </a:rPr>
                        <a:t>132.599,60</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0" i="0" u="none" strike="noStrike" dirty="0">
                          <a:solidFill>
                            <a:srgbClr val="002060"/>
                          </a:solidFill>
                          <a:effectLst/>
                          <a:latin typeface="Calibri" panose="020F0502020204030204" pitchFamily="34" charset="0"/>
                        </a:rPr>
                        <a:t>131.837,10</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0" i="0" u="none" strike="noStrike" dirty="0">
                          <a:solidFill>
                            <a:srgbClr val="002060"/>
                          </a:solidFill>
                          <a:effectLst/>
                          <a:latin typeface="Calibri" panose="020F0502020204030204" pitchFamily="34" charset="0"/>
                        </a:rPr>
                        <a:t>127.610,32</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0" i="0" u="none" strike="noStrike" dirty="0">
                          <a:solidFill>
                            <a:srgbClr val="002060"/>
                          </a:solidFill>
                          <a:effectLst/>
                          <a:latin typeface="Calibri" panose="020F0502020204030204" pitchFamily="34" charset="0"/>
                        </a:rPr>
                        <a:t>130.010,62</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3364572650"/>
                  </a:ext>
                </a:extLst>
              </a:tr>
            </a:tbl>
          </a:graphicData>
        </a:graphic>
      </p:graphicFrame>
      <p:graphicFrame>
        <p:nvGraphicFramePr>
          <p:cNvPr id="3" name="Tabla 2">
            <a:extLst>
              <a:ext uri="{FF2B5EF4-FFF2-40B4-BE49-F238E27FC236}">
                <a16:creationId xmlns:a16="http://schemas.microsoft.com/office/drawing/2014/main" id="{6314D062-2E24-5966-22F1-B7F3D035D6CD}"/>
              </a:ext>
            </a:extLst>
          </p:cNvPr>
          <p:cNvGraphicFramePr>
            <a:graphicFrameLocks noGrp="1"/>
          </p:cNvGraphicFramePr>
          <p:nvPr>
            <p:extLst>
              <p:ext uri="{D42A27DB-BD31-4B8C-83A1-F6EECF244321}">
                <p14:modId xmlns:p14="http://schemas.microsoft.com/office/powerpoint/2010/main" val="999595487"/>
              </p:ext>
            </p:extLst>
          </p:nvPr>
        </p:nvGraphicFramePr>
        <p:xfrm>
          <a:off x="562709" y="5384908"/>
          <a:ext cx="11376310" cy="646710"/>
        </p:xfrm>
        <a:graphic>
          <a:graphicData uri="http://schemas.openxmlformats.org/drawingml/2006/table">
            <a:tbl>
              <a:tblPr/>
              <a:tblGrid>
                <a:gridCol w="943055">
                  <a:extLst>
                    <a:ext uri="{9D8B030D-6E8A-4147-A177-3AD203B41FA5}">
                      <a16:colId xmlns:a16="http://schemas.microsoft.com/office/drawing/2014/main" val="167278058"/>
                    </a:ext>
                  </a:extLst>
                </a:gridCol>
                <a:gridCol w="1014068">
                  <a:extLst>
                    <a:ext uri="{9D8B030D-6E8A-4147-A177-3AD203B41FA5}">
                      <a16:colId xmlns:a16="http://schemas.microsoft.com/office/drawing/2014/main" val="670846674"/>
                    </a:ext>
                  </a:extLst>
                </a:gridCol>
                <a:gridCol w="945895">
                  <a:extLst>
                    <a:ext uri="{9D8B030D-6E8A-4147-A177-3AD203B41FA5}">
                      <a16:colId xmlns:a16="http://schemas.microsoft.com/office/drawing/2014/main" val="1238786061"/>
                    </a:ext>
                  </a:extLst>
                </a:gridCol>
                <a:gridCol w="979982">
                  <a:extLst>
                    <a:ext uri="{9D8B030D-6E8A-4147-A177-3AD203B41FA5}">
                      <a16:colId xmlns:a16="http://schemas.microsoft.com/office/drawing/2014/main" val="1430864349"/>
                    </a:ext>
                  </a:extLst>
                </a:gridCol>
                <a:gridCol w="897606">
                  <a:extLst>
                    <a:ext uri="{9D8B030D-6E8A-4147-A177-3AD203B41FA5}">
                      <a16:colId xmlns:a16="http://schemas.microsoft.com/office/drawing/2014/main" val="1942483504"/>
                    </a:ext>
                  </a:extLst>
                </a:gridCol>
                <a:gridCol w="1014068">
                  <a:extLst>
                    <a:ext uri="{9D8B030D-6E8A-4147-A177-3AD203B41FA5}">
                      <a16:colId xmlns:a16="http://schemas.microsoft.com/office/drawing/2014/main" val="1052277909"/>
                    </a:ext>
                  </a:extLst>
                </a:gridCol>
                <a:gridCol w="931693">
                  <a:extLst>
                    <a:ext uri="{9D8B030D-6E8A-4147-A177-3AD203B41FA5}">
                      <a16:colId xmlns:a16="http://schemas.microsoft.com/office/drawing/2014/main" val="461240477"/>
                    </a:ext>
                  </a:extLst>
                </a:gridCol>
                <a:gridCol w="943055">
                  <a:extLst>
                    <a:ext uri="{9D8B030D-6E8A-4147-A177-3AD203B41FA5}">
                      <a16:colId xmlns:a16="http://schemas.microsoft.com/office/drawing/2014/main" val="2678175892"/>
                    </a:ext>
                  </a:extLst>
                </a:gridCol>
                <a:gridCol w="911809">
                  <a:extLst>
                    <a:ext uri="{9D8B030D-6E8A-4147-A177-3AD203B41FA5}">
                      <a16:colId xmlns:a16="http://schemas.microsoft.com/office/drawing/2014/main" val="3643556995"/>
                    </a:ext>
                  </a:extLst>
                </a:gridCol>
                <a:gridCol w="943055">
                  <a:extLst>
                    <a:ext uri="{9D8B030D-6E8A-4147-A177-3AD203B41FA5}">
                      <a16:colId xmlns:a16="http://schemas.microsoft.com/office/drawing/2014/main" val="2939676184"/>
                    </a:ext>
                  </a:extLst>
                </a:gridCol>
                <a:gridCol w="943055">
                  <a:extLst>
                    <a:ext uri="{9D8B030D-6E8A-4147-A177-3AD203B41FA5}">
                      <a16:colId xmlns:a16="http://schemas.microsoft.com/office/drawing/2014/main" val="70379626"/>
                    </a:ext>
                  </a:extLst>
                </a:gridCol>
                <a:gridCol w="908969">
                  <a:extLst>
                    <a:ext uri="{9D8B030D-6E8A-4147-A177-3AD203B41FA5}">
                      <a16:colId xmlns:a16="http://schemas.microsoft.com/office/drawing/2014/main" val="859498623"/>
                    </a:ext>
                  </a:extLst>
                </a:gridCol>
              </a:tblGrid>
              <a:tr h="165621">
                <a:tc gridSpan="12">
                  <a:txBody>
                    <a:bodyPr/>
                    <a:lstStyle/>
                    <a:p>
                      <a:pPr algn="ctr" rtl="0" fontAlgn="ctr"/>
                      <a:r>
                        <a:rPr lang="es-MX" sz="1050" b="1" i="0" u="none" strike="noStrike">
                          <a:solidFill>
                            <a:srgbClr val="203864"/>
                          </a:solidFill>
                          <a:effectLst/>
                          <a:latin typeface="Calibri" panose="020F0502020204030204" pitchFamily="34" charset="0"/>
                        </a:rPr>
                        <a:t>PROMEDIO DIARIO DE RECOLECCIÓN 2018 – 2023</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3819204374"/>
                  </a:ext>
                </a:extLst>
              </a:tr>
              <a:tr h="315468">
                <a:tc>
                  <a:txBody>
                    <a:bodyPr/>
                    <a:lstStyle/>
                    <a:p>
                      <a:pPr algn="ctr" rtl="0" fontAlgn="ctr"/>
                      <a:r>
                        <a:rPr lang="es-CO" sz="1050" b="1" i="0" u="none" strike="noStrike">
                          <a:solidFill>
                            <a:srgbClr val="002060"/>
                          </a:solidFill>
                          <a:effectLst/>
                          <a:latin typeface="Calibri" panose="020F0502020204030204" pitchFamily="34" charset="0"/>
                        </a:rPr>
                        <a:t>Mar-18 a jun-18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Jul-18 a dic-18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Ene-19 a jun-19</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Jul-19 a dic-19</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Ene-20 a jun-20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050" b="1" i="0" u="none" strike="noStrike" dirty="0">
                          <a:solidFill>
                            <a:srgbClr val="002060"/>
                          </a:solidFill>
                          <a:effectLst/>
                          <a:latin typeface="Calibri" panose="020F0502020204030204" pitchFamily="34" charset="0"/>
                        </a:rPr>
                        <a:t>Jul-20 a dic-20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Ene-21 a jun-21</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Jul-21 a dic-21</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Ene-22 a jun-22</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Jul-22 a dic-22</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Ene-23 a jun-23</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Jul-23 a dic-23</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extLst>
                  <a:ext uri="{0D108BD9-81ED-4DB2-BD59-A6C34878D82A}">
                    <a16:rowId xmlns:a16="http://schemas.microsoft.com/office/drawing/2014/main" val="2362213954"/>
                  </a:ext>
                </a:extLst>
              </a:tr>
              <a:tr h="165621">
                <a:tc>
                  <a:txBody>
                    <a:bodyPr/>
                    <a:lstStyle/>
                    <a:p>
                      <a:pPr algn="ctr" rtl="0" fontAlgn="ctr"/>
                      <a:r>
                        <a:rPr lang="es-CO" sz="1050" b="0" i="0" u="none" strike="noStrike">
                          <a:solidFill>
                            <a:srgbClr val="203864"/>
                          </a:solidFill>
                          <a:effectLst/>
                          <a:latin typeface="Calibri" panose="020F0502020204030204" pitchFamily="34" charset="0"/>
                        </a:rPr>
                        <a:t>543,20</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0" i="0" u="none" strike="noStrike">
                          <a:solidFill>
                            <a:srgbClr val="203864"/>
                          </a:solidFill>
                          <a:effectLst/>
                          <a:latin typeface="Calibri" panose="020F0502020204030204" pitchFamily="34" charset="0"/>
                        </a:rPr>
                        <a:t>801,13</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0" i="0" u="none" strike="noStrike">
                          <a:solidFill>
                            <a:srgbClr val="203864"/>
                          </a:solidFill>
                          <a:effectLst/>
                          <a:latin typeface="Calibri" panose="020F0502020204030204" pitchFamily="34" charset="0"/>
                        </a:rPr>
                        <a:t>804,35</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0" i="0" u="none" strike="noStrike">
                          <a:solidFill>
                            <a:srgbClr val="203864"/>
                          </a:solidFill>
                          <a:effectLst/>
                          <a:latin typeface="Calibri" panose="020F0502020204030204" pitchFamily="34" charset="0"/>
                        </a:rPr>
                        <a:t>837,21</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0" i="0" u="none" strike="noStrike">
                          <a:solidFill>
                            <a:srgbClr val="203864"/>
                          </a:solidFill>
                          <a:effectLst/>
                          <a:latin typeface="Calibri" panose="020F0502020204030204" pitchFamily="34" charset="0"/>
                        </a:rPr>
                        <a:t>638,16</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0" i="0" u="none" strike="noStrike">
                          <a:solidFill>
                            <a:srgbClr val="203864"/>
                          </a:solidFill>
                          <a:effectLst/>
                          <a:latin typeface="Calibri" panose="020F0502020204030204" pitchFamily="34" charset="0"/>
                        </a:rPr>
                        <a:t>737,97</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0" i="0" u="none" strike="noStrike">
                          <a:solidFill>
                            <a:srgbClr val="203864"/>
                          </a:solidFill>
                          <a:effectLst/>
                          <a:latin typeface="Calibri" panose="020F0502020204030204" pitchFamily="34" charset="0"/>
                        </a:rPr>
                        <a:t>709,18</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0" i="0" u="none" strike="noStrike">
                          <a:solidFill>
                            <a:srgbClr val="203864"/>
                          </a:solidFill>
                          <a:effectLst/>
                          <a:latin typeface="Calibri" panose="020F0502020204030204" pitchFamily="34" charset="0"/>
                        </a:rPr>
                        <a:t>746,46</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0" i="0" u="none" strike="noStrike" dirty="0">
                          <a:solidFill>
                            <a:srgbClr val="203864"/>
                          </a:solidFill>
                          <a:effectLst/>
                          <a:latin typeface="Calibri" panose="020F0502020204030204" pitchFamily="34" charset="0"/>
                        </a:rPr>
                        <a:t>733,19</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0" i="0" u="none" strike="noStrike">
                          <a:solidFill>
                            <a:srgbClr val="203864"/>
                          </a:solidFill>
                          <a:effectLst/>
                          <a:latin typeface="Calibri" panose="020F0502020204030204" pitchFamily="34" charset="0"/>
                        </a:rPr>
                        <a:t>716,55</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0" i="0" u="none" strike="noStrike">
                          <a:solidFill>
                            <a:srgbClr val="203864"/>
                          </a:solidFill>
                          <a:effectLst/>
                          <a:latin typeface="Calibri" panose="020F0502020204030204" pitchFamily="34" charset="0"/>
                        </a:rPr>
                        <a:t>705,08</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0" i="0" u="none" strike="noStrike" dirty="0">
                          <a:solidFill>
                            <a:srgbClr val="203864"/>
                          </a:solidFill>
                          <a:effectLst/>
                          <a:latin typeface="Calibri" panose="020F0502020204030204" pitchFamily="34" charset="0"/>
                        </a:rPr>
                        <a:t>706,63</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1064320811"/>
                  </a:ext>
                </a:extLst>
              </a:tr>
            </a:tbl>
          </a:graphicData>
        </a:graphic>
      </p:graphicFrame>
    </p:spTree>
    <p:extLst>
      <p:ext uri="{BB962C8B-B14F-4D97-AF65-F5344CB8AC3E}">
        <p14:creationId xmlns:p14="http://schemas.microsoft.com/office/powerpoint/2010/main" val="2399709314"/>
      </p:ext>
    </p:extLst>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CuadroTexto 4">
            <a:extLst>
              <a:ext uri="{FF2B5EF4-FFF2-40B4-BE49-F238E27FC236}">
                <a16:creationId xmlns:a16="http://schemas.microsoft.com/office/drawing/2014/main" id="{65B12803-5723-4124-BA21-4275CB48163E}"/>
              </a:ext>
            </a:extLst>
          </p:cNvPr>
          <p:cNvSpPr txBox="1"/>
          <p:nvPr/>
        </p:nvSpPr>
        <p:spPr>
          <a:xfrm>
            <a:off x="216353" y="6341784"/>
            <a:ext cx="7065303" cy="369332"/>
          </a:xfrm>
          <a:prstGeom prst="rect">
            <a:avLst/>
          </a:prstGeom>
          <a:noFill/>
        </p:spPr>
        <p:txBody>
          <a:bodyPr wrap="square" lIns="91440" tIns="45720" rIns="91440" bIns="45720" rtlCol="0" anchor="t">
            <a:spAutoFit/>
          </a:bodyPr>
          <a:lstStyle/>
          <a:p>
            <a:r>
              <a:rPr lang="es-CO" sz="900" dirty="0">
                <a:solidFill>
                  <a:schemeClr val="accent1">
                    <a:lumMod val="50000"/>
                  </a:schemeClr>
                </a:solidFill>
              </a:rPr>
              <a:t>(*) </a:t>
            </a:r>
            <a:r>
              <a:rPr lang="es-CO" sz="900" dirty="0">
                <a:solidFill>
                  <a:schemeClr val="accent1">
                    <a:lumMod val="50000"/>
                  </a:schemeClr>
                </a:solidFill>
                <a:ea typeface="+mn-lt"/>
                <a:cs typeface="+mn-lt"/>
              </a:rPr>
              <a:t>Datos en validación por la Interventoría</a:t>
            </a:r>
          </a:p>
          <a:p>
            <a:r>
              <a:rPr lang="es-MX" sz="900" dirty="0">
                <a:solidFill>
                  <a:schemeClr val="accent1">
                    <a:lumMod val="50000"/>
                  </a:schemeClr>
                </a:solidFill>
              </a:rPr>
              <a:t>Periodo comprendido entre el 1 enero de 2024  y el 30 de abril de 2024</a:t>
            </a:r>
            <a:r>
              <a:rPr lang="es-CO" sz="900" dirty="0">
                <a:solidFill>
                  <a:schemeClr val="accent1">
                    <a:lumMod val="50000"/>
                  </a:schemeClr>
                </a:solidFill>
              </a:rPr>
              <a:t>.</a:t>
            </a:r>
          </a:p>
        </p:txBody>
      </p:sp>
      <p:cxnSp>
        <p:nvCxnSpPr>
          <p:cNvPr id="29" name="Conector recto 28">
            <a:extLst>
              <a:ext uri="{FF2B5EF4-FFF2-40B4-BE49-F238E27FC236}">
                <a16:creationId xmlns:a16="http://schemas.microsoft.com/office/drawing/2014/main" id="{E461885A-9441-4ADE-982B-DA9345520816}"/>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37" name="Imagen 36">
            <a:extLst>
              <a:ext uri="{FF2B5EF4-FFF2-40B4-BE49-F238E27FC236}">
                <a16:creationId xmlns:a16="http://schemas.microsoft.com/office/drawing/2014/main" id="{8CA5A062-9F83-4481-9751-6BD17B3F3018}"/>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398563" y="1328786"/>
            <a:ext cx="1280414" cy="1005884"/>
          </a:xfrm>
          <a:prstGeom prst="rect">
            <a:avLst/>
          </a:prstGeom>
        </p:spPr>
      </p:pic>
      <p:pic>
        <p:nvPicPr>
          <p:cNvPr id="38" name="Imagen 37">
            <a:extLst>
              <a:ext uri="{FF2B5EF4-FFF2-40B4-BE49-F238E27FC236}">
                <a16:creationId xmlns:a16="http://schemas.microsoft.com/office/drawing/2014/main" id="{6699C94C-AB3F-4DE9-87F3-B6FDCBB4F20B}"/>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12658" t="17307" r="12911" b="19214"/>
          <a:stretch/>
        </p:blipFill>
        <p:spPr>
          <a:xfrm>
            <a:off x="2124209" y="1324817"/>
            <a:ext cx="1783040" cy="1009853"/>
          </a:xfrm>
          <a:prstGeom prst="rect">
            <a:avLst/>
          </a:prstGeom>
        </p:spPr>
      </p:pic>
      <p:pic>
        <p:nvPicPr>
          <p:cNvPr id="40" name="Imagen 39">
            <a:extLst>
              <a:ext uri="{FF2B5EF4-FFF2-40B4-BE49-F238E27FC236}">
                <a16:creationId xmlns:a16="http://schemas.microsoft.com/office/drawing/2014/main" id="{72550A7E-5376-4DE4-BDB1-88C427DDD7B4}"/>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6135521" y="1928696"/>
            <a:ext cx="1762267" cy="373662"/>
          </a:xfrm>
          <a:prstGeom prst="rect">
            <a:avLst/>
          </a:prstGeom>
        </p:spPr>
      </p:pic>
      <p:pic>
        <p:nvPicPr>
          <p:cNvPr id="41" name="Imagen 40">
            <a:extLst>
              <a:ext uri="{FF2B5EF4-FFF2-40B4-BE49-F238E27FC236}">
                <a16:creationId xmlns:a16="http://schemas.microsoft.com/office/drawing/2014/main" id="{A86479F3-181D-4F05-AB7C-32E8E2BB7F74}"/>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8241685" y="1745277"/>
            <a:ext cx="1547444" cy="595949"/>
          </a:xfrm>
          <a:prstGeom prst="rect">
            <a:avLst/>
          </a:prstGeom>
        </p:spPr>
      </p:pic>
      <p:pic>
        <p:nvPicPr>
          <p:cNvPr id="47" name="Imagen 46">
            <a:extLst>
              <a:ext uri="{FF2B5EF4-FFF2-40B4-BE49-F238E27FC236}">
                <a16:creationId xmlns:a16="http://schemas.microsoft.com/office/drawing/2014/main" id="{9C6C6B1D-138C-4FE0-8F21-E52FA8DB077B}"/>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861384" y="186272"/>
            <a:ext cx="1233949" cy="863764"/>
          </a:xfrm>
          <a:prstGeom prst="rect">
            <a:avLst/>
          </a:prstGeom>
        </p:spPr>
      </p:pic>
      <p:sp>
        <p:nvSpPr>
          <p:cNvPr id="2" name="CuadroTexto 1">
            <a:extLst>
              <a:ext uri="{FF2B5EF4-FFF2-40B4-BE49-F238E27FC236}">
                <a16:creationId xmlns:a16="http://schemas.microsoft.com/office/drawing/2014/main" id="{2EAB69B5-FAE7-4453-84DE-26E4C74E32EC}"/>
              </a:ext>
            </a:extLst>
          </p:cNvPr>
          <p:cNvSpPr txBox="1"/>
          <p:nvPr/>
        </p:nvSpPr>
        <p:spPr>
          <a:xfrm>
            <a:off x="10274029" y="1806937"/>
            <a:ext cx="1714810" cy="646331"/>
          </a:xfrm>
          <a:prstGeom prst="rect">
            <a:avLst/>
          </a:prstGeom>
          <a:noFill/>
        </p:spPr>
        <p:txBody>
          <a:bodyPr wrap="square" rtlCol="0">
            <a:spAutoFit/>
          </a:bodyPr>
          <a:lstStyle/>
          <a:p>
            <a:r>
              <a:rPr lang="es-CO" sz="3600" b="1" kern="0" cap="small">
                <a:solidFill>
                  <a:schemeClr val="accent1">
                    <a:lumMod val="50000"/>
                  </a:schemeClr>
                </a:solidFill>
                <a:latin typeface="Candara" panose="020E0502030303020204" pitchFamily="34" charset="0"/>
              </a:rPr>
              <a:t>TOTAL</a:t>
            </a:r>
            <a:endParaRPr lang="es-CO"/>
          </a:p>
        </p:txBody>
      </p:sp>
      <p:sp>
        <p:nvSpPr>
          <p:cNvPr id="18" name="CuadroTexto 17">
            <a:extLst>
              <a:ext uri="{FF2B5EF4-FFF2-40B4-BE49-F238E27FC236}">
                <a16:creationId xmlns:a16="http://schemas.microsoft.com/office/drawing/2014/main" id="{A7714CAC-86A3-41AC-B399-4C4280FF5B85}"/>
              </a:ext>
            </a:extLst>
          </p:cNvPr>
          <p:cNvSpPr txBox="1"/>
          <p:nvPr/>
        </p:nvSpPr>
        <p:spPr>
          <a:xfrm>
            <a:off x="2163174" y="157484"/>
            <a:ext cx="9881937"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a:solidFill>
                  <a:schemeClr val="accent1">
                    <a:lumMod val="50000"/>
                  </a:schemeClr>
                </a:solidFill>
              </a:rPr>
              <a:t>gestión técnica operativa </a:t>
            </a:r>
          </a:p>
          <a:p>
            <a:pPr lvl="1"/>
            <a:r>
              <a:rPr lang="es-CO" sz="1600" b="0">
                <a:solidFill>
                  <a:srgbClr val="4472C4">
                    <a:lumMod val="50000"/>
                  </a:srgbClr>
                </a:solidFill>
              </a:rPr>
              <a:t>Toneladas recolectadas y transportadas </a:t>
            </a:r>
            <a:r>
              <a:rPr lang="es-ES" sz="1600" b="0" u="sng">
                <a:solidFill>
                  <a:srgbClr val="4472C4">
                    <a:lumMod val="50000"/>
                  </a:srgbClr>
                </a:solidFill>
              </a:rPr>
              <a:t>residuos de puntos críticos y arrojo clandestino 2024</a:t>
            </a:r>
            <a:endParaRPr lang="es-CO" sz="1600" b="0" kern="0">
              <a:solidFill>
                <a:schemeClr val="accent1">
                  <a:lumMod val="50000"/>
                </a:schemeClr>
              </a:solidFill>
            </a:endParaRPr>
          </a:p>
        </p:txBody>
      </p:sp>
      <p:pic>
        <p:nvPicPr>
          <p:cNvPr id="24" name="Picture 2">
            <a:extLst>
              <a:ext uri="{FF2B5EF4-FFF2-40B4-BE49-F238E27FC236}">
                <a16:creationId xmlns:a16="http://schemas.microsoft.com/office/drawing/2014/main" id="{387CB9EF-8553-433B-8B8C-22B396177521}"/>
              </a:ext>
            </a:extLst>
          </p:cNvPr>
          <p:cNvPicPr>
            <a:picLocks noChangeAspect="1" noChangeArrowheads="1"/>
          </p:cNvPicPr>
          <p:nvPr/>
        </p:nvPicPr>
        <p:blipFill rotWithShape="1">
          <a:blip r:embed="rId8" cstate="email">
            <a:extLst>
              <a:ext uri="{28A0092B-C50C-407E-A947-70E740481C1C}">
                <a14:useLocalDpi xmlns:a14="http://schemas.microsoft.com/office/drawing/2010/main"/>
              </a:ext>
            </a:extLst>
          </a:blip>
          <a:srcRect/>
          <a:stretch/>
        </p:blipFill>
        <p:spPr bwMode="auto">
          <a:xfrm>
            <a:off x="4515711" y="1610588"/>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5" name="Picture 2">
            <a:extLst>
              <a:ext uri="{FF2B5EF4-FFF2-40B4-BE49-F238E27FC236}">
                <a16:creationId xmlns:a16="http://schemas.microsoft.com/office/drawing/2014/main" id="{C784004B-3DFB-4571-AF15-D9670394265F}"/>
              </a:ext>
            </a:extLst>
          </p:cNvPr>
          <p:cNvPicPr>
            <a:picLocks noChangeAspect="1" noChangeArrowheads="1"/>
          </p:cNvPicPr>
          <p:nvPr/>
        </p:nvPicPr>
        <p:blipFill rotWithShape="1">
          <a:blip r:embed="rId9" cstate="email">
            <a:extLst>
              <a:ext uri="{28A0092B-C50C-407E-A947-70E740481C1C}">
                <a14:useLocalDpi xmlns:a14="http://schemas.microsoft.com/office/drawing/2010/main"/>
              </a:ext>
            </a:extLst>
          </a:blip>
          <a:srcRect/>
          <a:stretch/>
        </p:blipFill>
        <p:spPr bwMode="auto">
          <a:xfrm>
            <a:off x="4558318" y="1068571"/>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3" name="Tabla 2">
            <a:extLst>
              <a:ext uri="{FF2B5EF4-FFF2-40B4-BE49-F238E27FC236}">
                <a16:creationId xmlns:a16="http://schemas.microsoft.com/office/drawing/2014/main" id="{8B83BE94-AFE4-FB32-9F35-C5F7A4C566CE}"/>
              </a:ext>
            </a:extLst>
          </p:cNvPr>
          <p:cNvGraphicFramePr>
            <a:graphicFrameLocks noGrp="1"/>
          </p:cNvGraphicFramePr>
          <p:nvPr>
            <p:extLst>
              <p:ext uri="{D42A27DB-BD31-4B8C-83A1-F6EECF244321}">
                <p14:modId xmlns:p14="http://schemas.microsoft.com/office/powerpoint/2010/main" val="938619936"/>
              </p:ext>
            </p:extLst>
          </p:nvPr>
        </p:nvGraphicFramePr>
        <p:xfrm>
          <a:off x="216353" y="2827580"/>
          <a:ext cx="11590278" cy="1878163"/>
        </p:xfrm>
        <a:graphic>
          <a:graphicData uri="http://schemas.openxmlformats.org/drawingml/2006/table">
            <a:tbl>
              <a:tblPr/>
              <a:tblGrid>
                <a:gridCol w="880554">
                  <a:extLst>
                    <a:ext uri="{9D8B030D-6E8A-4147-A177-3AD203B41FA5}">
                      <a16:colId xmlns:a16="http://schemas.microsoft.com/office/drawing/2014/main" val="62658518"/>
                    </a:ext>
                  </a:extLst>
                </a:gridCol>
                <a:gridCol w="913574">
                  <a:extLst>
                    <a:ext uri="{9D8B030D-6E8A-4147-A177-3AD203B41FA5}">
                      <a16:colId xmlns:a16="http://schemas.microsoft.com/office/drawing/2014/main" val="3721645968"/>
                    </a:ext>
                  </a:extLst>
                </a:gridCol>
                <a:gridCol w="165102">
                  <a:extLst>
                    <a:ext uri="{9D8B030D-6E8A-4147-A177-3AD203B41FA5}">
                      <a16:colId xmlns:a16="http://schemas.microsoft.com/office/drawing/2014/main" val="932751433"/>
                    </a:ext>
                  </a:extLst>
                </a:gridCol>
                <a:gridCol w="880554">
                  <a:extLst>
                    <a:ext uri="{9D8B030D-6E8A-4147-A177-3AD203B41FA5}">
                      <a16:colId xmlns:a16="http://schemas.microsoft.com/office/drawing/2014/main" val="3422074742"/>
                    </a:ext>
                  </a:extLst>
                </a:gridCol>
                <a:gridCol w="913574">
                  <a:extLst>
                    <a:ext uri="{9D8B030D-6E8A-4147-A177-3AD203B41FA5}">
                      <a16:colId xmlns:a16="http://schemas.microsoft.com/office/drawing/2014/main" val="1591108756"/>
                    </a:ext>
                  </a:extLst>
                </a:gridCol>
                <a:gridCol w="165102">
                  <a:extLst>
                    <a:ext uri="{9D8B030D-6E8A-4147-A177-3AD203B41FA5}">
                      <a16:colId xmlns:a16="http://schemas.microsoft.com/office/drawing/2014/main" val="1155692172"/>
                    </a:ext>
                  </a:extLst>
                </a:gridCol>
                <a:gridCol w="880554">
                  <a:extLst>
                    <a:ext uri="{9D8B030D-6E8A-4147-A177-3AD203B41FA5}">
                      <a16:colId xmlns:a16="http://schemas.microsoft.com/office/drawing/2014/main" val="4136765944"/>
                    </a:ext>
                  </a:extLst>
                </a:gridCol>
                <a:gridCol w="913574">
                  <a:extLst>
                    <a:ext uri="{9D8B030D-6E8A-4147-A177-3AD203B41FA5}">
                      <a16:colId xmlns:a16="http://schemas.microsoft.com/office/drawing/2014/main" val="762719598"/>
                    </a:ext>
                  </a:extLst>
                </a:gridCol>
                <a:gridCol w="165102">
                  <a:extLst>
                    <a:ext uri="{9D8B030D-6E8A-4147-A177-3AD203B41FA5}">
                      <a16:colId xmlns:a16="http://schemas.microsoft.com/office/drawing/2014/main" val="1052356197"/>
                    </a:ext>
                  </a:extLst>
                </a:gridCol>
                <a:gridCol w="880554">
                  <a:extLst>
                    <a:ext uri="{9D8B030D-6E8A-4147-A177-3AD203B41FA5}">
                      <a16:colId xmlns:a16="http://schemas.microsoft.com/office/drawing/2014/main" val="1511016065"/>
                    </a:ext>
                  </a:extLst>
                </a:gridCol>
                <a:gridCol w="913574">
                  <a:extLst>
                    <a:ext uri="{9D8B030D-6E8A-4147-A177-3AD203B41FA5}">
                      <a16:colId xmlns:a16="http://schemas.microsoft.com/office/drawing/2014/main" val="731092004"/>
                    </a:ext>
                  </a:extLst>
                </a:gridCol>
                <a:gridCol w="165102">
                  <a:extLst>
                    <a:ext uri="{9D8B030D-6E8A-4147-A177-3AD203B41FA5}">
                      <a16:colId xmlns:a16="http://schemas.microsoft.com/office/drawing/2014/main" val="1109691803"/>
                    </a:ext>
                  </a:extLst>
                </a:gridCol>
                <a:gridCol w="880554">
                  <a:extLst>
                    <a:ext uri="{9D8B030D-6E8A-4147-A177-3AD203B41FA5}">
                      <a16:colId xmlns:a16="http://schemas.microsoft.com/office/drawing/2014/main" val="3495295676"/>
                    </a:ext>
                  </a:extLst>
                </a:gridCol>
                <a:gridCol w="913574">
                  <a:extLst>
                    <a:ext uri="{9D8B030D-6E8A-4147-A177-3AD203B41FA5}">
                      <a16:colId xmlns:a16="http://schemas.microsoft.com/office/drawing/2014/main" val="1296558133"/>
                    </a:ext>
                  </a:extLst>
                </a:gridCol>
                <a:gridCol w="165102">
                  <a:extLst>
                    <a:ext uri="{9D8B030D-6E8A-4147-A177-3AD203B41FA5}">
                      <a16:colId xmlns:a16="http://schemas.microsoft.com/office/drawing/2014/main" val="344862511"/>
                    </a:ext>
                  </a:extLst>
                </a:gridCol>
                <a:gridCol w="734054">
                  <a:extLst>
                    <a:ext uri="{9D8B030D-6E8A-4147-A177-3AD203B41FA5}">
                      <a16:colId xmlns:a16="http://schemas.microsoft.com/office/drawing/2014/main" val="3470600573"/>
                    </a:ext>
                  </a:extLst>
                </a:gridCol>
                <a:gridCol w="1060074">
                  <a:extLst>
                    <a:ext uri="{9D8B030D-6E8A-4147-A177-3AD203B41FA5}">
                      <a16:colId xmlns:a16="http://schemas.microsoft.com/office/drawing/2014/main" val="2922104586"/>
                    </a:ext>
                  </a:extLst>
                </a:gridCol>
              </a:tblGrid>
              <a:tr h="536618">
                <a:tc>
                  <a:txBody>
                    <a:bodyPr/>
                    <a:lstStyle/>
                    <a:p>
                      <a:pPr algn="ctr" rtl="0" fontAlgn="ctr"/>
                      <a:r>
                        <a:rPr lang="es-CO" sz="1400" b="1" i="0" u="none" strike="noStrike">
                          <a:solidFill>
                            <a:srgbClr val="203864"/>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400" b="1" i="0" u="none" strike="noStrike">
                          <a:solidFill>
                            <a:srgbClr val="203864"/>
                          </a:solidFill>
                          <a:effectLst/>
                          <a:latin typeface="Calibri" panose="020F0502020204030204" pitchFamily="34" charset="0"/>
                        </a:rPr>
                        <a:t>TONELADAS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4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400" b="1" i="0" u="none" strike="noStrike">
                          <a:solidFill>
                            <a:srgbClr val="203864"/>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400" b="1" i="0" u="none" strike="noStrike">
                          <a:solidFill>
                            <a:srgbClr val="203864"/>
                          </a:solidFill>
                          <a:effectLst/>
                          <a:latin typeface="Calibri" panose="020F0502020204030204" pitchFamily="34" charset="0"/>
                        </a:rPr>
                        <a:t>TONELADAS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4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400" b="1" i="0" u="none" strike="noStrike">
                          <a:solidFill>
                            <a:srgbClr val="203864"/>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400" b="1" i="0" u="none" strike="noStrike">
                          <a:solidFill>
                            <a:srgbClr val="203864"/>
                          </a:solidFill>
                          <a:effectLst/>
                          <a:latin typeface="Calibri" panose="020F0502020204030204" pitchFamily="34" charset="0"/>
                        </a:rPr>
                        <a:t>TONELADAS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4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400" b="1" i="0" u="none" strike="noStrike">
                          <a:solidFill>
                            <a:srgbClr val="203864"/>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400" b="1" i="0" u="none" strike="noStrike">
                          <a:solidFill>
                            <a:srgbClr val="203864"/>
                          </a:solidFill>
                          <a:effectLst/>
                          <a:latin typeface="Calibri" panose="020F0502020204030204" pitchFamily="34" charset="0"/>
                        </a:rPr>
                        <a:t>TONELADAS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4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400" b="1" i="0" u="none" strike="noStrike">
                          <a:solidFill>
                            <a:srgbClr val="203864"/>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400" b="1" i="0" u="none" strike="noStrike">
                          <a:solidFill>
                            <a:srgbClr val="203864"/>
                          </a:solidFill>
                          <a:effectLst/>
                          <a:latin typeface="Calibri" panose="020F0502020204030204" pitchFamily="34" charset="0"/>
                        </a:rPr>
                        <a:t>TONELADAS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4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400" b="1" i="0" u="none" strike="noStrike">
                          <a:solidFill>
                            <a:srgbClr val="203864"/>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400" b="1" i="0" u="none" strike="noStrike">
                          <a:solidFill>
                            <a:srgbClr val="203864"/>
                          </a:solidFill>
                          <a:effectLst/>
                          <a:latin typeface="Calibri" panose="020F0502020204030204" pitchFamily="34" charset="0"/>
                        </a:rPr>
                        <a:t>TONELADAS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1669365114"/>
                  </a:ext>
                </a:extLst>
              </a:tr>
              <a:tr h="268309">
                <a:tc>
                  <a:txBody>
                    <a:bodyPr/>
                    <a:lstStyle/>
                    <a:p>
                      <a:pPr algn="ctr" rtl="0" fontAlgn="ctr"/>
                      <a:r>
                        <a:rPr lang="es-CO" sz="1100" b="0" i="0" u="none" strike="noStrike" dirty="0">
                          <a:solidFill>
                            <a:srgbClr val="002060"/>
                          </a:solidFill>
                          <a:effectLst/>
                          <a:highlight>
                            <a:srgbClr val="EBF1E9"/>
                          </a:highligh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2.271,21</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10.358,32</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3.123,87</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1.822,88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2.244,68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highlight>
                            <a:srgbClr val="EBF1E9"/>
                          </a:highligh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19.820,96</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extLst>
                  <a:ext uri="{0D108BD9-81ED-4DB2-BD59-A6C34878D82A}">
                    <a16:rowId xmlns:a16="http://schemas.microsoft.com/office/drawing/2014/main" val="723553"/>
                  </a:ext>
                </a:extLst>
              </a:tr>
              <a:tr h="268309">
                <a:tc>
                  <a:txBody>
                    <a:bodyPr/>
                    <a:lstStyle/>
                    <a:p>
                      <a:pPr algn="ctr" rtl="0" fontAlgn="ctr"/>
                      <a:r>
                        <a:rPr lang="es-CO" sz="110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100" b="0" i="0" u="none" strike="noStrike" dirty="0">
                          <a:solidFill>
                            <a:srgbClr val="203864"/>
                          </a:solidFill>
                          <a:effectLst/>
                          <a:latin typeface="Calibri" panose="020F0502020204030204" pitchFamily="34" charset="0"/>
                        </a:rPr>
                        <a:t>2.506,83</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10.311,57</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4.329,05</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2.060,75</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2.560,69</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21.768,89</a:t>
                      </a:r>
                    </a:p>
                  </a:txBody>
                  <a:tcPr marL="0" marR="0" marT="0" marB="0" anchor="ctr">
                    <a:lnL>
                      <a:noFill/>
                    </a:lnL>
                    <a:lnR>
                      <a:noFill/>
                    </a:lnR>
                    <a:lnT>
                      <a:noFill/>
                    </a:lnT>
                    <a:lnB>
                      <a:noFill/>
                    </a:lnB>
                    <a:noFill/>
                  </a:tcPr>
                </a:tc>
                <a:extLst>
                  <a:ext uri="{0D108BD9-81ED-4DB2-BD59-A6C34878D82A}">
                    <a16:rowId xmlns:a16="http://schemas.microsoft.com/office/drawing/2014/main" val="3571683296"/>
                  </a:ext>
                </a:extLst>
              </a:tr>
              <a:tr h="268309">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3.023,83 (*)</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dirty="0">
                          <a:solidFill>
                            <a:srgbClr val="203864"/>
                          </a:solidFill>
                          <a:effectLst/>
                          <a:highlight>
                            <a:srgbClr val="EBF1E9"/>
                          </a:highlight>
                          <a:latin typeface="Calibri" panose="020F0502020204030204" pitchFamily="34" charset="0"/>
                        </a:rPr>
                        <a:t>10.956,08</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4.026,45</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2.372,79</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2.134,07</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highlight>
                            <a:srgbClr val="EBF1E9"/>
                          </a:highligh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22.513,22</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1266424343"/>
                  </a:ext>
                </a:extLst>
              </a:tr>
              <a:tr h="268309">
                <a:tc>
                  <a:txBody>
                    <a:bodyPr/>
                    <a:lstStyle/>
                    <a:p>
                      <a:pPr algn="ctr" rtl="0" fontAlgn="ctr"/>
                      <a:r>
                        <a:rPr lang="es-CO" sz="1100" b="0"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100" b="0" i="0" u="none" strike="noStrike" dirty="0">
                          <a:solidFill>
                            <a:srgbClr val="203864"/>
                          </a:solidFill>
                          <a:effectLst/>
                          <a:latin typeface="Calibri" panose="020F0502020204030204" pitchFamily="34" charset="0"/>
                        </a:rPr>
                        <a:t>2.902,26 (*)</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100" b="0" i="0" u="none" strike="noStrike" dirty="0">
                          <a:solidFill>
                            <a:srgbClr val="203864"/>
                          </a:solidFill>
                          <a:effectLst/>
                          <a:latin typeface="Calibri" panose="020F0502020204030204" pitchFamily="34" charset="0"/>
                        </a:rPr>
                        <a:t>9.943,94 (*)</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100" b="0" i="0" u="none" strike="noStrike" dirty="0">
                          <a:solidFill>
                            <a:srgbClr val="203864"/>
                          </a:solidFill>
                          <a:effectLst/>
                          <a:latin typeface="Calibri" panose="020F0502020204030204" pitchFamily="34" charset="0"/>
                        </a:rPr>
                        <a:t>3.709,38 (*)</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100" b="0" i="0" u="none" strike="noStrike" dirty="0">
                          <a:solidFill>
                            <a:srgbClr val="203864"/>
                          </a:solidFill>
                          <a:effectLst/>
                          <a:latin typeface="Calibri" panose="020F0502020204030204" pitchFamily="34" charset="0"/>
                        </a:rPr>
                        <a:t>2.209,93 (*)</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100" b="0" i="0" u="none" strike="noStrike" dirty="0">
                          <a:solidFill>
                            <a:srgbClr val="203864"/>
                          </a:solidFill>
                          <a:effectLst/>
                          <a:latin typeface="Calibri" panose="020F0502020204030204" pitchFamily="34" charset="0"/>
                        </a:rPr>
                        <a:t>2.790,16 (*)</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100" b="1" i="0" u="none" strike="noStrike" dirty="0">
                          <a:solidFill>
                            <a:srgbClr val="203864"/>
                          </a:solidFill>
                          <a:effectLst/>
                          <a:latin typeface="Calibri" panose="020F0502020204030204" pitchFamily="34" charset="0"/>
                        </a:rPr>
                        <a:t>21.555,67</a:t>
                      </a:r>
                    </a:p>
                  </a:txBody>
                  <a:tcPr marL="0" marR="0" marT="0" marB="0" anchor="ctr">
                    <a:lnL>
                      <a:noFill/>
                    </a:lnL>
                    <a:lnR>
                      <a:noFill/>
                    </a:lnR>
                    <a:lnT>
                      <a:noFill/>
                    </a:lnT>
                    <a:lnB>
                      <a:noFill/>
                    </a:lnB>
                    <a:noFill/>
                  </a:tcPr>
                </a:tc>
                <a:extLst>
                  <a:ext uri="{0D108BD9-81ED-4DB2-BD59-A6C34878D82A}">
                    <a16:rowId xmlns:a16="http://schemas.microsoft.com/office/drawing/2014/main" val="1105934017"/>
                  </a:ext>
                </a:extLst>
              </a:tr>
              <a:tr h="268309">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10.704,13</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41.569,91</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15.188,75</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100" b="1" i="0" u="none" strike="noStrike" dirty="0">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8.466,35</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dirty="0">
                          <a:solidFill>
                            <a:srgbClr val="203864"/>
                          </a:solidFill>
                          <a:effectLst/>
                          <a:highlight>
                            <a:srgbClr val="EBF1E9"/>
                          </a:highligh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9.729,60</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100" b="1" i="0" u="none" strike="noStrike" dirty="0">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dirty="0">
                          <a:solidFill>
                            <a:srgbClr val="203864"/>
                          </a:solidFill>
                          <a:effectLst/>
                          <a:highlight>
                            <a:srgbClr val="EBF1E9"/>
                          </a:highligh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dirty="0">
                          <a:solidFill>
                            <a:srgbClr val="203864"/>
                          </a:solidFill>
                          <a:effectLst/>
                          <a:highlight>
                            <a:srgbClr val="EBF1E9"/>
                          </a:highlight>
                          <a:latin typeface="Calibri" panose="020F0502020204030204" pitchFamily="34" charset="0"/>
                        </a:rPr>
                        <a:t>85.658,74</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extLst>
                  <a:ext uri="{0D108BD9-81ED-4DB2-BD59-A6C34878D82A}">
                    <a16:rowId xmlns:a16="http://schemas.microsoft.com/office/drawing/2014/main" val="4172854704"/>
                  </a:ext>
                </a:extLst>
              </a:tr>
            </a:tbl>
          </a:graphicData>
        </a:graphic>
      </p:graphicFrame>
    </p:spTree>
    <p:extLst>
      <p:ext uri="{BB962C8B-B14F-4D97-AF65-F5344CB8AC3E}">
        <p14:creationId xmlns:p14="http://schemas.microsoft.com/office/powerpoint/2010/main" val="596543018"/>
      </p:ext>
    </p:extLst>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CuadroTexto 4">
            <a:extLst>
              <a:ext uri="{FF2B5EF4-FFF2-40B4-BE49-F238E27FC236}">
                <a16:creationId xmlns:a16="http://schemas.microsoft.com/office/drawing/2014/main" id="{65B12803-5723-4124-BA21-4275CB48163E}"/>
              </a:ext>
            </a:extLst>
          </p:cNvPr>
          <p:cNvSpPr txBox="1"/>
          <p:nvPr/>
        </p:nvSpPr>
        <p:spPr>
          <a:xfrm>
            <a:off x="107719" y="6371388"/>
            <a:ext cx="4404687" cy="369332"/>
          </a:xfrm>
          <a:prstGeom prst="rect">
            <a:avLst/>
          </a:prstGeom>
          <a:noFill/>
        </p:spPr>
        <p:txBody>
          <a:bodyPr wrap="square" lIns="91440" tIns="45720" rIns="91440" bIns="45720" rtlCol="0" anchor="t">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9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Fuente: Base de datos PIDJ.</a:t>
            </a:r>
            <a:endParaRPr kumimoji="0" lang="es-CO" sz="900" b="0" i="0" u="none" strike="noStrike" kern="1200" cap="none" spc="0" normalizeH="0" baseline="0" noProof="0" dirty="0">
              <a:ln>
                <a:noFill/>
              </a:ln>
              <a:solidFill>
                <a:srgbClr val="4472C4">
                  <a:lumMod val="50000"/>
                </a:srgbClr>
              </a:solidFill>
              <a:effectLst/>
              <a:uLnTx/>
              <a:uFillTx/>
              <a:latin typeface="Calibri" panose="020F0502020204030204"/>
              <a:ea typeface="+mn-ea"/>
              <a:cs typeface="Calibri"/>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9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Periodo comprendido entre el 1 enero y el 30 de abril de 2024</a:t>
            </a:r>
            <a:r>
              <a:rPr kumimoji="0" lang="es-CO" sz="9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a:t>
            </a:r>
          </a:p>
        </p:txBody>
      </p:sp>
      <p:sp>
        <p:nvSpPr>
          <p:cNvPr id="19" name="CuadroTexto 18">
            <a:extLst>
              <a:ext uri="{FF2B5EF4-FFF2-40B4-BE49-F238E27FC236}">
                <a16:creationId xmlns:a16="http://schemas.microsoft.com/office/drawing/2014/main" id="{47C634B8-9F73-4559-927A-9F4CC823C494}"/>
              </a:ext>
            </a:extLst>
          </p:cNvPr>
          <p:cNvSpPr txBox="1"/>
          <p:nvPr/>
        </p:nvSpPr>
        <p:spPr>
          <a:xfrm>
            <a:off x="2310063" y="117280"/>
            <a:ext cx="9881937"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marL="457200" marR="0" lvl="1" indent="0" algn="l" defTabSz="914400" rtl="0" eaLnBrk="1" fontAlgn="auto" latinLnBrk="0" hangingPunct="1">
              <a:lnSpc>
                <a:spcPct val="100000"/>
              </a:lnSpc>
              <a:spcBef>
                <a:spcPts val="0"/>
              </a:spcBef>
              <a:spcAft>
                <a:spcPts val="0"/>
              </a:spcAft>
              <a:buClrTx/>
              <a:buSzTx/>
              <a:buFontTx/>
              <a:buNone/>
              <a:tabLst>
                <a:tab pos="914400" algn="l"/>
              </a:tabLst>
              <a:defRPr/>
            </a:pPr>
            <a:r>
              <a:rPr kumimoji="0" lang="es-CO" sz="3600" b="1" i="0" u="none" strike="noStrike" kern="0" cap="small" spc="0" normalizeH="0" baseline="0" noProof="0">
                <a:ln>
                  <a:noFill/>
                </a:ln>
                <a:solidFill>
                  <a:srgbClr val="4472C4">
                    <a:lumMod val="50000"/>
                  </a:srgbClr>
                </a:solidFill>
                <a:effectLst/>
                <a:uLnTx/>
                <a:uFillTx/>
                <a:latin typeface="Candara" panose="020E0502030303020204" pitchFamily="34" charset="0"/>
                <a:ea typeface="+mn-ea"/>
                <a:cs typeface="+mn-cs"/>
              </a:rPr>
              <a:t>gestión técnica operativa </a:t>
            </a:r>
          </a:p>
          <a:p>
            <a:pPr marL="457200" marR="0" lvl="1" indent="0" algn="l" defTabSz="914400" rtl="0" eaLnBrk="1" fontAlgn="auto" latinLnBrk="0" hangingPunct="1">
              <a:lnSpc>
                <a:spcPct val="100000"/>
              </a:lnSpc>
              <a:spcBef>
                <a:spcPts val="0"/>
              </a:spcBef>
              <a:spcAft>
                <a:spcPts val="0"/>
              </a:spcAft>
              <a:buClrTx/>
              <a:buSzTx/>
              <a:buFontTx/>
              <a:buNone/>
              <a:tabLst>
                <a:tab pos="914400" algn="l"/>
              </a:tabLst>
              <a:defRPr/>
            </a:pPr>
            <a:r>
              <a:rPr kumimoji="0" lang="es-CO" sz="1600" b="0" i="0" u="none" strike="noStrike" kern="1200" cap="small" spc="0" normalizeH="0" baseline="0" noProof="0">
                <a:ln>
                  <a:noFill/>
                </a:ln>
                <a:solidFill>
                  <a:srgbClr val="4472C4">
                    <a:lumMod val="50000"/>
                  </a:srgbClr>
                </a:solidFill>
                <a:effectLst/>
                <a:uLnTx/>
                <a:uFillTx/>
                <a:latin typeface="Candara" panose="020E0502030303020204" pitchFamily="34" charset="0"/>
                <a:ea typeface="+mn-ea"/>
                <a:cs typeface="+mn-cs"/>
              </a:rPr>
              <a:t>Toneladas recolectadas y transportadas </a:t>
            </a:r>
            <a:r>
              <a:rPr kumimoji="0" lang="es-ES" sz="1600" b="0" i="0" u="sng" strike="noStrike" kern="1200" cap="small" spc="0" normalizeH="0" baseline="0" noProof="0">
                <a:ln>
                  <a:noFill/>
                </a:ln>
                <a:solidFill>
                  <a:srgbClr val="4472C4">
                    <a:lumMod val="50000"/>
                  </a:srgbClr>
                </a:solidFill>
                <a:effectLst/>
                <a:uLnTx/>
                <a:uFillTx/>
                <a:latin typeface="Candara" panose="020E0502030303020204" pitchFamily="34" charset="0"/>
                <a:ea typeface="+mn-ea"/>
                <a:cs typeface="+mn-cs"/>
              </a:rPr>
              <a:t>residuos de puntos críticos y arrojo clandestino 2024</a:t>
            </a:r>
            <a:endParaRPr kumimoji="0" lang="es-CO" sz="1600" b="0" i="0" u="none" strike="noStrike" kern="0" cap="small" spc="0" normalizeH="0" baseline="0" noProof="0">
              <a:ln>
                <a:noFill/>
              </a:ln>
              <a:solidFill>
                <a:srgbClr val="4472C4">
                  <a:lumMod val="50000"/>
                </a:srgbClr>
              </a:solidFill>
              <a:effectLst/>
              <a:uLnTx/>
              <a:uFillTx/>
              <a:latin typeface="Candara" panose="020E0502030303020204" pitchFamily="34" charset="0"/>
              <a:ea typeface="+mn-ea"/>
              <a:cs typeface="+mn-cs"/>
            </a:endParaRPr>
          </a:p>
        </p:txBody>
      </p:sp>
      <p:cxnSp>
        <p:nvCxnSpPr>
          <p:cNvPr id="20" name="Conector recto 19">
            <a:extLst>
              <a:ext uri="{FF2B5EF4-FFF2-40B4-BE49-F238E27FC236}">
                <a16:creationId xmlns:a16="http://schemas.microsoft.com/office/drawing/2014/main" id="{0BFEBA80-8685-4624-8903-850F645380E8}"/>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34" name="Imagen 33">
            <a:extLst>
              <a:ext uri="{FF2B5EF4-FFF2-40B4-BE49-F238E27FC236}">
                <a16:creationId xmlns:a16="http://schemas.microsoft.com/office/drawing/2014/main" id="{2C33E52F-9E23-4D99-8887-AFFB7194B146}"/>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861384" y="186272"/>
            <a:ext cx="1233949" cy="863764"/>
          </a:xfrm>
          <a:prstGeom prst="rect">
            <a:avLst/>
          </a:prstGeom>
        </p:spPr>
      </p:pic>
      <p:graphicFrame>
        <p:nvGraphicFramePr>
          <p:cNvPr id="4" name="Tabla 3">
            <a:extLst>
              <a:ext uri="{FF2B5EF4-FFF2-40B4-BE49-F238E27FC236}">
                <a16:creationId xmlns:a16="http://schemas.microsoft.com/office/drawing/2014/main" id="{67050619-554A-2003-D16C-14212E630B12}"/>
              </a:ext>
            </a:extLst>
          </p:cNvPr>
          <p:cNvGraphicFramePr>
            <a:graphicFrameLocks noGrp="1"/>
          </p:cNvGraphicFramePr>
          <p:nvPr/>
        </p:nvGraphicFramePr>
        <p:xfrm>
          <a:off x="3984388" y="5495836"/>
          <a:ext cx="3657600" cy="971550"/>
        </p:xfrm>
        <a:graphic>
          <a:graphicData uri="http://schemas.openxmlformats.org/drawingml/2006/table">
            <a:tbl>
              <a:tblPr/>
              <a:tblGrid>
                <a:gridCol w="847991">
                  <a:extLst>
                    <a:ext uri="{9D8B030D-6E8A-4147-A177-3AD203B41FA5}">
                      <a16:colId xmlns:a16="http://schemas.microsoft.com/office/drawing/2014/main" val="3794944323"/>
                    </a:ext>
                  </a:extLst>
                </a:gridCol>
                <a:gridCol w="980809">
                  <a:extLst>
                    <a:ext uri="{9D8B030D-6E8A-4147-A177-3AD203B41FA5}">
                      <a16:colId xmlns:a16="http://schemas.microsoft.com/office/drawing/2014/main" val="3777672925"/>
                    </a:ext>
                  </a:extLst>
                </a:gridCol>
                <a:gridCol w="980809">
                  <a:extLst>
                    <a:ext uri="{9D8B030D-6E8A-4147-A177-3AD203B41FA5}">
                      <a16:colId xmlns:a16="http://schemas.microsoft.com/office/drawing/2014/main" val="2277441703"/>
                    </a:ext>
                  </a:extLst>
                </a:gridCol>
                <a:gridCol w="847991">
                  <a:extLst>
                    <a:ext uri="{9D8B030D-6E8A-4147-A177-3AD203B41FA5}">
                      <a16:colId xmlns:a16="http://schemas.microsoft.com/office/drawing/2014/main" val="718875915"/>
                    </a:ext>
                  </a:extLst>
                </a:gridCol>
              </a:tblGrid>
              <a:tr h="190500">
                <a:tc gridSpan="4">
                  <a:txBody>
                    <a:bodyPr/>
                    <a:lstStyle/>
                    <a:p>
                      <a:pPr algn="ctr" rtl="0" fontAlgn="ctr"/>
                      <a:r>
                        <a:rPr lang="es-MX" sz="1050" b="1" i="0" u="none" strike="noStrike">
                          <a:solidFill>
                            <a:srgbClr val="203864"/>
                          </a:solidFill>
                          <a:effectLst/>
                          <a:latin typeface="Calibri" panose="020F0502020204030204" pitchFamily="34" charset="0"/>
                        </a:rPr>
                        <a:t>PROMEDIO DIARIO DE RECOLECCIÓN 2024</a:t>
                      </a:r>
                    </a:p>
                  </a:txBody>
                  <a:tcPr marL="0" marR="0" marT="0" marB="0" anchor="ctr">
                    <a:lnL>
                      <a:noFill/>
                    </a:lnL>
                    <a:lnR>
                      <a:noFill/>
                    </a:lnR>
                    <a:lnT>
                      <a:noFill/>
                    </a:lnT>
                    <a:lnB>
                      <a:noFill/>
                    </a:lnB>
                    <a:noFill/>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575110389"/>
                  </a:ext>
                </a:extLst>
              </a:tr>
              <a:tr h="200025">
                <a:tc>
                  <a:txBody>
                    <a:bodyPr/>
                    <a:lstStyle/>
                    <a:p>
                      <a:pPr algn="l" rtl="0" fontAlgn="ctr"/>
                      <a:r>
                        <a:rPr lang="es-CO" sz="1050" b="1" i="0" u="none" strike="noStrike">
                          <a:solidFill>
                            <a:srgbClr val="203864"/>
                          </a:solidFill>
                          <a:effectLst/>
                          <a:latin typeface="Calibri" panose="020F0502020204030204" pitchFamily="34" charset="0"/>
                        </a:rPr>
                        <a:t> </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l" rtl="0" fontAlgn="ctr"/>
                      <a:r>
                        <a:rPr lang="es-CO" sz="1050" b="1" i="0" u="none" strike="noStrike">
                          <a:solidFill>
                            <a:srgbClr val="203864"/>
                          </a:solidFill>
                          <a:effectLst/>
                          <a:latin typeface="Calibri" panose="020F0502020204030204" pitchFamily="34" charset="0"/>
                        </a:rPr>
                        <a:t> </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l" rtl="0" fontAlgn="ctr"/>
                      <a:r>
                        <a:rPr lang="es-CO" sz="1050" b="1" i="0" u="none" strike="noStrike">
                          <a:solidFill>
                            <a:srgbClr val="203864"/>
                          </a:solidFill>
                          <a:effectLst/>
                          <a:latin typeface="Calibri" panose="020F0502020204030204" pitchFamily="34" charset="0"/>
                        </a:rPr>
                        <a:t> </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l" rtl="0" fontAlgn="ctr"/>
                      <a:r>
                        <a:rPr lang="es-CO" sz="1050" b="1" i="0" u="none" strike="noStrike">
                          <a:solidFill>
                            <a:srgbClr val="203864"/>
                          </a:solidFill>
                          <a:effectLst/>
                          <a:latin typeface="Calibri" panose="020F0502020204030204" pitchFamily="34" charset="0"/>
                        </a:rPr>
                        <a:t> </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928793132"/>
                  </a:ext>
                </a:extLst>
              </a:tr>
              <a:tr h="381000">
                <a:tc>
                  <a:txBody>
                    <a:bodyPr/>
                    <a:lstStyle/>
                    <a:p>
                      <a:pPr algn="ctr" rtl="0" fontAlgn="ctr"/>
                      <a:r>
                        <a:rPr lang="es-CO" sz="1100" b="1" i="0" u="none" strike="noStrike">
                          <a:solidFill>
                            <a:srgbClr val="002060"/>
                          </a:solidFill>
                          <a:effectLst/>
                          <a:latin typeface="Calibri" panose="020F0502020204030204" pitchFamily="34" charset="0"/>
                        </a:rPr>
                        <a:t>Enero</a:t>
                      </a:r>
                      <a:br>
                        <a:rPr lang="es-CO" sz="1100" b="1" i="0" u="none" strike="noStrike">
                          <a:solidFill>
                            <a:srgbClr val="002060"/>
                          </a:solidFill>
                          <a:effectLst/>
                          <a:latin typeface="Calibri" panose="020F0502020204030204" pitchFamily="34" charset="0"/>
                        </a:rPr>
                      </a:br>
                      <a:r>
                        <a:rPr lang="es-CO" sz="1100" b="1" i="0" u="none" strike="noStrike">
                          <a:solidFill>
                            <a:srgbClr val="002060"/>
                          </a:solidFill>
                          <a:effectLst/>
                          <a:latin typeface="Calibri" panose="020F0502020204030204" pitchFamily="34" charset="0"/>
                        </a:rPr>
                        <a:t>2024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Febrero</a:t>
                      </a:r>
                      <a:br>
                        <a:rPr lang="es-CO" sz="1100" b="1" i="0" u="none" strike="noStrike">
                          <a:solidFill>
                            <a:srgbClr val="002060"/>
                          </a:solidFill>
                          <a:effectLst/>
                          <a:latin typeface="Calibri" panose="020F0502020204030204" pitchFamily="34" charset="0"/>
                        </a:rPr>
                      </a:br>
                      <a:r>
                        <a:rPr lang="es-CO" sz="1100" b="1" i="0" u="none" strike="noStrike">
                          <a:solidFill>
                            <a:srgbClr val="002060"/>
                          </a:solidFill>
                          <a:effectLst/>
                          <a:latin typeface="Calibri" panose="020F0502020204030204" pitchFamily="34" charset="0"/>
                        </a:rPr>
                        <a:t>2024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Marzo</a:t>
                      </a:r>
                      <a:br>
                        <a:rPr lang="es-CO" sz="1100" b="1" i="0" u="none" strike="noStrike">
                          <a:solidFill>
                            <a:srgbClr val="002060"/>
                          </a:solidFill>
                          <a:effectLst/>
                          <a:latin typeface="Calibri" panose="020F0502020204030204" pitchFamily="34" charset="0"/>
                        </a:rPr>
                      </a:br>
                      <a:r>
                        <a:rPr lang="es-CO" sz="1100" b="1" i="0" u="none" strike="noStrike">
                          <a:solidFill>
                            <a:srgbClr val="002060"/>
                          </a:solidFill>
                          <a:effectLst/>
                          <a:latin typeface="Calibri" panose="020F0502020204030204" pitchFamily="34" charset="0"/>
                        </a:rPr>
                        <a:t>2024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dirty="0">
                          <a:solidFill>
                            <a:srgbClr val="002060"/>
                          </a:solidFill>
                          <a:effectLst/>
                          <a:latin typeface="Calibri" panose="020F0502020204030204" pitchFamily="34" charset="0"/>
                        </a:rPr>
                        <a:t>Abril</a:t>
                      </a:r>
                      <a:br>
                        <a:rPr lang="es-CO" sz="1100" b="1" i="0" u="none" strike="noStrike" dirty="0">
                          <a:solidFill>
                            <a:srgbClr val="002060"/>
                          </a:solidFill>
                          <a:effectLst/>
                          <a:latin typeface="Calibri" panose="020F0502020204030204" pitchFamily="34" charset="0"/>
                        </a:rPr>
                      </a:br>
                      <a:r>
                        <a:rPr lang="es-CO" sz="1100" b="1" i="0" u="none" strike="noStrike" dirty="0">
                          <a:solidFill>
                            <a:srgbClr val="002060"/>
                          </a:solidFill>
                          <a:effectLst/>
                          <a:latin typeface="Calibri" panose="020F0502020204030204" pitchFamily="34" charset="0"/>
                        </a:rPr>
                        <a:t>2024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extLst>
                  <a:ext uri="{0D108BD9-81ED-4DB2-BD59-A6C34878D82A}">
                    <a16:rowId xmlns:a16="http://schemas.microsoft.com/office/drawing/2014/main" val="2722603335"/>
                  </a:ext>
                </a:extLst>
              </a:tr>
              <a:tr h="200025">
                <a:tc>
                  <a:txBody>
                    <a:bodyPr/>
                    <a:lstStyle/>
                    <a:p>
                      <a:pPr algn="ctr" rtl="0" fontAlgn="ctr"/>
                      <a:r>
                        <a:rPr lang="es-CO" sz="1100" b="0" i="0" u="none" strike="noStrike">
                          <a:solidFill>
                            <a:srgbClr val="203864"/>
                          </a:solidFill>
                          <a:effectLst/>
                          <a:latin typeface="Calibri" panose="020F0502020204030204" pitchFamily="34" charset="0"/>
                        </a:rPr>
                        <a:t>639,39</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0" i="0" u="none" strike="noStrike">
                          <a:solidFill>
                            <a:srgbClr val="203864"/>
                          </a:solidFill>
                          <a:effectLst/>
                          <a:latin typeface="Calibri" panose="020F0502020204030204" pitchFamily="34" charset="0"/>
                        </a:rPr>
                        <a:t>750,65</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0" i="0" u="none" strike="noStrike">
                          <a:solidFill>
                            <a:srgbClr val="203864"/>
                          </a:solidFill>
                          <a:effectLst/>
                          <a:latin typeface="Calibri" panose="020F0502020204030204" pitchFamily="34" charset="0"/>
                        </a:rPr>
                        <a:t>726,23</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0" i="0" u="none" strike="noStrike" dirty="0">
                          <a:solidFill>
                            <a:srgbClr val="203864"/>
                          </a:solidFill>
                          <a:effectLst/>
                          <a:latin typeface="Calibri" panose="020F0502020204030204" pitchFamily="34" charset="0"/>
                        </a:rPr>
                        <a:t>718,52</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1579738600"/>
                  </a:ext>
                </a:extLst>
              </a:tr>
            </a:tbl>
          </a:graphicData>
        </a:graphic>
      </p:graphicFrame>
      <p:graphicFrame>
        <p:nvGraphicFramePr>
          <p:cNvPr id="6" name="Tabla 5">
            <a:extLst>
              <a:ext uri="{FF2B5EF4-FFF2-40B4-BE49-F238E27FC236}">
                <a16:creationId xmlns:a16="http://schemas.microsoft.com/office/drawing/2014/main" id="{0BB36ADF-C57B-5AA3-DA0B-F78CD3D70907}"/>
              </a:ext>
            </a:extLst>
          </p:cNvPr>
          <p:cNvGraphicFramePr>
            <a:graphicFrameLocks noGrp="1"/>
          </p:cNvGraphicFramePr>
          <p:nvPr/>
        </p:nvGraphicFramePr>
        <p:xfrm>
          <a:off x="3984388" y="4529578"/>
          <a:ext cx="3657600" cy="781050"/>
        </p:xfrm>
        <a:graphic>
          <a:graphicData uri="http://schemas.openxmlformats.org/drawingml/2006/table">
            <a:tbl>
              <a:tblPr/>
              <a:tblGrid>
                <a:gridCol w="914400">
                  <a:extLst>
                    <a:ext uri="{9D8B030D-6E8A-4147-A177-3AD203B41FA5}">
                      <a16:colId xmlns:a16="http://schemas.microsoft.com/office/drawing/2014/main" val="2837234679"/>
                    </a:ext>
                  </a:extLst>
                </a:gridCol>
                <a:gridCol w="914400">
                  <a:extLst>
                    <a:ext uri="{9D8B030D-6E8A-4147-A177-3AD203B41FA5}">
                      <a16:colId xmlns:a16="http://schemas.microsoft.com/office/drawing/2014/main" val="1833468980"/>
                    </a:ext>
                  </a:extLst>
                </a:gridCol>
                <a:gridCol w="914400">
                  <a:extLst>
                    <a:ext uri="{9D8B030D-6E8A-4147-A177-3AD203B41FA5}">
                      <a16:colId xmlns:a16="http://schemas.microsoft.com/office/drawing/2014/main" val="2176273489"/>
                    </a:ext>
                  </a:extLst>
                </a:gridCol>
                <a:gridCol w="914400">
                  <a:extLst>
                    <a:ext uri="{9D8B030D-6E8A-4147-A177-3AD203B41FA5}">
                      <a16:colId xmlns:a16="http://schemas.microsoft.com/office/drawing/2014/main" val="2512255648"/>
                    </a:ext>
                  </a:extLst>
                </a:gridCol>
              </a:tblGrid>
              <a:tr h="200025">
                <a:tc gridSpan="4">
                  <a:txBody>
                    <a:bodyPr/>
                    <a:lstStyle/>
                    <a:p>
                      <a:pPr algn="ctr" rtl="0" fontAlgn="ctr"/>
                      <a:r>
                        <a:rPr lang="es-CO" sz="1050" b="1" i="0" u="none" strike="noStrike">
                          <a:solidFill>
                            <a:srgbClr val="203864"/>
                          </a:solidFill>
                          <a:effectLst/>
                          <a:latin typeface="Calibri" panose="020F0502020204030204" pitchFamily="34" charset="0"/>
                        </a:rPr>
                        <a:t> RECOLECCIÓN MENSUAL 2024</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2882889060"/>
                  </a:ext>
                </a:extLst>
              </a:tr>
              <a:tr h="190500">
                <a:tc>
                  <a:txBody>
                    <a:bodyPr/>
                    <a:lstStyle/>
                    <a:p>
                      <a:pPr algn="ctr" rtl="0" fontAlgn="ctr"/>
                      <a:r>
                        <a:rPr lang="es-CO" sz="1100" b="1" i="0" u="none" strike="noStrike">
                          <a:solidFill>
                            <a:srgbClr val="002060"/>
                          </a:solidFill>
                          <a:effectLst/>
                          <a:latin typeface="Calibri" panose="020F0502020204030204" pitchFamily="34" charset="0"/>
                        </a:rPr>
                        <a:t>Enero</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Febrero</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Marzo</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Abril</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extLst>
                  <a:ext uri="{0D108BD9-81ED-4DB2-BD59-A6C34878D82A}">
                    <a16:rowId xmlns:a16="http://schemas.microsoft.com/office/drawing/2014/main" val="538046340"/>
                  </a:ext>
                </a:extLst>
              </a:tr>
              <a:tr h="190500">
                <a:tc>
                  <a:txBody>
                    <a:bodyPr/>
                    <a:lstStyle/>
                    <a:p>
                      <a:pPr algn="ctr" rtl="0" fontAlgn="ctr"/>
                      <a:r>
                        <a:rPr lang="es-CO" sz="1100" b="1" i="0" u="none" strike="noStrike">
                          <a:solidFill>
                            <a:srgbClr val="002060"/>
                          </a:solidFill>
                          <a:effectLst/>
                          <a:latin typeface="Calibri" panose="020F0502020204030204" pitchFamily="34" charset="0"/>
                        </a:rPr>
                        <a:t>2024</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2024</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2024</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2024</a:t>
                      </a:r>
                    </a:p>
                  </a:txBody>
                  <a:tcPr marL="0" marR="0" marT="0" marB="0" anchor="ctr">
                    <a:lnL>
                      <a:noFill/>
                    </a:lnL>
                    <a:lnR>
                      <a:noFill/>
                    </a:lnR>
                    <a:lnT>
                      <a:noFill/>
                    </a:lnT>
                    <a:lnB>
                      <a:noFill/>
                    </a:lnB>
                    <a:noFill/>
                  </a:tcPr>
                </a:tc>
                <a:extLst>
                  <a:ext uri="{0D108BD9-81ED-4DB2-BD59-A6C34878D82A}">
                    <a16:rowId xmlns:a16="http://schemas.microsoft.com/office/drawing/2014/main" val="923124632"/>
                  </a:ext>
                </a:extLst>
              </a:tr>
              <a:tr h="200025">
                <a:tc>
                  <a:txBody>
                    <a:bodyPr/>
                    <a:lstStyle/>
                    <a:p>
                      <a:pPr algn="ctr" rtl="0" fontAlgn="ctr"/>
                      <a:r>
                        <a:rPr lang="es-CO" sz="1050" b="0" i="0" u="none" strike="noStrike">
                          <a:solidFill>
                            <a:srgbClr val="002060"/>
                          </a:solidFill>
                          <a:effectLst/>
                          <a:latin typeface="Calibri" panose="020F0502020204030204" pitchFamily="34" charset="0"/>
                        </a:rPr>
                        <a:t>19.820,96</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0" i="0" u="none" strike="noStrike">
                          <a:solidFill>
                            <a:srgbClr val="002060"/>
                          </a:solidFill>
                          <a:effectLst/>
                          <a:latin typeface="Calibri" panose="020F0502020204030204" pitchFamily="34" charset="0"/>
                        </a:rPr>
                        <a:t>21.768,89</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0" i="0" u="none" strike="noStrike">
                          <a:solidFill>
                            <a:srgbClr val="002060"/>
                          </a:solidFill>
                          <a:effectLst/>
                          <a:latin typeface="Calibri" panose="020F0502020204030204" pitchFamily="34" charset="0"/>
                        </a:rPr>
                        <a:t>22.513,22</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0" i="0" u="none" strike="noStrike" dirty="0">
                          <a:solidFill>
                            <a:srgbClr val="002060"/>
                          </a:solidFill>
                          <a:effectLst/>
                          <a:latin typeface="Calibri" panose="020F0502020204030204" pitchFamily="34" charset="0"/>
                        </a:rPr>
                        <a:t>21.555,67</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3910494011"/>
                  </a:ext>
                </a:extLst>
              </a:tr>
            </a:tbl>
          </a:graphicData>
        </a:graphic>
      </p:graphicFrame>
      <p:graphicFrame>
        <p:nvGraphicFramePr>
          <p:cNvPr id="3" name="6 Gráfico">
            <a:extLst>
              <a:ext uri="{FF2B5EF4-FFF2-40B4-BE49-F238E27FC236}">
                <a16:creationId xmlns:a16="http://schemas.microsoft.com/office/drawing/2014/main" id="{C8736B44-5C6B-4CD2-9B86-BF18C27D322F}"/>
              </a:ext>
            </a:extLst>
          </p:cNvPr>
          <p:cNvGraphicFramePr>
            <a:graphicFrameLocks/>
          </p:cNvGraphicFramePr>
          <p:nvPr/>
        </p:nvGraphicFramePr>
        <p:xfrm>
          <a:off x="861385" y="1437575"/>
          <a:ext cx="10019692" cy="2917631"/>
        </p:xfrm>
        <a:graphic>
          <a:graphicData uri="http://schemas.openxmlformats.org/drawingml/2006/chart">
            <c:chart xmlns:c="http://schemas.openxmlformats.org/drawingml/2006/chart" xmlns:r="http://schemas.openxmlformats.org/officeDocument/2006/relationships" r:id="rId4"/>
          </a:graphicData>
        </a:graphic>
      </p:graphicFrame>
    </p:spTree>
    <p:extLst>
      <p:ext uri="{BB962C8B-B14F-4D97-AF65-F5344CB8AC3E}">
        <p14:creationId xmlns:p14="http://schemas.microsoft.com/office/powerpoint/2010/main" val="3372654421"/>
      </p:ext>
    </p:extLst>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ítulo 3">
            <a:extLst>
              <a:ext uri="{FF2B5EF4-FFF2-40B4-BE49-F238E27FC236}">
                <a16:creationId xmlns:a16="http://schemas.microsoft.com/office/drawing/2014/main" id="{1B5642A8-6D9E-457A-894D-805FBC5B8B73}"/>
              </a:ext>
            </a:extLst>
          </p:cNvPr>
          <p:cNvSpPr>
            <a:spLocks noGrp="1"/>
          </p:cNvSpPr>
          <p:nvPr>
            <p:ph type="title"/>
          </p:nvPr>
        </p:nvSpPr>
        <p:spPr>
          <a:xfrm>
            <a:off x="3410899" y="3048855"/>
            <a:ext cx="7397516" cy="760290"/>
          </a:xfrm>
        </p:spPr>
        <p:txBody>
          <a:bodyPr>
            <a:normAutofit fontScale="90000"/>
          </a:bodyPr>
          <a:lstStyle/>
          <a:p>
            <a:pPr lvl="1" algn="ctr">
              <a:tabLst>
                <a:tab pos="914400" algn="l"/>
              </a:tabLst>
            </a:pPr>
            <a:r>
              <a:rPr lang="es-CO" sz="4400" b="1" cap="small">
                <a:solidFill>
                  <a:schemeClr val="accent1">
                    <a:lumMod val="50000"/>
                  </a:schemeClr>
                </a:solidFill>
                <a:latin typeface="Candara" panose="020E0502030303020204" pitchFamily="34" charset="0"/>
              </a:rPr>
              <a:t> </a:t>
            </a:r>
          </a:p>
        </p:txBody>
      </p:sp>
      <p:sp>
        <p:nvSpPr>
          <p:cNvPr id="13" name="Título 3">
            <a:extLst>
              <a:ext uri="{FF2B5EF4-FFF2-40B4-BE49-F238E27FC236}">
                <a16:creationId xmlns:a16="http://schemas.microsoft.com/office/drawing/2014/main" id="{6CE79864-94DA-41D9-8C3F-588AE4C08112}"/>
              </a:ext>
            </a:extLst>
          </p:cNvPr>
          <p:cNvSpPr txBox="1">
            <a:spLocks/>
          </p:cNvSpPr>
          <p:nvPr/>
        </p:nvSpPr>
        <p:spPr>
          <a:xfrm>
            <a:off x="3271692" y="4289549"/>
            <a:ext cx="7857459" cy="1409700"/>
          </a:xfrm>
          <a:prstGeom prst="rect">
            <a:avLst/>
          </a:prstGeom>
        </p:spPr>
        <p:txBody>
          <a:bodyPr vert="horz" lIns="91440" tIns="45720" rIns="91440" bIns="45720" rtlCol="0" anchor="ctr">
            <a:normAutofit fontScale="45000" lnSpcReduction="20000"/>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1" indent="0" algn="r" defTabSz="914400" rtl="0" eaLnBrk="1" fontAlgn="auto" latinLnBrk="0" hangingPunct="1">
              <a:lnSpc>
                <a:spcPct val="100000"/>
              </a:lnSpc>
              <a:spcBef>
                <a:spcPts val="0"/>
              </a:spcBef>
              <a:spcAft>
                <a:spcPts val="0"/>
              </a:spcAft>
              <a:buClrTx/>
              <a:buSzTx/>
              <a:buFontTx/>
              <a:buNone/>
              <a:tabLst>
                <a:tab pos="914400" algn="l"/>
              </a:tabLst>
              <a:defRPr/>
            </a:pPr>
            <a:r>
              <a:rPr kumimoji="0" lang="es-CO" sz="4400" b="1" i="0" u="none" strike="noStrike" kern="0" cap="small" spc="0" normalizeH="0" baseline="0" noProof="0">
                <a:ln>
                  <a:noFill/>
                </a:ln>
                <a:solidFill>
                  <a:srgbClr val="4472C4">
                    <a:lumMod val="50000"/>
                  </a:srgbClr>
                </a:solidFill>
                <a:effectLst/>
                <a:uLnTx/>
                <a:uFillTx/>
                <a:latin typeface="Candara" panose="020E0502030303020204" pitchFamily="34" charset="0"/>
                <a:ea typeface="+mn-ea"/>
                <a:cs typeface="+mn-cs"/>
              </a:rPr>
              <a:t> </a:t>
            </a:r>
            <a:br>
              <a:rPr kumimoji="0" lang="es-CO" sz="4400" b="1" i="0" u="none" strike="noStrike" kern="0" cap="small" spc="0" normalizeH="0" baseline="0" noProof="0">
                <a:ln>
                  <a:noFill/>
                </a:ln>
                <a:solidFill>
                  <a:srgbClr val="4472C4">
                    <a:lumMod val="50000"/>
                  </a:srgbClr>
                </a:solidFill>
                <a:effectLst/>
                <a:uLnTx/>
                <a:uFillTx/>
                <a:latin typeface="Candara" panose="020E0502030303020204" pitchFamily="34" charset="0"/>
                <a:ea typeface="+mn-ea"/>
                <a:cs typeface="+mn-cs"/>
              </a:rPr>
            </a:br>
            <a:r>
              <a:rPr kumimoji="0" lang="es-CO" sz="7600" b="1" i="0" u="none" strike="noStrike" kern="0" cap="small" spc="0" normalizeH="0" baseline="0" noProof="0">
                <a:ln>
                  <a:noFill/>
                </a:ln>
                <a:solidFill>
                  <a:srgbClr val="4472C4">
                    <a:lumMod val="50000"/>
                  </a:srgbClr>
                </a:solidFill>
                <a:effectLst/>
                <a:uLnTx/>
                <a:uFillTx/>
                <a:latin typeface="Candara" panose="020E0502030303020204" pitchFamily="34" charset="0"/>
                <a:ea typeface="+mn-ea"/>
                <a:cs typeface="+mn-cs"/>
              </a:rPr>
              <a:t>actividades adicionales</a:t>
            </a:r>
            <a:br>
              <a:rPr kumimoji="0" lang="es-CO" sz="5300" b="1" i="0" u="none" strike="noStrike" kern="0" cap="small" spc="0" normalizeH="0" baseline="0" noProof="0">
                <a:ln>
                  <a:noFill/>
                </a:ln>
                <a:solidFill>
                  <a:srgbClr val="4472C4">
                    <a:lumMod val="50000"/>
                  </a:srgbClr>
                </a:solidFill>
                <a:effectLst/>
                <a:uLnTx/>
                <a:uFillTx/>
                <a:latin typeface="Candara" panose="020E0502030303020204" pitchFamily="34" charset="0"/>
                <a:ea typeface="+mn-ea"/>
                <a:cs typeface="+mn-cs"/>
              </a:rPr>
            </a:br>
            <a:r>
              <a:rPr kumimoji="0" lang="es-CO" sz="4400" b="1" i="0" u="none" strike="noStrike" kern="0" cap="small" spc="0" normalizeH="0" baseline="0" noProof="0">
                <a:ln>
                  <a:noFill/>
                </a:ln>
                <a:solidFill>
                  <a:srgbClr val="4472C4">
                    <a:lumMod val="50000"/>
                  </a:srgbClr>
                </a:solidFill>
                <a:effectLst/>
                <a:uLnTx/>
                <a:uFillTx/>
                <a:latin typeface="Candara" panose="020E0502030303020204" pitchFamily="34" charset="0"/>
                <a:ea typeface="+mn-ea"/>
                <a:cs typeface="+mn-cs"/>
              </a:rPr>
              <a:t> FRECUENCIAS ADICIONALES DE LAVADO DE ÁREAS PÚBLICAS</a:t>
            </a:r>
          </a:p>
        </p:txBody>
      </p:sp>
      <p:pic>
        <p:nvPicPr>
          <p:cNvPr id="3" name="Imagen 2">
            <a:extLst>
              <a:ext uri="{FF2B5EF4-FFF2-40B4-BE49-F238E27FC236}">
                <a16:creationId xmlns:a16="http://schemas.microsoft.com/office/drawing/2014/main" id="{004938DA-1F8B-4DE7-81F1-67AEFF728163}"/>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8418639" y="3018975"/>
            <a:ext cx="2593220" cy="1580339"/>
          </a:xfrm>
          <a:prstGeom prst="rect">
            <a:avLst/>
          </a:prstGeom>
        </p:spPr>
      </p:pic>
    </p:spTree>
    <p:extLst>
      <p:ext uri="{BB962C8B-B14F-4D97-AF65-F5344CB8AC3E}">
        <p14:creationId xmlns:p14="http://schemas.microsoft.com/office/powerpoint/2010/main" val="517449092"/>
      </p:ext>
    </p:extLst>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 name="CuadroTexto 37">
            <a:extLst>
              <a:ext uri="{FF2B5EF4-FFF2-40B4-BE49-F238E27FC236}">
                <a16:creationId xmlns:a16="http://schemas.microsoft.com/office/drawing/2014/main" id="{21039E42-7822-4168-B788-72907FB76E54}"/>
              </a:ext>
            </a:extLst>
          </p:cNvPr>
          <p:cNvSpPr txBox="1"/>
          <p:nvPr/>
        </p:nvSpPr>
        <p:spPr>
          <a:xfrm>
            <a:off x="1552001" y="158780"/>
            <a:ext cx="9289037"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marL="457200" marR="0" lvl="1" indent="0" algn="l" defTabSz="914400" rtl="0" eaLnBrk="1" fontAlgn="auto" latinLnBrk="0" hangingPunct="1">
              <a:lnSpc>
                <a:spcPct val="100000"/>
              </a:lnSpc>
              <a:spcBef>
                <a:spcPts val="0"/>
              </a:spcBef>
              <a:spcAft>
                <a:spcPts val="0"/>
              </a:spcAft>
              <a:buClrTx/>
              <a:buSzTx/>
              <a:buFontTx/>
              <a:buNone/>
              <a:tabLst>
                <a:tab pos="914400" algn="l"/>
              </a:tabLst>
              <a:defRPr/>
            </a:pPr>
            <a:r>
              <a:rPr kumimoji="0" lang="es-CO" sz="3600" b="1" i="0" u="none" strike="noStrike" kern="0" cap="small" spc="0" normalizeH="0" baseline="0" noProof="0" dirty="0">
                <a:ln>
                  <a:noFill/>
                </a:ln>
                <a:solidFill>
                  <a:srgbClr val="4472C4">
                    <a:lumMod val="50000"/>
                  </a:srgbClr>
                </a:solidFill>
                <a:effectLst/>
                <a:uLnTx/>
                <a:uFillTx/>
                <a:latin typeface="Candara" panose="020E0502030303020204" pitchFamily="34" charset="0"/>
                <a:ea typeface="+mn-ea"/>
                <a:cs typeface="+mn-cs"/>
              </a:rPr>
              <a:t>INVENTARIO mayores frecuencias de lavado</a:t>
            </a:r>
          </a:p>
          <a:p>
            <a:pPr marL="457200" marR="0" lvl="1" indent="0" algn="l" defTabSz="914400" rtl="0" eaLnBrk="1" fontAlgn="auto" latinLnBrk="0" hangingPunct="1">
              <a:lnSpc>
                <a:spcPct val="100000"/>
              </a:lnSpc>
              <a:spcBef>
                <a:spcPts val="0"/>
              </a:spcBef>
              <a:spcAft>
                <a:spcPts val="0"/>
              </a:spcAft>
              <a:buClrTx/>
              <a:buSzTx/>
              <a:buFontTx/>
              <a:buNone/>
              <a:tabLst>
                <a:tab pos="914400" algn="l"/>
              </a:tabLst>
              <a:defRPr/>
            </a:pPr>
            <a:r>
              <a:rPr kumimoji="0" lang="es-CO" sz="1600" b="0" i="0" u="none" strike="noStrike" kern="0" cap="small" spc="0" normalizeH="0" baseline="0" noProof="0" dirty="0">
                <a:ln>
                  <a:noFill/>
                </a:ln>
                <a:solidFill>
                  <a:srgbClr val="4472C4">
                    <a:lumMod val="50000"/>
                  </a:srgbClr>
                </a:solidFill>
                <a:effectLst/>
                <a:uLnTx/>
                <a:uFillTx/>
                <a:latin typeface="Candara" panose="020E0502030303020204" pitchFamily="34" charset="0"/>
                <a:ea typeface="+mn-ea"/>
                <a:cs typeface="+mn-cs"/>
              </a:rPr>
              <a:t>Puntos por Localidad – Inventario Adición</a:t>
            </a:r>
          </a:p>
        </p:txBody>
      </p:sp>
      <p:cxnSp>
        <p:nvCxnSpPr>
          <p:cNvPr id="39" name="Conector recto 38">
            <a:extLst>
              <a:ext uri="{FF2B5EF4-FFF2-40B4-BE49-F238E27FC236}">
                <a16:creationId xmlns:a16="http://schemas.microsoft.com/office/drawing/2014/main" id="{A9618C22-BDCB-4FD8-9C23-0AC038199E83}"/>
              </a:ext>
            </a:extLst>
          </p:cNvPr>
          <p:cNvCxnSpPr>
            <a:cxnSpLocks/>
          </p:cNvCxnSpPr>
          <p:nvPr/>
        </p:nvCxnSpPr>
        <p:spPr>
          <a:xfrm>
            <a:off x="318052" y="1252366"/>
            <a:ext cx="11648661"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31" name="Imagen 30">
            <a:extLst>
              <a:ext uri="{FF2B5EF4-FFF2-40B4-BE49-F238E27FC236}">
                <a16:creationId xmlns:a16="http://schemas.microsoft.com/office/drawing/2014/main" id="{8126ABF8-BD60-4EC5-A1D4-06CD5E900727}"/>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318052" y="173174"/>
            <a:ext cx="1233949" cy="863764"/>
          </a:xfrm>
          <a:prstGeom prst="rect">
            <a:avLst/>
          </a:prstGeom>
        </p:spPr>
      </p:pic>
      <p:pic>
        <p:nvPicPr>
          <p:cNvPr id="29" name="Imagen 28">
            <a:extLst>
              <a:ext uri="{FF2B5EF4-FFF2-40B4-BE49-F238E27FC236}">
                <a16:creationId xmlns:a16="http://schemas.microsoft.com/office/drawing/2014/main" id="{3EF5EA41-6445-48B8-BE34-43385785B2E8}"/>
              </a:ext>
            </a:extLst>
          </p:cNvPr>
          <p:cNvPicPr>
            <a:picLocks noChangeAspect="1"/>
          </p:cNvPicPr>
          <p:nvPr/>
        </p:nvPicPr>
        <p:blipFill>
          <a:blip r:embed="rId3" cstate="screen">
            <a:extLst>
              <a:ext uri="{28A0092B-C50C-407E-A947-70E740481C1C}">
                <a14:useLocalDpi xmlns:a14="http://schemas.microsoft.com/office/drawing/2010/main"/>
              </a:ext>
            </a:extLst>
          </a:blip>
          <a:srcRect/>
          <a:stretch/>
        </p:blipFill>
        <p:spPr>
          <a:xfrm>
            <a:off x="3565354" y="1904043"/>
            <a:ext cx="7765910" cy="3794791"/>
          </a:xfrm>
          <a:prstGeom prst="rect">
            <a:avLst/>
          </a:prstGeom>
        </p:spPr>
      </p:pic>
      <p:sp>
        <p:nvSpPr>
          <p:cNvPr id="36" name="Título 1">
            <a:extLst>
              <a:ext uri="{FF2B5EF4-FFF2-40B4-BE49-F238E27FC236}">
                <a16:creationId xmlns:a16="http://schemas.microsoft.com/office/drawing/2014/main" id="{86703BDE-E452-4ECF-8300-A4D96A391A6A}"/>
              </a:ext>
            </a:extLst>
          </p:cNvPr>
          <p:cNvSpPr txBox="1">
            <a:spLocks/>
          </p:cNvSpPr>
          <p:nvPr/>
        </p:nvSpPr>
        <p:spPr>
          <a:xfrm>
            <a:off x="6846832" y="1371056"/>
            <a:ext cx="5220839" cy="1271119"/>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050" b="1" i="0" u="none" strike="noStrike" kern="1200" cap="none" spc="0" normalizeH="0" baseline="0" noProof="0" dirty="0">
                <a:ln>
                  <a:noFill/>
                </a:ln>
                <a:solidFill>
                  <a:srgbClr val="4472C4">
                    <a:lumMod val="50000"/>
                  </a:srgbClr>
                </a:solidFill>
                <a:effectLst/>
                <a:uLnTx/>
                <a:uFillTx/>
                <a:latin typeface="Calibri" panose="020F0502020204030204"/>
                <a:ea typeface="+mj-ea"/>
                <a:cs typeface="+mj-cs"/>
              </a:rPr>
              <a:t>CANDELARIA      		 SAN CRISTÓBAL        	USME   </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050" b="0" i="0" u="none" strike="noStrike" kern="1200" cap="none" spc="0" normalizeH="0" baseline="0" noProof="0" dirty="0">
                <a:ln>
                  <a:noFill/>
                </a:ln>
                <a:solidFill>
                  <a:srgbClr val="4472C4">
                    <a:lumMod val="50000"/>
                  </a:srgbClr>
                </a:solidFill>
                <a:effectLst/>
                <a:uLnTx/>
                <a:uFillTx/>
                <a:latin typeface="Calibri" panose="020F0502020204030204"/>
                <a:ea typeface="+mj-ea"/>
                <a:cs typeface="+mj-cs"/>
              </a:rPr>
              <a:t>115		70		30</a:t>
            </a:r>
            <a:r>
              <a:rPr kumimoji="0" lang="es-CO" sz="1050" b="1" i="0" u="none" strike="noStrike" kern="1200" cap="none" spc="0" normalizeH="0" baseline="0" noProof="0" dirty="0">
                <a:ln>
                  <a:noFill/>
                </a:ln>
                <a:solidFill>
                  <a:srgbClr val="4472C4">
                    <a:lumMod val="50000"/>
                  </a:srgbClr>
                </a:solidFill>
                <a:effectLst/>
                <a:uLnTx/>
                <a:uFillTx/>
                <a:latin typeface="Calibri" panose="020F0502020204030204"/>
                <a:ea typeface="+mj-ea"/>
                <a:cs typeface="+mj-cs"/>
              </a:rPr>
              <a:t>	      	 </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800" b="1" i="0" u="none" strike="noStrike" kern="1200" cap="none" spc="0" normalizeH="0" baseline="0" noProof="0" dirty="0">
                <a:ln>
                  <a:noFill/>
                </a:ln>
                <a:solidFill>
                  <a:srgbClr val="4472C4">
                    <a:lumMod val="50000"/>
                  </a:srgbClr>
                </a:solidFill>
                <a:effectLst/>
                <a:uLnTx/>
                <a:uFillTx/>
                <a:latin typeface="Calibri Light" panose="020F0302020204030204"/>
                <a:ea typeface="+mj-ea"/>
                <a:cs typeface="+mj-cs"/>
              </a:rPr>
              <a:t>- - - - - - - - - - - - - - - - - - - - - - -	 - - - - - - - - - - - - - - - - - - - - - - -      	- - - - - - - - - - - - - - - - - - - - - - - -  </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050" b="1" i="0" u="none" strike="noStrike" kern="1200" cap="none" spc="0" normalizeH="0" baseline="0" noProof="0" dirty="0">
                <a:ln>
                  <a:noFill/>
                </a:ln>
                <a:solidFill>
                  <a:srgbClr val="4472C4">
                    <a:lumMod val="50000"/>
                  </a:srgbClr>
                </a:solidFill>
                <a:effectLst/>
                <a:uLnTx/>
                <a:uFillTx/>
                <a:latin typeface="Calibri" panose="020F0502020204030204"/>
                <a:ea typeface="+mj-ea"/>
                <a:cs typeface="+mj-cs"/>
              </a:rPr>
              <a:t>CHAPINERO             	SANTA FE                  	USAQUÉN</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050" b="0" i="0" u="none" strike="noStrike" kern="1200" cap="none" spc="0" normalizeH="0" baseline="0" noProof="0" dirty="0">
                <a:ln>
                  <a:noFill/>
                </a:ln>
                <a:solidFill>
                  <a:srgbClr val="4472C4">
                    <a:lumMod val="50000"/>
                  </a:srgbClr>
                </a:solidFill>
                <a:effectLst/>
                <a:uLnTx/>
                <a:uFillTx/>
                <a:latin typeface="Calibri Light" panose="020F0302020204030204"/>
                <a:ea typeface="+mj-ea"/>
                <a:cs typeface="+mj-cs"/>
              </a:rPr>
              <a:t>171		205		37</a:t>
            </a:r>
            <a:r>
              <a:rPr kumimoji="0" lang="es-CO" sz="1050" b="0" i="0" u="none" strike="noStrike" kern="1200" cap="small" spc="0" normalizeH="0" baseline="0" noProof="0" dirty="0">
                <a:ln>
                  <a:noFill/>
                </a:ln>
                <a:solidFill>
                  <a:srgbClr val="4472C4">
                    <a:lumMod val="50000"/>
                  </a:srgbClr>
                </a:solidFill>
                <a:effectLst/>
                <a:uLnTx/>
                <a:uFillTx/>
                <a:latin typeface="Calibri" panose="020F0502020204030204"/>
                <a:ea typeface="+mj-ea"/>
                <a:cs typeface="+mj-cs"/>
              </a:rPr>
              <a:t>	</a:t>
            </a:r>
          </a:p>
        </p:txBody>
      </p:sp>
      <p:sp>
        <p:nvSpPr>
          <p:cNvPr id="37" name="Título 1">
            <a:extLst>
              <a:ext uri="{FF2B5EF4-FFF2-40B4-BE49-F238E27FC236}">
                <a16:creationId xmlns:a16="http://schemas.microsoft.com/office/drawing/2014/main" id="{0827B0F1-7F61-418A-BAF4-C17A58EAE28E}"/>
              </a:ext>
            </a:extLst>
          </p:cNvPr>
          <p:cNvSpPr txBox="1">
            <a:spLocks/>
          </p:cNvSpPr>
          <p:nvPr/>
        </p:nvSpPr>
        <p:spPr>
          <a:xfrm>
            <a:off x="2160493" y="2207451"/>
            <a:ext cx="1518084" cy="795647"/>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200" b="1" i="0" u="none" strike="noStrike" kern="1200" cap="none" spc="0" normalizeH="0" baseline="0" noProof="0" dirty="0">
                <a:ln>
                  <a:noFill/>
                </a:ln>
                <a:solidFill>
                  <a:srgbClr val="002060"/>
                </a:solidFill>
                <a:effectLst/>
                <a:uLnTx/>
                <a:uFillTx/>
                <a:latin typeface="Calibri" panose="020F0502020204030204"/>
                <a:ea typeface="+mj-ea"/>
                <a:cs typeface="+mj-cs"/>
              </a:rPr>
              <a:t>SUBA</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100" b="0" i="0" u="none" strike="noStrike" kern="1200" cap="none" spc="0" normalizeH="0" baseline="0" noProof="0" dirty="0">
                <a:ln>
                  <a:noFill/>
                </a:ln>
                <a:solidFill>
                  <a:srgbClr val="4472C4">
                    <a:lumMod val="50000"/>
                  </a:srgbClr>
                </a:solidFill>
                <a:effectLst/>
                <a:uLnTx/>
                <a:uFillTx/>
                <a:latin typeface="Calibri Light" panose="020F0302020204030204"/>
                <a:ea typeface="+mj-ea"/>
                <a:cs typeface="+mj-cs"/>
              </a:rPr>
              <a:t>125</a:t>
            </a:r>
            <a:endParaRPr kumimoji="0" lang="es-CO" sz="1200" b="0" i="0" u="none" strike="noStrike" kern="1200" cap="small" spc="0" normalizeH="0" baseline="0" noProof="0" dirty="0">
              <a:ln>
                <a:noFill/>
              </a:ln>
              <a:solidFill>
                <a:srgbClr val="002060"/>
              </a:solidFill>
              <a:effectLst/>
              <a:uLnTx/>
              <a:uFillTx/>
              <a:latin typeface="Calibri" panose="020F0502020204030204"/>
              <a:ea typeface="+mj-ea"/>
              <a:cs typeface="+mj-cs"/>
            </a:endParaRPr>
          </a:p>
        </p:txBody>
      </p:sp>
      <p:sp>
        <p:nvSpPr>
          <p:cNvPr id="40" name="Título 1">
            <a:extLst>
              <a:ext uri="{FF2B5EF4-FFF2-40B4-BE49-F238E27FC236}">
                <a16:creationId xmlns:a16="http://schemas.microsoft.com/office/drawing/2014/main" id="{A7D17111-DEE5-4EE2-B751-F00B9D42FFA2}"/>
              </a:ext>
            </a:extLst>
          </p:cNvPr>
          <p:cNvSpPr txBox="1">
            <a:spLocks/>
          </p:cNvSpPr>
          <p:nvPr/>
        </p:nvSpPr>
        <p:spPr>
          <a:xfrm>
            <a:off x="1688185" y="3826615"/>
            <a:ext cx="635834" cy="454263"/>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800" b="1" i="0" u="none" strike="noStrike" kern="1200" cap="none" spc="0" normalizeH="0" baseline="0" noProof="0" dirty="0">
                <a:ln>
                  <a:noFill/>
                </a:ln>
                <a:solidFill>
                  <a:srgbClr val="002060"/>
                </a:solidFill>
                <a:effectLst/>
                <a:uLnTx/>
                <a:uFillTx/>
                <a:latin typeface="Calibri" panose="020F0502020204030204"/>
                <a:ea typeface="+mj-ea"/>
                <a:cs typeface="+mj-cs"/>
              </a:rPr>
              <a:t>477</a:t>
            </a:r>
            <a:endParaRPr kumimoji="0" lang="es-CO" sz="1000" b="1" i="0" u="none" strike="noStrike" kern="1200" cap="none" spc="0" normalizeH="0" baseline="0" noProof="0" dirty="0">
              <a:ln>
                <a:noFill/>
              </a:ln>
              <a:solidFill>
                <a:srgbClr val="002060"/>
              </a:solidFill>
              <a:effectLst/>
              <a:uLnTx/>
              <a:uFillTx/>
              <a:latin typeface="Calibri Light" panose="020F0302020204030204"/>
              <a:ea typeface="+mj-ea"/>
              <a:cs typeface="+mj-cs"/>
            </a:endParaRPr>
          </a:p>
        </p:txBody>
      </p:sp>
      <p:sp>
        <p:nvSpPr>
          <p:cNvPr id="41" name="Título 1">
            <a:extLst>
              <a:ext uri="{FF2B5EF4-FFF2-40B4-BE49-F238E27FC236}">
                <a16:creationId xmlns:a16="http://schemas.microsoft.com/office/drawing/2014/main" id="{46011B1B-D377-4486-8ED6-0887A764C94B}"/>
              </a:ext>
            </a:extLst>
          </p:cNvPr>
          <p:cNvSpPr txBox="1">
            <a:spLocks/>
          </p:cNvSpPr>
          <p:nvPr/>
        </p:nvSpPr>
        <p:spPr>
          <a:xfrm>
            <a:off x="2155317" y="5157870"/>
            <a:ext cx="2133584" cy="1601036"/>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100" b="1" i="0" u="none" strike="noStrike" kern="1200" cap="none" spc="0" normalizeH="0" baseline="0" noProof="0" dirty="0">
                <a:ln>
                  <a:noFill/>
                </a:ln>
                <a:solidFill>
                  <a:srgbClr val="4472C4">
                    <a:lumMod val="50000"/>
                  </a:srgbClr>
                </a:solidFill>
                <a:effectLst/>
                <a:uLnTx/>
                <a:uFillTx/>
                <a:latin typeface="Calibri" panose="020F0502020204030204"/>
                <a:ea typeface="+mj-ea"/>
                <a:cs typeface="+mj-cs"/>
              </a:rPr>
              <a:t>FONTIBÓN </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100" b="0" i="0" u="none" strike="noStrike" kern="1200" cap="none" spc="0" normalizeH="0" baseline="0" noProof="0" dirty="0">
                <a:ln>
                  <a:noFill/>
                </a:ln>
                <a:solidFill>
                  <a:srgbClr val="4472C4">
                    <a:lumMod val="50000"/>
                  </a:srgbClr>
                </a:solidFill>
                <a:effectLst/>
                <a:uLnTx/>
                <a:uFillTx/>
                <a:latin typeface="Calibri Light" panose="020F0302020204030204"/>
                <a:ea typeface="+mj-ea"/>
                <a:cs typeface="+mj-cs"/>
              </a:rPr>
              <a:t>58</a:t>
            </a:r>
            <a:endParaRPr kumimoji="0" lang="es-CO" sz="1200" b="1" i="0" u="none" strike="noStrike" kern="1200" cap="none" spc="0" normalizeH="0" baseline="0" noProof="0" dirty="0">
              <a:ln>
                <a:noFill/>
              </a:ln>
              <a:solidFill>
                <a:srgbClr val="4472C4">
                  <a:lumMod val="50000"/>
                </a:srgbClr>
              </a:solidFill>
              <a:effectLst/>
              <a:uLnTx/>
              <a:uFillTx/>
              <a:latin typeface="Calibri" panose="020F0502020204030204"/>
              <a:ea typeface="+mj-ea"/>
              <a:cs typeface="+mj-cs"/>
            </a:endParaRP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200" b="1" i="0" u="none" strike="noStrike" kern="1200" cap="none" spc="0" normalizeH="0" baseline="0" noProof="0" dirty="0">
                <a:ln>
                  <a:noFill/>
                </a:ln>
                <a:solidFill>
                  <a:srgbClr val="4472C4">
                    <a:lumMod val="50000"/>
                  </a:srgbClr>
                </a:solidFill>
                <a:effectLst/>
                <a:uLnTx/>
                <a:uFillTx/>
                <a:latin typeface="Calibri Light" panose="020F0302020204030204"/>
                <a:ea typeface="+mj-ea"/>
                <a:cs typeface="+mj-cs"/>
              </a:rPr>
              <a:t>- - - - - - - - - - - - - - - - - </a:t>
            </a:r>
            <a:endParaRPr kumimoji="0" lang="es-CO" sz="1200" b="1" i="0" u="none" strike="noStrike" kern="1200" cap="none" spc="0" normalizeH="0" baseline="0" noProof="0" dirty="0">
              <a:ln>
                <a:noFill/>
              </a:ln>
              <a:solidFill>
                <a:srgbClr val="4472C4">
                  <a:lumMod val="50000"/>
                </a:srgbClr>
              </a:solidFill>
              <a:effectLst/>
              <a:uLnTx/>
              <a:uFillTx/>
              <a:latin typeface="Calibri" panose="020F0502020204030204"/>
              <a:ea typeface="+mj-ea"/>
              <a:cs typeface="+mj-cs"/>
            </a:endParaRP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100" b="1" i="0" u="none" strike="noStrike" kern="1200" cap="none" spc="0" normalizeH="0" baseline="0" noProof="0" dirty="0">
                <a:ln>
                  <a:noFill/>
                </a:ln>
                <a:solidFill>
                  <a:srgbClr val="4472C4">
                    <a:lumMod val="50000"/>
                  </a:srgbClr>
                </a:solidFill>
                <a:effectLst/>
                <a:uLnTx/>
                <a:uFillTx/>
                <a:latin typeface="Calibri" panose="020F0502020204030204"/>
                <a:ea typeface="+mj-ea"/>
                <a:cs typeface="+mj-cs"/>
              </a:rPr>
              <a:t>KENNEDY</a:t>
            </a:r>
            <a:endParaRPr kumimoji="0" lang="es-CO" sz="1100" b="0" i="0" u="none" strike="noStrike" kern="1200" cap="none" spc="0" normalizeH="0" baseline="0" noProof="0" dirty="0">
              <a:ln>
                <a:noFill/>
              </a:ln>
              <a:solidFill>
                <a:srgbClr val="4472C4">
                  <a:lumMod val="50000"/>
                </a:srgbClr>
              </a:solidFill>
              <a:effectLst/>
              <a:uLnTx/>
              <a:uFillTx/>
              <a:latin typeface="Calibri Light" panose="020F0302020204030204"/>
              <a:ea typeface="+mj-ea"/>
              <a:cs typeface="+mj-cs"/>
            </a:endParaRP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100" b="0" i="0" u="none" strike="noStrike" kern="1200" cap="none" spc="0" normalizeH="0" baseline="0" noProof="0" dirty="0">
                <a:ln>
                  <a:noFill/>
                </a:ln>
                <a:solidFill>
                  <a:srgbClr val="4472C4">
                    <a:lumMod val="50000"/>
                  </a:srgbClr>
                </a:solidFill>
                <a:effectLst/>
                <a:uLnTx/>
                <a:uFillTx/>
                <a:latin typeface="Calibri Light" panose="020F0302020204030204"/>
                <a:ea typeface="+mj-ea"/>
                <a:cs typeface="+mj-cs"/>
              </a:rPr>
              <a:t>159</a:t>
            </a:r>
            <a:endParaRPr kumimoji="0" lang="es-CO" sz="1100" b="0" i="0" u="none" strike="noStrike" kern="1200" cap="none" spc="0" normalizeH="0" baseline="0" noProof="0" dirty="0">
              <a:ln>
                <a:noFill/>
              </a:ln>
              <a:solidFill>
                <a:srgbClr val="4472C4">
                  <a:lumMod val="50000"/>
                </a:srgbClr>
              </a:solidFill>
              <a:effectLst/>
              <a:uLnTx/>
              <a:uFillTx/>
              <a:latin typeface="Calibri" panose="020F0502020204030204"/>
              <a:ea typeface="+mj-ea"/>
              <a:cs typeface="+mj-cs"/>
            </a:endParaRPr>
          </a:p>
        </p:txBody>
      </p:sp>
      <p:sp>
        <p:nvSpPr>
          <p:cNvPr id="42" name="Título 1">
            <a:extLst>
              <a:ext uri="{FF2B5EF4-FFF2-40B4-BE49-F238E27FC236}">
                <a16:creationId xmlns:a16="http://schemas.microsoft.com/office/drawing/2014/main" id="{EF398803-0AC1-488F-81D7-B63C4390E406}"/>
              </a:ext>
            </a:extLst>
          </p:cNvPr>
          <p:cNvSpPr txBox="1">
            <a:spLocks/>
          </p:cNvSpPr>
          <p:nvPr/>
        </p:nvSpPr>
        <p:spPr>
          <a:xfrm>
            <a:off x="4977194" y="5196062"/>
            <a:ext cx="7159752" cy="1639409"/>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050" b="1" i="0" u="none" strike="noStrike" kern="1200" cap="none" spc="0" normalizeH="0" baseline="0" noProof="0" dirty="0">
                <a:ln>
                  <a:noFill/>
                </a:ln>
                <a:solidFill>
                  <a:srgbClr val="002060"/>
                </a:solidFill>
                <a:effectLst/>
                <a:uLnTx/>
                <a:uFillTx/>
                <a:latin typeface="Calibri" panose="020F0502020204030204"/>
                <a:ea typeface="+mj-ea"/>
                <a:cs typeface="+mj-cs"/>
              </a:rPr>
              <a:t>ANTONIO NARIÑO      	CIUDAD BOLÍVAR       	PUENTE ARANDA     	TEUSAQUILLO</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050" b="0" i="0" u="none" strike="noStrike" kern="1200" cap="none" spc="0" normalizeH="0" baseline="0" noProof="0" dirty="0">
                <a:ln>
                  <a:noFill/>
                </a:ln>
                <a:solidFill>
                  <a:srgbClr val="4472C4">
                    <a:lumMod val="50000"/>
                  </a:srgbClr>
                </a:solidFill>
                <a:effectLst/>
                <a:uLnTx/>
                <a:uFillTx/>
                <a:latin typeface="Calibri" panose="020F0502020204030204"/>
                <a:ea typeface="+mj-ea"/>
                <a:cs typeface="+mj-cs"/>
              </a:rPr>
              <a:t>30		9		32		79</a:t>
            </a:r>
            <a:endParaRPr kumimoji="0" lang="es-CO" sz="1050" b="0" i="0" u="none" strike="noStrike" kern="1200" cap="none" spc="0" normalizeH="0" baseline="0" noProof="0" dirty="0">
              <a:ln>
                <a:noFill/>
              </a:ln>
              <a:solidFill>
                <a:srgbClr val="002060"/>
              </a:solidFill>
              <a:effectLst/>
              <a:uLnTx/>
              <a:uFillTx/>
              <a:latin typeface="Calibri" panose="020F0502020204030204"/>
              <a:ea typeface="+mj-ea"/>
              <a:cs typeface="+mj-cs"/>
            </a:endParaRP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800" b="1" i="0" u="none" strike="noStrike" kern="1200" cap="none" spc="0" normalizeH="0" baseline="0" noProof="0" dirty="0">
                <a:ln>
                  <a:noFill/>
                </a:ln>
                <a:solidFill>
                  <a:srgbClr val="002060"/>
                </a:solidFill>
                <a:effectLst/>
                <a:uLnTx/>
                <a:uFillTx/>
                <a:latin typeface="Calibri Light" panose="020F0302020204030204"/>
                <a:ea typeface="+mj-ea"/>
                <a:cs typeface="+mj-cs"/>
              </a:rPr>
              <a:t>- - - - - - - - - - - - - - - - - - - - - - -                             - - - - - - - - - - - - - - - - -  - - - - - - -                          - - - - - - - - - - - - - - - - - - - - - - - - - -                      - - - - - - - - - - - - - - - - - - - - - - - - </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050" b="1" i="0" u="none" strike="noStrike" kern="1200" cap="none" spc="0" normalizeH="0" baseline="0" noProof="0" dirty="0">
                <a:ln>
                  <a:noFill/>
                </a:ln>
                <a:solidFill>
                  <a:srgbClr val="002060"/>
                </a:solidFill>
                <a:effectLst/>
                <a:uLnTx/>
                <a:uFillTx/>
                <a:latin typeface="Calibri" panose="020F0502020204030204"/>
                <a:ea typeface="+mj-ea"/>
                <a:cs typeface="+mj-cs"/>
              </a:rPr>
              <a:t>BOSA                              	LOS MÁRTIRES           	RAFAEL URIBE </a:t>
            </a:r>
            <a:r>
              <a:rPr kumimoji="0" lang="es-CO" sz="1050" b="1" i="0" u="none" strike="noStrike" kern="1200" cap="none" spc="0" normalizeH="0" baseline="0" noProof="0" dirty="0" err="1">
                <a:ln>
                  <a:noFill/>
                </a:ln>
                <a:solidFill>
                  <a:srgbClr val="002060"/>
                </a:solidFill>
                <a:effectLst/>
                <a:uLnTx/>
                <a:uFillTx/>
                <a:latin typeface="Calibri" panose="020F0502020204030204"/>
                <a:ea typeface="+mj-ea"/>
                <a:cs typeface="+mj-cs"/>
              </a:rPr>
              <a:t>URIBE</a:t>
            </a:r>
            <a:r>
              <a:rPr kumimoji="0" lang="es-CO" sz="1050" b="1" i="0" u="none" strike="noStrike" kern="1200" cap="none" spc="0" normalizeH="0" baseline="0" noProof="0" dirty="0">
                <a:ln>
                  <a:noFill/>
                </a:ln>
                <a:solidFill>
                  <a:srgbClr val="002060"/>
                </a:solidFill>
                <a:effectLst/>
                <a:uLnTx/>
                <a:uFillTx/>
                <a:latin typeface="Calibri" panose="020F0502020204030204"/>
                <a:ea typeface="+mj-ea"/>
                <a:cs typeface="+mj-cs"/>
              </a:rPr>
              <a:t>          	TUNJUELITO</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050" b="0" i="0" u="none" strike="noStrike" kern="1200" cap="none" spc="0" normalizeH="0" baseline="0" noProof="0" dirty="0">
                <a:ln>
                  <a:noFill/>
                </a:ln>
                <a:solidFill>
                  <a:srgbClr val="4472C4">
                    <a:lumMod val="50000"/>
                  </a:srgbClr>
                </a:solidFill>
                <a:effectLst/>
                <a:uLnTx/>
                <a:uFillTx/>
                <a:latin typeface="Calibri" panose="020F0502020204030204"/>
                <a:ea typeface="+mj-ea"/>
                <a:cs typeface="+mj-cs"/>
              </a:rPr>
              <a:t>19		93		38		10</a:t>
            </a:r>
            <a:endParaRPr kumimoji="0" lang="es-CO" sz="1050" b="0" i="0" u="none" strike="noStrike" kern="1200" cap="none" spc="0" normalizeH="0" baseline="0" noProof="0" dirty="0">
              <a:ln>
                <a:noFill/>
              </a:ln>
              <a:solidFill>
                <a:srgbClr val="002060"/>
              </a:solidFill>
              <a:effectLst/>
              <a:uLnTx/>
              <a:uFillTx/>
              <a:latin typeface="Calibri" panose="020F0502020204030204"/>
              <a:ea typeface="+mj-ea"/>
              <a:cs typeface="+mj-cs"/>
            </a:endParaRPr>
          </a:p>
        </p:txBody>
      </p:sp>
      <p:sp>
        <p:nvSpPr>
          <p:cNvPr id="49" name="CuadroTexto 48">
            <a:extLst>
              <a:ext uri="{FF2B5EF4-FFF2-40B4-BE49-F238E27FC236}">
                <a16:creationId xmlns:a16="http://schemas.microsoft.com/office/drawing/2014/main" id="{5932685B-9090-4B0B-A9FA-7EEC4E814115}"/>
              </a:ext>
            </a:extLst>
          </p:cNvPr>
          <p:cNvSpPr txBox="1"/>
          <p:nvPr/>
        </p:nvSpPr>
        <p:spPr>
          <a:xfrm>
            <a:off x="150026" y="3339344"/>
            <a:ext cx="1436650" cy="1323439"/>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CO" sz="1600" b="1" i="0" u="none" strike="noStrike" kern="1200" cap="none" spc="0" normalizeH="0" baseline="0" noProof="0" dirty="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mn-cs"/>
              </a:rPr>
              <a:t>Total puntos MFL</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CO" sz="3200" b="1" i="0" u="none" strike="noStrike" kern="1200" cap="none" spc="0" normalizeH="0" baseline="0" noProof="0" dirty="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mn-cs"/>
              </a:rPr>
              <a:t>1757</a:t>
            </a:r>
            <a:endParaRPr kumimoji="0" lang="es-CO" sz="4000" b="1" i="0" u="none" strike="noStrike" kern="1200" cap="none" spc="0" normalizeH="0" baseline="0" noProof="0" dirty="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CO" sz="1600" b="1" i="0" u="none" strike="noStrike" kern="1200" cap="none" spc="0" normalizeH="0" baseline="0" noProof="0" dirty="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mn-cs"/>
            </a:endParaRPr>
          </a:p>
        </p:txBody>
      </p:sp>
      <p:cxnSp>
        <p:nvCxnSpPr>
          <p:cNvPr id="50" name="126 Conector recto">
            <a:extLst>
              <a:ext uri="{FF2B5EF4-FFF2-40B4-BE49-F238E27FC236}">
                <a16:creationId xmlns:a16="http://schemas.microsoft.com/office/drawing/2014/main" id="{269BB9E2-D4A6-4407-BE9A-9684623DCA2A}"/>
              </a:ext>
            </a:extLst>
          </p:cNvPr>
          <p:cNvCxnSpPr>
            <a:cxnSpLocks/>
          </p:cNvCxnSpPr>
          <p:nvPr/>
        </p:nvCxnSpPr>
        <p:spPr>
          <a:xfrm flipH="1">
            <a:off x="7409473" y="2094690"/>
            <a:ext cx="1334478" cy="1199161"/>
          </a:xfrm>
          <a:prstGeom prst="line">
            <a:avLst/>
          </a:prstGeom>
          <a:ln w="9525" cap="flat" cmpd="sng" algn="ctr">
            <a:solidFill>
              <a:schemeClr val="dk1"/>
            </a:solidFill>
            <a:prstDash val="dash"/>
            <a:round/>
            <a:headEnd type="none" w="med" len="med"/>
            <a:tailEnd type="none" w="med" len="med"/>
          </a:ln>
        </p:spPr>
        <p:style>
          <a:lnRef idx="0">
            <a:scrgbClr r="0" g="0" b="0"/>
          </a:lnRef>
          <a:fillRef idx="0">
            <a:scrgbClr r="0" g="0" b="0"/>
          </a:fillRef>
          <a:effectRef idx="0">
            <a:scrgbClr r="0" g="0" b="0"/>
          </a:effectRef>
          <a:fontRef idx="minor">
            <a:schemeClr val="tx1"/>
          </a:fontRef>
        </p:style>
      </p:cxnSp>
      <p:cxnSp>
        <p:nvCxnSpPr>
          <p:cNvPr id="51" name="126 Conector recto">
            <a:extLst>
              <a:ext uri="{FF2B5EF4-FFF2-40B4-BE49-F238E27FC236}">
                <a16:creationId xmlns:a16="http://schemas.microsoft.com/office/drawing/2014/main" id="{D15F77F3-D403-4095-B832-34838E6F6941}"/>
              </a:ext>
            </a:extLst>
          </p:cNvPr>
          <p:cNvCxnSpPr>
            <a:cxnSpLocks/>
          </p:cNvCxnSpPr>
          <p:nvPr/>
        </p:nvCxnSpPr>
        <p:spPr>
          <a:xfrm flipH="1">
            <a:off x="3632311" y="3739265"/>
            <a:ext cx="1538726" cy="308675"/>
          </a:xfrm>
          <a:prstGeom prst="line">
            <a:avLst/>
          </a:prstGeom>
          <a:ln w="9525" cap="flat" cmpd="sng" algn="ctr">
            <a:solidFill>
              <a:schemeClr val="dk1"/>
            </a:solidFill>
            <a:prstDash val="dash"/>
            <a:round/>
            <a:headEnd type="none" w="med" len="med"/>
            <a:tailEnd type="none" w="med" len="med"/>
          </a:ln>
        </p:spPr>
        <p:style>
          <a:lnRef idx="0">
            <a:scrgbClr r="0" g="0" b="0"/>
          </a:lnRef>
          <a:fillRef idx="0">
            <a:scrgbClr r="0" g="0" b="0"/>
          </a:fillRef>
          <a:effectRef idx="0">
            <a:scrgbClr r="0" g="0" b="0"/>
          </a:effectRef>
          <a:fontRef idx="minor">
            <a:schemeClr val="tx1"/>
          </a:fontRef>
        </p:style>
      </p:cxnSp>
      <p:cxnSp>
        <p:nvCxnSpPr>
          <p:cNvPr id="52" name="126 Conector recto">
            <a:extLst>
              <a:ext uri="{FF2B5EF4-FFF2-40B4-BE49-F238E27FC236}">
                <a16:creationId xmlns:a16="http://schemas.microsoft.com/office/drawing/2014/main" id="{F7E68FD5-DF15-4CD7-B124-DDC12768EDC7}"/>
              </a:ext>
            </a:extLst>
          </p:cNvPr>
          <p:cNvCxnSpPr>
            <a:cxnSpLocks/>
          </p:cNvCxnSpPr>
          <p:nvPr/>
        </p:nvCxnSpPr>
        <p:spPr>
          <a:xfrm flipH="1">
            <a:off x="3590005" y="3988494"/>
            <a:ext cx="2193966" cy="1979892"/>
          </a:xfrm>
          <a:prstGeom prst="line">
            <a:avLst/>
          </a:prstGeom>
          <a:ln w="9525" cap="flat" cmpd="sng" algn="ctr">
            <a:solidFill>
              <a:schemeClr val="dk1"/>
            </a:solidFill>
            <a:prstDash val="dash"/>
            <a:round/>
            <a:headEnd type="none" w="med" len="med"/>
            <a:tailEnd type="none" w="med" len="med"/>
          </a:ln>
        </p:spPr>
        <p:style>
          <a:lnRef idx="0">
            <a:scrgbClr r="0" g="0" b="0"/>
          </a:lnRef>
          <a:fillRef idx="0">
            <a:scrgbClr r="0" g="0" b="0"/>
          </a:fillRef>
          <a:effectRef idx="0">
            <a:scrgbClr r="0" g="0" b="0"/>
          </a:effectRef>
          <a:fontRef idx="minor">
            <a:schemeClr val="tx1"/>
          </a:fontRef>
        </p:style>
      </p:cxnSp>
      <p:cxnSp>
        <p:nvCxnSpPr>
          <p:cNvPr id="53" name="Conector recto 52">
            <a:extLst>
              <a:ext uri="{FF2B5EF4-FFF2-40B4-BE49-F238E27FC236}">
                <a16:creationId xmlns:a16="http://schemas.microsoft.com/office/drawing/2014/main" id="{29B8067C-30C6-4D09-83D7-8F73B362185B}"/>
              </a:ext>
            </a:extLst>
          </p:cNvPr>
          <p:cNvCxnSpPr>
            <a:cxnSpLocks/>
          </p:cNvCxnSpPr>
          <p:nvPr/>
        </p:nvCxnSpPr>
        <p:spPr>
          <a:xfrm>
            <a:off x="7025306" y="3988494"/>
            <a:ext cx="1718645" cy="2005367"/>
          </a:xfrm>
          <a:prstGeom prst="line">
            <a:avLst/>
          </a:prstGeom>
          <a:ln>
            <a:solidFill>
              <a:srgbClr val="002060"/>
            </a:solidFill>
            <a:prstDash val="dash"/>
          </a:ln>
        </p:spPr>
        <p:style>
          <a:lnRef idx="1">
            <a:schemeClr val="accent1"/>
          </a:lnRef>
          <a:fillRef idx="0">
            <a:schemeClr val="accent1"/>
          </a:fillRef>
          <a:effectRef idx="0">
            <a:schemeClr val="accent1"/>
          </a:effectRef>
          <a:fontRef idx="minor">
            <a:schemeClr val="tx1"/>
          </a:fontRef>
        </p:style>
      </p:cxnSp>
      <p:sp>
        <p:nvSpPr>
          <p:cNvPr id="54" name="CuadroTexto 53">
            <a:extLst>
              <a:ext uri="{FF2B5EF4-FFF2-40B4-BE49-F238E27FC236}">
                <a16:creationId xmlns:a16="http://schemas.microsoft.com/office/drawing/2014/main" id="{AB980EAD-2668-4F3D-A013-7E077D7A08FD}"/>
              </a:ext>
            </a:extLst>
          </p:cNvPr>
          <p:cNvSpPr txBox="1"/>
          <p:nvPr/>
        </p:nvSpPr>
        <p:spPr>
          <a:xfrm>
            <a:off x="6375118" y="1886998"/>
            <a:ext cx="784962"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1800" b="1" i="0" u="none" strike="noStrike" kern="1200" cap="none" spc="0" normalizeH="0" baseline="0" noProof="0" dirty="0">
                <a:ln>
                  <a:noFill/>
                </a:ln>
                <a:solidFill>
                  <a:srgbClr val="002060"/>
                </a:solidFill>
                <a:effectLst/>
                <a:uLnTx/>
                <a:uFillTx/>
                <a:latin typeface="Calibri" panose="020F0502020204030204"/>
                <a:ea typeface="+mn-ea"/>
                <a:cs typeface="+mn-cs"/>
              </a:rPr>
              <a:t>628</a:t>
            </a:r>
          </a:p>
        </p:txBody>
      </p:sp>
      <p:cxnSp>
        <p:nvCxnSpPr>
          <p:cNvPr id="55" name="Conector recto 54">
            <a:extLst>
              <a:ext uri="{FF2B5EF4-FFF2-40B4-BE49-F238E27FC236}">
                <a16:creationId xmlns:a16="http://schemas.microsoft.com/office/drawing/2014/main" id="{DC176189-9470-445A-8673-071DDDAE6829}"/>
              </a:ext>
            </a:extLst>
          </p:cNvPr>
          <p:cNvCxnSpPr>
            <a:cxnSpLocks/>
          </p:cNvCxnSpPr>
          <p:nvPr/>
        </p:nvCxnSpPr>
        <p:spPr>
          <a:xfrm>
            <a:off x="2680151" y="2640210"/>
            <a:ext cx="1919558" cy="883506"/>
          </a:xfrm>
          <a:prstGeom prst="line">
            <a:avLst/>
          </a:prstGeom>
          <a:ln>
            <a:solidFill>
              <a:srgbClr val="002060"/>
            </a:solidFill>
            <a:prstDash val="dash"/>
          </a:ln>
        </p:spPr>
        <p:style>
          <a:lnRef idx="1">
            <a:schemeClr val="accent1"/>
          </a:lnRef>
          <a:fillRef idx="0">
            <a:schemeClr val="accent1"/>
          </a:fillRef>
          <a:effectRef idx="0">
            <a:schemeClr val="accent1"/>
          </a:effectRef>
          <a:fontRef idx="minor">
            <a:schemeClr val="tx1"/>
          </a:fontRef>
        </p:style>
      </p:cxnSp>
      <p:sp>
        <p:nvSpPr>
          <p:cNvPr id="56" name="CuadroTexto 55">
            <a:extLst>
              <a:ext uri="{FF2B5EF4-FFF2-40B4-BE49-F238E27FC236}">
                <a16:creationId xmlns:a16="http://schemas.microsoft.com/office/drawing/2014/main" id="{9871E033-0FFC-4968-88C6-793E1BB4AF3B}"/>
              </a:ext>
            </a:extLst>
          </p:cNvPr>
          <p:cNvSpPr txBox="1"/>
          <p:nvPr/>
        </p:nvSpPr>
        <p:spPr>
          <a:xfrm>
            <a:off x="1688185" y="5791948"/>
            <a:ext cx="1108752"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1800" b="1" i="0" u="none" strike="noStrike" kern="1200" cap="none" spc="0" normalizeH="0" baseline="0" noProof="0" dirty="0">
                <a:ln>
                  <a:noFill/>
                </a:ln>
                <a:solidFill>
                  <a:srgbClr val="002060"/>
                </a:solidFill>
                <a:effectLst/>
                <a:uLnTx/>
                <a:uFillTx/>
                <a:latin typeface="Calibri" panose="020F0502020204030204"/>
                <a:ea typeface="+mn-ea"/>
                <a:cs typeface="+mn-cs"/>
              </a:rPr>
              <a:t>217</a:t>
            </a:r>
          </a:p>
        </p:txBody>
      </p:sp>
      <p:sp>
        <p:nvSpPr>
          <p:cNvPr id="57" name="CuadroTexto 56">
            <a:extLst>
              <a:ext uri="{FF2B5EF4-FFF2-40B4-BE49-F238E27FC236}">
                <a16:creationId xmlns:a16="http://schemas.microsoft.com/office/drawing/2014/main" id="{DD36FD86-B4AB-44E0-95CA-35FE21CD08DD}"/>
              </a:ext>
            </a:extLst>
          </p:cNvPr>
          <p:cNvSpPr txBox="1"/>
          <p:nvPr/>
        </p:nvSpPr>
        <p:spPr>
          <a:xfrm>
            <a:off x="4480144" y="5834870"/>
            <a:ext cx="1309244"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1800" b="1" i="0" u="none" strike="noStrike" kern="1200" cap="none" spc="0" normalizeH="0" baseline="0" noProof="0" dirty="0">
                <a:ln>
                  <a:noFill/>
                </a:ln>
                <a:solidFill>
                  <a:srgbClr val="002060"/>
                </a:solidFill>
                <a:effectLst/>
                <a:uLnTx/>
                <a:uFillTx/>
                <a:latin typeface="Calibri" panose="020F0502020204030204"/>
                <a:ea typeface="+mn-ea"/>
                <a:cs typeface="+mn-cs"/>
              </a:rPr>
              <a:t>310</a:t>
            </a:r>
          </a:p>
        </p:txBody>
      </p:sp>
      <p:sp>
        <p:nvSpPr>
          <p:cNvPr id="58" name="Título 1">
            <a:extLst>
              <a:ext uri="{FF2B5EF4-FFF2-40B4-BE49-F238E27FC236}">
                <a16:creationId xmlns:a16="http://schemas.microsoft.com/office/drawing/2014/main" id="{1E0F4A12-FB53-4E7F-BA28-DE17364F8B75}"/>
              </a:ext>
            </a:extLst>
          </p:cNvPr>
          <p:cNvSpPr txBox="1">
            <a:spLocks/>
          </p:cNvSpPr>
          <p:nvPr/>
        </p:nvSpPr>
        <p:spPr>
          <a:xfrm>
            <a:off x="2152250" y="3367290"/>
            <a:ext cx="2133584" cy="1361301"/>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100" b="1" i="0" u="none" strike="noStrike" kern="1200" cap="none" spc="0" normalizeH="0" baseline="0" noProof="0" dirty="0">
                <a:ln>
                  <a:noFill/>
                </a:ln>
                <a:solidFill>
                  <a:srgbClr val="4472C4">
                    <a:lumMod val="50000"/>
                  </a:srgbClr>
                </a:solidFill>
                <a:effectLst/>
                <a:uLnTx/>
                <a:uFillTx/>
                <a:latin typeface="Calibri" panose="020F0502020204030204"/>
                <a:ea typeface="+mj-ea"/>
                <a:cs typeface="+mj-cs"/>
              </a:rPr>
              <a:t>BARRIOS UNIDOS </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100" b="0" i="0" u="none" strike="noStrike" kern="1200" cap="none" spc="0" normalizeH="0" baseline="0" noProof="0" dirty="0">
                <a:ln>
                  <a:noFill/>
                </a:ln>
                <a:solidFill>
                  <a:srgbClr val="4472C4">
                    <a:lumMod val="50000"/>
                  </a:srgbClr>
                </a:solidFill>
                <a:effectLst/>
                <a:uLnTx/>
                <a:uFillTx/>
                <a:latin typeface="Calibri Light" panose="020F0302020204030204"/>
                <a:ea typeface="+mj-ea"/>
                <a:cs typeface="+mj-cs"/>
              </a:rPr>
              <a:t>302</a:t>
            </a:r>
            <a:endParaRPr kumimoji="0" lang="es-CO" sz="1200" b="1" i="0" u="none" strike="noStrike" kern="1200" cap="none" spc="0" normalizeH="0" baseline="0" noProof="0" dirty="0">
              <a:ln>
                <a:noFill/>
              </a:ln>
              <a:solidFill>
                <a:srgbClr val="4472C4">
                  <a:lumMod val="50000"/>
                </a:srgbClr>
              </a:solidFill>
              <a:effectLst/>
              <a:uLnTx/>
              <a:uFillTx/>
              <a:latin typeface="Calibri" panose="020F0502020204030204"/>
              <a:ea typeface="+mj-ea"/>
              <a:cs typeface="+mj-cs"/>
            </a:endParaRP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200" b="1" i="0" u="none" strike="noStrike" kern="1200" cap="none" spc="0" normalizeH="0" baseline="0" noProof="0" dirty="0">
                <a:ln>
                  <a:noFill/>
                </a:ln>
                <a:solidFill>
                  <a:srgbClr val="4472C4">
                    <a:lumMod val="50000"/>
                  </a:srgbClr>
                </a:solidFill>
                <a:effectLst/>
                <a:uLnTx/>
                <a:uFillTx/>
                <a:latin typeface="Calibri Light" panose="020F0302020204030204"/>
                <a:ea typeface="+mj-ea"/>
                <a:cs typeface="+mj-cs"/>
              </a:rPr>
              <a:t>- - - - - - - - - - - - - - - - -</a:t>
            </a:r>
            <a:endParaRPr kumimoji="0" lang="es-CO" sz="1200" b="1" i="0" u="none" strike="noStrike" kern="1200" cap="none" spc="0" normalizeH="0" baseline="0" noProof="0" dirty="0">
              <a:ln>
                <a:noFill/>
              </a:ln>
              <a:solidFill>
                <a:srgbClr val="4472C4">
                  <a:lumMod val="50000"/>
                </a:srgbClr>
              </a:solidFill>
              <a:effectLst/>
              <a:uLnTx/>
              <a:uFillTx/>
              <a:latin typeface="Calibri" panose="020F0502020204030204"/>
              <a:ea typeface="+mj-ea"/>
              <a:cs typeface="+mj-cs"/>
            </a:endParaRP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100" b="1" i="0" u="none" strike="noStrike" kern="1200" cap="none" spc="0" normalizeH="0" baseline="0" noProof="0" dirty="0">
                <a:ln>
                  <a:noFill/>
                </a:ln>
                <a:solidFill>
                  <a:srgbClr val="4472C4">
                    <a:lumMod val="50000"/>
                  </a:srgbClr>
                </a:solidFill>
                <a:effectLst/>
                <a:uLnTx/>
                <a:uFillTx/>
                <a:latin typeface="Calibri" panose="020F0502020204030204"/>
                <a:ea typeface="+mj-ea"/>
                <a:cs typeface="+mj-cs"/>
              </a:rPr>
              <a:t>ENGATIVÁ</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100" b="0" i="0" u="none" strike="noStrike" kern="1200" cap="none" spc="0" normalizeH="0" baseline="0" noProof="0" dirty="0">
                <a:ln>
                  <a:noFill/>
                </a:ln>
                <a:solidFill>
                  <a:srgbClr val="4472C4">
                    <a:lumMod val="50000"/>
                  </a:srgbClr>
                </a:solidFill>
                <a:effectLst/>
                <a:uLnTx/>
                <a:uFillTx/>
                <a:latin typeface="Calibri" panose="020F0502020204030204"/>
                <a:ea typeface="+mj-ea"/>
                <a:cs typeface="+mj-cs"/>
              </a:rPr>
              <a:t>175</a:t>
            </a:r>
          </a:p>
        </p:txBody>
      </p:sp>
      <p:sp>
        <p:nvSpPr>
          <p:cNvPr id="59" name="Título 1">
            <a:extLst>
              <a:ext uri="{FF2B5EF4-FFF2-40B4-BE49-F238E27FC236}">
                <a16:creationId xmlns:a16="http://schemas.microsoft.com/office/drawing/2014/main" id="{A8955C4F-A17F-4E81-A93E-F8DAEAC22555}"/>
              </a:ext>
            </a:extLst>
          </p:cNvPr>
          <p:cNvSpPr txBox="1">
            <a:spLocks/>
          </p:cNvSpPr>
          <p:nvPr/>
        </p:nvSpPr>
        <p:spPr>
          <a:xfrm>
            <a:off x="1675904" y="2392409"/>
            <a:ext cx="635834" cy="454263"/>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800" b="1" i="0" u="none" strike="noStrike" kern="1200" cap="none" spc="0" normalizeH="0" baseline="0" noProof="0" dirty="0">
                <a:ln>
                  <a:noFill/>
                </a:ln>
                <a:solidFill>
                  <a:srgbClr val="002060"/>
                </a:solidFill>
                <a:effectLst/>
                <a:uLnTx/>
                <a:uFillTx/>
                <a:latin typeface="Calibri" panose="020F0502020204030204"/>
                <a:ea typeface="+mj-ea"/>
                <a:cs typeface="+mj-cs"/>
              </a:rPr>
              <a:t>125</a:t>
            </a:r>
            <a:endParaRPr kumimoji="0" lang="es-CO" sz="1000" b="1" i="0" u="none" strike="noStrike" kern="1200" cap="none" spc="0" normalizeH="0" baseline="0" noProof="0" dirty="0">
              <a:ln>
                <a:noFill/>
              </a:ln>
              <a:solidFill>
                <a:srgbClr val="002060"/>
              </a:solidFill>
              <a:effectLst/>
              <a:uLnTx/>
              <a:uFillTx/>
              <a:latin typeface="Calibri Light" panose="020F0302020204030204"/>
              <a:ea typeface="+mj-ea"/>
              <a:cs typeface="+mj-cs"/>
            </a:endParaRPr>
          </a:p>
        </p:txBody>
      </p:sp>
    </p:spTree>
    <p:extLst>
      <p:ext uri="{BB962C8B-B14F-4D97-AF65-F5344CB8AC3E}">
        <p14:creationId xmlns:p14="http://schemas.microsoft.com/office/powerpoint/2010/main" val="328406560"/>
      </p:ext>
    </p:extLst>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1FD6F409-70E3-47BC-A994-98B75A9A91B6}"/>
              </a:ext>
            </a:extLst>
          </p:cNvPr>
          <p:cNvSpPr>
            <a:spLocks noGrp="1"/>
          </p:cNvSpPr>
          <p:nvPr>
            <p:ph type="title"/>
          </p:nvPr>
        </p:nvSpPr>
        <p:spPr>
          <a:xfrm>
            <a:off x="901700" y="676217"/>
            <a:ext cx="11150600" cy="706263"/>
          </a:xfrm>
        </p:spPr>
        <p:txBody>
          <a:bodyPr>
            <a:noAutofit/>
          </a:bodyPr>
          <a:lstStyle/>
          <a:p>
            <a:pPr lvl="1" algn="l">
              <a:tabLst>
                <a:tab pos="914400" algn="l"/>
              </a:tabLst>
            </a:pPr>
            <a:r>
              <a:rPr lang="es-CO" sz="1600" dirty="0">
                <a:solidFill>
                  <a:schemeClr val="tx1"/>
                </a:solidFill>
              </a:rPr>
              <a:t>	       </a:t>
            </a:r>
            <a:r>
              <a:rPr lang="es-CO" sz="1600" cap="small" dirty="0">
                <a:solidFill>
                  <a:schemeClr val="accent1">
                    <a:lumMod val="50000"/>
                  </a:schemeClr>
                </a:solidFill>
                <a:latin typeface="Candara" panose="020E0502030303020204" pitchFamily="34" charset="0"/>
              </a:rPr>
              <a:t>Frecuencias adicionales de Lavado de Áreas Públicas - CONSOLIDADO DE LAVADOS EJECUTADOS – 2018 a 2023</a:t>
            </a:r>
            <a:br>
              <a:rPr lang="es-CO" sz="1600" dirty="0"/>
            </a:br>
            <a:endParaRPr lang="es-CO" sz="1600" cap="small" dirty="0">
              <a:solidFill>
                <a:schemeClr val="accent1">
                  <a:lumMod val="50000"/>
                </a:schemeClr>
              </a:solidFill>
              <a:latin typeface="Candara" panose="020E0502030303020204" pitchFamily="34" charset="0"/>
            </a:endParaRPr>
          </a:p>
        </p:txBody>
      </p:sp>
      <p:sp>
        <p:nvSpPr>
          <p:cNvPr id="21" name="CuadroTexto 20">
            <a:extLst>
              <a:ext uri="{FF2B5EF4-FFF2-40B4-BE49-F238E27FC236}">
                <a16:creationId xmlns:a16="http://schemas.microsoft.com/office/drawing/2014/main" id="{B9FD863B-A59E-4582-A76F-12FF9C78D58C}"/>
              </a:ext>
            </a:extLst>
          </p:cNvPr>
          <p:cNvSpPr txBox="1"/>
          <p:nvPr/>
        </p:nvSpPr>
        <p:spPr>
          <a:xfrm>
            <a:off x="2310063" y="21920"/>
            <a:ext cx="9881937" cy="646331"/>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marL="457200" marR="0" lvl="1" indent="0" algn="l" defTabSz="914400" rtl="0" eaLnBrk="1" fontAlgn="auto" latinLnBrk="0" hangingPunct="1">
              <a:lnSpc>
                <a:spcPct val="100000"/>
              </a:lnSpc>
              <a:spcBef>
                <a:spcPts val="0"/>
              </a:spcBef>
              <a:spcAft>
                <a:spcPts val="0"/>
              </a:spcAft>
              <a:buClrTx/>
              <a:buSzTx/>
              <a:buFontTx/>
              <a:buNone/>
              <a:tabLst>
                <a:tab pos="914400" algn="l"/>
              </a:tabLst>
              <a:defRPr/>
            </a:pPr>
            <a:r>
              <a:rPr kumimoji="0" lang="es-CO" sz="3600" b="1" i="0" u="none" strike="noStrike" kern="0" cap="small" spc="0" normalizeH="0" baseline="0" noProof="0">
                <a:ln>
                  <a:noFill/>
                </a:ln>
                <a:solidFill>
                  <a:srgbClr val="4472C4">
                    <a:lumMod val="50000"/>
                  </a:srgbClr>
                </a:solidFill>
                <a:effectLst/>
                <a:uLnTx/>
                <a:uFillTx/>
                <a:latin typeface="Candara" panose="020E0502030303020204" pitchFamily="34" charset="0"/>
                <a:ea typeface="+mn-ea"/>
                <a:cs typeface="+mn-cs"/>
              </a:rPr>
              <a:t>OBLIGACIONES DE HACER</a:t>
            </a:r>
            <a:r>
              <a:rPr kumimoji="0" lang="es-CO" sz="2000" b="1" i="0" u="none" strike="noStrike" kern="1200" cap="small" spc="0" normalizeH="0" baseline="0" noProof="0">
                <a:ln>
                  <a:noFill/>
                </a:ln>
                <a:solidFill>
                  <a:prstClr val="white"/>
                </a:solidFill>
                <a:effectLst/>
                <a:uLnTx/>
                <a:uFillTx/>
                <a:latin typeface="Candara" panose="020E0502030303020204" pitchFamily="34" charset="0"/>
                <a:ea typeface="+mn-ea"/>
                <a:cs typeface="+mn-cs"/>
              </a:rPr>
              <a:t>         </a:t>
            </a:r>
            <a:r>
              <a:rPr kumimoji="0" lang="es-CO" sz="1400" b="1" i="0" u="none" strike="noStrike" kern="1200" cap="small" spc="0" normalizeH="0" baseline="0" noProof="0">
                <a:ln>
                  <a:noFill/>
                </a:ln>
                <a:solidFill>
                  <a:prstClr val="white"/>
                </a:solidFill>
                <a:effectLst/>
                <a:uLnTx/>
                <a:uFillTx/>
                <a:latin typeface="Candara" panose="020E0502030303020204" pitchFamily="34" charset="0"/>
                <a:ea typeface="+mn-ea"/>
                <a:cs typeface="+mn-cs"/>
              </a:rPr>
              <a:t>MAYOR ACOGIDA AL ESQUEMA DE</a:t>
            </a:r>
            <a:endParaRPr kumimoji="0" lang="es-CO" sz="2000" b="1" i="0" u="none" strike="noStrike" kern="1200" cap="small" spc="0" normalizeH="0" baseline="0" noProof="0">
              <a:ln>
                <a:noFill/>
              </a:ln>
              <a:solidFill>
                <a:prstClr val="white"/>
              </a:solidFill>
              <a:effectLst/>
              <a:uLnTx/>
              <a:uFillTx/>
              <a:latin typeface="Candara" panose="020E0502030303020204" pitchFamily="34" charset="0"/>
              <a:ea typeface="+mn-ea"/>
              <a:cs typeface="+mn-cs"/>
            </a:endParaRPr>
          </a:p>
        </p:txBody>
      </p:sp>
      <p:pic>
        <p:nvPicPr>
          <p:cNvPr id="26" name="Imagen 25">
            <a:extLst>
              <a:ext uri="{FF2B5EF4-FFF2-40B4-BE49-F238E27FC236}">
                <a16:creationId xmlns:a16="http://schemas.microsoft.com/office/drawing/2014/main" id="{29C3E140-3E01-4629-9B8A-3F92FF178A0C}"/>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715763" y="156825"/>
            <a:ext cx="1443585" cy="879738"/>
          </a:xfrm>
          <a:prstGeom prst="rect">
            <a:avLst/>
          </a:prstGeom>
        </p:spPr>
      </p:pic>
      <p:sp>
        <p:nvSpPr>
          <p:cNvPr id="14" name="CuadroTexto 13">
            <a:extLst>
              <a:ext uri="{FF2B5EF4-FFF2-40B4-BE49-F238E27FC236}">
                <a16:creationId xmlns:a16="http://schemas.microsoft.com/office/drawing/2014/main" id="{E48C8B43-0411-4D42-9CEE-D1BB53CFC965}"/>
              </a:ext>
            </a:extLst>
          </p:cNvPr>
          <p:cNvSpPr txBox="1"/>
          <p:nvPr/>
        </p:nvSpPr>
        <p:spPr>
          <a:xfrm>
            <a:off x="171450" y="6380184"/>
            <a:ext cx="10964094" cy="50783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9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¹ Adición N° 4 de ASE 2 inicia ejecución en diciembre de 2018</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9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² Adición N° 2 de ASE 3 inicia ejecución en octubre de 2018</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9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Periodo comprendido entre el 11 de septiembre 2018 y el 31 de diciembre de 2023.  </a:t>
            </a:r>
          </a:p>
        </p:txBody>
      </p:sp>
      <p:pic>
        <p:nvPicPr>
          <p:cNvPr id="16" name="Imagen 15">
            <a:extLst>
              <a:ext uri="{FF2B5EF4-FFF2-40B4-BE49-F238E27FC236}">
                <a16:creationId xmlns:a16="http://schemas.microsoft.com/office/drawing/2014/main" id="{FB83AB6A-CCF0-4636-B17A-35F02D2D90E1}"/>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638888" y="1532679"/>
            <a:ext cx="993389" cy="780399"/>
          </a:xfrm>
          <a:prstGeom prst="rect">
            <a:avLst/>
          </a:prstGeom>
        </p:spPr>
      </p:pic>
      <p:pic>
        <p:nvPicPr>
          <p:cNvPr id="17" name="Imagen 16">
            <a:extLst>
              <a:ext uri="{FF2B5EF4-FFF2-40B4-BE49-F238E27FC236}">
                <a16:creationId xmlns:a16="http://schemas.microsoft.com/office/drawing/2014/main" id="{AD6B4712-D73E-4A52-BBE3-7C724BD44272}"/>
              </a:ext>
            </a:extLst>
          </p:cNvPr>
          <p:cNvPicPr>
            <a:picLocks noChangeAspect="1"/>
          </p:cNvPicPr>
          <p:nvPr/>
        </p:nvPicPr>
        <p:blipFill rotWithShape="1">
          <a:blip r:embed="rId5" cstate="email">
            <a:extLst>
              <a:ext uri="{28A0092B-C50C-407E-A947-70E740481C1C}">
                <a14:useLocalDpi xmlns:a14="http://schemas.microsoft.com/office/drawing/2010/main"/>
              </a:ext>
            </a:extLst>
          </a:blip>
          <a:srcRect l="12658" t="17307" r="12911" b="19214"/>
          <a:stretch/>
        </p:blipFill>
        <p:spPr>
          <a:xfrm>
            <a:off x="2434422" y="1577504"/>
            <a:ext cx="1427930" cy="808731"/>
          </a:xfrm>
          <a:prstGeom prst="rect">
            <a:avLst/>
          </a:prstGeom>
        </p:spPr>
      </p:pic>
      <p:pic>
        <p:nvPicPr>
          <p:cNvPr id="18" name="Imagen 17">
            <a:extLst>
              <a:ext uri="{FF2B5EF4-FFF2-40B4-BE49-F238E27FC236}">
                <a16:creationId xmlns:a16="http://schemas.microsoft.com/office/drawing/2014/main" id="{D2DE9B97-CEFB-4719-AE3D-F029512A5A86}"/>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6366482" y="1859063"/>
            <a:ext cx="1347315" cy="317332"/>
          </a:xfrm>
          <a:prstGeom prst="rect">
            <a:avLst/>
          </a:prstGeom>
        </p:spPr>
      </p:pic>
      <p:pic>
        <p:nvPicPr>
          <p:cNvPr id="19" name="Imagen 18">
            <a:extLst>
              <a:ext uri="{FF2B5EF4-FFF2-40B4-BE49-F238E27FC236}">
                <a16:creationId xmlns:a16="http://schemas.microsoft.com/office/drawing/2014/main" id="{7E56EEDB-AA19-4FAE-A4AF-5F7F03C66DD6}"/>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8358508" y="1754057"/>
            <a:ext cx="1347315" cy="455624"/>
          </a:xfrm>
          <a:prstGeom prst="rect">
            <a:avLst/>
          </a:prstGeom>
        </p:spPr>
      </p:pic>
      <p:sp>
        <p:nvSpPr>
          <p:cNvPr id="20" name="CuadroTexto 19">
            <a:extLst>
              <a:ext uri="{FF2B5EF4-FFF2-40B4-BE49-F238E27FC236}">
                <a16:creationId xmlns:a16="http://schemas.microsoft.com/office/drawing/2014/main" id="{B9F4F11D-4324-4DE8-BE2C-903D610D4884}"/>
              </a:ext>
            </a:extLst>
          </p:cNvPr>
          <p:cNvSpPr txBox="1"/>
          <p:nvPr/>
        </p:nvSpPr>
        <p:spPr>
          <a:xfrm>
            <a:off x="10186627" y="1694563"/>
            <a:ext cx="1714810" cy="64633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CO" sz="3600" b="1" i="0" u="none" strike="noStrike" kern="0" cap="small" spc="0" normalizeH="0" baseline="0" noProof="0" dirty="0">
                <a:ln>
                  <a:noFill/>
                </a:ln>
                <a:solidFill>
                  <a:srgbClr val="4472C4">
                    <a:lumMod val="50000"/>
                  </a:srgbClr>
                </a:solidFill>
                <a:effectLst/>
                <a:uLnTx/>
                <a:uFillTx/>
                <a:latin typeface="Candara" panose="020E0502030303020204" pitchFamily="34" charset="0"/>
                <a:ea typeface="+mn-ea"/>
                <a:cs typeface="+mn-cs"/>
              </a:rPr>
              <a:t>TOTAL</a:t>
            </a:r>
            <a:endParaRPr kumimoji="0" lang="es-CO"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pic>
        <p:nvPicPr>
          <p:cNvPr id="23" name="Picture 2">
            <a:extLst>
              <a:ext uri="{FF2B5EF4-FFF2-40B4-BE49-F238E27FC236}">
                <a16:creationId xmlns:a16="http://schemas.microsoft.com/office/drawing/2014/main" id="{CF8D3B08-AE44-48FF-A68C-D676D11466AA}"/>
              </a:ext>
            </a:extLst>
          </p:cNvPr>
          <p:cNvPicPr>
            <a:picLocks noChangeAspect="1" noChangeArrowheads="1"/>
          </p:cNvPicPr>
          <p:nvPr/>
        </p:nvPicPr>
        <p:blipFill rotWithShape="1">
          <a:blip r:embed="rId8" cstate="email">
            <a:extLst>
              <a:ext uri="{28A0092B-C50C-407E-A947-70E740481C1C}">
                <a14:useLocalDpi xmlns:a14="http://schemas.microsoft.com/office/drawing/2010/main"/>
              </a:ext>
            </a:extLst>
          </a:blip>
          <a:srcRect/>
          <a:stretch/>
        </p:blipFill>
        <p:spPr bwMode="auto">
          <a:xfrm>
            <a:off x="4381872" y="1762612"/>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5" name="Picture 2">
            <a:extLst>
              <a:ext uri="{FF2B5EF4-FFF2-40B4-BE49-F238E27FC236}">
                <a16:creationId xmlns:a16="http://schemas.microsoft.com/office/drawing/2014/main" id="{AA220005-DD23-452B-9636-B47D513DC244}"/>
              </a:ext>
            </a:extLst>
          </p:cNvPr>
          <p:cNvPicPr>
            <a:picLocks noChangeAspect="1" noChangeArrowheads="1"/>
          </p:cNvPicPr>
          <p:nvPr/>
        </p:nvPicPr>
        <p:blipFill rotWithShape="1">
          <a:blip r:embed="rId9" cstate="email">
            <a:extLst>
              <a:ext uri="{28A0092B-C50C-407E-A947-70E740481C1C}">
                <a14:useLocalDpi xmlns:a14="http://schemas.microsoft.com/office/drawing/2010/main"/>
              </a:ext>
            </a:extLst>
          </a:blip>
          <a:srcRect/>
          <a:stretch/>
        </p:blipFill>
        <p:spPr bwMode="auto">
          <a:xfrm>
            <a:off x="4381872" y="1142607"/>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cxnSp>
        <p:nvCxnSpPr>
          <p:cNvPr id="27" name="Conector recto 26">
            <a:extLst>
              <a:ext uri="{FF2B5EF4-FFF2-40B4-BE49-F238E27FC236}">
                <a16:creationId xmlns:a16="http://schemas.microsoft.com/office/drawing/2014/main" id="{743093C6-2681-49AE-9DEC-635921FC61CD}"/>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4" name="Tabla 3">
            <a:extLst>
              <a:ext uri="{FF2B5EF4-FFF2-40B4-BE49-F238E27FC236}">
                <a16:creationId xmlns:a16="http://schemas.microsoft.com/office/drawing/2014/main" id="{786A4712-9849-2F30-DA5B-B7114FC4E016}"/>
              </a:ext>
            </a:extLst>
          </p:cNvPr>
          <p:cNvGraphicFramePr>
            <a:graphicFrameLocks noGrp="1"/>
          </p:cNvGraphicFramePr>
          <p:nvPr/>
        </p:nvGraphicFramePr>
        <p:xfrm>
          <a:off x="171450" y="2420172"/>
          <a:ext cx="11873658" cy="3996836"/>
        </p:xfrm>
        <a:graphic>
          <a:graphicData uri="http://schemas.openxmlformats.org/drawingml/2006/table">
            <a:tbl>
              <a:tblPr/>
              <a:tblGrid>
                <a:gridCol w="609948">
                  <a:extLst>
                    <a:ext uri="{9D8B030D-6E8A-4147-A177-3AD203B41FA5}">
                      <a16:colId xmlns:a16="http://schemas.microsoft.com/office/drawing/2014/main" val="703329926"/>
                    </a:ext>
                  </a:extLst>
                </a:gridCol>
                <a:gridCol w="609948">
                  <a:extLst>
                    <a:ext uri="{9D8B030D-6E8A-4147-A177-3AD203B41FA5}">
                      <a16:colId xmlns:a16="http://schemas.microsoft.com/office/drawing/2014/main" val="2581819725"/>
                    </a:ext>
                  </a:extLst>
                </a:gridCol>
                <a:gridCol w="711607">
                  <a:extLst>
                    <a:ext uri="{9D8B030D-6E8A-4147-A177-3AD203B41FA5}">
                      <a16:colId xmlns:a16="http://schemas.microsoft.com/office/drawing/2014/main" val="2709093638"/>
                    </a:ext>
                  </a:extLst>
                </a:gridCol>
                <a:gridCol w="121990">
                  <a:extLst>
                    <a:ext uri="{9D8B030D-6E8A-4147-A177-3AD203B41FA5}">
                      <a16:colId xmlns:a16="http://schemas.microsoft.com/office/drawing/2014/main" val="2302578286"/>
                    </a:ext>
                  </a:extLst>
                </a:gridCol>
                <a:gridCol w="609948">
                  <a:extLst>
                    <a:ext uri="{9D8B030D-6E8A-4147-A177-3AD203B41FA5}">
                      <a16:colId xmlns:a16="http://schemas.microsoft.com/office/drawing/2014/main" val="1163523303"/>
                    </a:ext>
                  </a:extLst>
                </a:gridCol>
                <a:gridCol w="609948">
                  <a:extLst>
                    <a:ext uri="{9D8B030D-6E8A-4147-A177-3AD203B41FA5}">
                      <a16:colId xmlns:a16="http://schemas.microsoft.com/office/drawing/2014/main" val="4050536382"/>
                    </a:ext>
                  </a:extLst>
                </a:gridCol>
                <a:gridCol w="609948">
                  <a:extLst>
                    <a:ext uri="{9D8B030D-6E8A-4147-A177-3AD203B41FA5}">
                      <a16:colId xmlns:a16="http://schemas.microsoft.com/office/drawing/2014/main" val="2754506536"/>
                    </a:ext>
                  </a:extLst>
                </a:gridCol>
                <a:gridCol w="121990">
                  <a:extLst>
                    <a:ext uri="{9D8B030D-6E8A-4147-A177-3AD203B41FA5}">
                      <a16:colId xmlns:a16="http://schemas.microsoft.com/office/drawing/2014/main" val="971085245"/>
                    </a:ext>
                  </a:extLst>
                </a:gridCol>
                <a:gridCol w="609948">
                  <a:extLst>
                    <a:ext uri="{9D8B030D-6E8A-4147-A177-3AD203B41FA5}">
                      <a16:colId xmlns:a16="http://schemas.microsoft.com/office/drawing/2014/main" val="146097150"/>
                    </a:ext>
                  </a:extLst>
                </a:gridCol>
                <a:gridCol w="609948">
                  <a:extLst>
                    <a:ext uri="{9D8B030D-6E8A-4147-A177-3AD203B41FA5}">
                      <a16:colId xmlns:a16="http://schemas.microsoft.com/office/drawing/2014/main" val="3004279338"/>
                    </a:ext>
                  </a:extLst>
                </a:gridCol>
                <a:gridCol w="609948">
                  <a:extLst>
                    <a:ext uri="{9D8B030D-6E8A-4147-A177-3AD203B41FA5}">
                      <a16:colId xmlns:a16="http://schemas.microsoft.com/office/drawing/2014/main" val="1884593708"/>
                    </a:ext>
                  </a:extLst>
                </a:gridCol>
                <a:gridCol w="121990">
                  <a:extLst>
                    <a:ext uri="{9D8B030D-6E8A-4147-A177-3AD203B41FA5}">
                      <a16:colId xmlns:a16="http://schemas.microsoft.com/office/drawing/2014/main" val="2480576048"/>
                    </a:ext>
                  </a:extLst>
                </a:gridCol>
                <a:gridCol w="609948">
                  <a:extLst>
                    <a:ext uri="{9D8B030D-6E8A-4147-A177-3AD203B41FA5}">
                      <a16:colId xmlns:a16="http://schemas.microsoft.com/office/drawing/2014/main" val="4012322561"/>
                    </a:ext>
                  </a:extLst>
                </a:gridCol>
                <a:gridCol w="609948">
                  <a:extLst>
                    <a:ext uri="{9D8B030D-6E8A-4147-A177-3AD203B41FA5}">
                      <a16:colId xmlns:a16="http://schemas.microsoft.com/office/drawing/2014/main" val="1327156612"/>
                    </a:ext>
                  </a:extLst>
                </a:gridCol>
                <a:gridCol w="660777">
                  <a:extLst>
                    <a:ext uri="{9D8B030D-6E8A-4147-A177-3AD203B41FA5}">
                      <a16:colId xmlns:a16="http://schemas.microsoft.com/office/drawing/2014/main" val="1106564625"/>
                    </a:ext>
                  </a:extLst>
                </a:gridCol>
                <a:gridCol w="121990">
                  <a:extLst>
                    <a:ext uri="{9D8B030D-6E8A-4147-A177-3AD203B41FA5}">
                      <a16:colId xmlns:a16="http://schemas.microsoft.com/office/drawing/2014/main" val="3435464429"/>
                    </a:ext>
                  </a:extLst>
                </a:gridCol>
                <a:gridCol w="609948">
                  <a:extLst>
                    <a:ext uri="{9D8B030D-6E8A-4147-A177-3AD203B41FA5}">
                      <a16:colId xmlns:a16="http://schemas.microsoft.com/office/drawing/2014/main" val="2026287212"/>
                    </a:ext>
                  </a:extLst>
                </a:gridCol>
                <a:gridCol w="609948">
                  <a:extLst>
                    <a:ext uri="{9D8B030D-6E8A-4147-A177-3AD203B41FA5}">
                      <a16:colId xmlns:a16="http://schemas.microsoft.com/office/drawing/2014/main" val="165222566"/>
                    </a:ext>
                  </a:extLst>
                </a:gridCol>
                <a:gridCol w="609948">
                  <a:extLst>
                    <a:ext uri="{9D8B030D-6E8A-4147-A177-3AD203B41FA5}">
                      <a16:colId xmlns:a16="http://schemas.microsoft.com/office/drawing/2014/main" val="4160779226"/>
                    </a:ext>
                  </a:extLst>
                </a:gridCol>
                <a:gridCol w="121990">
                  <a:extLst>
                    <a:ext uri="{9D8B030D-6E8A-4147-A177-3AD203B41FA5}">
                      <a16:colId xmlns:a16="http://schemas.microsoft.com/office/drawing/2014/main" val="179917523"/>
                    </a:ext>
                  </a:extLst>
                </a:gridCol>
                <a:gridCol w="609948">
                  <a:extLst>
                    <a:ext uri="{9D8B030D-6E8A-4147-A177-3AD203B41FA5}">
                      <a16:colId xmlns:a16="http://schemas.microsoft.com/office/drawing/2014/main" val="338553941"/>
                    </a:ext>
                  </a:extLst>
                </a:gridCol>
                <a:gridCol w="609948">
                  <a:extLst>
                    <a:ext uri="{9D8B030D-6E8A-4147-A177-3AD203B41FA5}">
                      <a16:colId xmlns:a16="http://schemas.microsoft.com/office/drawing/2014/main" val="1226981370"/>
                    </a:ext>
                  </a:extLst>
                </a:gridCol>
                <a:gridCol w="742104">
                  <a:extLst>
                    <a:ext uri="{9D8B030D-6E8A-4147-A177-3AD203B41FA5}">
                      <a16:colId xmlns:a16="http://schemas.microsoft.com/office/drawing/2014/main" val="893803933"/>
                    </a:ext>
                  </a:extLst>
                </a:gridCol>
              </a:tblGrid>
              <a:tr h="273522">
                <a:tc>
                  <a:txBody>
                    <a:bodyPr/>
                    <a:lstStyle/>
                    <a:p>
                      <a:pPr algn="ctr" rtl="0" fontAlgn="ctr"/>
                      <a:r>
                        <a:rPr lang="es-CO" sz="950" b="1" i="0" u="none" strike="noStrike" dirty="0">
                          <a:solidFill>
                            <a:srgbClr val="203864"/>
                          </a:solidFill>
                          <a:effectLst/>
                          <a:latin typeface="Calibri" panose="020F0502020204030204" pitchFamily="34" charset="0"/>
                        </a:rPr>
                        <a:t>PERIODO</a:t>
                      </a:r>
                    </a:p>
                  </a:txBody>
                  <a:tcPr marL="6752" marR="6752" marT="6752"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a:solidFill>
                            <a:srgbClr val="203864"/>
                          </a:solidFill>
                          <a:effectLst/>
                          <a:latin typeface="Calibri" panose="020F0502020204030204" pitchFamily="34" charset="0"/>
                        </a:rPr>
                        <a:t>INTERVENC. EJECUT. (#)</a:t>
                      </a:r>
                    </a:p>
                  </a:txBody>
                  <a:tcPr marL="6752" marR="6752" marT="6752"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a:solidFill>
                            <a:srgbClr val="203864"/>
                          </a:solidFill>
                          <a:effectLst/>
                          <a:latin typeface="Calibri" panose="020F0502020204030204" pitchFamily="34" charset="0"/>
                        </a:rPr>
                        <a:t>ÁREA (m²)</a:t>
                      </a:r>
                    </a:p>
                  </a:txBody>
                  <a:tcPr marL="6752" marR="6752" marT="6752"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1" i="0" u="none" strike="noStrike">
                          <a:solidFill>
                            <a:srgbClr val="203864"/>
                          </a:solidFill>
                          <a:effectLst/>
                          <a:latin typeface="Calibri" panose="020F0502020204030204" pitchFamily="34" charset="0"/>
                        </a:rPr>
                        <a:t>PERIODO</a:t>
                      </a:r>
                    </a:p>
                  </a:txBody>
                  <a:tcPr marL="6752" marR="6752" marT="6752"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a:solidFill>
                            <a:srgbClr val="203864"/>
                          </a:solidFill>
                          <a:effectLst/>
                          <a:latin typeface="Calibri" panose="020F0502020204030204" pitchFamily="34" charset="0"/>
                        </a:rPr>
                        <a:t>INTERVENC. EJECUT. (#)</a:t>
                      </a:r>
                    </a:p>
                  </a:txBody>
                  <a:tcPr marL="6752" marR="6752" marT="6752"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a:solidFill>
                            <a:srgbClr val="203864"/>
                          </a:solidFill>
                          <a:effectLst/>
                          <a:latin typeface="Calibri" panose="020F0502020204030204" pitchFamily="34" charset="0"/>
                        </a:rPr>
                        <a:t>ÁREA (m²)</a:t>
                      </a:r>
                    </a:p>
                  </a:txBody>
                  <a:tcPr marL="6752" marR="6752" marT="6752"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1" i="0" u="none" strike="noStrike">
                          <a:solidFill>
                            <a:srgbClr val="203864"/>
                          </a:solidFill>
                          <a:effectLst/>
                          <a:latin typeface="Calibri" panose="020F0502020204030204" pitchFamily="34" charset="0"/>
                        </a:rPr>
                        <a:t>PERIODO</a:t>
                      </a:r>
                    </a:p>
                  </a:txBody>
                  <a:tcPr marL="6752" marR="6752" marT="6752"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a:solidFill>
                            <a:srgbClr val="203864"/>
                          </a:solidFill>
                          <a:effectLst/>
                          <a:latin typeface="Calibri" panose="020F0502020204030204" pitchFamily="34" charset="0"/>
                        </a:rPr>
                        <a:t>INTERVENC. EJECUT. (#)</a:t>
                      </a:r>
                    </a:p>
                  </a:txBody>
                  <a:tcPr marL="6752" marR="6752" marT="6752"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a:solidFill>
                            <a:srgbClr val="203864"/>
                          </a:solidFill>
                          <a:effectLst/>
                          <a:latin typeface="Calibri" panose="020F0502020204030204" pitchFamily="34" charset="0"/>
                        </a:rPr>
                        <a:t>ÁREA (m²)</a:t>
                      </a:r>
                    </a:p>
                  </a:txBody>
                  <a:tcPr marL="6752" marR="6752" marT="6752"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1" i="0" u="none" strike="noStrike">
                          <a:solidFill>
                            <a:srgbClr val="203864"/>
                          </a:solidFill>
                          <a:effectLst/>
                          <a:latin typeface="Calibri" panose="020F0502020204030204" pitchFamily="34" charset="0"/>
                        </a:rPr>
                        <a:t>PERIODO</a:t>
                      </a:r>
                    </a:p>
                  </a:txBody>
                  <a:tcPr marL="6752" marR="6752" marT="6752"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a:solidFill>
                            <a:srgbClr val="203864"/>
                          </a:solidFill>
                          <a:effectLst/>
                          <a:latin typeface="Calibri" panose="020F0502020204030204" pitchFamily="34" charset="0"/>
                        </a:rPr>
                        <a:t>INTERVENC. EJECUT. (#)</a:t>
                      </a:r>
                    </a:p>
                  </a:txBody>
                  <a:tcPr marL="6752" marR="6752" marT="6752"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a:solidFill>
                            <a:srgbClr val="203864"/>
                          </a:solidFill>
                          <a:effectLst/>
                          <a:latin typeface="Calibri" panose="020F0502020204030204" pitchFamily="34" charset="0"/>
                        </a:rPr>
                        <a:t>ÁREA (m²)</a:t>
                      </a:r>
                    </a:p>
                  </a:txBody>
                  <a:tcPr marL="6752" marR="6752" marT="6752"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1" i="0" u="none" strike="noStrike">
                          <a:solidFill>
                            <a:srgbClr val="203864"/>
                          </a:solidFill>
                          <a:effectLst/>
                          <a:latin typeface="Calibri" panose="020F0502020204030204" pitchFamily="34" charset="0"/>
                        </a:rPr>
                        <a:t>PERIODO</a:t>
                      </a:r>
                    </a:p>
                  </a:txBody>
                  <a:tcPr marL="6752" marR="6752" marT="6752"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a:solidFill>
                            <a:srgbClr val="203864"/>
                          </a:solidFill>
                          <a:effectLst/>
                          <a:latin typeface="Calibri" panose="020F0502020204030204" pitchFamily="34" charset="0"/>
                        </a:rPr>
                        <a:t>INTERVENC. EJECUT. (#)</a:t>
                      </a:r>
                    </a:p>
                  </a:txBody>
                  <a:tcPr marL="6752" marR="6752" marT="6752"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a:solidFill>
                            <a:srgbClr val="203864"/>
                          </a:solidFill>
                          <a:effectLst/>
                          <a:latin typeface="Calibri" panose="020F0502020204030204" pitchFamily="34" charset="0"/>
                        </a:rPr>
                        <a:t>ÁREA (m²)</a:t>
                      </a:r>
                    </a:p>
                  </a:txBody>
                  <a:tcPr marL="6752" marR="6752" marT="6752"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1" i="0" u="none" strike="noStrike">
                          <a:solidFill>
                            <a:srgbClr val="203864"/>
                          </a:solidFill>
                          <a:effectLst/>
                          <a:latin typeface="Calibri" panose="020F0502020204030204" pitchFamily="34" charset="0"/>
                        </a:rPr>
                        <a:t>PERIODO</a:t>
                      </a:r>
                    </a:p>
                  </a:txBody>
                  <a:tcPr marL="6752" marR="6752" marT="6752"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a:solidFill>
                            <a:srgbClr val="203864"/>
                          </a:solidFill>
                          <a:effectLst/>
                          <a:latin typeface="Calibri" panose="020F0502020204030204" pitchFamily="34" charset="0"/>
                        </a:rPr>
                        <a:t>INTERVENC. EJECUT. (#)</a:t>
                      </a:r>
                    </a:p>
                  </a:txBody>
                  <a:tcPr marL="6752" marR="6752" marT="6752"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a:solidFill>
                            <a:srgbClr val="203864"/>
                          </a:solidFill>
                          <a:effectLst/>
                          <a:latin typeface="Calibri" panose="020F0502020204030204" pitchFamily="34" charset="0"/>
                        </a:rPr>
                        <a:t>ÁREA (m²)</a:t>
                      </a:r>
                    </a:p>
                  </a:txBody>
                  <a:tcPr marL="6752" marR="6752" marT="6752"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621882552"/>
                  </a:ext>
                </a:extLst>
              </a:tr>
              <a:tr h="281811">
                <a:tc>
                  <a:txBody>
                    <a:bodyPr/>
                    <a:lstStyle/>
                    <a:p>
                      <a:pPr algn="ctr" rtl="0" fontAlgn="ctr"/>
                      <a:r>
                        <a:rPr lang="es-CO" sz="950" b="1" i="0" u="none" strike="noStrike">
                          <a:solidFill>
                            <a:srgbClr val="203864"/>
                          </a:solidFill>
                          <a:effectLst/>
                          <a:latin typeface="Calibri" panose="020F0502020204030204" pitchFamily="34" charset="0"/>
                        </a:rPr>
                        <a:t>Sep a Dic 2018</a:t>
                      </a:r>
                    </a:p>
                  </a:txBody>
                  <a:tcPr marL="6752" marR="6752" marT="6752" marB="0" anchor="ctr">
                    <a:lnL>
                      <a:noFill/>
                    </a:lnL>
                    <a:lnR>
                      <a:noFill/>
                    </a:lnR>
                    <a:lnT w="12700" cap="flat" cmpd="sng" algn="ctr">
                      <a:solidFill>
                        <a:srgbClr val="70AD47"/>
                      </a:solidFill>
                      <a:prstDash val="solid"/>
                      <a:round/>
                      <a:headEnd type="none" w="med" len="med"/>
                      <a:tailEnd type="none" w="med" len="med"/>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1.224</a:t>
                      </a:r>
                    </a:p>
                  </a:txBody>
                  <a:tcPr marL="6752" marR="6752" marT="6752" marB="0" anchor="ctr">
                    <a:lnL>
                      <a:noFill/>
                    </a:lnL>
                    <a:lnR>
                      <a:noFill/>
                    </a:lnR>
                    <a:lnT w="12700" cap="flat" cmpd="sng" algn="ctr">
                      <a:solidFill>
                        <a:srgbClr val="70AD47"/>
                      </a:solidFill>
                      <a:prstDash val="solid"/>
                      <a:round/>
                      <a:headEnd type="none" w="med" len="med"/>
                      <a:tailEnd type="none" w="med" len="med"/>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2.687.512,77</a:t>
                      </a:r>
                    </a:p>
                  </a:txBody>
                  <a:tcPr marL="6752" marR="6752" marT="6752" marB="0" anchor="ctr">
                    <a:lnL>
                      <a:noFill/>
                    </a:lnL>
                    <a:lnR>
                      <a:noFill/>
                    </a:lnR>
                    <a:lnT w="12700" cap="flat" cmpd="sng" algn="ctr">
                      <a:solidFill>
                        <a:srgbClr val="70AD47"/>
                      </a:solidFill>
                      <a:prstDash val="solid"/>
                      <a:round/>
                      <a:headEnd type="none" w="med" len="med"/>
                      <a:tailEnd type="none" w="med" len="med"/>
                    </a:lnT>
                    <a:lnB>
                      <a:noFill/>
                    </a:lnB>
                    <a:solidFill>
                      <a:srgbClr val="E2EFDA"/>
                    </a:solid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dic-18¹</a:t>
                      </a:r>
                    </a:p>
                  </a:txBody>
                  <a:tcPr marL="6752" marR="6752" marT="6752" marB="0" anchor="ctr">
                    <a:lnL>
                      <a:noFill/>
                    </a:lnL>
                    <a:lnR>
                      <a:noFill/>
                    </a:lnR>
                    <a:lnT w="12700" cap="flat" cmpd="sng" algn="ctr">
                      <a:solidFill>
                        <a:srgbClr val="70AD47"/>
                      </a:solidFill>
                      <a:prstDash val="solid"/>
                      <a:round/>
                      <a:headEnd type="none" w="med" len="med"/>
                      <a:tailEnd type="none" w="med" len="med"/>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183</a:t>
                      </a:r>
                    </a:p>
                  </a:txBody>
                  <a:tcPr marL="6752" marR="6752" marT="6752" marB="0" anchor="ctr">
                    <a:lnL>
                      <a:noFill/>
                    </a:lnL>
                    <a:lnR>
                      <a:noFill/>
                    </a:lnR>
                    <a:lnT w="12700" cap="flat" cmpd="sng" algn="ctr">
                      <a:solidFill>
                        <a:srgbClr val="70AD47"/>
                      </a:solidFill>
                      <a:prstDash val="solid"/>
                      <a:round/>
                      <a:headEnd type="none" w="med" len="med"/>
                      <a:tailEnd type="none" w="med" len="med"/>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158.833,00</a:t>
                      </a:r>
                    </a:p>
                  </a:txBody>
                  <a:tcPr marL="6752" marR="6752" marT="6752" marB="0" anchor="ctr">
                    <a:lnL>
                      <a:noFill/>
                    </a:lnL>
                    <a:lnR>
                      <a:noFill/>
                    </a:lnR>
                    <a:lnT w="12700" cap="flat" cmpd="sng" algn="ctr">
                      <a:solidFill>
                        <a:srgbClr val="70AD47"/>
                      </a:solidFill>
                      <a:prstDash val="solid"/>
                      <a:round/>
                      <a:headEnd type="none" w="med" len="med"/>
                      <a:tailEnd type="none" w="med" len="med"/>
                    </a:lnT>
                    <a:lnB>
                      <a:noFill/>
                    </a:lnB>
                    <a:solidFill>
                      <a:srgbClr val="E2EFDA"/>
                    </a:solid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Oct a Dic 2018²</a:t>
                      </a:r>
                    </a:p>
                  </a:txBody>
                  <a:tcPr marL="6752" marR="6752" marT="6752" marB="0" anchor="ctr">
                    <a:lnL>
                      <a:noFill/>
                    </a:lnL>
                    <a:lnR>
                      <a:noFill/>
                    </a:lnR>
                    <a:lnT w="12700" cap="flat" cmpd="sng" algn="ctr">
                      <a:solidFill>
                        <a:srgbClr val="70AD47"/>
                      </a:solidFill>
                      <a:prstDash val="solid"/>
                      <a:round/>
                      <a:headEnd type="none" w="med" len="med"/>
                      <a:tailEnd type="none" w="med" len="med"/>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278</a:t>
                      </a:r>
                    </a:p>
                  </a:txBody>
                  <a:tcPr marL="6752" marR="6752" marT="6752" marB="0" anchor="ctr">
                    <a:lnL>
                      <a:noFill/>
                    </a:lnL>
                    <a:lnR>
                      <a:noFill/>
                    </a:lnR>
                    <a:lnT w="12700" cap="flat" cmpd="sng" algn="ctr">
                      <a:solidFill>
                        <a:srgbClr val="70AD47"/>
                      </a:solidFill>
                      <a:prstDash val="solid"/>
                      <a:round/>
                      <a:headEnd type="none" w="med" len="med"/>
                      <a:tailEnd type="none" w="med" len="med"/>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175.871,29</a:t>
                      </a:r>
                    </a:p>
                  </a:txBody>
                  <a:tcPr marL="6752" marR="6752" marT="6752" marB="0" anchor="ctr">
                    <a:lnL>
                      <a:noFill/>
                    </a:lnL>
                    <a:lnR>
                      <a:noFill/>
                    </a:lnR>
                    <a:lnT w="12700" cap="flat" cmpd="sng" algn="ctr">
                      <a:solidFill>
                        <a:srgbClr val="70AD47"/>
                      </a:solidFill>
                      <a:prstDash val="solid"/>
                      <a:round/>
                      <a:headEnd type="none" w="med" len="med"/>
                      <a:tailEnd type="none" w="med" len="med"/>
                    </a:lnT>
                    <a:lnB>
                      <a:noFill/>
                    </a:lnB>
                    <a:solidFill>
                      <a:srgbClr val="E2EFDA"/>
                    </a:solid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Sep a Dic 2018</a:t>
                      </a:r>
                    </a:p>
                  </a:txBody>
                  <a:tcPr marL="6752" marR="6752" marT="6752" marB="0" anchor="ctr">
                    <a:lnL>
                      <a:noFill/>
                    </a:lnL>
                    <a:lnR>
                      <a:noFill/>
                    </a:lnR>
                    <a:lnT w="12700" cap="flat" cmpd="sng" algn="ctr">
                      <a:solidFill>
                        <a:srgbClr val="70AD47"/>
                      </a:solidFill>
                      <a:prstDash val="solid"/>
                      <a:round/>
                      <a:headEnd type="none" w="med" len="med"/>
                      <a:tailEnd type="none" w="med" len="med"/>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507</a:t>
                      </a:r>
                    </a:p>
                  </a:txBody>
                  <a:tcPr marL="6752" marR="6752" marT="6752" marB="0" anchor="ctr">
                    <a:lnL>
                      <a:noFill/>
                    </a:lnL>
                    <a:lnR>
                      <a:noFill/>
                    </a:lnR>
                    <a:lnT w="12700" cap="flat" cmpd="sng" algn="ctr">
                      <a:solidFill>
                        <a:srgbClr val="70AD47"/>
                      </a:solidFill>
                      <a:prstDash val="solid"/>
                      <a:round/>
                      <a:headEnd type="none" w="med" len="med"/>
                      <a:tailEnd type="none" w="med" len="med"/>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531.166,21</a:t>
                      </a:r>
                    </a:p>
                  </a:txBody>
                  <a:tcPr marL="6752" marR="6752" marT="6752" marB="0" anchor="ctr">
                    <a:lnL>
                      <a:noFill/>
                    </a:lnL>
                    <a:lnR>
                      <a:noFill/>
                    </a:lnR>
                    <a:lnT w="12700" cap="flat" cmpd="sng" algn="ctr">
                      <a:solidFill>
                        <a:srgbClr val="70AD47"/>
                      </a:solidFill>
                      <a:prstDash val="solid"/>
                      <a:round/>
                      <a:headEnd type="none" w="med" len="med"/>
                      <a:tailEnd type="none" w="med" len="med"/>
                    </a:lnT>
                    <a:lnB>
                      <a:noFill/>
                    </a:lnB>
                    <a:solidFill>
                      <a:srgbClr val="E2EFDA"/>
                    </a:solid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Sep a Dic 2018</a:t>
                      </a:r>
                    </a:p>
                  </a:txBody>
                  <a:tcPr marL="6752" marR="6752" marT="6752" marB="0" anchor="ctr">
                    <a:lnL>
                      <a:noFill/>
                    </a:lnL>
                    <a:lnR>
                      <a:noFill/>
                    </a:lnR>
                    <a:lnT w="12700" cap="flat" cmpd="sng" algn="ctr">
                      <a:solidFill>
                        <a:srgbClr val="70AD47"/>
                      </a:solidFill>
                      <a:prstDash val="solid"/>
                      <a:round/>
                      <a:headEnd type="none" w="med" len="med"/>
                      <a:tailEnd type="none" w="med" len="med"/>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330</a:t>
                      </a:r>
                    </a:p>
                  </a:txBody>
                  <a:tcPr marL="6752" marR="6752" marT="6752" marB="0" anchor="ctr">
                    <a:lnL>
                      <a:noFill/>
                    </a:lnL>
                    <a:lnR>
                      <a:noFill/>
                    </a:lnR>
                    <a:lnT w="12700" cap="flat" cmpd="sng" algn="ctr">
                      <a:solidFill>
                        <a:srgbClr val="70AD47"/>
                      </a:solidFill>
                      <a:prstDash val="solid"/>
                      <a:round/>
                      <a:headEnd type="none" w="med" len="med"/>
                      <a:tailEnd type="none" w="med" len="med"/>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486.302,68</a:t>
                      </a:r>
                    </a:p>
                  </a:txBody>
                  <a:tcPr marL="6752" marR="6752" marT="6752" marB="0" anchor="ctr">
                    <a:lnL>
                      <a:noFill/>
                    </a:lnL>
                    <a:lnR>
                      <a:noFill/>
                    </a:lnR>
                    <a:lnT w="12700" cap="flat" cmpd="sng" algn="ctr">
                      <a:solidFill>
                        <a:srgbClr val="70AD47"/>
                      </a:solidFill>
                      <a:prstDash val="solid"/>
                      <a:round/>
                      <a:headEnd type="none" w="med" len="med"/>
                      <a:tailEnd type="none" w="med" len="med"/>
                    </a:lnT>
                    <a:lnB>
                      <a:noFill/>
                    </a:lnB>
                    <a:solidFill>
                      <a:srgbClr val="E2EFDA"/>
                    </a:solid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Sep a Dic 2018</a:t>
                      </a:r>
                    </a:p>
                  </a:txBody>
                  <a:tcPr marL="6752" marR="6752" marT="6752" marB="0" anchor="ctr">
                    <a:lnL>
                      <a:noFill/>
                    </a:lnL>
                    <a:lnR>
                      <a:noFill/>
                    </a:lnR>
                    <a:lnT w="12700" cap="flat" cmpd="sng" algn="ctr">
                      <a:solidFill>
                        <a:srgbClr val="70AD47"/>
                      </a:solidFill>
                      <a:prstDash val="solid"/>
                      <a:round/>
                      <a:headEnd type="none" w="med" len="med"/>
                      <a:tailEnd type="none" w="med" len="med"/>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2.342</a:t>
                      </a:r>
                    </a:p>
                  </a:txBody>
                  <a:tcPr marL="6752" marR="6752" marT="6752" marB="0" anchor="ctr">
                    <a:lnL>
                      <a:noFill/>
                    </a:lnL>
                    <a:lnR>
                      <a:noFill/>
                    </a:lnR>
                    <a:lnT w="12700" cap="flat" cmpd="sng" algn="ctr">
                      <a:solidFill>
                        <a:srgbClr val="70AD47"/>
                      </a:solidFill>
                      <a:prstDash val="solid"/>
                      <a:round/>
                      <a:headEnd type="none" w="med" len="med"/>
                      <a:tailEnd type="none" w="med" len="med"/>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3.927.704,82</a:t>
                      </a:r>
                    </a:p>
                  </a:txBody>
                  <a:tcPr marL="6752" marR="6752" marT="6752" marB="0" anchor="ctr">
                    <a:lnL>
                      <a:noFill/>
                    </a:lnL>
                    <a:lnR>
                      <a:noFill/>
                    </a:lnR>
                    <a:lnT w="12700" cap="flat" cmpd="sng" algn="ctr">
                      <a:solidFill>
                        <a:srgbClr val="70AD47"/>
                      </a:solidFill>
                      <a:prstDash val="solid"/>
                      <a:round/>
                      <a:headEnd type="none" w="med" len="med"/>
                      <a:tailEnd type="none" w="med" len="med"/>
                    </a:lnT>
                    <a:lnB>
                      <a:noFill/>
                    </a:lnB>
                    <a:solidFill>
                      <a:srgbClr val="E2EFDA"/>
                    </a:solidFill>
                  </a:tcPr>
                </a:tc>
                <a:extLst>
                  <a:ext uri="{0D108BD9-81ED-4DB2-BD59-A6C34878D82A}">
                    <a16:rowId xmlns:a16="http://schemas.microsoft.com/office/drawing/2014/main" val="4189378849"/>
                  </a:ext>
                </a:extLst>
              </a:tr>
              <a:tr h="281811">
                <a:tc>
                  <a:txBody>
                    <a:bodyPr/>
                    <a:lstStyle/>
                    <a:p>
                      <a:pPr algn="ctr" rtl="0" fontAlgn="ctr"/>
                      <a:r>
                        <a:rPr lang="es-CO" sz="950" b="1" i="0" u="none" strike="noStrike">
                          <a:solidFill>
                            <a:srgbClr val="203864"/>
                          </a:solidFill>
                          <a:effectLst/>
                          <a:latin typeface="Calibri" panose="020F0502020204030204" pitchFamily="34" charset="0"/>
                        </a:rPr>
                        <a:t>Ene a Jun 2019</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1.320</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1.875.620,23</a:t>
                      </a:r>
                    </a:p>
                  </a:txBody>
                  <a:tcPr marL="6752" marR="6752" marT="6752" marB="0" anchor="ctr">
                    <a:lnL>
                      <a:noFill/>
                    </a:lnL>
                    <a:lnR>
                      <a:noFill/>
                    </a:lnR>
                    <a:lnT>
                      <a:noFill/>
                    </a:lnT>
                    <a:lnB>
                      <a:noFill/>
                    </a:lnB>
                    <a:no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Ene a Jun 2019</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590</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375.384,70</a:t>
                      </a:r>
                    </a:p>
                  </a:txBody>
                  <a:tcPr marL="6752" marR="6752" marT="6752" marB="0" anchor="ctr">
                    <a:lnL>
                      <a:noFill/>
                    </a:lnL>
                    <a:lnR>
                      <a:noFill/>
                    </a:lnR>
                    <a:lnT>
                      <a:noFill/>
                    </a:lnT>
                    <a:lnB>
                      <a:noFill/>
                    </a:lnB>
                    <a:no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dirty="0">
                          <a:solidFill>
                            <a:srgbClr val="203864"/>
                          </a:solidFill>
                          <a:effectLst/>
                          <a:latin typeface="Calibri" panose="020F0502020204030204" pitchFamily="34" charset="0"/>
                        </a:rPr>
                        <a:t>Ene a Jun 2019</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98</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62.649,82</a:t>
                      </a:r>
                    </a:p>
                  </a:txBody>
                  <a:tcPr marL="6752" marR="6752" marT="6752" marB="0" anchor="ctr">
                    <a:lnL>
                      <a:noFill/>
                    </a:lnL>
                    <a:lnR>
                      <a:noFill/>
                    </a:lnR>
                    <a:lnT>
                      <a:noFill/>
                    </a:lnT>
                    <a:lnB>
                      <a:noFill/>
                    </a:lnB>
                    <a:no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Ene a Jun 2019</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251</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270.470,79</a:t>
                      </a:r>
                    </a:p>
                  </a:txBody>
                  <a:tcPr marL="6752" marR="6752" marT="6752" marB="0" anchor="ctr">
                    <a:lnL>
                      <a:noFill/>
                    </a:lnL>
                    <a:lnR>
                      <a:noFill/>
                    </a:lnR>
                    <a:lnT>
                      <a:noFill/>
                    </a:lnT>
                    <a:lnB>
                      <a:noFill/>
                    </a:lnB>
                    <a:no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Ene a Jun 2019</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155</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224.079,65</a:t>
                      </a:r>
                    </a:p>
                  </a:txBody>
                  <a:tcPr marL="6752" marR="6752" marT="6752" marB="0" anchor="ctr">
                    <a:lnL>
                      <a:noFill/>
                    </a:lnL>
                    <a:lnR>
                      <a:noFill/>
                    </a:lnR>
                    <a:lnT>
                      <a:noFill/>
                    </a:lnT>
                    <a:lnB>
                      <a:noFill/>
                    </a:lnB>
                    <a:no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Ene a Jun 2019</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2.414</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2.794.596,16</a:t>
                      </a:r>
                    </a:p>
                  </a:txBody>
                  <a:tcPr marL="6752" marR="6752" marT="6752" marB="0" anchor="ctr">
                    <a:lnL>
                      <a:noFill/>
                    </a:lnL>
                    <a:lnR>
                      <a:noFill/>
                    </a:lnR>
                    <a:lnT>
                      <a:noFill/>
                    </a:lnT>
                    <a:lnB>
                      <a:noFill/>
                    </a:lnB>
                    <a:noFill/>
                  </a:tcPr>
                </a:tc>
                <a:extLst>
                  <a:ext uri="{0D108BD9-81ED-4DB2-BD59-A6C34878D82A}">
                    <a16:rowId xmlns:a16="http://schemas.microsoft.com/office/drawing/2014/main" val="3125849081"/>
                  </a:ext>
                </a:extLst>
              </a:tr>
              <a:tr h="281811">
                <a:tc>
                  <a:txBody>
                    <a:bodyPr/>
                    <a:lstStyle/>
                    <a:p>
                      <a:pPr algn="ctr" rtl="0" fontAlgn="ctr"/>
                      <a:r>
                        <a:rPr lang="es-CO" sz="950" b="1" i="0" u="none" strike="noStrike">
                          <a:solidFill>
                            <a:srgbClr val="203864"/>
                          </a:solidFill>
                          <a:effectLst/>
                          <a:latin typeface="Calibri" panose="020F0502020204030204" pitchFamily="34" charset="0"/>
                        </a:rPr>
                        <a:t>Jul a Dic 2019</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2.923</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879.366,81</a:t>
                      </a:r>
                    </a:p>
                  </a:txBody>
                  <a:tcPr marL="6752" marR="6752" marT="6752" marB="0" anchor="ctr">
                    <a:lnL>
                      <a:noFill/>
                    </a:lnL>
                    <a:lnR>
                      <a:noFill/>
                    </a:lnR>
                    <a:lnT>
                      <a:noFill/>
                    </a:lnT>
                    <a:lnB>
                      <a:noFill/>
                    </a:lnB>
                    <a:solidFill>
                      <a:srgbClr val="E2EFDA"/>
                    </a:solid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Jul a Dic 2019</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1001</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375.384,70</a:t>
                      </a:r>
                    </a:p>
                  </a:txBody>
                  <a:tcPr marL="6752" marR="6752" marT="6752" marB="0" anchor="ctr">
                    <a:lnL>
                      <a:noFill/>
                    </a:lnL>
                    <a:lnR>
                      <a:noFill/>
                    </a:lnR>
                    <a:lnT>
                      <a:noFill/>
                    </a:lnT>
                    <a:lnB>
                      <a:noFill/>
                    </a:lnB>
                    <a:solidFill>
                      <a:srgbClr val="E2EFDA"/>
                    </a:solid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Jul a Dic 2019</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279</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309.671,55</a:t>
                      </a:r>
                    </a:p>
                  </a:txBody>
                  <a:tcPr marL="6752" marR="6752" marT="6752" marB="0" anchor="ctr">
                    <a:lnL>
                      <a:noFill/>
                    </a:lnL>
                    <a:lnR>
                      <a:noFill/>
                    </a:lnR>
                    <a:lnT>
                      <a:noFill/>
                    </a:lnT>
                    <a:lnB>
                      <a:noFill/>
                    </a:lnB>
                    <a:solidFill>
                      <a:srgbClr val="E2EFDA"/>
                    </a:solid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Jul a Dic 2019</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779</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541.164,28</a:t>
                      </a:r>
                    </a:p>
                  </a:txBody>
                  <a:tcPr marL="6752" marR="6752" marT="6752" marB="0" anchor="ctr">
                    <a:lnL>
                      <a:noFill/>
                    </a:lnL>
                    <a:lnR>
                      <a:noFill/>
                    </a:lnR>
                    <a:lnT>
                      <a:noFill/>
                    </a:lnT>
                    <a:lnB>
                      <a:noFill/>
                    </a:lnB>
                    <a:solidFill>
                      <a:srgbClr val="E2EFDA"/>
                    </a:solid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Jul a Dic 2019</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599</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547.658,32</a:t>
                      </a:r>
                    </a:p>
                  </a:txBody>
                  <a:tcPr marL="6752" marR="6752" marT="6752" marB="0" anchor="ctr">
                    <a:lnL>
                      <a:noFill/>
                    </a:lnL>
                    <a:lnR>
                      <a:noFill/>
                    </a:lnR>
                    <a:lnT>
                      <a:noFill/>
                    </a:lnT>
                    <a:lnB>
                      <a:noFill/>
                    </a:lnB>
                    <a:solidFill>
                      <a:srgbClr val="E2EFDA"/>
                    </a:solid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Jul a Dic 2019</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5.581</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2.653.245,66</a:t>
                      </a:r>
                    </a:p>
                  </a:txBody>
                  <a:tcPr marL="6752" marR="6752" marT="6752" marB="0" anchor="ctr">
                    <a:lnL>
                      <a:noFill/>
                    </a:lnL>
                    <a:lnR>
                      <a:noFill/>
                    </a:lnR>
                    <a:lnT>
                      <a:noFill/>
                    </a:lnT>
                    <a:lnB>
                      <a:noFill/>
                    </a:lnB>
                    <a:solidFill>
                      <a:srgbClr val="E2EFDA"/>
                    </a:solidFill>
                  </a:tcPr>
                </a:tc>
                <a:extLst>
                  <a:ext uri="{0D108BD9-81ED-4DB2-BD59-A6C34878D82A}">
                    <a16:rowId xmlns:a16="http://schemas.microsoft.com/office/drawing/2014/main" val="4233982565"/>
                  </a:ext>
                </a:extLst>
              </a:tr>
              <a:tr h="281811">
                <a:tc>
                  <a:txBody>
                    <a:bodyPr/>
                    <a:lstStyle/>
                    <a:p>
                      <a:pPr algn="ctr" rtl="0" fontAlgn="ctr"/>
                      <a:r>
                        <a:rPr lang="es-CO" sz="950" b="1" i="0" u="none" strike="noStrike">
                          <a:solidFill>
                            <a:srgbClr val="203864"/>
                          </a:solidFill>
                          <a:effectLst/>
                          <a:latin typeface="Calibri" panose="020F0502020204030204" pitchFamily="34" charset="0"/>
                        </a:rPr>
                        <a:t>Ene a Jun 2020</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3.875</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1.142.196,03</a:t>
                      </a:r>
                    </a:p>
                  </a:txBody>
                  <a:tcPr marL="6752" marR="6752" marT="6752" marB="0" anchor="ctr">
                    <a:lnL>
                      <a:noFill/>
                    </a:lnL>
                    <a:lnR>
                      <a:noFill/>
                    </a:lnR>
                    <a:lnT>
                      <a:noFill/>
                    </a:lnT>
                    <a:lnB>
                      <a:noFill/>
                    </a:lnB>
                    <a:no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Ene a Jun 2020</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2.158</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634.081,76</a:t>
                      </a:r>
                    </a:p>
                  </a:txBody>
                  <a:tcPr marL="6752" marR="6752" marT="6752" marB="0" anchor="ctr">
                    <a:lnL>
                      <a:noFill/>
                    </a:lnL>
                    <a:lnR>
                      <a:noFill/>
                    </a:lnR>
                    <a:lnT>
                      <a:noFill/>
                    </a:lnT>
                    <a:lnB>
                      <a:noFill/>
                    </a:lnB>
                    <a:no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Ene a Jun 2020</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367</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447.641,32</a:t>
                      </a:r>
                    </a:p>
                  </a:txBody>
                  <a:tcPr marL="6752" marR="6752" marT="6752" marB="0" anchor="ctr">
                    <a:lnL>
                      <a:noFill/>
                    </a:lnL>
                    <a:lnR>
                      <a:noFill/>
                    </a:lnR>
                    <a:lnT>
                      <a:noFill/>
                    </a:lnT>
                    <a:lnB>
                      <a:noFill/>
                    </a:lnB>
                    <a:no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Ene a Jun 2020</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766</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598.482,64</a:t>
                      </a:r>
                    </a:p>
                  </a:txBody>
                  <a:tcPr marL="6752" marR="6752" marT="6752" marB="0" anchor="ctr">
                    <a:lnL>
                      <a:noFill/>
                    </a:lnL>
                    <a:lnR>
                      <a:noFill/>
                    </a:lnR>
                    <a:lnT>
                      <a:noFill/>
                    </a:lnT>
                    <a:lnB>
                      <a:noFill/>
                    </a:lnB>
                    <a:no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Ene a Jun 2020</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435</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469.453,31</a:t>
                      </a:r>
                    </a:p>
                  </a:txBody>
                  <a:tcPr marL="6752" marR="6752" marT="6752" marB="0" anchor="ctr">
                    <a:lnL>
                      <a:noFill/>
                    </a:lnL>
                    <a:lnR>
                      <a:noFill/>
                    </a:lnR>
                    <a:lnT>
                      <a:noFill/>
                    </a:lnT>
                    <a:lnB>
                      <a:noFill/>
                    </a:lnB>
                    <a:no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Ene a Jun 2020</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7.601</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3.291.855,06</a:t>
                      </a:r>
                    </a:p>
                  </a:txBody>
                  <a:tcPr marL="6752" marR="6752" marT="6752" marB="0" anchor="ctr">
                    <a:lnL>
                      <a:noFill/>
                    </a:lnL>
                    <a:lnR>
                      <a:noFill/>
                    </a:lnR>
                    <a:lnT>
                      <a:noFill/>
                    </a:lnT>
                    <a:lnB>
                      <a:noFill/>
                    </a:lnB>
                    <a:noFill/>
                  </a:tcPr>
                </a:tc>
                <a:extLst>
                  <a:ext uri="{0D108BD9-81ED-4DB2-BD59-A6C34878D82A}">
                    <a16:rowId xmlns:a16="http://schemas.microsoft.com/office/drawing/2014/main" val="1616683170"/>
                  </a:ext>
                </a:extLst>
              </a:tr>
              <a:tr h="281811">
                <a:tc>
                  <a:txBody>
                    <a:bodyPr/>
                    <a:lstStyle/>
                    <a:p>
                      <a:pPr algn="ctr" rtl="0" fontAlgn="ctr"/>
                      <a:r>
                        <a:rPr lang="es-CO" sz="950" b="1" i="0" u="none" strike="noStrike">
                          <a:solidFill>
                            <a:srgbClr val="203864"/>
                          </a:solidFill>
                          <a:effectLst/>
                          <a:latin typeface="Calibri" panose="020F0502020204030204" pitchFamily="34" charset="0"/>
                        </a:rPr>
                        <a:t>Jul a Dic 2020</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3.508</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1.193.691,91</a:t>
                      </a:r>
                    </a:p>
                  </a:txBody>
                  <a:tcPr marL="6752" marR="6752" marT="6752" marB="0" anchor="ctr">
                    <a:lnL>
                      <a:noFill/>
                    </a:lnL>
                    <a:lnR>
                      <a:noFill/>
                    </a:lnR>
                    <a:lnT>
                      <a:noFill/>
                    </a:lnT>
                    <a:lnB>
                      <a:noFill/>
                    </a:lnB>
                    <a:solidFill>
                      <a:srgbClr val="E2EFDA"/>
                    </a:solid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Jul a Dic 2020</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1432</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565.234,87</a:t>
                      </a:r>
                    </a:p>
                  </a:txBody>
                  <a:tcPr marL="6752" marR="6752" marT="6752" marB="0" anchor="ctr">
                    <a:lnL>
                      <a:noFill/>
                    </a:lnL>
                    <a:lnR>
                      <a:noFill/>
                    </a:lnR>
                    <a:lnT>
                      <a:noFill/>
                    </a:lnT>
                    <a:lnB>
                      <a:noFill/>
                    </a:lnB>
                    <a:solidFill>
                      <a:srgbClr val="E2EFDA"/>
                    </a:solid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Jul a Dic 2020</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335</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392.360,17</a:t>
                      </a:r>
                    </a:p>
                  </a:txBody>
                  <a:tcPr marL="6752" marR="6752" marT="6752" marB="0" anchor="ctr">
                    <a:lnL>
                      <a:noFill/>
                    </a:lnL>
                    <a:lnR>
                      <a:noFill/>
                    </a:lnR>
                    <a:lnT>
                      <a:noFill/>
                    </a:lnT>
                    <a:lnB>
                      <a:noFill/>
                    </a:lnB>
                    <a:solidFill>
                      <a:srgbClr val="E2EFDA"/>
                    </a:solid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Jul a Dic 2020</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805</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578.205,44</a:t>
                      </a:r>
                    </a:p>
                  </a:txBody>
                  <a:tcPr marL="6752" marR="6752" marT="6752" marB="0" anchor="ctr">
                    <a:lnL>
                      <a:noFill/>
                    </a:lnL>
                    <a:lnR>
                      <a:noFill/>
                    </a:lnR>
                    <a:lnT>
                      <a:noFill/>
                    </a:lnT>
                    <a:lnB>
                      <a:noFill/>
                    </a:lnB>
                    <a:solidFill>
                      <a:srgbClr val="E2EFDA"/>
                    </a:solid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Jul a Dic 2020</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519</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515.456,49</a:t>
                      </a:r>
                    </a:p>
                  </a:txBody>
                  <a:tcPr marL="6752" marR="6752" marT="6752" marB="0" anchor="ctr">
                    <a:lnL>
                      <a:noFill/>
                    </a:lnL>
                    <a:lnR>
                      <a:noFill/>
                    </a:lnR>
                    <a:lnT>
                      <a:noFill/>
                    </a:lnT>
                    <a:lnB>
                      <a:noFill/>
                    </a:lnB>
                    <a:solidFill>
                      <a:srgbClr val="E2EFDA"/>
                    </a:solid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Jul a Dic 2020</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6.599</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3.244.948,88</a:t>
                      </a:r>
                    </a:p>
                  </a:txBody>
                  <a:tcPr marL="6752" marR="6752" marT="6752" marB="0" anchor="ctr">
                    <a:lnL>
                      <a:noFill/>
                    </a:lnL>
                    <a:lnR>
                      <a:noFill/>
                    </a:lnR>
                    <a:lnT>
                      <a:noFill/>
                    </a:lnT>
                    <a:lnB>
                      <a:noFill/>
                    </a:lnB>
                    <a:solidFill>
                      <a:srgbClr val="E2EFDA"/>
                    </a:solidFill>
                  </a:tcPr>
                </a:tc>
                <a:extLst>
                  <a:ext uri="{0D108BD9-81ED-4DB2-BD59-A6C34878D82A}">
                    <a16:rowId xmlns:a16="http://schemas.microsoft.com/office/drawing/2014/main" val="2019321210"/>
                  </a:ext>
                </a:extLst>
              </a:tr>
              <a:tr h="281811">
                <a:tc>
                  <a:txBody>
                    <a:bodyPr/>
                    <a:lstStyle/>
                    <a:p>
                      <a:pPr algn="ctr" rtl="0" fontAlgn="ctr"/>
                      <a:r>
                        <a:rPr lang="es-CO" sz="950" b="1" i="0" u="none" strike="noStrike">
                          <a:solidFill>
                            <a:srgbClr val="203864"/>
                          </a:solidFill>
                          <a:effectLst/>
                          <a:latin typeface="Calibri" panose="020F0502020204030204" pitchFamily="34" charset="0"/>
                        </a:rPr>
                        <a:t>Ene a Jun 2021</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3.589</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1.411.466,64</a:t>
                      </a:r>
                    </a:p>
                  </a:txBody>
                  <a:tcPr marL="6752" marR="6752" marT="6752" marB="0" anchor="ctr">
                    <a:lnL>
                      <a:noFill/>
                    </a:lnL>
                    <a:lnR>
                      <a:noFill/>
                    </a:lnR>
                    <a:lnT>
                      <a:noFill/>
                    </a:lnT>
                    <a:lnB>
                      <a:noFill/>
                    </a:lnB>
                    <a:no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Ene a Jun 2021</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1.710</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694.878,80</a:t>
                      </a:r>
                    </a:p>
                  </a:txBody>
                  <a:tcPr marL="6752" marR="6752" marT="6752" marB="0" anchor="ctr">
                    <a:lnL>
                      <a:noFill/>
                    </a:lnL>
                    <a:lnR>
                      <a:noFill/>
                    </a:lnR>
                    <a:lnT>
                      <a:noFill/>
                    </a:lnT>
                    <a:lnB>
                      <a:noFill/>
                    </a:lnB>
                    <a:no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Ene a Jun 2021</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497</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543.932,77</a:t>
                      </a:r>
                    </a:p>
                  </a:txBody>
                  <a:tcPr marL="6752" marR="6752" marT="6752" marB="0" anchor="ctr">
                    <a:lnL>
                      <a:noFill/>
                    </a:lnL>
                    <a:lnR>
                      <a:noFill/>
                    </a:lnR>
                    <a:lnT>
                      <a:noFill/>
                    </a:lnT>
                    <a:lnB>
                      <a:noFill/>
                    </a:lnB>
                    <a:no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Ene a Jun 2021</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863</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590.124,52</a:t>
                      </a:r>
                    </a:p>
                  </a:txBody>
                  <a:tcPr marL="6752" marR="6752" marT="6752" marB="0" anchor="ctr">
                    <a:lnL>
                      <a:noFill/>
                    </a:lnL>
                    <a:lnR>
                      <a:noFill/>
                    </a:lnR>
                    <a:lnT>
                      <a:noFill/>
                    </a:lnT>
                    <a:lnB>
                      <a:noFill/>
                    </a:lnB>
                    <a:no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Ene a Jun 2021</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464</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419.340,34</a:t>
                      </a:r>
                    </a:p>
                  </a:txBody>
                  <a:tcPr marL="6752" marR="6752" marT="6752" marB="0" anchor="ctr">
                    <a:lnL>
                      <a:noFill/>
                    </a:lnL>
                    <a:lnR>
                      <a:noFill/>
                    </a:lnR>
                    <a:lnT>
                      <a:noFill/>
                    </a:lnT>
                    <a:lnB>
                      <a:noFill/>
                    </a:lnB>
                    <a:no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Ene a Jun 2021</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7.123</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3.659.743,07</a:t>
                      </a:r>
                    </a:p>
                  </a:txBody>
                  <a:tcPr marL="6752" marR="6752" marT="6752" marB="0" anchor="ctr">
                    <a:lnL>
                      <a:noFill/>
                    </a:lnL>
                    <a:lnR>
                      <a:noFill/>
                    </a:lnR>
                    <a:lnT>
                      <a:noFill/>
                    </a:lnT>
                    <a:lnB>
                      <a:noFill/>
                    </a:lnB>
                    <a:noFill/>
                  </a:tcPr>
                </a:tc>
                <a:extLst>
                  <a:ext uri="{0D108BD9-81ED-4DB2-BD59-A6C34878D82A}">
                    <a16:rowId xmlns:a16="http://schemas.microsoft.com/office/drawing/2014/main" val="3175684875"/>
                  </a:ext>
                </a:extLst>
              </a:tr>
              <a:tr h="281811">
                <a:tc>
                  <a:txBody>
                    <a:bodyPr/>
                    <a:lstStyle/>
                    <a:p>
                      <a:pPr algn="ctr" rtl="0" fontAlgn="ctr"/>
                      <a:r>
                        <a:rPr lang="es-CO" sz="950" b="1" i="0" u="none" strike="noStrike">
                          <a:solidFill>
                            <a:srgbClr val="203864"/>
                          </a:solidFill>
                          <a:effectLst/>
                          <a:latin typeface="Calibri" panose="020F0502020204030204" pitchFamily="34" charset="0"/>
                        </a:rPr>
                        <a:t>Jul a Dic 2021</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3.956</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1.685.942,62</a:t>
                      </a:r>
                    </a:p>
                  </a:txBody>
                  <a:tcPr marL="6752" marR="6752" marT="6752" marB="0" anchor="ctr">
                    <a:lnL>
                      <a:noFill/>
                    </a:lnL>
                    <a:lnR>
                      <a:noFill/>
                    </a:lnR>
                    <a:lnT>
                      <a:noFill/>
                    </a:lnT>
                    <a:lnB>
                      <a:noFill/>
                    </a:lnB>
                    <a:solidFill>
                      <a:srgbClr val="E2EFDA"/>
                    </a:solid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Jul a Dic 2021</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1702</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768.688,97</a:t>
                      </a:r>
                    </a:p>
                  </a:txBody>
                  <a:tcPr marL="6752" marR="6752" marT="6752" marB="0" anchor="ctr">
                    <a:lnL>
                      <a:noFill/>
                    </a:lnL>
                    <a:lnR>
                      <a:noFill/>
                    </a:lnR>
                    <a:lnT>
                      <a:noFill/>
                    </a:lnT>
                    <a:lnB>
                      <a:noFill/>
                    </a:lnB>
                    <a:solidFill>
                      <a:srgbClr val="E2EFDA"/>
                    </a:solid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Jul a Dic 2021</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620</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616.216,97</a:t>
                      </a:r>
                    </a:p>
                  </a:txBody>
                  <a:tcPr marL="6752" marR="6752" marT="6752" marB="0" anchor="ctr">
                    <a:lnL>
                      <a:noFill/>
                    </a:lnL>
                    <a:lnR>
                      <a:noFill/>
                    </a:lnR>
                    <a:lnT>
                      <a:noFill/>
                    </a:lnT>
                    <a:lnB>
                      <a:noFill/>
                    </a:lnB>
                    <a:solidFill>
                      <a:srgbClr val="E2EFDA"/>
                    </a:solid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Jul a Dic 2021</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1159</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785.913,46</a:t>
                      </a:r>
                    </a:p>
                  </a:txBody>
                  <a:tcPr marL="6752" marR="6752" marT="6752" marB="0" anchor="ctr">
                    <a:lnL>
                      <a:noFill/>
                    </a:lnL>
                    <a:lnR>
                      <a:noFill/>
                    </a:lnR>
                    <a:lnT>
                      <a:noFill/>
                    </a:lnT>
                    <a:lnB>
                      <a:noFill/>
                    </a:lnB>
                    <a:solidFill>
                      <a:srgbClr val="E2EFDA"/>
                    </a:solid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Jul a Dic 2021</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658</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566.842,95</a:t>
                      </a:r>
                    </a:p>
                  </a:txBody>
                  <a:tcPr marL="6752" marR="6752" marT="6752" marB="0" anchor="ctr">
                    <a:lnL>
                      <a:noFill/>
                    </a:lnL>
                    <a:lnR>
                      <a:noFill/>
                    </a:lnR>
                    <a:lnT>
                      <a:noFill/>
                    </a:lnT>
                    <a:lnB>
                      <a:noFill/>
                    </a:lnB>
                    <a:solidFill>
                      <a:srgbClr val="E2EFDA"/>
                    </a:solid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Jul a Dic 2021</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8.095</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4.423.604,97</a:t>
                      </a:r>
                    </a:p>
                  </a:txBody>
                  <a:tcPr marL="6752" marR="6752" marT="6752" marB="0" anchor="ctr">
                    <a:lnL>
                      <a:noFill/>
                    </a:lnL>
                    <a:lnR>
                      <a:noFill/>
                    </a:lnR>
                    <a:lnT>
                      <a:noFill/>
                    </a:lnT>
                    <a:lnB>
                      <a:noFill/>
                    </a:lnB>
                    <a:solidFill>
                      <a:srgbClr val="E2EFDA"/>
                    </a:solidFill>
                  </a:tcPr>
                </a:tc>
                <a:extLst>
                  <a:ext uri="{0D108BD9-81ED-4DB2-BD59-A6C34878D82A}">
                    <a16:rowId xmlns:a16="http://schemas.microsoft.com/office/drawing/2014/main" val="3156154730"/>
                  </a:ext>
                </a:extLst>
              </a:tr>
              <a:tr h="281811">
                <a:tc>
                  <a:txBody>
                    <a:bodyPr/>
                    <a:lstStyle/>
                    <a:p>
                      <a:pPr algn="ctr" rtl="0" fontAlgn="ctr"/>
                      <a:r>
                        <a:rPr lang="es-CO" sz="950" b="1" i="0" u="none" strike="noStrike">
                          <a:solidFill>
                            <a:srgbClr val="203864"/>
                          </a:solidFill>
                          <a:effectLst/>
                          <a:latin typeface="Calibri" panose="020F0502020204030204" pitchFamily="34" charset="0"/>
                        </a:rPr>
                        <a:t>Ene a Jun 2022</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7.605</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3.706.970,22</a:t>
                      </a:r>
                    </a:p>
                  </a:txBody>
                  <a:tcPr marL="6752" marR="6752" marT="6752" marB="0" anchor="ctr">
                    <a:lnL>
                      <a:noFill/>
                    </a:lnL>
                    <a:lnR>
                      <a:noFill/>
                    </a:lnR>
                    <a:lnT>
                      <a:noFill/>
                    </a:lnT>
                    <a:lnB>
                      <a:noFill/>
                    </a:lnB>
                    <a:no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Ene a Jun 2022</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2.094</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1.318.790,29</a:t>
                      </a:r>
                    </a:p>
                  </a:txBody>
                  <a:tcPr marL="6752" marR="6752" marT="6752" marB="0" anchor="ctr">
                    <a:lnL>
                      <a:noFill/>
                    </a:lnL>
                    <a:lnR>
                      <a:noFill/>
                    </a:lnR>
                    <a:lnT>
                      <a:noFill/>
                    </a:lnT>
                    <a:lnB>
                      <a:noFill/>
                    </a:lnB>
                    <a:no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Ene a Jun 2022</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1362</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1.121.414,71</a:t>
                      </a:r>
                    </a:p>
                  </a:txBody>
                  <a:tcPr marL="6752" marR="6752" marT="6752" marB="0" anchor="ctr">
                    <a:lnL>
                      <a:noFill/>
                    </a:lnL>
                    <a:lnR>
                      <a:noFill/>
                    </a:lnR>
                    <a:lnT>
                      <a:noFill/>
                    </a:lnT>
                    <a:lnB>
                      <a:noFill/>
                    </a:lnB>
                    <a:no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Ene a Jun 2022</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2561</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1.717.189,90</a:t>
                      </a:r>
                    </a:p>
                  </a:txBody>
                  <a:tcPr marL="6752" marR="6752" marT="6752" marB="0" anchor="ctr">
                    <a:lnL>
                      <a:noFill/>
                    </a:lnL>
                    <a:lnR>
                      <a:noFill/>
                    </a:lnR>
                    <a:lnT>
                      <a:noFill/>
                    </a:lnT>
                    <a:lnB>
                      <a:noFill/>
                    </a:lnB>
                    <a:no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Ene a Jun 2022</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951</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681.767,57</a:t>
                      </a:r>
                    </a:p>
                  </a:txBody>
                  <a:tcPr marL="6752" marR="6752" marT="6752" marB="0" anchor="ctr">
                    <a:lnL>
                      <a:noFill/>
                    </a:lnL>
                    <a:lnR>
                      <a:noFill/>
                    </a:lnR>
                    <a:lnT>
                      <a:noFill/>
                    </a:lnT>
                    <a:lnB>
                      <a:noFill/>
                    </a:lnB>
                    <a:no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Ene a Jun 2022</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14.573</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8.546.132,69</a:t>
                      </a:r>
                    </a:p>
                  </a:txBody>
                  <a:tcPr marL="6752" marR="6752" marT="6752" marB="0" anchor="ctr">
                    <a:lnL>
                      <a:noFill/>
                    </a:lnL>
                    <a:lnR>
                      <a:noFill/>
                    </a:lnR>
                    <a:lnT>
                      <a:noFill/>
                    </a:lnT>
                    <a:lnB>
                      <a:noFill/>
                    </a:lnB>
                    <a:noFill/>
                  </a:tcPr>
                </a:tc>
                <a:extLst>
                  <a:ext uri="{0D108BD9-81ED-4DB2-BD59-A6C34878D82A}">
                    <a16:rowId xmlns:a16="http://schemas.microsoft.com/office/drawing/2014/main" val="3244410793"/>
                  </a:ext>
                </a:extLst>
              </a:tr>
              <a:tr h="281811">
                <a:tc>
                  <a:txBody>
                    <a:bodyPr/>
                    <a:lstStyle/>
                    <a:p>
                      <a:pPr algn="ctr" rtl="0" fontAlgn="ctr"/>
                      <a:r>
                        <a:rPr lang="es-CO" sz="950" b="1" i="0" u="none" strike="noStrike">
                          <a:solidFill>
                            <a:srgbClr val="203864"/>
                          </a:solidFill>
                          <a:effectLst/>
                          <a:latin typeface="Calibri" panose="020F0502020204030204" pitchFamily="34" charset="0"/>
                        </a:rPr>
                        <a:t>Jul a Dic 2022</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6.770</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3.194.038,08</a:t>
                      </a:r>
                    </a:p>
                  </a:txBody>
                  <a:tcPr marL="6752" marR="6752" marT="6752" marB="0" anchor="ctr">
                    <a:lnL>
                      <a:noFill/>
                    </a:lnL>
                    <a:lnR>
                      <a:noFill/>
                    </a:lnR>
                    <a:lnT>
                      <a:noFill/>
                    </a:lnT>
                    <a:lnB>
                      <a:noFill/>
                    </a:lnB>
                    <a:solidFill>
                      <a:srgbClr val="E2EFDA"/>
                    </a:solid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Jul a Dic 2022</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2049</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1.408.084,34</a:t>
                      </a:r>
                    </a:p>
                  </a:txBody>
                  <a:tcPr marL="6752" marR="6752" marT="6752" marB="0" anchor="ctr">
                    <a:lnL>
                      <a:noFill/>
                    </a:lnL>
                    <a:lnR>
                      <a:noFill/>
                    </a:lnR>
                    <a:lnT>
                      <a:noFill/>
                    </a:lnT>
                    <a:lnB>
                      <a:noFill/>
                    </a:lnB>
                    <a:solidFill>
                      <a:srgbClr val="E2EFDA"/>
                    </a:solid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Jul a Dic 2022</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1311</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901.699,45</a:t>
                      </a:r>
                    </a:p>
                  </a:txBody>
                  <a:tcPr marL="6752" marR="6752" marT="6752" marB="0" anchor="ctr">
                    <a:lnL>
                      <a:noFill/>
                    </a:lnL>
                    <a:lnR>
                      <a:noFill/>
                    </a:lnR>
                    <a:lnT>
                      <a:noFill/>
                    </a:lnT>
                    <a:lnB>
                      <a:noFill/>
                    </a:lnB>
                    <a:solidFill>
                      <a:srgbClr val="E2EFDA"/>
                    </a:solid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Jul a Dic 2022</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3135</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1.941.991,36</a:t>
                      </a:r>
                    </a:p>
                  </a:txBody>
                  <a:tcPr marL="6752" marR="6752" marT="6752" marB="0" anchor="ctr">
                    <a:lnL>
                      <a:noFill/>
                    </a:lnL>
                    <a:lnR>
                      <a:noFill/>
                    </a:lnR>
                    <a:lnT>
                      <a:noFill/>
                    </a:lnT>
                    <a:lnB>
                      <a:noFill/>
                    </a:lnB>
                    <a:solidFill>
                      <a:srgbClr val="E2EFDA"/>
                    </a:solid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Jul a Dic 2022</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1008</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610.372,05</a:t>
                      </a:r>
                    </a:p>
                  </a:txBody>
                  <a:tcPr marL="6752" marR="6752" marT="6752" marB="0" anchor="ctr">
                    <a:lnL>
                      <a:noFill/>
                    </a:lnL>
                    <a:lnR>
                      <a:noFill/>
                    </a:lnR>
                    <a:lnT>
                      <a:noFill/>
                    </a:lnT>
                    <a:lnB>
                      <a:noFill/>
                    </a:lnB>
                    <a:solidFill>
                      <a:srgbClr val="E2EFDA"/>
                    </a:solid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Jul a Dic 2022</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14.273</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8.056.185,28</a:t>
                      </a:r>
                    </a:p>
                  </a:txBody>
                  <a:tcPr marL="6752" marR="6752" marT="6752" marB="0" anchor="ctr">
                    <a:lnL>
                      <a:noFill/>
                    </a:lnL>
                    <a:lnR>
                      <a:noFill/>
                    </a:lnR>
                    <a:lnT>
                      <a:noFill/>
                    </a:lnT>
                    <a:lnB>
                      <a:noFill/>
                    </a:lnB>
                    <a:solidFill>
                      <a:srgbClr val="E2EFDA"/>
                    </a:solidFill>
                  </a:tcPr>
                </a:tc>
                <a:extLst>
                  <a:ext uri="{0D108BD9-81ED-4DB2-BD59-A6C34878D82A}">
                    <a16:rowId xmlns:a16="http://schemas.microsoft.com/office/drawing/2014/main" val="4195956231"/>
                  </a:ext>
                </a:extLst>
              </a:tr>
              <a:tr h="281811">
                <a:tc>
                  <a:txBody>
                    <a:bodyPr/>
                    <a:lstStyle/>
                    <a:p>
                      <a:pPr algn="ctr" rtl="0" fontAlgn="ctr"/>
                      <a:r>
                        <a:rPr lang="es-CO" sz="950" b="1" i="0" u="none" strike="noStrike">
                          <a:solidFill>
                            <a:srgbClr val="203864"/>
                          </a:solidFill>
                          <a:effectLst/>
                          <a:latin typeface="Calibri" panose="020F0502020204030204" pitchFamily="34" charset="0"/>
                        </a:rPr>
                        <a:t>Ene a Jun 2023</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6.084</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2.811.307,46</a:t>
                      </a:r>
                    </a:p>
                  </a:txBody>
                  <a:tcPr marL="6752" marR="6752" marT="6752" marB="0" anchor="ctr">
                    <a:lnL>
                      <a:noFill/>
                    </a:lnL>
                    <a:lnR>
                      <a:noFill/>
                    </a:lnR>
                    <a:lnT>
                      <a:noFill/>
                    </a:lnT>
                    <a:lnB>
                      <a:noFill/>
                    </a:lnB>
                    <a:no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Ene a Jun 2023</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1.645</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1.054.878,74</a:t>
                      </a:r>
                    </a:p>
                  </a:txBody>
                  <a:tcPr marL="6752" marR="6752" marT="6752" marB="0" anchor="ctr">
                    <a:lnL>
                      <a:noFill/>
                    </a:lnL>
                    <a:lnR>
                      <a:noFill/>
                    </a:lnR>
                    <a:lnT>
                      <a:noFill/>
                    </a:lnT>
                    <a:lnB>
                      <a:noFill/>
                    </a:lnB>
                    <a:no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Ene a Jun 2023</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1112</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779.738,57</a:t>
                      </a:r>
                    </a:p>
                  </a:txBody>
                  <a:tcPr marL="6752" marR="6752" marT="6752" marB="0" anchor="ctr">
                    <a:lnL>
                      <a:noFill/>
                    </a:lnL>
                    <a:lnR>
                      <a:noFill/>
                    </a:lnR>
                    <a:lnT>
                      <a:noFill/>
                    </a:lnT>
                    <a:lnB>
                      <a:noFill/>
                    </a:lnB>
                    <a:no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Ene a Jun 2023</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3.060</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1.917.219,63</a:t>
                      </a:r>
                    </a:p>
                  </a:txBody>
                  <a:tcPr marL="6752" marR="6752" marT="6752" marB="0" anchor="ctr">
                    <a:lnL>
                      <a:noFill/>
                    </a:lnL>
                    <a:lnR>
                      <a:noFill/>
                    </a:lnR>
                    <a:lnT>
                      <a:noFill/>
                    </a:lnT>
                    <a:lnB>
                      <a:noFill/>
                    </a:lnB>
                    <a:no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Ene a Jun 2023</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893</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546.778,12</a:t>
                      </a:r>
                    </a:p>
                  </a:txBody>
                  <a:tcPr marL="6752" marR="6752" marT="6752" marB="0" anchor="ctr">
                    <a:lnL>
                      <a:noFill/>
                    </a:lnL>
                    <a:lnR>
                      <a:noFill/>
                    </a:lnR>
                    <a:lnT>
                      <a:noFill/>
                    </a:lnT>
                    <a:lnB>
                      <a:noFill/>
                    </a:lnB>
                    <a:no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Ene a Jun 2023</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12.794</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7.109.922,52</a:t>
                      </a:r>
                    </a:p>
                  </a:txBody>
                  <a:tcPr marL="6752" marR="6752" marT="6752" marB="0" anchor="ctr">
                    <a:lnL>
                      <a:noFill/>
                    </a:lnL>
                    <a:lnR>
                      <a:noFill/>
                    </a:lnR>
                    <a:lnT>
                      <a:noFill/>
                    </a:lnT>
                    <a:lnB>
                      <a:noFill/>
                    </a:lnB>
                    <a:noFill/>
                  </a:tcPr>
                </a:tc>
                <a:extLst>
                  <a:ext uri="{0D108BD9-81ED-4DB2-BD59-A6C34878D82A}">
                    <a16:rowId xmlns:a16="http://schemas.microsoft.com/office/drawing/2014/main" val="1613675187"/>
                  </a:ext>
                </a:extLst>
              </a:tr>
              <a:tr h="281811">
                <a:tc>
                  <a:txBody>
                    <a:bodyPr/>
                    <a:lstStyle/>
                    <a:p>
                      <a:pPr algn="ctr" rtl="0" fontAlgn="ctr"/>
                      <a:r>
                        <a:rPr lang="es-CO" sz="950" b="1" i="0" u="none" strike="noStrike">
                          <a:solidFill>
                            <a:srgbClr val="203864"/>
                          </a:solidFill>
                          <a:effectLst/>
                          <a:latin typeface="Calibri" panose="020F0502020204030204" pitchFamily="34" charset="0"/>
                        </a:rPr>
                        <a:t>Jul a Dic 2023</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8.071</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3.702.512,08</a:t>
                      </a:r>
                    </a:p>
                  </a:txBody>
                  <a:tcPr marL="6752" marR="6752" marT="6752" marB="0" anchor="ctr">
                    <a:lnL>
                      <a:noFill/>
                    </a:lnL>
                    <a:lnR>
                      <a:noFill/>
                    </a:lnR>
                    <a:lnT>
                      <a:noFill/>
                    </a:lnT>
                    <a:lnB>
                      <a:noFill/>
                    </a:lnB>
                    <a:solidFill>
                      <a:srgbClr val="E2EFDA"/>
                    </a:solid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Jul a Dic 2023</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2152</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1.443.945,09</a:t>
                      </a:r>
                    </a:p>
                  </a:txBody>
                  <a:tcPr marL="6752" marR="6752" marT="6752" marB="0" anchor="ctr">
                    <a:lnL>
                      <a:noFill/>
                    </a:lnL>
                    <a:lnR>
                      <a:noFill/>
                    </a:lnR>
                    <a:lnT>
                      <a:noFill/>
                    </a:lnT>
                    <a:lnB>
                      <a:noFill/>
                    </a:lnB>
                    <a:solidFill>
                      <a:srgbClr val="E2EFDA"/>
                    </a:solid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Jul a Dic 2023</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1354</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964.711,01</a:t>
                      </a:r>
                    </a:p>
                  </a:txBody>
                  <a:tcPr marL="6752" marR="6752" marT="6752" marB="0" anchor="ctr">
                    <a:lnL>
                      <a:noFill/>
                    </a:lnL>
                    <a:lnR>
                      <a:noFill/>
                    </a:lnR>
                    <a:lnT>
                      <a:noFill/>
                    </a:lnT>
                    <a:lnB>
                      <a:noFill/>
                    </a:lnB>
                    <a:solidFill>
                      <a:srgbClr val="E2EFDA"/>
                    </a:solid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Jul a Dic 2023</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3054</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1.894.142,46</a:t>
                      </a:r>
                    </a:p>
                  </a:txBody>
                  <a:tcPr marL="6752" marR="6752" marT="6752" marB="0" anchor="ctr">
                    <a:lnL>
                      <a:noFill/>
                    </a:lnL>
                    <a:lnR>
                      <a:noFill/>
                    </a:lnR>
                    <a:lnT>
                      <a:noFill/>
                    </a:lnT>
                    <a:lnB>
                      <a:noFill/>
                    </a:lnB>
                    <a:solidFill>
                      <a:srgbClr val="E2EFDA"/>
                    </a:solid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Jul a Dic 2023</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1152</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760.808,66</a:t>
                      </a:r>
                    </a:p>
                  </a:txBody>
                  <a:tcPr marL="6752" marR="6752" marT="6752" marB="0" anchor="ctr">
                    <a:lnL>
                      <a:noFill/>
                    </a:lnL>
                    <a:lnR>
                      <a:noFill/>
                    </a:lnR>
                    <a:lnT>
                      <a:noFill/>
                    </a:lnT>
                    <a:lnB>
                      <a:noFill/>
                    </a:lnB>
                    <a:solidFill>
                      <a:srgbClr val="E2EFDA"/>
                    </a:solid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Jul a Dic 2023</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15.783</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8.766.119,30</a:t>
                      </a:r>
                    </a:p>
                  </a:txBody>
                  <a:tcPr marL="6752" marR="6752" marT="6752" marB="0" anchor="ctr">
                    <a:lnL>
                      <a:noFill/>
                    </a:lnL>
                    <a:lnR>
                      <a:noFill/>
                    </a:lnR>
                    <a:lnT>
                      <a:noFill/>
                    </a:lnT>
                    <a:lnB>
                      <a:noFill/>
                    </a:lnB>
                    <a:solidFill>
                      <a:srgbClr val="E2EFDA"/>
                    </a:solidFill>
                  </a:tcPr>
                </a:tc>
                <a:extLst>
                  <a:ext uri="{0D108BD9-81ED-4DB2-BD59-A6C34878D82A}">
                    <a16:rowId xmlns:a16="http://schemas.microsoft.com/office/drawing/2014/main" val="3913037082"/>
                  </a:ext>
                </a:extLst>
              </a:tr>
              <a:tr h="251483">
                <a:tc>
                  <a:txBody>
                    <a:bodyPr/>
                    <a:lstStyle/>
                    <a:p>
                      <a:pPr algn="ctr" rtl="0" fontAlgn="ctr"/>
                      <a:r>
                        <a:rPr lang="es-CO" sz="950" b="1" i="0" u="none" strike="noStrike">
                          <a:solidFill>
                            <a:srgbClr val="203864"/>
                          </a:solidFill>
                          <a:effectLst/>
                          <a:latin typeface="Calibri" panose="020F0502020204030204" pitchFamily="34" charset="0"/>
                        </a:rPr>
                        <a:t>TOTAL</a:t>
                      </a:r>
                    </a:p>
                  </a:txBody>
                  <a:tcPr marL="6752" marR="6752" marT="6752"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a:solidFill>
                            <a:srgbClr val="203864"/>
                          </a:solidFill>
                          <a:effectLst/>
                          <a:latin typeface="Calibri" panose="020F0502020204030204" pitchFamily="34" charset="0"/>
                        </a:rPr>
                        <a:t>48.925</a:t>
                      </a:r>
                    </a:p>
                  </a:txBody>
                  <a:tcPr marL="6752" marR="6752" marT="6752"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a:solidFill>
                            <a:srgbClr val="203864"/>
                          </a:solidFill>
                          <a:effectLst/>
                          <a:latin typeface="Calibri" panose="020F0502020204030204" pitchFamily="34" charset="0"/>
                        </a:rPr>
                        <a:t>24.290.624,9</a:t>
                      </a:r>
                    </a:p>
                  </a:txBody>
                  <a:tcPr marL="6752" marR="6752" marT="6752"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1" i="0" u="none" strike="noStrike">
                          <a:solidFill>
                            <a:srgbClr val="203864"/>
                          </a:solidFill>
                          <a:effectLst/>
                          <a:latin typeface="Calibri" panose="020F0502020204030204" pitchFamily="34" charset="0"/>
                        </a:rPr>
                        <a:t>TOTAL</a:t>
                      </a:r>
                    </a:p>
                  </a:txBody>
                  <a:tcPr marL="6752" marR="6752" marT="6752"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a:solidFill>
                            <a:srgbClr val="203864"/>
                          </a:solidFill>
                          <a:effectLst/>
                          <a:latin typeface="Calibri" panose="020F0502020204030204" pitchFamily="34" charset="0"/>
                        </a:rPr>
                        <a:t>16.716</a:t>
                      </a:r>
                    </a:p>
                  </a:txBody>
                  <a:tcPr marL="6752" marR="6752" marT="6752"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a:solidFill>
                            <a:srgbClr val="203864"/>
                          </a:solidFill>
                          <a:effectLst/>
                          <a:latin typeface="Calibri" panose="020F0502020204030204" pitchFamily="34" charset="0"/>
                        </a:rPr>
                        <a:t>8.798.185,3</a:t>
                      </a:r>
                    </a:p>
                  </a:txBody>
                  <a:tcPr marL="6752" marR="6752" marT="6752"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1" i="0" u="none" strike="noStrike">
                          <a:solidFill>
                            <a:srgbClr val="203864"/>
                          </a:solidFill>
                          <a:effectLst/>
                          <a:latin typeface="Calibri" panose="020F0502020204030204" pitchFamily="34" charset="0"/>
                        </a:rPr>
                        <a:t>TOTAL</a:t>
                      </a:r>
                    </a:p>
                  </a:txBody>
                  <a:tcPr marL="6752" marR="6752" marT="6752"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a:solidFill>
                            <a:srgbClr val="203864"/>
                          </a:solidFill>
                          <a:effectLst/>
                          <a:latin typeface="Calibri" panose="020F0502020204030204" pitchFamily="34" charset="0"/>
                        </a:rPr>
                        <a:t>7.613</a:t>
                      </a:r>
                    </a:p>
                  </a:txBody>
                  <a:tcPr marL="6752" marR="6752" marT="6752"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a:solidFill>
                            <a:srgbClr val="203864"/>
                          </a:solidFill>
                          <a:effectLst/>
                          <a:latin typeface="Calibri" panose="020F0502020204030204" pitchFamily="34" charset="0"/>
                        </a:rPr>
                        <a:t>6.315.907,6</a:t>
                      </a:r>
                    </a:p>
                  </a:txBody>
                  <a:tcPr marL="6752" marR="6752" marT="6752"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1" i="0" u="none" strike="noStrike">
                          <a:solidFill>
                            <a:srgbClr val="203864"/>
                          </a:solidFill>
                          <a:effectLst/>
                          <a:latin typeface="Calibri" panose="020F0502020204030204" pitchFamily="34" charset="0"/>
                        </a:rPr>
                        <a:t>TOTAL</a:t>
                      </a:r>
                    </a:p>
                  </a:txBody>
                  <a:tcPr marL="6752" marR="6752" marT="6752"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a:solidFill>
                            <a:srgbClr val="203864"/>
                          </a:solidFill>
                          <a:effectLst/>
                          <a:latin typeface="Calibri" panose="020F0502020204030204" pitchFamily="34" charset="0"/>
                        </a:rPr>
                        <a:t>16.940</a:t>
                      </a:r>
                    </a:p>
                  </a:txBody>
                  <a:tcPr marL="6752" marR="6752" marT="6752"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a:solidFill>
                            <a:srgbClr val="203864"/>
                          </a:solidFill>
                          <a:effectLst/>
                          <a:latin typeface="Calibri" panose="020F0502020204030204" pitchFamily="34" charset="0"/>
                        </a:rPr>
                        <a:t>11.366.070,7</a:t>
                      </a:r>
                    </a:p>
                  </a:txBody>
                  <a:tcPr marL="6752" marR="6752" marT="6752"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1" i="0" u="none" strike="noStrike">
                          <a:solidFill>
                            <a:srgbClr val="203864"/>
                          </a:solidFill>
                          <a:effectLst/>
                          <a:latin typeface="Calibri" panose="020F0502020204030204" pitchFamily="34" charset="0"/>
                        </a:rPr>
                        <a:t>TOTAL</a:t>
                      </a:r>
                    </a:p>
                  </a:txBody>
                  <a:tcPr marL="6752" marR="6752" marT="6752"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a:solidFill>
                            <a:srgbClr val="203864"/>
                          </a:solidFill>
                          <a:effectLst/>
                          <a:latin typeface="Calibri" panose="020F0502020204030204" pitchFamily="34" charset="0"/>
                        </a:rPr>
                        <a:t>7.164</a:t>
                      </a:r>
                    </a:p>
                  </a:txBody>
                  <a:tcPr marL="6752" marR="6752" marT="6752"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a:solidFill>
                            <a:srgbClr val="203864"/>
                          </a:solidFill>
                          <a:effectLst/>
                          <a:latin typeface="Calibri" panose="020F0502020204030204" pitchFamily="34" charset="0"/>
                        </a:rPr>
                        <a:t>5.828.860,1</a:t>
                      </a:r>
                    </a:p>
                  </a:txBody>
                  <a:tcPr marL="6752" marR="6752" marT="6752"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1" i="0" u="none" strike="noStrike">
                          <a:solidFill>
                            <a:srgbClr val="203864"/>
                          </a:solidFill>
                          <a:effectLst/>
                          <a:latin typeface="Calibri" panose="020F0502020204030204" pitchFamily="34" charset="0"/>
                        </a:rPr>
                        <a:t>TOTAL</a:t>
                      </a:r>
                    </a:p>
                  </a:txBody>
                  <a:tcPr marL="6752" marR="6752" marT="6752"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a:solidFill>
                            <a:srgbClr val="203864"/>
                          </a:solidFill>
                          <a:effectLst/>
                          <a:latin typeface="Calibri" panose="020F0502020204030204" pitchFamily="34" charset="0"/>
                        </a:rPr>
                        <a:t>97.178</a:t>
                      </a:r>
                    </a:p>
                  </a:txBody>
                  <a:tcPr marL="6752" marR="6752" marT="6752"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dirty="0">
                          <a:solidFill>
                            <a:srgbClr val="203864"/>
                          </a:solidFill>
                          <a:effectLst/>
                          <a:latin typeface="Calibri" panose="020F0502020204030204" pitchFamily="34" charset="0"/>
                        </a:rPr>
                        <a:t>56.474.058,4</a:t>
                      </a:r>
                    </a:p>
                  </a:txBody>
                  <a:tcPr marL="6752" marR="6752" marT="6752" marB="0" anchor="ctr">
                    <a:lnL>
                      <a:noFill/>
                    </a:lnL>
                    <a:lnR>
                      <a:noFill/>
                    </a:lnR>
                    <a:lnT>
                      <a:noFill/>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1089582355"/>
                  </a:ext>
                </a:extLst>
              </a:tr>
            </a:tbl>
          </a:graphicData>
        </a:graphic>
      </p:graphicFrame>
    </p:spTree>
    <p:extLst>
      <p:ext uri="{BB962C8B-B14F-4D97-AF65-F5344CB8AC3E}">
        <p14:creationId xmlns:p14="http://schemas.microsoft.com/office/powerpoint/2010/main" val="3977248392"/>
      </p:ext>
    </p:extLst>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1FD6F409-70E3-47BC-A994-98B75A9A91B6}"/>
              </a:ext>
            </a:extLst>
          </p:cNvPr>
          <p:cNvSpPr>
            <a:spLocks noGrp="1"/>
          </p:cNvSpPr>
          <p:nvPr>
            <p:ph type="title"/>
          </p:nvPr>
        </p:nvSpPr>
        <p:spPr>
          <a:xfrm>
            <a:off x="1308100" y="759982"/>
            <a:ext cx="10553699" cy="546298"/>
          </a:xfrm>
        </p:spPr>
        <p:txBody>
          <a:bodyPr vert="horz" lIns="91440" tIns="45720" rIns="91440" bIns="45720" rtlCol="0" anchor="ctr">
            <a:noAutofit/>
          </a:bodyPr>
          <a:lstStyle/>
          <a:p>
            <a:pPr lvl="1" algn="l">
              <a:tabLst>
                <a:tab pos="914400" algn="l"/>
              </a:tabLst>
            </a:pPr>
            <a:r>
              <a:rPr lang="es-CO" sz="1600" dirty="0">
                <a:solidFill>
                  <a:schemeClr val="tx1"/>
                </a:solidFill>
                <a:latin typeface="Candara" panose="020E0502030303020204" pitchFamily="34" charset="0"/>
              </a:rPr>
              <a:t>	       </a:t>
            </a:r>
            <a:r>
              <a:rPr lang="es-CO" sz="1600" cap="small" dirty="0">
                <a:solidFill>
                  <a:schemeClr val="accent1">
                    <a:lumMod val="50000"/>
                  </a:schemeClr>
                </a:solidFill>
                <a:latin typeface="Candara" panose="020E0502030303020204" pitchFamily="34" charset="0"/>
              </a:rPr>
              <a:t>Frecuencias adicionales de Lavado de Áreas Públicas, CONSOLIDADO DE LAVADOS EJECUTADOS – 2024</a:t>
            </a:r>
            <a:br>
              <a:rPr lang="es-CO" sz="1600" cap="small" dirty="0">
                <a:solidFill>
                  <a:schemeClr val="accent1">
                    <a:lumMod val="50000"/>
                  </a:schemeClr>
                </a:solidFill>
                <a:latin typeface="Candara" panose="020E0502030303020204" pitchFamily="34" charset="0"/>
              </a:rPr>
            </a:br>
            <a:endParaRPr lang="es-CO" sz="1600" cap="small" dirty="0">
              <a:solidFill>
                <a:schemeClr val="accent1">
                  <a:lumMod val="50000"/>
                </a:schemeClr>
              </a:solidFill>
              <a:latin typeface="Candara" panose="020E0502030303020204" pitchFamily="34" charset="0"/>
            </a:endParaRPr>
          </a:p>
        </p:txBody>
      </p:sp>
      <p:sp>
        <p:nvSpPr>
          <p:cNvPr id="21" name="CuadroTexto 20">
            <a:extLst>
              <a:ext uri="{FF2B5EF4-FFF2-40B4-BE49-F238E27FC236}">
                <a16:creationId xmlns:a16="http://schemas.microsoft.com/office/drawing/2014/main" id="{B9FD863B-A59E-4582-A76F-12FF9C78D58C}"/>
              </a:ext>
            </a:extLst>
          </p:cNvPr>
          <p:cNvSpPr txBox="1"/>
          <p:nvPr/>
        </p:nvSpPr>
        <p:spPr>
          <a:xfrm>
            <a:off x="2310063" y="21920"/>
            <a:ext cx="9881937" cy="646331"/>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marL="457200" marR="0" lvl="1" indent="0" algn="l" defTabSz="914400" rtl="0" eaLnBrk="1" fontAlgn="auto" latinLnBrk="0" hangingPunct="1">
              <a:lnSpc>
                <a:spcPct val="100000"/>
              </a:lnSpc>
              <a:spcBef>
                <a:spcPts val="0"/>
              </a:spcBef>
              <a:spcAft>
                <a:spcPts val="0"/>
              </a:spcAft>
              <a:buClrTx/>
              <a:buSzTx/>
              <a:buFontTx/>
              <a:buNone/>
              <a:tabLst>
                <a:tab pos="914400" algn="l"/>
              </a:tabLst>
              <a:defRPr/>
            </a:pPr>
            <a:r>
              <a:rPr kumimoji="0" lang="es-CO" sz="3600" b="1" i="0" u="none" strike="noStrike" kern="0" cap="small" spc="0" normalizeH="0" baseline="0" noProof="0" dirty="0">
                <a:ln>
                  <a:noFill/>
                </a:ln>
                <a:solidFill>
                  <a:srgbClr val="4472C4">
                    <a:lumMod val="50000"/>
                  </a:srgbClr>
                </a:solidFill>
                <a:effectLst/>
                <a:uLnTx/>
                <a:uFillTx/>
                <a:latin typeface="Candara" panose="020E0502030303020204" pitchFamily="34" charset="0"/>
                <a:ea typeface="+mn-ea"/>
                <a:cs typeface="+mn-cs"/>
              </a:rPr>
              <a:t>OBLIGACIONES DE HACER</a:t>
            </a:r>
            <a:r>
              <a:rPr kumimoji="0" lang="es-CO" sz="2000" b="1" i="0" u="none" strike="noStrike" kern="1200" cap="small" spc="0" normalizeH="0" baseline="0" noProof="0" dirty="0">
                <a:ln>
                  <a:noFill/>
                </a:ln>
                <a:solidFill>
                  <a:prstClr val="white"/>
                </a:solidFill>
                <a:effectLst/>
                <a:uLnTx/>
                <a:uFillTx/>
                <a:latin typeface="Candara" panose="020E0502030303020204" pitchFamily="34" charset="0"/>
                <a:ea typeface="+mn-ea"/>
                <a:cs typeface="+mn-cs"/>
              </a:rPr>
              <a:t>         </a:t>
            </a:r>
            <a:r>
              <a:rPr kumimoji="0" lang="es-CO" sz="1400" b="1" i="0" u="none" strike="noStrike" kern="1200" cap="small" spc="0" normalizeH="0" baseline="0" noProof="0" dirty="0">
                <a:ln>
                  <a:noFill/>
                </a:ln>
                <a:solidFill>
                  <a:prstClr val="white"/>
                </a:solidFill>
                <a:effectLst/>
                <a:uLnTx/>
                <a:uFillTx/>
                <a:latin typeface="Candara" panose="020E0502030303020204" pitchFamily="34" charset="0"/>
                <a:ea typeface="+mn-ea"/>
                <a:cs typeface="+mn-cs"/>
              </a:rPr>
              <a:t>MAYOR ACOGIDA AL ESQUEMA DE</a:t>
            </a:r>
            <a:endParaRPr kumimoji="0" lang="es-CO" sz="2000" b="1" i="0" u="none" strike="noStrike" kern="1200" cap="small" spc="0" normalizeH="0" baseline="0" noProof="0" dirty="0">
              <a:ln>
                <a:noFill/>
              </a:ln>
              <a:solidFill>
                <a:prstClr val="white"/>
              </a:solidFill>
              <a:effectLst/>
              <a:uLnTx/>
              <a:uFillTx/>
              <a:latin typeface="Candara" panose="020E0502030303020204" pitchFamily="34" charset="0"/>
              <a:ea typeface="+mn-ea"/>
              <a:cs typeface="+mn-cs"/>
            </a:endParaRPr>
          </a:p>
        </p:txBody>
      </p:sp>
      <p:pic>
        <p:nvPicPr>
          <p:cNvPr id="26" name="Imagen 25">
            <a:extLst>
              <a:ext uri="{FF2B5EF4-FFF2-40B4-BE49-F238E27FC236}">
                <a16:creationId xmlns:a16="http://schemas.microsoft.com/office/drawing/2014/main" id="{29C3E140-3E01-4629-9B8A-3F92FF178A0C}"/>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715763" y="156825"/>
            <a:ext cx="1443585" cy="879738"/>
          </a:xfrm>
          <a:prstGeom prst="rect">
            <a:avLst/>
          </a:prstGeom>
        </p:spPr>
      </p:pic>
      <p:cxnSp>
        <p:nvCxnSpPr>
          <p:cNvPr id="24" name="Conector recto 23">
            <a:extLst>
              <a:ext uri="{FF2B5EF4-FFF2-40B4-BE49-F238E27FC236}">
                <a16:creationId xmlns:a16="http://schemas.microsoft.com/office/drawing/2014/main" id="{9FACE898-24B0-4A15-A9D1-74AB61F6FC94}"/>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4" name="Imagen 13">
            <a:extLst>
              <a:ext uri="{FF2B5EF4-FFF2-40B4-BE49-F238E27FC236}">
                <a16:creationId xmlns:a16="http://schemas.microsoft.com/office/drawing/2014/main" id="{520EC3A3-343F-43F6-BA03-2F745CCD9EFB}"/>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721184" y="1382237"/>
            <a:ext cx="993389" cy="780399"/>
          </a:xfrm>
          <a:prstGeom prst="rect">
            <a:avLst/>
          </a:prstGeom>
        </p:spPr>
      </p:pic>
      <p:pic>
        <p:nvPicPr>
          <p:cNvPr id="15" name="Imagen 14">
            <a:extLst>
              <a:ext uri="{FF2B5EF4-FFF2-40B4-BE49-F238E27FC236}">
                <a16:creationId xmlns:a16="http://schemas.microsoft.com/office/drawing/2014/main" id="{9241F5C3-483F-464A-8D5F-F31FBE575542}"/>
              </a:ext>
            </a:extLst>
          </p:cNvPr>
          <p:cNvPicPr>
            <a:picLocks noChangeAspect="1"/>
          </p:cNvPicPr>
          <p:nvPr/>
        </p:nvPicPr>
        <p:blipFill rotWithShape="1">
          <a:blip r:embed="rId5" cstate="email">
            <a:extLst>
              <a:ext uri="{28A0092B-C50C-407E-A947-70E740481C1C}">
                <a14:useLocalDpi xmlns:a14="http://schemas.microsoft.com/office/drawing/2010/main"/>
              </a:ext>
            </a:extLst>
          </a:blip>
          <a:srcRect l="12658" t="17307" r="12911" b="19214"/>
          <a:stretch/>
        </p:blipFill>
        <p:spPr>
          <a:xfrm>
            <a:off x="2485840" y="1427062"/>
            <a:ext cx="1427930" cy="808731"/>
          </a:xfrm>
          <a:prstGeom prst="rect">
            <a:avLst/>
          </a:prstGeom>
        </p:spPr>
      </p:pic>
      <p:pic>
        <p:nvPicPr>
          <p:cNvPr id="17" name="Imagen 16">
            <a:extLst>
              <a:ext uri="{FF2B5EF4-FFF2-40B4-BE49-F238E27FC236}">
                <a16:creationId xmlns:a16="http://schemas.microsoft.com/office/drawing/2014/main" id="{987D619D-417D-46BA-95A6-84142DE8EAA8}"/>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6302654" y="1708621"/>
            <a:ext cx="1347315" cy="317332"/>
          </a:xfrm>
          <a:prstGeom prst="rect">
            <a:avLst/>
          </a:prstGeom>
        </p:spPr>
      </p:pic>
      <p:pic>
        <p:nvPicPr>
          <p:cNvPr id="18" name="Imagen 17">
            <a:extLst>
              <a:ext uri="{FF2B5EF4-FFF2-40B4-BE49-F238E27FC236}">
                <a16:creationId xmlns:a16="http://schemas.microsoft.com/office/drawing/2014/main" id="{A90FFA3E-C902-4870-8749-49835E5867ED}"/>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8235844" y="1603615"/>
            <a:ext cx="1347315" cy="455624"/>
          </a:xfrm>
          <a:prstGeom prst="rect">
            <a:avLst/>
          </a:prstGeom>
        </p:spPr>
      </p:pic>
      <p:sp>
        <p:nvSpPr>
          <p:cNvPr id="19" name="CuadroTexto 18">
            <a:extLst>
              <a:ext uri="{FF2B5EF4-FFF2-40B4-BE49-F238E27FC236}">
                <a16:creationId xmlns:a16="http://schemas.microsoft.com/office/drawing/2014/main" id="{7C05DAD5-B51F-443D-8089-75240B83F647}"/>
              </a:ext>
            </a:extLst>
          </p:cNvPr>
          <p:cNvSpPr txBox="1"/>
          <p:nvPr/>
        </p:nvSpPr>
        <p:spPr>
          <a:xfrm>
            <a:off x="10022730" y="1544121"/>
            <a:ext cx="1714810" cy="64633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CO" sz="3600" b="1" i="0" u="none" strike="noStrike" kern="0" cap="small" spc="0" normalizeH="0" baseline="0" noProof="0">
                <a:ln>
                  <a:noFill/>
                </a:ln>
                <a:solidFill>
                  <a:srgbClr val="4472C4">
                    <a:lumMod val="50000"/>
                  </a:srgbClr>
                </a:solidFill>
                <a:effectLst/>
                <a:uLnTx/>
                <a:uFillTx/>
                <a:latin typeface="Candara" panose="020E0502030303020204" pitchFamily="34" charset="0"/>
                <a:ea typeface="+mn-ea"/>
                <a:cs typeface="+mn-cs"/>
              </a:rPr>
              <a:t>TOTAL</a:t>
            </a:r>
            <a:endParaRPr kumimoji="0" lang="es-CO"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27" name="Picture 2">
            <a:extLst>
              <a:ext uri="{FF2B5EF4-FFF2-40B4-BE49-F238E27FC236}">
                <a16:creationId xmlns:a16="http://schemas.microsoft.com/office/drawing/2014/main" id="{9ADA2605-91E5-48A1-84BC-F84B0BAC3431}"/>
              </a:ext>
            </a:extLst>
          </p:cNvPr>
          <p:cNvPicPr>
            <a:picLocks noChangeAspect="1" noChangeArrowheads="1"/>
          </p:cNvPicPr>
          <p:nvPr/>
        </p:nvPicPr>
        <p:blipFill rotWithShape="1">
          <a:blip r:embed="rId8" cstate="email">
            <a:extLst>
              <a:ext uri="{28A0092B-C50C-407E-A947-70E740481C1C}">
                <a14:useLocalDpi xmlns:a14="http://schemas.microsoft.com/office/drawing/2010/main"/>
              </a:ext>
            </a:extLst>
          </a:blip>
          <a:srcRect/>
          <a:stretch/>
        </p:blipFill>
        <p:spPr bwMode="auto">
          <a:xfrm>
            <a:off x="4437835" y="1746548"/>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8" name="Picture 2">
            <a:extLst>
              <a:ext uri="{FF2B5EF4-FFF2-40B4-BE49-F238E27FC236}">
                <a16:creationId xmlns:a16="http://schemas.microsoft.com/office/drawing/2014/main" id="{01DF6A8E-449C-4CB3-B4AD-8103619CC815}"/>
              </a:ext>
            </a:extLst>
          </p:cNvPr>
          <p:cNvPicPr>
            <a:picLocks noChangeAspect="1" noChangeArrowheads="1"/>
          </p:cNvPicPr>
          <p:nvPr/>
        </p:nvPicPr>
        <p:blipFill rotWithShape="1">
          <a:blip r:embed="rId9" cstate="email">
            <a:extLst>
              <a:ext uri="{28A0092B-C50C-407E-A947-70E740481C1C}">
                <a14:useLocalDpi xmlns:a14="http://schemas.microsoft.com/office/drawing/2010/main"/>
              </a:ext>
            </a:extLst>
          </a:blip>
          <a:srcRect/>
          <a:stretch/>
        </p:blipFill>
        <p:spPr bwMode="auto">
          <a:xfrm>
            <a:off x="4437835" y="1066161"/>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2" name="CuadroTexto 21">
            <a:extLst>
              <a:ext uri="{FF2B5EF4-FFF2-40B4-BE49-F238E27FC236}">
                <a16:creationId xmlns:a16="http://schemas.microsoft.com/office/drawing/2014/main" id="{795790A5-1AE5-443B-8754-0D1D2CB3FEB5}"/>
              </a:ext>
            </a:extLst>
          </p:cNvPr>
          <p:cNvSpPr txBox="1"/>
          <p:nvPr/>
        </p:nvSpPr>
        <p:spPr>
          <a:xfrm>
            <a:off x="229431" y="6323777"/>
            <a:ext cx="11564509"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9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Fuente: Informe de los Concesionarios</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9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Periodo comprendido entre el 1 de enero de 2024 y el 31 de marzo de 2024</a:t>
            </a:r>
          </a:p>
        </p:txBody>
      </p:sp>
      <p:graphicFrame>
        <p:nvGraphicFramePr>
          <p:cNvPr id="5" name="Tabla 4">
            <a:extLst>
              <a:ext uri="{FF2B5EF4-FFF2-40B4-BE49-F238E27FC236}">
                <a16:creationId xmlns:a16="http://schemas.microsoft.com/office/drawing/2014/main" id="{8E1A28FF-7D63-2A41-8DE9-B97279B9324D}"/>
              </a:ext>
            </a:extLst>
          </p:cNvPr>
          <p:cNvGraphicFramePr>
            <a:graphicFrameLocks noGrp="1"/>
          </p:cNvGraphicFramePr>
          <p:nvPr/>
        </p:nvGraphicFramePr>
        <p:xfrm>
          <a:off x="327660" y="2552612"/>
          <a:ext cx="11409886" cy="1283440"/>
        </p:xfrm>
        <a:graphic>
          <a:graphicData uri="http://schemas.openxmlformats.org/drawingml/2006/table">
            <a:tbl>
              <a:tblPr/>
              <a:tblGrid>
                <a:gridCol w="586124">
                  <a:extLst>
                    <a:ext uri="{9D8B030D-6E8A-4147-A177-3AD203B41FA5}">
                      <a16:colId xmlns:a16="http://schemas.microsoft.com/office/drawing/2014/main" val="2942961586"/>
                    </a:ext>
                  </a:extLst>
                </a:gridCol>
                <a:gridCol w="586124">
                  <a:extLst>
                    <a:ext uri="{9D8B030D-6E8A-4147-A177-3AD203B41FA5}">
                      <a16:colId xmlns:a16="http://schemas.microsoft.com/office/drawing/2014/main" val="462280945"/>
                    </a:ext>
                  </a:extLst>
                </a:gridCol>
                <a:gridCol w="683811">
                  <a:extLst>
                    <a:ext uri="{9D8B030D-6E8A-4147-A177-3AD203B41FA5}">
                      <a16:colId xmlns:a16="http://schemas.microsoft.com/office/drawing/2014/main" val="3809504249"/>
                    </a:ext>
                  </a:extLst>
                </a:gridCol>
                <a:gridCol w="117226">
                  <a:extLst>
                    <a:ext uri="{9D8B030D-6E8A-4147-A177-3AD203B41FA5}">
                      <a16:colId xmlns:a16="http://schemas.microsoft.com/office/drawing/2014/main" val="2271196220"/>
                    </a:ext>
                  </a:extLst>
                </a:gridCol>
                <a:gridCol w="586124">
                  <a:extLst>
                    <a:ext uri="{9D8B030D-6E8A-4147-A177-3AD203B41FA5}">
                      <a16:colId xmlns:a16="http://schemas.microsoft.com/office/drawing/2014/main" val="1773325640"/>
                    </a:ext>
                  </a:extLst>
                </a:gridCol>
                <a:gridCol w="586124">
                  <a:extLst>
                    <a:ext uri="{9D8B030D-6E8A-4147-A177-3AD203B41FA5}">
                      <a16:colId xmlns:a16="http://schemas.microsoft.com/office/drawing/2014/main" val="1449896292"/>
                    </a:ext>
                  </a:extLst>
                </a:gridCol>
                <a:gridCol w="586124">
                  <a:extLst>
                    <a:ext uri="{9D8B030D-6E8A-4147-A177-3AD203B41FA5}">
                      <a16:colId xmlns:a16="http://schemas.microsoft.com/office/drawing/2014/main" val="119698092"/>
                    </a:ext>
                  </a:extLst>
                </a:gridCol>
                <a:gridCol w="117226">
                  <a:extLst>
                    <a:ext uri="{9D8B030D-6E8A-4147-A177-3AD203B41FA5}">
                      <a16:colId xmlns:a16="http://schemas.microsoft.com/office/drawing/2014/main" val="3083156714"/>
                    </a:ext>
                  </a:extLst>
                </a:gridCol>
                <a:gridCol w="586124">
                  <a:extLst>
                    <a:ext uri="{9D8B030D-6E8A-4147-A177-3AD203B41FA5}">
                      <a16:colId xmlns:a16="http://schemas.microsoft.com/office/drawing/2014/main" val="4010376739"/>
                    </a:ext>
                  </a:extLst>
                </a:gridCol>
                <a:gridCol w="586124">
                  <a:extLst>
                    <a:ext uri="{9D8B030D-6E8A-4147-A177-3AD203B41FA5}">
                      <a16:colId xmlns:a16="http://schemas.microsoft.com/office/drawing/2014/main" val="1923414736"/>
                    </a:ext>
                  </a:extLst>
                </a:gridCol>
                <a:gridCol w="586124">
                  <a:extLst>
                    <a:ext uri="{9D8B030D-6E8A-4147-A177-3AD203B41FA5}">
                      <a16:colId xmlns:a16="http://schemas.microsoft.com/office/drawing/2014/main" val="4128370181"/>
                    </a:ext>
                  </a:extLst>
                </a:gridCol>
                <a:gridCol w="117226">
                  <a:extLst>
                    <a:ext uri="{9D8B030D-6E8A-4147-A177-3AD203B41FA5}">
                      <a16:colId xmlns:a16="http://schemas.microsoft.com/office/drawing/2014/main" val="4273650686"/>
                    </a:ext>
                  </a:extLst>
                </a:gridCol>
                <a:gridCol w="586124">
                  <a:extLst>
                    <a:ext uri="{9D8B030D-6E8A-4147-A177-3AD203B41FA5}">
                      <a16:colId xmlns:a16="http://schemas.microsoft.com/office/drawing/2014/main" val="2744910486"/>
                    </a:ext>
                  </a:extLst>
                </a:gridCol>
                <a:gridCol w="586124">
                  <a:extLst>
                    <a:ext uri="{9D8B030D-6E8A-4147-A177-3AD203B41FA5}">
                      <a16:colId xmlns:a16="http://schemas.microsoft.com/office/drawing/2014/main" val="4161592837"/>
                    </a:ext>
                  </a:extLst>
                </a:gridCol>
                <a:gridCol w="634968">
                  <a:extLst>
                    <a:ext uri="{9D8B030D-6E8A-4147-A177-3AD203B41FA5}">
                      <a16:colId xmlns:a16="http://schemas.microsoft.com/office/drawing/2014/main" val="1101849162"/>
                    </a:ext>
                  </a:extLst>
                </a:gridCol>
                <a:gridCol w="117226">
                  <a:extLst>
                    <a:ext uri="{9D8B030D-6E8A-4147-A177-3AD203B41FA5}">
                      <a16:colId xmlns:a16="http://schemas.microsoft.com/office/drawing/2014/main" val="1436292037"/>
                    </a:ext>
                  </a:extLst>
                </a:gridCol>
                <a:gridCol w="586124">
                  <a:extLst>
                    <a:ext uri="{9D8B030D-6E8A-4147-A177-3AD203B41FA5}">
                      <a16:colId xmlns:a16="http://schemas.microsoft.com/office/drawing/2014/main" val="4163097758"/>
                    </a:ext>
                  </a:extLst>
                </a:gridCol>
                <a:gridCol w="586124">
                  <a:extLst>
                    <a:ext uri="{9D8B030D-6E8A-4147-A177-3AD203B41FA5}">
                      <a16:colId xmlns:a16="http://schemas.microsoft.com/office/drawing/2014/main" val="2992508995"/>
                    </a:ext>
                  </a:extLst>
                </a:gridCol>
                <a:gridCol w="586124">
                  <a:extLst>
                    <a:ext uri="{9D8B030D-6E8A-4147-A177-3AD203B41FA5}">
                      <a16:colId xmlns:a16="http://schemas.microsoft.com/office/drawing/2014/main" val="3895467206"/>
                    </a:ext>
                  </a:extLst>
                </a:gridCol>
                <a:gridCol w="117226">
                  <a:extLst>
                    <a:ext uri="{9D8B030D-6E8A-4147-A177-3AD203B41FA5}">
                      <a16:colId xmlns:a16="http://schemas.microsoft.com/office/drawing/2014/main" val="2457664899"/>
                    </a:ext>
                  </a:extLst>
                </a:gridCol>
                <a:gridCol w="586124">
                  <a:extLst>
                    <a:ext uri="{9D8B030D-6E8A-4147-A177-3AD203B41FA5}">
                      <a16:colId xmlns:a16="http://schemas.microsoft.com/office/drawing/2014/main" val="3702976581"/>
                    </a:ext>
                  </a:extLst>
                </a:gridCol>
                <a:gridCol w="586124">
                  <a:extLst>
                    <a:ext uri="{9D8B030D-6E8A-4147-A177-3AD203B41FA5}">
                      <a16:colId xmlns:a16="http://schemas.microsoft.com/office/drawing/2014/main" val="1899312835"/>
                    </a:ext>
                  </a:extLst>
                </a:gridCol>
                <a:gridCol w="713117">
                  <a:extLst>
                    <a:ext uri="{9D8B030D-6E8A-4147-A177-3AD203B41FA5}">
                      <a16:colId xmlns:a16="http://schemas.microsoft.com/office/drawing/2014/main" val="4283164378"/>
                    </a:ext>
                  </a:extLst>
                </a:gridCol>
              </a:tblGrid>
              <a:tr h="222826">
                <a:tc>
                  <a:txBody>
                    <a:bodyPr/>
                    <a:lstStyle/>
                    <a:p>
                      <a:pPr algn="ctr" rtl="0" fontAlgn="ctr"/>
                      <a:r>
                        <a:rPr lang="es-CO" sz="900" b="1" i="0" u="none" strike="noStrike">
                          <a:solidFill>
                            <a:srgbClr val="203864"/>
                          </a:solidFill>
                          <a:effectLst/>
                          <a:latin typeface="Calibri" panose="020F0502020204030204" pitchFamily="34" charset="0"/>
                        </a:rPr>
                        <a:t>PERIODO</a:t>
                      </a:r>
                    </a:p>
                  </a:txBody>
                  <a:tcPr marL="6752" marR="6752" marT="6752"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203864"/>
                          </a:solidFill>
                          <a:effectLst/>
                          <a:latin typeface="Calibri" panose="020F0502020204030204" pitchFamily="34" charset="0"/>
                        </a:rPr>
                        <a:t>INTERVENC. EJECUT. (#)</a:t>
                      </a:r>
                    </a:p>
                  </a:txBody>
                  <a:tcPr marL="6752" marR="6752" marT="6752"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203864"/>
                          </a:solidFill>
                          <a:effectLst/>
                          <a:latin typeface="Calibri" panose="020F0502020204030204" pitchFamily="34" charset="0"/>
                        </a:rPr>
                        <a:t>ÁREA (m²)</a:t>
                      </a:r>
                    </a:p>
                  </a:txBody>
                  <a:tcPr marL="6752" marR="6752" marT="6752"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90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00" b="1" i="0" u="none" strike="noStrike">
                          <a:solidFill>
                            <a:srgbClr val="203864"/>
                          </a:solidFill>
                          <a:effectLst/>
                          <a:latin typeface="Calibri" panose="020F0502020204030204" pitchFamily="34" charset="0"/>
                        </a:rPr>
                        <a:t>PERIODO</a:t>
                      </a:r>
                    </a:p>
                  </a:txBody>
                  <a:tcPr marL="6752" marR="6752" marT="6752"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203864"/>
                          </a:solidFill>
                          <a:effectLst/>
                          <a:latin typeface="Calibri" panose="020F0502020204030204" pitchFamily="34" charset="0"/>
                        </a:rPr>
                        <a:t>INTERVENC. EJECUT. (#)</a:t>
                      </a:r>
                    </a:p>
                  </a:txBody>
                  <a:tcPr marL="6752" marR="6752" marT="6752"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203864"/>
                          </a:solidFill>
                          <a:effectLst/>
                          <a:latin typeface="Calibri" panose="020F0502020204030204" pitchFamily="34" charset="0"/>
                        </a:rPr>
                        <a:t>ÁREA (m²)</a:t>
                      </a:r>
                    </a:p>
                  </a:txBody>
                  <a:tcPr marL="6752" marR="6752" marT="6752"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90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00" b="1" i="0" u="none" strike="noStrike">
                          <a:solidFill>
                            <a:srgbClr val="203864"/>
                          </a:solidFill>
                          <a:effectLst/>
                          <a:latin typeface="Calibri" panose="020F0502020204030204" pitchFamily="34" charset="0"/>
                        </a:rPr>
                        <a:t>PERIODO</a:t>
                      </a:r>
                    </a:p>
                  </a:txBody>
                  <a:tcPr marL="6752" marR="6752" marT="6752"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203864"/>
                          </a:solidFill>
                          <a:effectLst/>
                          <a:latin typeface="Calibri" panose="020F0502020204030204" pitchFamily="34" charset="0"/>
                        </a:rPr>
                        <a:t>INTERVENC. EJECUT. (#)</a:t>
                      </a:r>
                    </a:p>
                  </a:txBody>
                  <a:tcPr marL="6752" marR="6752" marT="6752"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dirty="0">
                          <a:solidFill>
                            <a:srgbClr val="203864"/>
                          </a:solidFill>
                          <a:effectLst/>
                          <a:latin typeface="Calibri" panose="020F0502020204030204" pitchFamily="34" charset="0"/>
                        </a:rPr>
                        <a:t>ÁREA (m²)</a:t>
                      </a:r>
                    </a:p>
                  </a:txBody>
                  <a:tcPr marL="6752" marR="6752" marT="6752"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90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00" b="1" i="0" u="none" strike="noStrike">
                          <a:solidFill>
                            <a:srgbClr val="203864"/>
                          </a:solidFill>
                          <a:effectLst/>
                          <a:latin typeface="Calibri" panose="020F0502020204030204" pitchFamily="34" charset="0"/>
                        </a:rPr>
                        <a:t>PERIODO</a:t>
                      </a:r>
                    </a:p>
                  </a:txBody>
                  <a:tcPr marL="6752" marR="6752" marT="6752"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203864"/>
                          </a:solidFill>
                          <a:effectLst/>
                          <a:latin typeface="Calibri" panose="020F0502020204030204" pitchFamily="34" charset="0"/>
                        </a:rPr>
                        <a:t>INTERVENC. EJECUT. (#)</a:t>
                      </a:r>
                    </a:p>
                  </a:txBody>
                  <a:tcPr marL="6752" marR="6752" marT="6752"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203864"/>
                          </a:solidFill>
                          <a:effectLst/>
                          <a:latin typeface="Calibri" panose="020F0502020204030204" pitchFamily="34" charset="0"/>
                        </a:rPr>
                        <a:t>ÁREA (m²)</a:t>
                      </a:r>
                    </a:p>
                  </a:txBody>
                  <a:tcPr marL="6752" marR="6752" marT="6752"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90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00" b="1" i="0" u="none" strike="noStrike">
                          <a:solidFill>
                            <a:srgbClr val="203864"/>
                          </a:solidFill>
                          <a:effectLst/>
                          <a:latin typeface="Calibri" panose="020F0502020204030204" pitchFamily="34" charset="0"/>
                        </a:rPr>
                        <a:t>PERIODO</a:t>
                      </a:r>
                    </a:p>
                  </a:txBody>
                  <a:tcPr marL="6752" marR="6752" marT="6752"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203864"/>
                          </a:solidFill>
                          <a:effectLst/>
                          <a:latin typeface="Calibri" panose="020F0502020204030204" pitchFamily="34" charset="0"/>
                        </a:rPr>
                        <a:t>INTERVENC. EJECUT. (#)</a:t>
                      </a:r>
                    </a:p>
                  </a:txBody>
                  <a:tcPr marL="6752" marR="6752" marT="6752"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203864"/>
                          </a:solidFill>
                          <a:effectLst/>
                          <a:latin typeface="Calibri" panose="020F0502020204030204" pitchFamily="34" charset="0"/>
                        </a:rPr>
                        <a:t>ÁREA (m²)</a:t>
                      </a:r>
                    </a:p>
                  </a:txBody>
                  <a:tcPr marL="6752" marR="6752" marT="6752"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90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00" b="1" i="0" u="none" strike="noStrike">
                          <a:solidFill>
                            <a:srgbClr val="203864"/>
                          </a:solidFill>
                          <a:effectLst/>
                          <a:latin typeface="Calibri" panose="020F0502020204030204" pitchFamily="34" charset="0"/>
                        </a:rPr>
                        <a:t>PERIODO</a:t>
                      </a:r>
                    </a:p>
                  </a:txBody>
                  <a:tcPr marL="6752" marR="6752" marT="6752"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203864"/>
                          </a:solidFill>
                          <a:effectLst/>
                          <a:latin typeface="Calibri" panose="020F0502020204030204" pitchFamily="34" charset="0"/>
                        </a:rPr>
                        <a:t>INTERVENC. EJECUT. (#)</a:t>
                      </a:r>
                    </a:p>
                  </a:txBody>
                  <a:tcPr marL="6752" marR="6752" marT="6752"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203864"/>
                          </a:solidFill>
                          <a:effectLst/>
                          <a:latin typeface="Calibri" panose="020F0502020204030204" pitchFamily="34" charset="0"/>
                        </a:rPr>
                        <a:t>ÁREA (m²)</a:t>
                      </a:r>
                    </a:p>
                  </a:txBody>
                  <a:tcPr marL="6752" marR="6752" marT="6752"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2965564928"/>
                  </a:ext>
                </a:extLst>
              </a:tr>
              <a:tr h="201219">
                <a:tc>
                  <a:txBody>
                    <a:bodyPr/>
                    <a:lstStyle/>
                    <a:p>
                      <a:pPr algn="ctr" rtl="0" fontAlgn="ctr"/>
                      <a:r>
                        <a:rPr lang="es-CO" sz="900" b="1" i="0" u="none" strike="noStrike">
                          <a:solidFill>
                            <a:srgbClr val="203764"/>
                          </a:solidFill>
                          <a:effectLst/>
                          <a:latin typeface="Calibri" panose="020F0502020204030204" pitchFamily="34" charset="0"/>
                        </a:rPr>
                        <a:t>ene-24</a:t>
                      </a:r>
                    </a:p>
                  </a:txBody>
                  <a:tcPr marL="6752" marR="6752" marT="6752"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900" b="0" i="0" u="none" strike="noStrike">
                          <a:solidFill>
                            <a:srgbClr val="203764"/>
                          </a:solidFill>
                          <a:effectLst/>
                          <a:latin typeface="Calibri" panose="020F0502020204030204" pitchFamily="34" charset="0"/>
                        </a:rPr>
                        <a:t>1.359</a:t>
                      </a:r>
                    </a:p>
                  </a:txBody>
                  <a:tcPr marL="6752" marR="6752" marT="6752"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900" b="0" i="0" u="none" strike="noStrike">
                          <a:solidFill>
                            <a:srgbClr val="203764"/>
                          </a:solidFill>
                          <a:effectLst/>
                          <a:latin typeface="Calibri" panose="020F0502020204030204" pitchFamily="34" charset="0"/>
                        </a:rPr>
                        <a:t>622.927,37</a:t>
                      </a:r>
                    </a:p>
                  </a:txBody>
                  <a:tcPr marL="6752" marR="6752" marT="6752"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fontAlgn="ctr"/>
                      <a:endParaRPr lang="es-CO" sz="160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00" b="0" i="0" u="none" strike="noStrike">
                          <a:solidFill>
                            <a:srgbClr val="203764"/>
                          </a:solidFill>
                          <a:effectLst/>
                          <a:latin typeface="Calibri" panose="020F0502020204030204" pitchFamily="34" charset="0"/>
                        </a:rPr>
                        <a:t>ene-24</a:t>
                      </a:r>
                    </a:p>
                  </a:txBody>
                  <a:tcPr marL="6752" marR="6752" marT="6752"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900" b="0" i="0" u="none" strike="noStrike">
                          <a:solidFill>
                            <a:srgbClr val="203764"/>
                          </a:solidFill>
                          <a:effectLst/>
                          <a:latin typeface="Calibri" panose="020F0502020204030204" pitchFamily="34" charset="0"/>
                        </a:rPr>
                        <a:t>389</a:t>
                      </a:r>
                    </a:p>
                  </a:txBody>
                  <a:tcPr marL="6752" marR="6752" marT="6752"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900" b="0" i="0" u="none" strike="noStrike">
                          <a:solidFill>
                            <a:srgbClr val="203764"/>
                          </a:solidFill>
                          <a:effectLst/>
                          <a:latin typeface="Calibri" panose="020F0502020204030204" pitchFamily="34" charset="0"/>
                        </a:rPr>
                        <a:t>302.114,97</a:t>
                      </a:r>
                    </a:p>
                  </a:txBody>
                  <a:tcPr marL="6752" marR="6752" marT="6752"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fontAlgn="ctr"/>
                      <a:endParaRPr lang="es-CO" sz="160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00" b="0" i="0" u="none" strike="noStrike">
                          <a:solidFill>
                            <a:srgbClr val="203764"/>
                          </a:solidFill>
                          <a:effectLst/>
                          <a:latin typeface="Calibri" panose="020F0502020204030204" pitchFamily="34" charset="0"/>
                        </a:rPr>
                        <a:t>ene-24</a:t>
                      </a:r>
                    </a:p>
                  </a:txBody>
                  <a:tcPr marL="6752" marR="6752" marT="6752"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900" b="0" i="0" u="none" strike="noStrike">
                          <a:solidFill>
                            <a:srgbClr val="203764"/>
                          </a:solidFill>
                          <a:effectLst/>
                          <a:latin typeface="Calibri" panose="020F0502020204030204" pitchFamily="34" charset="0"/>
                        </a:rPr>
                        <a:t>228</a:t>
                      </a:r>
                    </a:p>
                  </a:txBody>
                  <a:tcPr marL="6752" marR="6752" marT="6752"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900" b="0" i="0" u="none" strike="noStrike">
                          <a:solidFill>
                            <a:srgbClr val="203764"/>
                          </a:solidFill>
                          <a:effectLst/>
                          <a:latin typeface="Calibri" panose="020F0502020204030204" pitchFamily="34" charset="0"/>
                        </a:rPr>
                        <a:t>160.286,50</a:t>
                      </a:r>
                    </a:p>
                  </a:txBody>
                  <a:tcPr marL="6752" marR="6752" marT="6752"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fontAlgn="ctr"/>
                      <a:endParaRPr lang="es-CO" sz="160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00" b="0" i="0" u="none" strike="noStrike">
                          <a:solidFill>
                            <a:srgbClr val="203764"/>
                          </a:solidFill>
                          <a:effectLst/>
                          <a:latin typeface="Calibri" panose="020F0502020204030204" pitchFamily="34" charset="0"/>
                        </a:rPr>
                        <a:t>ene-24</a:t>
                      </a:r>
                    </a:p>
                  </a:txBody>
                  <a:tcPr marL="6752" marR="6752" marT="6752"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900" b="0" i="0" u="none" strike="noStrike">
                          <a:solidFill>
                            <a:srgbClr val="203764"/>
                          </a:solidFill>
                          <a:effectLst/>
                          <a:latin typeface="Calibri" panose="020F0502020204030204" pitchFamily="34" charset="0"/>
                        </a:rPr>
                        <a:t>506</a:t>
                      </a:r>
                    </a:p>
                  </a:txBody>
                  <a:tcPr marL="6752" marR="6752" marT="6752"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900" b="0" i="0" u="none" strike="noStrike">
                          <a:solidFill>
                            <a:srgbClr val="203764"/>
                          </a:solidFill>
                          <a:effectLst/>
                          <a:latin typeface="Calibri" panose="020F0502020204030204" pitchFamily="34" charset="0"/>
                        </a:rPr>
                        <a:t>311.723,78</a:t>
                      </a:r>
                    </a:p>
                  </a:txBody>
                  <a:tcPr marL="6752" marR="6752" marT="6752"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fontAlgn="ctr"/>
                      <a:endParaRPr lang="es-CO" sz="160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00" b="0" i="0" u="none" strike="noStrike">
                          <a:solidFill>
                            <a:srgbClr val="203764"/>
                          </a:solidFill>
                          <a:effectLst/>
                          <a:latin typeface="Calibri" panose="020F0502020204030204" pitchFamily="34" charset="0"/>
                        </a:rPr>
                        <a:t>ene-24</a:t>
                      </a:r>
                    </a:p>
                  </a:txBody>
                  <a:tcPr marL="6752" marR="6752" marT="6752"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900" b="0" i="0" u="none" strike="noStrike">
                          <a:solidFill>
                            <a:srgbClr val="203764"/>
                          </a:solidFill>
                          <a:effectLst/>
                          <a:latin typeface="Calibri" panose="020F0502020204030204" pitchFamily="34" charset="0"/>
                        </a:rPr>
                        <a:t>172</a:t>
                      </a:r>
                    </a:p>
                  </a:txBody>
                  <a:tcPr marL="6752" marR="6752" marT="6752"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900" b="0" i="0" u="none" strike="noStrike">
                          <a:solidFill>
                            <a:srgbClr val="203764"/>
                          </a:solidFill>
                          <a:effectLst/>
                          <a:latin typeface="Calibri" panose="020F0502020204030204" pitchFamily="34" charset="0"/>
                        </a:rPr>
                        <a:t>109.654,80</a:t>
                      </a:r>
                    </a:p>
                  </a:txBody>
                  <a:tcPr marL="6752" marR="6752" marT="6752"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fontAlgn="ctr"/>
                      <a:endParaRPr lang="es-CO" sz="160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00" b="0" i="0" u="none" strike="noStrike">
                          <a:solidFill>
                            <a:srgbClr val="203764"/>
                          </a:solidFill>
                          <a:effectLst/>
                          <a:latin typeface="Calibri" panose="020F0502020204030204" pitchFamily="34" charset="0"/>
                        </a:rPr>
                        <a:t>ene-24</a:t>
                      </a:r>
                    </a:p>
                  </a:txBody>
                  <a:tcPr marL="6752" marR="6752" marT="6752"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2.654</a:t>
                      </a:r>
                    </a:p>
                  </a:txBody>
                  <a:tcPr marL="6752" marR="6752" marT="6752"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1.506.707,42</a:t>
                      </a:r>
                    </a:p>
                  </a:txBody>
                  <a:tcPr marL="6752" marR="6752" marT="6752" marB="0" anchor="ctr">
                    <a:lnL>
                      <a:noFill/>
                    </a:lnL>
                    <a:lnR>
                      <a:noFill/>
                    </a:lnR>
                    <a:lnT w="12700" cap="flat" cmpd="sng" algn="ctr">
                      <a:solidFill>
                        <a:srgbClr val="70AD47"/>
                      </a:solidFill>
                      <a:prstDash val="solid"/>
                      <a:round/>
                      <a:headEnd type="none" w="med" len="med"/>
                      <a:tailEnd type="none" w="med" len="med"/>
                    </a:lnT>
                    <a:lnB>
                      <a:noFill/>
                    </a:lnB>
                    <a:noFill/>
                  </a:tcPr>
                </a:tc>
                <a:extLst>
                  <a:ext uri="{0D108BD9-81ED-4DB2-BD59-A6C34878D82A}">
                    <a16:rowId xmlns:a16="http://schemas.microsoft.com/office/drawing/2014/main" val="1555821867"/>
                  </a:ext>
                </a:extLst>
              </a:tr>
              <a:tr h="201219">
                <a:tc>
                  <a:txBody>
                    <a:bodyPr/>
                    <a:lstStyle/>
                    <a:p>
                      <a:pPr algn="ctr" rtl="0" fontAlgn="ctr"/>
                      <a:r>
                        <a:rPr lang="es-CO" sz="900" b="1" i="0" u="none" strike="noStrike">
                          <a:solidFill>
                            <a:srgbClr val="203764"/>
                          </a:solidFill>
                          <a:effectLst/>
                          <a:highlight>
                            <a:srgbClr val="E2EFDA"/>
                          </a:highlight>
                          <a:latin typeface="Calibri" panose="020F0502020204030204" pitchFamily="34" charset="0"/>
                        </a:rPr>
                        <a:t>feb-24</a:t>
                      </a:r>
                    </a:p>
                  </a:txBody>
                  <a:tcPr marL="6752" marR="6752" marT="6752" marB="0" anchor="ctr">
                    <a:lnL>
                      <a:noFill/>
                    </a:lnL>
                    <a:lnR>
                      <a:noFill/>
                    </a:lnR>
                    <a:lnT>
                      <a:noFill/>
                    </a:lnT>
                    <a:lnB>
                      <a:noFill/>
                    </a:lnB>
                    <a:solidFill>
                      <a:srgbClr val="E2EFDA"/>
                    </a:solidFill>
                  </a:tcPr>
                </a:tc>
                <a:tc>
                  <a:txBody>
                    <a:bodyPr/>
                    <a:lstStyle/>
                    <a:p>
                      <a:pPr algn="ctr" rtl="0" fontAlgn="ctr"/>
                      <a:r>
                        <a:rPr lang="es-CO" sz="900" b="0" i="0" u="none" strike="noStrike">
                          <a:solidFill>
                            <a:srgbClr val="203764"/>
                          </a:solidFill>
                          <a:effectLst/>
                          <a:highlight>
                            <a:srgbClr val="E2EFDA"/>
                          </a:highlight>
                          <a:latin typeface="Calibri" panose="020F0502020204030204" pitchFamily="34" charset="0"/>
                        </a:rPr>
                        <a:t>1.356</a:t>
                      </a:r>
                    </a:p>
                  </a:txBody>
                  <a:tcPr marL="6752" marR="6752" marT="6752" marB="0" anchor="ctr">
                    <a:lnL>
                      <a:noFill/>
                    </a:lnL>
                    <a:lnR>
                      <a:noFill/>
                    </a:lnR>
                    <a:lnT>
                      <a:noFill/>
                    </a:lnT>
                    <a:lnB>
                      <a:noFill/>
                    </a:lnB>
                    <a:solidFill>
                      <a:srgbClr val="E2EFDA"/>
                    </a:solidFill>
                  </a:tcPr>
                </a:tc>
                <a:tc>
                  <a:txBody>
                    <a:bodyPr/>
                    <a:lstStyle/>
                    <a:p>
                      <a:pPr algn="ctr" rtl="0" fontAlgn="ctr"/>
                      <a:r>
                        <a:rPr lang="es-CO" sz="900" b="0" i="0" u="none" strike="noStrike">
                          <a:solidFill>
                            <a:srgbClr val="203764"/>
                          </a:solidFill>
                          <a:effectLst/>
                          <a:highlight>
                            <a:srgbClr val="E2EFDA"/>
                          </a:highlight>
                          <a:latin typeface="Calibri" panose="020F0502020204030204" pitchFamily="34" charset="0"/>
                        </a:rPr>
                        <a:t>618.313,10</a:t>
                      </a:r>
                    </a:p>
                  </a:txBody>
                  <a:tcPr marL="6752" marR="6752" marT="6752" marB="0" anchor="ctr">
                    <a:lnL>
                      <a:noFill/>
                    </a:lnL>
                    <a:lnR>
                      <a:noFill/>
                    </a:lnR>
                    <a:lnT>
                      <a:noFill/>
                    </a:lnT>
                    <a:lnB>
                      <a:noFill/>
                    </a:lnB>
                    <a:solidFill>
                      <a:srgbClr val="E2EFDA"/>
                    </a:solidFill>
                  </a:tcPr>
                </a:tc>
                <a:tc>
                  <a:txBody>
                    <a:bodyPr/>
                    <a:lstStyle/>
                    <a:p>
                      <a:pPr algn="l" fontAlgn="ctr"/>
                      <a:endParaRPr lang="es-CO" sz="160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00" b="0" i="0" u="none" strike="noStrike">
                          <a:solidFill>
                            <a:srgbClr val="203764"/>
                          </a:solidFill>
                          <a:effectLst/>
                          <a:highlight>
                            <a:srgbClr val="E2EFDA"/>
                          </a:highlight>
                          <a:latin typeface="Calibri" panose="020F0502020204030204" pitchFamily="34" charset="0"/>
                        </a:rPr>
                        <a:t>feb-24</a:t>
                      </a:r>
                    </a:p>
                  </a:txBody>
                  <a:tcPr marL="6752" marR="6752" marT="6752" marB="0" anchor="ctr">
                    <a:lnL>
                      <a:noFill/>
                    </a:lnL>
                    <a:lnR>
                      <a:noFill/>
                    </a:lnR>
                    <a:lnT>
                      <a:noFill/>
                    </a:lnT>
                    <a:lnB>
                      <a:noFill/>
                    </a:lnB>
                    <a:solidFill>
                      <a:srgbClr val="E2EFDA"/>
                    </a:solidFill>
                  </a:tcPr>
                </a:tc>
                <a:tc>
                  <a:txBody>
                    <a:bodyPr/>
                    <a:lstStyle/>
                    <a:p>
                      <a:pPr algn="ctr" rtl="0" fontAlgn="ctr"/>
                      <a:r>
                        <a:rPr lang="es-CO" sz="900" b="0" i="0" u="none" strike="noStrike">
                          <a:solidFill>
                            <a:srgbClr val="203764"/>
                          </a:solidFill>
                          <a:effectLst/>
                          <a:highlight>
                            <a:srgbClr val="E2EFDA"/>
                          </a:highlight>
                          <a:latin typeface="Calibri" panose="020F0502020204030204" pitchFamily="34" charset="0"/>
                        </a:rPr>
                        <a:t>387</a:t>
                      </a:r>
                    </a:p>
                  </a:txBody>
                  <a:tcPr marL="6752" marR="6752" marT="6752" marB="0" anchor="ctr">
                    <a:lnL>
                      <a:noFill/>
                    </a:lnL>
                    <a:lnR>
                      <a:noFill/>
                    </a:lnR>
                    <a:lnT>
                      <a:noFill/>
                    </a:lnT>
                    <a:lnB>
                      <a:noFill/>
                    </a:lnB>
                    <a:solidFill>
                      <a:srgbClr val="E2EFDA"/>
                    </a:solidFill>
                  </a:tcPr>
                </a:tc>
                <a:tc>
                  <a:txBody>
                    <a:bodyPr/>
                    <a:lstStyle/>
                    <a:p>
                      <a:pPr algn="ctr" rtl="0" fontAlgn="ctr"/>
                      <a:r>
                        <a:rPr lang="es-CO" sz="900" b="0" i="0" u="none" strike="noStrike">
                          <a:solidFill>
                            <a:srgbClr val="203764"/>
                          </a:solidFill>
                          <a:effectLst/>
                          <a:highlight>
                            <a:srgbClr val="E2EFDA"/>
                          </a:highlight>
                          <a:latin typeface="Calibri" panose="020F0502020204030204" pitchFamily="34" charset="0"/>
                        </a:rPr>
                        <a:t>298.417,82</a:t>
                      </a:r>
                    </a:p>
                  </a:txBody>
                  <a:tcPr marL="6752" marR="6752" marT="6752" marB="0" anchor="ctr">
                    <a:lnL>
                      <a:noFill/>
                    </a:lnL>
                    <a:lnR>
                      <a:noFill/>
                    </a:lnR>
                    <a:lnT>
                      <a:noFill/>
                    </a:lnT>
                    <a:lnB>
                      <a:noFill/>
                    </a:lnB>
                    <a:solidFill>
                      <a:srgbClr val="E2EFDA"/>
                    </a:solidFill>
                  </a:tcPr>
                </a:tc>
                <a:tc>
                  <a:txBody>
                    <a:bodyPr/>
                    <a:lstStyle/>
                    <a:p>
                      <a:pPr algn="l" fontAlgn="ctr"/>
                      <a:endParaRPr lang="es-CO" sz="160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00" b="0" i="0" u="none" strike="noStrike">
                          <a:solidFill>
                            <a:srgbClr val="203764"/>
                          </a:solidFill>
                          <a:effectLst/>
                          <a:highlight>
                            <a:srgbClr val="E2EFDA"/>
                          </a:highlight>
                          <a:latin typeface="Calibri" panose="020F0502020204030204" pitchFamily="34" charset="0"/>
                        </a:rPr>
                        <a:t>feb-24</a:t>
                      </a:r>
                    </a:p>
                  </a:txBody>
                  <a:tcPr marL="6752" marR="6752" marT="6752" marB="0" anchor="ctr">
                    <a:lnL>
                      <a:noFill/>
                    </a:lnL>
                    <a:lnR>
                      <a:noFill/>
                    </a:lnR>
                    <a:lnT>
                      <a:noFill/>
                    </a:lnT>
                    <a:lnB>
                      <a:noFill/>
                    </a:lnB>
                    <a:solidFill>
                      <a:srgbClr val="E2EFDA"/>
                    </a:solidFill>
                  </a:tcPr>
                </a:tc>
                <a:tc>
                  <a:txBody>
                    <a:bodyPr/>
                    <a:lstStyle/>
                    <a:p>
                      <a:pPr algn="ctr" rtl="0" fontAlgn="ctr"/>
                      <a:r>
                        <a:rPr lang="es-CO" sz="900" b="0" i="0" u="none" strike="noStrike">
                          <a:solidFill>
                            <a:srgbClr val="203764"/>
                          </a:solidFill>
                          <a:effectLst/>
                          <a:highlight>
                            <a:srgbClr val="E2EFDA"/>
                          </a:highlight>
                          <a:latin typeface="Calibri" panose="020F0502020204030204" pitchFamily="34" charset="0"/>
                        </a:rPr>
                        <a:t>228</a:t>
                      </a:r>
                    </a:p>
                  </a:txBody>
                  <a:tcPr marL="6752" marR="6752" marT="6752" marB="0" anchor="ctr">
                    <a:lnL>
                      <a:noFill/>
                    </a:lnL>
                    <a:lnR>
                      <a:noFill/>
                    </a:lnR>
                    <a:lnT>
                      <a:noFill/>
                    </a:lnT>
                    <a:lnB>
                      <a:noFill/>
                    </a:lnB>
                    <a:solidFill>
                      <a:srgbClr val="E2EFDA"/>
                    </a:solidFill>
                  </a:tcPr>
                </a:tc>
                <a:tc>
                  <a:txBody>
                    <a:bodyPr/>
                    <a:lstStyle/>
                    <a:p>
                      <a:pPr algn="ctr" rtl="0" fontAlgn="ctr"/>
                      <a:r>
                        <a:rPr lang="es-CO" sz="900" b="0" i="0" u="none" strike="noStrike">
                          <a:solidFill>
                            <a:srgbClr val="203764"/>
                          </a:solidFill>
                          <a:effectLst/>
                          <a:highlight>
                            <a:srgbClr val="E2EFDA"/>
                          </a:highlight>
                          <a:latin typeface="Calibri" panose="020F0502020204030204" pitchFamily="34" charset="0"/>
                        </a:rPr>
                        <a:t>160.508,36</a:t>
                      </a:r>
                    </a:p>
                  </a:txBody>
                  <a:tcPr marL="6752" marR="6752" marT="6752" marB="0" anchor="ctr">
                    <a:lnL>
                      <a:noFill/>
                    </a:lnL>
                    <a:lnR>
                      <a:noFill/>
                    </a:lnR>
                    <a:lnT>
                      <a:noFill/>
                    </a:lnT>
                    <a:lnB>
                      <a:noFill/>
                    </a:lnB>
                    <a:solidFill>
                      <a:srgbClr val="E2EFDA"/>
                    </a:solidFill>
                  </a:tcPr>
                </a:tc>
                <a:tc>
                  <a:txBody>
                    <a:bodyPr/>
                    <a:lstStyle/>
                    <a:p>
                      <a:pPr algn="l" fontAlgn="ctr"/>
                      <a:endParaRPr lang="es-CO" sz="160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00" b="0" i="0" u="none" strike="noStrike">
                          <a:solidFill>
                            <a:srgbClr val="203764"/>
                          </a:solidFill>
                          <a:effectLst/>
                          <a:highlight>
                            <a:srgbClr val="E2EFDA"/>
                          </a:highlight>
                          <a:latin typeface="Calibri" panose="020F0502020204030204" pitchFamily="34" charset="0"/>
                        </a:rPr>
                        <a:t>feb-24</a:t>
                      </a:r>
                    </a:p>
                  </a:txBody>
                  <a:tcPr marL="6752" marR="6752" marT="6752" marB="0" anchor="ctr">
                    <a:lnL>
                      <a:noFill/>
                    </a:lnL>
                    <a:lnR>
                      <a:noFill/>
                    </a:lnR>
                    <a:lnT>
                      <a:noFill/>
                    </a:lnT>
                    <a:lnB>
                      <a:noFill/>
                    </a:lnB>
                    <a:solidFill>
                      <a:srgbClr val="E2EFDA"/>
                    </a:solidFill>
                  </a:tcPr>
                </a:tc>
                <a:tc>
                  <a:txBody>
                    <a:bodyPr/>
                    <a:lstStyle/>
                    <a:p>
                      <a:pPr algn="ctr" rtl="0" fontAlgn="ctr"/>
                      <a:r>
                        <a:rPr lang="es-CO" sz="900" b="0" i="0" u="none" strike="noStrike">
                          <a:solidFill>
                            <a:srgbClr val="203764"/>
                          </a:solidFill>
                          <a:effectLst/>
                          <a:highlight>
                            <a:srgbClr val="E2EFDA"/>
                          </a:highlight>
                          <a:latin typeface="Calibri" panose="020F0502020204030204" pitchFamily="34" charset="0"/>
                        </a:rPr>
                        <a:t>507</a:t>
                      </a:r>
                    </a:p>
                  </a:txBody>
                  <a:tcPr marL="6752" marR="6752" marT="6752" marB="0" anchor="ctr">
                    <a:lnL>
                      <a:noFill/>
                    </a:lnL>
                    <a:lnR>
                      <a:noFill/>
                    </a:lnR>
                    <a:lnT>
                      <a:noFill/>
                    </a:lnT>
                    <a:lnB>
                      <a:noFill/>
                    </a:lnB>
                    <a:solidFill>
                      <a:srgbClr val="E2EFDA"/>
                    </a:solidFill>
                  </a:tcPr>
                </a:tc>
                <a:tc>
                  <a:txBody>
                    <a:bodyPr/>
                    <a:lstStyle/>
                    <a:p>
                      <a:pPr algn="ctr" rtl="0" fontAlgn="ctr"/>
                      <a:r>
                        <a:rPr lang="es-CO" sz="900" b="0" i="0" u="none" strike="noStrike">
                          <a:solidFill>
                            <a:srgbClr val="203764"/>
                          </a:solidFill>
                          <a:effectLst/>
                          <a:highlight>
                            <a:srgbClr val="E2EFDA"/>
                          </a:highlight>
                          <a:latin typeface="Calibri" panose="020F0502020204030204" pitchFamily="34" charset="0"/>
                        </a:rPr>
                        <a:t>315.310,86</a:t>
                      </a:r>
                    </a:p>
                  </a:txBody>
                  <a:tcPr marL="6752" marR="6752" marT="6752" marB="0" anchor="ctr">
                    <a:lnL>
                      <a:noFill/>
                    </a:lnL>
                    <a:lnR>
                      <a:noFill/>
                    </a:lnR>
                    <a:lnT>
                      <a:noFill/>
                    </a:lnT>
                    <a:lnB>
                      <a:noFill/>
                    </a:lnB>
                    <a:solidFill>
                      <a:srgbClr val="E2EFDA"/>
                    </a:solidFill>
                  </a:tcPr>
                </a:tc>
                <a:tc>
                  <a:txBody>
                    <a:bodyPr/>
                    <a:lstStyle/>
                    <a:p>
                      <a:pPr algn="l" fontAlgn="ctr"/>
                      <a:endParaRPr lang="es-CO" sz="160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00" b="0" i="0" u="none" strike="noStrike">
                          <a:solidFill>
                            <a:srgbClr val="203764"/>
                          </a:solidFill>
                          <a:effectLst/>
                          <a:highlight>
                            <a:srgbClr val="E2EFDA"/>
                          </a:highlight>
                          <a:latin typeface="Calibri" panose="020F0502020204030204" pitchFamily="34" charset="0"/>
                        </a:rPr>
                        <a:t>feb-24</a:t>
                      </a:r>
                    </a:p>
                  </a:txBody>
                  <a:tcPr marL="6752" marR="6752" marT="6752" marB="0" anchor="ctr">
                    <a:lnL>
                      <a:noFill/>
                    </a:lnL>
                    <a:lnR>
                      <a:noFill/>
                    </a:lnR>
                    <a:lnT>
                      <a:noFill/>
                    </a:lnT>
                    <a:lnB>
                      <a:noFill/>
                    </a:lnB>
                    <a:solidFill>
                      <a:srgbClr val="E2EFDA"/>
                    </a:solidFill>
                  </a:tcPr>
                </a:tc>
                <a:tc>
                  <a:txBody>
                    <a:bodyPr/>
                    <a:lstStyle/>
                    <a:p>
                      <a:pPr algn="ctr" rtl="0" fontAlgn="ctr"/>
                      <a:r>
                        <a:rPr lang="es-CO" sz="900" b="0" i="0" u="none" strike="noStrike">
                          <a:solidFill>
                            <a:srgbClr val="203764"/>
                          </a:solidFill>
                          <a:effectLst/>
                          <a:highlight>
                            <a:srgbClr val="E2EFDA"/>
                          </a:highlight>
                          <a:latin typeface="Calibri" panose="020F0502020204030204" pitchFamily="34" charset="0"/>
                        </a:rPr>
                        <a:t>172</a:t>
                      </a:r>
                    </a:p>
                  </a:txBody>
                  <a:tcPr marL="6752" marR="6752" marT="6752" marB="0" anchor="ctr">
                    <a:lnL>
                      <a:noFill/>
                    </a:lnL>
                    <a:lnR>
                      <a:noFill/>
                    </a:lnR>
                    <a:lnT>
                      <a:noFill/>
                    </a:lnT>
                    <a:lnB>
                      <a:noFill/>
                    </a:lnB>
                    <a:solidFill>
                      <a:srgbClr val="E2EFDA"/>
                    </a:solidFill>
                  </a:tcPr>
                </a:tc>
                <a:tc>
                  <a:txBody>
                    <a:bodyPr/>
                    <a:lstStyle/>
                    <a:p>
                      <a:pPr algn="ctr" rtl="0" fontAlgn="ctr"/>
                      <a:r>
                        <a:rPr lang="es-CO" sz="900" b="0" i="0" u="none" strike="noStrike">
                          <a:solidFill>
                            <a:srgbClr val="203764"/>
                          </a:solidFill>
                          <a:effectLst/>
                          <a:highlight>
                            <a:srgbClr val="E2EFDA"/>
                          </a:highlight>
                          <a:latin typeface="Calibri" panose="020F0502020204030204" pitchFamily="34" charset="0"/>
                        </a:rPr>
                        <a:t>109.654,80</a:t>
                      </a:r>
                    </a:p>
                  </a:txBody>
                  <a:tcPr marL="6752" marR="6752" marT="6752" marB="0" anchor="ctr">
                    <a:lnL>
                      <a:noFill/>
                    </a:lnL>
                    <a:lnR>
                      <a:noFill/>
                    </a:lnR>
                    <a:lnT>
                      <a:noFill/>
                    </a:lnT>
                    <a:lnB>
                      <a:noFill/>
                    </a:lnB>
                    <a:solidFill>
                      <a:srgbClr val="E2EFDA"/>
                    </a:solidFill>
                  </a:tcPr>
                </a:tc>
                <a:tc>
                  <a:txBody>
                    <a:bodyPr/>
                    <a:lstStyle/>
                    <a:p>
                      <a:pPr algn="l" fontAlgn="ctr"/>
                      <a:endParaRPr lang="es-CO" sz="160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00" b="0" i="0" u="none" strike="noStrike">
                          <a:solidFill>
                            <a:srgbClr val="203764"/>
                          </a:solidFill>
                          <a:effectLst/>
                          <a:highlight>
                            <a:srgbClr val="E2EFDA"/>
                          </a:highlight>
                          <a:latin typeface="Calibri" panose="020F0502020204030204" pitchFamily="34" charset="0"/>
                        </a:rPr>
                        <a:t>feb-24</a:t>
                      </a:r>
                    </a:p>
                  </a:txBody>
                  <a:tcPr marL="6752" marR="6752" marT="6752" marB="0" anchor="ctr">
                    <a:lnL>
                      <a:noFill/>
                    </a:lnL>
                    <a:lnR>
                      <a:noFill/>
                    </a:lnR>
                    <a:lnT>
                      <a:noFill/>
                    </a:lnT>
                    <a:lnB>
                      <a:noFill/>
                    </a:lnB>
                    <a:solidFill>
                      <a:srgbClr val="E2EFDA"/>
                    </a:solidFill>
                  </a:tcPr>
                </a:tc>
                <a:tc>
                  <a:txBody>
                    <a:bodyPr/>
                    <a:lstStyle/>
                    <a:p>
                      <a:pPr algn="ctr" rtl="0" fontAlgn="ctr"/>
                      <a:r>
                        <a:rPr lang="es-CO" sz="900" b="0" i="0" u="none" strike="noStrike">
                          <a:solidFill>
                            <a:srgbClr val="203764"/>
                          </a:solidFill>
                          <a:effectLst/>
                          <a:highlight>
                            <a:srgbClr val="E2EFDA"/>
                          </a:highlight>
                          <a:latin typeface="Calibri" panose="020F0502020204030204" pitchFamily="34" charset="0"/>
                        </a:rPr>
                        <a:t>2.650</a:t>
                      </a:r>
                    </a:p>
                  </a:txBody>
                  <a:tcPr marL="6752" marR="6752" marT="6752" marB="0" anchor="ctr">
                    <a:lnL>
                      <a:noFill/>
                    </a:lnL>
                    <a:lnR>
                      <a:noFill/>
                    </a:lnR>
                    <a:lnT>
                      <a:noFill/>
                    </a:lnT>
                    <a:lnB>
                      <a:noFill/>
                    </a:lnB>
                    <a:solidFill>
                      <a:srgbClr val="E2EFDA"/>
                    </a:solidFill>
                  </a:tcPr>
                </a:tc>
                <a:tc>
                  <a:txBody>
                    <a:bodyPr/>
                    <a:lstStyle/>
                    <a:p>
                      <a:pPr algn="ctr" rtl="0" fontAlgn="ctr"/>
                      <a:r>
                        <a:rPr lang="es-CO" sz="900" b="0" i="0" u="none" strike="noStrike">
                          <a:solidFill>
                            <a:srgbClr val="203764"/>
                          </a:solidFill>
                          <a:effectLst/>
                          <a:highlight>
                            <a:srgbClr val="E2EFDA"/>
                          </a:highlight>
                          <a:latin typeface="Calibri" panose="020F0502020204030204" pitchFamily="34" charset="0"/>
                        </a:rPr>
                        <a:t>1.502.204,94</a:t>
                      </a:r>
                    </a:p>
                  </a:txBody>
                  <a:tcPr marL="6752" marR="6752" marT="6752" marB="0" anchor="ctr">
                    <a:lnL>
                      <a:noFill/>
                    </a:lnL>
                    <a:lnR>
                      <a:noFill/>
                    </a:lnR>
                    <a:lnT>
                      <a:noFill/>
                    </a:lnT>
                    <a:lnB>
                      <a:noFill/>
                    </a:lnB>
                    <a:solidFill>
                      <a:srgbClr val="E2EFDA"/>
                    </a:solidFill>
                  </a:tcPr>
                </a:tc>
                <a:extLst>
                  <a:ext uri="{0D108BD9-81ED-4DB2-BD59-A6C34878D82A}">
                    <a16:rowId xmlns:a16="http://schemas.microsoft.com/office/drawing/2014/main" val="650013430"/>
                  </a:ext>
                </a:extLst>
              </a:tr>
              <a:tr h="201219">
                <a:tc>
                  <a:txBody>
                    <a:bodyPr/>
                    <a:lstStyle/>
                    <a:p>
                      <a:pPr algn="ctr" rtl="0" fontAlgn="ctr"/>
                      <a:r>
                        <a:rPr lang="es-CO" sz="900" b="1" i="0" u="none" strike="noStrike">
                          <a:solidFill>
                            <a:srgbClr val="203764"/>
                          </a:solidFill>
                          <a:effectLst/>
                          <a:latin typeface="Calibri" panose="020F0502020204030204" pitchFamily="34" charset="0"/>
                        </a:rPr>
                        <a:t>mar-24</a:t>
                      </a:r>
                    </a:p>
                  </a:txBody>
                  <a:tcPr marL="6752" marR="6752" marT="6752" marB="0" anchor="ctr">
                    <a:lnL>
                      <a:noFill/>
                    </a:lnL>
                    <a:lnR>
                      <a:noFill/>
                    </a:lnR>
                    <a:lnT>
                      <a:noFill/>
                    </a:lnT>
                    <a:lnB>
                      <a:noFill/>
                    </a:lnB>
                    <a:noFill/>
                  </a:tcPr>
                </a:tc>
                <a:tc>
                  <a:txBody>
                    <a:bodyPr/>
                    <a:lstStyle/>
                    <a:p>
                      <a:pPr algn="ctr" rtl="0" fontAlgn="ctr"/>
                      <a:r>
                        <a:rPr lang="es-CO" sz="900" b="0" i="0" u="none" strike="noStrike">
                          <a:solidFill>
                            <a:srgbClr val="203764"/>
                          </a:solidFill>
                          <a:effectLst/>
                          <a:latin typeface="Calibri" panose="020F0502020204030204" pitchFamily="34" charset="0"/>
                        </a:rPr>
                        <a:t>1.296</a:t>
                      </a:r>
                    </a:p>
                  </a:txBody>
                  <a:tcPr marL="6752" marR="6752" marT="6752" marB="0" anchor="ctr">
                    <a:lnL>
                      <a:noFill/>
                    </a:lnL>
                    <a:lnR>
                      <a:noFill/>
                    </a:lnR>
                    <a:lnT>
                      <a:noFill/>
                    </a:lnT>
                    <a:lnB>
                      <a:noFill/>
                    </a:lnB>
                    <a:noFill/>
                  </a:tcPr>
                </a:tc>
                <a:tc>
                  <a:txBody>
                    <a:bodyPr/>
                    <a:lstStyle/>
                    <a:p>
                      <a:pPr algn="ctr" rtl="0" fontAlgn="ctr"/>
                      <a:r>
                        <a:rPr lang="es-CO" sz="900" b="0" i="0" u="none" strike="noStrike">
                          <a:solidFill>
                            <a:srgbClr val="203764"/>
                          </a:solidFill>
                          <a:effectLst/>
                          <a:latin typeface="Calibri" panose="020F0502020204030204" pitchFamily="34" charset="0"/>
                        </a:rPr>
                        <a:t>589.121,41</a:t>
                      </a:r>
                    </a:p>
                  </a:txBody>
                  <a:tcPr marL="6752" marR="6752" marT="6752" marB="0" anchor="ctr">
                    <a:lnL>
                      <a:noFill/>
                    </a:lnL>
                    <a:lnR>
                      <a:noFill/>
                    </a:lnR>
                    <a:lnT>
                      <a:noFill/>
                    </a:lnT>
                    <a:lnB>
                      <a:noFill/>
                    </a:lnB>
                    <a:noFill/>
                  </a:tcPr>
                </a:tc>
                <a:tc>
                  <a:txBody>
                    <a:bodyPr/>
                    <a:lstStyle/>
                    <a:p>
                      <a:pPr algn="l" fontAlgn="ctr"/>
                      <a:endParaRPr lang="es-CO" sz="160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00" b="0" i="0" u="none" strike="noStrike">
                          <a:solidFill>
                            <a:srgbClr val="203764"/>
                          </a:solidFill>
                          <a:effectLst/>
                          <a:latin typeface="Calibri" panose="020F0502020204030204" pitchFamily="34" charset="0"/>
                        </a:rPr>
                        <a:t>mar-24</a:t>
                      </a:r>
                    </a:p>
                  </a:txBody>
                  <a:tcPr marL="6752" marR="6752" marT="6752" marB="0" anchor="ctr">
                    <a:lnL>
                      <a:noFill/>
                    </a:lnL>
                    <a:lnR>
                      <a:noFill/>
                    </a:lnR>
                    <a:lnT>
                      <a:noFill/>
                    </a:lnT>
                    <a:lnB>
                      <a:noFill/>
                    </a:lnB>
                    <a:noFill/>
                  </a:tcPr>
                </a:tc>
                <a:tc>
                  <a:txBody>
                    <a:bodyPr/>
                    <a:lstStyle/>
                    <a:p>
                      <a:pPr algn="ctr" rtl="0" fontAlgn="ctr"/>
                      <a:r>
                        <a:rPr lang="es-CO" sz="900" b="0" i="0" u="none" strike="noStrike">
                          <a:solidFill>
                            <a:srgbClr val="203764"/>
                          </a:solidFill>
                          <a:effectLst/>
                          <a:latin typeface="Calibri" panose="020F0502020204030204" pitchFamily="34" charset="0"/>
                        </a:rPr>
                        <a:t>381</a:t>
                      </a:r>
                    </a:p>
                  </a:txBody>
                  <a:tcPr marL="6752" marR="6752" marT="6752" marB="0" anchor="ctr">
                    <a:lnL>
                      <a:noFill/>
                    </a:lnL>
                    <a:lnR>
                      <a:noFill/>
                    </a:lnR>
                    <a:lnT>
                      <a:noFill/>
                    </a:lnT>
                    <a:lnB>
                      <a:noFill/>
                    </a:lnB>
                    <a:noFill/>
                  </a:tcPr>
                </a:tc>
                <a:tc>
                  <a:txBody>
                    <a:bodyPr/>
                    <a:lstStyle/>
                    <a:p>
                      <a:pPr algn="ctr" rtl="0" fontAlgn="ctr"/>
                      <a:r>
                        <a:rPr lang="es-CO" sz="900" b="0" i="0" u="none" strike="noStrike">
                          <a:solidFill>
                            <a:srgbClr val="203764"/>
                          </a:solidFill>
                          <a:effectLst/>
                          <a:latin typeface="Calibri" panose="020F0502020204030204" pitchFamily="34" charset="0"/>
                        </a:rPr>
                        <a:t>295.500,62</a:t>
                      </a:r>
                    </a:p>
                  </a:txBody>
                  <a:tcPr marL="6752" marR="6752" marT="6752" marB="0" anchor="ctr">
                    <a:lnL>
                      <a:noFill/>
                    </a:lnL>
                    <a:lnR>
                      <a:noFill/>
                    </a:lnR>
                    <a:lnT>
                      <a:noFill/>
                    </a:lnT>
                    <a:lnB>
                      <a:noFill/>
                    </a:lnB>
                    <a:noFill/>
                  </a:tcPr>
                </a:tc>
                <a:tc>
                  <a:txBody>
                    <a:bodyPr/>
                    <a:lstStyle/>
                    <a:p>
                      <a:pPr algn="l" fontAlgn="ctr"/>
                      <a:endParaRPr lang="es-CO" sz="1600" b="0" i="0" u="none" strike="noStrike" dirty="0">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00" b="0" i="0" u="none" strike="noStrike">
                          <a:solidFill>
                            <a:srgbClr val="203764"/>
                          </a:solidFill>
                          <a:effectLst/>
                          <a:latin typeface="Calibri" panose="020F0502020204030204" pitchFamily="34" charset="0"/>
                        </a:rPr>
                        <a:t>mar-24</a:t>
                      </a:r>
                    </a:p>
                  </a:txBody>
                  <a:tcPr marL="6752" marR="6752" marT="6752" marB="0" anchor="ctr">
                    <a:lnL>
                      <a:noFill/>
                    </a:lnL>
                    <a:lnR>
                      <a:noFill/>
                    </a:lnR>
                    <a:lnT>
                      <a:noFill/>
                    </a:lnT>
                    <a:lnB>
                      <a:noFill/>
                    </a:lnB>
                    <a:noFill/>
                  </a:tcPr>
                </a:tc>
                <a:tc>
                  <a:txBody>
                    <a:bodyPr/>
                    <a:lstStyle/>
                    <a:p>
                      <a:pPr algn="ctr" rtl="0" fontAlgn="ctr"/>
                      <a:r>
                        <a:rPr lang="es-CO" sz="900" b="0" i="0" u="none" strike="noStrike">
                          <a:solidFill>
                            <a:srgbClr val="203764"/>
                          </a:solidFill>
                          <a:effectLst/>
                          <a:latin typeface="Calibri" panose="020F0502020204030204" pitchFamily="34" charset="0"/>
                        </a:rPr>
                        <a:t>228</a:t>
                      </a:r>
                    </a:p>
                  </a:txBody>
                  <a:tcPr marL="6752" marR="6752" marT="6752" marB="0" anchor="ctr">
                    <a:lnL>
                      <a:noFill/>
                    </a:lnL>
                    <a:lnR>
                      <a:noFill/>
                    </a:lnR>
                    <a:lnT>
                      <a:noFill/>
                    </a:lnT>
                    <a:lnB>
                      <a:noFill/>
                    </a:lnB>
                    <a:noFill/>
                  </a:tcPr>
                </a:tc>
                <a:tc>
                  <a:txBody>
                    <a:bodyPr/>
                    <a:lstStyle/>
                    <a:p>
                      <a:pPr algn="ctr" rtl="0" fontAlgn="ctr"/>
                      <a:r>
                        <a:rPr lang="es-CO" sz="900" b="0" i="0" u="none" strike="noStrike">
                          <a:solidFill>
                            <a:srgbClr val="203764"/>
                          </a:solidFill>
                          <a:effectLst/>
                          <a:latin typeface="Calibri" panose="020F0502020204030204" pitchFamily="34" charset="0"/>
                        </a:rPr>
                        <a:t>160.508,36</a:t>
                      </a:r>
                    </a:p>
                  </a:txBody>
                  <a:tcPr marL="6752" marR="6752" marT="6752" marB="0" anchor="ctr">
                    <a:lnL>
                      <a:noFill/>
                    </a:lnL>
                    <a:lnR>
                      <a:noFill/>
                    </a:lnR>
                    <a:lnT>
                      <a:noFill/>
                    </a:lnT>
                    <a:lnB>
                      <a:noFill/>
                    </a:lnB>
                    <a:noFill/>
                  </a:tcPr>
                </a:tc>
                <a:tc>
                  <a:txBody>
                    <a:bodyPr/>
                    <a:lstStyle/>
                    <a:p>
                      <a:pPr algn="l" fontAlgn="ctr"/>
                      <a:endParaRPr lang="es-CO" sz="160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00" b="0" i="0" u="none" strike="noStrike">
                          <a:solidFill>
                            <a:srgbClr val="203764"/>
                          </a:solidFill>
                          <a:effectLst/>
                          <a:latin typeface="Calibri" panose="020F0502020204030204" pitchFamily="34" charset="0"/>
                        </a:rPr>
                        <a:t>mar-24</a:t>
                      </a:r>
                    </a:p>
                  </a:txBody>
                  <a:tcPr marL="6752" marR="6752" marT="6752" marB="0" anchor="ctr">
                    <a:lnL>
                      <a:noFill/>
                    </a:lnL>
                    <a:lnR>
                      <a:noFill/>
                    </a:lnR>
                    <a:lnT>
                      <a:noFill/>
                    </a:lnT>
                    <a:lnB>
                      <a:noFill/>
                    </a:lnB>
                    <a:noFill/>
                  </a:tcPr>
                </a:tc>
                <a:tc>
                  <a:txBody>
                    <a:bodyPr/>
                    <a:lstStyle/>
                    <a:p>
                      <a:pPr algn="ctr" rtl="0" fontAlgn="ctr"/>
                      <a:r>
                        <a:rPr lang="es-CO" sz="900" b="0" i="0" u="none" strike="noStrike">
                          <a:solidFill>
                            <a:srgbClr val="203764"/>
                          </a:solidFill>
                          <a:effectLst/>
                          <a:latin typeface="Calibri" panose="020F0502020204030204" pitchFamily="34" charset="0"/>
                        </a:rPr>
                        <a:t>510</a:t>
                      </a:r>
                    </a:p>
                  </a:txBody>
                  <a:tcPr marL="6752" marR="6752" marT="6752" marB="0" anchor="ctr">
                    <a:lnL>
                      <a:noFill/>
                    </a:lnL>
                    <a:lnR>
                      <a:noFill/>
                    </a:lnR>
                    <a:lnT>
                      <a:noFill/>
                    </a:lnT>
                    <a:lnB>
                      <a:noFill/>
                    </a:lnB>
                    <a:noFill/>
                  </a:tcPr>
                </a:tc>
                <a:tc>
                  <a:txBody>
                    <a:bodyPr/>
                    <a:lstStyle/>
                    <a:p>
                      <a:pPr algn="ctr" rtl="0" fontAlgn="ctr"/>
                      <a:r>
                        <a:rPr lang="es-CO" sz="900" b="0" i="0" u="none" strike="noStrike">
                          <a:solidFill>
                            <a:srgbClr val="203764"/>
                          </a:solidFill>
                          <a:effectLst/>
                          <a:latin typeface="Calibri" panose="020F0502020204030204" pitchFamily="34" charset="0"/>
                        </a:rPr>
                        <a:t>319.049,26</a:t>
                      </a:r>
                    </a:p>
                  </a:txBody>
                  <a:tcPr marL="6752" marR="6752" marT="6752" marB="0" anchor="ctr">
                    <a:lnL>
                      <a:noFill/>
                    </a:lnL>
                    <a:lnR>
                      <a:noFill/>
                    </a:lnR>
                    <a:lnT>
                      <a:noFill/>
                    </a:lnT>
                    <a:lnB>
                      <a:noFill/>
                    </a:lnB>
                    <a:noFill/>
                  </a:tcPr>
                </a:tc>
                <a:tc>
                  <a:txBody>
                    <a:bodyPr/>
                    <a:lstStyle/>
                    <a:p>
                      <a:pPr algn="l" fontAlgn="ctr"/>
                      <a:endParaRPr lang="es-CO" sz="160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00" b="0" i="0" u="none" strike="noStrike">
                          <a:solidFill>
                            <a:srgbClr val="203764"/>
                          </a:solidFill>
                          <a:effectLst/>
                          <a:latin typeface="Calibri" panose="020F0502020204030204" pitchFamily="34" charset="0"/>
                        </a:rPr>
                        <a:t>mar-24</a:t>
                      </a:r>
                    </a:p>
                  </a:txBody>
                  <a:tcPr marL="6752" marR="6752" marT="6752" marB="0" anchor="ctr">
                    <a:lnL>
                      <a:noFill/>
                    </a:lnL>
                    <a:lnR>
                      <a:noFill/>
                    </a:lnR>
                    <a:lnT>
                      <a:noFill/>
                    </a:lnT>
                    <a:lnB>
                      <a:noFill/>
                    </a:lnB>
                    <a:noFill/>
                  </a:tcPr>
                </a:tc>
                <a:tc>
                  <a:txBody>
                    <a:bodyPr/>
                    <a:lstStyle/>
                    <a:p>
                      <a:pPr algn="ctr" rtl="0" fontAlgn="ctr"/>
                      <a:r>
                        <a:rPr lang="es-CO" sz="900" b="0" i="0" u="none" strike="noStrike">
                          <a:solidFill>
                            <a:srgbClr val="203764"/>
                          </a:solidFill>
                          <a:effectLst/>
                          <a:latin typeface="Calibri" panose="020F0502020204030204" pitchFamily="34" charset="0"/>
                        </a:rPr>
                        <a:t>172</a:t>
                      </a:r>
                    </a:p>
                  </a:txBody>
                  <a:tcPr marL="6752" marR="6752" marT="6752" marB="0" anchor="ctr">
                    <a:lnL>
                      <a:noFill/>
                    </a:lnL>
                    <a:lnR>
                      <a:noFill/>
                    </a:lnR>
                    <a:lnT>
                      <a:noFill/>
                    </a:lnT>
                    <a:lnB>
                      <a:noFill/>
                    </a:lnB>
                    <a:noFill/>
                  </a:tcPr>
                </a:tc>
                <a:tc>
                  <a:txBody>
                    <a:bodyPr/>
                    <a:lstStyle/>
                    <a:p>
                      <a:pPr algn="ctr" rtl="0" fontAlgn="ctr"/>
                      <a:r>
                        <a:rPr lang="es-CO" sz="900" b="0" i="0" u="none" strike="noStrike">
                          <a:solidFill>
                            <a:srgbClr val="203764"/>
                          </a:solidFill>
                          <a:effectLst/>
                          <a:latin typeface="Calibri" panose="020F0502020204030204" pitchFamily="34" charset="0"/>
                        </a:rPr>
                        <a:t>109.654,80</a:t>
                      </a:r>
                    </a:p>
                  </a:txBody>
                  <a:tcPr marL="6752" marR="6752" marT="6752" marB="0" anchor="ctr">
                    <a:lnL>
                      <a:noFill/>
                    </a:lnL>
                    <a:lnR>
                      <a:noFill/>
                    </a:lnR>
                    <a:lnT>
                      <a:noFill/>
                    </a:lnT>
                    <a:lnB>
                      <a:noFill/>
                    </a:lnB>
                    <a:noFill/>
                  </a:tcPr>
                </a:tc>
                <a:tc>
                  <a:txBody>
                    <a:bodyPr/>
                    <a:lstStyle/>
                    <a:p>
                      <a:pPr algn="l" fontAlgn="ctr"/>
                      <a:endParaRPr lang="es-CO" sz="160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00" b="0" i="0" u="none" strike="noStrike">
                          <a:solidFill>
                            <a:srgbClr val="203764"/>
                          </a:solidFill>
                          <a:effectLst/>
                          <a:latin typeface="Calibri" panose="020F0502020204030204" pitchFamily="34" charset="0"/>
                        </a:rPr>
                        <a:t>mar-24</a:t>
                      </a:r>
                    </a:p>
                  </a:txBody>
                  <a:tcPr marL="6752" marR="6752" marT="6752" marB="0" anchor="ctr">
                    <a:lnL>
                      <a:noFill/>
                    </a:lnL>
                    <a:lnR>
                      <a:noFill/>
                    </a:lnR>
                    <a:lnT>
                      <a:noFill/>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2.587</a:t>
                      </a:r>
                    </a:p>
                  </a:txBody>
                  <a:tcPr marL="6752" marR="6752" marT="6752" marB="0" anchor="ctr">
                    <a:lnL>
                      <a:noFill/>
                    </a:lnL>
                    <a:lnR>
                      <a:noFill/>
                    </a:lnR>
                    <a:lnT>
                      <a:noFill/>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1.473.834,45</a:t>
                      </a:r>
                    </a:p>
                  </a:txBody>
                  <a:tcPr marL="6752" marR="6752" marT="6752" marB="0" anchor="ctr">
                    <a:lnL>
                      <a:noFill/>
                    </a:lnL>
                    <a:lnR>
                      <a:noFill/>
                    </a:lnR>
                    <a:lnT>
                      <a:noFill/>
                    </a:lnT>
                    <a:lnB>
                      <a:noFill/>
                    </a:lnB>
                    <a:noFill/>
                  </a:tcPr>
                </a:tc>
                <a:extLst>
                  <a:ext uri="{0D108BD9-81ED-4DB2-BD59-A6C34878D82A}">
                    <a16:rowId xmlns:a16="http://schemas.microsoft.com/office/drawing/2014/main" val="1503902946"/>
                  </a:ext>
                </a:extLst>
              </a:tr>
              <a:tr h="216074">
                <a:tc>
                  <a:txBody>
                    <a:bodyPr/>
                    <a:lstStyle/>
                    <a:p>
                      <a:pPr algn="ctr" rtl="0" fontAlgn="ctr"/>
                      <a:r>
                        <a:rPr lang="es-CO" sz="900" b="1" i="0" u="none" strike="noStrike">
                          <a:solidFill>
                            <a:srgbClr val="203764"/>
                          </a:solidFill>
                          <a:effectLst/>
                          <a:latin typeface="Calibri" panose="020F0502020204030204" pitchFamily="34" charset="0"/>
                        </a:rPr>
                        <a:t>TOTAL</a:t>
                      </a:r>
                    </a:p>
                  </a:txBody>
                  <a:tcPr marL="6752" marR="6752" marT="6752"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203764"/>
                          </a:solidFill>
                          <a:effectLst/>
                          <a:latin typeface="Calibri" panose="020F0502020204030204" pitchFamily="34" charset="0"/>
                        </a:rPr>
                        <a:t>4.011</a:t>
                      </a:r>
                    </a:p>
                  </a:txBody>
                  <a:tcPr marL="6752" marR="6752" marT="6752"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203764"/>
                          </a:solidFill>
                          <a:effectLst/>
                          <a:latin typeface="Calibri" panose="020F0502020204030204" pitchFamily="34" charset="0"/>
                        </a:rPr>
                        <a:t>1.830.361,9</a:t>
                      </a:r>
                    </a:p>
                  </a:txBody>
                  <a:tcPr marL="6752" marR="6752" marT="6752"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fontAlgn="ctr"/>
                      <a:endParaRPr lang="es-CO" sz="160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00" b="1" i="0" u="none" strike="noStrike">
                          <a:solidFill>
                            <a:srgbClr val="203764"/>
                          </a:solidFill>
                          <a:effectLst/>
                          <a:latin typeface="Calibri" panose="020F0502020204030204" pitchFamily="34" charset="0"/>
                        </a:rPr>
                        <a:t>TOTAL</a:t>
                      </a:r>
                    </a:p>
                  </a:txBody>
                  <a:tcPr marL="6752" marR="6752" marT="6752"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203764"/>
                          </a:solidFill>
                          <a:effectLst/>
                          <a:latin typeface="Calibri" panose="020F0502020204030204" pitchFamily="34" charset="0"/>
                        </a:rPr>
                        <a:t>1.157</a:t>
                      </a:r>
                    </a:p>
                  </a:txBody>
                  <a:tcPr marL="6752" marR="6752" marT="6752"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203764"/>
                          </a:solidFill>
                          <a:effectLst/>
                          <a:latin typeface="Calibri" panose="020F0502020204030204" pitchFamily="34" charset="0"/>
                        </a:rPr>
                        <a:t>896.033,4</a:t>
                      </a:r>
                    </a:p>
                  </a:txBody>
                  <a:tcPr marL="6752" marR="6752" marT="6752"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fontAlgn="ctr"/>
                      <a:endParaRPr lang="es-CO" sz="160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00" b="1" i="0" u="none" strike="noStrike">
                          <a:solidFill>
                            <a:srgbClr val="203764"/>
                          </a:solidFill>
                          <a:effectLst/>
                          <a:latin typeface="Calibri" panose="020F0502020204030204" pitchFamily="34" charset="0"/>
                        </a:rPr>
                        <a:t>TOTAL</a:t>
                      </a:r>
                    </a:p>
                  </a:txBody>
                  <a:tcPr marL="6752" marR="6752" marT="6752"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203764"/>
                          </a:solidFill>
                          <a:effectLst/>
                          <a:latin typeface="Calibri" panose="020F0502020204030204" pitchFamily="34" charset="0"/>
                        </a:rPr>
                        <a:t>684</a:t>
                      </a:r>
                    </a:p>
                  </a:txBody>
                  <a:tcPr marL="6752" marR="6752" marT="6752"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203764"/>
                          </a:solidFill>
                          <a:effectLst/>
                          <a:latin typeface="Calibri" panose="020F0502020204030204" pitchFamily="34" charset="0"/>
                        </a:rPr>
                        <a:t>481.303,2</a:t>
                      </a:r>
                    </a:p>
                  </a:txBody>
                  <a:tcPr marL="6752" marR="6752" marT="6752"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fontAlgn="ctr"/>
                      <a:endParaRPr lang="es-CO" sz="160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00" b="1" i="0" u="none" strike="noStrike">
                          <a:solidFill>
                            <a:srgbClr val="203764"/>
                          </a:solidFill>
                          <a:effectLst/>
                          <a:latin typeface="Calibri" panose="020F0502020204030204" pitchFamily="34" charset="0"/>
                        </a:rPr>
                        <a:t>TOTAL</a:t>
                      </a:r>
                    </a:p>
                  </a:txBody>
                  <a:tcPr marL="6752" marR="6752" marT="6752"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203764"/>
                          </a:solidFill>
                          <a:effectLst/>
                          <a:latin typeface="Calibri" panose="020F0502020204030204" pitchFamily="34" charset="0"/>
                        </a:rPr>
                        <a:t>1.523</a:t>
                      </a:r>
                    </a:p>
                  </a:txBody>
                  <a:tcPr marL="6752" marR="6752" marT="6752"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203764"/>
                          </a:solidFill>
                          <a:effectLst/>
                          <a:latin typeface="Calibri" panose="020F0502020204030204" pitchFamily="34" charset="0"/>
                        </a:rPr>
                        <a:t>946.083,9</a:t>
                      </a:r>
                    </a:p>
                  </a:txBody>
                  <a:tcPr marL="6752" marR="6752" marT="6752"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fontAlgn="ctr"/>
                      <a:endParaRPr lang="es-CO" sz="160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00" b="1" i="0" u="none" strike="noStrike">
                          <a:solidFill>
                            <a:srgbClr val="203764"/>
                          </a:solidFill>
                          <a:effectLst/>
                          <a:latin typeface="Calibri" panose="020F0502020204030204" pitchFamily="34" charset="0"/>
                        </a:rPr>
                        <a:t>TOTAL</a:t>
                      </a:r>
                    </a:p>
                  </a:txBody>
                  <a:tcPr marL="6752" marR="6752" marT="6752"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203764"/>
                          </a:solidFill>
                          <a:effectLst/>
                          <a:latin typeface="Calibri" panose="020F0502020204030204" pitchFamily="34" charset="0"/>
                        </a:rPr>
                        <a:t>516</a:t>
                      </a:r>
                    </a:p>
                  </a:txBody>
                  <a:tcPr marL="6752" marR="6752" marT="6752"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203764"/>
                          </a:solidFill>
                          <a:effectLst/>
                          <a:latin typeface="Calibri" panose="020F0502020204030204" pitchFamily="34" charset="0"/>
                        </a:rPr>
                        <a:t>328.964,4</a:t>
                      </a:r>
                    </a:p>
                  </a:txBody>
                  <a:tcPr marL="6752" marR="6752" marT="6752"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fontAlgn="ctr"/>
                      <a:endParaRPr lang="es-CO" sz="160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00" b="1" i="0" u="none" strike="noStrike">
                          <a:solidFill>
                            <a:srgbClr val="203764"/>
                          </a:solidFill>
                          <a:effectLst/>
                          <a:latin typeface="Calibri" panose="020F0502020204030204" pitchFamily="34" charset="0"/>
                        </a:rPr>
                        <a:t>TOTAL</a:t>
                      </a:r>
                    </a:p>
                  </a:txBody>
                  <a:tcPr marL="6752" marR="6752" marT="6752"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203764"/>
                          </a:solidFill>
                          <a:effectLst/>
                          <a:latin typeface="Calibri" panose="020F0502020204030204" pitchFamily="34" charset="0"/>
                        </a:rPr>
                        <a:t>7.891</a:t>
                      </a:r>
                    </a:p>
                  </a:txBody>
                  <a:tcPr marL="6752" marR="6752" marT="6752"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dirty="0">
                          <a:solidFill>
                            <a:srgbClr val="203764"/>
                          </a:solidFill>
                          <a:effectLst/>
                          <a:latin typeface="Calibri" panose="020F0502020204030204" pitchFamily="34" charset="0"/>
                        </a:rPr>
                        <a:t>4.482.746,8</a:t>
                      </a:r>
                    </a:p>
                  </a:txBody>
                  <a:tcPr marL="6752" marR="6752" marT="6752" marB="0" anchor="ctr">
                    <a:lnL>
                      <a:noFill/>
                    </a:lnL>
                    <a:lnR>
                      <a:noFill/>
                    </a:lnR>
                    <a:lnT>
                      <a:noFill/>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3055958903"/>
                  </a:ext>
                </a:extLst>
              </a:tr>
            </a:tbl>
          </a:graphicData>
        </a:graphic>
      </p:graphicFrame>
    </p:spTree>
    <p:extLst>
      <p:ext uri="{BB962C8B-B14F-4D97-AF65-F5344CB8AC3E}">
        <p14:creationId xmlns:p14="http://schemas.microsoft.com/office/powerpoint/2010/main" val="1943405134"/>
      </p:ext>
    </p:extLst>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ítulo 3">
            <a:extLst>
              <a:ext uri="{FF2B5EF4-FFF2-40B4-BE49-F238E27FC236}">
                <a16:creationId xmlns:a16="http://schemas.microsoft.com/office/drawing/2014/main" id="{1B5642A8-6D9E-457A-894D-805FBC5B8B73}"/>
              </a:ext>
            </a:extLst>
          </p:cNvPr>
          <p:cNvSpPr>
            <a:spLocks noGrp="1"/>
          </p:cNvSpPr>
          <p:nvPr>
            <p:ph type="title"/>
          </p:nvPr>
        </p:nvSpPr>
        <p:spPr>
          <a:xfrm>
            <a:off x="3437793" y="3048855"/>
            <a:ext cx="7397516" cy="760290"/>
          </a:xfrm>
        </p:spPr>
        <p:txBody>
          <a:bodyPr>
            <a:normAutofit fontScale="90000"/>
          </a:bodyPr>
          <a:lstStyle/>
          <a:p>
            <a:pPr lvl="1" algn="ctr">
              <a:tabLst>
                <a:tab pos="914400" algn="l"/>
              </a:tabLst>
            </a:pPr>
            <a:r>
              <a:rPr lang="es-CO" sz="4400" b="1" cap="small">
                <a:solidFill>
                  <a:schemeClr val="accent1">
                    <a:lumMod val="50000"/>
                  </a:schemeClr>
                </a:solidFill>
                <a:latin typeface="Candara" panose="020E0502030303020204" pitchFamily="34" charset="0"/>
              </a:rPr>
              <a:t> </a:t>
            </a:r>
          </a:p>
        </p:txBody>
      </p:sp>
      <p:sp>
        <p:nvSpPr>
          <p:cNvPr id="13" name="Título 3">
            <a:extLst>
              <a:ext uri="{FF2B5EF4-FFF2-40B4-BE49-F238E27FC236}">
                <a16:creationId xmlns:a16="http://schemas.microsoft.com/office/drawing/2014/main" id="{6CE79864-94DA-41D9-8C3F-588AE4C08112}"/>
              </a:ext>
            </a:extLst>
          </p:cNvPr>
          <p:cNvSpPr txBox="1">
            <a:spLocks/>
          </p:cNvSpPr>
          <p:nvPr/>
        </p:nvSpPr>
        <p:spPr>
          <a:xfrm>
            <a:off x="4900036" y="4750805"/>
            <a:ext cx="7397516" cy="1277358"/>
          </a:xfrm>
          <a:prstGeom prst="rect">
            <a:avLst/>
          </a:prstGeom>
        </p:spPr>
        <p:txBody>
          <a:bodyPr vert="horz" lIns="91440" tIns="45720" rIns="91440" bIns="45720" rtlCol="0" anchor="ctr">
            <a:normAutofit fontScale="67500" lnSpcReduction="20000"/>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lvl="1" algn="just">
              <a:tabLst>
                <a:tab pos="914400" algn="l"/>
              </a:tabLst>
            </a:pPr>
            <a:r>
              <a:rPr lang="es-CO" sz="4400" b="1" kern="0" cap="small">
                <a:solidFill>
                  <a:schemeClr val="accent1">
                    <a:lumMod val="50000"/>
                  </a:schemeClr>
                </a:solidFill>
                <a:latin typeface="Candara" panose="020E0502030303020204" pitchFamily="34" charset="0"/>
              </a:rPr>
              <a:t> </a:t>
            </a:r>
            <a:br>
              <a:rPr lang="es-CO" sz="4400" b="1" kern="0" cap="small">
                <a:solidFill>
                  <a:schemeClr val="accent1">
                    <a:lumMod val="50000"/>
                  </a:schemeClr>
                </a:solidFill>
                <a:latin typeface="Candara" panose="020E0502030303020204" pitchFamily="34" charset="0"/>
              </a:rPr>
            </a:br>
            <a:r>
              <a:rPr lang="es-CO" sz="6700" b="1" kern="0" cap="small">
                <a:solidFill>
                  <a:schemeClr val="accent1">
                    <a:lumMod val="50000"/>
                  </a:schemeClr>
                </a:solidFill>
                <a:latin typeface="Candara" panose="020E0502030303020204" pitchFamily="34" charset="0"/>
              </a:rPr>
              <a:t>VERIFICACIONES EN CAMPO</a:t>
            </a:r>
            <a:endParaRPr lang="es-CO" sz="4400" b="1" kern="0" cap="small">
              <a:solidFill>
                <a:schemeClr val="accent1">
                  <a:lumMod val="50000"/>
                </a:schemeClr>
              </a:solidFill>
              <a:latin typeface="Candara" panose="020E0502030303020204" pitchFamily="34" charset="0"/>
            </a:endParaRPr>
          </a:p>
        </p:txBody>
      </p:sp>
      <p:pic>
        <p:nvPicPr>
          <p:cNvPr id="3" name="Imagen 2">
            <a:extLst>
              <a:ext uri="{FF2B5EF4-FFF2-40B4-BE49-F238E27FC236}">
                <a16:creationId xmlns:a16="http://schemas.microsoft.com/office/drawing/2014/main" id="{1303ED24-DA27-44E5-9A83-EA48CAEA0B96}"/>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9103696" y="3429000"/>
            <a:ext cx="2593220" cy="1580339"/>
          </a:xfrm>
          <a:prstGeom prst="rect">
            <a:avLst/>
          </a:prstGeom>
        </p:spPr>
      </p:pic>
    </p:spTree>
    <p:extLst>
      <p:ext uri="{BB962C8B-B14F-4D97-AF65-F5344CB8AC3E}">
        <p14:creationId xmlns:p14="http://schemas.microsoft.com/office/powerpoint/2010/main" val="1650446054"/>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CuadroTexto 4">
            <a:extLst>
              <a:ext uri="{FF2B5EF4-FFF2-40B4-BE49-F238E27FC236}">
                <a16:creationId xmlns:a16="http://schemas.microsoft.com/office/drawing/2014/main" id="{65B12803-5723-4124-BA21-4275CB48163E}"/>
              </a:ext>
            </a:extLst>
          </p:cNvPr>
          <p:cNvSpPr txBox="1"/>
          <p:nvPr/>
        </p:nvSpPr>
        <p:spPr>
          <a:xfrm>
            <a:off x="97497" y="6302783"/>
            <a:ext cx="6038024" cy="507831"/>
          </a:xfrm>
          <a:prstGeom prst="rect">
            <a:avLst/>
          </a:prstGeom>
          <a:noFill/>
        </p:spPr>
        <p:txBody>
          <a:bodyPr wrap="square" rtlCol="0">
            <a:spAutoFit/>
          </a:bodyPr>
          <a:lstStyle/>
          <a:p>
            <a:r>
              <a:rPr lang="es-CO" sz="900" dirty="0">
                <a:solidFill>
                  <a:schemeClr val="accent1">
                    <a:lumMod val="50000"/>
                  </a:schemeClr>
                </a:solidFill>
              </a:rPr>
              <a:t>(*)</a:t>
            </a:r>
            <a:r>
              <a:rPr lang="es-MX" sz="900" dirty="0">
                <a:solidFill>
                  <a:schemeClr val="accent1">
                    <a:lumMod val="50000"/>
                  </a:schemeClr>
                </a:solidFill>
              </a:rPr>
              <a:t> De acuerdo con lo establecido en el Decreto 1077 de 2015, artículo 2.3.2.1.1. “Definiciones”. Numeral 43.</a:t>
            </a:r>
            <a:endParaRPr lang="es-CO" sz="900" dirty="0">
              <a:solidFill>
                <a:schemeClr val="accent1">
                  <a:lumMod val="50000"/>
                </a:schemeClr>
              </a:solidFill>
              <a:highlight>
                <a:srgbClr val="FFFFFF"/>
              </a:highlight>
            </a:endParaRPr>
          </a:p>
          <a:p>
            <a:r>
              <a:rPr lang="es-CO" sz="900" dirty="0">
                <a:solidFill>
                  <a:schemeClr val="accent1">
                    <a:lumMod val="50000"/>
                  </a:schemeClr>
                </a:solidFill>
                <a:highlight>
                  <a:srgbClr val="FFFFFF"/>
                </a:highlight>
              </a:rPr>
              <a:t>Fuente: Base de datos PIDJ </a:t>
            </a:r>
          </a:p>
          <a:p>
            <a:r>
              <a:rPr lang="es-MX" sz="900" dirty="0">
                <a:solidFill>
                  <a:schemeClr val="accent1">
                    <a:lumMod val="50000"/>
                  </a:schemeClr>
                </a:solidFill>
                <a:highlight>
                  <a:srgbClr val="FFFFFF"/>
                </a:highlight>
              </a:rPr>
              <a:t>Periodo comprendido entre el 1 de enero y el 30 de abril de 2024</a:t>
            </a:r>
            <a:endParaRPr lang="es-CO" sz="900" dirty="0">
              <a:solidFill>
                <a:schemeClr val="accent1">
                  <a:lumMod val="50000"/>
                </a:schemeClr>
              </a:solidFill>
              <a:highlight>
                <a:srgbClr val="FFFFFF"/>
              </a:highlight>
            </a:endParaRPr>
          </a:p>
        </p:txBody>
      </p:sp>
      <p:cxnSp>
        <p:nvCxnSpPr>
          <p:cNvPr id="29" name="Conector recto 28">
            <a:extLst>
              <a:ext uri="{FF2B5EF4-FFF2-40B4-BE49-F238E27FC236}">
                <a16:creationId xmlns:a16="http://schemas.microsoft.com/office/drawing/2014/main" id="{E461885A-9441-4ADE-982B-DA9345520816}"/>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37" name="Imagen 36">
            <a:extLst>
              <a:ext uri="{FF2B5EF4-FFF2-40B4-BE49-F238E27FC236}">
                <a16:creationId xmlns:a16="http://schemas.microsoft.com/office/drawing/2014/main" id="{8CA5A062-9F83-4481-9751-6BD17B3F3018}"/>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910662" y="1585871"/>
            <a:ext cx="992865" cy="779988"/>
          </a:xfrm>
          <a:prstGeom prst="rect">
            <a:avLst/>
          </a:prstGeom>
        </p:spPr>
      </p:pic>
      <p:pic>
        <p:nvPicPr>
          <p:cNvPr id="38" name="Imagen 37">
            <a:extLst>
              <a:ext uri="{FF2B5EF4-FFF2-40B4-BE49-F238E27FC236}">
                <a16:creationId xmlns:a16="http://schemas.microsoft.com/office/drawing/2014/main" id="{6699C94C-AB3F-4DE9-87F3-B6FDCBB4F20B}"/>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12658" t="17307" r="12911" b="19214"/>
          <a:stretch/>
        </p:blipFill>
        <p:spPr>
          <a:xfrm>
            <a:off x="2537543" y="1579514"/>
            <a:ext cx="1382614" cy="783065"/>
          </a:xfrm>
          <a:prstGeom prst="rect">
            <a:avLst/>
          </a:prstGeom>
        </p:spPr>
      </p:pic>
      <p:pic>
        <p:nvPicPr>
          <p:cNvPr id="40" name="Imagen 39">
            <a:extLst>
              <a:ext uri="{FF2B5EF4-FFF2-40B4-BE49-F238E27FC236}">
                <a16:creationId xmlns:a16="http://schemas.microsoft.com/office/drawing/2014/main" id="{72550A7E-5376-4DE4-BDB1-88C427DDD7B4}"/>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6355962" y="1800939"/>
            <a:ext cx="1366506" cy="289747"/>
          </a:xfrm>
          <a:prstGeom prst="rect">
            <a:avLst/>
          </a:prstGeom>
        </p:spPr>
      </p:pic>
      <p:pic>
        <p:nvPicPr>
          <p:cNvPr id="41" name="Imagen 40">
            <a:extLst>
              <a:ext uri="{FF2B5EF4-FFF2-40B4-BE49-F238E27FC236}">
                <a16:creationId xmlns:a16="http://schemas.microsoft.com/office/drawing/2014/main" id="{A86479F3-181D-4F05-AB7C-32E8E2BB7F74}"/>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8297772" y="1628572"/>
            <a:ext cx="1199927" cy="462114"/>
          </a:xfrm>
          <a:prstGeom prst="rect">
            <a:avLst/>
          </a:prstGeom>
        </p:spPr>
      </p:pic>
      <p:pic>
        <p:nvPicPr>
          <p:cNvPr id="47" name="Imagen 46">
            <a:extLst>
              <a:ext uri="{FF2B5EF4-FFF2-40B4-BE49-F238E27FC236}">
                <a16:creationId xmlns:a16="http://schemas.microsoft.com/office/drawing/2014/main" id="{9C6C6B1D-138C-4FE0-8F21-E52FA8DB077B}"/>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861384" y="186272"/>
            <a:ext cx="1233949" cy="863764"/>
          </a:xfrm>
          <a:prstGeom prst="rect">
            <a:avLst/>
          </a:prstGeom>
        </p:spPr>
      </p:pic>
      <p:sp>
        <p:nvSpPr>
          <p:cNvPr id="2" name="CuadroTexto 1">
            <a:extLst>
              <a:ext uri="{FF2B5EF4-FFF2-40B4-BE49-F238E27FC236}">
                <a16:creationId xmlns:a16="http://schemas.microsoft.com/office/drawing/2014/main" id="{2EAB69B5-FAE7-4453-84DE-26E4C74E32EC}"/>
              </a:ext>
            </a:extLst>
          </p:cNvPr>
          <p:cNvSpPr txBox="1"/>
          <p:nvPr/>
        </p:nvSpPr>
        <p:spPr>
          <a:xfrm>
            <a:off x="10135468" y="1598019"/>
            <a:ext cx="1329707" cy="523220"/>
          </a:xfrm>
          <a:prstGeom prst="rect">
            <a:avLst/>
          </a:prstGeom>
          <a:noFill/>
        </p:spPr>
        <p:txBody>
          <a:bodyPr wrap="square" rtlCol="0">
            <a:spAutoFit/>
          </a:bodyPr>
          <a:lstStyle/>
          <a:p>
            <a:r>
              <a:rPr lang="es-CO" sz="2800" b="1" kern="0" cap="small">
                <a:solidFill>
                  <a:schemeClr val="accent1">
                    <a:lumMod val="50000"/>
                  </a:schemeClr>
                </a:solidFill>
                <a:latin typeface="Candara" panose="020E0502030303020204" pitchFamily="34" charset="0"/>
              </a:rPr>
              <a:t>TOTAL</a:t>
            </a:r>
            <a:endParaRPr lang="es-CO" sz="1400"/>
          </a:p>
        </p:txBody>
      </p:sp>
      <p:sp>
        <p:nvSpPr>
          <p:cNvPr id="18" name="CuadroTexto 17">
            <a:extLst>
              <a:ext uri="{FF2B5EF4-FFF2-40B4-BE49-F238E27FC236}">
                <a16:creationId xmlns:a16="http://schemas.microsoft.com/office/drawing/2014/main" id="{A7714CAC-86A3-41AC-B399-4C4280FF5B85}"/>
              </a:ext>
            </a:extLst>
          </p:cNvPr>
          <p:cNvSpPr txBox="1"/>
          <p:nvPr/>
        </p:nvSpPr>
        <p:spPr>
          <a:xfrm>
            <a:off x="2163174" y="171878"/>
            <a:ext cx="9881937"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a:solidFill>
                  <a:schemeClr val="accent1">
                    <a:lumMod val="50000"/>
                  </a:schemeClr>
                </a:solidFill>
              </a:rPr>
              <a:t>gestión técnica operativa </a:t>
            </a:r>
          </a:p>
          <a:p>
            <a:pPr lvl="1"/>
            <a:r>
              <a:rPr lang="es-CO" sz="1600" b="0">
                <a:solidFill>
                  <a:srgbClr val="4472C4">
                    <a:lumMod val="50000"/>
                  </a:srgbClr>
                </a:solidFill>
              </a:rPr>
              <a:t>Toneladas recolectadas y transportadas </a:t>
            </a:r>
            <a:r>
              <a:rPr lang="es-ES" sz="1600" b="0" u="sng">
                <a:solidFill>
                  <a:srgbClr val="4472C4">
                    <a:lumMod val="50000"/>
                  </a:srgbClr>
                </a:solidFill>
              </a:rPr>
              <a:t>residuos ordinarios* – 2024 </a:t>
            </a:r>
            <a:endParaRPr lang="es-CO" sz="1600" b="0" kern="0">
              <a:solidFill>
                <a:schemeClr val="accent1">
                  <a:lumMod val="50000"/>
                </a:schemeClr>
              </a:solidFill>
            </a:endParaRPr>
          </a:p>
        </p:txBody>
      </p:sp>
      <p:grpSp>
        <p:nvGrpSpPr>
          <p:cNvPr id="7" name="Grupo 6">
            <a:extLst>
              <a:ext uri="{FF2B5EF4-FFF2-40B4-BE49-F238E27FC236}">
                <a16:creationId xmlns:a16="http://schemas.microsoft.com/office/drawing/2014/main" id="{2DE9AA0E-45AB-ADF0-2791-7823AD5132E2}"/>
              </a:ext>
            </a:extLst>
          </p:cNvPr>
          <p:cNvGrpSpPr/>
          <p:nvPr/>
        </p:nvGrpSpPr>
        <p:grpSpPr>
          <a:xfrm>
            <a:off x="4667767" y="1325935"/>
            <a:ext cx="942092" cy="986839"/>
            <a:chOff x="4478235" y="1309860"/>
            <a:chExt cx="942092" cy="986839"/>
          </a:xfrm>
        </p:grpSpPr>
        <p:pic>
          <p:nvPicPr>
            <p:cNvPr id="24" name="Picture 2">
              <a:extLst>
                <a:ext uri="{FF2B5EF4-FFF2-40B4-BE49-F238E27FC236}">
                  <a16:creationId xmlns:a16="http://schemas.microsoft.com/office/drawing/2014/main" id="{94EE6973-16C4-4F63-A2A5-4C74E14D5D9C}"/>
                </a:ext>
              </a:extLst>
            </p:cNvPr>
            <p:cNvPicPr>
              <a:picLocks noChangeAspect="1" noChangeArrowheads="1"/>
            </p:cNvPicPr>
            <p:nvPr/>
          </p:nvPicPr>
          <p:blipFill rotWithShape="1">
            <a:blip r:embed="rId8" cstate="email">
              <a:extLst>
                <a:ext uri="{28A0092B-C50C-407E-A947-70E740481C1C}">
                  <a14:useLocalDpi xmlns:a14="http://schemas.microsoft.com/office/drawing/2010/main"/>
                </a:ext>
              </a:extLst>
            </a:blip>
            <a:srcRect/>
            <a:stretch/>
          </p:blipFill>
          <p:spPr bwMode="auto">
            <a:xfrm>
              <a:off x="4478235" y="1762666"/>
              <a:ext cx="942092" cy="5340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5" name="Picture 2">
              <a:extLst>
                <a:ext uri="{FF2B5EF4-FFF2-40B4-BE49-F238E27FC236}">
                  <a16:creationId xmlns:a16="http://schemas.microsoft.com/office/drawing/2014/main" id="{A69F2703-7766-411E-9041-3437A82F1D09}"/>
                </a:ext>
              </a:extLst>
            </p:cNvPr>
            <p:cNvPicPr>
              <a:picLocks noChangeAspect="1" noChangeArrowheads="1"/>
            </p:cNvPicPr>
            <p:nvPr/>
          </p:nvPicPr>
          <p:blipFill rotWithShape="1">
            <a:blip r:embed="rId9" cstate="email">
              <a:extLst>
                <a:ext uri="{28A0092B-C50C-407E-A947-70E740481C1C}">
                  <a14:useLocalDpi xmlns:a14="http://schemas.microsoft.com/office/drawing/2010/main"/>
                </a:ext>
              </a:extLst>
            </a:blip>
            <a:srcRect/>
            <a:stretch/>
          </p:blipFill>
          <p:spPr bwMode="auto">
            <a:xfrm>
              <a:off x="4486814" y="1309860"/>
              <a:ext cx="928019" cy="5297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aphicFrame>
        <p:nvGraphicFramePr>
          <p:cNvPr id="3" name="Tabla 2">
            <a:extLst>
              <a:ext uri="{FF2B5EF4-FFF2-40B4-BE49-F238E27FC236}">
                <a16:creationId xmlns:a16="http://schemas.microsoft.com/office/drawing/2014/main" id="{AD3C5F5E-4F18-49AF-76B9-A3FB3BFDA0F9}"/>
              </a:ext>
            </a:extLst>
          </p:cNvPr>
          <p:cNvGraphicFramePr>
            <a:graphicFrameLocks noGrp="1"/>
          </p:cNvGraphicFramePr>
          <p:nvPr>
            <p:extLst>
              <p:ext uri="{D42A27DB-BD31-4B8C-83A1-F6EECF244321}">
                <p14:modId xmlns:p14="http://schemas.microsoft.com/office/powerpoint/2010/main" val="3692494633"/>
              </p:ext>
            </p:extLst>
          </p:nvPr>
        </p:nvGraphicFramePr>
        <p:xfrm>
          <a:off x="556843" y="2404244"/>
          <a:ext cx="10908332" cy="1669327"/>
        </p:xfrm>
        <a:graphic>
          <a:graphicData uri="http://schemas.openxmlformats.org/drawingml/2006/table">
            <a:tbl>
              <a:tblPr/>
              <a:tblGrid>
                <a:gridCol w="782427">
                  <a:extLst>
                    <a:ext uri="{9D8B030D-6E8A-4147-A177-3AD203B41FA5}">
                      <a16:colId xmlns:a16="http://schemas.microsoft.com/office/drawing/2014/main" val="1169092441"/>
                    </a:ext>
                  </a:extLst>
                </a:gridCol>
                <a:gridCol w="886750">
                  <a:extLst>
                    <a:ext uri="{9D8B030D-6E8A-4147-A177-3AD203B41FA5}">
                      <a16:colId xmlns:a16="http://schemas.microsoft.com/office/drawing/2014/main" val="1352433781"/>
                    </a:ext>
                  </a:extLst>
                </a:gridCol>
                <a:gridCol w="146705">
                  <a:extLst>
                    <a:ext uri="{9D8B030D-6E8A-4147-A177-3AD203B41FA5}">
                      <a16:colId xmlns:a16="http://schemas.microsoft.com/office/drawing/2014/main" val="1268427450"/>
                    </a:ext>
                  </a:extLst>
                </a:gridCol>
                <a:gridCol w="782427">
                  <a:extLst>
                    <a:ext uri="{9D8B030D-6E8A-4147-A177-3AD203B41FA5}">
                      <a16:colId xmlns:a16="http://schemas.microsoft.com/office/drawing/2014/main" val="1758398293"/>
                    </a:ext>
                  </a:extLst>
                </a:gridCol>
                <a:gridCol w="886750">
                  <a:extLst>
                    <a:ext uri="{9D8B030D-6E8A-4147-A177-3AD203B41FA5}">
                      <a16:colId xmlns:a16="http://schemas.microsoft.com/office/drawing/2014/main" val="1816644609"/>
                    </a:ext>
                  </a:extLst>
                </a:gridCol>
                <a:gridCol w="146705">
                  <a:extLst>
                    <a:ext uri="{9D8B030D-6E8A-4147-A177-3AD203B41FA5}">
                      <a16:colId xmlns:a16="http://schemas.microsoft.com/office/drawing/2014/main" val="1010546954"/>
                    </a:ext>
                  </a:extLst>
                </a:gridCol>
                <a:gridCol w="782427">
                  <a:extLst>
                    <a:ext uri="{9D8B030D-6E8A-4147-A177-3AD203B41FA5}">
                      <a16:colId xmlns:a16="http://schemas.microsoft.com/office/drawing/2014/main" val="2350760753"/>
                    </a:ext>
                  </a:extLst>
                </a:gridCol>
                <a:gridCol w="886750">
                  <a:extLst>
                    <a:ext uri="{9D8B030D-6E8A-4147-A177-3AD203B41FA5}">
                      <a16:colId xmlns:a16="http://schemas.microsoft.com/office/drawing/2014/main" val="976007762"/>
                    </a:ext>
                  </a:extLst>
                </a:gridCol>
                <a:gridCol w="146705">
                  <a:extLst>
                    <a:ext uri="{9D8B030D-6E8A-4147-A177-3AD203B41FA5}">
                      <a16:colId xmlns:a16="http://schemas.microsoft.com/office/drawing/2014/main" val="4059091650"/>
                    </a:ext>
                  </a:extLst>
                </a:gridCol>
                <a:gridCol w="782427">
                  <a:extLst>
                    <a:ext uri="{9D8B030D-6E8A-4147-A177-3AD203B41FA5}">
                      <a16:colId xmlns:a16="http://schemas.microsoft.com/office/drawing/2014/main" val="3596007085"/>
                    </a:ext>
                  </a:extLst>
                </a:gridCol>
                <a:gridCol w="886750">
                  <a:extLst>
                    <a:ext uri="{9D8B030D-6E8A-4147-A177-3AD203B41FA5}">
                      <a16:colId xmlns:a16="http://schemas.microsoft.com/office/drawing/2014/main" val="1600012236"/>
                    </a:ext>
                  </a:extLst>
                </a:gridCol>
                <a:gridCol w="146705">
                  <a:extLst>
                    <a:ext uri="{9D8B030D-6E8A-4147-A177-3AD203B41FA5}">
                      <a16:colId xmlns:a16="http://schemas.microsoft.com/office/drawing/2014/main" val="172601382"/>
                    </a:ext>
                  </a:extLst>
                </a:gridCol>
                <a:gridCol w="782427">
                  <a:extLst>
                    <a:ext uri="{9D8B030D-6E8A-4147-A177-3AD203B41FA5}">
                      <a16:colId xmlns:a16="http://schemas.microsoft.com/office/drawing/2014/main" val="576394257"/>
                    </a:ext>
                  </a:extLst>
                </a:gridCol>
                <a:gridCol w="886750">
                  <a:extLst>
                    <a:ext uri="{9D8B030D-6E8A-4147-A177-3AD203B41FA5}">
                      <a16:colId xmlns:a16="http://schemas.microsoft.com/office/drawing/2014/main" val="428269746"/>
                    </a:ext>
                  </a:extLst>
                </a:gridCol>
                <a:gridCol w="146705">
                  <a:extLst>
                    <a:ext uri="{9D8B030D-6E8A-4147-A177-3AD203B41FA5}">
                      <a16:colId xmlns:a16="http://schemas.microsoft.com/office/drawing/2014/main" val="3407091735"/>
                    </a:ext>
                  </a:extLst>
                </a:gridCol>
                <a:gridCol w="782427">
                  <a:extLst>
                    <a:ext uri="{9D8B030D-6E8A-4147-A177-3AD203B41FA5}">
                      <a16:colId xmlns:a16="http://schemas.microsoft.com/office/drawing/2014/main" val="609550660"/>
                    </a:ext>
                  </a:extLst>
                </a:gridCol>
                <a:gridCol w="1046495">
                  <a:extLst>
                    <a:ext uri="{9D8B030D-6E8A-4147-A177-3AD203B41FA5}">
                      <a16:colId xmlns:a16="http://schemas.microsoft.com/office/drawing/2014/main" val="258594943"/>
                    </a:ext>
                  </a:extLst>
                </a:gridCol>
              </a:tblGrid>
              <a:tr h="282709">
                <a:tc>
                  <a:txBody>
                    <a:bodyPr/>
                    <a:lstStyle/>
                    <a:p>
                      <a:pPr algn="ctr" rtl="0" fontAlgn="ctr"/>
                      <a:r>
                        <a:rPr lang="es-CO" sz="1100" b="1" i="0" u="none" strike="noStrike">
                          <a:solidFill>
                            <a:srgbClr val="203864"/>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TONELADAS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TONELADAS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TONELADAS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TONELADAS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TONELADAS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TONELADAS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1913477444"/>
                  </a:ext>
                </a:extLst>
              </a:tr>
              <a:tr h="269246">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35.143,42</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51.156,33</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31.045,36</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21.455,74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22.640,02</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161.440,87</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extLst>
                  <a:ext uri="{0D108BD9-81ED-4DB2-BD59-A6C34878D82A}">
                    <a16:rowId xmlns:a16="http://schemas.microsoft.com/office/drawing/2014/main" val="2406715047"/>
                  </a:ext>
                </a:extLst>
              </a:tr>
              <a:tr h="269246">
                <a:tc>
                  <a:txBody>
                    <a:bodyPr/>
                    <a:lstStyle/>
                    <a:p>
                      <a:pPr algn="ctr" rtl="0" fontAlgn="ctr"/>
                      <a:r>
                        <a:rPr lang="es-CO" sz="110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35.020,34</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50.125,69</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30.575,06</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21.181,48</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22.127,44</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159.030,01</a:t>
                      </a:r>
                    </a:p>
                  </a:txBody>
                  <a:tcPr marL="0" marR="0" marT="0" marB="0" anchor="ctr">
                    <a:lnL>
                      <a:noFill/>
                    </a:lnL>
                    <a:lnR>
                      <a:noFill/>
                    </a:lnR>
                    <a:lnT>
                      <a:noFill/>
                    </a:lnT>
                    <a:lnB>
                      <a:noFill/>
                    </a:lnB>
                    <a:noFill/>
                  </a:tcPr>
                </a:tc>
                <a:extLst>
                  <a:ext uri="{0D108BD9-81ED-4DB2-BD59-A6C34878D82A}">
                    <a16:rowId xmlns:a16="http://schemas.microsoft.com/office/drawing/2014/main" val="1973825759"/>
                  </a:ext>
                </a:extLst>
              </a:tr>
              <a:tr h="296171">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35.092,98</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50.269,24</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30.689,20</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21.200,89</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22.049,71</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159.302,02</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3071842056"/>
                  </a:ext>
                </a:extLst>
              </a:tr>
              <a:tr h="269246">
                <a:tc>
                  <a:txBody>
                    <a:bodyPr/>
                    <a:lstStyle/>
                    <a:p>
                      <a:pPr algn="ctr" rtl="0" fontAlgn="ctr"/>
                      <a:r>
                        <a:rPr lang="es-CO" sz="1100" b="0"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36.031,96</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52.195,60</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31.311,25</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21.420,89</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22.533,93</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163.493,63</a:t>
                      </a:r>
                    </a:p>
                  </a:txBody>
                  <a:tcPr marL="0" marR="0" marT="0" marB="0" anchor="ctr">
                    <a:lnL>
                      <a:noFill/>
                    </a:lnL>
                    <a:lnR>
                      <a:noFill/>
                    </a:lnR>
                    <a:lnT>
                      <a:noFill/>
                    </a:lnT>
                    <a:lnB>
                      <a:noFill/>
                    </a:lnB>
                    <a:noFill/>
                  </a:tcPr>
                </a:tc>
                <a:extLst>
                  <a:ext uri="{0D108BD9-81ED-4DB2-BD59-A6C34878D82A}">
                    <a16:rowId xmlns:a16="http://schemas.microsoft.com/office/drawing/2014/main" val="1359381788"/>
                  </a:ext>
                </a:extLst>
              </a:tr>
              <a:tr h="282709">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141.288,70</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203.746,86</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123.620,87</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85.259,00</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 </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89.351,10</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highlight>
                            <a:srgbClr val="EBF1E9"/>
                          </a:highligh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dirty="0">
                          <a:solidFill>
                            <a:srgbClr val="203864"/>
                          </a:solidFill>
                          <a:effectLst/>
                          <a:highlight>
                            <a:srgbClr val="EBF1E9"/>
                          </a:highlight>
                          <a:latin typeface="Calibri" panose="020F0502020204030204" pitchFamily="34" charset="0"/>
                        </a:rPr>
                        <a:t>643.266,53</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extLst>
                  <a:ext uri="{0D108BD9-81ED-4DB2-BD59-A6C34878D82A}">
                    <a16:rowId xmlns:a16="http://schemas.microsoft.com/office/drawing/2014/main" val="2534703546"/>
                  </a:ext>
                </a:extLst>
              </a:tr>
            </a:tbl>
          </a:graphicData>
        </a:graphic>
      </p:graphicFrame>
    </p:spTree>
    <p:extLst>
      <p:ext uri="{BB962C8B-B14F-4D97-AF65-F5344CB8AC3E}">
        <p14:creationId xmlns:p14="http://schemas.microsoft.com/office/powerpoint/2010/main" val="649487894"/>
      </p:ext>
    </p:extLst>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45" name="Conector recto 44">
            <a:extLst>
              <a:ext uri="{FF2B5EF4-FFF2-40B4-BE49-F238E27FC236}">
                <a16:creationId xmlns:a16="http://schemas.microsoft.com/office/drawing/2014/main" id="{35287CFB-9D52-4C1C-91E1-7ED6E1636E07}"/>
              </a:ext>
            </a:extLst>
          </p:cNvPr>
          <p:cNvCxnSpPr>
            <a:cxnSpLocks/>
          </p:cNvCxnSpPr>
          <p:nvPr/>
        </p:nvCxnSpPr>
        <p:spPr>
          <a:xfrm>
            <a:off x="118268" y="904199"/>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46" name="CuadroTexto 45">
            <a:extLst>
              <a:ext uri="{FF2B5EF4-FFF2-40B4-BE49-F238E27FC236}">
                <a16:creationId xmlns:a16="http://schemas.microsoft.com/office/drawing/2014/main" id="{0D2F997C-8D14-494C-AE5B-56C9049E3FBF}"/>
              </a:ext>
            </a:extLst>
          </p:cNvPr>
          <p:cNvSpPr txBox="1"/>
          <p:nvPr/>
        </p:nvSpPr>
        <p:spPr>
          <a:xfrm>
            <a:off x="415907" y="82181"/>
            <a:ext cx="11155204" cy="646331"/>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marL="0" lvl="1"/>
            <a:r>
              <a:rPr lang="es-CO" dirty="0">
                <a:solidFill>
                  <a:schemeClr val="accent1">
                    <a:lumMod val="50000"/>
                  </a:schemeClr>
                </a:solidFill>
              </a:rPr>
              <a:t>Verificación en Campo</a:t>
            </a:r>
            <a:r>
              <a:rPr lang="es-CO">
                <a:solidFill>
                  <a:schemeClr val="accent1">
                    <a:lumMod val="50000"/>
                  </a:schemeClr>
                </a:solidFill>
              </a:rPr>
              <a:t>* </a:t>
            </a:r>
            <a:r>
              <a:rPr lang="es-CO" sz="3200">
                <a:solidFill>
                  <a:schemeClr val="accent1">
                    <a:lumMod val="50000"/>
                  </a:schemeClr>
                </a:solidFill>
              </a:rPr>
              <a:t>abril </a:t>
            </a:r>
            <a:r>
              <a:rPr lang="es-CO" sz="3200" dirty="0">
                <a:solidFill>
                  <a:schemeClr val="accent1">
                    <a:lumMod val="50000"/>
                  </a:schemeClr>
                </a:solidFill>
              </a:rPr>
              <a:t>DE 2024</a:t>
            </a:r>
          </a:p>
        </p:txBody>
      </p:sp>
      <p:sp>
        <p:nvSpPr>
          <p:cNvPr id="29" name="CuadroTexto 28">
            <a:extLst>
              <a:ext uri="{FF2B5EF4-FFF2-40B4-BE49-F238E27FC236}">
                <a16:creationId xmlns:a16="http://schemas.microsoft.com/office/drawing/2014/main" id="{588C04A8-1E35-439D-9E0E-10C016717BD8}"/>
              </a:ext>
            </a:extLst>
          </p:cNvPr>
          <p:cNvSpPr txBox="1"/>
          <p:nvPr/>
        </p:nvSpPr>
        <p:spPr>
          <a:xfrm>
            <a:off x="6238746" y="5093635"/>
            <a:ext cx="5390051" cy="615553"/>
          </a:xfrm>
          <a:prstGeom prst="rect">
            <a:avLst/>
          </a:prstGeom>
          <a:noFill/>
        </p:spPr>
        <p:txBody>
          <a:bodyPr wrap="square" rtlCol="0">
            <a:spAutoFit/>
          </a:bodyPr>
          <a:lstStyle/>
          <a:p>
            <a:pPr algn="ctr"/>
            <a:r>
              <a:rPr lang="es-CO" sz="3400" b="1" kern="0" cap="small" dirty="0">
                <a:solidFill>
                  <a:schemeClr val="accent1">
                    <a:lumMod val="50000"/>
                  </a:schemeClr>
                </a:solidFill>
                <a:latin typeface="Candara" panose="020E0502030303020204" pitchFamily="34" charset="0"/>
              </a:rPr>
              <a:t>Total, Verificaciones 11.473</a:t>
            </a:r>
          </a:p>
        </p:txBody>
      </p:sp>
      <p:grpSp>
        <p:nvGrpSpPr>
          <p:cNvPr id="88" name="Grupo 87">
            <a:extLst>
              <a:ext uri="{FF2B5EF4-FFF2-40B4-BE49-F238E27FC236}">
                <a16:creationId xmlns:a16="http://schemas.microsoft.com/office/drawing/2014/main" id="{A8F3693D-21C2-4038-9CE1-FCB8F7D28AD4}"/>
              </a:ext>
            </a:extLst>
          </p:cNvPr>
          <p:cNvGrpSpPr/>
          <p:nvPr/>
        </p:nvGrpSpPr>
        <p:grpSpPr>
          <a:xfrm>
            <a:off x="415907" y="943013"/>
            <a:ext cx="4807237" cy="707886"/>
            <a:chOff x="415907" y="1107903"/>
            <a:chExt cx="4807237" cy="707886"/>
          </a:xfrm>
        </p:grpSpPr>
        <p:sp>
          <p:nvSpPr>
            <p:cNvPr id="31" name="CuadroTexto 30">
              <a:extLst>
                <a:ext uri="{FF2B5EF4-FFF2-40B4-BE49-F238E27FC236}">
                  <a16:creationId xmlns:a16="http://schemas.microsoft.com/office/drawing/2014/main" id="{1AA7EF3A-414C-415E-BF5C-C6AE57FA4037}"/>
                </a:ext>
              </a:extLst>
            </p:cNvPr>
            <p:cNvSpPr txBox="1"/>
            <p:nvPr/>
          </p:nvSpPr>
          <p:spPr>
            <a:xfrm>
              <a:off x="1329282" y="1107903"/>
              <a:ext cx="3893862" cy="707886"/>
            </a:xfrm>
            <a:prstGeom prst="rect">
              <a:avLst/>
            </a:prstGeom>
            <a:noFill/>
          </p:spPr>
          <p:txBody>
            <a:bodyPr wrap="square" rtlCol="0" anchor="ctr">
              <a:spAutoFit/>
            </a:bodyPr>
            <a:lstStyle/>
            <a:p>
              <a:r>
                <a:rPr lang="es-CO" sz="2000" b="1" dirty="0">
                  <a:solidFill>
                    <a:schemeClr val="accent1">
                      <a:lumMod val="50000"/>
                    </a:schemeClr>
                  </a:solidFill>
                </a:rPr>
                <a:t>Recolección y Transporte </a:t>
              </a:r>
            </a:p>
            <a:p>
              <a:r>
                <a:rPr lang="es-CO" sz="2000" b="1" dirty="0">
                  <a:solidFill>
                    <a:schemeClr val="accent1">
                      <a:lumMod val="50000"/>
                    </a:schemeClr>
                  </a:solidFill>
                </a:rPr>
                <a:t>2.423</a:t>
              </a:r>
            </a:p>
          </p:txBody>
        </p:sp>
        <p:pic>
          <p:nvPicPr>
            <p:cNvPr id="33" name="Imagen 32">
              <a:extLst>
                <a:ext uri="{FF2B5EF4-FFF2-40B4-BE49-F238E27FC236}">
                  <a16:creationId xmlns:a16="http://schemas.microsoft.com/office/drawing/2014/main" id="{2B9B872A-0027-44BB-8F52-30DC8674BBAD}"/>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flipH="1">
              <a:off x="415907" y="1191846"/>
              <a:ext cx="771429" cy="540000"/>
            </a:xfrm>
            <a:prstGeom prst="rect">
              <a:avLst/>
            </a:prstGeom>
          </p:spPr>
        </p:pic>
      </p:grpSp>
      <p:grpSp>
        <p:nvGrpSpPr>
          <p:cNvPr id="89" name="Grupo 88">
            <a:extLst>
              <a:ext uri="{FF2B5EF4-FFF2-40B4-BE49-F238E27FC236}">
                <a16:creationId xmlns:a16="http://schemas.microsoft.com/office/drawing/2014/main" id="{115FFF43-CA70-4BF0-9390-22BEB0052264}"/>
              </a:ext>
            </a:extLst>
          </p:cNvPr>
          <p:cNvGrpSpPr/>
          <p:nvPr/>
        </p:nvGrpSpPr>
        <p:grpSpPr>
          <a:xfrm>
            <a:off x="484557" y="1704709"/>
            <a:ext cx="4738587" cy="763900"/>
            <a:chOff x="484557" y="2128426"/>
            <a:chExt cx="4738587" cy="763900"/>
          </a:xfrm>
        </p:grpSpPr>
        <p:pic>
          <p:nvPicPr>
            <p:cNvPr id="35" name="Imagen 34">
              <a:extLst>
                <a:ext uri="{FF2B5EF4-FFF2-40B4-BE49-F238E27FC236}">
                  <a16:creationId xmlns:a16="http://schemas.microsoft.com/office/drawing/2014/main" id="{CAB05671-5EFE-4987-9B64-0BA06F37092F}"/>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484557" y="2172326"/>
              <a:ext cx="694785" cy="720000"/>
            </a:xfrm>
            <a:prstGeom prst="rect">
              <a:avLst/>
            </a:prstGeom>
            <a:ln>
              <a:noFill/>
            </a:ln>
          </p:spPr>
        </p:pic>
        <p:sp>
          <p:nvSpPr>
            <p:cNvPr id="37" name="CuadroTexto 36">
              <a:extLst>
                <a:ext uri="{FF2B5EF4-FFF2-40B4-BE49-F238E27FC236}">
                  <a16:creationId xmlns:a16="http://schemas.microsoft.com/office/drawing/2014/main" id="{AB5E4685-D5FC-4A03-8E49-083BA87DE68A}"/>
                </a:ext>
              </a:extLst>
            </p:cNvPr>
            <p:cNvSpPr txBox="1"/>
            <p:nvPr/>
          </p:nvSpPr>
          <p:spPr>
            <a:xfrm>
              <a:off x="1329282" y="2128426"/>
              <a:ext cx="3893862" cy="707886"/>
            </a:xfrm>
            <a:prstGeom prst="rect">
              <a:avLst/>
            </a:prstGeom>
            <a:noFill/>
          </p:spPr>
          <p:txBody>
            <a:bodyPr wrap="square" rtlCol="0" anchor="ctr">
              <a:spAutoFit/>
            </a:bodyPr>
            <a:lstStyle/>
            <a:p>
              <a:r>
                <a:rPr lang="es-CO" sz="2000" b="1" dirty="0" err="1">
                  <a:solidFill>
                    <a:schemeClr val="accent1">
                      <a:lumMod val="50000"/>
                    </a:schemeClr>
                  </a:solidFill>
                </a:rPr>
                <a:t>Contenerización</a:t>
              </a:r>
              <a:r>
                <a:rPr lang="es-CO" sz="2000" b="1" dirty="0">
                  <a:solidFill>
                    <a:schemeClr val="accent1">
                      <a:lumMod val="50000"/>
                    </a:schemeClr>
                  </a:solidFill>
                </a:rPr>
                <a:t> </a:t>
              </a:r>
              <a:r>
                <a:rPr lang="es-MX" sz="2000" baseline="30000" dirty="0">
                  <a:solidFill>
                    <a:schemeClr val="accent1">
                      <a:lumMod val="50000"/>
                    </a:schemeClr>
                  </a:solidFill>
                </a:rPr>
                <a:t>1</a:t>
              </a:r>
              <a:endParaRPr lang="es-CO" sz="2000" b="1" dirty="0">
                <a:solidFill>
                  <a:schemeClr val="accent1">
                    <a:lumMod val="50000"/>
                  </a:schemeClr>
                </a:solidFill>
                <a:effectLst/>
                <a:ea typeface="Calibri" panose="020F0502020204030204" pitchFamily="34" charset="0"/>
                <a:cs typeface="Times New Roman" panose="02020603050405020304" pitchFamily="18" charset="0"/>
              </a:endParaRPr>
            </a:p>
            <a:p>
              <a:r>
                <a:rPr lang="es-CO" sz="2000" b="1" dirty="0">
                  <a:solidFill>
                    <a:schemeClr val="accent1">
                      <a:lumMod val="50000"/>
                    </a:schemeClr>
                  </a:solidFill>
                </a:rPr>
                <a:t>387</a:t>
              </a:r>
            </a:p>
          </p:txBody>
        </p:sp>
      </p:grpSp>
      <p:grpSp>
        <p:nvGrpSpPr>
          <p:cNvPr id="91" name="Grupo 90">
            <a:extLst>
              <a:ext uri="{FF2B5EF4-FFF2-40B4-BE49-F238E27FC236}">
                <a16:creationId xmlns:a16="http://schemas.microsoft.com/office/drawing/2014/main" id="{44737337-3FF0-437A-AD23-4114ABAD3562}"/>
              </a:ext>
            </a:extLst>
          </p:cNvPr>
          <p:cNvGrpSpPr/>
          <p:nvPr/>
        </p:nvGrpSpPr>
        <p:grpSpPr>
          <a:xfrm>
            <a:off x="467336" y="4916502"/>
            <a:ext cx="5525517" cy="707886"/>
            <a:chOff x="454707" y="4307278"/>
            <a:chExt cx="5525517" cy="707886"/>
          </a:xfrm>
        </p:grpSpPr>
        <p:pic>
          <p:nvPicPr>
            <p:cNvPr id="25" name="Imagen 24">
              <a:extLst>
                <a:ext uri="{FF2B5EF4-FFF2-40B4-BE49-F238E27FC236}">
                  <a16:creationId xmlns:a16="http://schemas.microsoft.com/office/drawing/2014/main" id="{9738186C-4736-43FC-A446-0D2E2ED20848}"/>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454707" y="4424343"/>
              <a:ext cx="717332" cy="540000"/>
            </a:xfrm>
            <a:prstGeom prst="rect">
              <a:avLst/>
            </a:prstGeom>
            <a:ln>
              <a:noFill/>
            </a:ln>
          </p:spPr>
        </p:pic>
        <p:sp>
          <p:nvSpPr>
            <p:cNvPr id="41" name="CuadroTexto 40">
              <a:extLst>
                <a:ext uri="{FF2B5EF4-FFF2-40B4-BE49-F238E27FC236}">
                  <a16:creationId xmlns:a16="http://schemas.microsoft.com/office/drawing/2014/main" id="{23272282-A121-4524-8042-9CD43A48DEA9}"/>
                </a:ext>
              </a:extLst>
            </p:cNvPr>
            <p:cNvSpPr txBox="1"/>
            <p:nvPr/>
          </p:nvSpPr>
          <p:spPr>
            <a:xfrm>
              <a:off x="1329282" y="4307278"/>
              <a:ext cx="4650942" cy="707886"/>
            </a:xfrm>
            <a:prstGeom prst="rect">
              <a:avLst/>
            </a:prstGeom>
            <a:noFill/>
          </p:spPr>
          <p:txBody>
            <a:bodyPr wrap="square" rtlCol="0" anchor="ctr">
              <a:spAutoFit/>
            </a:bodyPr>
            <a:lstStyle/>
            <a:p>
              <a:r>
                <a:rPr lang="es-CO" sz="2000" b="1" dirty="0">
                  <a:solidFill>
                    <a:schemeClr val="accent1">
                      <a:lumMod val="50000"/>
                    </a:schemeClr>
                  </a:solidFill>
                </a:rPr>
                <a:t>Lavado  de Áreas Públicas </a:t>
              </a:r>
            </a:p>
            <a:p>
              <a:r>
                <a:rPr lang="es-CO" sz="2000" b="1" dirty="0">
                  <a:solidFill>
                    <a:schemeClr val="accent1">
                      <a:lumMod val="50000"/>
                    </a:schemeClr>
                  </a:solidFill>
                </a:rPr>
                <a:t>14</a:t>
              </a:r>
            </a:p>
          </p:txBody>
        </p:sp>
      </p:grpSp>
      <p:grpSp>
        <p:nvGrpSpPr>
          <p:cNvPr id="90" name="Grupo 89">
            <a:extLst>
              <a:ext uri="{FF2B5EF4-FFF2-40B4-BE49-F238E27FC236}">
                <a16:creationId xmlns:a16="http://schemas.microsoft.com/office/drawing/2014/main" id="{9F60E579-A73F-421C-A133-4FA1EF4AFFEE}"/>
              </a:ext>
            </a:extLst>
          </p:cNvPr>
          <p:cNvGrpSpPr/>
          <p:nvPr/>
        </p:nvGrpSpPr>
        <p:grpSpPr>
          <a:xfrm>
            <a:off x="498565" y="2476386"/>
            <a:ext cx="4755808" cy="720000"/>
            <a:chOff x="467336" y="3213474"/>
            <a:chExt cx="4755808" cy="720000"/>
          </a:xfrm>
        </p:grpSpPr>
        <p:sp>
          <p:nvSpPr>
            <p:cNvPr id="39" name="CuadroTexto 38">
              <a:extLst>
                <a:ext uri="{FF2B5EF4-FFF2-40B4-BE49-F238E27FC236}">
                  <a16:creationId xmlns:a16="http://schemas.microsoft.com/office/drawing/2014/main" id="{91E551CB-B92A-4112-8B63-680A286A437E}"/>
                </a:ext>
              </a:extLst>
            </p:cNvPr>
            <p:cNvSpPr txBox="1"/>
            <p:nvPr/>
          </p:nvSpPr>
          <p:spPr>
            <a:xfrm>
              <a:off x="1329282" y="3213474"/>
              <a:ext cx="3893862" cy="707886"/>
            </a:xfrm>
            <a:prstGeom prst="rect">
              <a:avLst/>
            </a:prstGeom>
            <a:noFill/>
          </p:spPr>
          <p:txBody>
            <a:bodyPr wrap="square" rtlCol="0" anchor="ctr">
              <a:spAutoFit/>
            </a:bodyPr>
            <a:lstStyle/>
            <a:p>
              <a:r>
                <a:rPr lang="es-CO" sz="2000" b="1" dirty="0">
                  <a:solidFill>
                    <a:schemeClr val="accent1">
                      <a:lumMod val="50000"/>
                    </a:schemeClr>
                  </a:solidFill>
                </a:rPr>
                <a:t>Barrido y Limpieza </a:t>
              </a:r>
              <a:r>
                <a:rPr lang="es-MX" sz="2000" baseline="30000" dirty="0">
                  <a:solidFill>
                    <a:schemeClr val="accent1">
                      <a:lumMod val="50000"/>
                    </a:schemeClr>
                  </a:solidFill>
                </a:rPr>
                <a:t>2</a:t>
              </a:r>
              <a:r>
                <a:rPr lang="es-CO" sz="2000" b="1" baseline="30000" dirty="0">
                  <a:solidFill>
                    <a:schemeClr val="accent1">
                      <a:lumMod val="50000"/>
                    </a:schemeClr>
                  </a:solidFill>
                  <a:cs typeface="Times New Roman" panose="02020603050405020304" pitchFamily="18" charset="0"/>
                </a:rPr>
                <a:t>	</a:t>
              </a:r>
              <a:endParaRPr lang="es-CO" sz="2000" b="1" dirty="0">
                <a:solidFill>
                  <a:schemeClr val="accent1">
                    <a:lumMod val="50000"/>
                  </a:schemeClr>
                </a:solidFill>
              </a:endParaRPr>
            </a:p>
            <a:p>
              <a:r>
                <a:rPr lang="es-CO" sz="2000" b="1" dirty="0">
                  <a:solidFill>
                    <a:schemeClr val="accent1">
                      <a:lumMod val="50000"/>
                    </a:schemeClr>
                  </a:solidFill>
                </a:rPr>
                <a:t>2.309</a:t>
              </a:r>
            </a:p>
          </p:txBody>
        </p:sp>
        <p:pic>
          <p:nvPicPr>
            <p:cNvPr id="67" name="Gráfico 66" descr="Cubo y fregona">
              <a:extLst>
                <a:ext uri="{FF2B5EF4-FFF2-40B4-BE49-F238E27FC236}">
                  <a16:creationId xmlns:a16="http://schemas.microsoft.com/office/drawing/2014/main" id="{08B62153-E92A-429A-B41C-A9E676B92864}"/>
                </a:ext>
              </a:extLst>
            </p:cNvPr>
            <p:cNvPicPr>
              <a:picLocks noChangeAspect="1"/>
            </p:cNvPicPr>
            <p:nvPr/>
          </p:nvPicPr>
          <p:blipFill>
            <a:blip r:embed="rId6" cstate="email">
              <a:extLst>
                <a:ext uri="{28A0092B-C50C-407E-A947-70E740481C1C}">
                  <a14:useLocalDpi xmlns:a14="http://schemas.microsoft.com/office/drawing/2010/main"/>
                </a:ext>
                <a:ext uri="{96DAC541-7B7A-43D3-8B79-37D633B846F1}">
                  <asvg:svgBlip xmlns:asvg="http://schemas.microsoft.com/office/drawing/2016/SVG/main" r:embed="rId7"/>
                </a:ext>
              </a:extLst>
            </a:blip>
            <a:stretch>
              <a:fillRect/>
            </a:stretch>
          </p:blipFill>
          <p:spPr>
            <a:xfrm>
              <a:off x="467336" y="3213474"/>
              <a:ext cx="720000" cy="720000"/>
            </a:xfrm>
            <a:prstGeom prst="rect">
              <a:avLst/>
            </a:prstGeom>
          </p:spPr>
        </p:pic>
      </p:grpSp>
      <p:grpSp>
        <p:nvGrpSpPr>
          <p:cNvPr id="92" name="Grupo 91">
            <a:extLst>
              <a:ext uri="{FF2B5EF4-FFF2-40B4-BE49-F238E27FC236}">
                <a16:creationId xmlns:a16="http://schemas.microsoft.com/office/drawing/2014/main" id="{63C9395D-A0F8-4E47-B19B-1F2A4F9483BF}"/>
              </a:ext>
            </a:extLst>
          </p:cNvPr>
          <p:cNvGrpSpPr/>
          <p:nvPr/>
        </p:nvGrpSpPr>
        <p:grpSpPr>
          <a:xfrm>
            <a:off x="498565" y="4094843"/>
            <a:ext cx="6234775" cy="768945"/>
            <a:chOff x="442956" y="5364457"/>
            <a:chExt cx="6234775" cy="768945"/>
          </a:xfrm>
        </p:grpSpPr>
        <p:pic>
          <p:nvPicPr>
            <p:cNvPr id="65" name="Gráfico 64" descr="Escena de autopista">
              <a:extLst>
                <a:ext uri="{FF2B5EF4-FFF2-40B4-BE49-F238E27FC236}">
                  <a16:creationId xmlns:a16="http://schemas.microsoft.com/office/drawing/2014/main" id="{725F3CA4-8A54-4303-8673-8807C7DA0108}"/>
                </a:ext>
              </a:extLst>
            </p:cNvPr>
            <p:cNvPicPr>
              <a:picLocks noChangeAspect="1"/>
            </p:cNvPicPr>
            <p:nvPr/>
          </p:nvPicPr>
          <p:blipFill>
            <a:blip r:embed="rId8" cstate="email">
              <a:extLst>
                <a:ext uri="{28A0092B-C50C-407E-A947-70E740481C1C}">
                  <a14:useLocalDpi xmlns:a14="http://schemas.microsoft.com/office/drawing/2010/main"/>
                </a:ext>
                <a:ext uri="{96DAC541-7B7A-43D3-8B79-37D633B846F1}">
                  <asvg:svgBlip xmlns:asvg="http://schemas.microsoft.com/office/drawing/2016/SVG/main" r:embed="rId9"/>
                </a:ext>
              </a:extLst>
            </a:blip>
            <a:stretch>
              <a:fillRect/>
            </a:stretch>
          </p:blipFill>
          <p:spPr>
            <a:xfrm>
              <a:off x="442956" y="5364457"/>
              <a:ext cx="720000" cy="720000"/>
            </a:xfrm>
            <a:prstGeom prst="rect">
              <a:avLst/>
            </a:prstGeom>
          </p:spPr>
        </p:pic>
        <p:sp>
          <p:nvSpPr>
            <p:cNvPr id="71" name="CuadroTexto 70">
              <a:extLst>
                <a:ext uri="{FF2B5EF4-FFF2-40B4-BE49-F238E27FC236}">
                  <a16:creationId xmlns:a16="http://schemas.microsoft.com/office/drawing/2014/main" id="{B38A43B2-F208-4131-9014-D000FFBE723B}"/>
                </a:ext>
              </a:extLst>
            </p:cNvPr>
            <p:cNvSpPr txBox="1"/>
            <p:nvPr/>
          </p:nvSpPr>
          <p:spPr>
            <a:xfrm>
              <a:off x="1287681" y="5425516"/>
              <a:ext cx="5390050" cy="707886"/>
            </a:xfrm>
            <a:prstGeom prst="rect">
              <a:avLst/>
            </a:prstGeom>
            <a:noFill/>
          </p:spPr>
          <p:txBody>
            <a:bodyPr wrap="square" rtlCol="0" anchor="ctr">
              <a:spAutoFit/>
            </a:bodyPr>
            <a:lstStyle/>
            <a:p>
              <a:r>
                <a:rPr lang="es-CO" sz="2000" b="1" dirty="0">
                  <a:solidFill>
                    <a:schemeClr val="accent1">
                      <a:lumMod val="50000"/>
                    </a:schemeClr>
                  </a:solidFill>
                </a:rPr>
                <a:t>Corte de Césped</a:t>
              </a:r>
            </a:p>
            <a:p>
              <a:r>
                <a:rPr lang="es-CO" sz="2000" b="1" dirty="0">
                  <a:solidFill>
                    <a:schemeClr val="accent1">
                      <a:lumMod val="50000"/>
                    </a:schemeClr>
                  </a:solidFill>
                </a:rPr>
                <a:t>1.307</a:t>
              </a:r>
            </a:p>
          </p:txBody>
        </p:sp>
      </p:grpSp>
      <p:grpSp>
        <p:nvGrpSpPr>
          <p:cNvPr id="93" name="Grupo 92">
            <a:extLst>
              <a:ext uri="{FF2B5EF4-FFF2-40B4-BE49-F238E27FC236}">
                <a16:creationId xmlns:a16="http://schemas.microsoft.com/office/drawing/2014/main" id="{EA5913C6-6E43-45DE-8A4A-09772536909A}"/>
              </a:ext>
            </a:extLst>
          </p:cNvPr>
          <p:cNvGrpSpPr/>
          <p:nvPr/>
        </p:nvGrpSpPr>
        <p:grpSpPr>
          <a:xfrm>
            <a:off x="467336" y="3368347"/>
            <a:ext cx="4738587" cy="726496"/>
            <a:chOff x="6276950" y="1097656"/>
            <a:chExt cx="4738587" cy="726496"/>
          </a:xfrm>
        </p:grpSpPr>
        <p:pic>
          <p:nvPicPr>
            <p:cNvPr id="59" name="Gráfico 58" descr="Árbol de hojas podridas">
              <a:extLst>
                <a:ext uri="{FF2B5EF4-FFF2-40B4-BE49-F238E27FC236}">
                  <a16:creationId xmlns:a16="http://schemas.microsoft.com/office/drawing/2014/main" id="{93C03901-9C1B-43E0-B03C-848361A90C27}"/>
                </a:ext>
              </a:extLst>
            </p:cNvPr>
            <p:cNvPicPr>
              <a:picLocks noChangeAspect="1"/>
            </p:cNvPicPr>
            <p:nvPr/>
          </p:nvPicPr>
          <p:blipFill>
            <a:blip r:embed="rId10" cstate="email">
              <a:extLst>
                <a:ext uri="{28A0092B-C50C-407E-A947-70E740481C1C}">
                  <a14:useLocalDpi xmlns:a14="http://schemas.microsoft.com/office/drawing/2010/main"/>
                </a:ext>
                <a:ext uri="{96DAC541-7B7A-43D3-8B79-37D633B846F1}">
                  <asvg:svgBlip xmlns:asvg="http://schemas.microsoft.com/office/drawing/2016/SVG/main" r:embed="rId11"/>
                </a:ext>
              </a:extLst>
            </a:blip>
            <a:stretch>
              <a:fillRect/>
            </a:stretch>
          </p:blipFill>
          <p:spPr>
            <a:xfrm>
              <a:off x="6276950" y="1104152"/>
              <a:ext cx="720000" cy="720000"/>
            </a:xfrm>
            <a:prstGeom prst="rect">
              <a:avLst/>
            </a:prstGeom>
          </p:spPr>
        </p:pic>
        <p:sp>
          <p:nvSpPr>
            <p:cNvPr id="73" name="CuadroTexto 72">
              <a:extLst>
                <a:ext uri="{FF2B5EF4-FFF2-40B4-BE49-F238E27FC236}">
                  <a16:creationId xmlns:a16="http://schemas.microsoft.com/office/drawing/2014/main" id="{546EF7EC-FA94-4DC6-B6F8-31F3D48A3E2B}"/>
                </a:ext>
              </a:extLst>
            </p:cNvPr>
            <p:cNvSpPr txBox="1"/>
            <p:nvPr/>
          </p:nvSpPr>
          <p:spPr>
            <a:xfrm>
              <a:off x="7121675" y="1097656"/>
              <a:ext cx="3893862" cy="707886"/>
            </a:xfrm>
            <a:prstGeom prst="rect">
              <a:avLst/>
            </a:prstGeom>
            <a:noFill/>
          </p:spPr>
          <p:txBody>
            <a:bodyPr wrap="square" rtlCol="0" anchor="ctr">
              <a:spAutoFit/>
            </a:bodyPr>
            <a:lstStyle/>
            <a:p>
              <a:r>
                <a:rPr lang="es-CO" sz="2000" b="1" dirty="0">
                  <a:solidFill>
                    <a:schemeClr val="accent1">
                      <a:lumMod val="50000"/>
                    </a:schemeClr>
                  </a:solidFill>
                </a:rPr>
                <a:t>Poda de Árboles</a:t>
              </a:r>
            </a:p>
            <a:p>
              <a:r>
                <a:rPr lang="es-CO" sz="2000" b="1" dirty="0">
                  <a:solidFill>
                    <a:schemeClr val="accent1">
                      <a:lumMod val="50000"/>
                    </a:schemeClr>
                  </a:solidFill>
                </a:rPr>
                <a:t>1.055</a:t>
              </a:r>
            </a:p>
          </p:txBody>
        </p:sp>
      </p:grpSp>
      <p:grpSp>
        <p:nvGrpSpPr>
          <p:cNvPr id="94" name="Grupo 93">
            <a:extLst>
              <a:ext uri="{FF2B5EF4-FFF2-40B4-BE49-F238E27FC236}">
                <a16:creationId xmlns:a16="http://schemas.microsoft.com/office/drawing/2014/main" id="{5DB38099-5BEF-441E-9C8A-D6719A877064}"/>
              </a:ext>
            </a:extLst>
          </p:cNvPr>
          <p:cNvGrpSpPr/>
          <p:nvPr/>
        </p:nvGrpSpPr>
        <p:grpSpPr>
          <a:xfrm>
            <a:off x="6444502" y="967417"/>
            <a:ext cx="4827655" cy="720000"/>
            <a:chOff x="6250315" y="2159652"/>
            <a:chExt cx="4827655" cy="720000"/>
          </a:xfrm>
        </p:grpSpPr>
        <p:pic>
          <p:nvPicPr>
            <p:cNvPr id="57" name="Gráfico 56" descr="Mecánico de automóviles">
              <a:extLst>
                <a:ext uri="{FF2B5EF4-FFF2-40B4-BE49-F238E27FC236}">
                  <a16:creationId xmlns:a16="http://schemas.microsoft.com/office/drawing/2014/main" id="{55AC6B4B-71AF-4A5C-81E3-7CCD48B554BD}"/>
                </a:ext>
              </a:extLst>
            </p:cNvPr>
            <p:cNvPicPr>
              <a:picLocks noChangeAspect="1"/>
            </p:cNvPicPr>
            <p:nvPr/>
          </p:nvPicPr>
          <p:blipFill>
            <a:blip r:embed="rId12" cstate="email">
              <a:extLst>
                <a:ext uri="{28A0092B-C50C-407E-A947-70E740481C1C}">
                  <a14:useLocalDpi xmlns:a14="http://schemas.microsoft.com/office/drawing/2010/main"/>
                </a:ext>
                <a:ext uri="{96DAC541-7B7A-43D3-8B79-37D633B846F1}">
                  <asvg:svgBlip xmlns:asvg="http://schemas.microsoft.com/office/drawing/2016/SVG/main" r:embed="rId13"/>
                </a:ext>
              </a:extLst>
            </a:blip>
            <a:stretch>
              <a:fillRect/>
            </a:stretch>
          </p:blipFill>
          <p:spPr>
            <a:xfrm>
              <a:off x="6250315" y="2159652"/>
              <a:ext cx="720000" cy="720000"/>
            </a:xfrm>
            <a:prstGeom prst="rect">
              <a:avLst/>
            </a:prstGeom>
          </p:spPr>
        </p:pic>
        <p:sp>
          <p:nvSpPr>
            <p:cNvPr id="75" name="CuadroTexto 74">
              <a:extLst>
                <a:ext uri="{FF2B5EF4-FFF2-40B4-BE49-F238E27FC236}">
                  <a16:creationId xmlns:a16="http://schemas.microsoft.com/office/drawing/2014/main" id="{44E12EB4-74B8-4F5A-9673-950CE519F319}"/>
                </a:ext>
              </a:extLst>
            </p:cNvPr>
            <p:cNvSpPr txBox="1"/>
            <p:nvPr/>
          </p:nvSpPr>
          <p:spPr>
            <a:xfrm>
              <a:off x="7184108" y="2171743"/>
              <a:ext cx="3893862" cy="707886"/>
            </a:xfrm>
            <a:prstGeom prst="rect">
              <a:avLst/>
            </a:prstGeom>
            <a:noFill/>
          </p:spPr>
          <p:txBody>
            <a:bodyPr wrap="square" rtlCol="0" anchor="ctr">
              <a:spAutoFit/>
            </a:bodyPr>
            <a:lstStyle/>
            <a:p>
              <a:r>
                <a:rPr lang="es-CO" sz="2000" b="1" dirty="0">
                  <a:solidFill>
                    <a:schemeClr val="accent1">
                      <a:lumMod val="50000"/>
                    </a:schemeClr>
                  </a:solidFill>
                </a:rPr>
                <a:t>Mantenimiento Flota Vehicular </a:t>
              </a:r>
              <a:r>
                <a:rPr lang="es-CO" sz="2000" baseline="30000" dirty="0">
                  <a:solidFill>
                    <a:schemeClr val="accent1">
                      <a:lumMod val="50000"/>
                    </a:schemeClr>
                  </a:solidFill>
                  <a:cs typeface="Times New Roman" panose="02020603050405020304" pitchFamily="18" charset="0"/>
                </a:rPr>
                <a:t>4</a:t>
              </a:r>
              <a:endParaRPr lang="es-CO" sz="2000" dirty="0">
                <a:solidFill>
                  <a:schemeClr val="accent1">
                    <a:lumMod val="50000"/>
                  </a:schemeClr>
                </a:solidFill>
              </a:endParaRPr>
            </a:p>
            <a:p>
              <a:r>
                <a:rPr lang="es-CO" sz="2000" b="1" dirty="0">
                  <a:solidFill>
                    <a:schemeClr val="accent1">
                      <a:lumMod val="50000"/>
                    </a:schemeClr>
                  </a:solidFill>
                </a:rPr>
                <a:t>291</a:t>
              </a:r>
            </a:p>
          </p:txBody>
        </p:sp>
      </p:grpSp>
      <p:grpSp>
        <p:nvGrpSpPr>
          <p:cNvPr id="96" name="Grupo 95">
            <a:extLst>
              <a:ext uri="{FF2B5EF4-FFF2-40B4-BE49-F238E27FC236}">
                <a16:creationId xmlns:a16="http://schemas.microsoft.com/office/drawing/2014/main" id="{99A1CCEE-E939-4027-933B-E8D3B6DC40B0}"/>
              </a:ext>
            </a:extLst>
          </p:cNvPr>
          <p:cNvGrpSpPr/>
          <p:nvPr/>
        </p:nvGrpSpPr>
        <p:grpSpPr>
          <a:xfrm>
            <a:off x="6444502" y="2501422"/>
            <a:ext cx="4827655" cy="720000"/>
            <a:chOff x="6300632" y="4079316"/>
            <a:chExt cx="4827655" cy="720000"/>
          </a:xfrm>
        </p:grpSpPr>
        <p:pic>
          <p:nvPicPr>
            <p:cNvPr id="61" name="Gráfico 60" descr="Globo terráqueo: América">
              <a:extLst>
                <a:ext uri="{FF2B5EF4-FFF2-40B4-BE49-F238E27FC236}">
                  <a16:creationId xmlns:a16="http://schemas.microsoft.com/office/drawing/2014/main" id="{5D54DC45-A290-4DEA-96B2-A581B87FCFAF}"/>
                </a:ext>
              </a:extLst>
            </p:cNvPr>
            <p:cNvPicPr>
              <a:picLocks noChangeAspect="1"/>
            </p:cNvPicPr>
            <p:nvPr/>
          </p:nvPicPr>
          <p:blipFill>
            <a:blip r:embed="rId14" cstate="email">
              <a:extLst>
                <a:ext uri="{28A0092B-C50C-407E-A947-70E740481C1C}">
                  <a14:useLocalDpi xmlns:a14="http://schemas.microsoft.com/office/drawing/2010/main"/>
                </a:ext>
                <a:ext uri="{96DAC541-7B7A-43D3-8B79-37D633B846F1}">
                  <asvg:svgBlip xmlns:asvg="http://schemas.microsoft.com/office/drawing/2016/SVG/main" r:embed="rId15"/>
                </a:ext>
              </a:extLst>
            </a:blip>
            <a:stretch>
              <a:fillRect/>
            </a:stretch>
          </p:blipFill>
          <p:spPr>
            <a:xfrm>
              <a:off x="6300632" y="4079316"/>
              <a:ext cx="720000" cy="720000"/>
            </a:xfrm>
            <a:prstGeom prst="rect">
              <a:avLst/>
            </a:prstGeom>
          </p:spPr>
        </p:pic>
        <p:sp>
          <p:nvSpPr>
            <p:cNvPr id="79" name="CuadroTexto 78">
              <a:extLst>
                <a:ext uri="{FF2B5EF4-FFF2-40B4-BE49-F238E27FC236}">
                  <a16:creationId xmlns:a16="http://schemas.microsoft.com/office/drawing/2014/main" id="{82BFECD8-F759-47DD-85DF-08036ADE3182}"/>
                </a:ext>
              </a:extLst>
            </p:cNvPr>
            <p:cNvSpPr txBox="1"/>
            <p:nvPr/>
          </p:nvSpPr>
          <p:spPr>
            <a:xfrm>
              <a:off x="7234425" y="4079316"/>
              <a:ext cx="3893862" cy="707886"/>
            </a:xfrm>
            <a:prstGeom prst="rect">
              <a:avLst/>
            </a:prstGeom>
            <a:noFill/>
          </p:spPr>
          <p:txBody>
            <a:bodyPr wrap="square" rtlCol="0" anchor="ctr">
              <a:spAutoFit/>
            </a:bodyPr>
            <a:lstStyle/>
            <a:p>
              <a:r>
                <a:rPr lang="es-CO" sz="2000" b="1" dirty="0">
                  <a:solidFill>
                    <a:schemeClr val="accent1">
                      <a:lumMod val="50000"/>
                    </a:schemeClr>
                  </a:solidFill>
                </a:rPr>
                <a:t>Ambiental</a:t>
              </a:r>
            </a:p>
            <a:p>
              <a:r>
                <a:rPr lang="es-CO" sz="2000" b="1" dirty="0">
                  <a:solidFill>
                    <a:schemeClr val="accent1">
                      <a:lumMod val="50000"/>
                    </a:schemeClr>
                  </a:solidFill>
                </a:rPr>
                <a:t>5</a:t>
              </a:r>
            </a:p>
          </p:txBody>
        </p:sp>
      </p:grpSp>
      <p:grpSp>
        <p:nvGrpSpPr>
          <p:cNvPr id="98" name="Grupo 97">
            <a:extLst>
              <a:ext uri="{FF2B5EF4-FFF2-40B4-BE49-F238E27FC236}">
                <a16:creationId xmlns:a16="http://schemas.microsoft.com/office/drawing/2014/main" id="{0EC6370E-F066-47E8-87D4-02D24721C59C}"/>
              </a:ext>
            </a:extLst>
          </p:cNvPr>
          <p:cNvGrpSpPr/>
          <p:nvPr/>
        </p:nvGrpSpPr>
        <p:grpSpPr>
          <a:xfrm>
            <a:off x="6442934" y="3293150"/>
            <a:ext cx="5521570" cy="707886"/>
            <a:chOff x="6224817" y="5979579"/>
            <a:chExt cx="5521570" cy="707886"/>
          </a:xfrm>
        </p:grpSpPr>
        <p:pic>
          <p:nvPicPr>
            <p:cNvPr id="21" name="Imagen 20">
              <a:extLst>
                <a:ext uri="{FF2B5EF4-FFF2-40B4-BE49-F238E27FC236}">
                  <a16:creationId xmlns:a16="http://schemas.microsoft.com/office/drawing/2014/main" id="{BE277550-3B51-4E8B-9730-81EBEDA2F95F}"/>
                </a:ext>
              </a:extLst>
            </p:cNvPr>
            <p:cNvPicPr>
              <a:picLocks noChangeAspect="1"/>
            </p:cNvPicPr>
            <p:nvPr/>
          </p:nvPicPr>
          <p:blipFill>
            <a:blip r:embed="rId16" cstate="email">
              <a:extLst>
                <a:ext uri="{28A0092B-C50C-407E-A947-70E740481C1C}">
                  <a14:useLocalDpi xmlns:a14="http://schemas.microsoft.com/office/drawing/2010/main"/>
                </a:ext>
              </a:extLst>
            </a:blip>
            <a:stretch>
              <a:fillRect/>
            </a:stretch>
          </p:blipFill>
          <p:spPr>
            <a:xfrm>
              <a:off x="6224817" y="6106458"/>
              <a:ext cx="797314" cy="496672"/>
            </a:xfrm>
            <a:prstGeom prst="rect">
              <a:avLst/>
            </a:prstGeom>
            <a:ln>
              <a:noFill/>
            </a:ln>
          </p:spPr>
        </p:pic>
        <p:sp>
          <p:nvSpPr>
            <p:cNvPr id="83" name="CuadroTexto 82">
              <a:extLst>
                <a:ext uri="{FF2B5EF4-FFF2-40B4-BE49-F238E27FC236}">
                  <a16:creationId xmlns:a16="http://schemas.microsoft.com/office/drawing/2014/main" id="{AF0521F0-A2AA-4B4E-9584-F4C817836268}"/>
                </a:ext>
              </a:extLst>
            </p:cNvPr>
            <p:cNvSpPr txBox="1"/>
            <p:nvPr/>
          </p:nvSpPr>
          <p:spPr>
            <a:xfrm>
              <a:off x="7243221" y="5979579"/>
              <a:ext cx="4503166" cy="707886"/>
            </a:xfrm>
            <a:prstGeom prst="rect">
              <a:avLst/>
            </a:prstGeom>
            <a:noFill/>
          </p:spPr>
          <p:txBody>
            <a:bodyPr wrap="square" rtlCol="0" anchor="ctr">
              <a:spAutoFit/>
            </a:bodyPr>
            <a:lstStyle/>
            <a:p>
              <a:r>
                <a:rPr lang="es-CO" sz="2000" b="1" dirty="0">
                  <a:solidFill>
                    <a:schemeClr val="accent1">
                      <a:lumMod val="50000"/>
                    </a:schemeClr>
                  </a:solidFill>
                </a:rPr>
                <a:t>Puntos Críticos y Arrojo Clandestino </a:t>
              </a:r>
            </a:p>
            <a:p>
              <a:r>
                <a:rPr lang="es-CO" sz="2000" b="1" dirty="0">
                  <a:solidFill>
                    <a:schemeClr val="accent1">
                      <a:lumMod val="50000"/>
                    </a:schemeClr>
                  </a:solidFill>
                </a:rPr>
                <a:t>3.262</a:t>
              </a:r>
            </a:p>
          </p:txBody>
        </p:sp>
      </p:grpSp>
      <p:grpSp>
        <p:nvGrpSpPr>
          <p:cNvPr id="95" name="Grupo 94">
            <a:extLst>
              <a:ext uri="{FF2B5EF4-FFF2-40B4-BE49-F238E27FC236}">
                <a16:creationId xmlns:a16="http://schemas.microsoft.com/office/drawing/2014/main" id="{9BCBC44D-3AFD-4055-AC3F-F9ABFB9FE78C}"/>
              </a:ext>
            </a:extLst>
          </p:cNvPr>
          <p:cNvGrpSpPr/>
          <p:nvPr/>
        </p:nvGrpSpPr>
        <p:grpSpPr>
          <a:xfrm>
            <a:off x="467336" y="5624388"/>
            <a:ext cx="4770798" cy="764281"/>
            <a:chOff x="6376526" y="3106465"/>
            <a:chExt cx="4770798" cy="764281"/>
          </a:xfrm>
        </p:grpSpPr>
        <p:sp>
          <p:nvSpPr>
            <p:cNvPr id="77" name="CuadroTexto 76">
              <a:extLst>
                <a:ext uri="{FF2B5EF4-FFF2-40B4-BE49-F238E27FC236}">
                  <a16:creationId xmlns:a16="http://schemas.microsoft.com/office/drawing/2014/main" id="{A6957FE2-3410-4876-BA8A-998BF11EA5E9}"/>
                </a:ext>
              </a:extLst>
            </p:cNvPr>
            <p:cNvSpPr txBox="1"/>
            <p:nvPr/>
          </p:nvSpPr>
          <p:spPr>
            <a:xfrm>
              <a:off x="7253462" y="3162860"/>
              <a:ext cx="3893862" cy="707886"/>
            </a:xfrm>
            <a:prstGeom prst="rect">
              <a:avLst/>
            </a:prstGeom>
            <a:noFill/>
          </p:spPr>
          <p:txBody>
            <a:bodyPr wrap="square" rtlCol="0" anchor="ctr">
              <a:spAutoFit/>
            </a:bodyPr>
            <a:lstStyle/>
            <a:p>
              <a:r>
                <a:rPr lang="es-CO" sz="2000" b="1" dirty="0">
                  <a:solidFill>
                    <a:schemeClr val="accent1">
                      <a:lumMod val="50000"/>
                    </a:schemeClr>
                  </a:solidFill>
                </a:rPr>
                <a:t>Cestas Públicas </a:t>
              </a:r>
              <a:r>
                <a:rPr lang="es-CO" sz="2000" baseline="30000" dirty="0">
                  <a:solidFill>
                    <a:schemeClr val="accent1">
                      <a:lumMod val="50000"/>
                    </a:schemeClr>
                  </a:solidFill>
                  <a:effectLst/>
                  <a:ea typeface="Times New Roman" panose="02020603050405020304" pitchFamily="18" charset="0"/>
                </a:rPr>
                <a:t>3</a:t>
              </a:r>
              <a:r>
                <a:rPr lang="es-CO" sz="2000" baseline="30000" dirty="0">
                  <a:effectLst/>
                  <a:ea typeface="Times New Roman" panose="02020603050405020304" pitchFamily="18" charset="0"/>
                </a:rPr>
                <a:t> </a:t>
              </a:r>
              <a:r>
                <a:rPr lang="es-CO" sz="2000" b="1" dirty="0">
                  <a:solidFill>
                    <a:schemeClr val="accent1">
                      <a:lumMod val="50000"/>
                    </a:schemeClr>
                  </a:solidFill>
                </a:rPr>
                <a:t> </a:t>
              </a:r>
              <a:r>
                <a:rPr lang="es-CO" sz="2000" b="1" baseline="30000" dirty="0">
                  <a:solidFill>
                    <a:schemeClr val="accent1">
                      <a:lumMod val="50000"/>
                    </a:schemeClr>
                  </a:solidFill>
                  <a:effectLst/>
                  <a:ea typeface="Calibri" panose="020F0502020204030204" pitchFamily="34" charset="0"/>
                  <a:cs typeface="Times New Roman" panose="02020603050405020304" pitchFamily="18" charset="0"/>
                </a:rPr>
                <a:t> </a:t>
              </a:r>
              <a:endParaRPr lang="es-CO" sz="2000" b="1" dirty="0">
                <a:solidFill>
                  <a:schemeClr val="accent1">
                    <a:lumMod val="50000"/>
                  </a:schemeClr>
                </a:solidFill>
              </a:endParaRPr>
            </a:p>
            <a:p>
              <a:r>
                <a:rPr lang="es-CO" sz="2000" b="1" dirty="0">
                  <a:solidFill>
                    <a:schemeClr val="accent1">
                      <a:lumMod val="50000"/>
                    </a:schemeClr>
                  </a:solidFill>
                </a:rPr>
                <a:t>123</a:t>
              </a:r>
            </a:p>
          </p:txBody>
        </p:sp>
        <p:pic>
          <p:nvPicPr>
            <p:cNvPr id="85" name="Gráfico 84" descr="Basura">
              <a:extLst>
                <a:ext uri="{FF2B5EF4-FFF2-40B4-BE49-F238E27FC236}">
                  <a16:creationId xmlns:a16="http://schemas.microsoft.com/office/drawing/2014/main" id="{AD567C57-38EF-4D22-A02D-A245E4B4B529}"/>
                </a:ext>
              </a:extLst>
            </p:cNvPr>
            <p:cNvPicPr>
              <a:picLocks noChangeAspect="1"/>
            </p:cNvPicPr>
            <p:nvPr/>
          </p:nvPicPr>
          <p:blipFill>
            <a:blip r:embed="rId17" cstate="email">
              <a:extLst>
                <a:ext uri="{28A0092B-C50C-407E-A947-70E740481C1C}">
                  <a14:useLocalDpi xmlns:a14="http://schemas.microsoft.com/office/drawing/2010/main"/>
                </a:ext>
                <a:ext uri="{96DAC541-7B7A-43D3-8B79-37D633B846F1}">
                  <asvg:svgBlip xmlns:asvg="http://schemas.microsoft.com/office/drawing/2016/SVG/main" r:embed="rId18"/>
                </a:ext>
              </a:extLst>
            </a:blip>
            <a:stretch>
              <a:fillRect/>
            </a:stretch>
          </p:blipFill>
          <p:spPr>
            <a:xfrm>
              <a:off x="6376526" y="3106465"/>
              <a:ext cx="720000" cy="720000"/>
            </a:xfrm>
            <a:prstGeom prst="rect">
              <a:avLst/>
            </a:prstGeom>
          </p:spPr>
        </p:pic>
      </p:grpSp>
      <p:grpSp>
        <p:nvGrpSpPr>
          <p:cNvPr id="97" name="Grupo 96">
            <a:extLst>
              <a:ext uri="{FF2B5EF4-FFF2-40B4-BE49-F238E27FC236}">
                <a16:creationId xmlns:a16="http://schemas.microsoft.com/office/drawing/2014/main" id="{DE298BCA-FE7E-4FAC-BECF-A6598E48DA93}"/>
              </a:ext>
            </a:extLst>
          </p:cNvPr>
          <p:cNvGrpSpPr/>
          <p:nvPr/>
        </p:nvGrpSpPr>
        <p:grpSpPr>
          <a:xfrm>
            <a:off x="6442934" y="1713008"/>
            <a:ext cx="5521570" cy="732815"/>
            <a:chOff x="6300632" y="4970073"/>
            <a:chExt cx="5521570" cy="732815"/>
          </a:xfrm>
        </p:grpSpPr>
        <p:sp>
          <p:nvSpPr>
            <p:cNvPr id="81" name="CuadroTexto 80">
              <a:extLst>
                <a:ext uri="{FF2B5EF4-FFF2-40B4-BE49-F238E27FC236}">
                  <a16:creationId xmlns:a16="http://schemas.microsoft.com/office/drawing/2014/main" id="{A0490CF3-4E98-4BE4-A3A7-C90934C67FF7}"/>
                </a:ext>
              </a:extLst>
            </p:cNvPr>
            <p:cNvSpPr txBox="1"/>
            <p:nvPr/>
          </p:nvSpPr>
          <p:spPr>
            <a:xfrm>
              <a:off x="7234425" y="4970073"/>
              <a:ext cx="4587777" cy="707886"/>
            </a:xfrm>
            <a:prstGeom prst="rect">
              <a:avLst/>
            </a:prstGeom>
            <a:noFill/>
          </p:spPr>
          <p:txBody>
            <a:bodyPr wrap="square" rtlCol="0" anchor="ctr">
              <a:spAutoFit/>
            </a:bodyPr>
            <a:lstStyle/>
            <a:p>
              <a:r>
                <a:rPr lang="es-CO" sz="2000" b="1" dirty="0">
                  <a:solidFill>
                    <a:schemeClr val="accent1">
                      <a:lumMod val="50000"/>
                    </a:schemeClr>
                  </a:solidFill>
                </a:rPr>
                <a:t>Seguridad y Salud en el Trabajo </a:t>
              </a:r>
              <a:r>
                <a:rPr lang="es-CO" sz="2000" baseline="30000" dirty="0">
                  <a:solidFill>
                    <a:schemeClr val="accent1">
                      <a:lumMod val="50000"/>
                    </a:schemeClr>
                  </a:solidFill>
                  <a:cs typeface="Times New Roman" panose="02020603050405020304" pitchFamily="18" charset="0"/>
                </a:rPr>
                <a:t>5</a:t>
              </a:r>
              <a:endParaRPr lang="es-CO" sz="2000" dirty="0">
                <a:solidFill>
                  <a:schemeClr val="accent1">
                    <a:lumMod val="50000"/>
                  </a:schemeClr>
                </a:solidFill>
              </a:endParaRPr>
            </a:p>
            <a:p>
              <a:r>
                <a:rPr lang="es-CO" sz="2000" b="1" dirty="0">
                  <a:solidFill>
                    <a:schemeClr val="accent1">
                      <a:lumMod val="50000"/>
                    </a:schemeClr>
                  </a:solidFill>
                </a:rPr>
                <a:t>21</a:t>
              </a:r>
            </a:p>
          </p:txBody>
        </p:sp>
        <p:pic>
          <p:nvPicPr>
            <p:cNvPr id="87" name="Gráfico 86" descr="Médico">
              <a:extLst>
                <a:ext uri="{FF2B5EF4-FFF2-40B4-BE49-F238E27FC236}">
                  <a16:creationId xmlns:a16="http://schemas.microsoft.com/office/drawing/2014/main" id="{FC1DBB53-66AE-4E3E-A68A-165ADD5178D1}"/>
                </a:ext>
              </a:extLst>
            </p:cNvPr>
            <p:cNvPicPr>
              <a:picLocks noChangeAspect="1"/>
            </p:cNvPicPr>
            <p:nvPr/>
          </p:nvPicPr>
          <p:blipFill>
            <a:blip r:embed="rId19" cstate="email">
              <a:extLst>
                <a:ext uri="{28A0092B-C50C-407E-A947-70E740481C1C}">
                  <a14:useLocalDpi xmlns:a14="http://schemas.microsoft.com/office/drawing/2010/main"/>
                </a:ext>
                <a:ext uri="{96DAC541-7B7A-43D3-8B79-37D633B846F1}">
                  <asvg:svgBlip xmlns:asvg="http://schemas.microsoft.com/office/drawing/2016/SVG/main" r:embed="rId20"/>
                </a:ext>
              </a:extLst>
            </a:blip>
            <a:stretch>
              <a:fillRect/>
            </a:stretch>
          </p:blipFill>
          <p:spPr>
            <a:xfrm>
              <a:off x="6300632" y="4982888"/>
              <a:ext cx="720000" cy="720000"/>
            </a:xfrm>
            <a:prstGeom prst="rect">
              <a:avLst/>
            </a:prstGeom>
          </p:spPr>
        </p:pic>
      </p:grpSp>
      <p:grpSp>
        <p:nvGrpSpPr>
          <p:cNvPr id="4" name="Grupo 3">
            <a:extLst>
              <a:ext uri="{FF2B5EF4-FFF2-40B4-BE49-F238E27FC236}">
                <a16:creationId xmlns:a16="http://schemas.microsoft.com/office/drawing/2014/main" id="{6C204AFF-D2F0-400B-AA22-730E7932E30D}"/>
              </a:ext>
            </a:extLst>
          </p:cNvPr>
          <p:cNvGrpSpPr/>
          <p:nvPr/>
        </p:nvGrpSpPr>
        <p:grpSpPr>
          <a:xfrm>
            <a:off x="6621656" y="4094843"/>
            <a:ext cx="5059957" cy="788698"/>
            <a:chOff x="6366825" y="4357310"/>
            <a:chExt cx="5059957" cy="788698"/>
          </a:xfrm>
        </p:grpSpPr>
        <p:sp>
          <p:nvSpPr>
            <p:cNvPr id="42" name="CuadroTexto 41">
              <a:extLst>
                <a:ext uri="{FF2B5EF4-FFF2-40B4-BE49-F238E27FC236}">
                  <a16:creationId xmlns:a16="http://schemas.microsoft.com/office/drawing/2014/main" id="{4CF750E2-5796-45AD-9833-EDDD30728378}"/>
                </a:ext>
              </a:extLst>
            </p:cNvPr>
            <p:cNvSpPr txBox="1"/>
            <p:nvPr/>
          </p:nvSpPr>
          <p:spPr>
            <a:xfrm>
              <a:off x="7226827" y="4438122"/>
              <a:ext cx="4199955" cy="707886"/>
            </a:xfrm>
            <a:prstGeom prst="rect">
              <a:avLst/>
            </a:prstGeom>
            <a:noFill/>
          </p:spPr>
          <p:txBody>
            <a:bodyPr wrap="square" rtlCol="0" anchor="ctr">
              <a:spAutoFit/>
            </a:bodyPr>
            <a:lstStyle/>
            <a:p>
              <a:r>
                <a:rPr lang="es-CO" sz="2000" b="1" dirty="0">
                  <a:solidFill>
                    <a:schemeClr val="accent1">
                      <a:lumMod val="50000"/>
                    </a:schemeClr>
                  </a:solidFill>
                </a:rPr>
                <a:t>Mayores Frecuencias de Lavado</a:t>
              </a:r>
            </a:p>
            <a:p>
              <a:r>
                <a:rPr lang="es-CO" sz="2000" b="1" dirty="0">
                  <a:solidFill>
                    <a:schemeClr val="accent1">
                      <a:lumMod val="50000"/>
                    </a:schemeClr>
                  </a:solidFill>
                </a:rPr>
                <a:t>276</a:t>
              </a:r>
            </a:p>
          </p:txBody>
        </p:sp>
        <p:pic>
          <p:nvPicPr>
            <p:cNvPr id="3" name="Gráfico 2" descr="Boca de incendios rota">
              <a:extLst>
                <a:ext uri="{FF2B5EF4-FFF2-40B4-BE49-F238E27FC236}">
                  <a16:creationId xmlns:a16="http://schemas.microsoft.com/office/drawing/2014/main" id="{A62F0B88-A380-4E35-A7F9-98DECB18BA4C}"/>
                </a:ext>
              </a:extLst>
            </p:cNvPr>
            <p:cNvPicPr>
              <a:picLocks noChangeAspect="1"/>
            </p:cNvPicPr>
            <p:nvPr/>
          </p:nvPicPr>
          <p:blipFill>
            <a:blip r:embed="rId21" cstate="email">
              <a:extLst>
                <a:ext uri="{28A0092B-C50C-407E-A947-70E740481C1C}">
                  <a14:useLocalDpi xmlns:a14="http://schemas.microsoft.com/office/drawing/2010/main"/>
                </a:ext>
                <a:ext uri="{96DAC541-7B7A-43D3-8B79-37D633B846F1}">
                  <asvg:svgBlip xmlns:asvg="http://schemas.microsoft.com/office/drawing/2016/SVG/main" r:embed="rId22"/>
                </a:ext>
              </a:extLst>
            </a:blip>
            <a:stretch>
              <a:fillRect/>
            </a:stretch>
          </p:blipFill>
          <p:spPr>
            <a:xfrm>
              <a:off x="6366825" y="4357310"/>
              <a:ext cx="733030" cy="733030"/>
            </a:xfrm>
            <a:prstGeom prst="rect">
              <a:avLst/>
            </a:prstGeom>
          </p:spPr>
        </p:pic>
      </p:grpSp>
      <p:sp>
        <p:nvSpPr>
          <p:cNvPr id="47" name="CuadroTexto 46">
            <a:extLst>
              <a:ext uri="{FF2B5EF4-FFF2-40B4-BE49-F238E27FC236}">
                <a16:creationId xmlns:a16="http://schemas.microsoft.com/office/drawing/2014/main" id="{E7452025-156A-48DC-B5B0-8D1EEF2AF092}"/>
              </a:ext>
            </a:extLst>
          </p:cNvPr>
          <p:cNvSpPr txBox="1"/>
          <p:nvPr/>
        </p:nvSpPr>
        <p:spPr>
          <a:xfrm>
            <a:off x="53459" y="6475685"/>
            <a:ext cx="12020273" cy="369332"/>
          </a:xfrm>
          <a:prstGeom prst="rect">
            <a:avLst/>
          </a:prstGeom>
          <a:noFill/>
        </p:spPr>
        <p:txBody>
          <a:bodyPr wrap="square">
            <a:spAutoFit/>
          </a:bodyPr>
          <a:lstStyle/>
          <a:p>
            <a:pPr algn="just"/>
            <a:r>
              <a:rPr lang="es-MX" sz="900" dirty="0">
                <a:solidFill>
                  <a:schemeClr val="accent1">
                    <a:lumMod val="50000"/>
                  </a:schemeClr>
                </a:solidFill>
              </a:rPr>
              <a:t>Notas: Los datos presentados suman las visitas de: 1 - Instalación, mantenimiento y lavado de contenedores; 2- Barrido manual y barrido mecánico; 3 – Instalación y mantenimiento 4- Vehículos en el despacho, seguimiento a vehículos y vehículos al interior del PIDJ, Inoperatividad de flota 5 – SST y cuartelillos * Para todas las ASE</a:t>
            </a:r>
            <a:endParaRPr lang="es-MX" sz="900" b="0" i="0" dirty="0">
              <a:solidFill>
                <a:schemeClr val="accent1">
                  <a:lumMod val="50000"/>
                </a:schemeClr>
              </a:solidFill>
              <a:effectLst/>
            </a:endParaRPr>
          </a:p>
        </p:txBody>
      </p:sp>
    </p:spTree>
    <p:extLst>
      <p:ext uri="{BB962C8B-B14F-4D97-AF65-F5344CB8AC3E}">
        <p14:creationId xmlns:p14="http://schemas.microsoft.com/office/powerpoint/2010/main" val="324547376"/>
      </p:ext>
    </p:extLst>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ítulo 3">
            <a:extLst>
              <a:ext uri="{FF2B5EF4-FFF2-40B4-BE49-F238E27FC236}">
                <a16:creationId xmlns:a16="http://schemas.microsoft.com/office/drawing/2014/main" id="{1B5642A8-6D9E-457A-894D-805FBC5B8B73}"/>
              </a:ext>
            </a:extLst>
          </p:cNvPr>
          <p:cNvSpPr>
            <a:spLocks noGrp="1"/>
          </p:cNvSpPr>
          <p:nvPr>
            <p:ph type="title"/>
          </p:nvPr>
        </p:nvSpPr>
        <p:spPr>
          <a:xfrm>
            <a:off x="3437793" y="3048855"/>
            <a:ext cx="7397516" cy="760290"/>
          </a:xfrm>
        </p:spPr>
        <p:txBody>
          <a:bodyPr>
            <a:normAutofit fontScale="90000"/>
          </a:bodyPr>
          <a:lstStyle/>
          <a:p>
            <a:pPr lvl="1" algn="ctr">
              <a:tabLst>
                <a:tab pos="914400" algn="l"/>
              </a:tabLst>
            </a:pPr>
            <a:r>
              <a:rPr lang="es-CO" sz="4400" b="1" cap="small" dirty="0">
                <a:solidFill>
                  <a:schemeClr val="accent1">
                    <a:lumMod val="50000"/>
                  </a:schemeClr>
                </a:solidFill>
                <a:latin typeface="Candara" panose="020E0502030303020204" pitchFamily="34" charset="0"/>
              </a:rPr>
              <a:t> </a:t>
            </a:r>
          </a:p>
        </p:txBody>
      </p:sp>
      <p:sp>
        <p:nvSpPr>
          <p:cNvPr id="13" name="Título 3">
            <a:extLst>
              <a:ext uri="{FF2B5EF4-FFF2-40B4-BE49-F238E27FC236}">
                <a16:creationId xmlns:a16="http://schemas.microsoft.com/office/drawing/2014/main" id="{6CE79864-94DA-41D9-8C3F-588AE4C08112}"/>
              </a:ext>
            </a:extLst>
          </p:cNvPr>
          <p:cNvSpPr txBox="1">
            <a:spLocks/>
          </p:cNvSpPr>
          <p:nvPr/>
        </p:nvSpPr>
        <p:spPr>
          <a:xfrm>
            <a:off x="4900036" y="4750805"/>
            <a:ext cx="7397516" cy="1277358"/>
          </a:xfrm>
          <a:prstGeom prst="rect">
            <a:avLst/>
          </a:prstGeom>
        </p:spPr>
        <p:txBody>
          <a:bodyPr vert="horz" lIns="91440" tIns="45720" rIns="91440" bIns="45720" rtlCol="0" anchor="ctr">
            <a:normAutofit fontScale="82500" lnSpcReduction="20000"/>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lvl="1" algn="just">
              <a:tabLst>
                <a:tab pos="914400" algn="l"/>
              </a:tabLst>
            </a:pPr>
            <a:r>
              <a:rPr lang="es-CO" sz="4400" b="1" kern="0" cap="small" dirty="0">
                <a:solidFill>
                  <a:schemeClr val="accent1">
                    <a:lumMod val="50000"/>
                  </a:schemeClr>
                </a:solidFill>
                <a:latin typeface="Candara" panose="020E0502030303020204" pitchFamily="34" charset="0"/>
              </a:rPr>
              <a:t> </a:t>
            </a:r>
            <a:br>
              <a:rPr lang="es-CO" sz="4400" b="1" kern="0" cap="small" dirty="0">
                <a:solidFill>
                  <a:schemeClr val="accent1">
                    <a:lumMod val="50000"/>
                  </a:schemeClr>
                </a:solidFill>
                <a:latin typeface="Candara" panose="020E0502030303020204" pitchFamily="34" charset="0"/>
              </a:rPr>
            </a:br>
            <a:r>
              <a:rPr lang="es-CO" sz="6700" b="1" kern="0" cap="small" dirty="0">
                <a:solidFill>
                  <a:schemeClr val="accent1">
                    <a:lumMod val="50000"/>
                  </a:schemeClr>
                </a:solidFill>
                <a:latin typeface="Candara" panose="020E0502030303020204" pitchFamily="34" charset="0"/>
              </a:rPr>
              <a:t>operativos especiales</a:t>
            </a:r>
            <a:endParaRPr lang="es-CO" sz="4400" b="1" kern="0" cap="small" dirty="0">
              <a:solidFill>
                <a:schemeClr val="accent1">
                  <a:lumMod val="50000"/>
                </a:schemeClr>
              </a:solidFill>
              <a:latin typeface="Candara" panose="020E0502030303020204" pitchFamily="34" charset="0"/>
            </a:endParaRPr>
          </a:p>
        </p:txBody>
      </p:sp>
      <p:pic>
        <p:nvPicPr>
          <p:cNvPr id="3" name="Imagen 2">
            <a:extLst>
              <a:ext uri="{FF2B5EF4-FFF2-40B4-BE49-F238E27FC236}">
                <a16:creationId xmlns:a16="http://schemas.microsoft.com/office/drawing/2014/main" id="{1303ED24-DA27-44E5-9A83-EA48CAEA0B96}"/>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9103696" y="3429000"/>
            <a:ext cx="2593220" cy="1580339"/>
          </a:xfrm>
          <a:prstGeom prst="rect">
            <a:avLst/>
          </a:prstGeom>
        </p:spPr>
      </p:pic>
    </p:spTree>
    <p:extLst>
      <p:ext uri="{BB962C8B-B14F-4D97-AF65-F5344CB8AC3E}">
        <p14:creationId xmlns:p14="http://schemas.microsoft.com/office/powerpoint/2010/main" val="1599535158"/>
      </p:ext>
    </p:extLst>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CuadroTexto 18">
            <a:extLst>
              <a:ext uri="{FF2B5EF4-FFF2-40B4-BE49-F238E27FC236}">
                <a16:creationId xmlns:a16="http://schemas.microsoft.com/office/drawing/2014/main" id="{F7383330-82FF-48CE-BA66-168E9E5358A4}"/>
              </a:ext>
            </a:extLst>
          </p:cNvPr>
          <p:cNvSpPr txBox="1"/>
          <p:nvPr/>
        </p:nvSpPr>
        <p:spPr>
          <a:xfrm>
            <a:off x="2238103" y="207990"/>
            <a:ext cx="9724148"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Verificación en Campo - Operativos Especiales</a:t>
            </a:r>
            <a:endParaRPr lang="es-CO" sz="2000" dirty="0">
              <a:latin typeface="Candara" panose="020E0502030303020204" pitchFamily="34" charset="0"/>
            </a:endParaRPr>
          </a:p>
          <a:p>
            <a:pPr lvl="1"/>
            <a:r>
              <a:rPr lang="es-CO" sz="1600" b="0" dirty="0">
                <a:solidFill>
                  <a:schemeClr val="tx2"/>
                </a:solidFill>
              </a:rPr>
              <a:t>Cantidad ejecutada por localidad – abril de 2024</a:t>
            </a:r>
            <a:endParaRPr lang="es-CO" sz="2000" b="1" dirty="0">
              <a:latin typeface="Candara" panose="020E0502030303020204" pitchFamily="34" charset="0"/>
            </a:endParaRPr>
          </a:p>
        </p:txBody>
      </p:sp>
      <p:cxnSp>
        <p:nvCxnSpPr>
          <p:cNvPr id="20" name="Conector recto 19">
            <a:extLst>
              <a:ext uri="{FF2B5EF4-FFF2-40B4-BE49-F238E27FC236}">
                <a16:creationId xmlns:a16="http://schemas.microsoft.com/office/drawing/2014/main" id="{FEBDD9BE-BA31-4BEC-8405-1BA4F4A10AB9}"/>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21" name="Imagen 20">
            <a:extLst>
              <a:ext uri="{FF2B5EF4-FFF2-40B4-BE49-F238E27FC236}">
                <a16:creationId xmlns:a16="http://schemas.microsoft.com/office/drawing/2014/main" id="{AF1699C0-A20B-431E-84DB-E46ED8A3AC49}"/>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715763" y="156825"/>
            <a:ext cx="1443585" cy="879738"/>
          </a:xfrm>
          <a:prstGeom prst="rect">
            <a:avLst/>
          </a:prstGeom>
        </p:spPr>
      </p:pic>
      <p:graphicFrame>
        <p:nvGraphicFramePr>
          <p:cNvPr id="2" name="Gráfico 1">
            <a:extLst>
              <a:ext uri="{FF2B5EF4-FFF2-40B4-BE49-F238E27FC236}">
                <a16:creationId xmlns:a16="http://schemas.microsoft.com/office/drawing/2014/main" id="{6D1D7D0F-9F23-58DD-AEEA-9367989B60B9}"/>
              </a:ext>
            </a:extLst>
          </p:cNvPr>
          <p:cNvGraphicFramePr>
            <a:graphicFrameLocks/>
          </p:cNvGraphicFramePr>
          <p:nvPr/>
        </p:nvGraphicFramePr>
        <p:xfrm>
          <a:off x="991518" y="1792966"/>
          <a:ext cx="10443990" cy="4395787"/>
        </p:xfrm>
        <a:graphic>
          <a:graphicData uri="http://schemas.openxmlformats.org/drawingml/2006/chart">
            <c:chart xmlns:c="http://schemas.openxmlformats.org/drawingml/2006/chart" xmlns:r="http://schemas.openxmlformats.org/officeDocument/2006/relationships" r:id="rId4"/>
          </a:graphicData>
        </a:graphic>
      </p:graphicFrame>
    </p:spTree>
    <p:extLst>
      <p:ext uri="{BB962C8B-B14F-4D97-AF65-F5344CB8AC3E}">
        <p14:creationId xmlns:p14="http://schemas.microsoft.com/office/powerpoint/2010/main" val="3509271106"/>
      </p:ext>
    </p:extLst>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CuadroTexto 18">
            <a:extLst>
              <a:ext uri="{FF2B5EF4-FFF2-40B4-BE49-F238E27FC236}">
                <a16:creationId xmlns:a16="http://schemas.microsoft.com/office/drawing/2014/main" id="{F7383330-82FF-48CE-BA66-168E9E5358A4}"/>
              </a:ext>
            </a:extLst>
          </p:cNvPr>
          <p:cNvSpPr txBox="1"/>
          <p:nvPr/>
        </p:nvSpPr>
        <p:spPr>
          <a:xfrm>
            <a:off x="2345167" y="154202"/>
            <a:ext cx="9617084"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Verificación en Campo - Operativos Especiales</a:t>
            </a:r>
            <a:endParaRPr lang="es-CO" sz="2000" dirty="0">
              <a:latin typeface="Candara" panose="020E0502030303020204" pitchFamily="34" charset="0"/>
            </a:endParaRPr>
          </a:p>
          <a:p>
            <a:pPr lvl="1"/>
            <a:r>
              <a:rPr lang="es-CO" sz="1600" b="0" dirty="0">
                <a:solidFill>
                  <a:schemeClr val="tx2"/>
                </a:solidFill>
              </a:rPr>
              <a:t>Cantidad ejecutada por ase por componente del servicio – abril de 2024</a:t>
            </a:r>
            <a:r>
              <a:rPr lang="es-CO" sz="1400" b="1" dirty="0">
                <a:latin typeface="Candara" panose="020E0502030303020204" pitchFamily="34" charset="0"/>
              </a:rPr>
              <a:t>ESQUEMA DE</a:t>
            </a:r>
            <a:endParaRPr lang="es-CO" sz="2000" b="1" dirty="0">
              <a:latin typeface="Candara" panose="020E0502030303020204" pitchFamily="34" charset="0"/>
            </a:endParaRPr>
          </a:p>
        </p:txBody>
      </p:sp>
      <p:cxnSp>
        <p:nvCxnSpPr>
          <p:cNvPr id="20" name="Conector recto 19">
            <a:extLst>
              <a:ext uri="{FF2B5EF4-FFF2-40B4-BE49-F238E27FC236}">
                <a16:creationId xmlns:a16="http://schemas.microsoft.com/office/drawing/2014/main" id="{FEBDD9BE-BA31-4BEC-8405-1BA4F4A10AB9}"/>
              </a:ext>
            </a:extLst>
          </p:cNvPr>
          <p:cNvCxnSpPr>
            <a:cxnSpLocks/>
          </p:cNvCxnSpPr>
          <p:nvPr/>
        </p:nvCxnSpPr>
        <p:spPr>
          <a:xfrm>
            <a:off x="89647" y="1123057"/>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21" name="Imagen 20">
            <a:extLst>
              <a:ext uri="{FF2B5EF4-FFF2-40B4-BE49-F238E27FC236}">
                <a16:creationId xmlns:a16="http://schemas.microsoft.com/office/drawing/2014/main" id="{AF1699C0-A20B-431E-84DB-E46ED8A3AC49}"/>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726520" y="154202"/>
            <a:ext cx="1443585" cy="879738"/>
          </a:xfrm>
          <a:prstGeom prst="rect">
            <a:avLst/>
          </a:prstGeom>
        </p:spPr>
      </p:pic>
      <p:graphicFrame>
        <p:nvGraphicFramePr>
          <p:cNvPr id="7" name="1 Tabla">
            <a:extLst>
              <a:ext uri="{FF2B5EF4-FFF2-40B4-BE49-F238E27FC236}">
                <a16:creationId xmlns:a16="http://schemas.microsoft.com/office/drawing/2014/main" id="{B74E3660-BCD9-4814-B4E9-874363A7D0A9}"/>
              </a:ext>
            </a:extLst>
          </p:cNvPr>
          <p:cNvGraphicFramePr>
            <a:graphicFrameLocks noGrp="1"/>
          </p:cNvGraphicFramePr>
          <p:nvPr/>
        </p:nvGraphicFramePr>
        <p:xfrm>
          <a:off x="76837" y="1219203"/>
          <a:ext cx="11968274" cy="5484591"/>
        </p:xfrm>
        <a:graphic>
          <a:graphicData uri="http://schemas.openxmlformats.org/drawingml/2006/table">
            <a:tbl>
              <a:tblPr firstRow="1" bandRow="1">
                <a:tableStyleId>{68D230F3-CF80-4859-8CE7-A43EE81993B5}</a:tableStyleId>
              </a:tblPr>
              <a:tblGrid>
                <a:gridCol w="3397278">
                  <a:extLst>
                    <a:ext uri="{9D8B030D-6E8A-4147-A177-3AD203B41FA5}">
                      <a16:colId xmlns:a16="http://schemas.microsoft.com/office/drawing/2014/main" val="20000"/>
                    </a:ext>
                  </a:extLst>
                </a:gridCol>
                <a:gridCol w="1550694">
                  <a:extLst>
                    <a:ext uri="{9D8B030D-6E8A-4147-A177-3AD203B41FA5}">
                      <a16:colId xmlns:a16="http://schemas.microsoft.com/office/drawing/2014/main" val="20001"/>
                    </a:ext>
                  </a:extLst>
                </a:gridCol>
                <a:gridCol w="1786190">
                  <a:extLst>
                    <a:ext uri="{9D8B030D-6E8A-4147-A177-3AD203B41FA5}">
                      <a16:colId xmlns:a16="http://schemas.microsoft.com/office/drawing/2014/main" val="20002"/>
                    </a:ext>
                  </a:extLst>
                </a:gridCol>
                <a:gridCol w="1431360">
                  <a:extLst>
                    <a:ext uri="{9D8B030D-6E8A-4147-A177-3AD203B41FA5}">
                      <a16:colId xmlns:a16="http://schemas.microsoft.com/office/drawing/2014/main" val="20003"/>
                    </a:ext>
                  </a:extLst>
                </a:gridCol>
                <a:gridCol w="1295392">
                  <a:extLst>
                    <a:ext uri="{9D8B030D-6E8A-4147-A177-3AD203B41FA5}">
                      <a16:colId xmlns:a16="http://schemas.microsoft.com/office/drawing/2014/main" val="20004"/>
                    </a:ext>
                  </a:extLst>
                </a:gridCol>
                <a:gridCol w="1301921">
                  <a:extLst>
                    <a:ext uri="{9D8B030D-6E8A-4147-A177-3AD203B41FA5}">
                      <a16:colId xmlns:a16="http://schemas.microsoft.com/office/drawing/2014/main" val="20005"/>
                    </a:ext>
                  </a:extLst>
                </a:gridCol>
                <a:gridCol w="1205439">
                  <a:extLst>
                    <a:ext uri="{9D8B030D-6E8A-4147-A177-3AD203B41FA5}">
                      <a16:colId xmlns:a16="http://schemas.microsoft.com/office/drawing/2014/main" val="20006"/>
                    </a:ext>
                  </a:extLst>
                </a:gridCol>
              </a:tblGrid>
              <a:tr h="895004">
                <a:tc>
                  <a:txBody>
                    <a:bodyPr/>
                    <a:lstStyle/>
                    <a:p>
                      <a:pPr algn="ctr" rtl="0" fontAlgn="ctr"/>
                      <a:r>
                        <a:rPr lang="es-ES" sz="1100" u="none" strike="noStrike" dirty="0">
                          <a:solidFill>
                            <a:srgbClr val="002060"/>
                          </a:solidFill>
                          <a:effectLst/>
                          <a:latin typeface="+mn-lt"/>
                        </a:rPr>
                        <a:t>ACTIVIDAD</a:t>
                      </a:r>
                      <a:endParaRPr lang="es-ES" sz="1100" b="1" i="0" u="none" strike="noStrike" dirty="0">
                        <a:solidFill>
                          <a:srgbClr val="002060"/>
                        </a:solidFill>
                        <a:effectLst/>
                        <a:latin typeface="+mn-lt"/>
                      </a:endParaRPr>
                    </a:p>
                  </a:txBody>
                  <a:tcPr marL="0" marR="0" marT="0" marB="0" anchor="ctr"/>
                </a:tc>
                <a:tc>
                  <a:txBody>
                    <a:bodyPr/>
                    <a:lstStyle/>
                    <a:p>
                      <a:pPr algn="ctr" rtl="0" fontAlgn="ctr"/>
                      <a:r>
                        <a:rPr lang="es-ES" sz="1100" u="none" strike="noStrike" dirty="0">
                          <a:solidFill>
                            <a:srgbClr val="002060"/>
                          </a:solidFill>
                          <a:effectLst/>
                          <a:latin typeface="+mn-lt"/>
                        </a:rPr>
                        <a:t>PROMOAMBIENTAL S.A.S E.S.P.</a:t>
                      </a:r>
                      <a:endParaRPr lang="es-ES" sz="1100" b="1" i="0" u="none" strike="noStrike" dirty="0">
                        <a:solidFill>
                          <a:srgbClr val="002060"/>
                        </a:solidFill>
                        <a:effectLst/>
                        <a:latin typeface="+mn-lt"/>
                      </a:endParaRPr>
                    </a:p>
                  </a:txBody>
                  <a:tcPr marL="0" marR="0" marT="0" marB="0" anchor="ctr"/>
                </a:tc>
                <a:tc>
                  <a:txBody>
                    <a:bodyPr/>
                    <a:lstStyle/>
                    <a:p>
                      <a:pPr algn="ctr" rtl="0" fontAlgn="ctr"/>
                      <a:r>
                        <a:rPr lang="es-ES" sz="1100" u="none" strike="noStrike" dirty="0">
                          <a:solidFill>
                            <a:srgbClr val="002060"/>
                          </a:solidFill>
                          <a:effectLst/>
                          <a:latin typeface="+mn-lt"/>
                        </a:rPr>
                        <a:t>LIMPIEZA METROPOLITANA S.A. E.S.P.</a:t>
                      </a:r>
                      <a:endParaRPr lang="es-ES" sz="1100" b="1" i="0" u="none" strike="noStrike" dirty="0">
                        <a:solidFill>
                          <a:srgbClr val="002060"/>
                        </a:solidFill>
                        <a:effectLst/>
                        <a:latin typeface="+mn-lt"/>
                      </a:endParaRPr>
                    </a:p>
                  </a:txBody>
                  <a:tcPr marL="0" marR="0" marT="0" marB="0" anchor="ctr"/>
                </a:tc>
                <a:tc>
                  <a:txBody>
                    <a:bodyPr/>
                    <a:lstStyle/>
                    <a:p>
                      <a:pPr algn="ctr" rtl="0" fontAlgn="ctr"/>
                      <a:r>
                        <a:rPr lang="es-ES" sz="1100" u="none" strike="noStrike" dirty="0">
                          <a:solidFill>
                            <a:srgbClr val="002060"/>
                          </a:solidFill>
                          <a:effectLst/>
                          <a:latin typeface="+mn-lt"/>
                        </a:rPr>
                        <a:t>CIUDAD LIMPIA S.A. E.S.P.</a:t>
                      </a:r>
                      <a:endParaRPr lang="es-ES" sz="1100" b="1" i="0" u="none" strike="noStrike" dirty="0">
                        <a:solidFill>
                          <a:srgbClr val="002060"/>
                        </a:solidFill>
                        <a:effectLst/>
                        <a:latin typeface="+mn-lt"/>
                      </a:endParaRPr>
                    </a:p>
                  </a:txBody>
                  <a:tcPr marL="0" marR="0" marT="0" marB="0" anchor="ctr"/>
                </a:tc>
                <a:tc>
                  <a:txBody>
                    <a:bodyPr/>
                    <a:lstStyle/>
                    <a:p>
                      <a:pPr algn="ctr" rtl="0" fontAlgn="ctr"/>
                      <a:r>
                        <a:rPr lang="es-ES" sz="1100" u="none" strike="noStrike" dirty="0">
                          <a:solidFill>
                            <a:srgbClr val="002060"/>
                          </a:solidFill>
                          <a:effectLst/>
                          <a:latin typeface="+mn-lt"/>
                        </a:rPr>
                        <a:t>BOGOTÁ LIMPIA S.A.S</a:t>
                      </a:r>
                      <a:endParaRPr lang="es-ES" sz="1100" b="1" i="0" u="none" strike="noStrike" dirty="0">
                        <a:solidFill>
                          <a:srgbClr val="002060"/>
                        </a:solidFill>
                        <a:effectLst/>
                        <a:latin typeface="+mn-lt"/>
                      </a:endParaRPr>
                    </a:p>
                  </a:txBody>
                  <a:tcPr marL="0" marR="0" marT="0" marB="0" anchor="ctr"/>
                </a:tc>
                <a:tc>
                  <a:txBody>
                    <a:bodyPr/>
                    <a:lstStyle/>
                    <a:p>
                      <a:pPr algn="ctr" rtl="0" fontAlgn="ctr"/>
                      <a:r>
                        <a:rPr lang="es-ES" sz="1100" u="none" strike="noStrike" dirty="0">
                          <a:solidFill>
                            <a:srgbClr val="002060"/>
                          </a:solidFill>
                          <a:effectLst/>
                          <a:latin typeface="+mn-lt"/>
                        </a:rPr>
                        <a:t>ÁREA LIMPIA S.A.S. E.S.P.</a:t>
                      </a:r>
                      <a:endParaRPr lang="es-ES" sz="1100" b="1" i="0" u="none" strike="noStrike" dirty="0">
                        <a:solidFill>
                          <a:srgbClr val="002060"/>
                        </a:solidFill>
                        <a:effectLst/>
                        <a:latin typeface="+mn-lt"/>
                      </a:endParaRPr>
                    </a:p>
                  </a:txBody>
                  <a:tcPr marL="0" marR="0" marT="0" marB="0" anchor="ctr"/>
                </a:tc>
                <a:tc>
                  <a:txBody>
                    <a:bodyPr/>
                    <a:lstStyle/>
                    <a:p>
                      <a:pPr algn="ctr" rtl="0" fontAlgn="ctr"/>
                      <a:r>
                        <a:rPr lang="es-ES" sz="1100" u="none" strike="noStrike" dirty="0">
                          <a:solidFill>
                            <a:srgbClr val="002060"/>
                          </a:solidFill>
                          <a:effectLst/>
                          <a:latin typeface="+mn-lt"/>
                        </a:rPr>
                        <a:t>TOTAL</a:t>
                      </a:r>
                      <a:endParaRPr lang="es-ES" sz="1100" b="1" i="0" u="none" strike="noStrike" dirty="0">
                        <a:solidFill>
                          <a:srgbClr val="002060"/>
                        </a:solidFill>
                        <a:effectLst/>
                        <a:latin typeface="+mn-lt"/>
                      </a:endParaRPr>
                    </a:p>
                  </a:txBody>
                  <a:tcPr marL="0" marR="0" marT="0" marB="0" anchor="ctr"/>
                </a:tc>
                <a:extLst>
                  <a:ext uri="{0D108BD9-81ED-4DB2-BD59-A6C34878D82A}">
                    <a16:rowId xmlns:a16="http://schemas.microsoft.com/office/drawing/2014/main" val="10000"/>
                  </a:ext>
                </a:extLst>
              </a:tr>
              <a:tr h="311077">
                <a:tc>
                  <a:txBody>
                    <a:bodyPr/>
                    <a:lstStyle/>
                    <a:p>
                      <a:pPr algn="l" rtl="0" fontAlgn="b">
                        <a:lnSpc>
                          <a:spcPct val="150000"/>
                        </a:lnSpc>
                      </a:pPr>
                      <a:r>
                        <a:rPr lang="es-ES" sz="1100" u="none" strike="noStrike" dirty="0">
                          <a:solidFill>
                            <a:srgbClr val="002060"/>
                          </a:solidFill>
                          <a:effectLst/>
                          <a:latin typeface="+mn-lt"/>
                          <a:cs typeface="Arial" panose="020B0604020202020204" pitchFamily="34" charset="0"/>
                        </a:rPr>
                        <a:t>BARRIDO MANUAL</a:t>
                      </a:r>
                      <a:endParaRPr lang="es-ES" sz="1100" b="0" i="0" u="none" strike="noStrike" dirty="0">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50000"/>
                        </a:lnSpc>
                      </a:pPr>
                      <a:r>
                        <a:rPr lang="es-ES" sz="1100" b="0" u="none" strike="noStrike" dirty="0">
                          <a:solidFill>
                            <a:srgbClr val="002060"/>
                          </a:solidFill>
                          <a:effectLst/>
                          <a:latin typeface="+mn-lt"/>
                          <a:cs typeface="Arial" panose="020B0604020202020204" pitchFamily="34" charset="0"/>
                        </a:rPr>
                        <a:t>244</a:t>
                      </a:r>
                      <a:endParaRPr lang="es-ES" sz="1100" b="0" i="0" u="none" strike="noStrike" dirty="0">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50000"/>
                        </a:lnSpc>
                      </a:pPr>
                      <a:r>
                        <a:rPr lang="es-ES" sz="1100" b="0" i="0" u="none" strike="noStrike" dirty="0">
                          <a:solidFill>
                            <a:srgbClr val="002060"/>
                          </a:solidFill>
                          <a:effectLst/>
                          <a:latin typeface="+mn-lt"/>
                          <a:cs typeface="Arial" panose="020B0604020202020204" pitchFamily="34" charset="0"/>
                        </a:rPr>
                        <a:t>279</a:t>
                      </a:r>
                    </a:p>
                  </a:txBody>
                  <a:tcPr marL="0" marR="0" marT="0" marB="0" anchor="ctr"/>
                </a:tc>
                <a:tc>
                  <a:txBody>
                    <a:bodyPr/>
                    <a:lstStyle/>
                    <a:p>
                      <a:pPr algn="ctr" rtl="0" fontAlgn="b">
                        <a:lnSpc>
                          <a:spcPct val="150000"/>
                        </a:lnSpc>
                      </a:pPr>
                      <a:r>
                        <a:rPr lang="es-ES" sz="1100" b="0" u="none" strike="noStrike" dirty="0">
                          <a:solidFill>
                            <a:srgbClr val="002060"/>
                          </a:solidFill>
                          <a:effectLst/>
                          <a:latin typeface="+mn-lt"/>
                          <a:cs typeface="Arial" panose="020B0604020202020204" pitchFamily="34" charset="0"/>
                        </a:rPr>
                        <a:t>176</a:t>
                      </a:r>
                      <a:endParaRPr lang="es-CO" sz="1100" b="0" i="0" u="none" strike="noStrike" dirty="0">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50000"/>
                        </a:lnSpc>
                      </a:pPr>
                      <a:r>
                        <a:rPr lang="es-ES" sz="1100" b="0" i="0" u="none" strike="noStrike" dirty="0">
                          <a:solidFill>
                            <a:srgbClr val="002060"/>
                          </a:solidFill>
                          <a:effectLst/>
                          <a:latin typeface="+mn-lt"/>
                          <a:cs typeface="Arial" panose="020B0604020202020204" pitchFamily="34" charset="0"/>
                        </a:rPr>
                        <a:t>165</a:t>
                      </a:r>
                    </a:p>
                  </a:txBody>
                  <a:tcPr marL="0" marR="0" marT="0" marB="0" anchor="ctr"/>
                </a:tc>
                <a:tc>
                  <a:txBody>
                    <a:bodyPr/>
                    <a:lstStyle/>
                    <a:p>
                      <a:pPr algn="ctr" rtl="0" fontAlgn="b">
                        <a:lnSpc>
                          <a:spcPct val="150000"/>
                        </a:lnSpc>
                      </a:pPr>
                      <a:r>
                        <a:rPr lang="es-ES" sz="1100" b="0" i="0" u="none" strike="noStrike" dirty="0">
                          <a:solidFill>
                            <a:srgbClr val="002060"/>
                          </a:solidFill>
                          <a:effectLst/>
                          <a:latin typeface="+mn-lt"/>
                          <a:cs typeface="Arial" panose="020B0604020202020204" pitchFamily="34" charset="0"/>
                        </a:rPr>
                        <a:t>287</a:t>
                      </a:r>
                    </a:p>
                  </a:txBody>
                  <a:tcPr marL="0" marR="0" marT="0" marB="0" anchor="ctr"/>
                </a:tc>
                <a:tc>
                  <a:txBody>
                    <a:bodyPr/>
                    <a:lstStyle/>
                    <a:p>
                      <a:pPr algn="ctr" rtl="0" fontAlgn="b">
                        <a:lnSpc>
                          <a:spcPct val="150000"/>
                        </a:lnSpc>
                      </a:pPr>
                      <a:r>
                        <a:rPr lang="es-ES" sz="1100" b="1" u="none" strike="noStrike" dirty="0">
                          <a:solidFill>
                            <a:srgbClr val="002060"/>
                          </a:solidFill>
                          <a:effectLst/>
                          <a:latin typeface="+mn-lt"/>
                          <a:cs typeface="Arial" panose="020B0604020202020204" pitchFamily="34" charset="0"/>
                        </a:rPr>
                        <a:t>1.151</a:t>
                      </a:r>
                      <a:endParaRPr lang="es-ES" sz="1100" b="1" i="0" u="none" strike="noStrike" dirty="0">
                        <a:solidFill>
                          <a:srgbClr val="002060"/>
                        </a:solidFill>
                        <a:effectLst/>
                        <a:latin typeface="+mn-lt"/>
                        <a:cs typeface="Arial" panose="020B0604020202020204" pitchFamily="34" charset="0"/>
                      </a:endParaRPr>
                    </a:p>
                  </a:txBody>
                  <a:tcPr marL="0" marR="0" marT="0" marB="0" anchor="ctr"/>
                </a:tc>
                <a:extLst>
                  <a:ext uri="{0D108BD9-81ED-4DB2-BD59-A6C34878D82A}">
                    <a16:rowId xmlns:a16="http://schemas.microsoft.com/office/drawing/2014/main" val="10001"/>
                  </a:ext>
                </a:extLst>
              </a:tr>
              <a:tr h="280992">
                <a:tc>
                  <a:txBody>
                    <a:bodyPr/>
                    <a:lstStyle/>
                    <a:p>
                      <a:pPr algn="l" rtl="0" fontAlgn="b">
                        <a:lnSpc>
                          <a:spcPct val="150000"/>
                        </a:lnSpc>
                      </a:pPr>
                      <a:r>
                        <a:rPr lang="es-ES" sz="1100" u="none" strike="noStrike" dirty="0">
                          <a:solidFill>
                            <a:srgbClr val="002060"/>
                          </a:solidFill>
                          <a:effectLst/>
                          <a:latin typeface="+mn-lt"/>
                          <a:cs typeface="Arial" panose="020B0604020202020204" pitchFamily="34" charset="0"/>
                        </a:rPr>
                        <a:t>BARRIDO MECÁNICO</a:t>
                      </a:r>
                      <a:endParaRPr lang="es-ES" sz="1100" b="0" i="0" u="none" strike="noStrike" dirty="0">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50000"/>
                        </a:lnSpc>
                      </a:pPr>
                      <a:r>
                        <a:rPr lang="es-ES" sz="1100" b="0" i="0" u="none" strike="noStrike" dirty="0">
                          <a:solidFill>
                            <a:srgbClr val="002060"/>
                          </a:solidFill>
                          <a:effectLst/>
                          <a:latin typeface="+mn-lt"/>
                          <a:cs typeface="Arial" panose="020B0604020202020204" pitchFamily="34" charset="0"/>
                        </a:rPr>
                        <a:t>21</a:t>
                      </a:r>
                    </a:p>
                  </a:txBody>
                  <a:tcPr marL="0" marR="0" marT="0" marB="0" anchor="ctr"/>
                </a:tc>
                <a:tc>
                  <a:txBody>
                    <a:bodyPr/>
                    <a:lstStyle/>
                    <a:p>
                      <a:pPr algn="ctr" rtl="0" fontAlgn="b">
                        <a:lnSpc>
                          <a:spcPct val="150000"/>
                        </a:lnSpc>
                      </a:pPr>
                      <a:r>
                        <a:rPr lang="es-ES" sz="1100" b="0" i="0" u="none" strike="noStrike" dirty="0">
                          <a:solidFill>
                            <a:srgbClr val="002060"/>
                          </a:solidFill>
                          <a:effectLst/>
                          <a:latin typeface="+mn-lt"/>
                          <a:cs typeface="Arial" panose="020B0604020202020204" pitchFamily="34" charset="0"/>
                        </a:rPr>
                        <a:t>16</a:t>
                      </a:r>
                    </a:p>
                  </a:txBody>
                  <a:tcPr marL="0" marR="0" marT="0" marB="0" anchor="ctr"/>
                </a:tc>
                <a:tc>
                  <a:txBody>
                    <a:bodyPr/>
                    <a:lstStyle/>
                    <a:p>
                      <a:pPr algn="ctr" rtl="0" fontAlgn="b">
                        <a:lnSpc>
                          <a:spcPct val="150000"/>
                        </a:lnSpc>
                      </a:pPr>
                      <a:r>
                        <a:rPr lang="es-ES" sz="1100" b="0" i="0" u="none" strike="noStrike" dirty="0">
                          <a:solidFill>
                            <a:srgbClr val="002060"/>
                          </a:solidFill>
                          <a:effectLst/>
                          <a:latin typeface="+mn-lt"/>
                          <a:cs typeface="Arial" panose="020B0604020202020204" pitchFamily="34" charset="0"/>
                        </a:rPr>
                        <a:t>7</a:t>
                      </a:r>
                      <a:endParaRPr lang="es-CO" sz="1100" b="0" i="0" u="none" strike="noStrike" dirty="0">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50000"/>
                        </a:lnSpc>
                      </a:pPr>
                      <a:r>
                        <a:rPr lang="es-ES" sz="1100" b="0" i="0" u="none" strike="noStrike" dirty="0">
                          <a:solidFill>
                            <a:srgbClr val="002060"/>
                          </a:solidFill>
                          <a:effectLst/>
                          <a:latin typeface="+mn-lt"/>
                          <a:cs typeface="Arial" panose="020B0604020202020204" pitchFamily="34" charset="0"/>
                        </a:rPr>
                        <a:t>16</a:t>
                      </a:r>
                    </a:p>
                  </a:txBody>
                  <a:tcPr marL="0" marR="0" marT="0" marB="0" anchor="ctr"/>
                </a:tc>
                <a:tc>
                  <a:txBody>
                    <a:bodyPr/>
                    <a:lstStyle/>
                    <a:p>
                      <a:pPr algn="ctr" rtl="0" fontAlgn="b">
                        <a:lnSpc>
                          <a:spcPct val="150000"/>
                        </a:lnSpc>
                      </a:pPr>
                      <a:r>
                        <a:rPr lang="es-ES" sz="1100" b="0" i="0" u="none" strike="noStrike" dirty="0">
                          <a:solidFill>
                            <a:srgbClr val="002060"/>
                          </a:solidFill>
                          <a:effectLst/>
                          <a:latin typeface="+mn-lt"/>
                          <a:cs typeface="Arial" panose="020B0604020202020204" pitchFamily="34" charset="0"/>
                        </a:rPr>
                        <a:t>12</a:t>
                      </a:r>
                    </a:p>
                  </a:txBody>
                  <a:tcPr marL="0" marR="0" marT="0" marB="0" anchor="ctr"/>
                </a:tc>
                <a:tc>
                  <a:txBody>
                    <a:bodyPr/>
                    <a:lstStyle/>
                    <a:p>
                      <a:pPr algn="ctr" rtl="0" fontAlgn="b">
                        <a:lnSpc>
                          <a:spcPct val="150000"/>
                        </a:lnSpc>
                      </a:pPr>
                      <a:r>
                        <a:rPr lang="es-ES" sz="1100" b="1" u="none" strike="noStrike" dirty="0">
                          <a:solidFill>
                            <a:srgbClr val="002060"/>
                          </a:solidFill>
                          <a:effectLst/>
                          <a:latin typeface="+mn-lt"/>
                          <a:cs typeface="Arial" panose="020B0604020202020204" pitchFamily="34" charset="0"/>
                        </a:rPr>
                        <a:t>72</a:t>
                      </a:r>
                      <a:endParaRPr lang="es-ES" sz="1100" b="1" i="0" u="none" strike="noStrike" dirty="0">
                        <a:solidFill>
                          <a:srgbClr val="002060"/>
                        </a:solidFill>
                        <a:effectLst/>
                        <a:latin typeface="+mn-lt"/>
                        <a:cs typeface="Arial" panose="020B0604020202020204" pitchFamily="34" charset="0"/>
                      </a:endParaRPr>
                    </a:p>
                  </a:txBody>
                  <a:tcPr marL="0" marR="0" marT="0" marB="0" anchor="ctr"/>
                </a:tc>
                <a:extLst>
                  <a:ext uri="{0D108BD9-81ED-4DB2-BD59-A6C34878D82A}">
                    <a16:rowId xmlns:a16="http://schemas.microsoft.com/office/drawing/2014/main" val="726033857"/>
                  </a:ext>
                </a:extLst>
              </a:tr>
              <a:tr h="300165">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s-ES" sz="1100" u="none" strike="noStrike" dirty="0">
                          <a:solidFill>
                            <a:srgbClr val="002060"/>
                          </a:solidFill>
                          <a:effectLst/>
                          <a:latin typeface="+mn-lt"/>
                          <a:cs typeface="Arial" panose="020B0604020202020204" pitchFamily="34" charset="0"/>
                        </a:rPr>
                        <a:t>LAVADO</a:t>
                      </a:r>
                      <a:r>
                        <a:rPr lang="es-ES" sz="1100" u="none" strike="noStrike" baseline="0" dirty="0">
                          <a:solidFill>
                            <a:srgbClr val="002060"/>
                          </a:solidFill>
                          <a:effectLst/>
                          <a:latin typeface="+mn-lt"/>
                          <a:cs typeface="Arial" panose="020B0604020202020204" pitchFamily="34" charset="0"/>
                        </a:rPr>
                        <a:t> DE CONTENEDORES</a:t>
                      </a:r>
                      <a:endParaRPr lang="es-ES" sz="1100" b="0" i="0" u="none" strike="noStrike" dirty="0">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50000"/>
                        </a:lnSpc>
                      </a:pPr>
                      <a:r>
                        <a:rPr lang="es-ES" sz="1100" b="0" i="0" u="none" strike="noStrike" dirty="0">
                          <a:solidFill>
                            <a:srgbClr val="002060"/>
                          </a:solidFill>
                          <a:effectLst/>
                          <a:latin typeface="+mn-lt"/>
                          <a:cs typeface="Arial" panose="020B0604020202020204" pitchFamily="34" charset="0"/>
                        </a:rPr>
                        <a:t>10</a:t>
                      </a:r>
                    </a:p>
                  </a:txBody>
                  <a:tcPr marL="0" marR="0" marT="0" marB="0" anchor="ctr"/>
                </a:tc>
                <a:tc>
                  <a:txBody>
                    <a:bodyPr/>
                    <a:lstStyle/>
                    <a:p>
                      <a:pPr algn="ctr" rtl="0" fontAlgn="b">
                        <a:lnSpc>
                          <a:spcPct val="150000"/>
                        </a:lnSpc>
                      </a:pPr>
                      <a:r>
                        <a:rPr lang="es-ES" sz="1100" b="0" u="none" strike="noStrike" dirty="0">
                          <a:solidFill>
                            <a:srgbClr val="002060"/>
                          </a:solidFill>
                          <a:effectLst/>
                          <a:latin typeface="+mn-lt"/>
                          <a:cs typeface="Arial" panose="020B0604020202020204" pitchFamily="34" charset="0"/>
                        </a:rPr>
                        <a:t>-</a:t>
                      </a:r>
                      <a:endParaRPr lang="es-ES" sz="1100" b="0" i="0" u="none" strike="noStrike" dirty="0">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50000"/>
                        </a:lnSpc>
                      </a:pPr>
                      <a:r>
                        <a:rPr lang="es-CO" sz="1100" b="0" u="none" strike="noStrike" dirty="0">
                          <a:solidFill>
                            <a:srgbClr val="002060"/>
                          </a:solidFill>
                          <a:effectLst/>
                          <a:latin typeface="+mn-lt"/>
                          <a:cs typeface="Arial" panose="020B0604020202020204" pitchFamily="34" charset="0"/>
                        </a:rPr>
                        <a:t>-</a:t>
                      </a:r>
                      <a:endParaRPr lang="es-CO" sz="1100" b="0" i="0" u="none" strike="noStrike" dirty="0">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50000"/>
                        </a:lnSpc>
                      </a:pPr>
                      <a:r>
                        <a:rPr lang="es-ES" sz="1100" b="0" i="0" u="none" strike="noStrike" dirty="0">
                          <a:solidFill>
                            <a:srgbClr val="002060"/>
                          </a:solidFill>
                          <a:effectLst/>
                          <a:latin typeface="+mn-lt"/>
                          <a:cs typeface="Arial" panose="020B0604020202020204" pitchFamily="34" charset="0"/>
                        </a:rPr>
                        <a:t>7</a:t>
                      </a:r>
                    </a:p>
                  </a:txBody>
                  <a:tcPr marL="0" marR="0" marT="0" marB="0" anchor="ctr"/>
                </a:tc>
                <a:tc>
                  <a:txBody>
                    <a:bodyPr/>
                    <a:lstStyle/>
                    <a:p>
                      <a:pPr algn="ctr" rtl="0" fontAlgn="b">
                        <a:lnSpc>
                          <a:spcPct val="150000"/>
                        </a:lnSpc>
                      </a:pPr>
                      <a:r>
                        <a:rPr lang="es-ES" sz="1100" b="0" i="0" u="none" strike="noStrike" dirty="0">
                          <a:solidFill>
                            <a:srgbClr val="002060"/>
                          </a:solidFill>
                          <a:effectLst/>
                          <a:latin typeface="+mn-lt"/>
                          <a:cs typeface="Arial" panose="020B0604020202020204" pitchFamily="34" charset="0"/>
                        </a:rPr>
                        <a:t>3</a:t>
                      </a:r>
                    </a:p>
                  </a:txBody>
                  <a:tcPr marL="0" marR="0" marT="0" marB="0" anchor="ctr"/>
                </a:tc>
                <a:tc>
                  <a:txBody>
                    <a:bodyPr/>
                    <a:lstStyle/>
                    <a:p>
                      <a:pPr algn="ctr" rtl="0" fontAlgn="b">
                        <a:lnSpc>
                          <a:spcPct val="150000"/>
                        </a:lnSpc>
                      </a:pPr>
                      <a:r>
                        <a:rPr lang="es-ES" sz="1100" b="1" i="0" u="none" strike="noStrike" dirty="0">
                          <a:solidFill>
                            <a:srgbClr val="002060"/>
                          </a:solidFill>
                          <a:effectLst/>
                          <a:latin typeface="+mn-lt"/>
                          <a:cs typeface="Arial" panose="020B0604020202020204" pitchFamily="34" charset="0"/>
                        </a:rPr>
                        <a:t>20</a:t>
                      </a:r>
                    </a:p>
                  </a:txBody>
                  <a:tcPr marL="0" marR="0" marT="0" marB="0" anchor="ctr"/>
                </a:tc>
                <a:extLst>
                  <a:ext uri="{0D108BD9-81ED-4DB2-BD59-A6C34878D82A}">
                    <a16:rowId xmlns:a16="http://schemas.microsoft.com/office/drawing/2014/main" val="2477299706"/>
                  </a:ext>
                </a:extLst>
              </a:tr>
              <a:tr h="330001">
                <a:tc>
                  <a:txBody>
                    <a:bodyPr/>
                    <a:lstStyle/>
                    <a:p>
                      <a:pPr marL="0" marR="0" lvl="0" indent="0" algn="l" defTabSz="914400" rtl="0" eaLnBrk="1" fontAlgn="b" latinLnBrk="0" hangingPunct="1">
                        <a:lnSpc>
                          <a:spcPct val="150000"/>
                        </a:lnSpc>
                        <a:spcBef>
                          <a:spcPts val="0"/>
                        </a:spcBef>
                        <a:spcAft>
                          <a:spcPts val="0"/>
                        </a:spcAft>
                        <a:buClrTx/>
                        <a:buSzTx/>
                        <a:buFontTx/>
                        <a:buNone/>
                        <a:tabLst/>
                        <a:defRPr/>
                      </a:pPr>
                      <a:r>
                        <a:rPr lang="es-ES" sz="1100" u="none" strike="noStrike" baseline="0" dirty="0">
                          <a:solidFill>
                            <a:srgbClr val="002060"/>
                          </a:solidFill>
                          <a:effectLst/>
                          <a:latin typeface="+mn-lt"/>
                          <a:cs typeface="Arial" panose="020B0604020202020204" pitchFamily="34" charset="0"/>
                        </a:rPr>
                        <a:t>MAYORES FRECUENCIAS DE LAVADO</a:t>
                      </a:r>
                      <a:endParaRPr lang="es-ES" sz="1100" b="0" i="0" u="none" strike="noStrike" dirty="0">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50000"/>
                        </a:lnSpc>
                      </a:pPr>
                      <a:r>
                        <a:rPr lang="es-ES" sz="1100" b="0" i="0" u="none" strike="noStrike" dirty="0">
                          <a:solidFill>
                            <a:srgbClr val="002060"/>
                          </a:solidFill>
                          <a:effectLst/>
                          <a:latin typeface="+mn-lt"/>
                          <a:cs typeface="Arial" panose="020B0604020202020204" pitchFamily="34" charset="0"/>
                        </a:rPr>
                        <a:t>29</a:t>
                      </a:r>
                    </a:p>
                  </a:txBody>
                  <a:tcPr marL="0" marR="0" marT="0" marB="0" anchor="ctr"/>
                </a:tc>
                <a:tc>
                  <a:txBody>
                    <a:bodyPr/>
                    <a:lstStyle/>
                    <a:p>
                      <a:pPr algn="ctr" rtl="0" fontAlgn="b">
                        <a:lnSpc>
                          <a:spcPct val="150000"/>
                        </a:lnSpc>
                      </a:pPr>
                      <a:r>
                        <a:rPr lang="es-ES" sz="1100" b="0" i="0" u="none" strike="noStrike" dirty="0">
                          <a:solidFill>
                            <a:srgbClr val="002060"/>
                          </a:solidFill>
                          <a:effectLst/>
                          <a:latin typeface="+mn-lt"/>
                          <a:cs typeface="Arial" panose="020B0604020202020204" pitchFamily="34" charset="0"/>
                        </a:rPr>
                        <a:t>14</a:t>
                      </a:r>
                    </a:p>
                  </a:txBody>
                  <a:tcPr marL="0" marR="0" marT="0" marB="0" anchor="ctr"/>
                </a:tc>
                <a:tc>
                  <a:txBody>
                    <a:bodyPr/>
                    <a:lstStyle/>
                    <a:p>
                      <a:pPr algn="ctr" rtl="0" fontAlgn="b">
                        <a:lnSpc>
                          <a:spcPct val="150000"/>
                        </a:lnSpc>
                      </a:pPr>
                      <a:r>
                        <a:rPr lang="es-MX" sz="1100" b="0" i="0" u="none" strike="noStrike" dirty="0">
                          <a:solidFill>
                            <a:srgbClr val="002060"/>
                          </a:solidFill>
                          <a:effectLst/>
                          <a:latin typeface="+mn-lt"/>
                          <a:cs typeface="Arial" panose="020B0604020202020204" pitchFamily="34" charset="0"/>
                        </a:rPr>
                        <a:t>1</a:t>
                      </a:r>
                      <a:endParaRPr lang="es-CO" sz="1100" b="0" i="0" u="none" strike="noStrike" dirty="0">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50000"/>
                        </a:lnSpc>
                      </a:pPr>
                      <a:r>
                        <a:rPr lang="es-ES" sz="1100" b="0" i="0" u="none" strike="noStrike" dirty="0">
                          <a:solidFill>
                            <a:srgbClr val="002060"/>
                          </a:solidFill>
                          <a:effectLst/>
                          <a:latin typeface="+mn-lt"/>
                          <a:cs typeface="Arial" panose="020B0604020202020204" pitchFamily="34" charset="0"/>
                        </a:rPr>
                        <a:t>10</a:t>
                      </a:r>
                    </a:p>
                  </a:txBody>
                  <a:tcPr marL="0" marR="0" marT="0" marB="0" anchor="ctr"/>
                </a:tc>
                <a:tc>
                  <a:txBody>
                    <a:bodyPr/>
                    <a:lstStyle/>
                    <a:p>
                      <a:pPr algn="ctr" rtl="0" fontAlgn="b">
                        <a:lnSpc>
                          <a:spcPct val="150000"/>
                        </a:lnSpc>
                      </a:pPr>
                      <a:r>
                        <a:rPr lang="es-ES" sz="1100" b="0" i="0" u="none" strike="noStrike" dirty="0">
                          <a:solidFill>
                            <a:srgbClr val="002060"/>
                          </a:solidFill>
                          <a:effectLst/>
                          <a:latin typeface="+mn-lt"/>
                          <a:cs typeface="Arial" panose="020B0604020202020204" pitchFamily="34" charset="0"/>
                        </a:rPr>
                        <a:t>2</a:t>
                      </a:r>
                    </a:p>
                  </a:txBody>
                  <a:tcPr marL="0" marR="0" marT="0" marB="0" anchor="ctr"/>
                </a:tc>
                <a:tc>
                  <a:txBody>
                    <a:bodyPr/>
                    <a:lstStyle/>
                    <a:p>
                      <a:pPr algn="ctr" rtl="0" fontAlgn="b">
                        <a:lnSpc>
                          <a:spcPct val="150000"/>
                        </a:lnSpc>
                      </a:pPr>
                      <a:r>
                        <a:rPr lang="es-ES" sz="1100" b="1" u="none" strike="noStrike" dirty="0">
                          <a:solidFill>
                            <a:srgbClr val="002060"/>
                          </a:solidFill>
                          <a:effectLst/>
                          <a:latin typeface="+mn-lt"/>
                          <a:cs typeface="Arial" panose="020B0604020202020204" pitchFamily="34" charset="0"/>
                        </a:rPr>
                        <a:t>56</a:t>
                      </a:r>
                      <a:endParaRPr lang="es-ES" sz="1100" b="1" i="0" u="none" strike="noStrike" dirty="0">
                        <a:solidFill>
                          <a:srgbClr val="002060"/>
                        </a:solidFill>
                        <a:effectLst/>
                        <a:latin typeface="+mn-lt"/>
                        <a:cs typeface="Arial" panose="020B0604020202020204" pitchFamily="34" charset="0"/>
                      </a:endParaRPr>
                    </a:p>
                  </a:txBody>
                  <a:tcPr marL="0" marR="0" marT="0" marB="0" anchor="ctr"/>
                </a:tc>
                <a:extLst>
                  <a:ext uri="{0D108BD9-81ED-4DB2-BD59-A6C34878D82A}">
                    <a16:rowId xmlns:a16="http://schemas.microsoft.com/office/drawing/2014/main" val="1694957359"/>
                  </a:ext>
                </a:extLst>
              </a:tr>
              <a:tr h="344409">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s-ES" sz="1100" u="none" strike="noStrike" dirty="0">
                          <a:solidFill>
                            <a:srgbClr val="002060"/>
                          </a:solidFill>
                          <a:effectLst/>
                          <a:latin typeface="+mn-lt"/>
                          <a:cs typeface="Arial" panose="020B0604020202020204" pitchFamily="34" charset="0"/>
                        </a:rPr>
                        <a:t>RECOLECCIÓN Y TRANSPORTE - ARROJO CLANDESTINO</a:t>
                      </a:r>
                      <a:endParaRPr lang="es-ES" sz="1100" b="0" i="0" u="none" strike="noStrike" dirty="0">
                        <a:solidFill>
                          <a:srgbClr val="002060"/>
                        </a:solidFill>
                        <a:effectLst/>
                        <a:latin typeface="+mn-lt"/>
                        <a:cs typeface="Arial" panose="020B0604020202020204" pitchFamily="34" charset="0"/>
                      </a:endParaRPr>
                    </a:p>
                  </a:txBody>
                  <a:tcPr marL="0" marR="0" marT="0" marB="0" anchor="ctr"/>
                </a:tc>
                <a:tc>
                  <a:txBody>
                    <a:bodyPr/>
                    <a:lstStyle/>
                    <a:p>
                      <a:pPr algn="ctr" rtl="0" fontAlgn="b"/>
                      <a:r>
                        <a:rPr lang="es-ES" sz="1100" b="0" i="0" u="none" strike="noStrike" dirty="0">
                          <a:solidFill>
                            <a:srgbClr val="002060"/>
                          </a:solidFill>
                          <a:effectLst/>
                          <a:latin typeface="+mn-lt"/>
                          <a:cs typeface="Arial" panose="020B0604020202020204" pitchFamily="34" charset="0"/>
                        </a:rPr>
                        <a:t>1</a:t>
                      </a:r>
                    </a:p>
                  </a:txBody>
                  <a:tcPr marL="0" marR="0" marT="0" marB="0" anchor="ctr"/>
                </a:tc>
                <a:tc>
                  <a:txBody>
                    <a:bodyPr/>
                    <a:lstStyle/>
                    <a:p>
                      <a:pPr algn="ctr" rtl="0" fontAlgn="b"/>
                      <a:r>
                        <a:rPr lang="es-ES" sz="1100" b="0" i="0" u="none" strike="noStrike" dirty="0">
                          <a:solidFill>
                            <a:srgbClr val="002060"/>
                          </a:solidFill>
                          <a:effectLst/>
                          <a:latin typeface="+mn-lt"/>
                          <a:cs typeface="Arial" panose="020B0604020202020204" pitchFamily="34" charset="0"/>
                        </a:rPr>
                        <a:t>2</a:t>
                      </a:r>
                    </a:p>
                  </a:txBody>
                  <a:tcPr marL="0" marR="0" marT="0" marB="0" anchor="ctr"/>
                </a:tc>
                <a:tc>
                  <a:txBody>
                    <a:bodyPr/>
                    <a:lstStyle/>
                    <a:p>
                      <a:pPr algn="ctr" rtl="0" fontAlgn="b"/>
                      <a:r>
                        <a:rPr lang="es-MX" sz="1100" b="0" i="0" u="none" strike="noStrike" dirty="0">
                          <a:solidFill>
                            <a:srgbClr val="002060"/>
                          </a:solidFill>
                          <a:effectLst/>
                          <a:latin typeface="+mn-lt"/>
                          <a:cs typeface="Arial" panose="020B0604020202020204" pitchFamily="34" charset="0"/>
                        </a:rPr>
                        <a:t>3</a:t>
                      </a:r>
                      <a:endParaRPr lang="es-CO" sz="1100" b="0" i="0" u="none" strike="noStrike" dirty="0">
                        <a:solidFill>
                          <a:srgbClr val="002060"/>
                        </a:solidFill>
                        <a:effectLst/>
                        <a:latin typeface="+mn-lt"/>
                        <a:cs typeface="Arial" panose="020B0604020202020204" pitchFamily="34" charset="0"/>
                      </a:endParaRPr>
                    </a:p>
                  </a:txBody>
                  <a:tcPr marL="0" marR="0" marT="0" marB="0" anchor="ctr"/>
                </a:tc>
                <a:tc>
                  <a:txBody>
                    <a:bodyPr/>
                    <a:lstStyle/>
                    <a:p>
                      <a:pPr algn="ctr" rtl="0" fontAlgn="b"/>
                      <a:r>
                        <a:rPr lang="es-ES" sz="1100" b="0" i="0" u="none" strike="noStrike" dirty="0">
                          <a:solidFill>
                            <a:srgbClr val="002060"/>
                          </a:solidFill>
                          <a:effectLst/>
                          <a:latin typeface="+mn-lt"/>
                          <a:cs typeface="Arial" panose="020B0604020202020204" pitchFamily="34" charset="0"/>
                        </a:rPr>
                        <a:t>1</a:t>
                      </a:r>
                    </a:p>
                  </a:txBody>
                  <a:tcPr marL="0" marR="0" marT="0" marB="0" anchor="ctr"/>
                </a:tc>
                <a:tc>
                  <a:txBody>
                    <a:bodyPr/>
                    <a:lstStyle/>
                    <a:p>
                      <a:pPr algn="ctr" rtl="0" fontAlgn="b"/>
                      <a:r>
                        <a:rPr lang="es-ES" sz="1100" b="0" i="0" u="none" strike="noStrike" dirty="0">
                          <a:solidFill>
                            <a:srgbClr val="002060"/>
                          </a:solidFill>
                          <a:effectLst/>
                          <a:latin typeface="+mn-lt"/>
                          <a:cs typeface="Arial" panose="020B0604020202020204" pitchFamily="34" charset="0"/>
                        </a:rPr>
                        <a:t>3</a:t>
                      </a:r>
                    </a:p>
                  </a:txBody>
                  <a:tcPr marL="0" marR="0" marT="0" marB="0" anchor="ctr"/>
                </a:tc>
                <a:tc>
                  <a:txBody>
                    <a:bodyPr/>
                    <a:lstStyle/>
                    <a:p>
                      <a:pPr algn="ctr" rtl="0" fontAlgn="b"/>
                      <a:r>
                        <a:rPr lang="es-ES" sz="1100" b="1" i="0" u="none" strike="noStrike" dirty="0">
                          <a:solidFill>
                            <a:srgbClr val="002060"/>
                          </a:solidFill>
                          <a:effectLst/>
                          <a:latin typeface="+mn-lt"/>
                          <a:cs typeface="Arial" panose="020B0604020202020204" pitchFamily="34" charset="0"/>
                        </a:rPr>
                        <a:t>10</a:t>
                      </a:r>
                    </a:p>
                  </a:txBody>
                  <a:tcPr marL="0" marR="0" marT="0" marB="0" anchor="ctr"/>
                </a:tc>
                <a:extLst>
                  <a:ext uri="{0D108BD9-81ED-4DB2-BD59-A6C34878D82A}">
                    <a16:rowId xmlns:a16="http://schemas.microsoft.com/office/drawing/2014/main" val="2911114083"/>
                  </a:ext>
                </a:extLst>
              </a:tr>
              <a:tr h="334711">
                <a:tc>
                  <a:txBody>
                    <a:bodyPr/>
                    <a:lstStyle/>
                    <a:p>
                      <a:pPr marL="0" marR="0" indent="0" algn="l" defTabSz="914400" rtl="0" eaLnBrk="1" fontAlgn="b" latinLnBrk="0" hangingPunct="1">
                        <a:lnSpc>
                          <a:spcPct val="100000"/>
                        </a:lnSpc>
                        <a:spcBef>
                          <a:spcPts val="0"/>
                        </a:spcBef>
                        <a:spcAft>
                          <a:spcPts val="0"/>
                        </a:spcAft>
                        <a:buClrTx/>
                        <a:buSzTx/>
                        <a:buFontTx/>
                        <a:buNone/>
                        <a:tabLst/>
                        <a:defRPr/>
                      </a:pPr>
                      <a:r>
                        <a:rPr lang="es-ES" sz="1100" u="none" strike="noStrike" dirty="0">
                          <a:solidFill>
                            <a:srgbClr val="002060"/>
                          </a:solidFill>
                          <a:effectLst/>
                          <a:latin typeface="+mn-lt"/>
                          <a:cs typeface="Arial" panose="020B0604020202020204" pitchFamily="34" charset="0"/>
                        </a:rPr>
                        <a:t>RECOLECCIÓN Y TRANSPORTE - BOLSAS DE BARRIDO</a:t>
                      </a:r>
                      <a:endParaRPr lang="es-ES" sz="1100" b="0" i="0" u="none" strike="noStrike" dirty="0">
                        <a:solidFill>
                          <a:srgbClr val="002060"/>
                        </a:solidFill>
                        <a:effectLst/>
                        <a:latin typeface="+mn-lt"/>
                        <a:cs typeface="Arial" panose="020B0604020202020204" pitchFamily="34" charset="0"/>
                      </a:endParaRPr>
                    </a:p>
                  </a:txBody>
                  <a:tcPr marL="0" marR="0" marT="0" marB="0" anchor="ctr"/>
                </a:tc>
                <a:tc>
                  <a:txBody>
                    <a:bodyPr/>
                    <a:lstStyle/>
                    <a:p>
                      <a:pPr algn="ctr" rtl="0" fontAlgn="b"/>
                      <a:r>
                        <a:rPr lang="es-ES" sz="1100" b="0" i="0" u="none" strike="noStrike" dirty="0">
                          <a:solidFill>
                            <a:srgbClr val="002060"/>
                          </a:solidFill>
                          <a:effectLst/>
                          <a:latin typeface="+mn-lt"/>
                          <a:cs typeface="Arial" panose="020B0604020202020204" pitchFamily="34" charset="0"/>
                        </a:rPr>
                        <a:t>12</a:t>
                      </a:r>
                    </a:p>
                  </a:txBody>
                  <a:tcPr marL="0" marR="0" marT="0" marB="0" anchor="ctr"/>
                </a:tc>
                <a:tc>
                  <a:txBody>
                    <a:bodyPr/>
                    <a:lstStyle/>
                    <a:p>
                      <a:pPr algn="ctr" rtl="0" fontAlgn="b"/>
                      <a:r>
                        <a:rPr lang="es-ES" sz="1100" b="0" u="none" strike="noStrike" dirty="0">
                          <a:solidFill>
                            <a:srgbClr val="002060"/>
                          </a:solidFill>
                          <a:effectLst/>
                          <a:latin typeface="+mn-lt"/>
                          <a:cs typeface="Arial" panose="020B0604020202020204" pitchFamily="34" charset="0"/>
                        </a:rPr>
                        <a:t>24</a:t>
                      </a:r>
                      <a:endParaRPr lang="es-ES" sz="1100" b="0" i="0" u="none" strike="noStrike" dirty="0">
                        <a:solidFill>
                          <a:srgbClr val="002060"/>
                        </a:solidFill>
                        <a:effectLst/>
                        <a:latin typeface="+mn-lt"/>
                        <a:cs typeface="Arial" panose="020B0604020202020204" pitchFamily="34" charset="0"/>
                      </a:endParaRPr>
                    </a:p>
                  </a:txBody>
                  <a:tcPr marL="0" marR="0" marT="0" marB="0" anchor="ctr"/>
                </a:tc>
                <a:tc>
                  <a:txBody>
                    <a:bodyPr/>
                    <a:lstStyle/>
                    <a:p>
                      <a:pPr algn="ctr" rtl="0" fontAlgn="b"/>
                      <a:r>
                        <a:rPr lang="es-ES" sz="1100" b="0" i="0" u="none" strike="noStrike" dirty="0">
                          <a:solidFill>
                            <a:srgbClr val="002060"/>
                          </a:solidFill>
                          <a:effectLst/>
                          <a:latin typeface="+mn-lt"/>
                          <a:cs typeface="Arial" panose="020B0604020202020204" pitchFamily="34" charset="0"/>
                        </a:rPr>
                        <a:t>14</a:t>
                      </a:r>
                      <a:endParaRPr lang="es-CO" sz="1100" b="0" i="0" u="none" strike="noStrike" dirty="0">
                        <a:solidFill>
                          <a:srgbClr val="002060"/>
                        </a:solidFill>
                        <a:effectLst/>
                        <a:latin typeface="+mn-lt"/>
                        <a:cs typeface="Arial" panose="020B0604020202020204" pitchFamily="34" charset="0"/>
                      </a:endParaRPr>
                    </a:p>
                  </a:txBody>
                  <a:tcPr marL="0" marR="0" marT="0" marB="0" anchor="ctr"/>
                </a:tc>
                <a:tc>
                  <a:txBody>
                    <a:bodyPr/>
                    <a:lstStyle/>
                    <a:p>
                      <a:pPr algn="ctr" rtl="0" fontAlgn="b"/>
                      <a:r>
                        <a:rPr lang="es-ES" sz="1100" b="0" i="0" u="none" strike="noStrike" dirty="0">
                          <a:solidFill>
                            <a:srgbClr val="002060"/>
                          </a:solidFill>
                          <a:effectLst/>
                          <a:latin typeface="+mn-lt"/>
                          <a:cs typeface="Arial" panose="020B0604020202020204" pitchFamily="34" charset="0"/>
                        </a:rPr>
                        <a:t>9</a:t>
                      </a:r>
                    </a:p>
                  </a:txBody>
                  <a:tcPr marL="0" marR="0" marT="0" marB="0" anchor="ctr"/>
                </a:tc>
                <a:tc>
                  <a:txBody>
                    <a:bodyPr/>
                    <a:lstStyle/>
                    <a:p>
                      <a:pPr algn="ctr" rtl="0" fontAlgn="b"/>
                      <a:r>
                        <a:rPr lang="es-ES" sz="1100" b="0" i="0" u="none" strike="noStrike" dirty="0">
                          <a:solidFill>
                            <a:srgbClr val="002060"/>
                          </a:solidFill>
                          <a:effectLst/>
                          <a:latin typeface="+mn-lt"/>
                          <a:cs typeface="Arial" panose="020B0604020202020204" pitchFamily="34" charset="0"/>
                        </a:rPr>
                        <a:t>2</a:t>
                      </a:r>
                    </a:p>
                  </a:txBody>
                  <a:tcPr marL="0" marR="0" marT="0" marB="0" anchor="ctr"/>
                </a:tc>
                <a:tc>
                  <a:txBody>
                    <a:bodyPr/>
                    <a:lstStyle/>
                    <a:p>
                      <a:pPr algn="ctr" rtl="0" fontAlgn="b"/>
                      <a:r>
                        <a:rPr lang="es-ES" sz="1100" b="1" u="none" strike="noStrike" dirty="0">
                          <a:solidFill>
                            <a:srgbClr val="002060"/>
                          </a:solidFill>
                          <a:effectLst/>
                          <a:latin typeface="+mn-lt"/>
                          <a:cs typeface="Arial" panose="020B0604020202020204" pitchFamily="34" charset="0"/>
                        </a:rPr>
                        <a:t>61</a:t>
                      </a:r>
                      <a:endParaRPr lang="es-ES" sz="1100" b="1" i="0" u="none" strike="noStrike" dirty="0">
                        <a:solidFill>
                          <a:srgbClr val="002060"/>
                        </a:solidFill>
                        <a:effectLst/>
                        <a:latin typeface="+mn-lt"/>
                        <a:cs typeface="Arial" panose="020B0604020202020204" pitchFamily="34" charset="0"/>
                      </a:endParaRPr>
                    </a:p>
                  </a:txBody>
                  <a:tcPr marL="0" marR="0" marT="0" marB="0" anchor="ctr"/>
                </a:tc>
                <a:extLst>
                  <a:ext uri="{0D108BD9-81ED-4DB2-BD59-A6C34878D82A}">
                    <a16:rowId xmlns:a16="http://schemas.microsoft.com/office/drawing/2014/main" val="148354766"/>
                  </a:ext>
                </a:extLst>
              </a:tr>
              <a:tr h="307112">
                <a:tc>
                  <a:txBody>
                    <a:bodyPr/>
                    <a:lstStyle/>
                    <a:p>
                      <a:pPr marL="0" marR="0" indent="0" algn="l" defTabSz="914400" rtl="0" eaLnBrk="1" fontAlgn="b" latinLnBrk="0" hangingPunct="1">
                        <a:lnSpc>
                          <a:spcPct val="100000"/>
                        </a:lnSpc>
                        <a:spcBef>
                          <a:spcPts val="0"/>
                        </a:spcBef>
                        <a:spcAft>
                          <a:spcPts val="0"/>
                        </a:spcAft>
                        <a:buClrTx/>
                        <a:buSzTx/>
                        <a:buFontTx/>
                        <a:buNone/>
                        <a:tabLst/>
                        <a:defRPr/>
                      </a:pPr>
                      <a:r>
                        <a:rPr lang="es-ES" sz="1100" u="none" strike="noStrike" dirty="0">
                          <a:solidFill>
                            <a:srgbClr val="002060"/>
                          </a:solidFill>
                          <a:effectLst/>
                          <a:latin typeface="+mn-lt"/>
                          <a:cs typeface="Arial" panose="020B0604020202020204" pitchFamily="34" charset="0"/>
                        </a:rPr>
                        <a:t>RECOLECCIÓN Y TRANSPORTE – DOMICILIARIA</a:t>
                      </a:r>
                      <a:endParaRPr lang="es-ES" sz="1100" b="0" i="0" u="none" strike="noStrike" dirty="0">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00000"/>
                        </a:lnSpc>
                      </a:pPr>
                      <a:r>
                        <a:rPr lang="es-ES" sz="1100" b="0" i="0" u="none" strike="noStrike" dirty="0">
                          <a:solidFill>
                            <a:srgbClr val="002060"/>
                          </a:solidFill>
                          <a:effectLst/>
                          <a:latin typeface="+mn-lt"/>
                          <a:cs typeface="Arial" panose="020B0604020202020204" pitchFamily="34" charset="0"/>
                        </a:rPr>
                        <a:t>103</a:t>
                      </a:r>
                    </a:p>
                  </a:txBody>
                  <a:tcPr marL="0" marR="0" marT="0" marB="0" anchor="ctr"/>
                </a:tc>
                <a:tc>
                  <a:txBody>
                    <a:bodyPr/>
                    <a:lstStyle/>
                    <a:p>
                      <a:pPr algn="ctr" rtl="0" fontAlgn="b">
                        <a:lnSpc>
                          <a:spcPct val="100000"/>
                        </a:lnSpc>
                      </a:pPr>
                      <a:r>
                        <a:rPr lang="es-ES" sz="1100" b="0" u="none" strike="noStrike" dirty="0">
                          <a:solidFill>
                            <a:srgbClr val="002060"/>
                          </a:solidFill>
                          <a:effectLst/>
                          <a:latin typeface="+mn-lt"/>
                          <a:cs typeface="Arial" panose="020B0604020202020204" pitchFamily="34" charset="0"/>
                        </a:rPr>
                        <a:t>139</a:t>
                      </a:r>
                      <a:endParaRPr lang="es-ES" sz="1100" b="0" i="0" u="none" strike="noStrike" dirty="0">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00000"/>
                        </a:lnSpc>
                      </a:pPr>
                      <a:r>
                        <a:rPr lang="es-ES" sz="1100" b="0" i="0" u="none" strike="noStrike" dirty="0">
                          <a:solidFill>
                            <a:srgbClr val="002060"/>
                          </a:solidFill>
                          <a:effectLst/>
                          <a:latin typeface="+mn-lt"/>
                          <a:cs typeface="Arial" panose="020B0604020202020204" pitchFamily="34" charset="0"/>
                        </a:rPr>
                        <a:t>124</a:t>
                      </a:r>
                      <a:endParaRPr lang="es-CO" sz="1100" b="0" i="0" u="none" strike="noStrike" dirty="0">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00000"/>
                        </a:lnSpc>
                      </a:pPr>
                      <a:r>
                        <a:rPr lang="es-ES" sz="1100" b="0" i="0" u="none" strike="noStrike" dirty="0">
                          <a:solidFill>
                            <a:srgbClr val="002060"/>
                          </a:solidFill>
                          <a:effectLst/>
                          <a:latin typeface="+mn-lt"/>
                          <a:cs typeface="Arial" panose="020B0604020202020204" pitchFamily="34" charset="0"/>
                        </a:rPr>
                        <a:t>107</a:t>
                      </a:r>
                    </a:p>
                  </a:txBody>
                  <a:tcPr marL="0" marR="0" marT="0" marB="0" anchor="ctr"/>
                </a:tc>
                <a:tc>
                  <a:txBody>
                    <a:bodyPr/>
                    <a:lstStyle/>
                    <a:p>
                      <a:pPr algn="ctr" rtl="0" fontAlgn="b">
                        <a:lnSpc>
                          <a:spcPct val="100000"/>
                        </a:lnSpc>
                      </a:pPr>
                      <a:r>
                        <a:rPr lang="es-ES" sz="1100" b="0" u="none" strike="noStrike" dirty="0">
                          <a:solidFill>
                            <a:srgbClr val="002060"/>
                          </a:solidFill>
                          <a:effectLst/>
                          <a:latin typeface="+mn-lt"/>
                          <a:cs typeface="Arial" panose="020B0604020202020204" pitchFamily="34" charset="0"/>
                        </a:rPr>
                        <a:t>118</a:t>
                      </a:r>
                      <a:endParaRPr lang="es-ES" sz="1100" b="0" i="0" u="none" strike="noStrike" dirty="0">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00000"/>
                        </a:lnSpc>
                      </a:pPr>
                      <a:r>
                        <a:rPr lang="es-ES" sz="1100" b="1" u="none" strike="noStrike" dirty="0">
                          <a:solidFill>
                            <a:srgbClr val="002060"/>
                          </a:solidFill>
                          <a:effectLst/>
                          <a:latin typeface="+mn-lt"/>
                          <a:cs typeface="Arial" panose="020B0604020202020204" pitchFamily="34" charset="0"/>
                        </a:rPr>
                        <a:t>591</a:t>
                      </a:r>
                      <a:endParaRPr lang="es-ES" sz="1100" b="1" i="0" u="none" strike="noStrike" dirty="0">
                        <a:solidFill>
                          <a:srgbClr val="002060"/>
                        </a:solidFill>
                        <a:effectLst/>
                        <a:latin typeface="+mn-lt"/>
                        <a:cs typeface="Arial" panose="020B0604020202020204" pitchFamily="34" charset="0"/>
                      </a:endParaRPr>
                    </a:p>
                  </a:txBody>
                  <a:tcPr marL="0" marR="0" marT="0" marB="0" anchor="ctr"/>
                </a:tc>
                <a:extLst>
                  <a:ext uri="{0D108BD9-81ED-4DB2-BD59-A6C34878D82A}">
                    <a16:rowId xmlns:a16="http://schemas.microsoft.com/office/drawing/2014/main" val="1615291762"/>
                  </a:ext>
                </a:extLst>
              </a:tr>
              <a:tr h="334017">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s-ES" sz="1100" u="none" strike="noStrike" dirty="0">
                          <a:solidFill>
                            <a:srgbClr val="002060"/>
                          </a:solidFill>
                          <a:effectLst/>
                          <a:latin typeface="+mn-lt"/>
                          <a:cs typeface="Arial" panose="020B0604020202020204" pitchFamily="34" charset="0"/>
                        </a:rPr>
                        <a:t>RECOLECCIÓN Y TRANSPORTE - GRANDES GENERADORES</a:t>
                      </a:r>
                      <a:endParaRPr lang="es-ES" sz="1100" b="0" i="0" u="none" strike="noStrike" dirty="0">
                        <a:solidFill>
                          <a:srgbClr val="002060"/>
                        </a:solidFill>
                        <a:effectLst/>
                        <a:latin typeface="+mn-lt"/>
                        <a:cs typeface="Arial" panose="020B0604020202020204" pitchFamily="34" charset="0"/>
                      </a:endParaRPr>
                    </a:p>
                  </a:txBody>
                  <a:tcPr marL="0" marR="0" marT="0" marB="0" anchor="ctr"/>
                </a:tc>
                <a:tc>
                  <a:txBody>
                    <a:bodyPr/>
                    <a:lstStyle/>
                    <a:p>
                      <a:pPr algn="ctr" rtl="0" fontAlgn="b"/>
                      <a:r>
                        <a:rPr lang="es-ES" sz="1100" b="0" i="0" u="none" strike="noStrike" dirty="0">
                          <a:solidFill>
                            <a:srgbClr val="002060"/>
                          </a:solidFill>
                          <a:effectLst/>
                          <a:latin typeface="+mn-lt"/>
                          <a:cs typeface="Arial" panose="020B0604020202020204" pitchFamily="34" charset="0"/>
                        </a:rPr>
                        <a:t>2</a:t>
                      </a:r>
                    </a:p>
                  </a:txBody>
                  <a:tcPr marL="0" marR="0" marT="0" marB="0" anchor="ctr"/>
                </a:tc>
                <a:tc>
                  <a:txBody>
                    <a:bodyPr/>
                    <a:lstStyle/>
                    <a:p>
                      <a:pPr algn="ctr" rtl="0" fontAlgn="b"/>
                      <a:r>
                        <a:rPr lang="es-ES" sz="1100" b="0" i="0" u="none" strike="noStrike" dirty="0">
                          <a:solidFill>
                            <a:srgbClr val="002060"/>
                          </a:solidFill>
                          <a:effectLst/>
                          <a:latin typeface="+mn-lt"/>
                          <a:cs typeface="Arial" panose="020B0604020202020204" pitchFamily="34" charset="0"/>
                        </a:rPr>
                        <a:t>1</a:t>
                      </a:r>
                    </a:p>
                  </a:txBody>
                  <a:tcPr marL="0" marR="0" marT="0" marB="0" anchor="ctr"/>
                </a:tc>
                <a:tc>
                  <a:txBody>
                    <a:bodyPr/>
                    <a:lstStyle/>
                    <a:p>
                      <a:pPr algn="ctr" rtl="0" fontAlgn="b"/>
                      <a:r>
                        <a:rPr lang="es-MX" sz="1100" b="0" i="0" u="none" strike="noStrike" dirty="0">
                          <a:solidFill>
                            <a:srgbClr val="002060"/>
                          </a:solidFill>
                          <a:effectLst/>
                          <a:latin typeface="+mn-lt"/>
                          <a:cs typeface="Arial" panose="020B0604020202020204" pitchFamily="34" charset="0"/>
                        </a:rPr>
                        <a:t>1</a:t>
                      </a:r>
                      <a:endParaRPr lang="es-CO" sz="1100" b="0" i="0" u="none" strike="noStrike" dirty="0">
                        <a:solidFill>
                          <a:srgbClr val="002060"/>
                        </a:solidFill>
                        <a:effectLst/>
                        <a:latin typeface="+mn-lt"/>
                        <a:cs typeface="Arial" panose="020B0604020202020204" pitchFamily="34" charset="0"/>
                      </a:endParaRPr>
                    </a:p>
                  </a:txBody>
                  <a:tcPr marL="0" marR="0" marT="0" marB="0" anchor="ctr"/>
                </a:tc>
                <a:tc>
                  <a:txBody>
                    <a:bodyPr/>
                    <a:lstStyle/>
                    <a:p>
                      <a:pPr algn="ctr" rtl="0" fontAlgn="b"/>
                      <a:r>
                        <a:rPr lang="es-ES" sz="1100" b="0" i="0" u="none" strike="noStrike" dirty="0">
                          <a:solidFill>
                            <a:srgbClr val="002060"/>
                          </a:solidFill>
                          <a:effectLst/>
                          <a:latin typeface="+mn-lt"/>
                          <a:cs typeface="Arial" panose="020B0604020202020204" pitchFamily="34" charset="0"/>
                        </a:rPr>
                        <a:t>1</a:t>
                      </a:r>
                    </a:p>
                  </a:txBody>
                  <a:tcPr marL="0" marR="0" marT="0" marB="0" anchor="ctr"/>
                </a:tc>
                <a:tc>
                  <a:txBody>
                    <a:bodyPr/>
                    <a:lstStyle/>
                    <a:p>
                      <a:pPr algn="ctr" rtl="0" fontAlgn="b"/>
                      <a:r>
                        <a:rPr lang="es-ES" sz="1100" b="0" i="0" u="none" strike="noStrike" dirty="0">
                          <a:solidFill>
                            <a:srgbClr val="002060"/>
                          </a:solidFill>
                          <a:effectLst/>
                          <a:latin typeface="+mn-lt"/>
                          <a:cs typeface="Arial" panose="020B0604020202020204" pitchFamily="34" charset="0"/>
                        </a:rPr>
                        <a:t>-</a:t>
                      </a:r>
                    </a:p>
                  </a:txBody>
                  <a:tcPr marL="0" marR="0" marT="0" marB="0" anchor="ctr"/>
                </a:tc>
                <a:tc>
                  <a:txBody>
                    <a:bodyPr/>
                    <a:lstStyle/>
                    <a:p>
                      <a:pPr algn="ctr" rtl="0" fontAlgn="b"/>
                      <a:r>
                        <a:rPr lang="es-ES" sz="1100" b="1" i="0" u="none" strike="noStrike" dirty="0">
                          <a:solidFill>
                            <a:srgbClr val="002060"/>
                          </a:solidFill>
                          <a:effectLst/>
                          <a:latin typeface="+mn-lt"/>
                          <a:cs typeface="Arial" panose="020B0604020202020204" pitchFamily="34" charset="0"/>
                        </a:rPr>
                        <a:t>5</a:t>
                      </a:r>
                    </a:p>
                  </a:txBody>
                  <a:tcPr marL="0" marR="0" marT="0" marB="0" anchor="ctr"/>
                </a:tc>
                <a:extLst>
                  <a:ext uri="{0D108BD9-81ED-4DB2-BD59-A6C34878D82A}">
                    <a16:rowId xmlns:a16="http://schemas.microsoft.com/office/drawing/2014/main" val="703304024"/>
                  </a:ext>
                </a:extLst>
              </a:tr>
              <a:tr h="307139">
                <a:tc>
                  <a:txBody>
                    <a:bodyPr/>
                    <a:lstStyle/>
                    <a:p>
                      <a:pPr marL="0" marR="0" indent="0" algn="l" defTabSz="914400" rtl="0" eaLnBrk="1" fontAlgn="b" latinLnBrk="0" hangingPunct="1">
                        <a:lnSpc>
                          <a:spcPct val="100000"/>
                        </a:lnSpc>
                        <a:spcBef>
                          <a:spcPts val="0"/>
                        </a:spcBef>
                        <a:spcAft>
                          <a:spcPts val="0"/>
                        </a:spcAft>
                        <a:buClrTx/>
                        <a:buSzTx/>
                        <a:buFontTx/>
                        <a:buNone/>
                        <a:tabLst/>
                        <a:defRPr/>
                      </a:pPr>
                      <a:r>
                        <a:rPr lang="es-ES" sz="1100" u="none" strike="noStrike" dirty="0">
                          <a:solidFill>
                            <a:srgbClr val="002060"/>
                          </a:solidFill>
                          <a:effectLst/>
                          <a:latin typeface="+mn-lt"/>
                          <a:cs typeface="Arial" panose="020B0604020202020204" pitchFamily="34" charset="0"/>
                        </a:rPr>
                        <a:t>RECOLECCIÓN Y TRANSPORTE - RCD DOMICILIARIOS</a:t>
                      </a:r>
                      <a:endParaRPr lang="es-ES" sz="1100" b="0" i="0" u="none" strike="noStrike" dirty="0">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00000"/>
                        </a:lnSpc>
                      </a:pPr>
                      <a:r>
                        <a:rPr lang="es-ES" sz="1100" b="0" u="none" strike="noStrike" dirty="0">
                          <a:solidFill>
                            <a:srgbClr val="002060"/>
                          </a:solidFill>
                          <a:effectLst/>
                          <a:latin typeface="+mn-lt"/>
                          <a:cs typeface="Arial" panose="020B0604020202020204" pitchFamily="34" charset="0"/>
                        </a:rPr>
                        <a:t>2</a:t>
                      </a:r>
                      <a:endParaRPr lang="es-ES" sz="1100" b="0" i="0" u="none" strike="noStrike" dirty="0">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00000"/>
                        </a:lnSpc>
                      </a:pPr>
                      <a:r>
                        <a:rPr lang="es-ES" sz="1100" b="0" i="0" u="none" strike="noStrike" dirty="0">
                          <a:solidFill>
                            <a:srgbClr val="002060"/>
                          </a:solidFill>
                          <a:effectLst/>
                          <a:latin typeface="+mn-lt"/>
                          <a:cs typeface="Arial" panose="020B0604020202020204" pitchFamily="34" charset="0"/>
                        </a:rPr>
                        <a:t>1</a:t>
                      </a:r>
                    </a:p>
                  </a:txBody>
                  <a:tcPr marL="0" marR="0" marT="0" marB="0" anchor="ctr"/>
                </a:tc>
                <a:tc>
                  <a:txBody>
                    <a:bodyPr/>
                    <a:lstStyle/>
                    <a:p>
                      <a:pPr algn="ctr" rtl="0" fontAlgn="b">
                        <a:lnSpc>
                          <a:spcPct val="100000"/>
                        </a:lnSpc>
                      </a:pPr>
                      <a:r>
                        <a:rPr lang="es-ES" sz="1100" b="0" i="0" u="none" strike="noStrike" dirty="0">
                          <a:solidFill>
                            <a:srgbClr val="002060"/>
                          </a:solidFill>
                          <a:effectLst/>
                          <a:latin typeface="+mn-lt"/>
                          <a:cs typeface="Arial" panose="020B0604020202020204" pitchFamily="34" charset="0"/>
                        </a:rPr>
                        <a:t>1</a:t>
                      </a:r>
                      <a:endParaRPr lang="es-CO" sz="1100" b="0" i="0" u="none" strike="noStrike" dirty="0">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00000"/>
                        </a:lnSpc>
                      </a:pPr>
                      <a:r>
                        <a:rPr lang="es-ES" sz="1100" b="0" u="none" strike="noStrike" dirty="0">
                          <a:solidFill>
                            <a:srgbClr val="002060"/>
                          </a:solidFill>
                          <a:effectLst/>
                          <a:latin typeface="+mn-lt"/>
                          <a:cs typeface="Arial" panose="020B0604020202020204" pitchFamily="34" charset="0"/>
                        </a:rPr>
                        <a:t>1</a:t>
                      </a:r>
                      <a:endParaRPr lang="es-ES" sz="1100" b="0" i="0" u="none" strike="noStrike" dirty="0">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00000"/>
                        </a:lnSpc>
                      </a:pPr>
                      <a:r>
                        <a:rPr lang="es-ES" sz="1100" b="0" u="none" strike="noStrike" dirty="0">
                          <a:solidFill>
                            <a:srgbClr val="002060"/>
                          </a:solidFill>
                          <a:effectLst/>
                          <a:latin typeface="+mn-lt"/>
                          <a:cs typeface="Arial" panose="020B0604020202020204" pitchFamily="34" charset="0"/>
                        </a:rPr>
                        <a:t>2</a:t>
                      </a:r>
                      <a:endParaRPr lang="es-ES" sz="1100" b="0" i="0" u="none" strike="noStrike" dirty="0">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00000"/>
                        </a:lnSpc>
                      </a:pPr>
                      <a:r>
                        <a:rPr lang="es-ES" sz="1100" b="1" i="0" u="none" strike="noStrike" dirty="0">
                          <a:solidFill>
                            <a:srgbClr val="002060"/>
                          </a:solidFill>
                          <a:effectLst/>
                          <a:latin typeface="+mn-lt"/>
                          <a:cs typeface="Arial" panose="020B0604020202020204" pitchFamily="34" charset="0"/>
                        </a:rPr>
                        <a:t>7</a:t>
                      </a:r>
                    </a:p>
                  </a:txBody>
                  <a:tcPr marL="0" marR="0" marT="0" marB="0" anchor="ctr"/>
                </a:tc>
                <a:extLst>
                  <a:ext uri="{0D108BD9-81ED-4DB2-BD59-A6C34878D82A}">
                    <a16:rowId xmlns:a16="http://schemas.microsoft.com/office/drawing/2014/main" val="10009"/>
                  </a:ext>
                </a:extLst>
              </a:tr>
              <a:tr h="323027">
                <a:tc>
                  <a:txBody>
                    <a:bodyPr/>
                    <a:lstStyle/>
                    <a:p>
                      <a:pPr marL="0" marR="0" indent="0" algn="l" defTabSz="914400" rtl="0" eaLnBrk="1" fontAlgn="b" latinLnBrk="0" hangingPunct="1">
                        <a:lnSpc>
                          <a:spcPct val="100000"/>
                        </a:lnSpc>
                        <a:spcBef>
                          <a:spcPts val="0"/>
                        </a:spcBef>
                        <a:spcAft>
                          <a:spcPts val="0"/>
                        </a:spcAft>
                        <a:buClrTx/>
                        <a:buSzTx/>
                        <a:buFontTx/>
                        <a:buNone/>
                        <a:tabLst/>
                        <a:defRPr/>
                      </a:pPr>
                      <a:r>
                        <a:rPr lang="es-ES" sz="1100" u="none" strike="noStrike" dirty="0">
                          <a:solidFill>
                            <a:srgbClr val="002060"/>
                          </a:solidFill>
                          <a:effectLst/>
                          <a:latin typeface="+mn-lt"/>
                          <a:cs typeface="Arial" panose="020B0604020202020204" pitchFamily="34" charset="0"/>
                        </a:rPr>
                        <a:t>RECOLECCIÓN Y TRANSPORTE - </a:t>
                      </a:r>
                      <a:r>
                        <a:rPr lang="es-CO" sz="1100" u="none" strike="noStrike" dirty="0">
                          <a:solidFill>
                            <a:srgbClr val="002060"/>
                          </a:solidFill>
                          <a:effectLst/>
                          <a:latin typeface="+mn-lt"/>
                          <a:cs typeface="Arial" panose="020B0604020202020204" pitchFamily="34" charset="0"/>
                        </a:rPr>
                        <a:t>RECHAZO EN ECAS</a:t>
                      </a:r>
                      <a:endParaRPr lang="es-ES" sz="1100" b="0" i="0" u="none" strike="noStrike" dirty="0">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00000"/>
                        </a:lnSpc>
                      </a:pPr>
                      <a:r>
                        <a:rPr lang="es-ES" sz="1100" b="0" i="0" u="none" strike="noStrike" dirty="0">
                          <a:solidFill>
                            <a:srgbClr val="002060"/>
                          </a:solidFill>
                          <a:effectLst/>
                          <a:latin typeface="+mn-lt"/>
                          <a:cs typeface="Arial" panose="020B0604020202020204" pitchFamily="34" charset="0"/>
                        </a:rPr>
                        <a:t>6</a:t>
                      </a:r>
                    </a:p>
                  </a:txBody>
                  <a:tcPr marL="0" marR="0" marT="0" marB="0" anchor="ctr"/>
                </a:tc>
                <a:tc>
                  <a:txBody>
                    <a:bodyPr/>
                    <a:lstStyle/>
                    <a:p>
                      <a:pPr algn="ctr" rtl="0" fontAlgn="b">
                        <a:lnSpc>
                          <a:spcPct val="100000"/>
                        </a:lnSpc>
                      </a:pPr>
                      <a:r>
                        <a:rPr lang="es-ES" sz="1100" b="0" i="0" u="none" strike="noStrike" dirty="0">
                          <a:solidFill>
                            <a:srgbClr val="002060"/>
                          </a:solidFill>
                          <a:effectLst/>
                          <a:latin typeface="+mn-lt"/>
                          <a:cs typeface="Arial" panose="020B0604020202020204" pitchFamily="34" charset="0"/>
                        </a:rPr>
                        <a:t>10</a:t>
                      </a:r>
                    </a:p>
                  </a:txBody>
                  <a:tcPr marL="0" marR="0" marT="0" marB="0" anchor="ctr"/>
                </a:tc>
                <a:tc>
                  <a:txBody>
                    <a:bodyPr/>
                    <a:lstStyle/>
                    <a:p>
                      <a:pPr algn="ctr" rtl="0" fontAlgn="b">
                        <a:lnSpc>
                          <a:spcPct val="100000"/>
                        </a:lnSpc>
                      </a:pPr>
                      <a:r>
                        <a:rPr lang="es-MX" sz="1100" b="0" i="0" u="none" strike="noStrike" dirty="0">
                          <a:solidFill>
                            <a:srgbClr val="002060"/>
                          </a:solidFill>
                          <a:effectLst/>
                          <a:latin typeface="+mn-lt"/>
                          <a:cs typeface="Arial" panose="020B0604020202020204" pitchFamily="34" charset="0"/>
                        </a:rPr>
                        <a:t>13</a:t>
                      </a:r>
                      <a:endParaRPr lang="es-CO" sz="1100" b="0" i="0" u="none" strike="noStrike" dirty="0">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00000"/>
                        </a:lnSpc>
                      </a:pPr>
                      <a:r>
                        <a:rPr lang="es-ES" sz="1100" b="0" i="0" u="none" strike="noStrike" dirty="0">
                          <a:solidFill>
                            <a:srgbClr val="002060"/>
                          </a:solidFill>
                          <a:effectLst/>
                          <a:latin typeface="+mn-lt"/>
                          <a:cs typeface="Arial" panose="020B0604020202020204" pitchFamily="34" charset="0"/>
                        </a:rPr>
                        <a:t>7</a:t>
                      </a:r>
                    </a:p>
                  </a:txBody>
                  <a:tcPr marL="0" marR="0" marT="0" marB="0" anchor="ctr"/>
                </a:tc>
                <a:tc>
                  <a:txBody>
                    <a:bodyPr/>
                    <a:lstStyle/>
                    <a:p>
                      <a:pPr algn="ctr" rtl="0" fontAlgn="b">
                        <a:lnSpc>
                          <a:spcPct val="100000"/>
                        </a:lnSpc>
                      </a:pPr>
                      <a:r>
                        <a:rPr lang="es-ES" sz="1100" b="0" i="0" u="none" strike="noStrike" dirty="0">
                          <a:solidFill>
                            <a:srgbClr val="002060"/>
                          </a:solidFill>
                          <a:effectLst/>
                          <a:latin typeface="+mn-lt"/>
                          <a:cs typeface="Arial" panose="020B0604020202020204" pitchFamily="34" charset="0"/>
                        </a:rPr>
                        <a:t>10</a:t>
                      </a:r>
                    </a:p>
                  </a:txBody>
                  <a:tcPr marL="0" marR="0" marT="0" marB="0" anchor="ctr"/>
                </a:tc>
                <a:tc>
                  <a:txBody>
                    <a:bodyPr/>
                    <a:lstStyle/>
                    <a:p>
                      <a:pPr algn="ctr" rtl="0" fontAlgn="b">
                        <a:lnSpc>
                          <a:spcPct val="100000"/>
                        </a:lnSpc>
                      </a:pPr>
                      <a:r>
                        <a:rPr lang="es-ES" sz="1100" b="1" i="0" u="none" strike="noStrike" dirty="0">
                          <a:solidFill>
                            <a:srgbClr val="002060"/>
                          </a:solidFill>
                          <a:effectLst/>
                          <a:latin typeface="+mn-lt"/>
                          <a:cs typeface="Arial" panose="020B0604020202020204" pitchFamily="34" charset="0"/>
                        </a:rPr>
                        <a:t>46</a:t>
                      </a:r>
                    </a:p>
                  </a:txBody>
                  <a:tcPr marL="0" marR="0" marT="0" marB="0" anchor="ctr"/>
                </a:tc>
                <a:extLst>
                  <a:ext uri="{0D108BD9-81ED-4DB2-BD59-A6C34878D82A}">
                    <a16:rowId xmlns:a16="http://schemas.microsoft.com/office/drawing/2014/main" val="219236170"/>
                  </a:ext>
                </a:extLst>
              </a:tr>
              <a:tr h="320248">
                <a:tc>
                  <a:txBody>
                    <a:bodyPr/>
                    <a:lstStyle/>
                    <a:p>
                      <a:pPr marL="0" marR="0" indent="0" algn="l" defTabSz="914400" rtl="0" eaLnBrk="1" fontAlgn="b" latinLnBrk="0" hangingPunct="1">
                        <a:lnSpc>
                          <a:spcPct val="100000"/>
                        </a:lnSpc>
                        <a:spcBef>
                          <a:spcPts val="0"/>
                        </a:spcBef>
                        <a:spcAft>
                          <a:spcPts val="0"/>
                        </a:spcAft>
                        <a:buClrTx/>
                        <a:buSzTx/>
                        <a:buFontTx/>
                        <a:buNone/>
                        <a:tabLst/>
                        <a:defRPr/>
                      </a:pPr>
                      <a:r>
                        <a:rPr lang="es-CO" sz="1100" u="none" strike="noStrike" dirty="0">
                          <a:solidFill>
                            <a:srgbClr val="002060"/>
                          </a:solidFill>
                          <a:effectLst/>
                          <a:latin typeface="+mn-lt"/>
                          <a:cs typeface="Arial" panose="020B0604020202020204" pitchFamily="34" charset="0"/>
                        </a:rPr>
                        <a:t>RECOLECCIÓN Y TRANSPORTE - RESIDUOS CORTE CÉSPED</a:t>
                      </a:r>
                      <a:endParaRPr lang="es-CO" sz="1100" b="0" i="0" u="none" strike="noStrike" dirty="0">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00000"/>
                        </a:lnSpc>
                      </a:pPr>
                      <a:r>
                        <a:rPr lang="es-ES" sz="1100" b="0" i="0" u="none" strike="noStrike" dirty="0">
                          <a:solidFill>
                            <a:srgbClr val="002060"/>
                          </a:solidFill>
                          <a:effectLst/>
                          <a:latin typeface="+mn-lt"/>
                          <a:cs typeface="Arial" panose="020B0604020202020204" pitchFamily="34" charset="0"/>
                        </a:rPr>
                        <a:t>4</a:t>
                      </a:r>
                    </a:p>
                  </a:txBody>
                  <a:tcPr marL="0" marR="0" marT="0" marB="0" anchor="ctr"/>
                </a:tc>
                <a:tc>
                  <a:txBody>
                    <a:bodyPr/>
                    <a:lstStyle/>
                    <a:p>
                      <a:pPr algn="ctr" rtl="0" fontAlgn="b">
                        <a:lnSpc>
                          <a:spcPct val="100000"/>
                        </a:lnSpc>
                      </a:pPr>
                      <a:r>
                        <a:rPr lang="es-ES" sz="1100" b="0" i="0" u="none" strike="noStrike" dirty="0">
                          <a:solidFill>
                            <a:srgbClr val="002060"/>
                          </a:solidFill>
                          <a:effectLst/>
                          <a:latin typeface="+mn-lt"/>
                          <a:cs typeface="Arial" panose="020B0604020202020204" pitchFamily="34" charset="0"/>
                        </a:rPr>
                        <a:t>2</a:t>
                      </a:r>
                    </a:p>
                  </a:txBody>
                  <a:tcPr marL="0" marR="0" marT="0" marB="0" anchor="ctr"/>
                </a:tc>
                <a:tc>
                  <a:txBody>
                    <a:bodyPr/>
                    <a:lstStyle/>
                    <a:p>
                      <a:pPr algn="ctr" rtl="0" fontAlgn="b">
                        <a:lnSpc>
                          <a:spcPct val="100000"/>
                        </a:lnSpc>
                      </a:pPr>
                      <a:r>
                        <a:rPr lang="es-ES" sz="1100" b="0" i="0" u="none" strike="noStrike" dirty="0">
                          <a:solidFill>
                            <a:srgbClr val="002060"/>
                          </a:solidFill>
                          <a:effectLst/>
                          <a:latin typeface="+mn-lt"/>
                          <a:cs typeface="Arial" panose="020B0604020202020204" pitchFamily="34" charset="0"/>
                        </a:rPr>
                        <a:t>-</a:t>
                      </a:r>
                      <a:endParaRPr lang="es-CO" sz="1100" b="0" i="0" u="none" strike="noStrike" dirty="0">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00000"/>
                        </a:lnSpc>
                      </a:pPr>
                      <a:r>
                        <a:rPr lang="es-ES" sz="1100" b="0" i="0" u="none" strike="noStrike" dirty="0">
                          <a:solidFill>
                            <a:srgbClr val="002060"/>
                          </a:solidFill>
                          <a:effectLst/>
                          <a:latin typeface="+mn-lt"/>
                          <a:cs typeface="Arial" panose="020B0604020202020204" pitchFamily="34" charset="0"/>
                        </a:rPr>
                        <a:t>-</a:t>
                      </a:r>
                    </a:p>
                  </a:txBody>
                  <a:tcPr marL="0" marR="0" marT="0" marB="0" anchor="ctr"/>
                </a:tc>
                <a:tc>
                  <a:txBody>
                    <a:bodyPr/>
                    <a:lstStyle/>
                    <a:p>
                      <a:pPr algn="ctr" rtl="0" fontAlgn="b">
                        <a:lnSpc>
                          <a:spcPct val="100000"/>
                        </a:lnSpc>
                      </a:pPr>
                      <a:r>
                        <a:rPr lang="es-ES" sz="1100" b="0" i="0" u="none" strike="noStrike" dirty="0">
                          <a:solidFill>
                            <a:srgbClr val="002060"/>
                          </a:solidFill>
                          <a:effectLst/>
                          <a:latin typeface="+mn-lt"/>
                          <a:cs typeface="Arial" panose="020B0604020202020204" pitchFamily="34" charset="0"/>
                        </a:rPr>
                        <a:t>8</a:t>
                      </a:r>
                    </a:p>
                  </a:txBody>
                  <a:tcPr marL="0" marR="0" marT="0" marB="0" anchor="ctr"/>
                </a:tc>
                <a:tc>
                  <a:txBody>
                    <a:bodyPr/>
                    <a:lstStyle/>
                    <a:p>
                      <a:pPr algn="ctr" rtl="0" fontAlgn="b">
                        <a:lnSpc>
                          <a:spcPct val="100000"/>
                        </a:lnSpc>
                      </a:pPr>
                      <a:r>
                        <a:rPr lang="es-ES" sz="1100" b="1" i="0" u="none" strike="noStrike" dirty="0">
                          <a:solidFill>
                            <a:srgbClr val="002060"/>
                          </a:solidFill>
                          <a:effectLst/>
                          <a:latin typeface="+mn-lt"/>
                          <a:cs typeface="Arial" panose="020B0604020202020204" pitchFamily="34" charset="0"/>
                        </a:rPr>
                        <a:t>14</a:t>
                      </a:r>
                    </a:p>
                  </a:txBody>
                  <a:tcPr marL="0" marR="0" marT="0" marB="0" anchor="ctr"/>
                </a:tc>
                <a:extLst>
                  <a:ext uri="{0D108BD9-81ED-4DB2-BD59-A6C34878D82A}">
                    <a16:rowId xmlns:a16="http://schemas.microsoft.com/office/drawing/2014/main" val="876894161"/>
                  </a:ext>
                </a:extLst>
              </a:tr>
              <a:tr h="320248">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s-CO" sz="1100" u="none" strike="noStrike" dirty="0">
                          <a:solidFill>
                            <a:srgbClr val="002060"/>
                          </a:solidFill>
                          <a:effectLst/>
                          <a:latin typeface="+mn-lt"/>
                          <a:cs typeface="Arial" panose="020B0604020202020204" pitchFamily="34" charset="0"/>
                        </a:rPr>
                        <a:t>RECOLECCIÓN Y TRANSPORTE - RESIDUOS CONTENEDORES</a:t>
                      </a:r>
                      <a:endParaRPr lang="es-CO" sz="1100" b="0" i="0" u="none" strike="noStrike" dirty="0">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00000"/>
                        </a:lnSpc>
                      </a:pPr>
                      <a:r>
                        <a:rPr lang="es-ES" sz="1100" b="0" i="0" u="none" strike="noStrike" dirty="0">
                          <a:solidFill>
                            <a:srgbClr val="002060"/>
                          </a:solidFill>
                          <a:effectLst/>
                          <a:latin typeface="+mn-lt"/>
                          <a:cs typeface="Arial" panose="020B0604020202020204" pitchFamily="34" charset="0"/>
                        </a:rPr>
                        <a:t>47</a:t>
                      </a:r>
                    </a:p>
                  </a:txBody>
                  <a:tcPr marL="0" marR="0" marT="0" marB="0" anchor="ctr"/>
                </a:tc>
                <a:tc>
                  <a:txBody>
                    <a:bodyPr/>
                    <a:lstStyle/>
                    <a:p>
                      <a:pPr algn="ctr" rtl="0" fontAlgn="b">
                        <a:lnSpc>
                          <a:spcPct val="100000"/>
                        </a:lnSpc>
                      </a:pPr>
                      <a:r>
                        <a:rPr lang="es-ES" sz="1100" b="0" i="0" u="none" strike="noStrike" dirty="0">
                          <a:solidFill>
                            <a:srgbClr val="002060"/>
                          </a:solidFill>
                          <a:effectLst/>
                          <a:latin typeface="+mn-lt"/>
                          <a:cs typeface="Arial" panose="020B0604020202020204" pitchFamily="34" charset="0"/>
                        </a:rPr>
                        <a:t>11</a:t>
                      </a:r>
                    </a:p>
                  </a:txBody>
                  <a:tcPr marL="0" marR="0" marT="0" marB="0" anchor="ctr"/>
                </a:tc>
                <a:tc>
                  <a:txBody>
                    <a:bodyPr/>
                    <a:lstStyle/>
                    <a:p>
                      <a:pPr algn="ctr" rtl="0" fontAlgn="b">
                        <a:lnSpc>
                          <a:spcPct val="100000"/>
                        </a:lnSpc>
                      </a:pPr>
                      <a:r>
                        <a:rPr lang="es-CO" sz="1100" b="0" i="0" u="none" strike="noStrike" dirty="0">
                          <a:solidFill>
                            <a:srgbClr val="002060"/>
                          </a:solidFill>
                          <a:effectLst/>
                          <a:latin typeface="+mn-lt"/>
                          <a:cs typeface="Arial" panose="020B0604020202020204" pitchFamily="34" charset="0"/>
                        </a:rPr>
                        <a:t>11</a:t>
                      </a:r>
                    </a:p>
                  </a:txBody>
                  <a:tcPr marL="0" marR="0" marT="0" marB="0" anchor="ctr"/>
                </a:tc>
                <a:tc>
                  <a:txBody>
                    <a:bodyPr/>
                    <a:lstStyle/>
                    <a:p>
                      <a:pPr algn="ctr" rtl="0" fontAlgn="b">
                        <a:lnSpc>
                          <a:spcPct val="100000"/>
                        </a:lnSpc>
                      </a:pPr>
                      <a:r>
                        <a:rPr lang="es-ES" sz="1100" b="0" i="0" u="none" strike="noStrike" dirty="0">
                          <a:solidFill>
                            <a:srgbClr val="002060"/>
                          </a:solidFill>
                          <a:effectLst/>
                          <a:latin typeface="+mn-lt"/>
                          <a:cs typeface="Arial" panose="020B0604020202020204" pitchFamily="34" charset="0"/>
                        </a:rPr>
                        <a:t>40</a:t>
                      </a:r>
                    </a:p>
                  </a:txBody>
                  <a:tcPr marL="0" marR="0" marT="0" marB="0" anchor="ctr"/>
                </a:tc>
                <a:tc>
                  <a:txBody>
                    <a:bodyPr/>
                    <a:lstStyle/>
                    <a:p>
                      <a:pPr algn="ctr" rtl="0" fontAlgn="b">
                        <a:lnSpc>
                          <a:spcPct val="100000"/>
                        </a:lnSpc>
                      </a:pPr>
                      <a:r>
                        <a:rPr lang="es-ES" sz="1100" b="0" i="0" u="none" strike="noStrike" dirty="0">
                          <a:solidFill>
                            <a:srgbClr val="002060"/>
                          </a:solidFill>
                          <a:effectLst/>
                          <a:latin typeface="+mn-lt"/>
                          <a:cs typeface="Arial" panose="020B0604020202020204" pitchFamily="34" charset="0"/>
                        </a:rPr>
                        <a:t>39</a:t>
                      </a:r>
                    </a:p>
                  </a:txBody>
                  <a:tcPr marL="0" marR="0" marT="0" marB="0" anchor="ctr"/>
                </a:tc>
                <a:tc>
                  <a:txBody>
                    <a:bodyPr/>
                    <a:lstStyle/>
                    <a:p>
                      <a:pPr algn="ctr" rtl="0" fontAlgn="b">
                        <a:lnSpc>
                          <a:spcPct val="100000"/>
                        </a:lnSpc>
                      </a:pPr>
                      <a:r>
                        <a:rPr lang="es-ES" sz="1100" b="1" i="0" u="none" strike="noStrike" dirty="0">
                          <a:solidFill>
                            <a:srgbClr val="002060"/>
                          </a:solidFill>
                          <a:effectLst/>
                          <a:latin typeface="+mn-lt"/>
                          <a:cs typeface="Arial" panose="020B0604020202020204" pitchFamily="34" charset="0"/>
                        </a:rPr>
                        <a:t>148</a:t>
                      </a:r>
                    </a:p>
                  </a:txBody>
                  <a:tcPr marL="0" marR="0" marT="0" marB="0" anchor="ctr"/>
                </a:tc>
                <a:extLst>
                  <a:ext uri="{0D108BD9-81ED-4DB2-BD59-A6C34878D82A}">
                    <a16:rowId xmlns:a16="http://schemas.microsoft.com/office/drawing/2014/main" val="1082644928"/>
                  </a:ext>
                </a:extLst>
              </a:tr>
              <a:tr h="322315">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s-CO" sz="1100" b="0" i="0" u="none" strike="noStrike" dirty="0">
                          <a:solidFill>
                            <a:srgbClr val="002060"/>
                          </a:solidFill>
                          <a:effectLst/>
                          <a:latin typeface="+mn-lt"/>
                          <a:cs typeface="Arial" panose="020B0604020202020204" pitchFamily="34" charset="0"/>
                        </a:rPr>
                        <a:t>REUBICACIÓN DE CONTENEDORES</a:t>
                      </a:r>
                    </a:p>
                  </a:txBody>
                  <a:tcPr marL="0" marR="0" marT="0" marB="0" anchor="ctr"/>
                </a:tc>
                <a:tc>
                  <a:txBody>
                    <a:bodyPr/>
                    <a:lstStyle/>
                    <a:p>
                      <a:pPr algn="ctr" rtl="0" fontAlgn="b">
                        <a:lnSpc>
                          <a:spcPct val="100000"/>
                        </a:lnSpc>
                      </a:pPr>
                      <a:r>
                        <a:rPr lang="es-ES" sz="1100" b="0" i="0" u="none" strike="noStrike" dirty="0">
                          <a:solidFill>
                            <a:srgbClr val="002060"/>
                          </a:solidFill>
                          <a:effectLst/>
                          <a:latin typeface="+mn-lt"/>
                          <a:cs typeface="Arial" panose="020B0604020202020204" pitchFamily="34" charset="0"/>
                        </a:rPr>
                        <a:t>1</a:t>
                      </a:r>
                    </a:p>
                  </a:txBody>
                  <a:tcPr marL="0" marR="0" marT="0" marB="0" anchor="ctr"/>
                </a:tc>
                <a:tc>
                  <a:txBody>
                    <a:bodyPr/>
                    <a:lstStyle/>
                    <a:p>
                      <a:pPr algn="ctr" rtl="0" fontAlgn="b">
                        <a:lnSpc>
                          <a:spcPct val="100000"/>
                        </a:lnSpc>
                      </a:pPr>
                      <a:r>
                        <a:rPr lang="es-ES" sz="1100" b="0" i="0" u="none" strike="noStrike" dirty="0">
                          <a:solidFill>
                            <a:srgbClr val="002060"/>
                          </a:solidFill>
                          <a:effectLst/>
                          <a:latin typeface="+mn-lt"/>
                          <a:cs typeface="Arial" panose="020B0604020202020204" pitchFamily="34" charset="0"/>
                        </a:rPr>
                        <a:t>-</a:t>
                      </a:r>
                    </a:p>
                  </a:txBody>
                  <a:tcPr marL="0" marR="0" marT="0" marB="0" anchor="ctr"/>
                </a:tc>
                <a:tc>
                  <a:txBody>
                    <a:bodyPr/>
                    <a:lstStyle/>
                    <a:p>
                      <a:pPr algn="ctr" rtl="0" fontAlgn="b">
                        <a:lnSpc>
                          <a:spcPct val="100000"/>
                        </a:lnSpc>
                      </a:pPr>
                      <a:r>
                        <a:rPr lang="es-ES" sz="1100" b="0" i="0" u="none" strike="noStrike" dirty="0">
                          <a:solidFill>
                            <a:srgbClr val="002060"/>
                          </a:solidFill>
                          <a:effectLst/>
                          <a:latin typeface="+mn-lt"/>
                          <a:cs typeface="Arial" panose="020B0604020202020204" pitchFamily="34" charset="0"/>
                        </a:rPr>
                        <a:t>2</a:t>
                      </a:r>
                      <a:endParaRPr lang="es-CO" sz="1100" b="0" i="0" u="none" strike="noStrike" dirty="0">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00000"/>
                        </a:lnSpc>
                      </a:pPr>
                      <a:r>
                        <a:rPr lang="es-ES" sz="1100" b="0" i="0" u="none" strike="noStrike" dirty="0">
                          <a:solidFill>
                            <a:srgbClr val="002060"/>
                          </a:solidFill>
                          <a:effectLst/>
                          <a:latin typeface="+mn-lt"/>
                          <a:cs typeface="Arial" panose="020B0604020202020204" pitchFamily="34" charset="0"/>
                        </a:rPr>
                        <a:t>1</a:t>
                      </a:r>
                    </a:p>
                  </a:txBody>
                  <a:tcPr marL="0" marR="0" marT="0" marB="0" anchor="ctr"/>
                </a:tc>
                <a:tc>
                  <a:txBody>
                    <a:bodyPr/>
                    <a:lstStyle/>
                    <a:p>
                      <a:pPr algn="ctr" rtl="0" fontAlgn="b">
                        <a:lnSpc>
                          <a:spcPct val="100000"/>
                        </a:lnSpc>
                      </a:pPr>
                      <a:r>
                        <a:rPr lang="es-ES" sz="1100" b="0" i="0" u="none" strike="noStrike" dirty="0">
                          <a:solidFill>
                            <a:srgbClr val="002060"/>
                          </a:solidFill>
                          <a:effectLst/>
                          <a:latin typeface="+mn-lt"/>
                          <a:cs typeface="Arial" panose="020B0604020202020204" pitchFamily="34" charset="0"/>
                        </a:rPr>
                        <a:t>-</a:t>
                      </a:r>
                    </a:p>
                  </a:txBody>
                  <a:tcPr marL="0" marR="0" marT="0" marB="0" anchor="ctr"/>
                </a:tc>
                <a:tc>
                  <a:txBody>
                    <a:bodyPr/>
                    <a:lstStyle/>
                    <a:p>
                      <a:pPr algn="ctr" rtl="0" fontAlgn="b">
                        <a:lnSpc>
                          <a:spcPct val="100000"/>
                        </a:lnSpc>
                      </a:pPr>
                      <a:r>
                        <a:rPr lang="es-ES" sz="1100" b="1" i="0" u="none" strike="noStrike" dirty="0">
                          <a:solidFill>
                            <a:srgbClr val="002060"/>
                          </a:solidFill>
                          <a:effectLst/>
                          <a:latin typeface="+mn-lt"/>
                          <a:cs typeface="Arial" panose="020B0604020202020204" pitchFamily="34" charset="0"/>
                        </a:rPr>
                        <a:t>4</a:t>
                      </a:r>
                    </a:p>
                  </a:txBody>
                  <a:tcPr marL="0" marR="0" marT="0" marB="0" anchor="ctr"/>
                </a:tc>
                <a:extLst>
                  <a:ext uri="{0D108BD9-81ED-4DB2-BD59-A6C34878D82A}">
                    <a16:rowId xmlns:a16="http://schemas.microsoft.com/office/drawing/2014/main" val="865138859"/>
                  </a:ext>
                </a:extLst>
              </a:tr>
              <a:tr h="454126">
                <a:tc>
                  <a:txBody>
                    <a:bodyPr/>
                    <a:lstStyle/>
                    <a:p>
                      <a:pPr algn="ctr" rtl="0" fontAlgn="b">
                        <a:lnSpc>
                          <a:spcPct val="150000"/>
                        </a:lnSpc>
                      </a:pPr>
                      <a:r>
                        <a:rPr lang="es-ES" sz="1100" b="1" u="none" strike="noStrike" dirty="0">
                          <a:solidFill>
                            <a:srgbClr val="002060"/>
                          </a:solidFill>
                          <a:effectLst/>
                          <a:latin typeface="+mn-lt"/>
                          <a:cs typeface="Arial" panose="020B0604020202020204" pitchFamily="34" charset="0"/>
                        </a:rPr>
                        <a:t>TOTAL</a:t>
                      </a:r>
                      <a:endParaRPr lang="es-ES" sz="1100" b="1" i="0" u="none" strike="noStrike" dirty="0">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50000"/>
                        </a:lnSpc>
                      </a:pPr>
                      <a:r>
                        <a:rPr lang="es-ES" sz="1100" b="1" u="none" strike="noStrike" dirty="0">
                          <a:solidFill>
                            <a:srgbClr val="002060"/>
                          </a:solidFill>
                          <a:effectLst/>
                          <a:latin typeface="+mn-lt"/>
                          <a:cs typeface="Arial" panose="020B0604020202020204" pitchFamily="34" charset="0"/>
                        </a:rPr>
                        <a:t>482</a:t>
                      </a:r>
                      <a:endParaRPr lang="es-ES" sz="1100" b="1" i="0" u="none" strike="noStrike" dirty="0">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50000"/>
                        </a:lnSpc>
                      </a:pPr>
                      <a:r>
                        <a:rPr lang="es-ES" sz="1100" b="1" u="none" strike="noStrike" dirty="0">
                          <a:solidFill>
                            <a:srgbClr val="002060"/>
                          </a:solidFill>
                          <a:effectLst/>
                          <a:latin typeface="+mn-lt"/>
                          <a:cs typeface="Arial" panose="020B0604020202020204" pitchFamily="34" charset="0"/>
                        </a:rPr>
                        <a:t>499</a:t>
                      </a:r>
                      <a:endParaRPr lang="es-ES" sz="1100" b="1" i="0" u="none" strike="noStrike" dirty="0">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50000"/>
                        </a:lnSpc>
                      </a:pPr>
                      <a:r>
                        <a:rPr lang="es-ES" sz="1100" b="1" u="none" strike="noStrike" dirty="0">
                          <a:solidFill>
                            <a:srgbClr val="002060"/>
                          </a:solidFill>
                          <a:effectLst/>
                          <a:latin typeface="+mn-lt"/>
                          <a:cs typeface="Arial" panose="020B0604020202020204" pitchFamily="34" charset="0"/>
                        </a:rPr>
                        <a:t>353</a:t>
                      </a:r>
                      <a:endParaRPr lang="es-ES" sz="1100" b="1" i="0" u="none" strike="noStrike" dirty="0">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50000"/>
                        </a:lnSpc>
                      </a:pPr>
                      <a:r>
                        <a:rPr lang="es-ES" sz="1100" b="1" u="none" strike="noStrike" dirty="0">
                          <a:solidFill>
                            <a:srgbClr val="002060"/>
                          </a:solidFill>
                          <a:effectLst/>
                          <a:latin typeface="+mn-lt"/>
                          <a:cs typeface="Arial" panose="020B0604020202020204" pitchFamily="34" charset="0"/>
                        </a:rPr>
                        <a:t>365</a:t>
                      </a:r>
                      <a:endParaRPr lang="es-ES" sz="1100" b="1" i="0" u="none" strike="noStrike" dirty="0">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50000"/>
                        </a:lnSpc>
                      </a:pPr>
                      <a:r>
                        <a:rPr lang="es-ES" sz="1100" b="1" u="none" strike="noStrike" dirty="0">
                          <a:solidFill>
                            <a:srgbClr val="002060"/>
                          </a:solidFill>
                          <a:effectLst/>
                          <a:latin typeface="+mn-lt"/>
                          <a:cs typeface="Arial" panose="020B0604020202020204" pitchFamily="34" charset="0"/>
                        </a:rPr>
                        <a:t>486</a:t>
                      </a:r>
                      <a:endParaRPr lang="es-ES" sz="1100" b="1" i="0" u="none" strike="noStrike" dirty="0">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50000"/>
                        </a:lnSpc>
                      </a:pPr>
                      <a:r>
                        <a:rPr lang="es-ES" sz="1100" b="1" u="none" strike="noStrike" dirty="0">
                          <a:solidFill>
                            <a:srgbClr val="002060"/>
                          </a:solidFill>
                          <a:effectLst/>
                          <a:latin typeface="+mn-lt"/>
                          <a:cs typeface="Arial" panose="020B0604020202020204" pitchFamily="34" charset="0"/>
                        </a:rPr>
                        <a:t>2.185</a:t>
                      </a:r>
                      <a:endParaRPr lang="es-ES" sz="1100" b="1" i="0" u="none" strike="noStrike" dirty="0">
                        <a:solidFill>
                          <a:srgbClr val="002060"/>
                        </a:solidFill>
                        <a:effectLst/>
                        <a:latin typeface="+mn-lt"/>
                        <a:cs typeface="Arial" panose="020B0604020202020204" pitchFamily="34" charset="0"/>
                      </a:endParaRPr>
                    </a:p>
                  </a:txBody>
                  <a:tcPr marL="0" marR="0" marT="0" marB="0" anchor="ctr"/>
                </a:tc>
                <a:extLst>
                  <a:ext uri="{0D108BD9-81ED-4DB2-BD59-A6C34878D82A}">
                    <a16:rowId xmlns:a16="http://schemas.microsoft.com/office/drawing/2014/main" val="10010"/>
                  </a:ext>
                </a:extLst>
              </a:tr>
            </a:tbl>
          </a:graphicData>
        </a:graphic>
      </p:graphicFrame>
    </p:spTree>
    <p:extLst>
      <p:ext uri="{BB962C8B-B14F-4D97-AF65-F5344CB8AC3E}">
        <p14:creationId xmlns:p14="http://schemas.microsoft.com/office/powerpoint/2010/main" val="1509784700"/>
      </p:ext>
    </p:extLst>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ítulo 3">
            <a:extLst>
              <a:ext uri="{FF2B5EF4-FFF2-40B4-BE49-F238E27FC236}">
                <a16:creationId xmlns:a16="http://schemas.microsoft.com/office/drawing/2014/main" id="{1B5642A8-6D9E-457A-894D-805FBC5B8B73}"/>
              </a:ext>
            </a:extLst>
          </p:cNvPr>
          <p:cNvSpPr>
            <a:spLocks noGrp="1"/>
          </p:cNvSpPr>
          <p:nvPr>
            <p:ph type="title"/>
          </p:nvPr>
        </p:nvSpPr>
        <p:spPr>
          <a:xfrm>
            <a:off x="3437793" y="3048855"/>
            <a:ext cx="7397516" cy="760290"/>
          </a:xfrm>
        </p:spPr>
        <p:txBody>
          <a:bodyPr>
            <a:normAutofit fontScale="90000"/>
          </a:bodyPr>
          <a:lstStyle/>
          <a:p>
            <a:pPr lvl="1" algn="ctr">
              <a:tabLst>
                <a:tab pos="914400" algn="l"/>
              </a:tabLst>
            </a:pPr>
            <a:r>
              <a:rPr lang="es-CO" sz="4400" b="1" cap="small" dirty="0">
                <a:solidFill>
                  <a:schemeClr val="accent1">
                    <a:lumMod val="50000"/>
                  </a:schemeClr>
                </a:solidFill>
                <a:latin typeface="Candara" panose="020E0502030303020204" pitchFamily="34" charset="0"/>
              </a:rPr>
              <a:t> </a:t>
            </a:r>
          </a:p>
        </p:txBody>
      </p:sp>
      <p:sp>
        <p:nvSpPr>
          <p:cNvPr id="13" name="Título 3">
            <a:extLst>
              <a:ext uri="{FF2B5EF4-FFF2-40B4-BE49-F238E27FC236}">
                <a16:creationId xmlns:a16="http://schemas.microsoft.com/office/drawing/2014/main" id="{6CE79864-94DA-41D9-8C3F-588AE4C08112}"/>
              </a:ext>
            </a:extLst>
          </p:cNvPr>
          <p:cNvSpPr txBox="1">
            <a:spLocks/>
          </p:cNvSpPr>
          <p:nvPr/>
        </p:nvSpPr>
        <p:spPr>
          <a:xfrm>
            <a:off x="4900036" y="4750805"/>
            <a:ext cx="7397516" cy="1277358"/>
          </a:xfrm>
          <a:prstGeom prst="rect">
            <a:avLst/>
          </a:prstGeom>
        </p:spPr>
        <p:txBody>
          <a:bodyPr vert="horz" lIns="91440" tIns="45720" rIns="91440" bIns="45720" rtlCol="0" anchor="ctr">
            <a:normAutofit fontScale="60000" lnSpcReduction="20000"/>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lvl="1" algn="just">
              <a:tabLst>
                <a:tab pos="914400" algn="l"/>
              </a:tabLst>
            </a:pPr>
            <a:r>
              <a:rPr lang="es-CO" sz="4400" b="1" kern="0" cap="small" dirty="0">
                <a:solidFill>
                  <a:schemeClr val="accent1">
                    <a:lumMod val="50000"/>
                  </a:schemeClr>
                </a:solidFill>
                <a:latin typeface="Candara" panose="020E0502030303020204" pitchFamily="34" charset="0"/>
              </a:rPr>
              <a:t> </a:t>
            </a:r>
            <a:br>
              <a:rPr lang="es-CO" sz="4400" b="1" kern="0" cap="small" dirty="0">
                <a:solidFill>
                  <a:schemeClr val="accent1">
                    <a:lumMod val="50000"/>
                  </a:schemeClr>
                </a:solidFill>
                <a:latin typeface="Candara" panose="020E0502030303020204" pitchFamily="34" charset="0"/>
              </a:rPr>
            </a:br>
            <a:r>
              <a:rPr lang="es-CO" sz="6700" b="1" kern="0" cap="small" dirty="0">
                <a:solidFill>
                  <a:schemeClr val="accent1">
                    <a:lumMod val="50000"/>
                  </a:schemeClr>
                </a:solidFill>
                <a:latin typeface="Candara" panose="020E0502030303020204" pitchFamily="34" charset="0"/>
              </a:rPr>
              <a:t>INDICADORES DE COBERTURA</a:t>
            </a:r>
            <a:endParaRPr lang="es-CO" sz="4400" b="1" kern="0" cap="small" dirty="0">
              <a:solidFill>
                <a:schemeClr val="accent1">
                  <a:lumMod val="50000"/>
                </a:schemeClr>
              </a:solidFill>
              <a:latin typeface="Candara" panose="020E0502030303020204" pitchFamily="34" charset="0"/>
            </a:endParaRPr>
          </a:p>
        </p:txBody>
      </p:sp>
      <p:pic>
        <p:nvPicPr>
          <p:cNvPr id="3" name="Imagen 2">
            <a:extLst>
              <a:ext uri="{FF2B5EF4-FFF2-40B4-BE49-F238E27FC236}">
                <a16:creationId xmlns:a16="http://schemas.microsoft.com/office/drawing/2014/main" id="{1303ED24-DA27-44E5-9A83-EA48CAEA0B96}"/>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9103696" y="3429000"/>
            <a:ext cx="2593220" cy="1580339"/>
          </a:xfrm>
          <a:prstGeom prst="rect">
            <a:avLst/>
          </a:prstGeom>
        </p:spPr>
      </p:pic>
    </p:spTree>
    <p:extLst>
      <p:ext uri="{BB962C8B-B14F-4D97-AF65-F5344CB8AC3E}">
        <p14:creationId xmlns:p14="http://schemas.microsoft.com/office/powerpoint/2010/main" val="290732888"/>
      </p:ext>
    </p:extLst>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CuadroTexto 18">
            <a:extLst>
              <a:ext uri="{FF2B5EF4-FFF2-40B4-BE49-F238E27FC236}">
                <a16:creationId xmlns:a16="http://schemas.microsoft.com/office/drawing/2014/main" id="{F7383330-82FF-48CE-BA66-168E9E5358A4}"/>
              </a:ext>
            </a:extLst>
          </p:cNvPr>
          <p:cNvSpPr txBox="1"/>
          <p:nvPr/>
        </p:nvSpPr>
        <p:spPr>
          <a:xfrm>
            <a:off x="2345167" y="154202"/>
            <a:ext cx="9617084"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marL="457200" marR="0" lvl="1" indent="0" algn="l" defTabSz="914400" rtl="0" eaLnBrk="1" fontAlgn="auto" latinLnBrk="0" hangingPunct="1">
              <a:lnSpc>
                <a:spcPct val="100000"/>
              </a:lnSpc>
              <a:spcBef>
                <a:spcPts val="0"/>
              </a:spcBef>
              <a:spcAft>
                <a:spcPts val="0"/>
              </a:spcAft>
              <a:buClrTx/>
              <a:buSzTx/>
              <a:buFontTx/>
              <a:buNone/>
              <a:tabLst>
                <a:tab pos="914400" algn="l"/>
              </a:tabLst>
              <a:defRPr/>
            </a:pPr>
            <a:r>
              <a:rPr kumimoji="0" lang="es-CO" sz="3600" b="1" i="0" u="none" strike="noStrike" kern="0" cap="small" spc="0" normalizeH="0" baseline="0" noProof="0" dirty="0">
                <a:ln>
                  <a:noFill/>
                </a:ln>
                <a:solidFill>
                  <a:srgbClr val="4472C4">
                    <a:lumMod val="50000"/>
                  </a:srgbClr>
                </a:solidFill>
                <a:effectLst/>
                <a:uLnTx/>
                <a:uFillTx/>
                <a:latin typeface="Candara" panose="020E0502030303020204" pitchFamily="34" charset="0"/>
                <a:ea typeface="+mn-ea"/>
                <a:cs typeface="+mn-cs"/>
              </a:rPr>
              <a:t>Indicadores De Cobertura Territorial</a:t>
            </a:r>
            <a:endParaRPr kumimoji="0" lang="es-CO" sz="2000" b="1" i="0" u="none" strike="noStrike" kern="1200" cap="small" spc="0" normalizeH="0" baseline="0" noProof="0" dirty="0">
              <a:ln>
                <a:noFill/>
              </a:ln>
              <a:solidFill>
                <a:prstClr val="white"/>
              </a:solidFill>
              <a:effectLst/>
              <a:uLnTx/>
              <a:uFillTx/>
              <a:latin typeface="Candara" panose="020E0502030303020204" pitchFamily="34" charset="0"/>
              <a:ea typeface="+mn-ea"/>
              <a:cs typeface="+mn-cs"/>
            </a:endParaRPr>
          </a:p>
          <a:p>
            <a:pPr marL="457200" marR="0" lvl="1" indent="0" algn="l" defTabSz="914400" rtl="0" eaLnBrk="1" fontAlgn="auto" latinLnBrk="0" hangingPunct="1">
              <a:lnSpc>
                <a:spcPct val="100000"/>
              </a:lnSpc>
              <a:spcBef>
                <a:spcPts val="0"/>
              </a:spcBef>
              <a:spcAft>
                <a:spcPts val="0"/>
              </a:spcAft>
              <a:buClrTx/>
              <a:buSzTx/>
              <a:buFontTx/>
              <a:buNone/>
              <a:tabLst>
                <a:tab pos="914400" algn="l"/>
              </a:tabLst>
              <a:defRPr/>
            </a:pPr>
            <a:r>
              <a:rPr kumimoji="0" lang="es-CO" sz="1600" b="0" i="0" u="none" strike="noStrike" kern="1200" cap="small" spc="0" normalizeH="0" baseline="0" noProof="0" dirty="0">
                <a:ln>
                  <a:noFill/>
                </a:ln>
                <a:solidFill>
                  <a:srgbClr val="44546A"/>
                </a:solidFill>
                <a:effectLst/>
                <a:uLnTx/>
                <a:uFillTx/>
                <a:latin typeface="Candara" panose="020E0502030303020204" pitchFamily="34" charset="0"/>
                <a:ea typeface="+mn-ea"/>
                <a:cs typeface="+mn-cs"/>
              </a:rPr>
              <a:t>Porcentaje de cubrimiento – abril de 2024</a:t>
            </a:r>
            <a:r>
              <a:rPr kumimoji="0" lang="es-CO" sz="1600" b="0" i="0" u="none" strike="noStrike" kern="1200" cap="small" spc="0" normalizeH="0" baseline="0" noProof="0" dirty="0">
                <a:ln>
                  <a:noFill/>
                </a:ln>
                <a:solidFill>
                  <a:prstClr val="white"/>
                </a:solidFill>
                <a:effectLst/>
                <a:uLnTx/>
                <a:uFillTx/>
                <a:latin typeface="Candara" panose="020E0502030303020204" pitchFamily="34" charset="0"/>
                <a:ea typeface="+mn-ea"/>
                <a:cs typeface="+mn-cs"/>
              </a:rPr>
              <a:t> </a:t>
            </a:r>
            <a:r>
              <a:rPr kumimoji="0" lang="es-CO" sz="1400" b="1" i="0" u="none" strike="noStrike" kern="1200" cap="small" spc="0" normalizeH="0" baseline="0" noProof="0" dirty="0">
                <a:ln>
                  <a:noFill/>
                </a:ln>
                <a:solidFill>
                  <a:prstClr val="white"/>
                </a:solidFill>
                <a:effectLst/>
                <a:uLnTx/>
                <a:uFillTx/>
                <a:latin typeface="Candara" panose="020E0502030303020204" pitchFamily="34" charset="0"/>
                <a:ea typeface="+mn-ea"/>
                <a:cs typeface="+mn-cs"/>
              </a:rPr>
              <a:t>ACOGIDA AL ESQUEMA DE</a:t>
            </a:r>
            <a:endParaRPr kumimoji="0" lang="es-CO" sz="2000" b="1" i="0" u="none" strike="noStrike" kern="1200" cap="small" spc="0" normalizeH="0" baseline="0" noProof="0" dirty="0">
              <a:ln>
                <a:noFill/>
              </a:ln>
              <a:solidFill>
                <a:prstClr val="white"/>
              </a:solidFill>
              <a:effectLst/>
              <a:uLnTx/>
              <a:uFillTx/>
              <a:latin typeface="Candara" panose="020E0502030303020204" pitchFamily="34" charset="0"/>
              <a:ea typeface="+mn-ea"/>
              <a:cs typeface="+mn-cs"/>
            </a:endParaRPr>
          </a:p>
        </p:txBody>
      </p:sp>
      <p:cxnSp>
        <p:nvCxnSpPr>
          <p:cNvPr id="20" name="Conector recto 19">
            <a:extLst>
              <a:ext uri="{FF2B5EF4-FFF2-40B4-BE49-F238E27FC236}">
                <a16:creationId xmlns:a16="http://schemas.microsoft.com/office/drawing/2014/main" id="{FEBDD9BE-BA31-4BEC-8405-1BA4F4A10AB9}"/>
              </a:ext>
            </a:extLst>
          </p:cNvPr>
          <p:cNvCxnSpPr>
            <a:cxnSpLocks/>
          </p:cNvCxnSpPr>
          <p:nvPr/>
        </p:nvCxnSpPr>
        <p:spPr>
          <a:xfrm>
            <a:off x="89647" y="1123057"/>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21" name="Imagen 20">
            <a:extLst>
              <a:ext uri="{FF2B5EF4-FFF2-40B4-BE49-F238E27FC236}">
                <a16:creationId xmlns:a16="http://schemas.microsoft.com/office/drawing/2014/main" id="{AF1699C0-A20B-431E-84DB-E46ED8A3AC49}"/>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726520" y="154202"/>
            <a:ext cx="1443585" cy="879738"/>
          </a:xfrm>
          <a:prstGeom prst="rect">
            <a:avLst/>
          </a:prstGeom>
        </p:spPr>
      </p:pic>
      <p:graphicFrame>
        <p:nvGraphicFramePr>
          <p:cNvPr id="7" name="1 Tabla">
            <a:extLst>
              <a:ext uri="{FF2B5EF4-FFF2-40B4-BE49-F238E27FC236}">
                <a16:creationId xmlns:a16="http://schemas.microsoft.com/office/drawing/2014/main" id="{B74E3660-BCD9-4814-B4E9-874363A7D0A9}"/>
              </a:ext>
            </a:extLst>
          </p:cNvPr>
          <p:cNvGraphicFramePr>
            <a:graphicFrameLocks noGrp="1"/>
          </p:cNvGraphicFramePr>
          <p:nvPr>
            <p:extLst>
              <p:ext uri="{D42A27DB-BD31-4B8C-83A1-F6EECF244321}">
                <p14:modId xmlns:p14="http://schemas.microsoft.com/office/powerpoint/2010/main" val="1784019656"/>
              </p:ext>
            </p:extLst>
          </p:nvPr>
        </p:nvGraphicFramePr>
        <p:xfrm>
          <a:off x="461889" y="1353117"/>
          <a:ext cx="11268222" cy="5308481"/>
        </p:xfrm>
        <a:graphic>
          <a:graphicData uri="http://schemas.openxmlformats.org/drawingml/2006/table">
            <a:tbl>
              <a:tblPr firstRow="1" bandRow="1">
                <a:tableStyleId>{68D230F3-CF80-4859-8CE7-A43EE81993B5}</a:tableStyleId>
              </a:tblPr>
              <a:tblGrid>
                <a:gridCol w="1954368">
                  <a:extLst>
                    <a:ext uri="{9D8B030D-6E8A-4147-A177-3AD203B41FA5}">
                      <a16:colId xmlns:a16="http://schemas.microsoft.com/office/drawing/2014/main" val="20000"/>
                    </a:ext>
                  </a:extLst>
                </a:gridCol>
                <a:gridCol w="2733734">
                  <a:extLst>
                    <a:ext uri="{9D8B030D-6E8A-4147-A177-3AD203B41FA5}">
                      <a16:colId xmlns:a16="http://schemas.microsoft.com/office/drawing/2014/main" val="20001"/>
                    </a:ext>
                  </a:extLst>
                </a:gridCol>
                <a:gridCol w="976334">
                  <a:extLst>
                    <a:ext uri="{9D8B030D-6E8A-4147-A177-3AD203B41FA5}">
                      <a16:colId xmlns:a16="http://schemas.microsoft.com/office/drawing/2014/main" val="20002"/>
                    </a:ext>
                  </a:extLst>
                </a:gridCol>
                <a:gridCol w="1395760">
                  <a:extLst>
                    <a:ext uri="{9D8B030D-6E8A-4147-A177-3AD203B41FA5}">
                      <a16:colId xmlns:a16="http://schemas.microsoft.com/office/drawing/2014/main" val="20003"/>
                    </a:ext>
                  </a:extLst>
                </a:gridCol>
                <a:gridCol w="1033458">
                  <a:extLst>
                    <a:ext uri="{9D8B030D-6E8A-4147-A177-3AD203B41FA5}">
                      <a16:colId xmlns:a16="http://schemas.microsoft.com/office/drawing/2014/main" val="20004"/>
                    </a:ext>
                  </a:extLst>
                </a:gridCol>
                <a:gridCol w="1377946">
                  <a:extLst>
                    <a:ext uri="{9D8B030D-6E8A-4147-A177-3AD203B41FA5}">
                      <a16:colId xmlns:a16="http://schemas.microsoft.com/office/drawing/2014/main" val="20005"/>
                    </a:ext>
                  </a:extLst>
                </a:gridCol>
                <a:gridCol w="1796622">
                  <a:extLst>
                    <a:ext uri="{9D8B030D-6E8A-4147-A177-3AD203B41FA5}">
                      <a16:colId xmlns:a16="http://schemas.microsoft.com/office/drawing/2014/main" val="20006"/>
                    </a:ext>
                  </a:extLst>
                </a:gridCol>
              </a:tblGrid>
              <a:tr h="408229">
                <a:tc>
                  <a:txBody>
                    <a:bodyPr/>
                    <a:lstStyle/>
                    <a:p>
                      <a:pPr algn="ctr" rtl="0" fontAlgn="ctr"/>
                      <a:r>
                        <a:rPr lang="es-ES" sz="1100" u="none" strike="noStrike" dirty="0">
                          <a:solidFill>
                            <a:srgbClr val="002060"/>
                          </a:solidFill>
                          <a:effectLst/>
                          <a:latin typeface="Calibri" panose="020F0502020204030204" pitchFamily="34" charset="0"/>
                          <a:cs typeface="Calibri" panose="020F0502020204030204" pitchFamily="34" charset="0"/>
                        </a:rPr>
                        <a:t>ACTIVIDAD</a:t>
                      </a:r>
                      <a:endParaRPr lang="es-ES" sz="1100" b="1"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tc>
                <a:tc>
                  <a:txBody>
                    <a:bodyPr/>
                    <a:lstStyle/>
                    <a:p>
                      <a:pPr algn="ctr" rtl="0" fontAlgn="ctr"/>
                      <a:r>
                        <a:rPr lang="es-ES" sz="1100" u="none" strike="noStrike" dirty="0">
                          <a:solidFill>
                            <a:srgbClr val="002060"/>
                          </a:solidFill>
                          <a:effectLst/>
                          <a:latin typeface="Calibri" panose="020F0502020204030204" pitchFamily="34" charset="0"/>
                          <a:cs typeface="Calibri" panose="020F0502020204030204" pitchFamily="34" charset="0"/>
                        </a:rPr>
                        <a:t>COMPONENTE</a:t>
                      </a:r>
                      <a:endParaRPr lang="es-ES" sz="1100" b="1"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tc>
                <a:tc>
                  <a:txBody>
                    <a:bodyPr/>
                    <a:lstStyle/>
                    <a:p>
                      <a:pPr algn="ctr" rtl="0" fontAlgn="ctr"/>
                      <a:r>
                        <a:rPr lang="es-ES" sz="1100" u="none" strike="noStrike" dirty="0">
                          <a:solidFill>
                            <a:srgbClr val="002060"/>
                          </a:solidFill>
                          <a:effectLst/>
                          <a:latin typeface="Calibri" panose="020F0502020204030204" pitchFamily="34" charset="0"/>
                          <a:cs typeface="Calibri" panose="020F0502020204030204" pitchFamily="34" charset="0"/>
                        </a:rPr>
                        <a:t>FORMATO</a:t>
                      </a:r>
                      <a:endParaRPr lang="es-ES" sz="1100" b="1"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tc>
                <a:tc>
                  <a:txBody>
                    <a:bodyPr/>
                    <a:lstStyle/>
                    <a:p>
                      <a:pPr algn="ctr" rtl="0" fontAlgn="ctr"/>
                      <a:r>
                        <a:rPr lang="es-ES" sz="1100" u="none" strike="noStrike" dirty="0">
                          <a:solidFill>
                            <a:srgbClr val="002060"/>
                          </a:solidFill>
                          <a:effectLst/>
                          <a:latin typeface="Calibri" panose="020F0502020204030204" pitchFamily="34" charset="0"/>
                          <a:cs typeface="Calibri" panose="020F0502020204030204" pitchFamily="34" charset="0"/>
                        </a:rPr>
                        <a:t>NÚMERO DE VISITAS</a:t>
                      </a:r>
                      <a:endParaRPr lang="es-ES" sz="1100" b="1"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tc>
                <a:tc>
                  <a:txBody>
                    <a:bodyPr/>
                    <a:lstStyle/>
                    <a:p>
                      <a:pPr algn="ctr" rtl="0" fontAlgn="ctr"/>
                      <a:r>
                        <a:rPr lang="es-ES" sz="1100" u="none" strike="noStrike" dirty="0">
                          <a:solidFill>
                            <a:srgbClr val="002060"/>
                          </a:solidFill>
                          <a:effectLst/>
                          <a:latin typeface="Calibri" panose="020F0502020204030204" pitchFamily="34" charset="0"/>
                          <a:cs typeface="Calibri" panose="020F0502020204030204" pitchFamily="34" charset="0"/>
                        </a:rPr>
                        <a:t>BARRIOS VISITADOS</a:t>
                      </a:r>
                      <a:endParaRPr lang="es-ES" sz="1100" b="1"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tc>
                <a:tc>
                  <a:txBody>
                    <a:bodyPr/>
                    <a:lstStyle/>
                    <a:p>
                      <a:pPr algn="ctr" rtl="0" fontAlgn="ctr"/>
                      <a:r>
                        <a:rPr lang="es-ES" sz="1100" u="none" strike="noStrike" dirty="0">
                          <a:solidFill>
                            <a:srgbClr val="002060"/>
                          </a:solidFill>
                          <a:effectLst/>
                          <a:latin typeface="Calibri" panose="020F0502020204030204" pitchFamily="34" charset="0"/>
                          <a:cs typeface="Calibri" panose="020F0502020204030204" pitchFamily="34" charset="0"/>
                        </a:rPr>
                        <a:t>BARRIOS AFECTOS A VISITA</a:t>
                      </a:r>
                      <a:endParaRPr lang="es-ES" sz="1100" b="1"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tc>
                <a:tc>
                  <a:txBody>
                    <a:bodyPr/>
                    <a:lstStyle/>
                    <a:p>
                      <a:pPr algn="ctr" rtl="0" fontAlgn="ctr"/>
                      <a:r>
                        <a:rPr lang="es-ES" sz="1100" u="none" strike="noStrike" dirty="0">
                          <a:solidFill>
                            <a:srgbClr val="002060"/>
                          </a:solidFill>
                          <a:effectLst/>
                          <a:latin typeface="Calibri" panose="020F0502020204030204" pitchFamily="34" charset="0"/>
                          <a:cs typeface="Calibri" panose="020F0502020204030204" pitchFamily="34" charset="0"/>
                        </a:rPr>
                        <a:t>PORCENTAJE DE COBERTURA</a:t>
                      </a:r>
                      <a:endParaRPr lang="es-ES" sz="1100" b="1"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tc>
                <a:extLst>
                  <a:ext uri="{0D108BD9-81ED-4DB2-BD59-A6C34878D82A}">
                    <a16:rowId xmlns:a16="http://schemas.microsoft.com/office/drawing/2014/main" val="10000"/>
                  </a:ext>
                </a:extLst>
              </a:tr>
              <a:tr h="258312">
                <a:tc rowSpan="6">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RECOLECCIÓN Y TRANSPORTE</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tc>
                <a:tc>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DESPACHO BASE – TIEMPOS Y RENDIM.</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tc>
                <a:tc>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2 y 6</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tc>
                <a:tc rowSpan="6">
                  <a:txBody>
                    <a:bodyPr/>
                    <a:lstStyle/>
                    <a:p>
                      <a:pPr algn="ctr" rtl="0" fontAlgn="b">
                        <a:lnSpc>
                          <a:spcPct val="150000"/>
                        </a:lnSpc>
                      </a:pPr>
                      <a:r>
                        <a:rPr lang="es-CO" sz="1100" u="none" strike="noStrike" dirty="0">
                          <a:solidFill>
                            <a:srgbClr val="002060"/>
                          </a:solidFill>
                          <a:effectLst/>
                          <a:latin typeface="Calibri" panose="020F0502020204030204" pitchFamily="34" charset="0"/>
                          <a:cs typeface="Calibri" panose="020F0502020204030204" pitchFamily="34" charset="0"/>
                        </a:rPr>
                        <a:t>1.596</a:t>
                      </a:r>
                      <a:endParaRPr lang="es-CO"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tc>
                <a:tc rowSpan="6">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546</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tc>
                <a:tc rowSpan="6">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1.085</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tc>
                <a:tc rowSpan="6">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50,3%</a:t>
                      </a:r>
                      <a:endParaRPr lang="es-ES" sz="1100" b="1"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tc>
                <a:extLst>
                  <a:ext uri="{0D108BD9-81ED-4DB2-BD59-A6C34878D82A}">
                    <a16:rowId xmlns:a16="http://schemas.microsoft.com/office/drawing/2014/main" val="10001"/>
                  </a:ext>
                </a:extLst>
              </a:tr>
              <a:tr h="258312">
                <a:tc vMerge="1">
                  <a:txBody>
                    <a:bodyPr/>
                    <a:lstStyle/>
                    <a:p>
                      <a:pPr algn="l" rtl="0" fontAlgn="b">
                        <a:lnSpc>
                          <a:spcPct val="150000"/>
                        </a:lnSpc>
                      </a:pPr>
                      <a:endParaRPr lang="es-ES" sz="1300" b="0" i="0" u="none" strike="noStrike" dirty="0">
                        <a:solidFill>
                          <a:srgbClr val="002060"/>
                        </a:solidFill>
                        <a:effectLst/>
                        <a:latin typeface="Calibri"/>
                      </a:endParaRPr>
                    </a:p>
                  </a:txBody>
                  <a:tcPr marL="0" marR="0" marT="0" marB="0" anchor="ctr">
                    <a:solidFill>
                      <a:schemeClr val="accent6">
                        <a:lumMod val="20000"/>
                        <a:lumOff val="80000"/>
                      </a:schemeClr>
                    </a:solidFill>
                  </a:tcPr>
                </a:tc>
                <a:tc>
                  <a:txBody>
                    <a:bodyPr/>
                    <a:lstStyle/>
                    <a:p>
                      <a:pPr marL="0" algn="ctr" defTabSz="914400" rtl="0" eaLnBrk="1" fontAlgn="b" latinLnBrk="0" hangingPunct="1">
                        <a:lnSpc>
                          <a:spcPct val="150000"/>
                        </a:lnSpc>
                      </a:pPr>
                      <a:r>
                        <a:rPr lang="es-ES" sz="1100" u="none" strike="noStrike" kern="1200" dirty="0">
                          <a:solidFill>
                            <a:srgbClr val="002060"/>
                          </a:solidFill>
                          <a:effectLst/>
                          <a:latin typeface="Calibri" panose="020F0502020204030204" pitchFamily="34" charset="0"/>
                          <a:cs typeface="Calibri" panose="020F0502020204030204" pitchFamily="34" charset="0"/>
                        </a:rPr>
                        <a:t>DOMICILIARIA</a:t>
                      </a:r>
                      <a:endParaRPr lang="es-ES" sz="1100" u="none" strike="noStrike" kern="1200" dirty="0">
                        <a:solidFill>
                          <a:srgbClr val="002060"/>
                        </a:solidFill>
                        <a:effectLst/>
                        <a:latin typeface="Calibri" panose="020F0502020204030204" pitchFamily="34" charset="0"/>
                        <a:ea typeface="+mn-ea"/>
                        <a:cs typeface="Calibri" panose="020F0502020204030204" pitchFamily="34" charset="0"/>
                      </a:endParaRPr>
                    </a:p>
                  </a:txBody>
                  <a:tcPr marL="0" marR="0" marT="0" marB="0" anchor="ctr">
                    <a:solidFill>
                      <a:schemeClr val="accent6">
                        <a:lumMod val="20000"/>
                        <a:lumOff val="80000"/>
                      </a:schemeClr>
                    </a:solidFill>
                  </a:tcPr>
                </a:tc>
                <a:tc>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3</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vMerge="1">
                  <a:txBody>
                    <a:bodyPr/>
                    <a:lstStyle/>
                    <a:p>
                      <a:pPr algn="ctr" rtl="0" fontAlgn="b">
                        <a:lnSpc>
                          <a:spcPct val="150000"/>
                        </a:lnSpc>
                      </a:pPr>
                      <a:endParaRPr lang="es-CO" sz="1300" b="0" i="0" u="none" strike="noStrike" dirty="0">
                        <a:solidFill>
                          <a:srgbClr val="002060"/>
                        </a:solidFill>
                        <a:effectLst/>
                        <a:latin typeface="Calibri"/>
                      </a:endParaRPr>
                    </a:p>
                  </a:txBody>
                  <a:tcPr marL="0" marR="0" marT="0" marB="0" anchor="ctr"/>
                </a:tc>
                <a:tc vMerge="1">
                  <a:txBody>
                    <a:bodyPr/>
                    <a:lstStyle/>
                    <a:p>
                      <a:pPr algn="ctr" rtl="0" fontAlgn="b">
                        <a:lnSpc>
                          <a:spcPct val="150000"/>
                        </a:lnSpc>
                      </a:pPr>
                      <a:endParaRPr lang="es-ES" sz="1300" b="0" i="0" u="none" strike="noStrike" dirty="0">
                        <a:solidFill>
                          <a:srgbClr val="002060"/>
                        </a:solidFill>
                        <a:effectLst/>
                        <a:latin typeface="Calibri"/>
                      </a:endParaRPr>
                    </a:p>
                  </a:txBody>
                  <a:tcPr marL="0" marR="0" marT="0" marB="0" anchor="ctr"/>
                </a:tc>
                <a:tc vMerge="1">
                  <a:txBody>
                    <a:bodyPr/>
                    <a:lstStyle/>
                    <a:p>
                      <a:pPr algn="ctr" rtl="0" fontAlgn="b">
                        <a:lnSpc>
                          <a:spcPct val="150000"/>
                        </a:lnSpc>
                      </a:pPr>
                      <a:endParaRPr lang="es-ES" sz="1300" b="0" i="0" u="none" strike="noStrike" dirty="0">
                        <a:solidFill>
                          <a:srgbClr val="002060"/>
                        </a:solidFill>
                        <a:effectLst/>
                        <a:latin typeface="Calibri"/>
                      </a:endParaRPr>
                    </a:p>
                  </a:txBody>
                  <a:tcPr marL="0" marR="0" marT="0" marB="0" anchor="ctr"/>
                </a:tc>
                <a:tc vMerge="1">
                  <a:txBody>
                    <a:bodyPr/>
                    <a:lstStyle/>
                    <a:p>
                      <a:pPr algn="ctr" rtl="0" fontAlgn="b">
                        <a:lnSpc>
                          <a:spcPct val="150000"/>
                        </a:lnSpc>
                      </a:pPr>
                      <a:endParaRPr lang="es-ES" sz="1300" b="1" i="0" u="none" strike="noStrike" dirty="0">
                        <a:solidFill>
                          <a:srgbClr val="002060"/>
                        </a:solidFill>
                        <a:effectLst/>
                        <a:latin typeface="Calibri"/>
                      </a:endParaRPr>
                    </a:p>
                  </a:txBody>
                  <a:tcPr marL="0" marR="0" marT="0" marB="0" anchor="ctr"/>
                </a:tc>
                <a:extLst>
                  <a:ext uri="{0D108BD9-81ED-4DB2-BD59-A6C34878D82A}">
                    <a16:rowId xmlns:a16="http://schemas.microsoft.com/office/drawing/2014/main" val="726033857"/>
                  </a:ext>
                </a:extLst>
              </a:tr>
              <a:tr h="258312">
                <a:tc vMerge="1">
                  <a:txBody>
                    <a:bodyPr/>
                    <a:lstStyle/>
                    <a:p>
                      <a:endParaRPr lang="es-CO"/>
                    </a:p>
                  </a:txBody>
                  <a:tcPr/>
                </a:tc>
                <a:tc>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RCD USUARIOS</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tc>
                <a:tc>
                  <a:txBody>
                    <a:bodyPr/>
                    <a:lstStyle/>
                    <a:p>
                      <a:pPr marL="0" algn="ctr" defTabSz="914400" rtl="0" eaLnBrk="1" fontAlgn="b" latinLnBrk="0" hangingPunct="1">
                        <a:lnSpc>
                          <a:spcPct val="150000"/>
                        </a:lnSpc>
                      </a:pPr>
                      <a:r>
                        <a:rPr lang="es-ES" sz="1100" u="none" strike="noStrike" kern="1200" dirty="0">
                          <a:solidFill>
                            <a:srgbClr val="002060"/>
                          </a:solidFill>
                          <a:effectLst/>
                          <a:latin typeface="Calibri" panose="020F0502020204030204" pitchFamily="34" charset="0"/>
                          <a:cs typeface="Calibri" panose="020F0502020204030204" pitchFamily="34" charset="0"/>
                        </a:rPr>
                        <a:t>4</a:t>
                      </a:r>
                      <a:endParaRPr lang="es-ES" sz="1100" b="0" i="0" u="none" strike="noStrike" kern="1200" dirty="0">
                        <a:solidFill>
                          <a:srgbClr val="002060"/>
                        </a:solidFill>
                        <a:effectLst/>
                        <a:latin typeface="Calibri" panose="020F0502020204030204" pitchFamily="34" charset="0"/>
                        <a:ea typeface="+mn-ea"/>
                        <a:cs typeface="Calibri" panose="020F0502020204030204" pitchFamily="34" charset="0"/>
                      </a:endParaRPr>
                    </a:p>
                  </a:txBody>
                  <a:tcPr marL="0" marR="0" marT="0" marB="0" anchor="ctr"/>
                </a:tc>
                <a:tc vMerge="1">
                  <a:txBody>
                    <a:bodyPr/>
                    <a:lstStyle/>
                    <a:p>
                      <a:endParaRPr lang="es-CO"/>
                    </a:p>
                  </a:txBody>
                  <a:tcPr/>
                </a:tc>
                <a:tc vMerge="1">
                  <a:txBody>
                    <a:bodyPr/>
                    <a:lstStyle/>
                    <a:p>
                      <a:endParaRPr lang="es-CO"/>
                    </a:p>
                  </a:txBody>
                  <a:tcPr/>
                </a:tc>
                <a:tc vMerge="1">
                  <a:txBody>
                    <a:bodyPr/>
                    <a:lstStyle/>
                    <a:p>
                      <a:endParaRPr lang="es-CO"/>
                    </a:p>
                  </a:txBody>
                  <a:tcPr/>
                </a:tc>
                <a:tc vMerge="1">
                  <a:txBody>
                    <a:bodyPr/>
                    <a:lstStyle/>
                    <a:p>
                      <a:endParaRPr lang="es-CO"/>
                    </a:p>
                  </a:txBody>
                  <a:tcPr/>
                </a:tc>
                <a:extLst>
                  <a:ext uri="{0D108BD9-81ED-4DB2-BD59-A6C34878D82A}">
                    <a16:rowId xmlns:a16="http://schemas.microsoft.com/office/drawing/2014/main" val="1626635168"/>
                  </a:ext>
                </a:extLst>
              </a:tr>
              <a:tr h="258312">
                <a:tc vMerge="1">
                  <a:txBody>
                    <a:bodyPr/>
                    <a:lstStyle/>
                    <a:p>
                      <a:pPr algn="l" rtl="0" fontAlgn="b">
                        <a:lnSpc>
                          <a:spcPct val="150000"/>
                        </a:lnSpc>
                      </a:pPr>
                      <a:endParaRPr lang="es-ES" sz="1300" b="0" i="0" u="none" strike="noStrike" dirty="0">
                        <a:solidFill>
                          <a:srgbClr val="002060"/>
                        </a:solidFill>
                        <a:effectLst/>
                        <a:latin typeface="Calibri"/>
                      </a:endParaRPr>
                    </a:p>
                  </a:txBody>
                  <a:tcPr marL="0" marR="0" marT="0" marB="0" anchor="ctr"/>
                </a:tc>
                <a:tc>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BOLSAS BARRIDO – RES. VEGETALES</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5 y 32</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vMerge="1">
                  <a:txBody>
                    <a:bodyPr/>
                    <a:lstStyle/>
                    <a:p>
                      <a:pPr algn="ctr" rtl="0" fontAlgn="b">
                        <a:lnSpc>
                          <a:spcPct val="150000"/>
                        </a:lnSpc>
                      </a:pPr>
                      <a:endParaRPr lang="es-CO" sz="1300" b="0" i="0" u="none" strike="noStrike" dirty="0">
                        <a:solidFill>
                          <a:srgbClr val="002060"/>
                        </a:solidFill>
                        <a:effectLst/>
                        <a:latin typeface="Calibri"/>
                      </a:endParaRPr>
                    </a:p>
                  </a:txBody>
                  <a:tcPr marL="0" marR="0" marT="0" marB="0" anchor="ctr"/>
                </a:tc>
                <a:tc vMerge="1">
                  <a:txBody>
                    <a:bodyPr/>
                    <a:lstStyle/>
                    <a:p>
                      <a:pPr algn="ctr" rtl="0" fontAlgn="b">
                        <a:lnSpc>
                          <a:spcPct val="150000"/>
                        </a:lnSpc>
                      </a:pPr>
                      <a:endParaRPr lang="es-ES" sz="1300" b="0" i="0" u="none" strike="noStrike" dirty="0">
                        <a:solidFill>
                          <a:srgbClr val="002060"/>
                        </a:solidFill>
                        <a:effectLst/>
                        <a:latin typeface="Calibri"/>
                      </a:endParaRPr>
                    </a:p>
                  </a:txBody>
                  <a:tcPr marL="0" marR="0" marT="0" marB="0" anchor="ctr"/>
                </a:tc>
                <a:tc vMerge="1">
                  <a:txBody>
                    <a:bodyPr/>
                    <a:lstStyle/>
                    <a:p>
                      <a:pPr algn="ctr" rtl="0" fontAlgn="b">
                        <a:lnSpc>
                          <a:spcPct val="150000"/>
                        </a:lnSpc>
                      </a:pPr>
                      <a:endParaRPr lang="es-ES" sz="1300" b="0" i="0" u="none" strike="noStrike" dirty="0">
                        <a:solidFill>
                          <a:srgbClr val="002060"/>
                        </a:solidFill>
                        <a:effectLst/>
                        <a:latin typeface="Calibri"/>
                      </a:endParaRPr>
                    </a:p>
                  </a:txBody>
                  <a:tcPr marL="0" marR="0" marT="0" marB="0" anchor="ctr"/>
                </a:tc>
                <a:tc vMerge="1">
                  <a:txBody>
                    <a:bodyPr/>
                    <a:lstStyle/>
                    <a:p>
                      <a:pPr algn="ctr" rtl="0" fontAlgn="b">
                        <a:lnSpc>
                          <a:spcPct val="150000"/>
                        </a:lnSpc>
                      </a:pPr>
                      <a:endParaRPr lang="es-ES" sz="1300" b="1" i="0" u="none" strike="noStrike" dirty="0">
                        <a:solidFill>
                          <a:srgbClr val="002060"/>
                        </a:solidFill>
                        <a:effectLst/>
                        <a:latin typeface="Calibri"/>
                      </a:endParaRPr>
                    </a:p>
                  </a:txBody>
                  <a:tcPr marL="0" marR="0" marT="0" marB="0" anchor="ctr"/>
                </a:tc>
                <a:extLst>
                  <a:ext uri="{0D108BD9-81ED-4DB2-BD59-A6C34878D82A}">
                    <a16:rowId xmlns:a16="http://schemas.microsoft.com/office/drawing/2014/main" val="10003"/>
                  </a:ext>
                </a:extLst>
              </a:tr>
              <a:tr h="258312">
                <a:tc vMerge="1">
                  <a:txBody>
                    <a:bodyPr/>
                    <a:lstStyle/>
                    <a:p>
                      <a:pPr algn="ctr" rtl="0" fontAlgn="b">
                        <a:lnSpc>
                          <a:spcPct val="150000"/>
                        </a:lnSpc>
                      </a:pPr>
                      <a:endParaRPr lang="es-ES" sz="1300" b="0" i="0" u="none" strike="noStrike" dirty="0">
                        <a:solidFill>
                          <a:srgbClr val="002060"/>
                        </a:solidFill>
                        <a:effectLst/>
                        <a:latin typeface="+mn-lt"/>
                      </a:endParaRPr>
                    </a:p>
                  </a:txBody>
                  <a:tcPr marL="0" marR="0" marT="0" marB="0" anchor="ctr"/>
                </a:tc>
                <a:tc>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DESCUENTO A CUENTAS CONTRATO</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tc>
                <a:tc>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22</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tc>
                <a:tc vMerge="1">
                  <a:txBody>
                    <a:bodyPr/>
                    <a:lstStyle/>
                    <a:p>
                      <a:pPr algn="ctr" rtl="0" fontAlgn="b">
                        <a:lnSpc>
                          <a:spcPct val="150000"/>
                        </a:lnSpc>
                      </a:pPr>
                      <a:endParaRPr lang="es-CO" sz="1300" b="0" i="0" u="none" strike="noStrike" dirty="0">
                        <a:solidFill>
                          <a:srgbClr val="002060"/>
                        </a:solidFill>
                        <a:effectLst/>
                        <a:latin typeface="Calibri"/>
                      </a:endParaRPr>
                    </a:p>
                  </a:txBody>
                  <a:tcPr marL="0" marR="0" marT="0" marB="0" anchor="ctr"/>
                </a:tc>
                <a:tc vMerge="1">
                  <a:txBody>
                    <a:bodyPr/>
                    <a:lstStyle/>
                    <a:p>
                      <a:pPr algn="ctr" rtl="0" fontAlgn="b">
                        <a:lnSpc>
                          <a:spcPct val="150000"/>
                        </a:lnSpc>
                      </a:pPr>
                      <a:endParaRPr lang="es-ES" sz="1300" b="0" i="0" u="none" strike="noStrike" dirty="0">
                        <a:solidFill>
                          <a:srgbClr val="002060"/>
                        </a:solidFill>
                        <a:effectLst/>
                        <a:latin typeface="Calibri"/>
                      </a:endParaRPr>
                    </a:p>
                  </a:txBody>
                  <a:tcPr marL="0" marR="0" marT="0" marB="0" anchor="ctr"/>
                </a:tc>
                <a:tc vMerge="1">
                  <a:txBody>
                    <a:bodyPr/>
                    <a:lstStyle/>
                    <a:p>
                      <a:pPr algn="ctr" rtl="0" fontAlgn="b">
                        <a:lnSpc>
                          <a:spcPct val="150000"/>
                        </a:lnSpc>
                      </a:pPr>
                      <a:endParaRPr lang="es-ES" sz="1300" b="0" i="0" u="none" strike="noStrike" dirty="0">
                        <a:solidFill>
                          <a:srgbClr val="002060"/>
                        </a:solidFill>
                        <a:effectLst/>
                        <a:latin typeface="Calibri"/>
                      </a:endParaRPr>
                    </a:p>
                  </a:txBody>
                  <a:tcPr marL="0" marR="0" marT="0" marB="0" anchor="ctr"/>
                </a:tc>
                <a:tc vMerge="1">
                  <a:txBody>
                    <a:bodyPr/>
                    <a:lstStyle/>
                    <a:p>
                      <a:pPr algn="ctr" rtl="0" fontAlgn="b">
                        <a:lnSpc>
                          <a:spcPct val="150000"/>
                        </a:lnSpc>
                      </a:pPr>
                      <a:endParaRPr lang="es-ES" sz="1300" b="1" i="0" u="none" strike="noStrike" dirty="0">
                        <a:solidFill>
                          <a:srgbClr val="002060"/>
                        </a:solidFill>
                        <a:effectLst/>
                        <a:latin typeface="Calibri"/>
                      </a:endParaRPr>
                    </a:p>
                  </a:txBody>
                  <a:tcPr marL="0" marR="0" marT="0" marB="0" anchor="ctr"/>
                </a:tc>
                <a:extLst>
                  <a:ext uri="{0D108BD9-81ED-4DB2-BD59-A6C34878D82A}">
                    <a16:rowId xmlns:a16="http://schemas.microsoft.com/office/drawing/2014/main" val="1400176250"/>
                  </a:ext>
                </a:extLst>
              </a:tr>
              <a:tr h="199760">
                <a:tc vMerge="1">
                  <a:txBody>
                    <a:bodyPr/>
                    <a:lstStyle/>
                    <a:p>
                      <a:pPr algn="ctr" rtl="0" fontAlgn="b">
                        <a:lnSpc>
                          <a:spcPct val="150000"/>
                        </a:lnSpc>
                      </a:pPr>
                      <a:endParaRPr lang="es-ES" sz="1300" b="0" i="0" u="none" strike="noStrike" dirty="0">
                        <a:solidFill>
                          <a:srgbClr val="002060"/>
                        </a:solidFill>
                        <a:effectLst/>
                        <a:latin typeface="+mn-lt"/>
                      </a:endParaRPr>
                    </a:p>
                  </a:txBody>
                  <a:tcPr marL="0" marR="0" marT="0" marB="0" anchor="ctr"/>
                </a:tc>
                <a:tc>
                  <a:txBody>
                    <a:bodyPr/>
                    <a:lstStyle/>
                    <a:p>
                      <a:pPr marL="0" algn="ctr" defTabSz="914400" rtl="0" eaLnBrk="1" fontAlgn="b" latinLnBrk="0" hangingPunct="1">
                        <a:lnSpc>
                          <a:spcPct val="150000"/>
                        </a:lnSpc>
                      </a:pPr>
                      <a:r>
                        <a:rPr lang="es-ES" sz="1100" u="none" strike="noStrike" kern="1200" dirty="0">
                          <a:solidFill>
                            <a:srgbClr val="002060"/>
                          </a:solidFill>
                          <a:effectLst/>
                          <a:latin typeface="Calibri" panose="020F0502020204030204" pitchFamily="34" charset="0"/>
                          <a:ea typeface="+mn-ea"/>
                          <a:cs typeface="Calibri" panose="020F0502020204030204" pitchFamily="34" charset="0"/>
                        </a:rPr>
                        <a:t>VERIFICACIPON AL INTERIOR DEL RSDJ</a:t>
                      </a:r>
                    </a:p>
                  </a:txBody>
                  <a:tcPr marL="0" marR="0" marT="0" marB="0" anchor="ctr">
                    <a:solidFill>
                      <a:schemeClr val="accent6">
                        <a:lumMod val="20000"/>
                        <a:lumOff val="80000"/>
                      </a:schemeClr>
                    </a:solidFill>
                  </a:tcPr>
                </a:tc>
                <a:tc>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35</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vMerge="1">
                  <a:txBody>
                    <a:bodyPr/>
                    <a:lstStyle/>
                    <a:p>
                      <a:pPr marL="0" algn="ctr" defTabSz="914400" rtl="0" eaLnBrk="1" fontAlgn="b" latinLnBrk="0" hangingPunct="1">
                        <a:lnSpc>
                          <a:spcPct val="150000"/>
                        </a:lnSpc>
                      </a:pPr>
                      <a:endParaRPr lang="es-CO" sz="1300" u="none" strike="noStrike" kern="1200" dirty="0">
                        <a:solidFill>
                          <a:schemeClr val="tx1"/>
                        </a:solidFill>
                        <a:effectLst/>
                        <a:latin typeface="+mn-lt"/>
                        <a:ea typeface="+mn-ea"/>
                        <a:cs typeface="+mn-cs"/>
                      </a:endParaRPr>
                    </a:p>
                  </a:txBody>
                  <a:tcPr marL="0" marR="0" marT="0" marB="0" anchor="ctr"/>
                </a:tc>
                <a:tc vMerge="1">
                  <a:txBody>
                    <a:bodyPr/>
                    <a:lstStyle/>
                    <a:p>
                      <a:pPr marL="0" algn="ctr" defTabSz="914400" rtl="0" eaLnBrk="1" fontAlgn="b" latinLnBrk="0" hangingPunct="1">
                        <a:lnSpc>
                          <a:spcPct val="150000"/>
                        </a:lnSpc>
                      </a:pPr>
                      <a:endParaRPr lang="es-ES" sz="1300" u="none" strike="noStrike" kern="1200" dirty="0">
                        <a:solidFill>
                          <a:schemeClr val="tx1"/>
                        </a:solidFill>
                        <a:effectLst/>
                        <a:latin typeface="+mn-lt"/>
                        <a:ea typeface="+mn-ea"/>
                        <a:cs typeface="+mn-cs"/>
                      </a:endParaRPr>
                    </a:p>
                  </a:txBody>
                  <a:tcPr marL="0" marR="0" marT="0" marB="0" anchor="ctr"/>
                </a:tc>
                <a:tc vMerge="1">
                  <a:txBody>
                    <a:bodyPr/>
                    <a:lstStyle/>
                    <a:p>
                      <a:pPr marL="0" algn="ctr" defTabSz="914400" rtl="0" eaLnBrk="1" fontAlgn="b" latinLnBrk="0" hangingPunct="1">
                        <a:lnSpc>
                          <a:spcPct val="150000"/>
                        </a:lnSpc>
                      </a:pPr>
                      <a:endParaRPr lang="es-ES" sz="1300" u="none" strike="noStrike" kern="1200" dirty="0">
                        <a:solidFill>
                          <a:schemeClr val="tx1"/>
                        </a:solidFill>
                        <a:effectLst/>
                        <a:latin typeface="+mn-lt"/>
                        <a:ea typeface="+mn-ea"/>
                        <a:cs typeface="+mn-cs"/>
                      </a:endParaRPr>
                    </a:p>
                  </a:txBody>
                  <a:tcPr marL="0" marR="0" marT="0" marB="0" anchor="ctr"/>
                </a:tc>
                <a:tc vMerge="1">
                  <a:txBody>
                    <a:bodyPr/>
                    <a:lstStyle/>
                    <a:p>
                      <a:pPr marL="0" algn="ctr" defTabSz="914400" rtl="0" eaLnBrk="1" fontAlgn="b" latinLnBrk="0" hangingPunct="1">
                        <a:lnSpc>
                          <a:spcPct val="150000"/>
                        </a:lnSpc>
                      </a:pPr>
                      <a:endParaRPr lang="es-ES" sz="1300" u="none" strike="noStrike" kern="1200" dirty="0">
                        <a:solidFill>
                          <a:schemeClr val="tx1"/>
                        </a:solidFill>
                        <a:effectLst/>
                        <a:latin typeface="+mn-lt"/>
                        <a:ea typeface="+mn-ea"/>
                        <a:cs typeface="+mn-cs"/>
                      </a:endParaRPr>
                    </a:p>
                  </a:txBody>
                  <a:tcPr marL="0" marR="0" marT="0" marB="0" anchor="ctr"/>
                </a:tc>
                <a:extLst>
                  <a:ext uri="{0D108BD9-81ED-4DB2-BD59-A6C34878D82A}">
                    <a16:rowId xmlns:a16="http://schemas.microsoft.com/office/drawing/2014/main" val="66659449"/>
                  </a:ext>
                </a:extLst>
              </a:tr>
              <a:tr h="258312">
                <a:tc rowSpan="3">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BARRIDO Y LIMPIEZA</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noFill/>
                  </a:tcPr>
                </a:tc>
                <a:tc>
                  <a:txBody>
                    <a:bodyPr/>
                    <a:lstStyle/>
                    <a:p>
                      <a:pPr marL="0" marR="0" lvl="0" indent="0" algn="ctr" defTabSz="914400" rtl="0" eaLnBrk="1" fontAlgn="b" latinLnBrk="0" hangingPunct="1">
                        <a:lnSpc>
                          <a:spcPct val="150000"/>
                        </a:lnSpc>
                        <a:spcBef>
                          <a:spcPts val="0"/>
                        </a:spcBef>
                        <a:spcAft>
                          <a:spcPts val="0"/>
                        </a:spcAft>
                        <a:buClrTx/>
                        <a:buSzTx/>
                        <a:buFontTx/>
                        <a:buNone/>
                        <a:tabLst/>
                        <a:defRPr/>
                      </a:pPr>
                      <a:r>
                        <a:rPr lang="es-ES" sz="1100" u="none" strike="noStrike" dirty="0">
                          <a:solidFill>
                            <a:srgbClr val="002060"/>
                          </a:solidFill>
                          <a:effectLst/>
                          <a:latin typeface="Calibri" panose="020F0502020204030204" pitchFamily="34" charset="0"/>
                          <a:cs typeface="Calibri" panose="020F0502020204030204" pitchFamily="34" charset="0"/>
                        </a:rPr>
                        <a:t>BARRIDO MANUAL</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noFill/>
                  </a:tcPr>
                </a:tc>
                <a:tc>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7</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noFill/>
                  </a:tcPr>
                </a:tc>
                <a:tc rowSpan="3">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1.102</a:t>
                      </a:r>
                      <a:endParaRPr lang="es-CO"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noFill/>
                  </a:tcPr>
                </a:tc>
                <a:tc rowSpan="3">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468</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noFill/>
                  </a:tcPr>
                </a:tc>
                <a:tc rowSpan="3">
                  <a:txBody>
                    <a:bodyPr/>
                    <a:lstStyle/>
                    <a:p>
                      <a:pPr marL="0" algn="ctr" defTabSz="914400" rtl="0" eaLnBrk="1" fontAlgn="b" latinLnBrk="0" hangingPunct="1">
                        <a:lnSpc>
                          <a:spcPct val="150000"/>
                        </a:lnSpc>
                      </a:pPr>
                      <a:r>
                        <a:rPr lang="es-ES" sz="1100" u="none" strike="noStrike" kern="1200" dirty="0">
                          <a:solidFill>
                            <a:srgbClr val="002060"/>
                          </a:solidFill>
                          <a:effectLst/>
                          <a:latin typeface="Calibri" panose="020F0502020204030204" pitchFamily="34" charset="0"/>
                          <a:cs typeface="Calibri" panose="020F0502020204030204" pitchFamily="34" charset="0"/>
                        </a:rPr>
                        <a:t>1.077</a:t>
                      </a:r>
                      <a:endParaRPr lang="es-ES" sz="1100" b="0" i="0" u="none" strike="noStrike" kern="1200" dirty="0">
                        <a:solidFill>
                          <a:srgbClr val="002060"/>
                        </a:solidFill>
                        <a:effectLst/>
                        <a:latin typeface="Calibri" panose="020F0502020204030204" pitchFamily="34" charset="0"/>
                        <a:ea typeface="+mn-ea"/>
                        <a:cs typeface="Calibri" panose="020F0502020204030204" pitchFamily="34" charset="0"/>
                      </a:endParaRPr>
                    </a:p>
                  </a:txBody>
                  <a:tcPr marL="0" marR="0" marT="0" marB="0" anchor="ctr">
                    <a:noFill/>
                  </a:tcPr>
                </a:tc>
                <a:tc rowSpan="3">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43,5%</a:t>
                      </a:r>
                      <a:endParaRPr lang="es-ES" sz="1100" b="1"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noFill/>
                  </a:tcPr>
                </a:tc>
                <a:extLst>
                  <a:ext uri="{0D108BD9-81ED-4DB2-BD59-A6C34878D82A}">
                    <a16:rowId xmlns:a16="http://schemas.microsoft.com/office/drawing/2014/main" val="3674210074"/>
                  </a:ext>
                </a:extLst>
              </a:tr>
              <a:tr h="258312">
                <a:tc vMerge="1">
                  <a:txBody>
                    <a:bodyPr/>
                    <a:lstStyle/>
                    <a:p>
                      <a:pPr algn="ctr" rtl="0" fontAlgn="b">
                        <a:lnSpc>
                          <a:spcPct val="150000"/>
                        </a:lnSpc>
                      </a:pPr>
                      <a:endParaRPr lang="es-ES" sz="1300" b="0" i="0" u="none" strike="noStrike" dirty="0">
                        <a:solidFill>
                          <a:srgbClr val="002060"/>
                        </a:solidFill>
                        <a:effectLst/>
                        <a:latin typeface="+mn-lt"/>
                      </a:endParaRPr>
                    </a:p>
                  </a:txBody>
                  <a:tcPr marL="0" marR="0" marT="0"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ES" sz="1100" u="none" strike="noStrike" dirty="0">
                          <a:solidFill>
                            <a:srgbClr val="002060"/>
                          </a:solidFill>
                          <a:effectLst/>
                          <a:latin typeface="Calibri" panose="020F0502020204030204" pitchFamily="34" charset="0"/>
                          <a:cs typeface="Calibri" panose="020F0502020204030204" pitchFamily="34" charset="0"/>
                        </a:rPr>
                        <a:t>BARRIDO MECÁNICO</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noFill/>
                  </a:tcPr>
                </a:tc>
                <a:tc>
                  <a:txBody>
                    <a:bodyPr/>
                    <a:lstStyle/>
                    <a:p>
                      <a:pPr algn="ctr" rtl="0" fontAlgn="b">
                        <a:lnSpc>
                          <a:spcPct val="100000"/>
                        </a:lnSpc>
                      </a:pPr>
                      <a:r>
                        <a:rPr lang="es-ES" sz="1100" u="none" strike="noStrike" dirty="0">
                          <a:solidFill>
                            <a:srgbClr val="002060"/>
                          </a:solidFill>
                          <a:effectLst/>
                          <a:latin typeface="Calibri" panose="020F0502020204030204" pitchFamily="34" charset="0"/>
                          <a:cs typeface="Calibri" panose="020F0502020204030204" pitchFamily="34" charset="0"/>
                        </a:rPr>
                        <a:t>8</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noFill/>
                  </a:tcPr>
                </a:tc>
                <a:tc vMerge="1">
                  <a:txBody>
                    <a:bodyPr/>
                    <a:lstStyle/>
                    <a:p>
                      <a:pPr algn="ctr" rtl="0" fontAlgn="b">
                        <a:lnSpc>
                          <a:spcPct val="150000"/>
                        </a:lnSpc>
                      </a:pPr>
                      <a:endParaRPr lang="es-CO" sz="1300" b="0" i="0" u="none" strike="noStrike" dirty="0">
                        <a:solidFill>
                          <a:srgbClr val="002060"/>
                        </a:solidFill>
                        <a:effectLst/>
                        <a:latin typeface="Calibri"/>
                      </a:endParaRPr>
                    </a:p>
                  </a:txBody>
                  <a:tcPr marL="0" marR="0" marT="0" marB="0" anchor="ctr"/>
                </a:tc>
                <a:tc vMerge="1">
                  <a:txBody>
                    <a:bodyPr/>
                    <a:lstStyle/>
                    <a:p>
                      <a:pPr algn="ctr" rtl="0" fontAlgn="b">
                        <a:lnSpc>
                          <a:spcPct val="150000"/>
                        </a:lnSpc>
                      </a:pPr>
                      <a:endParaRPr lang="es-ES" sz="1300" b="0" i="0" u="none" strike="noStrike" dirty="0">
                        <a:solidFill>
                          <a:srgbClr val="002060"/>
                        </a:solidFill>
                        <a:effectLst/>
                        <a:latin typeface="Calibri"/>
                      </a:endParaRPr>
                    </a:p>
                  </a:txBody>
                  <a:tcPr marL="0" marR="0" marT="0" marB="0" anchor="ctr"/>
                </a:tc>
                <a:tc vMerge="1">
                  <a:txBody>
                    <a:bodyPr/>
                    <a:lstStyle/>
                    <a:p>
                      <a:pPr marL="0" algn="ctr" defTabSz="914400" rtl="0" eaLnBrk="1" fontAlgn="b" latinLnBrk="0" hangingPunct="1">
                        <a:lnSpc>
                          <a:spcPct val="150000"/>
                        </a:lnSpc>
                      </a:pPr>
                      <a:endParaRPr lang="es-ES" sz="1300" b="0" i="0" u="none" strike="noStrike" kern="1200" dirty="0">
                        <a:solidFill>
                          <a:srgbClr val="002060"/>
                        </a:solidFill>
                        <a:effectLst/>
                        <a:latin typeface="Calibri"/>
                        <a:ea typeface="+mn-ea"/>
                        <a:cs typeface="+mn-cs"/>
                      </a:endParaRPr>
                    </a:p>
                  </a:txBody>
                  <a:tcPr marL="0" marR="0" marT="0" marB="0" anchor="ctr"/>
                </a:tc>
                <a:tc vMerge="1">
                  <a:txBody>
                    <a:bodyPr/>
                    <a:lstStyle/>
                    <a:p>
                      <a:pPr algn="ctr" rtl="0" fontAlgn="b">
                        <a:lnSpc>
                          <a:spcPct val="150000"/>
                        </a:lnSpc>
                      </a:pPr>
                      <a:endParaRPr lang="es-ES" sz="1300" b="1" i="0" u="none" strike="noStrike" dirty="0">
                        <a:solidFill>
                          <a:srgbClr val="002060"/>
                        </a:solidFill>
                        <a:effectLst/>
                        <a:latin typeface="Calibri"/>
                      </a:endParaRPr>
                    </a:p>
                  </a:txBody>
                  <a:tcPr marL="0" marR="0" marT="0" marB="0" anchor="ctr"/>
                </a:tc>
                <a:extLst>
                  <a:ext uri="{0D108BD9-81ED-4DB2-BD59-A6C34878D82A}">
                    <a16:rowId xmlns:a16="http://schemas.microsoft.com/office/drawing/2014/main" val="10002"/>
                  </a:ext>
                </a:extLst>
              </a:tr>
              <a:tr h="216331">
                <a:tc vMerge="1">
                  <a:txBody>
                    <a:bodyPr/>
                    <a:lstStyle/>
                    <a:p>
                      <a:pPr marL="0" marR="0" lvl="0" indent="0" algn="l" defTabSz="914400" rtl="0" eaLnBrk="1" fontAlgn="b" latinLnBrk="0" hangingPunct="1">
                        <a:lnSpc>
                          <a:spcPct val="100000"/>
                        </a:lnSpc>
                        <a:spcBef>
                          <a:spcPts val="0"/>
                        </a:spcBef>
                        <a:spcAft>
                          <a:spcPts val="0"/>
                        </a:spcAft>
                        <a:buClrTx/>
                        <a:buSzTx/>
                        <a:buFontTx/>
                        <a:buNone/>
                        <a:tabLst/>
                        <a:defRPr/>
                      </a:pPr>
                      <a:endParaRPr lang="es-ES" sz="1300" b="0" i="0" u="none" strike="noStrike" dirty="0">
                        <a:solidFill>
                          <a:srgbClr val="002060"/>
                        </a:solidFill>
                        <a:effectLst/>
                        <a:latin typeface="+mn-lt"/>
                      </a:endParaRPr>
                    </a:p>
                  </a:txBody>
                  <a:tcPr marL="0" marR="0" marT="0"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ES" sz="1100" u="none" strike="noStrike" dirty="0">
                          <a:solidFill>
                            <a:srgbClr val="002060"/>
                          </a:solidFill>
                          <a:effectLst/>
                          <a:latin typeface="Calibri" panose="020F0502020204030204" pitchFamily="34" charset="0"/>
                          <a:cs typeface="Calibri" panose="020F0502020204030204" pitchFamily="34" charset="0"/>
                        </a:rPr>
                        <a:t>CUARTELILLO</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noFill/>
                  </a:tcPr>
                </a:tc>
                <a:tc>
                  <a:txBody>
                    <a:bodyPr/>
                    <a:lstStyle/>
                    <a:p>
                      <a:pPr algn="ctr" rtl="0" fontAlgn="b">
                        <a:lnSpc>
                          <a:spcPct val="100000"/>
                        </a:lnSpc>
                      </a:pPr>
                      <a:r>
                        <a:rPr lang="es-ES" sz="1100" u="none" strike="noStrike" dirty="0">
                          <a:solidFill>
                            <a:srgbClr val="002060"/>
                          </a:solidFill>
                          <a:effectLst/>
                          <a:latin typeface="Calibri" panose="020F0502020204030204" pitchFamily="34" charset="0"/>
                          <a:cs typeface="Calibri" panose="020F0502020204030204" pitchFamily="34" charset="0"/>
                        </a:rPr>
                        <a:t>14</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noFill/>
                  </a:tcPr>
                </a:tc>
                <a:tc vMerge="1">
                  <a:txBody>
                    <a:bodyPr/>
                    <a:lstStyle/>
                    <a:p>
                      <a:pPr algn="ctr" rtl="0" fontAlgn="b">
                        <a:lnSpc>
                          <a:spcPct val="100000"/>
                        </a:lnSpc>
                      </a:pPr>
                      <a:endParaRPr lang="es-CO" sz="1300" b="0" i="0" u="none" strike="noStrike" dirty="0">
                        <a:solidFill>
                          <a:srgbClr val="002060"/>
                        </a:solidFill>
                        <a:effectLst/>
                        <a:latin typeface="Calibri"/>
                      </a:endParaRPr>
                    </a:p>
                  </a:txBody>
                  <a:tcPr marL="0" marR="0" marT="0" marB="0" anchor="ctr"/>
                </a:tc>
                <a:tc vMerge="1">
                  <a:txBody>
                    <a:bodyPr/>
                    <a:lstStyle/>
                    <a:p>
                      <a:pPr algn="ctr" rtl="0" fontAlgn="b">
                        <a:lnSpc>
                          <a:spcPct val="100000"/>
                        </a:lnSpc>
                      </a:pPr>
                      <a:endParaRPr lang="es-ES" sz="1300" b="0" i="0" u="none" strike="noStrike" dirty="0">
                        <a:solidFill>
                          <a:srgbClr val="002060"/>
                        </a:solidFill>
                        <a:effectLst/>
                        <a:latin typeface="Calibri"/>
                      </a:endParaRPr>
                    </a:p>
                  </a:txBody>
                  <a:tcPr marL="0" marR="0" marT="0" marB="0" anchor="ctr"/>
                </a:tc>
                <a:tc vMerge="1">
                  <a:txBody>
                    <a:bodyPr/>
                    <a:lstStyle/>
                    <a:p>
                      <a:pPr marL="0" algn="ctr" defTabSz="914400" rtl="0" eaLnBrk="1" fontAlgn="b" latinLnBrk="0" hangingPunct="1">
                        <a:lnSpc>
                          <a:spcPct val="100000"/>
                        </a:lnSpc>
                      </a:pPr>
                      <a:endParaRPr lang="es-ES" sz="1300" b="0" i="0" u="none" strike="noStrike" kern="1200" dirty="0">
                        <a:solidFill>
                          <a:srgbClr val="002060"/>
                        </a:solidFill>
                        <a:effectLst/>
                        <a:latin typeface="Calibri"/>
                        <a:ea typeface="+mn-ea"/>
                        <a:cs typeface="+mn-cs"/>
                      </a:endParaRPr>
                    </a:p>
                  </a:txBody>
                  <a:tcPr marL="0" marR="0" marT="0" marB="0" anchor="ctr"/>
                </a:tc>
                <a:tc vMerge="1">
                  <a:txBody>
                    <a:bodyPr/>
                    <a:lstStyle/>
                    <a:p>
                      <a:pPr algn="ctr" rtl="0" fontAlgn="b">
                        <a:lnSpc>
                          <a:spcPct val="100000"/>
                        </a:lnSpc>
                      </a:pPr>
                      <a:endParaRPr lang="es-ES" sz="1300" b="1" i="0" u="none" strike="noStrike" dirty="0">
                        <a:solidFill>
                          <a:srgbClr val="002060"/>
                        </a:solidFill>
                        <a:effectLst/>
                        <a:latin typeface="Calibri"/>
                      </a:endParaRPr>
                    </a:p>
                  </a:txBody>
                  <a:tcPr marL="0" marR="0" marT="0" marB="0" anchor="ctr"/>
                </a:tc>
                <a:extLst>
                  <a:ext uri="{0D108BD9-81ED-4DB2-BD59-A6C34878D82A}">
                    <a16:rowId xmlns:a16="http://schemas.microsoft.com/office/drawing/2014/main" val="2307062242"/>
                  </a:ext>
                </a:extLst>
              </a:tr>
              <a:tr h="209061">
                <a:tc rowSpan="4">
                  <a:txBody>
                    <a:bodyPr/>
                    <a:lstStyle/>
                    <a:p>
                      <a:pPr marL="0" marR="0" lvl="0" indent="0" algn="ctr" defTabSz="914400" rtl="0" eaLnBrk="1" fontAlgn="b" latinLnBrk="0" hangingPunct="1">
                        <a:lnSpc>
                          <a:spcPct val="150000"/>
                        </a:lnSpc>
                        <a:spcBef>
                          <a:spcPts val="0"/>
                        </a:spcBef>
                        <a:spcAft>
                          <a:spcPts val="0"/>
                        </a:spcAft>
                        <a:buClrTx/>
                        <a:buSzTx/>
                        <a:buFontTx/>
                        <a:buNone/>
                        <a:tabLst/>
                        <a:defRPr/>
                      </a:pPr>
                      <a:r>
                        <a:rPr lang="es-ES" sz="1100" u="none" strike="noStrike" dirty="0">
                          <a:solidFill>
                            <a:srgbClr val="002060"/>
                          </a:solidFill>
                          <a:effectLst/>
                          <a:latin typeface="Calibri" panose="020F0502020204030204" pitchFamily="34" charset="0"/>
                          <a:cs typeface="Calibri" panose="020F0502020204030204" pitchFamily="34" charset="0"/>
                        </a:rPr>
                        <a:t>COSTO LIMPIEZA URBANA  SUSCRIPTOR</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a:txBody>
                    <a:bodyPr/>
                    <a:lstStyle/>
                    <a:p>
                      <a:pPr algn="ctr" rtl="0" fontAlgn="b">
                        <a:lnSpc>
                          <a:spcPct val="100000"/>
                        </a:lnSpc>
                      </a:pPr>
                      <a:r>
                        <a:rPr lang="es-ES" sz="1100" u="none" strike="noStrike" dirty="0">
                          <a:solidFill>
                            <a:srgbClr val="002060"/>
                          </a:solidFill>
                          <a:effectLst/>
                          <a:latin typeface="Calibri" panose="020F0502020204030204" pitchFamily="34" charset="0"/>
                          <a:cs typeface="Calibri" panose="020F0502020204030204" pitchFamily="34" charset="0"/>
                        </a:rPr>
                        <a:t>LAVADO PGIRS</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a:txBody>
                    <a:bodyPr/>
                    <a:lstStyle/>
                    <a:p>
                      <a:pPr algn="ctr" rtl="0" fontAlgn="b">
                        <a:lnSpc>
                          <a:spcPct val="100000"/>
                        </a:lnSpc>
                      </a:pPr>
                      <a:r>
                        <a:rPr lang="es-ES" sz="1100" u="none" strike="noStrike" dirty="0">
                          <a:solidFill>
                            <a:srgbClr val="002060"/>
                          </a:solidFill>
                          <a:effectLst/>
                          <a:latin typeface="Calibri" panose="020F0502020204030204" pitchFamily="34" charset="0"/>
                          <a:cs typeface="Calibri" panose="020F0502020204030204" pitchFamily="34" charset="0"/>
                        </a:rPr>
                        <a:t>9</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rowSpan="4">
                  <a:txBody>
                    <a:bodyPr/>
                    <a:lstStyle/>
                    <a:p>
                      <a:pPr algn="ctr" rtl="0" fontAlgn="b">
                        <a:lnSpc>
                          <a:spcPct val="100000"/>
                        </a:lnSpc>
                      </a:pPr>
                      <a:r>
                        <a:rPr lang="es-ES" sz="1100" u="none" strike="noStrike" dirty="0">
                          <a:solidFill>
                            <a:srgbClr val="002060"/>
                          </a:solidFill>
                          <a:effectLst/>
                          <a:latin typeface="Calibri" panose="020F0502020204030204" pitchFamily="34" charset="0"/>
                          <a:cs typeface="Calibri" panose="020F0502020204030204" pitchFamily="34" charset="0"/>
                        </a:rPr>
                        <a:t>2.499</a:t>
                      </a:r>
                      <a:endParaRPr lang="es-CO"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rowSpan="4">
                  <a:txBody>
                    <a:bodyPr/>
                    <a:lstStyle/>
                    <a:p>
                      <a:pPr algn="ctr" rtl="0" fontAlgn="b">
                        <a:lnSpc>
                          <a:spcPct val="100000"/>
                        </a:lnSpc>
                      </a:pPr>
                      <a:r>
                        <a:rPr lang="es-ES" sz="1100" u="none" strike="noStrike" dirty="0">
                          <a:solidFill>
                            <a:srgbClr val="002060"/>
                          </a:solidFill>
                          <a:effectLst/>
                          <a:latin typeface="Calibri" panose="020F0502020204030204" pitchFamily="34" charset="0"/>
                          <a:cs typeface="Calibri" panose="020F0502020204030204" pitchFamily="34" charset="0"/>
                        </a:rPr>
                        <a:t>263</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rowSpan="4">
                  <a:txBody>
                    <a:bodyPr/>
                    <a:lstStyle/>
                    <a:p>
                      <a:pPr marL="0" algn="ctr" defTabSz="914400" rtl="0" eaLnBrk="1" fontAlgn="b" latinLnBrk="0" hangingPunct="1">
                        <a:lnSpc>
                          <a:spcPct val="100000"/>
                        </a:lnSpc>
                      </a:pPr>
                      <a:r>
                        <a:rPr lang="es-ES" sz="1100" u="none" strike="noStrike" kern="1200" dirty="0">
                          <a:solidFill>
                            <a:srgbClr val="002060"/>
                          </a:solidFill>
                          <a:effectLst/>
                          <a:latin typeface="Calibri" panose="020F0502020204030204" pitchFamily="34" charset="0"/>
                          <a:cs typeface="Calibri" panose="020F0502020204030204" pitchFamily="34" charset="0"/>
                        </a:rPr>
                        <a:t>1.077</a:t>
                      </a:r>
                      <a:endParaRPr lang="es-ES" sz="1100" b="0" i="0" u="none" strike="noStrike" kern="1200" dirty="0">
                        <a:solidFill>
                          <a:srgbClr val="002060"/>
                        </a:solidFill>
                        <a:effectLst/>
                        <a:latin typeface="Calibri" panose="020F0502020204030204" pitchFamily="34" charset="0"/>
                        <a:ea typeface="+mn-ea"/>
                        <a:cs typeface="Calibri" panose="020F0502020204030204" pitchFamily="34" charset="0"/>
                      </a:endParaRPr>
                    </a:p>
                  </a:txBody>
                  <a:tcPr marL="0" marR="0" marT="0" marB="0" anchor="ctr">
                    <a:solidFill>
                      <a:schemeClr val="accent6">
                        <a:lumMod val="20000"/>
                        <a:lumOff val="80000"/>
                      </a:schemeClr>
                    </a:solidFill>
                  </a:tcPr>
                </a:tc>
                <a:tc rowSpan="4">
                  <a:txBody>
                    <a:bodyPr/>
                    <a:lstStyle/>
                    <a:p>
                      <a:pPr algn="ctr" rtl="0" fontAlgn="b">
                        <a:lnSpc>
                          <a:spcPct val="100000"/>
                        </a:lnSpc>
                      </a:pPr>
                      <a:r>
                        <a:rPr lang="es-ES" sz="1100" u="none" strike="noStrike" dirty="0">
                          <a:solidFill>
                            <a:srgbClr val="002060"/>
                          </a:solidFill>
                          <a:effectLst/>
                          <a:latin typeface="Calibri" panose="020F0502020204030204" pitchFamily="34" charset="0"/>
                          <a:cs typeface="Calibri" panose="020F0502020204030204" pitchFamily="34" charset="0"/>
                        </a:rPr>
                        <a:t>24,4%</a:t>
                      </a:r>
                      <a:endParaRPr lang="es-ES" sz="1100" b="1"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extLst>
                  <a:ext uri="{0D108BD9-81ED-4DB2-BD59-A6C34878D82A}">
                    <a16:rowId xmlns:a16="http://schemas.microsoft.com/office/drawing/2014/main" val="1681665366"/>
                  </a:ext>
                </a:extLst>
              </a:tr>
              <a:tr h="258312">
                <a:tc vMerge="1">
                  <a:txBody>
                    <a:bodyPr/>
                    <a:lstStyle/>
                    <a:p>
                      <a:pPr marL="0" marR="0" lvl="0" indent="0" algn="l" defTabSz="914400" rtl="0" eaLnBrk="1" fontAlgn="b" latinLnBrk="0" hangingPunct="1">
                        <a:lnSpc>
                          <a:spcPct val="150000"/>
                        </a:lnSpc>
                        <a:spcBef>
                          <a:spcPts val="0"/>
                        </a:spcBef>
                        <a:spcAft>
                          <a:spcPts val="0"/>
                        </a:spcAft>
                        <a:buClrTx/>
                        <a:buSzTx/>
                        <a:buFontTx/>
                        <a:buNone/>
                        <a:tabLst/>
                        <a:defRPr/>
                      </a:pPr>
                      <a:endParaRPr lang="es-ES" sz="1300" b="0" i="0" u="none" strike="noStrike" dirty="0">
                        <a:solidFill>
                          <a:srgbClr val="002060"/>
                        </a:solidFill>
                        <a:effectLst/>
                        <a:latin typeface="+mn-lt"/>
                      </a:endParaRPr>
                    </a:p>
                  </a:txBody>
                  <a:tcPr marL="0" marR="0" marT="0" marB="0" anchor="ctr"/>
                </a:tc>
                <a:tc>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INST. Y MTTO CESTAS</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10, 11 y 28</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vMerge="1">
                  <a:txBody>
                    <a:bodyPr/>
                    <a:lstStyle/>
                    <a:p>
                      <a:pPr algn="ctr" rtl="0" fontAlgn="b">
                        <a:lnSpc>
                          <a:spcPct val="150000"/>
                        </a:lnSpc>
                      </a:pPr>
                      <a:endParaRPr lang="es-CO" sz="1300" b="0" i="0" u="none" strike="noStrike" dirty="0">
                        <a:solidFill>
                          <a:srgbClr val="002060"/>
                        </a:solidFill>
                        <a:effectLst/>
                        <a:latin typeface="Calibri"/>
                      </a:endParaRPr>
                    </a:p>
                  </a:txBody>
                  <a:tcPr marL="0" marR="0" marT="0" marB="0" anchor="ctr"/>
                </a:tc>
                <a:tc vMerge="1">
                  <a:txBody>
                    <a:bodyPr/>
                    <a:lstStyle/>
                    <a:p>
                      <a:pPr algn="ctr" rtl="0" fontAlgn="b">
                        <a:lnSpc>
                          <a:spcPct val="150000"/>
                        </a:lnSpc>
                      </a:pPr>
                      <a:endParaRPr lang="es-ES" sz="1300" b="0" i="0" u="none" strike="noStrike" dirty="0">
                        <a:solidFill>
                          <a:srgbClr val="002060"/>
                        </a:solidFill>
                        <a:effectLst/>
                        <a:latin typeface="Calibri"/>
                      </a:endParaRPr>
                    </a:p>
                  </a:txBody>
                  <a:tcPr marL="0" marR="0" marT="0" marB="0" anchor="ctr"/>
                </a:tc>
                <a:tc vMerge="1">
                  <a:txBody>
                    <a:bodyPr/>
                    <a:lstStyle/>
                    <a:p>
                      <a:pPr marL="0" algn="ctr" defTabSz="914400" rtl="0" eaLnBrk="1" fontAlgn="b" latinLnBrk="0" hangingPunct="1">
                        <a:lnSpc>
                          <a:spcPct val="150000"/>
                        </a:lnSpc>
                      </a:pPr>
                      <a:endParaRPr lang="es-ES" sz="1300" b="0" i="0" u="none" strike="noStrike" kern="1200" dirty="0">
                        <a:solidFill>
                          <a:srgbClr val="002060"/>
                        </a:solidFill>
                        <a:effectLst/>
                        <a:latin typeface="Calibri"/>
                        <a:ea typeface="+mn-ea"/>
                        <a:cs typeface="+mn-cs"/>
                      </a:endParaRPr>
                    </a:p>
                  </a:txBody>
                  <a:tcPr marL="0" marR="0" marT="0" marB="0" anchor="ctr"/>
                </a:tc>
                <a:tc vMerge="1">
                  <a:txBody>
                    <a:bodyPr/>
                    <a:lstStyle/>
                    <a:p>
                      <a:pPr algn="ctr" rtl="0" fontAlgn="b">
                        <a:lnSpc>
                          <a:spcPct val="150000"/>
                        </a:lnSpc>
                      </a:pPr>
                      <a:endParaRPr lang="es-ES" sz="1300" b="1" i="0" u="none" strike="noStrike" dirty="0">
                        <a:solidFill>
                          <a:srgbClr val="002060"/>
                        </a:solidFill>
                        <a:effectLst/>
                        <a:latin typeface="Calibri"/>
                      </a:endParaRPr>
                    </a:p>
                  </a:txBody>
                  <a:tcPr marL="0" marR="0" marT="0" marB="0" anchor="ctr"/>
                </a:tc>
                <a:extLst>
                  <a:ext uri="{0D108BD9-81ED-4DB2-BD59-A6C34878D82A}">
                    <a16:rowId xmlns:a16="http://schemas.microsoft.com/office/drawing/2014/main" val="3896255396"/>
                  </a:ext>
                </a:extLst>
              </a:tr>
              <a:tr h="258312">
                <a:tc vMerge="1">
                  <a:txBody>
                    <a:bodyPr/>
                    <a:lstStyle/>
                    <a:p>
                      <a:pPr algn="l" rtl="0" fontAlgn="b">
                        <a:lnSpc>
                          <a:spcPct val="150000"/>
                        </a:lnSpc>
                      </a:pPr>
                      <a:endParaRPr lang="es-ES" sz="1300" b="0" i="0" u="none" strike="noStrike" dirty="0">
                        <a:solidFill>
                          <a:srgbClr val="002060"/>
                        </a:solidFill>
                        <a:effectLst/>
                        <a:latin typeface="Calibri"/>
                      </a:endParaRPr>
                    </a:p>
                  </a:txBody>
                  <a:tcPr marL="0" marR="0" marT="0" marB="0" anchor="ctr"/>
                </a:tc>
                <a:tc>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CORTE DE CÉSPED</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15 y 16</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vMerge="1">
                  <a:txBody>
                    <a:bodyPr/>
                    <a:lstStyle/>
                    <a:p>
                      <a:pPr algn="ctr" rtl="0" fontAlgn="b">
                        <a:lnSpc>
                          <a:spcPct val="150000"/>
                        </a:lnSpc>
                      </a:pPr>
                      <a:endParaRPr lang="es-CO" sz="1300" b="0" i="0" u="none" strike="noStrike" dirty="0">
                        <a:solidFill>
                          <a:srgbClr val="002060"/>
                        </a:solidFill>
                        <a:effectLst/>
                        <a:latin typeface="Calibri"/>
                      </a:endParaRPr>
                    </a:p>
                  </a:txBody>
                  <a:tcPr marL="0" marR="0" marT="0" marB="0" anchor="ctr"/>
                </a:tc>
                <a:tc vMerge="1">
                  <a:txBody>
                    <a:bodyPr/>
                    <a:lstStyle/>
                    <a:p>
                      <a:pPr algn="ctr" rtl="0" fontAlgn="b">
                        <a:lnSpc>
                          <a:spcPct val="150000"/>
                        </a:lnSpc>
                      </a:pPr>
                      <a:endParaRPr lang="es-ES" sz="1300" b="0" i="0" u="none" strike="noStrike" dirty="0">
                        <a:solidFill>
                          <a:srgbClr val="002060"/>
                        </a:solidFill>
                        <a:effectLst/>
                        <a:latin typeface="Calibri"/>
                      </a:endParaRPr>
                    </a:p>
                  </a:txBody>
                  <a:tcPr marL="0" marR="0" marT="0" marB="0" anchor="ctr"/>
                </a:tc>
                <a:tc vMerge="1">
                  <a:txBody>
                    <a:bodyPr/>
                    <a:lstStyle/>
                    <a:p>
                      <a:pPr algn="ctr" rtl="0" fontAlgn="b">
                        <a:lnSpc>
                          <a:spcPct val="150000"/>
                        </a:lnSpc>
                      </a:pPr>
                      <a:endParaRPr lang="es-ES" sz="1300" b="0" i="0" u="none" strike="noStrike" dirty="0">
                        <a:solidFill>
                          <a:srgbClr val="002060"/>
                        </a:solidFill>
                        <a:effectLst/>
                        <a:latin typeface="Calibri"/>
                      </a:endParaRPr>
                    </a:p>
                  </a:txBody>
                  <a:tcPr marL="0" marR="0" marT="0" marB="0" anchor="ctr"/>
                </a:tc>
                <a:tc vMerge="1">
                  <a:txBody>
                    <a:bodyPr/>
                    <a:lstStyle/>
                    <a:p>
                      <a:pPr algn="ctr" rtl="0" fontAlgn="b">
                        <a:lnSpc>
                          <a:spcPct val="150000"/>
                        </a:lnSpc>
                      </a:pPr>
                      <a:endParaRPr lang="es-ES" sz="1300" b="1" i="0" u="none" strike="noStrike" dirty="0">
                        <a:solidFill>
                          <a:srgbClr val="002060"/>
                        </a:solidFill>
                        <a:effectLst/>
                        <a:latin typeface="Calibri"/>
                      </a:endParaRPr>
                    </a:p>
                  </a:txBody>
                  <a:tcPr marL="0" marR="0" marT="0" marB="0" anchor="ctr"/>
                </a:tc>
                <a:extLst>
                  <a:ext uri="{0D108BD9-81ED-4DB2-BD59-A6C34878D82A}">
                    <a16:rowId xmlns:a16="http://schemas.microsoft.com/office/drawing/2014/main" val="10004"/>
                  </a:ext>
                </a:extLst>
              </a:tr>
              <a:tr h="166292">
                <a:tc vMerge="1">
                  <a:txBody>
                    <a:bodyPr/>
                    <a:lstStyle/>
                    <a:p>
                      <a:pPr algn="l" rtl="0" fontAlgn="b"/>
                      <a:endParaRPr lang="es-CO" sz="1300" b="0" i="0" u="none" strike="noStrike" dirty="0">
                        <a:solidFill>
                          <a:srgbClr val="002060"/>
                        </a:solidFill>
                        <a:effectLst/>
                        <a:latin typeface="+mn-lt"/>
                      </a:endParaRPr>
                    </a:p>
                  </a:txBody>
                  <a:tcPr marL="0" marR="0" marT="0" marB="0" anchor="ctr"/>
                </a:tc>
                <a:tc>
                  <a:txBody>
                    <a:bodyPr/>
                    <a:lstStyle/>
                    <a:p>
                      <a:pPr algn="ctr" rtl="0" fontAlgn="b"/>
                      <a:r>
                        <a:rPr lang="es-ES" sz="1100" u="none" strike="noStrike" dirty="0">
                          <a:solidFill>
                            <a:srgbClr val="002060"/>
                          </a:solidFill>
                          <a:effectLst/>
                          <a:latin typeface="Calibri" panose="020F0502020204030204" pitchFamily="34" charset="0"/>
                          <a:cs typeface="Calibri" panose="020F0502020204030204" pitchFamily="34" charset="0"/>
                        </a:rPr>
                        <a:t>PODA DE ÁRBOLES</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a:txBody>
                    <a:bodyPr/>
                    <a:lstStyle/>
                    <a:p>
                      <a:pPr algn="ctr" rtl="0" fontAlgn="b"/>
                      <a:r>
                        <a:rPr lang="es-ES" sz="1100" u="none" strike="noStrike" dirty="0">
                          <a:solidFill>
                            <a:srgbClr val="002060"/>
                          </a:solidFill>
                          <a:effectLst/>
                          <a:latin typeface="Calibri" panose="020F0502020204030204" pitchFamily="34" charset="0"/>
                          <a:cs typeface="Calibri" panose="020F0502020204030204" pitchFamily="34" charset="0"/>
                        </a:rPr>
                        <a:t>17 y 18</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vMerge="1">
                  <a:txBody>
                    <a:bodyPr/>
                    <a:lstStyle/>
                    <a:p>
                      <a:pPr algn="ctr" rtl="0" fontAlgn="b"/>
                      <a:endParaRPr lang="es-CO" sz="1300" b="0" i="0" u="none" strike="noStrike" dirty="0">
                        <a:solidFill>
                          <a:srgbClr val="002060"/>
                        </a:solidFill>
                        <a:effectLst/>
                        <a:latin typeface="Calibri"/>
                      </a:endParaRPr>
                    </a:p>
                  </a:txBody>
                  <a:tcPr marL="0" marR="0" marT="0" marB="0" anchor="ctr"/>
                </a:tc>
                <a:tc vMerge="1">
                  <a:txBody>
                    <a:bodyPr/>
                    <a:lstStyle/>
                    <a:p>
                      <a:pPr algn="ctr" rtl="0" fontAlgn="b"/>
                      <a:endParaRPr lang="es-ES" sz="1300" b="0" i="0" u="none" strike="noStrike" dirty="0">
                        <a:solidFill>
                          <a:srgbClr val="002060"/>
                        </a:solidFill>
                        <a:effectLst/>
                        <a:latin typeface="Calibri"/>
                      </a:endParaRPr>
                    </a:p>
                  </a:txBody>
                  <a:tcPr marL="0" marR="0" marT="0" marB="0" anchor="ctr"/>
                </a:tc>
                <a:tc vMerge="1">
                  <a:txBody>
                    <a:bodyPr/>
                    <a:lstStyle/>
                    <a:p>
                      <a:pPr algn="ctr" rtl="0" fontAlgn="b"/>
                      <a:endParaRPr lang="es-ES" sz="1300" b="0" i="0" u="none" strike="noStrike" dirty="0">
                        <a:solidFill>
                          <a:srgbClr val="002060"/>
                        </a:solidFill>
                        <a:effectLst/>
                        <a:latin typeface="Calibri"/>
                      </a:endParaRPr>
                    </a:p>
                  </a:txBody>
                  <a:tcPr marL="0" marR="0" marT="0" marB="0" anchor="ctr"/>
                </a:tc>
                <a:tc vMerge="1">
                  <a:txBody>
                    <a:bodyPr/>
                    <a:lstStyle/>
                    <a:p>
                      <a:pPr algn="ctr" rtl="0" fontAlgn="b"/>
                      <a:endParaRPr lang="es-ES" sz="1300" b="1" i="0" u="none" strike="noStrike" dirty="0">
                        <a:solidFill>
                          <a:srgbClr val="002060"/>
                        </a:solidFill>
                        <a:effectLst/>
                        <a:latin typeface="Calibri"/>
                      </a:endParaRPr>
                    </a:p>
                  </a:txBody>
                  <a:tcPr marL="0" marR="0" marT="0" marB="0" anchor="ctr"/>
                </a:tc>
                <a:extLst>
                  <a:ext uri="{0D108BD9-81ED-4DB2-BD59-A6C34878D82A}">
                    <a16:rowId xmlns:a16="http://schemas.microsoft.com/office/drawing/2014/main" val="4265432237"/>
                  </a:ext>
                </a:extLst>
              </a:tr>
              <a:tr h="490253">
                <a:tc rowSpan="2">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es-ES" sz="1100" u="none" strike="noStrike" dirty="0">
                          <a:solidFill>
                            <a:srgbClr val="002060"/>
                          </a:solidFill>
                          <a:effectLst/>
                          <a:latin typeface="Calibri" panose="020F0502020204030204" pitchFamily="34" charset="0"/>
                          <a:cs typeface="Calibri" panose="020F0502020204030204" pitchFamily="34" charset="0"/>
                        </a:rPr>
                        <a:t>CONTENERIZACIÓN</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bg1">
                        <a:alpha val="20000"/>
                      </a:schemeClr>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ES" sz="1100" u="none" strike="noStrike" dirty="0">
                          <a:solidFill>
                            <a:srgbClr val="002060"/>
                          </a:solidFill>
                          <a:effectLst/>
                          <a:latin typeface="Calibri" panose="020F0502020204030204" pitchFamily="34" charset="0"/>
                          <a:cs typeface="Calibri" panose="020F0502020204030204" pitchFamily="34" charset="0"/>
                        </a:rPr>
                        <a:t>LAVADO</a:t>
                      </a:r>
                      <a:endParaRPr lang="es-ES" sz="1100" b="0" i="0" u="none" strike="noStrike" dirty="0">
                        <a:solidFill>
                          <a:srgbClr val="002060"/>
                        </a:solidFill>
                        <a:effectLst/>
                        <a:latin typeface="Calibri" panose="020F0502020204030204" pitchFamily="34" charset="0"/>
                        <a:cs typeface="Calibri" panose="020F0502020204030204" pitchFamily="34" charset="0"/>
                      </a:endParaRPr>
                    </a:p>
                    <a:p>
                      <a:pPr marL="0" marR="0" lvl="0" indent="0" algn="ctr" defTabSz="914400" rtl="0" eaLnBrk="1" fontAlgn="b" latinLnBrk="0" hangingPunct="1">
                        <a:lnSpc>
                          <a:spcPct val="100000"/>
                        </a:lnSpc>
                        <a:spcBef>
                          <a:spcPts val="0"/>
                        </a:spcBef>
                        <a:spcAft>
                          <a:spcPts val="0"/>
                        </a:spcAft>
                        <a:buClrTx/>
                        <a:buSzTx/>
                        <a:buFontTx/>
                        <a:buNone/>
                        <a:tabLst/>
                        <a:defRPr/>
                      </a:pPr>
                      <a:r>
                        <a:rPr lang="es-ES" sz="1100" u="none" strike="noStrike" dirty="0">
                          <a:solidFill>
                            <a:srgbClr val="002060"/>
                          </a:solidFill>
                          <a:effectLst/>
                          <a:latin typeface="Calibri" panose="020F0502020204030204" pitchFamily="34" charset="0"/>
                          <a:cs typeface="Calibri" panose="020F0502020204030204" pitchFamily="34" charset="0"/>
                        </a:rPr>
                        <a:t>RECONTEO</a:t>
                      </a:r>
                      <a:endParaRPr lang="es-ES" sz="1100" b="0" i="0" u="none" strike="noStrike" dirty="0">
                        <a:solidFill>
                          <a:srgbClr val="002060"/>
                        </a:solidFill>
                        <a:effectLst/>
                        <a:latin typeface="Calibri" panose="020F0502020204030204" pitchFamily="34" charset="0"/>
                        <a:cs typeface="Calibri" panose="020F0502020204030204" pitchFamily="34" charset="0"/>
                      </a:endParaRPr>
                    </a:p>
                    <a:p>
                      <a:pPr marL="0" marR="0" lvl="0" indent="0" algn="ctr" defTabSz="914400" rtl="0" eaLnBrk="1" fontAlgn="b" latinLnBrk="0" hangingPunct="1">
                        <a:lnSpc>
                          <a:spcPct val="100000"/>
                        </a:lnSpc>
                        <a:spcBef>
                          <a:spcPts val="0"/>
                        </a:spcBef>
                        <a:spcAft>
                          <a:spcPts val="0"/>
                        </a:spcAft>
                        <a:buClrTx/>
                        <a:buSzTx/>
                        <a:buFontTx/>
                        <a:buNone/>
                        <a:tabLst/>
                        <a:defRPr/>
                      </a:pPr>
                      <a:r>
                        <a:rPr lang="es-ES" sz="1100" u="none" strike="noStrike" dirty="0">
                          <a:solidFill>
                            <a:srgbClr val="002060"/>
                          </a:solidFill>
                          <a:effectLst/>
                          <a:latin typeface="Calibri" panose="020F0502020204030204" pitchFamily="34" charset="0"/>
                          <a:cs typeface="Calibri" panose="020F0502020204030204" pitchFamily="34" charset="0"/>
                        </a:rPr>
                        <a:t>RECOLECCIÓN</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bg1">
                        <a:alpha val="20000"/>
                      </a:schemeClr>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ES" sz="1100" u="none" strike="noStrike" dirty="0">
                          <a:solidFill>
                            <a:srgbClr val="002060"/>
                          </a:solidFill>
                          <a:effectLst/>
                          <a:latin typeface="Calibri" panose="020F0502020204030204" pitchFamily="34" charset="0"/>
                          <a:cs typeface="Calibri" panose="020F0502020204030204" pitchFamily="34" charset="0"/>
                        </a:rPr>
                        <a:t>21 </a:t>
                      </a:r>
                      <a:endParaRPr lang="es-ES" sz="1100" b="0" i="0" u="none" strike="noStrike" dirty="0">
                        <a:solidFill>
                          <a:srgbClr val="002060"/>
                        </a:solidFill>
                        <a:effectLst/>
                        <a:latin typeface="Calibri" panose="020F0502020204030204" pitchFamily="34" charset="0"/>
                        <a:cs typeface="Calibri" panose="020F0502020204030204" pitchFamily="34" charset="0"/>
                      </a:endParaRPr>
                    </a:p>
                    <a:p>
                      <a:pPr algn="ctr" rtl="0" fontAlgn="b">
                        <a:lnSpc>
                          <a:spcPct val="100000"/>
                        </a:lnSpc>
                      </a:pPr>
                      <a:r>
                        <a:rPr lang="es-ES" sz="1100" u="none" strike="noStrike" dirty="0">
                          <a:solidFill>
                            <a:srgbClr val="002060"/>
                          </a:solidFill>
                          <a:effectLst/>
                          <a:latin typeface="Calibri" panose="020F0502020204030204" pitchFamily="34" charset="0"/>
                          <a:cs typeface="Calibri" panose="020F0502020204030204" pitchFamily="34" charset="0"/>
                        </a:rPr>
                        <a:t>22</a:t>
                      </a:r>
                    </a:p>
                    <a:p>
                      <a:pPr marL="0" marR="0" lvl="0" indent="0" algn="ctr" defTabSz="914400" rtl="0" eaLnBrk="1" fontAlgn="b" latinLnBrk="0" hangingPunct="1">
                        <a:lnSpc>
                          <a:spcPct val="100000"/>
                        </a:lnSpc>
                        <a:spcBef>
                          <a:spcPts val="0"/>
                        </a:spcBef>
                        <a:spcAft>
                          <a:spcPts val="0"/>
                        </a:spcAft>
                        <a:buClrTx/>
                        <a:buSzTx/>
                        <a:buFontTx/>
                        <a:buNone/>
                        <a:tabLst/>
                        <a:defRPr/>
                      </a:pPr>
                      <a:r>
                        <a:rPr lang="es-ES" sz="1100" u="none" strike="noStrike" dirty="0">
                          <a:solidFill>
                            <a:srgbClr val="002060"/>
                          </a:solidFill>
                          <a:effectLst/>
                          <a:latin typeface="Calibri" panose="020F0502020204030204" pitchFamily="34" charset="0"/>
                          <a:cs typeface="Calibri" panose="020F0502020204030204" pitchFamily="34" charset="0"/>
                        </a:rPr>
                        <a:t>25</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bg1">
                        <a:alpha val="20000"/>
                      </a:schemeClr>
                    </a:solidFill>
                  </a:tcPr>
                </a:tc>
                <a:tc row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ES" sz="1100" u="none" strike="noStrike" dirty="0">
                          <a:solidFill>
                            <a:srgbClr val="002060"/>
                          </a:solidFill>
                          <a:effectLst/>
                          <a:latin typeface="Calibri" panose="020F0502020204030204" pitchFamily="34" charset="0"/>
                          <a:cs typeface="Calibri" panose="020F0502020204030204" pitchFamily="34" charset="0"/>
                        </a:rPr>
                        <a:t>552</a:t>
                      </a:r>
                      <a:endParaRPr lang="es-CO"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bg1">
                        <a:alpha val="20000"/>
                      </a:schemeClr>
                    </a:solidFill>
                  </a:tcPr>
                </a:tc>
                <a:tc row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ES" sz="1100" u="none" strike="noStrike" dirty="0">
                          <a:solidFill>
                            <a:srgbClr val="002060"/>
                          </a:solidFill>
                          <a:effectLst/>
                          <a:latin typeface="Calibri" panose="020F0502020204030204" pitchFamily="34" charset="0"/>
                          <a:cs typeface="Calibri" panose="020F0502020204030204" pitchFamily="34" charset="0"/>
                        </a:rPr>
                        <a:t>128</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bg1">
                        <a:alpha val="20000"/>
                      </a:schemeClr>
                    </a:solidFill>
                  </a:tcPr>
                </a:tc>
                <a:tc row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ES" sz="1100" u="none" strike="noStrike" dirty="0">
                          <a:solidFill>
                            <a:srgbClr val="002060"/>
                          </a:solidFill>
                          <a:effectLst/>
                          <a:latin typeface="Calibri" panose="020F0502020204030204" pitchFamily="34" charset="0"/>
                          <a:cs typeface="Calibri" panose="020F0502020204030204" pitchFamily="34" charset="0"/>
                        </a:rPr>
                        <a:t>348</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bg1">
                        <a:alpha val="20000"/>
                      </a:schemeClr>
                    </a:solidFill>
                  </a:tcPr>
                </a:tc>
                <a:tc row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ES" sz="1100" u="none" strike="noStrike" dirty="0">
                          <a:solidFill>
                            <a:srgbClr val="002060"/>
                          </a:solidFill>
                          <a:effectLst/>
                          <a:latin typeface="Calibri" panose="020F0502020204030204" pitchFamily="34" charset="0"/>
                          <a:cs typeface="Calibri" panose="020F0502020204030204" pitchFamily="34" charset="0"/>
                        </a:rPr>
                        <a:t>36,8%</a:t>
                      </a:r>
                      <a:endParaRPr lang="es-ES" sz="1100" b="1"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bg1">
                        <a:alpha val="20000"/>
                      </a:schemeClr>
                    </a:solidFill>
                  </a:tcPr>
                </a:tc>
                <a:extLst>
                  <a:ext uri="{0D108BD9-81ED-4DB2-BD59-A6C34878D82A}">
                    <a16:rowId xmlns:a16="http://schemas.microsoft.com/office/drawing/2014/main" val="10007"/>
                  </a:ext>
                </a:extLst>
              </a:tr>
              <a:tr h="161669">
                <a:tc vMerge="1">
                  <a:txBody>
                    <a:bodyPr/>
                    <a:lstStyle/>
                    <a:p>
                      <a:pPr marL="0" marR="0" indent="0" algn="ctr" defTabSz="914400" rtl="0" eaLnBrk="1" fontAlgn="b" latinLnBrk="0" hangingPunct="1">
                        <a:lnSpc>
                          <a:spcPct val="100000"/>
                        </a:lnSpc>
                        <a:spcBef>
                          <a:spcPts val="0"/>
                        </a:spcBef>
                        <a:spcAft>
                          <a:spcPts val="0"/>
                        </a:spcAft>
                        <a:buClrTx/>
                        <a:buSzTx/>
                        <a:buFontTx/>
                        <a:buNone/>
                        <a:tabLst/>
                        <a:defRPr/>
                      </a:pP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es-ES" sz="1100" u="none" strike="noStrike" dirty="0">
                          <a:solidFill>
                            <a:srgbClr val="002060"/>
                          </a:solidFill>
                          <a:effectLst/>
                          <a:latin typeface="Calibri" panose="020F0502020204030204" pitchFamily="34" charset="0"/>
                          <a:cs typeface="Calibri" panose="020F0502020204030204" pitchFamily="34" charset="0"/>
                        </a:rPr>
                        <a:t>MANTENIMIENTO</a:t>
                      </a:r>
                    </a:p>
                  </a:txBody>
                  <a:tcPr marL="0" marR="0" marT="0" marB="0" anchor="ctr">
                    <a:noFill/>
                  </a:tcPr>
                </a:tc>
                <a:tc>
                  <a:txBody>
                    <a:bodyPr/>
                    <a:lstStyle/>
                    <a:p>
                      <a:pPr algn="ctr" rtl="0" fontAlgn="b">
                        <a:lnSpc>
                          <a:spcPct val="100000"/>
                        </a:lnSpc>
                      </a:pPr>
                      <a:r>
                        <a:rPr lang="es-ES" sz="1100" b="0" i="0" u="none" strike="noStrike" dirty="0">
                          <a:solidFill>
                            <a:srgbClr val="002060"/>
                          </a:solidFill>
                          <a:effectLst/>
                          <a:highlight>
                            <a:srgbClr val="FFFFFF"/>
                          </a:highlight>
                          <a:latin typeface="Calibri" panose="020F0502020204030204" pitchFamily="34" charset="0"/>
                          <a:cs typeface="Calibri" panose="020F0502020204030204" pitchFamily="34" charset="0"/>
                        </a:rPr>
                        <a:t>26</a:t>
                      </a:r>
                    </a:p>
                  </a:txBody>
                  <a:tcPr marL="0" marR="0" marT="0" marB="0" anchor="ctr">
                    <a:noFill/>
                  </a:tcPr>
                </a:tc>
                <a:tc vMerge="1">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endParaRPr lang="es-CO" sz="1100" u="none" strike="noStrike" kern="1200" dirty="0">
                        <a:solidFill>
                          <a:srgbClr val="002060"/>
                        </a:solidFill>
                        <a:effectLst/>
                        <a:latin typeface="Calibri" panose="020F0502020204030204" pitchFamily="34" charset="0"/>
                        <a:ea typeface="+mn-ea"/>
                        <a:cs typeface="Calibri" panose="020F0502020204030204" pitchFamily="34" charset="0"/>
                      </a:endParaRPr>
                    </a:p>
                  </a:txBody>
                  <a:tcPr marL="0" marR="0" marT="0" marB="0">
                    <a:solidFill>
                      <a:schemeClr val="accent6">
                        <a:lumMod val="20000"/>
                        <a:lumOff val="80000"/>
                      </a:schemeClr>
                    </a:solidFill>
                  </a:tcPr>
                </a:tc>
                <a:tc vMerge="1">
                  <a:txBody>
                    <a:bodyPr/>
                    <a:lstStyle/>
                    <a:p>
                      <a:pPr algn="ctr" rtl="0" fontAlgn="b">
                        <a:lnSpc>
                          <a:spcPct val="100000"/>
                        </a:lnSpc>
                      </a:pP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solidFill>
                      <a:schemeClr val="accent6">
                        <a:lumMod val="20000"/>
                        <a:lumOff val="80000"/>
                      </a:schemeClr>
                    </a:solidFill>
                  </a:tcPr>
                </a:tc>
                <a:tc vMerge="1">
                  <a:txBody>
                    <a:bodyPr/>
                    <a:lstStyle/>
                    <a:p>
                      <a:pPr algn="ctr" rtl="0" fontAlgn="b">
                        <a:lnSpc>
                          <a:spcPct val="100000"/>
                        </a:lnSpc>
                      </a:pP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solidFill>
                      <a:schemeClr val="accent6">
                        <a:lumMod val="20000"/>
                        <a:lumOff val="80000"/>
                      </a:schemeClr>
                    </a:solidFill>
                  </a:tcPr>
                </a:tc>
                <a:tc vMerge="1">
                  <a:txBody>
                    <a:bodyPr/>
                    <a:lstStyle/>
                    <a:p>
                      <a:pPr algn="ctr" rtl="0" fontAlgn="b">
                        <a:lnSpc>
                          <a:spcPct val="100000"/>
                        </a:lnSpc>
                      </a:pPr>
                      <a:endParaRPr lang="es-ES" sz="1100" b="1"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solidFill>
                      <a:schemeClr val="accent6">
                        <a:lumMod val="20000"/>
                        <a:lumOff val="80000"/>
                      </a:schemeClr>
                    </a:solidFill>
                  </a:tcPr>
                </a:tc>
                <a:extLst>
                  <a:ext uri="{0D108BD9-81ED-4DB2-BD59-A6C34878D82A}">
                    <a16:rowId xmlns:a16="http://schemas.microsoft.com/office/drawing/2014/main" val="3664490346"/>
                  </a:ext>
                </a:extLst>
              </a:tr>
              <a:tr h="252811">
                <a:tc>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es-ES" sz="1100" u="none" strike="noStrike" dirty="0">
                          <a:solidFill>
                            <a:srgbClr val="002060"/>
                          </a:solidFill>
                          <a:effectLst/>
                          <a:latin typeface="Calibri" panose="020F0502020204030204" pitchFamily="34" charset="0"/>
                          <a:cs typeface="Calibri" panose="020F0502020204030204" pitchFamily="34" charset="0"/>
                        </a:rPr>
                        <a:t>PUNTOS CRÍTICOS</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es-ES" sz="1100" u="none" strike="noStrike" dirty="0">
                          <a:solidFill>
                            <a:srgbClr val="002060"/>
                          </a:solidFill>
                          <a:effectLst/>
                          <a:latin typeface="Calibri" panose="020F0502020204030204" pitchFamily="34" charset="0"/>
                          <a:cs typeface="Calibri" panose="020F0502020204030204" pitchFamily="34" charset="0"/>
                        </a:rPr>
                        <a:t>P. CRÍTICOS - A. CLANDESTINO</a:t>
                      </a:r>
                    </a:p>
                  </a:txBody>
                  <a:tcPr marL="0" marR="0" marT="0" marB="0" anchor="ctr">
                    <a:solidFill>
                      <a:schemeClr val="accent6">
                        <a:lumMod val="20000"/>
                        <a:lumOff val="80000"/>
                      </a:schemeClr>
                    </a:solidFill>
                  </a:tcPr>
                </a:tc>
                <a:tc>
                  <a:txBody>
                    <a:bodyPr/>
                    <a:lstStyle/>
                    <a:p>
                      <a:pPr algn="ctr" rtl="0" fontAlgn="b">
                        <a:lnSpc>
                          <a:spcPct val="100000"/>
                        </a:lnSpc>
                      </a:pPr>
                      <a:r>
                        <a:rPr lang="es-ES" sz="1100" u="none" strike="noStrike" dirty="0">
                          <a:solidFill>
                            <a:srgbClr val="002060"/>
                          </a:solidFill>
                          <a:effectLst/>
                          <a:latin typeface="Calibri" panose="020F0502020204030204" pitchFamily="34" charset="0"/>
                          <a:cs typeface="Calibri" panose="020F0502020204030204" pitchFamily="34" charset="0"/>
                        </a:rPr>
                        <a:t>13, 38 y 39</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a:txBody>
                    <a:bodyPr/>
                    <a:lstStyle/>
                    <a:p>
                      <a:pPr marL="0" marR="0" lvl="0" indent="0" algn="ctr" defTabSz="914400" rtl="0" eaLnBrk="1" fontAlgn="b" latinLnBrk="0" hangingPunct="1">
                        <a:lnSpc>
                          <a:spcPct val="150000"/>
                        </a:lnSpc>
                        <a:spcBef>
                          <a:spcPts val="0"/>
                        </a:spcBef>
                        <a:spcAft>
                          <a:spcPts val="0"/>
                        </a:spcAft>
                        <a:buClrTx/>
                        <a:buSzTx/>
                        <a:buFontTx/>
                        <a:buNone/>
                        <a:tabLst/>
                        <a:defRPr/>
                      </a:pPr>
                      <a:r>
                        <a:rPr lang="es-CO" sz="1100" u="none" strike="noStrike" kern="1200" dirty="0">
                          <a:solidFill>
                            <a:srgbClr val="002060"/>
                          </a:solidFill>
                          <a:effectLst/>
                          <a:latin typeface="Calibri" panose="020F0502020204030204" pitchFamily="34" charset="0"/>
                          <a:ea typeface="+mn-ea"/>
                          <a:cs typeface="Calibri" panose="020F0502020204030204" pitchFamily="34" charset="0"/>
                        </a:rPr>
                        <a:t>3.252</a:t>
                      </a:r>
                    </a:p>
                  </a:txBody>
                  <a:tcPr marL="0" marR="0" marT="0" marB="0">
                    <a:solidFill>
                      <a:schemeClr val="accent6">
                        <a:lumMod val="20000"/>
                        <a:lumOff val="80000"/>
                      </a:schemeClr>
                    </a:solidFill>
                  </a:tcPr>
                </a:tc>
                <a:tc>
                  <a:txBody>
                    <a:bodyPr/>
                    <a:lstStyle/>
                    <a:p>
                      <a:pPr marL="0" algn="ctr" defTabSz="914400" rtl="0" eaLnBrk="1" fontAlgn="b" latinLnBrk="0" hangingPunct="1">
                        <a:lnSpc>
                          <a:spcPct val="150000"/>
                        </a:lnSpc>
                      </a:pPr>
                      <a:r>
                        <a:rPr lang="es-ES" sz="1100" u="none" strike="noStrike" kern="1200" dirty="0">
                          <a:solidFill>
                            <a:srgbClr val="002060"/>
                          </a:solidFill>
                          <a:effectLst/>
                          <a:latin typeface="Calibri" panose="020F0502020204030204" pitchFamily="34" charset="0"/>
                          <a:ea typeface="+mn-ea"/>
                          <a:cs typeface="Calibri" panose="020F0502020204030204" pitchFamily="34" charset="0"/>
                        </a:rPr>
                        <a:t>635</a:t>
                      </a:r>
                    </a:p>
                  </a:txBody>
                  <a:tcPr marL="0" marR="0" marT="0" marB="0">
                    <a:solidFill>
                      <a:schemeClr val="accent6">
                        <a:lumMod val="20000"/>
                        <a:lumOff val="80000"/>
                      </a:schemeClr>
                    </a:solidFill>
                  </a:tcPr>
                </a:tc>
                <a:tc>
                  <a:txBody>
                    <a:bodyPr/>
                    <a:lstStyle/>
                    <a:p>
                      <a:pPr marL="0" algn="ctr" defTabSz="914400" rtl="0" eaLnBrk="1" fontAlgn="b" latinLnBrk="0" hangingPunct="1">
                        <a:lnSpc>
                          <a:spcPct val="150000"/>
                        </a:lnSpc>
                      </a:pPr>
                      <a:r>
                        <a:rPr lang="es-ES" sz="1100" u="none" strike="noStrike" kern="1200" dirty="0">
                          <a:solidFill>
                            <a:srgbClr val="002060"/>
                          </a:solidFill>
                          <a:effectLst/>
                          <a:latin typeface="Calibri" panose="020F0502020204030204" pitchFamily="34" charset="0"/>
                          <a:ea typeface="+mn-ea"/>
                          <a:cs typeface="Calibri" panose="020F0502020204030204" pitchFamily="34" charset="0"/>
                        </a:rPr>
                        <a:t>1.077</a:t>
                      </a:r>
                    </a:p>
                  </a:txBody>
                  <a:tcPr marL="0" marR="0" marT="0" marB="0">
                    <a:solidFill>
                      <a:schemeClr val="accent6">
                        <a:lumMod val="20000"/>
                        <a:lumOff val="80000"/>
                      </a:schemeClr>
                    </a:solidFill>
                  </a:tcPr>
                </a:tc>
                <a:tc>
                  <a:txBody>
                    <a:bodyPr/>
                    <a:lstStyle/>
                    <a:p>
                      <a:pPr marL="0" algn="ctr" defTabSz="914400" rtl="0" eaLnBrk="1" fontAlgn="b" latinLnBrk="0" hangingPunct="1">
                        <a:lnSpc>
                          <a:spcPct val="150000"/>
                        </a:lnSpc>
                      </a:pPr>
                      <a:r>
                        <a:rPr lang="es-ES" sz="1100" u="none" strike="noStrike" kern="1200" dirty="0">
                          <a:solidFill>
                            <a:srgbClr val="002060"/>
                          </a:solidFill>
                          <a:effectLst/>
                          <a:latin typeface="Calibri" panose="020F0502020204030204" pitchFamily="34" charset="0"/>
                          <a:ea typeface="+mn-ea"/>
                          <a:cs typeface="Calibri" panose="020F0502020204030204" pitchFamily="34" charset="0"/>
                        </a:rPr>
                        <a:t>59,0%</a:t>
                      </a:r>
                    </a:p>
                  </a:txBody>
                  <a:tcPr marL="0" marR="0" marT="0" marB="0">
                    <a:solidFill>
                      <a:schemeClr val="accent6">
                        <a:lumMod val="20000"/>
                        <a:lumOff val="80000"/>
                      </a:schemeClr>
                    </a:solidFill>
                  </a:tcPr>
                </a:tc>
                <a:extLst>
                  <a:ext uri="{0D108BD9-81ED-4DB2-BD59-A6C34878D82A}">
                    <a16:rowId xmlns:a16="http://schemas.microsoft.com/office/drawing/2014/main" val="10011"/>
                  </a:ext>
                </a:extLst>
              </a:tr>
              <a:tr h="323339">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ES" sz="1100" u="none" strike="noStrike" dirty="0">
                          <a:solidFill>
                            <a:srgbClr val="002060"/>
                          </a:solidFill>
                          <a:effectLst/>
                          <a:latin typeface="Calibri" panose="020F0502020204030204" pitchFamily="34" charset="0"/>
                          <a:cs typeface="Calibri" panose="020F0502020204030204" pitchFamily="34" charset="0"/>
                        </a:rPr>
                        <a:t>ADICIÓN LAVADO AREAS PÚBLICAS</a:t>
                      </a:r>
                      <a:endParaRPr lang="es-CO"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bg1">
                        <a:alpha val="20000"/>
                      </a:schemeClr>
                    </a:solidFill>
                  </a:tcPr>
                </a:tc>
                <a:tc>
                  <a:txBody>
                    <a:bodyPr/>
                    <a:lstStyle/>
                    <a:p>
                      <a:pPr algn="ctr" rtl="0" fontAlgn="b"/>
                      <a:r>
                        <a:rPr lang="es-ES" sz="1100" u="none" strike="noStrike" dirty="0">
                          <a:solidFill>
                            <a:srgbClr val="002060"/>
                          </a:solidFill>
                          <a:effectLst/>
                          <a:latin typeface="Calibri" panose="020F0502020204030204" pitchFamily="34" charset="0"/>
                          <a:cs typeface="Calibri" panose="020F0502020204030204" pitchFamily="34" charset="0"/>
                        </a:rPr>
                        <a:t>MAYORES FRECUENCIAS</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bg1">
                        <a:alpha val="20000"/>
                      </a:schemeClr>
                    </a:solidFill>
                  </a:tcPr>
                </a:tc>
                <a:tc>
                  <a:txBody>
                    <a:bodyPr/>
                    <a:lstStyle/>
                    <a:p>
                      <a:pPr algn="ctr" rtl="0" fontAlgn="b"/>
                      <a:r>
                        <a:rPr lang="es-ES" sz="1100" u="none" strike="noStrike" dirty="0">
                          <a:solidFill>
                            <a:srgbClr val="002060"/>
                          </a:solidFill>
                          <a:effectLst/>
                          <a:latin typeface="Calibri" panose="020F0502020204030204" pitchFamily="34" charset="0"/>
                          <a:cs typeface="Calibri" panose="020F0502020204030204" pitchFamily="34" charset="0"/>
                        </a:rPr>
                        <a:t>24</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bg1">
                        <a:alpha val="20000"/>
                      </a:schemeClr>
                    </a:solidFill>
                  </a:tcPr>
                </a:tc>
                <a:tc>
                  <a:txBody>
                    <a:bodyPr/>
                    <a:lstStyle/>
                    <a:p>
                      <a:pPr algn="ctr" rtl="0" fontAlgn="b"/>
                      <a:r>
                        <a:rPr lang="es-ES" sz="1100" u="none" strike="noStrike" dirty="0">
                          <a:solidFill>
                            <a:srgbClr val="002060"/>
                          </a:solidFill>
                          <a:effectLst/>
                          <a:latin typeface="Calibri" panose="020F0502020204030204" pitchFamily="34" charset="0"/>
                          <a:cs typeface="Calibri" panose="020F0502020204030204" pitchFamily="34" charset="0"/>
                        </a:rPr>
                        <a:t>220</a:t>
                      </a:r>
                      <a:endParaRPr lang="es-CO"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bg1">
                        <a:alpha val="20000"/>
                      </a:schemeClr>
                    </a:solidFill>
                  </a:tcPr>
                </a:tc>
                <a:tc>
                  <a:txBody>
                    <a:bodyPr/>
                    <a:lstStyle/>
                    <a:p>
                      <a:pPr algn="ctr" rtl="0" fontAlgn="b"/>
                      <a:r>
                        <a:rPr lang="es-ES" sz="1100" u="none" strike="noStrike" dirty="0">
                          <a:solidFill>
                            <a:srgbClr val="002060"/>
                          </a:solidFill>
                          <a:effectLst/>
                          <a:latin typeface="Calibri" panose="020F0502020204030204" pitchFamily="34" charset="0"/>
                          <a:cs typeface="Calibri" panose="020F0502020204030204" pitchFamily="34" charset="0"/>
                        </a:rPr>
                        <a:t>98</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bg1">
                        <a:alpha val="20000"/>
                      </a:schemeClr>
                    </a:solidFill>
                  </a:tcPr>
                </a:tc>
                <a:tc>
                  <a:txBody>
                    <a:bodyPr/>
                    <a:lstStyle/>
                    <a:p>
                      <a:pPr algn="ctr" rtl="0" fontAlgn="b"/>
                      <a:r>
                        <a:rPr lang="es-ES" sz="1100" u="none" strike="noStrike" dirty="0">
                          <a:solidFill>
                            <a:srgbClr val="002060"/>
                          </a:solidFill>
                          <a:effectLst/>
                          <a:latin typeface="Calibri" panose="020F0502020204030204" pitchFamily="34" charset="0"/>
                          <a:cs typeface="Calibri" panose="020F0502020204030204" pitchFamily="34" charset="0"/>
                        </a:rPr>
                        <a:t>331</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bg1">
                        <a:alpha val="20000"/>
                      </a:schemeClr>
                    </a:solidFill>
                  </a:tcPr>
                </a:tc>
                <a:tc>
                  <a:txBody>
                    <a:bodyPr/>
                    <a:lstStyle/>
                    <a:p>
                      <a:pPr algn="ctr" rtl="0" fontAlgn="b"/>
                      <a:r>
                        <a:rPr lang="es-ES" sz="1100" u="none" strike="noStrike" dirty="0">
                          <a:solidFill>
                            <a:srgbClr val="002060"/>
                          </a:solidFill>
                          <a:effectLst/>
                          <a:latin typeface="Calibri" panose="020F0502020204030204" pitchFamily="34" charset="0"/>
                          <a:cs typeface="Calibri" panose="020F0502020204030204" pitchFamily="34" charset="0"/>
                        </a:rPr>
                        <a:t>29,6%</a:t>
                      </a:r>
                      <a:endParaRPr lang="es-ES" sz="1100" b="1"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bg1">
                        <a:alpha val="20000"/>
                      </a:schemeClr>
                    </a:solidFill>
                  </a:tcPr>
                </a:tc>
                <a:extLst>
                  <a:ext uri="{0D108BD9-81ED-4DB2-BD59-A6C34878D82A}">
                    <a16:rowId xmlns:a16="http://schemas.microsoft.com/office/drawing/2014/main" val="1335463508"/>
                  </a:ext>
                </a:extLst>
              </a:tr>
              <a:tr h="258312">
                <a:tc>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CALIDAD</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CALIDAD DEL SERVICIO</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12</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2.185</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627</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1.077</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58,2%</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extLst>
                  <a:ext uri="{0D108BD9-81ED-4DB2-BD59-A6C34878D82A}">
                    <a16:rowId xmlns:a16="http://schemas.microsoft.com/office/drawing/2014/main" val="730247817"/>
                  </a:ext>
                </a:extLst>
              </a:tr>
              <a:tr h="258312">
                <a:tc>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COBERTURA TOTAL</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bg1">
                        <a:alpha val="20000"/>
                      </a:schemeClr>
                    </a:solidFill>
                  </a:tcPr>
                </a:tc>
                <a:tc>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TODOS</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bg1">
                        <a:alpha val="20000"/>
                      </a:schemeClr>
                    </a:solidFill>
                  </a:tcPr>
                </a:tc>
                <a:tc>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NA</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bg1">
                        <a:alpha val="20000"/>
                      </a:schemeClr>
                    </a:solidFill>
                  </a:tcPr>
                </a:tc>
                <a:tc>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11.406</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bg1">
                        <a:alpha val="20000"/>
                      </a:schemeClr>
                    </a:solidFill>
                  </a:tcPr>
                </a:tc>
                <a:tc>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857</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bg1">
                        <a:alpha val="20000"/>
                      </a:schemeClr>
                    </a:solidFill>
                  </a:tcPr>
                </a:tc>
                <a:tc>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1.085</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bg1">
                        <a:alpha val="20000"/>
                      </a:schemeClr>
                    </a:solidFill>
                  </a:tcPr>
                </a:tc>
                <a:tc>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79,0%</a:t>
                      </a:r>
                      <a:endParaRPr lang="es-ES" sz="1100" b="1"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bg1">
                        <a:alpha val="20000"/>
                      </a:schemeClr>
                    </a:solidFill>
                  </a:tcPr>
                </a:tc>
                <a:extLst>
                  <a:ext uri="{0D108BD9-81ED-4DB2-BD59-A6C34878D82A}">
                    <a16:rowId xmlns:a16="http://schemas.microsoft.com/office/drawing/2014/main" val="2287251108"/>
                  </a:ext>
                </a:extLst>
              </a:tr>
            </a:tbl>
          </a:graphicData>
        </a:graphic>
      </p:graphicFrame>
    </p:spTree>
    <p:extLst>
      <p:ext uri="{BB962C8B-B14F-4D97-AF65-F5344CB8AC3E}">
        <p14:creationId xmlns:p14="http://schemas.microsoft.com/office/powerpoint/2010/main" val="3653466254"/>
      </p:ext>
    </p:extLst>
  </p:cSld>
  <p:clrMapOvr>
    <a:masterClrMapping/>
  </p:clrMapOvr>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CuadroTexto 18">
            <a:extLst>
              <a:ext uri="{FF2B5EF4-FFF2-40B4-BE49-F238E27FC236}">
                <a16:creationId xmlns:a16="http://schemas.microsoft.com/office/drawing/2014/main" id="{F7383330-82FF-48CE-BA66-168E9E5358A4}"/>
              </a:ext>
            </a:extLst>
          </p:cNvPr>
          <p:cNvSpPr txBox="1"/>
          <p:nvPr/>
        </p:nvSpPr>
        <p:spPr>
          <a:xfrm>
            <a:off x="2345167" y="154202"/>
            <a:ext cx="9617084"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marL="457200" marR="0" lvl="1" indent="0" algn="l" defTabSz="914400" rtl="0" eaLnBrk="1" fontAlgn="auto" latinLnBrk="0" hangingPunct="1">
              <a:lnSpc>
                <a:spcPct val="100000"/>
              </a:lnSpc>
              <a:spcBef>
                <a:spcPts val="0"/>
              </a:spcBef>
              <a:spcAft>
                <a:spcPts val="0"/>
              </a:spcAft>
              <a:buClrTx/>
              <a:buSzTx/>
              <a:buFontTx/>
              <a:buNone/>
              <a:tabLst>
                <a:tab pos="914400" algn="l"/>
              </a:tabLst>
              <a:defRPr/>
            </a:pPr>
            <a:r>
              <a:rPr kumimoji="0" lang="es-CO" sz="3600" b="1" i="0" u="none" strike="noStrike" kern="0" cap="small" spc="0" normalizeH="0" baseline="0" noProof="0" dirty="0">
                <a:ln>
                  <a:noFill/>
                </a:ln>
                <a:solidFill>
                  <a:srgbClr val="4472C4">
                    <a:lumMod val="50000"/>
                  </a:srgbClr>
                </a:solidFill>
                <a:effectLst/>
                <a:uLnTx/>
                <a:uFillTx/>
                <a:latin typeface="Candara" panose="020E0502030303020204" pitchFamily="34" charset="0"/>
                <a:ea typeface="+mn-ea"/>
                <a:cs typeface="+mn-cs"/>
              </a:rPr>
              <a:t>Indicadores De Cobertura Territorial</a:t>
            </a:r>
            <a:endParaRPr kumimoji="0" lang="es-CO" sz="2000" b="1" i="0" u="none" strike="noStrike" kern="1200" cap="small" spc="0" normalizeH="0" baseline="0" noProof="0" dirty="0">
              <a:ln>
                <a:noFill/>
              </a:ln>
              <a:solidFill>
                <a:prstClr val="white"/>
              </a:solidFill>
              <a:effectLst/>
              <a:uLnTx/>
              <a:uFillTx/>
              <a:latin typeface="Candara" panose="020E0502030303020204" pitchFamily="34" charset="0"/>
              <a:ea typeface="+mn-ea"/>
              <a:cs typeface="+mn-cs"/>
            </a:endParaRPr>
          </a:p>
          <a:p>
            <a:pPr marL="457200" marR="0" lvl="1" indent="0" algn="l" defTabSz="914400" rtl="0" eaLnBrk="1" fontAlgn="auto" latinLnBrk="0" hangingPunct="1">
              <a:lnSpc>
                <a:spcPct val="100000"/>
              </a:lnSpc>
              <a:spcBef>
                <a:spcPts val="0"/>
              </a:spcBef>
              <a:spcAft>
                <a:spcPts val="0"/>
              </a:spcAft>
              <a:buClrTx/>
              <a:buSzTx/>
              <a:buFontTx/>
              <a:buNone/>
              <a:tabLst>
                <a:tab pos="914400" algn="l"/>
              </a:tabLst>
              <a:defRPr/>
            </a:pPr>
            <a:r>
              <a:rPr kumimoji="0" lang="es-CO" sz="1600" b="0" i="0" u="none" strike="noStrike" kern="1200" cap="small" spc="0" normalizeH="0" baseline="0" noProof="0" dirty="0">
                <a:ln>
                  <a:noFill/>
                </a:ln>
                <a:solidFill>
                  <a:srgbClr val="44546A"/>
                </a:solidFill>
                <a:effectLst/>
                <a:uLnTx/>
                <a:uFillTx/>
                <a:latin typeface="Candara" panose="020E0502030303020204" pitchFamily="34" charset="0"/>
                <a:ea typeface="+mn-ea"/>
                <a:cs typeface="+mn-cs"/>
              </a:rPr>
              <a:t>Mapa de cobertura total del servicio de aseo – abril de 2024</a:t>
            </a:r>
            <a:endParaRPr kumimoji="0" lang="es-CO" sz="2000" b="1" i="0" u="none" strike="noStrike" kern="1200" cap="small" spc="0" normalizeH="0" baseline="0" noProof="0" dirty="0">
              <a:ln>
                <a:noFill/>
              </a:ln>
              <a:solidFill>
                <a:prstClr val="white"/>
              </a:solidFill>
              <a:effectLst/>
              <a:uLnTx/>
              <a:uFillTx/>
              <a:latin typeface="Candara" panose="020E0502030303020204" pitchFamily="34" charset="0"/>
              <a:ea typeface="+mn-ea"/>
              <a:cs typeface="+mn-cs"/>
            </a:endParaRPr>
          </a:p>
        </p:txBody>
      </p:sp>
      <p:cxnSp>
        <p:nvCxnSpPr>
          <p:cNvPr id="20" name="Conector recto 19">
            <a:extLst>
              <a:ext uri="{FF2B5EF4-FFF2-40B4-BE49-F238E27FC236}">
                <a16:creationId xmlns:a16="http://schemas.microsoft.com/office/drawing/2014/main" id="{FEBDD9BE-BA31-4BEC-8405-1BA4F4A10AB9}"/>
              </a:ext>
            </a:extLst>
          </p:cNvPr>
          <p:cNvCxnSpPr>
            <a:cxnSpLocks/>
          </p:cNvCxnSpPr>
          <p:nvPr/>
        </p:nvCxnSpPr>
        <p:spPr>
          <a:xfrm>
            <a:off x="89647" y="1123057"/>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21" name="Imagen 20">
            <a:extLst>
              <a:ext uri="{FF2B5EF4-FFF2-40B4-BE49-F238E27FC236}">
                <a16:creationId xmlns:a16="http://schemas.microsoft.com/office/drawing/2014/main" id="{AF1699C0-A20B-431E-84DB-E46ED8A3AC49}"/>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726520" y="154202"/>
            <a:ext cx="1443585" cy="879738"/>
          </a:xfrm>
          <a:prstGeom prst="rect">
            <a:avLst/>
          </a:prstGeom>
        </p:spPr>
      </p:pic>
      <p:pic>
        <p:nvPicPr>
          <p:cNvPr id="4" name="Imagen 3" descr="Mapa&#10;&#10;Descripción generada automáticamente">
            <a:extLst>
              <a:ext uri="{FF2B5EF4-FFF2-40B4-BE49-F238E27FC236}">
                <a16:creationId xmlns:a16="http://schemas.microsoft.com/office/drawing/2014/main" id="{2913A587-06B4-8F34-43DA-72573C5678A9}"/>
              </a:ext>
            </a:extLst>
          </p:cNvPr>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89648" y="1123056"/>
            <a:ext cx="12012706" cy="5734943"/>
          </a:xfrm>
          <a:prstGeom prst="rect">
            <a:avLst/>
          </a:prstGeom>
        </p:spPr>
      </p:pic>
    </p:spTree>
    <p:extLst>
      <p:ext uri="{BB962C8B-B14F-4D97-AF65-F5344CB8AC3E}">
        <p14:creationId xmlns:p14="http://schemas.microsoft.com/office/powerpoint/2010/main" val="3914692230"/>
      </p:ext>
    </p:extLst>
  </p:cSld>
  <p:clrMapOvr>
    <a:masterClrMapping/>
  </p:clrMapOvr>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Título 3">
            <a:extLst>
              <a:ext uri="{FF2B5EF4-FFF2-40B4-BE49-F238E27FC236}">
                <a16:creationId xmlns:a16="http://schemas.microsoft.com/office/drawing/2014/main" id="{6E3455A4-4AEA-4A34-89E1-4C69A696CF3C}"/>
              </a:ext>
            </a:extLst>
          </p:cNvPr>
          <p:cNvSpPr txBox="1">
            <a:spLocks/>
          </p:cNvSpPr>
          <p:nvPr/>
        </p:nvSpPr>
        <p:spPr>
          <a:xfrm>
            <a:off x="6232844" y="5003629"/>
            <a:ext cx="5959156" cy="698392"/>
          </a:xfrm>
          <a:prstGeom prst="rect">
            <a:avLst/>
          </a:prstGeom>
        </p:spPr>
        <p:txBody>
          <a:bodyPr>
            <a:normAutofit fontScale="90000" lnSpcReduction="10000"/>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lvl="1" algn="ctr">
              <a:tabLst>
                <a:tab pos="914400" algn="l"/>
              </a:tabLst>
            </a:pPr>
            <a:r>
              <a:rPr lang="es-CO" sz="4400" b="1" kern="0" cap="small" dirty="0">
                <a:solidFill>
                  <a:schemeClr val="accent1">
                    <a:lumMod val="50000"/>
                  </a:schemeClr>
                </a:solidFill>
                <a:latin typeface="Candara" panose="020E0502030303020204" pitchFamily="34" charset="0"/>
              </a:rPr>
              <a:t> gestión social</a:t>
            </a:r>
          </a:p>
        </p:txBody>
      </p:sp>
      <p:pic>
        <p:nvPicPr>
          <p:cNvPr id="4" name="Gráfico 3" descr="Usuarios">
            <a:extLst>
              <a:ext uri="{FF2B5EF4-FFF2-40B4-BE49-F238E27FC236}">
                <a16:creationId xmlns:a16="http://schemas.microsoft.com/office/drawing/2014/main" id="{51CA8675-2182-4860-A721-6E25C5FAE871}"/>
              </a:ext>
            </a:extLst>
          </p:cNvPr>
          <p:cNvPicPr>
            <a:picLocks noChangeAspect="1"/>
          </p:cNvPicPr>
          <p:nvPr/>
        </p:nvPicPr>
        <p:blipFill>
          <a:blip r:embed="rId2">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7791068" y="2160921"/>
            <a:ext cx="2842708" cy="2842708"/>
          </a:xfrm>
          <a:prstGeom prst="rect">
            <a:avLst/>
          </a:prstGeom>
        </p:spPr>
      </p:pic>
    </p:spTree>
    <p:extLst>
      <p:ext uri="{BB962C8B-B14F-4D97-AF65-F5344CB8AC3E}">
        <p14:creationId xmlns:p14="http://schemas.microsoft.com/office/powerpoint/2010/main" val="507137960"/>
      </p:ext>
    </p:extLst>
  </p:cSld>
  <p:clrMapOvr>
    <a:masterClrMapping/>
  </p:clrMapOvr>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Imagen 2">
            <a:extLst>
              <a:ext uri="{FF2B5EF4-FFF2-40B4-BE49-F238E27FC236}">
                <a16:creationId xmlns:a16="http://schemas.microsoft.com/office/drawing/2014/main" id="{72C390B0-9495-4F5E-2860-101C1804C737}"/>
              </a:ext>
            </a:extLst>
          </p:cNvPr>
          <p:cNvPicPr>
            <a:picLocks noChangeAspect="1"/>
          </p:cNvPicPr>
          <p:nvPr/>
        </p:nvPicPr>
        <p:blipFill>
          <a:blip r:embed="rId3">
            <a:extLst>
              <a:ext uri="{28A0092B-C50C-407E-A947-70E740481C1C}">
                <a14:useLocalDpi xmlns:a14="http://schemas.microsoft.com/office/drawing/2010/main" val="0"/>
              </a:ext>
            </a:extLst>
          </a:blip>
          <a:srcRect/>
          <a:stretch/>
        </p:blipFill>
        <p:spPr>
          <a:xfrm>
            <a:off x="1814392" y="1692424"/>
            <a:ext cx="8376241" cy="4093029"/>
          </a:xfrm>
          <a:prstGeom prst="rect">
            <a:avLst/>
          </a:prstGeom>
        </p:spPr>
      </p:pic>
      <p:sp>
        <p:nvSpPr>
          <p:cNvPr id="23" name="Título 1">
            <a:extLst>
              <a:ext uri="{FF2B5EF4-FFF2-40B4-BE49-F238E27FC236}">
                <a16:creationId xmlns:a16="http://schemas.microsoft.com/office/drawing/2014/main" id="{9E5E0D85-D483-416A-9BE3-211380D728FF}"/>
              </a:ext>
            </a:extLst>
          </p:cNvPr>
          <p:cNvSpPr txBox="1">
            <a:spLocks/>
          </p:cNvSpPr>
          <p:nvPr/>
        </p:nvSpPr>
        <p:spPr>
          <a:xfrm>
            <a:off x="342973" y="3692337"/>
            <a:ext cx="1824878" cy="795647"/>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es-CO" sz="1200" b="1" dirty="0">
                <a:solidFill>
                  <a:schemeClr val="accent1">
                    <a:lumMod val="50000"/>
                  </a:schemeClr>
                </a:solidFill>
                <a:latin typeface="+mn-lt"/>
              </a:rPr>
              <a:t>SUBA</a:t>
            </a:r>
          </a:p>
          <a:p>
            <a:r>
              <a:rPr lang="es-CO" sz="1200" cap="small" dirty="0">
                <a:solidFill>
                  <a:schemeClr val="accent1">
                    <a:lumMod val="50000"/>
                  </a:schemeClr>
                </a:solidFill>
                <a:latin typeface="+mn-lt"/>
                <a:ea typeface="+mn-ea"/>
                <a:cs typeface="+mn-cs"/>
              </a:rPr>
              <a:t>134 Actividades</a:t>
            </a:r>
          </a:p>
        </p:txBody>
      </p:sp>
      <p:cxnSp>
        <p:nvCxnSpPr>
          <p:cNvPr id="25" name="52 Conector recto">
            <a:extLst>
              <a:ext uri="{FF2B5EF4-FFF2-40B4-BE49-F238E27FC236}">
                <a16:creationId xmlns:a16="http://schemas.microsoft.com/office/drawing/2014/main" id="{D7F378B1-F09F-4935-8918-881956639E29}"/>
              </a:ext>
            </a:extLst>
          </p:cNvPr>
          <p:cNvCxnSpPr>
            <a:cxnSpLocks/>
          </p:cNvCxnSpPr>
          <p:nvPr/>
        </p:nvCxnSpPr>
        <p:spPr>
          <a:xfrm flipH="1">
            <a:off x="2077637" y="4013725"/>
            <a:ext cx="2127312" cy="1120761"/>
          </a:xfrm>
          <a:prstGeom prst="line">
            <a:avLst/>
          </a:prstGeom>
          <a:ln>
            <a:solidFill>
              <a:schemeClr val="tx2"/>
            </a:solidFill>
          </a:ln>
        </p:spPr>
        <p:style>
          <a:lnRef idx="3">
            <a:schemeClr val="accent1"/>
          </a:lnRef>
          <a:fillRef idx="0">
            <a:schemeClr val="accent1"/>
          </a:fillRef>
          <a:effectRef idx="2">
            <a:schemeClr val="accent1"/>
          </a:effectRef>
          <a:fontRef idx="minor">
            <a:schemeClr val="tx1"/>
          </a:fontRef>
        </p:style>
      </p:cxnSp>
      <p:sp>
        <p:nvSpPr>
          <p:cNvPr id="27" name="Título 1">
            <a:extLst>
              <a:ext uri="{FF2B5EF4-FFF2-40B4-BE49-F238E27FC236}">
                <a16:creationId xmlns:a16="http://schemas.microsoft.com/office/drawing/2014/main" id="{8A7D24BF-4B80-4CBD-880B-5583ACA02B8C}"/>
              </a:ext>
            </a:extLst>
          </p:cNvPr>
          <p:cNvSpPr txBox="1">
            <a:spLocks/>
          </p:cNvSpPr>
          <p:nvPr/>
        </p:nvSpPr>
        <p:spPr>
          <a:xfrm>
            <a:off x="257883" y="1299611"/>
            <a:ext cx="1863350" cy="1886520"/>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es-CO" sz="1200" b="1" dirty="0">
                <a:solidFill>
                  <a:schemeClr val="accent1">
                    <a:lumMod val="50000"/>
                  </a:schemeClr>
                </a:solidFill>
                <a:latin typeface="+mn-lt"/>
              </a:rPr>
              <a:t>BARRIOS UNIDOS</a:t>
            </a:r>
          </a:p>
          <a:p>
            <a:r>
              <a:rPr lang="es-MX" sz="1200" cap="small" dirty="0">
                <a:solidFill>
                  <a:schemeClr val="accent1">
                    <a:lumMod val="50000"/>
                  </a:schemeClr>
                </a:solidFill>
                <a:latin typeface="+mn-lt"/>
                <a:ea typeface="+mn-ea"/>
                <a:cs typeface="+mn-cs"/>
              </a:rPr>
              <a:t>32  Actividades</a:t>
            </a:r>
            <a:endParaRPr lang="es-CO" sz="1200" cap="small" dirty="0">
              <a:solidFill>
                <a:schemeClr val="accent1">
                  <a:lumMod val="50000"/>
                </a:schemeClr>
              </a:solidFill>
              <a:latin typeface="+mn-lt"/>
              <a:ea typeface="+mn-ea"/>
              <a:cs typeface="+mn-cs"/>
            </a:endParaRPr>
          </a:p>
          <a:p>
            <a:r>
              <a:rPr lang="es-CO" sz="1200" b="1" dirty="0">
                <a:solidFill>
                  <a:schemeClr val="accent1">
                    <a:lumMod val="50000"/>
                  </a:schemeClr>
                </a:solidFill>
              </a:rPr>
              <a:t> - - - - - - - - - - - - -- -  - </a:t>
            </a:r>
          </a:p>
          <a:p>
            <a:r>
              <a:rPr lang="es-CO" sz="1200" b="1" dirty="0">
                <a:solidFill>
                  <a:schemeClr val="accent1">
                    <a:lumMod val="50000"/>
                  </a:schemeClr>
                </a:solidFill>
                <a:latin typeface="+mn-lt"/>
              </a:rPr>
              <a:t>ENGATIVÁ</a:t>
            </a:r>
            <a:endParaRPr lang="es-CO" sz="1200" cap="small" dirty="0">
              <a:solidFill>
                <a:schemeClr val="accent1">
                  <a:lumMod val="50000"/>
                </a:schemeClr>
              </a:solidFill>
              <a:latin typeface="+mn-lt"/>
              <a:ea typeface="+mn-ea"/>
              <a:cs typeface="+mn-cs"/>
            </a:endParaRPr>
          </a:p>
          <a:p>
            <a:r>
              <a:rPr lang="es-MX" sz="1200" cap="small" dirty="0">
                <a:solidFill>
                  <a:schemeClr val="accent1">
                    <a:lumMod val="50000"/>
                  </a:schemeClr>
                </a:solidFill>
                <a:latin typeface="+mn-lt"/>
                <a:ea typeface="+mn-ea"/>
                <a:cs typeface="+mn-cs"/>
              </a:rPr>
              <a:t>74  Actividades</a:t>
            </a:r>
            <a:endParaRPr lang="es-CO" sz="1200" cap="small" dirty="0">
              <a:solidFill>
                <a:schemeClr val="accent1">
                  <a:lumMod val="50000"/>
                </a:schemeClr>
              </a:solidFill>
              <a:latin typeface="+mn-lt"/>
              <a:ea typeface="+mn-ea"/>
              <a:cs typeface="+mn-cs"/>
            </a:endParaRPr>
          </a:p>
        </p:txBody>
      </p:sp>
      <p:cxnSp>
        <p:nvCxnSpPr>
          <p:cNvPr id="28" name="2064 Conector recto">
            <a:extLst>
              <a:ext uri="{FF2B5EF4-FFF2-40B4-BE49-F238E27FC236}">
                <a16:creationId xmlns:a16="http://schemas.microsoft.com/office/drawing/2014/main" id="{9164A419-C365-49CC-88D0-27B7E35A568E}"/>
              </a:ext>
            </a:extLst>
          </p:cNvPr>
          <p:cNvCxnSpPr>
            <a:cxnSpLocks/>
          </p:cNvCxnSpPr>
          <p:nvPr/>
        </p:nvCxnSpPr>
        <p:spPr>
          <a:xfrm flipH="1">
            <a:off x="1541324" y="3474839"/>
            <a:ext cx="1124951" cy="671649"/>
          </a:xfrm>
          <a:prstGeom prst="line">
            <a:avLst/>
          </a:prstGeom>
          <a:ln>
            <a:solidFill>
              <a:schemeClr val="tx2"/>
            </a:solidFill>
          </a:ln>
        </p:spPr>
        <p:style>
          <a:lnRef idx="3">
            <a:schemeClr val="accent1"/>
          </a:lnRef>
          <a:fillRef idx="0">
            <a:schemeClr val="accent1"/>
          </a:fillRef>
          <a:effectRef idx="2">
            <a:schemeClr val="accent1"/>
          </a:effectRef>
          <a:fontRef idx="minor">
            <a:schemeClr val="tx1"/>
          </a:fontRef>
        </p:style>
      </p:cxnSp>
      <p:sp>
        <p:nvSpPr>
          <p:cNvPr id="29" name="Título 1">
            <a:extLst>
              <a:ext uri="{FF2B5EF4-FFF2-40B4-BE49-F238E27FC236}">
                <a16:creationId xmlns:a16="http://schemas.microsoft.com/office/drawing/2014/main" id="{9E81E5DF-0383-4F11-96E0-66E874DE479C}"/>
              </a:ext>
            </a:extLst>
          </p:cNvPr>
          <p:cNvSpPr txBox="1">
            <a:spLocks/>
          </p:cNvSpPr>
          <p:nvPr/>
        </p:nvSpPr>
        <p:spPr>
          <a:xfrm>
            <a:off x="325195" y="5092477"/>
            <a:ext cx="3892001" cy="951011"/>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es-CO" sz="1200" b="1" dirty="0">
                <a:solidFill>
                  <a:schemeClr val="accent1">
                    <a:lumMod val="50000"/>
                  </a:schemeClr>
                </a:solidFill>
                <a:latin typeface="+mn-lt"/>
              </a:rPr>
              <a:t>    FONTIBÓN                                 KENNEDY</a:t>
            </a:r>
            <a:endParaRPr lang="es-CO" sz="1200" cap="small" dirty="0">
              <a:solidFill>
                <a:schemeClr val="accent1">
                  <a:lumMod val="50000"/>
                </a:schemeClr>
              </a:solidFill>
              <a:latin typeface="+mn-lt"/>
              <a:ea typeface="+mn-ea"/>
              <a:cs typeface="+mn-cs"/>
            </a:endParaRPr>
          </a:p>
          <a:p>
            <a:r>
              <a:rPr lang="es-MX" sz="1200" cap="small" dirty="0">
                <a:solidFill>
                  <a:schemeClr val="accent1">
                    <a:lumMod val="50000"/>
                  </a:schemeClr>
                </a:solidFill>
                <a:latin typeface="+mn-lt"/>
                <a:ea typeface="+mn-ea"/>
                <a:cs typeface="+mn-cs"/>
              </a:rPr>
              <a:t>113 Actividades                         226 Actividades</a:t>
            </a:r>
            <a:endParaRPr lang="es-CO" sz="1200" cap="small" dirty="0">
              <a:solidFill>
                <a:schemeClr val="accent1">
                  <a:lumMod val="50000"/>
                </a:schemeClr>
              </a:solidFill>
              <a:latin typeface="+mn-lt"/>
              <a:ea typeface="+mn-ea"/>
              <a:cs typeface="+mn-cs"/>
            </a:endParaRPr>
          </a:p>
        </p:txBody>
      </p:sp>
      <p:sp>
        <p:nvSpPr>
          <p:cNvPr id="30" name="2073 Rectángulo">
            <a:extLst>
              <a:ext uri="{FF2B5EF4-FFF2-40B4-BE49-F238E27FC236}">
                <a16:creationId xmlns:a16="http://schemas.microsoft.com/office/drawing/2014/main" id="{B71EBB28-5D77-4CC8-9F16-2182C2D0B368}"/>
              </a:ext>
            </a:extLst>
          </p:cNvPr>
          <p:cNvSpPr/>
          <p:nvPr/>
        </p:nvSpPr>
        <p:spPr>
          <a:xfrm rot="16200000">
            <a:off x="1380008" y="5406498"/>
            <a:ext cx="868768" cy="338554"/>
          </a:xfrm>
          <a:prstGeom prst="rect">
            <a:avLst/>
          </a:prstGeom>
        </p:spPr>
        <p:txBody>
          <a:bodyPr wrap="square">
            <a:spAutoFit/>
          </a:bodyPr>
          <a:lstStyle/>
          <a:p>
            <a:r>
              <a:rPr lang="es-CO" sz="1600" dirty="0">
                <a:solidFill>
                  <a:schemeClr val="accent1">
                    <a:lumMod val="50000"/>
                  </a:schemeClr>
                </a:solidFill>
              </a:rPr>
              <a:t>- - - - - -</a:t>
            </a:r>
            <a:endParaRPr lang="es-CO" sz="1600" dirty="0"/>
          </a:p>
        </p:txBody>
      </p:sp>
      <p:cxnSp>
        <p:nvCxnSpPr>
          <p:cNvPr id="31" name="2075 Conector recto">
            <a:extLst>
              <a:ext uri="{FF2B5EF4-FFF2-40B4-BE49-F238E27FC236}">
                <a16:creationId xmlns:a16="http://schemas.microsoft.com/office/drawing/2014/main" id="{C3230C9F-914A-4B1C-AC7C-5E2BBDEC0EFC}"/>
              </a:ext>
            </a:extLst>
          </p:cNvPr>
          <p:cNvCxnSpPr>
            <a:cxnSpLocks/>
          </p:cNvCxnSpPr>
          <p:nvPr/>
        </p:nvCxnSpPr>
        <p:spPr>
          <a:xfrm flipH="1" flipV="1">
            <a:off x="1655899" y="2257743"/>
            <a:ext cx="2020753" cy="1364635"/>
          </a:xfrm>
          <a:prstGeom prst="line">
            <a:avLst/>
          </a:prstGeom>
          <a:ln>
            <a:solidFill>
              <a:schemeClr val="tx2"/>
            </a:solidFill>
          </a:ln>
        </p:spPr>
        <p:style>
          <a:lnRef idx="3">
            <a:schemeClr val="accent1"/>
          </a:lnRef>
          <a:fillRef idx="0">
            <a:schemeClr val="accent1"/>
          </a:fillRef>
          <a:effectRef idx="2">
            <a:schemeClr val="accent1"/>
          </a:effectRef>
          <a:fontRef idx="minor">
            <a:schemeClr val="tx1"/>
          </a:fontRef>
        </p:style>
      </p:cxnSp>
      <p:cxnSp>
        <p:nvCxnSpPr>
          <p:cNvPr id="32" name="2082 Conector recto">
            <a:extLst>
              <a:ext uri="{FF2B5EF4-FFF2-40B4-BE49-F238E27FC236}">
                <a16:creationId xmlns:a16="http://schemas.microsoft.com/office/drawing/2014/main" id="{79662042-7B48-462C-AF69-F2A5300EE924}"/>
              </a:ext>
            </a:extLst>
          </p:cNvPr>
          <p:cNvCxnSpPr/>
          <p:nvPr/>
        </p:nvCxnSpPr>
        <p:spPr>
          <a:xfrm>
            <a:off x="1406710" y="5134486"/>
            <a:ext cx="1396412" cy="0"/>
          </a:xfrm>
          <a:prstGeom prst="line">
            <a:avLst/>
          </a:prstGeom>
          <a:ln>
            <a:solidFill>
              <a:schemeClr val="tx2"/>
            </a:solidFill>
          </a:ln>
        </p:spPr>
        <p:style>
          <a:lnRef idx="3">
            <a:schemeClr val="accent1"/>
          </a:lnRef>
          <a:fillRef idx="0">
            <a:schemeClr val="accent1"/>
          </a:fillRef>
          <a:effectRef idx="2">
            <a:schemeClr val="accent1"/>
          </a:effectRef>
          <a:fontRef idx="minor">
            <a:schemeClr val="tx1"/>
          </a:fontRef>
        </p:style>
      </p:cxnSp>
      <p:sp>
        <p:nvSpPr>
          <p:cNvPr id="33" name="Título 1">
            <a:extLst>
              <a:ext uri="{FF2B5EF4-FFF2-40B4-BE49-F238E27FC236}">
                <a16:creationId xmlns:a16="http://schemas.microsoft.com/office/drawing/2014/main" id="{BF354081-6685-4A56-A112-9F5FC3D18FEC}"/>
              </a:ext>
            </a:extLst>
          </p:cNvPr>
          <p:cNvSpPr txBox="1">
            <a:spLocks/>
          </p:cNvSpPr>
          <p:nvPr/>
        </p:nvSpPr>
        <p:spPr>
          <a:xfrm>
            <a:off x="5680473" y="1070794"/>
            <a:ext cx="6714755" cy="1743276"/>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es-CO" sz="1200" b="1" dirty="0">
                <a:solidFill>
                  <a:schemeClr val="accent1">
                    <a:lumMod val="50000"/>
                  </a:schemeClr>
                </a:solidFill>
                <a:latin typeface="+mn-lt"/>
              </a:rPr>
              <a:t>CANDELARIA                      SAN CRISTÓBAL                 SUMAPAZ                        USME         </a:t>
            </a:r>
          </a:p>
          <a:p>
            <a:r>
              <a:rPr lang="es-MX" sz="1200" cap="small" dirty="0">
                <a:solidFill>
                  <a:schemeClr val="accent1">
                    <a:lumMod val="50000"/>
                  </a:schemeClr>
                </a:solidFill>
                <a:latin typeface="+mn-lt"/>
                <a:ea typeface="+mn-ea"/>
                <a:cs typeface="+mn-cs"/>
              </a:rPr>
              <a:t>126  Actividades                 140 Actividades                   2  Actividad                      184 Actividades</a:t>
            </a:r>
            <a:endParaRPr lang="es-CO" sz="1200" cap="small" dirty="0">
              <a:solidFill>
                <a:schemeClr val="accent1">
                  <a:lumMod val="50000"/>
                </a:schemeClr>
              </a:solidFill>
              <a:latin typeface="+mn-lt"/>
              <a:ea typeface="+mn-ea"/>
              <a:cs typeface="+mn-cs"/>
            </a:endParaRPr>
          </a:p>
          <a:p>
            <a:r>
              <a:rPr lang="es-CO" sz="1200" b="1" dirty="0">
                <a:solidFill>
                  <a:schemeClr val="accent1">
                    <a:lumMod val="50000"/>
                  </a:schemeClr>
                </a:solidFill>
              </a:rPr>
              <a:t> - - - - - - - - - - - - - - -  - - - -  - - -     - - - - - - - - - - - - - - - - -  - - - - - -      - - - - - - - - - - - - - - -  - - - - - - - - -- - -      </a:t>
            </a:r>
          </a:p>
          <a:p>
            <a:r>
              <a:rPr lang="es-CO" sz="1200" b="1" dirty="0">
                <a:solidFill>
                  <a:schemeClr val="accent1">
                    <a:lumMod val="50000"/>
                  </a:schemeClr>
                </a:solidFill>
                <a:latin typeface="+mn-lt"/>
              </a:rPr>
              <a:t>                                  CHAPINERO                         SANTA FE                             USAQUÉN</a:t>
            </a:r>
          </a:p>
          <a:p>
            <a:r>
              <a:rPr lang="es-MX" sz="1200" cap="small" dirty="0">
                <a:solidFill>
                  <a:schemeClr val="accent1">
                    <a:lumMod val="50000"/>
                  </a:schemeClr>
                </a:solidFill>
                <a:latin typeface="+mn-lt"/>
                <a:ea typeface="+mn-ea"/>
                <a:cs typeface="+mn-cs"/>
              </a:rPr>
              <a:t>                                  167 Actividades                    164  Actividades                  179  Actividades</a:t>
            </a:r>
            <a:endParaRPr lang="es-CO" sz="1200" cap="small" dirty="0">
              <a:solidFill>
                <a:schemeClr val="accent1">
                  <a:lumMod val="50000"/>
                </a:schemeClr>
              </a:solidFill>
              <a:latin typeface="+mn-lt"/>
              <a:ea typeface="+mn-ea"/>
              <a:cs typeface="+mn-cs"/>
            </a:endParaRPr>
          </a:p>
        </p:txBody>
      </p:sp>
      <p:cxnSp>
        <p:nvCxnSpPr>
          <p:cNvPr id="34" name="126 Conector recto">
            <a:extLst>
              <a:ext uri="{FF2B5EF4-FFF2-40B4-BE49-F238E27FC236}">
                <a16:creationId xmlns:a16="http://schemas.microsoft.com/office/drawing/2014/main" id="{46228E9D-8DE0-4FED-9745-BE995AB81082}"/>
              </a:ext>
            </a:extLst>
          </p:cNvPr>
          <p:cNvCxnSpPr/>
          <p:nvPr/>
        </p:nvCxnSpPr>
        <p:spPr>
          <a:xfrm flipH="1">
            <a:off x="5273567" y="1403715"/>
            <a:ext cx="430318" cy="943517"/>
          </a:xfrm>
          <a:prstGeom prst="line">
            <a:avLst/>
          </a:prstGeom>
          <a:ln>
            <a:solidFill>
              <a:schemeClr val="tx2"/>
            </a:solidFill>
          </a:ln>
        </p:spPr>
        <p:style>
          <a:lnRef idx="3">
            <a:schemeClr val="accent1"/>
          </a:lnRef>
          <a:fillRef idx="0">
            <a:schemeClr val="accent1"/>
          </a:fillRef>
          <a:effectRef idx="2">
            <a:schemeClr val="accent1"/>
          </a:effectRef>
          <a:fontRef idx="minor">
            <a:schemeClr val="tx1"/>
          </a:fontRef>
        </p:style>
      </p:cxnSp>
      <p:cxnSp>
        <p:nvCxnSpPr>
          <p:cNvPr id="35" name="130 Conector recto">
            <a:extLst>
              <a:ext uri="{FF2B5EF4-FFF2-40B4-BE49-F238E27FC236}">
                <a16:creationId xmlns:a16="http://schemas.microsoft.com/office/drawing/2014/main" id="{FE9682A9-ED51-420F-8DCF-DE32DC251851}"/>
              </a:ext>
            </a:extLst>
          </p:cNvPr>
          <p:cNvCxnSpPr/>
          <p:nvPr/>
        </p:nvCxnSpPr>
        <p:spPr>
          <a:xfrm flipH="1">
            <a:off x="5703885" y="1403715"/>
            <a:ext cx="4409190" cy="0"/>
          </a:xfrm>
          <a:prstGeom prst="line">
            <a:avLst/>
          </a:prstGeom>
          <a:ln>
            <a:solidFill>
              <a:schemeClr val="tx2"/>
            </a:solidFill>
          </a:ln>
        </p:spPr>
        <p:style>
          <a:lnRef idx="3">
            <a:schemeClr val="accent1"/>
          </a:lnRef>
          <a:fillRef idx="0">
            <a:schemeClr val="accent1"/>
          </a:fillRef>
          <a:effectRef idx="2">
            <a:schemeClr val="accent1"/>
          </a:effectRef>
          <a:fontRef idx="minor">
            <a:schemeClr val="tx1"/>
          </a:fontRef>
        </p:style>
      </p:cxnSp>
      <p:sp>
        <p:nvSpPr>
          <p:cNvPr id="36" name="Título 1">
            <a:extLst>
              <a:ext uri="{FF2B5EF4-FFF2-40B4-BE49-F238E27FC236}">
                <a16:creationId xmlns:a16="http://schemas.microsoft.com/office/drawing/2014/main" id="{95BE5F81-9503-41FF-97B4-9259B9F3ACD1}"/>
              </a:ext>
            </a:extLst>
          </p:cNvPr>
          <p:cNvSpPr txBox="1">
            <a:spLocks/>
          </p:cNvSpPr>
          <p:nvPr/>
        </p:nvSpPr>
        <p:spPr>
          <a:xfrm>
            <a:off x="4401108" y="5184923"/>
            <a:ext cx="7014744" cy="1894407"/>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es-CO" sz="1200" b="1" dirty="0">
                <a:solidFill>
                  <a:schemeClr val="accent1">
                    <a:lumMod val="50000"/>
                  </a:schemeClr>
                </a:solidFill>
                <a:latin typeface="+mn-lt"/>
              </a:rPr>
              <a:t>ANTONIO NARIÑO          CIUDAD BOLÍVAR                PUENTE ARANDA             TEUSAQUILLO</a:t>
            </a:r>
          </a:p>
          <a:p>
            <a:r>
              <a:rPr lang="es-MX" sz="1200" cap="small" dirty="0">
                <a:solidFill>
                  <a:schemeClr val="accent1">
                    <a:lumMod val="50000"/>
                  </a:schemeClr>
                </a:solidFill>
                <a:latin typeface="+mn-lt"/>
                <a:ea typeface="+mn-ea"/>
                <a:cs typeface="+mn-cs"/>
              </a:rPr>
              <a:t>52  Actividades                  145 Actividades                    69  Actividades                   64 Actividades</a:t>
            </a:r>
            <a:endParaRPr lang="es-CO" sz="1200" cap="small" dirty="0">
              <a:solidFill>
                <a:schemeClr val="accent1">
                  <a:lumMod val="50000"/>
                </a:schemeClr>
              </a:solidFill>
              <a:latin typeface="+mn-lt"/>
              <a:ea typeface="+mn-ea"/>
              <a:cs typeface="+mn-cs"/>
            </a:endParaRPr>
          </a:p>
          <a:p>
            <a:r>
              <a:rPr lang="es-CO" sz="1200" b="1" dirty="0">
                <a:solidFill>
                  <a:schemeClr val="accent1">
                    <a:lumMod val="50000"/>
                  </a:schemeClr>
                </a:solidFill>
              </a:rPr>
              <a:t> - - - - - - - - - - - - - - - - - -   - - - - - - - - - - - - - - - - - - -     - - - - - - - - - - - - - - - - - - -   - - - - - - - - - - - - - - - - - - -  </a:t>
            </a:r>
          </a:p>
          <a:p>
            <a:r>
              <a:rPr lang="es-CO" sz="1200" b="1" dirty="0">
                <a:solidFill>
                  <a:schemeClr val="accent1">
                    <a:lumMod val="50000"/>
                  </a:schemeClr>
                </a:solidFill>
                <a:latin typeface="+mn-lt"/>
              </a:rPr>
              <a:t>BOSA                                   LOS MÁRTIRES                    RAFAEL URIBE                   TUNJUELITO</a:t>
            </a:r>
            <a:endParaRPr lang="es-CO" sz="1200" b="1" dirty="0">
              <a:solidFill>
                <a:schemeClr val="accent1">
                  <a:lumMod val="50000"/>
                </a:schemeClr>
              </a:solidFill>
              <a:latin typeface="+mn-lt"/>
              <a:cs typeface="Calibri"/>
            </a:endParaRPr>
          </a:p>
          <a:p>
            <a:r>
              <a:rPr lang="es-MX" sz="1200" cap="small" dirty="0">
                <a:solidFill>
                  <a:schemeClr val="accent1">
                    <a:lumMod val="50000"/>
                  </a:schemeClr>
                </a:solidFill>
                <a:latin typeface="+mn-lt"/>
                <a:ea typeface="+mn-ea"/>
                <a:cs typeface="+mn-cs"/>
              </a:rPr>
              <a:t>130 Actividades                  67  Actividades                     87 Actividades                    79 Actividades </a:t>
            </a:r>
            <a:endParaRPr lang="es-CO" sz="1200" cap="small" dirty="0">
              <a:solidFill>
                <a:schemeClr val="accent1">
                  <a:lumMod val="50000"/>
                </a:schemeClr>
              </a:solidFill>
              <a:latin typeface="+mn-lt"/>
              <a:ea typeface="+mn-ea"/>
              <a:cs typeface="+mn-cs"/>
            </a:endParaRPr>
          </a:p>
        </p:txBody>
      </p:sp>
      <p:cxnSp>
        <p:nvCxnSpPr>
          <p:cNvPr id="37" name="152 Conector recto">
            <a:extLst>
              <a:ext uri="{FF2B5EF4-FFF2-40B4-BE49-F238E27FC236}">
                <a16:creationId xmlns:a16="http://schemas.microsoft.com/office/drawing/2014/main" id="{0BAB4A61-A5BD-4DEC-AD72-7706B6A1E886}"/>
              </a:ext>
            </a:extLst>
          </p:cNvPr>
          <p:cNvCxnSpPr/>
          <p:nvPr/>
        </p:nvCxnSpPr>
        <p:spPr>
          <a:xfrm flipH="1" flipV="1">
            <a:off x="4364354" y="5600394"/>
            <a:ext cx="3695435" cy="10480"/>
          </a:xfrm>
          <a:prstGeom prst="line">
            <a:avLst/>
          </a:prstGeom>
          <a:ln>
            <a:solidFill>
              <a:schemeClr val="tx2"/>
            </a:solidFill>
          </a:ln>
        </p:spPr>
        <p:style>
          <a:lnRef idx="3">
            <a:schemeClr val="accent1"/>
          </a:lnRef>
          <a:fillRef idx="0">
            <a:schemeClr val="accent1"/>
          </a:fillRef>
          <a:effectRef idx="2">
            <a:schemeClr val="accent1"/>
          </a:effectRef>
          <a:fontRef idx="minor">
            <a:schemeClr val="tx1"/>
          </a:fontRef>
        </p:style>
      </p:cxnSp>
      <p:cxnSp>
        <p:nvCxnSpPr>
          <p:cNvPr id="38" name="158 Conector recto">
            <a:extLst>
              <a:ext uri="{FF2B5EF4-FFF2-40B4-BE49-F238E27FC236}">
                <a16:creationId xmlns:a16="http://schemas.microsoft.com/office/drawing/2014/main" id="{017D60C8-A69E-410F-B4E8-8B18BA4EF2B5}"/>
              </a:ext>
            </a:extLst>
          </p:cNvPr>
          <p:cNvCxnSpPr/>
          <p:nvPr/>
        </p:nvCxnSpPr>
        <p:spPr>
          <a:xfrm>
            <a:off x="4364354" y="5587232"/>
            <a:ext cx="0" cy="716988"/>
          </a:xfrm>
          <a:prstGeom prst="line">
            <a:avLst/>
          </a:prstGeom>
          <a:ln>
            <a:solidFill>
              <a:schemeClr val="tx2"/>
            </a:solidFill>
          </a:ln>
        </p:spPr>
        <p:style>
          <a:lnRef idx="3">
            <a:schemeClr val="accent1"/>
          </a:lnRef>
          <a:fillRef idx="0">
            <a:schemeClr val="accent1"/>
          </a:fillRef>
          <a:effectRef idx="2">
            <a:schemeClr val="accent1"/>
          </a:effectRef>
          <a:fontRef idx="minor">
            <a:schemeClr val="tx1"/>
          </a:fontRef>
        </p:style>
      </p:cxnSp>
      <p:cxnSp>
        <p:nvCxnSpPr>
          <p:cNvPr id="39" name="161 Conector recto">
            <a:extLst>
              <a:ext uri="{FF2B5EF4-FFF2-40B4-BE49-F238E27FC236}">
                <a16:creationId xmlns:a16="http://schemas.microsoft.com/office/drawing/2014/main" id="{86117C25-F17C-4A44-A59F-3B391F214E6B}"/>
              </a:ext>
            </a:extLst>
          </p:cNvPr>
          <p:cNvCxnSpPr>
            <a:cxnSpLocks/>
          </p:cNvCxnSpPr>
          <p:nvPr/>
        </p:nvCxnSpPr>
        <p:spPr>
          <a:xfrm flipH="1">
            <a:off x="4363442" y="4427152"/>
            <a:ext cx="999133" cy="1173242"/>
          </a:xfrm>
          <a:prstGeom prst="line">
            <a:avLst/>
          </a:prstGeom>
          <a:ln>
            <a:solidFill>
              <a:schemeClr val="tx2"/>
            </a:solidFill>
          </a:ln>
        </p:spPr>
        <p:style>
          <a:lnRef idx="3">
            <a:schemeClr val="accent1"/>
          </a:lnRef>
          <a:fillRef idx="0">
            <a:schemeClr val="accent1"/>
          </a:fillRef>
          <a:effectRef idx="2">
            <a:schemeClr val="accent1"/>
          </a:effectRef>
          <a:fontRef idx="minor">
            <a:schemeClr val="tx1"/>
          </a:fontRef>
        </p:style>
      </p:cxnSp>
      <p:cxnSp>
        <p:nvCxnSpPr>
          <p:cNvPr id="45" name="Conector recto 44">
            <a:extLst>
              <a:ext uri="{FF2B5EF4-FFF2-40B4-BE49-F238E27FC236}">
                <a16:creationId xmlns:a16="http://schemas.microsoft.com/office/drawing/2014/main" id="{35287CFB-9D52-4C1C-91E1-7ED6E1636E07}"/>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46" name="CuadroTexto 45">
            <a:extLst>
              <a:ext uri="{FF2B5EF4-FFF2-40B4-BE49-F238E27FC236}">
                <a16:creationId xmlns:a16="http://schemas.microsoft.com/office/drawing/2014/main" id="{0D2F997C-8D14-494C-AE5B-56C9049E3FBF}"/>
              </a:ext>
            </a:extLst>
          </p:cNvPr>
          <p:cNvSpPr txBox="1"/>
          <p:nvPr/>
        </p:nvSpPr>
        <p:spPr>
          <a:xfrm>
            <a:off x="1306058" y="134547"/>
            <a:ext cx="9881937"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GESTIÓN SOCIAL 2024</a:t>
            </a:r>
          </a:p>
          <a:p>
            <a:pPr lvl="1"/>
            <a:r>
              <a:rPr lang="es-CO" sz="1600" b="0" dirty="0">
                <a:solidFill>
                  <a:schemeClr val="accent1">
                    <a:lumMod val="50000"/>
                  </a:schemeClr>
                </a:solidFill>
              </a:rPr>
              <a:t>Así va la socialización y sensibilización del Esquema de Aseo con las comunidades al 31 de marzo de 2024</a:t>
            </a:r>
            <a:endParaRPr lang="es-CO" kern="0" dirty="0">
              <a:solidFill>
                <a:schemeClr val="accent1">
                  <a:lumMod val="50000"/>
                </a:schemeClr>
              </a:solidFill>
            </a:endParaRPr>
          </a:p>
        </p:txBody>
      </p:sp>
      <p:pic>
        <p:nvPicPr>
          <p:cNvPr id="40" name="Gráfico 3" descr="Usuarios">
            <a:extLst>
              <a:ext uri="{FF2B5EF4-FFF2-40B4-BE49-F238E27FC236}">
                <a16:creationId xmlns:a16="http://schemas.microsoft.com/office/drawing/2014/main" id="{51CA8675-2182-4860-A721-6E25C5FAE871}"/>
              </a:ext>
            </a:extLst>
          </p:cNvPr>
          <p:cNvPicPr>
            <a:picLocks noChangeAspect="1"/>
          </p:cNvPicPr>
          <p:nvPr/>
        </p:nvPicPr>
        <p:blipFill>
          <a:blip r:embed="rId4">
            <a:extLst>
              <a:ext uri="{28A0092B-C50C-407E-A947-70E740481C1C}">
                <a14:useLocalDpi xmlns:a14="http://schemas.microsoft.com/office/drawing/2010/main"/>
              </a:ext>
              <a:ext uri="{96DAC541-7B7A-43D3-8B79-37D633B846F1}">
                <asvg:svgBlip xmlns:asvg="http://schemas.microsoft.com/office/drawing/2016/SVG/main" r:embed="rId5"/>
              </a:ext>
            </a:extLst>
          </a:blip>
          <a:stretch>
            <a:fillRect/>
          </a:stretch>
        </p:blipFill>
        <p:spPr>
          <a:xfrm>
            <a:off x="342973" y="115953"/>
            <a:ext cx="929739" cy="929739"/>
          </a:xfrm>
          <a:prstGeom prst="rect">
            <a:avLst/>
          </a:prstGeom>
        </p:spPr>
      </p:pic>
    </p:spTree>
    <p:extLst>
      <p:ext uri="{BB962C8B-B14F-4D97-AF65-F5344CB8AC3E}">
        <p14:creationId xmlns:p14="http://schemas.microsoft.com/office/powerpoint/2010/main" val="371052512"/>
      </p:ext>
    </p:extLst>
  </p:cSld>
  <p:clrMapOvr>
    <a:masterClrMapping/>
  </p:clrMapOvr>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Imagen 1">
            <a:extLst>
              <a:ext uri="{FF2B5EF4-FFF2-40B4-BE49-F238E27FC236}">
                <a16:creationId xmlns:a16="http://schemas.microsoft.com/office/drawing/2014/main" id="{008A2CC0-E782-A897-3014-DA2A40690181}"/>
              </a:ext>
            </a:extLst>
          </p:cNvPr>
          <p:cNvPicPr>
            <a:picLocks noChangeAspect="1"/>
          </p:cNvPicPr>
          <p:nvPr/>
        </p:nvPicPr>
        <p:blipFill>
          <a:blip r:embed="rId3"/>
          <a:stretch>
            <a:fillRect/>
          </a:stretch>
        </p:blipFill>
        <p:spPr>
          <a:xfrm>
            <a:off x="1903317" y="2001006"/>
            <a:ext cx="7550480" cy="3687316"/>
          </a:xfrm>
          <a:prstGeom prst="rect">
            <a:avLst/>
          </a:prstGeom>
        </p:spPr>
      </p:pic>
      <p:sp>
        <p:nvSpPr>
          <p:cNvPr id="23" name="Título 1">
            <a:extLst>
              <a:ext uri="{FF2B5EF4-FFF2-40B4-BE49-F238E27FC236}">
                <a16:creationId xmlns:a16="http://schemas.microsoft.com/office/drawing/2014/main" id="{9E5E0D85-D483-416A-9BE3-211380D728FF}"/>
              </a:ext>
            </a:extLst>
          </p:cNvPr>
          <p:cNvSpPr txBox="1">
            <a:spLocks/>
          </p:cNvSpPr>
          <p:nvPr/>
        </p:nvSpPr>
        <p:spPr>
          <a:xfrm>
            <a:off x="159788" y="3989072"/>
            <a:ext cx="1824878" cy="1191445"/>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es-CO" sz="1200" b="1" dirty="0">
                <a:solidFill>
                  <a:schemeClr val="accent1">
                    <a:lumMod val="50000"/>
                  </a:schemeClr>
                </a:solidFill>
                <a:latin typeface="+mn-lt"/>
              </a:rPr>
              <a:t>SUBA</a:t>
            </a:r>
          </a:p>
          <a:p>
            <a:r>
              <a:rPr lang="es-CO" sz="1200" cap="small" dirty="0">
                <a:solidFill>
                  <a:schemeClr val="accent1">
                    <a:lumMod val="50000"/>
                  </a:schemeClr>
                </a:solidFill>
                <a:latin typeface="+mn-lt"/>
                <a:ea typeface="+mn-ea"/>
                <a:cs typeface="+mn-cs"/>
              </a:rPr>
              <a:t>2018      354 Actividades </a:t>
            </a:r>
          </a:p>
          <a:p>
            <a:pPr marL="342900" indent="-342900">
              <a:buAutoNum type="arabicPlain" startAt="2019"/>
            </a:pPr>
            <a:r>
              <a:rPr lang="es-CO" sz="1200" cap="small" dirty="0">
                <a:solidFill>
                  <a:schemeClr val="accent1">
                    <a:lumMod val="50000"/>
                  </a:schemeClr>
                </a:solidFill>
                <a:latin typeface="+mn-lt"/>
                <a:ea typeface="+mn-ea"/>
                <a:cs typeface="+mn-cs"/>
              </a:rPr>
              <a:t>     745 Actividades</a:t>
            </a:r>
          </a:p>
          <a:p>
            <a:pPr marL="342900" indent="-342900">
              <a:buAutoNum type="arabicPlain" startAt="2019"/>
            </a:pPr>
            <a:r>
              <a:rPr lang="es-CO" sz="1200" cap="small" dirty="0">
                <a:solidFill>
                  <a:schemeClr val="accent1">
                    <a:lumMod val="50000"/>
                  </a:schemeClr>
                </a:solidFill>
                <a:latin typeface="+mn-lt"/>
                <a:ea typeface="+mn-ea"/>
                <a:cs typeface="+mn-cs"/>
              </a:rPr>
              <a:t>     508 Actividades</a:t>
            </a:r>
          </a:p>
          <a:p>
            <a:pPr marL="342900" indent="-342900">
              <a:buAutoNum type="arabicPlain" startAt="2019"/>
            </a:pPr>
            <a:r>
              <a:rPr lang="es-CO" sz="1200" cap="small" dirty="0">
                <a:solidFill>
                  <a:schemeClr val="accent1">
                    <a:lumMod val="50000"/>
                  </a:schemeClr>
                </a:solidFill>
                <a:latin typeface="+mn-lt"/>
                <a:ea typeface="+mn-ea"/>
                <a:cs typeface="+mn-cs"/>
              </a:rPr>
              <a:t>     714 Actividades</a:t>
            </a:r>
          </a:p>
          <a:p>
            <a:pPr marL="228600" indent="-228600">
              <a:buAutoNum type="arabicPlain" startAt="2022"/>
            </a:pPr>
            <a:r>
              <a:rPr lang="es-CO" sz="1200" cap="small" dirty="0">
                <a:solidFill>
                  <a:schemeClr val="accent1">
                    <a:lumMod val="50000"/>
                  </a:schemeClr>
                </a:solidFill>
                <a:latin typeface="+mn-lt"/>
                <a:ea typeface="+mn-ea"/>
                <a:cs typeface="+mn-cs"/>
              </a:rPr>
              <a:t>      560 Actividades</a:t>
            </a:r>
          </a:p>
          <a:p>
            <a:pPr marL="228600" indent="-228600">
              <a:buAutoNum type="arabicPlain" startAt="2022"/>
            </a:pPr>
            <a:r>
              <a:rPr lang="es-CO" sz="1200" cap="small" dirty="0">
                <a:solidFill>
                  <a:schemeClr val="accent1">
                    <a:lumMod val="50000"/>
                  </a:schemeClr>
                </a:solidFill>
                <a:latin typeface="+mn-lt"/>
                <a:ea typeface="+mn-ea"/>
                <a:cs typeface="+mn-cs"/>
              </a:rPr>
              <a:t>      557 Actividades</a:t>
            </a:r>
          </a:p>
        </p:txBody>
      </p:sp>
      <p:cxnSp>
        <p:nvCxnSpPr>
          <p:cNvPr id="25" name="52 Conector recto">
            <a:extLst>
              <a:ext uri="{FF2B5EF4-FFF2-40B4-BE49-F238E27FC236}">
                <a16:creationId xmlns:a16="http://schemas.microsoft.com/office/drawing/2014/main" id="{D7F378B1-F09F-4935-8918-881956639E29}"/>
              </a:ext>
            </a:extLst>
          </p:cNvPr>
          <p:cNvCxnSpPr>
            <a:cxnSpLocks/>
          </p:cNvCxnSpPr>
          <p:nvPr/>
        </p:nvCxnSpPr>
        <p:spPr>
          <a:xfrm flipV="1">
            <a:off x="1968220" y="4010397"/>
            <a:ext cx="2036522" cy="1452664"/>
          </a:xfrm>
          <a:prstGeom prst="line">
            <a:avLst/>
          </a:prstGeom>
          <a:ln>
            <a:solidFill>
              <a:schemeClr val="tx2"/>
            </a:solidFill>
          </a:ln>
        </p:spPr>
        <p:style>
          <a:lnRef idx="3">
            <a:schemeClr val="accent1"/>
          </a:lnRef>
          <a:fillRef idx="0">
            <a:schemeClr val="accent1"/>
          </a:fillRef>
          <a:effectRef idx="2">
            <a:schemeClr val="accent1"/>
          </a:effectRef>
          <a:fontRef idx="minor">
            <a:schemeClr val="tx1"/>
          </a:fontRef>
        </p:style>
      </p:cxnSp>
      <p:cxnSp>
        <p:nvCxnSpPr>
          <p:cNvPr id="26" name="54 Conector recto">
            <a:extLst>
              <a:ext uri="{FF2B5EF4-FFF2-40B4-BE49-F238E27FC236}">
                <a16:creationId xmlns:a16="http://schemas.microsoft.com/office/drawing/2014/main" id="{A14C810D-2D8E-48CB-9AC5-4B3062EDD597}"/>
              </a:ext>
            </a:extLst>
          </p:cNvPr>
          <p:cNvCxnSpPr>
            <a:cxnSpLocks/>
          </p:cNvCxnSpPr>
          <p:nvPr/>
        </p:nvCxnSpPr>
        <p:spPr>
          <a:xfrm flipH="1">
            <a:off x="892930" y="5224746"/>
            <a:ext cx="1012517" cy="0"/>
          </a:xfrm>
          <a:prstGeom prst="line">
            <a:avLst/>
          </a:prstGeom>
          <a:ln>
            <a:solidFill>
              <a:schemeClr val="tx2"/>
            </a:solidFill>
          </a:ln>
        </p:spPr>
        <p:style>
          <a:lnRef idx="3">
            <a:schemeClr val="accent1"/>
          </a:lnRef>
          <a:fillRef idx="0">
            <a:schemeClr val="accent1"/>
          </a:fillRef>
          <a:effectRef idx="2">
            <a:schemeClr val="accent1"/>
          </a:effectRef>
          <a:fontRef idx="minor">
            <a:schemeClr val="tx1"/>
          </a:fontRef>
        </p:style>
      </p:cxnSp>
      <p:sp>
        <p:nvSpPr>
          <p:cNvPr id="27" name="Título 1">
            <a:extLst>
              <a:ext uri="{FF2B5EF4-FFF2-40B4-BE49-F238E27FC236}">
                <a16:creationId xmlns:a16="http://schemas.microsoft.com/office/drawing/2014/main" id="{8A7D24BF-4B80-4CBD-880B-5583ACA02B8C}"/>
              </a:ext>
            </a:extLst>
          </p:cNvPr>
          <p:cNvSpPr txBox="1">
            <a:spLocks/>
          </p:cNvSpPr>
          <p:nvPr/>
        </p:nvSpPr>
        <p:spPr>
          <a:xfrm>
            <a:off x="166764" y="1368500"/>
            <a:ext cx="1863350" cy="2509618"/>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es-CO" sz="1200" b="1" dirty="0">
                <a:solidFill>
                  <a:schemeClr val="accent1">
                    <a:lumMod val="50000"/>
                  </a:schemeClr>
                </a:solidFill>
                <a:latin typeface="+mn-lt"/>
              </a:rPr>
              <a:t>BARRIOS UNIDOS</a:t>
            </a:r>
          </a:p>
          <a:p>
            <a:r>
              <a:rPr lang="es-CO" sz="1200" cap="small" dirty="0">
                <a:solidFill>
                  <a:schemeClr val="accent1">
                    <a:lumMod val="50000"/>
                  </a:schemeClr>
                </a:solidFill>
                <a:latin typeface="+mn-lt"/>
                <a:ea typeface="+mn-ea"/>
                <a:cs typeface="+mn-cs"/>
              </a:rPr>
              <a:t>2018      308 Actividades </a:t>
            </a:r>
            <a:endParaRPr lang="es-CO" sz="1200" cap="small" dirty="0">
              <a:solidFill>
                <a:schemeClr val="accent1">
                  <a:lumMod val="50000"/>
                </a:schemeClr>
              </a:solidFill>
            </a:endParaRPr>
          </a:p>
          <a:p>
            <a:pPr marL="342900" indent="-342900">
              <a:buAutoNum type="arabicPlain" startAt="2019"/>
            </a:pPr>
            <a:r>
              <a:rPr lang="es-CO" sz="1200" cap="small" dirty="0">
                <a:solidFill>
                  <a:schemeClr val="accent1">
                    <a:lumMod val="50000"/>
                  </a:schemeClr>
                </a:solidFill>
                <a:latin typeface="+mn-lt"/>
                <a:ea typeface="+mn-ea"/>
                <a:cs typeface="+mn-cs"/>
              </a:rPr>
              <a:t>     313 Actividades </a:t>
            </a:r>
          </a:p>
          <a:p>
            <a:pPr marL="342900" indent="-342900">
              <a:buAutoNum type="arabicPlain" startAt="2019"/>
            </a:pPr>
            <a:r>
              <a:rPr lang="es-CO" sz="1200" cap="small" dirty="0">
                <a:solidFill>
                  <a:schemeClr val="accent1">
                    <a:lumMod val="50000"/>
                  </a:schemeClr>
                </a:solidFill>
                <a:latin typeface="+mn-lt"/>
                <a:ea typeface="+mn-ea"/>
                <a:cs typeface="+mn-cs"/>
              </a:rPr>
              <a:t>     211 Actividades</a:t>
            </a:r>
          </a:p>
          <a:p>
            <a:pPr marL="342900" indent="-342900">
              <a:buAutoNum type="arabicPlain" startAt="2019"/>
            </a:pPr>
            <a:r>
              <a:rPr lang="es-CO" sz="1200" cap="small" dirty="0">
                <a:solidFill>
                  <a:schemeClr val="accent1">
                    <a:lumMod val="50000"/>
                  </a:schemeClr>
                </a:solidFill>
                <a:latin typeface="+mn-lt"/>
                <a:ea typeface="+mn-ea"/>
                <a:cs typeface="+mn-cs"/>
              </a:rPr>
              <a:t>     171 Actividades</a:t>
            </a:r>
          </a:p>
          <a:p>
            <a:pPr marL="228600" indent="-228600">
              <a:buAutoNum type="arabicPlain" startAt="2022"/>
            </a:pPr>
            <a:r>
              <a:rPr lang="es-MX" sz="1200" cap="small" dirty="0">
                <a:solidFill>
                  <a:schemeClr val="accent1">
                    <a:lumMod val="50000"/>
                  </a:schemeClr>
                </a:solidFill>
                <a:latin typeface="+mn-lt"/>
                <a:ea typeface="+mn-ea"/>
                <a:cs typeface="+mn-cs"/>
              </a:rPr>
              <a:t>      189 Actividades</a:t>
            </a:r>
          </a:p>
          <a:p>
            <a:pPr marL="228600" indent="-228600">
              <a:buAutoNum type="arabicPlain" startAt="2022"/>
            </a:pPr>
            <a:r>
              <a:rPr lang="es-MX" sz="1200" cap="small" dirty="0">
                <a:solidFill>
                  <a:schemeClr val="accent1">
                    <a:lumMod val="50000"/>
                  </a:schemeClr>
                </a:solidFill>
                <a:latin typeface="+mn-lt"/>
                <a:ea typeface="+mn-ea"/>
                <a:cs typeface="+mn-cs"/>
              </a:rPr>
              <a:t>      186 Actividades</a:t>
            </a:r>
            <a:endParaRPr lang="es-CO" sz="1200" cap="small" dirty="0">
              <a:solidFill>
                <a:schemeClr val="accent1">
                  <a:lumMod val="50000"/>
                </a:schemeClr>
              </a:solidFill>
              <a:latin typeface="+mn-lt"/>
              <a:ea typeface="+mn-ea"/>
              <a:cs typeface="+mn-cs"/>
            </a:endParaRPr>
          </a:p>
          <a:p>
            <a:r>
              <a:rPr lang="es-CO" sz="1200" b="1" dirty="0">
                <a:solidFill>
                  <a:schemeClr val="accent1">
                    <a:lumMod val="50000"/>
                  </a:schemeClr>
                </a:solidFill>
              </a:rPr>
              <a:t> - - - - - - - - - - - - -- - - - - - </a:t>
            </a:r>
          </a:p>
          <a:p>
            <a:r>
              <a:rPr lang="es-CO" sz="1200" b="1" dirty="0">
                <a:solidFill>
                  <a:schemeClr val="accent1">
                    <a:lumMod val="50000"/>
                  </a:schemeClr>
                </a:solidFill>
                <a:latin typeface="+mn-lt"/>
              </a:rPr>
              <a:t>ENGATIVÁ</a:t>
            </a:r>
          </a:p>
          <a:p>
            <a:r>
              <a:rPr lang="es-CO" sz="1200" cap="small" dirty="0">
                <a:solidFill>
                  <a:schemeClr val="accent1">
                    <a:lumMod val="50000"/>
                  </a:schemeClr>
                </a:solidFill>
                <a:latin typeface="+mn-lt"/>
                <a:ea typeface="+mn-ea"/>
                <a:cs typeface="+mn-cs"/>
              </a:rPr>
              <a:t>2018      612 Actividades </a:t>
            </a:r>
          </a:p>
          <a:p>
            <a:pPr marL="342900" indent="-342900">
              <a:buAutoNum type="arabicPlain" startAt="2019"/>
            </a:pPr>
            <a:r>
              <a:rPr lang="es-CO" sz="1200" cap="small" dirty="0">
                <a:solidFill>
                  <a:schemeClr val="accent1">
                    <a:lumMod val="50000"/>
                  </a:schemeClr>
                </a:solidFill>
                <a:latin typeface="+mn-lt"/>
                <a:ea typeface="+mn-ea"/>
                <a:cs typeface="+mn-cs"/>
              </a:rPr>
              <a:t>     566 Actividades</a:t>
            </a:r>
          </a:p>
          <a:p>
            <a:pPr marL="342900" indent="-342900">
              <a:buAutoNum type="arabicPlain" startAt="2019"/>
            </a:pPr>
            <a:r>
              <a:rPr lang="es-CO" sz="1200" cap="small" dirty="0">
                <a:solidFill>
                  <a:schemeClr val="accent1">
                    <a:lumMod val="50000"/>
                  </a:schemeClr>
                </a:solidFill>
                <a:latin typeface="+mn-lt"/>
                <a:ea typeface="+mn-ea"/>
                <a:cs typeface="+mn-cs"/>
              </a:rPr>
              <a:t>     371 Actividades</a:t>
            </a:r>
          </a:p>
          <a:p>
            <a:pPr marL="342900" indent="-342900">
              <a:buAutoNum type="arabicPlain" startAt="2019"/>
            </a:pPr>
            <a:r>
              <a:rPr lang="es-CO" sz="1200" cap="small" dirty="0">
                <a:solidFill>
                  <a:schemeClr val="accent1">
                    <a:lumMod val="50000"/>
                  </a:schemeClr>
                </a:solidFill>
                <a:latin typeface="+mn-lt"/>
                <a:ea typeface="+mn-ea"/>
                <a:cs typeface="+mn-cs"/>
              </a:rPr>
              <a:t>     381 Actividades</a:t>
            </a:r>
          </a:p>
          <a:p>
            <a:r>
              <a:rPr lang="es-MX" sz="1200" cap="small" dirty="0">
                <a:solidFill>
                  <a:schemeClr val="accent1">
                    <a:lumMod val="50000"/>
                  </a:schemeClr>
                </a:solidFill>
                <a:latin typeface="+mn-lt"/>
                <a:ea typeface="+mn-ea"/>
                <a:cs typeface="+mn-cs"/>
              </a:rPr>
              <a:t>2022      348 Actividades</a:t>
            </a:r>
          </a:p>
          <a:p>
            <a:r>
              <a:rPr lang="es-CO" sz="1200" cap="small" dirty="0">
                <a:solidFill>
                  <a:schemeClr val="accent1">
                    <a:lumMod val="50000"/>
                  </a:schemeClr>
                </a:solidFill>
                <a:latin typeface="+mn-lt"/>
                <a:ea typeface="+mn-ea"/>
                <a:cs typeface="+mn-cs"/>
              </a:rPr>
              <a:t>2023      369 Actividades</a:t>
            </a:r>
          </a:p>
        </p:txBody>
      </p:sp>
      <p:cxnSp>
        <p:nvCxnSpPr>
          <p:cNvPr id="28" name="2064 Conector recto">
            <a:extLst>
              <a:ext uri="{FF2B5EF4-FFF2-40B4-BE49-F238E27FC236}">
                <a16:creationId xmlns:a16="http://schemas.microsoft.com/office/drawing/2014/main" id="{9164A419-C365-49CC-88D0-27B7E35A568E}"/>
              </a:ext>
            </a:extLst>
          </p:cNvPr>
          <p:cNvCxnSpPr>
            <a:cxnSpLocks/>
          </p:cNvCxnSpPr>
          <p:nvPr/>
        </p:nvCxnSpPr>
        <p:spPr>
          <a:xfrm flipH="1" flipV="1">
            <a:off x="1818228" y="2656380"/>
            <a:ext cx="1663149" cy="1102643"/>
          </a:xfrm>
          <a:prstGeom prst="line">
            <a:avLst/>
          </a:prstGeom>
          <a:ln>
            <a:solidFill>
              <a:schemeClr val="tx2"/>
            </a:solidFill>
          </a:ln>
        </p:spPr>
        <p:style>
          <a:lnRef idx="3">
            <a:schemeClr val="accent1"/>
          </a:lnRef>
          <a:fillRef idx="0">
            <a:schemeClr val="accent1"/>
          </a:fillRef>
          <a:effectRef idx="2">
            <a:schemeClr val="accent1"/>
          </a:effectRef>
          <a:fontRef idx="minor">
            <a:schemeClr val="tx1"/>
          </a:fontRef>
        </p:style>
      </p:cxnSp>
      <p:sp>
        <p:nvSpPr>
          <p:cNvPr id="29" name="Título 1">
            <a:extLst>
              <a:ext uri="{FF2B5EF4-FFF2-40B4-BE49-F238E27FC236}">
                <a16:creationId xmlns:a16="http://schemas.microsoft.com/office/drawing/2014/main" id="{9E81E5DF-0383-4F11-96E0-66E874DE479C}"/>
              </a:ext>
            </a:extLst>
          </p:cNvPr>
          <p:cNvSpPr txBox="1">
            <a:spLocks/>
          </p:cNvSpPr>
          <p:nvPr/>
        </p:nvSpPr>
        <p:spPr>
          <a:xfrm>
            <a:off x="142230" y="5463061"/>
            <a:ext cx="3892001" cy="1278986"/>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es-CO" sz="1200" b="1" dirty="0">
                <a:solidFill>
                  <a:schemeClr val="accent1">
                    <a:lumMod val="50000"/>
                  </a:schemeClr>
                </a:solidFill>
                <a:latin typeface="+mn-lt"/>
              </a:rPr>
              <a:t>              FONTIBÓN                             KENNEDY</a:t>
            </a:r>
          </a:p>
          <a:p>
            <a:r>
              <a:rPr lang="es-CO" sz="1200" cap="small" dirty="0">
                <a:solidFill>
                  <a:schemeClr val="accent1">
                    <a:lumMod val="50000"/>
                  </a:schemeClr>
                </a:solidFill>
                <a:latin typeface="+mn-lt"/>
                <a:ea typeface="+mn-ea"/>
                <a:cs typeface="+mn-cs"/>
              </a:rPr>
              <a:t>2018      481 Actividades              2018     684 Actividades</a:t>
            </a:r>
          </a:p>
          <a:p>
            <a:pPr marL="342900" indent="-342900">
              <a:buAutoNum type="arabicPlain" startAt="2019"/>
            </a:pPr>
            <a:r>
              <a:rPr lang="es-CO" sz="1200" cap="small" dirty="0">
                <a:solidFill>
                  <a:schemeClr val="accent1">
                    <a:lumMod val="50000"/>
                  </a:schemeClr>
                </a:solidFill>
                <a:latin typeface="+mn-lt"/>
                <a:ea typeface="+mn-ea"/>
                <a:cs typeface="+mn-cs"/>
              </a:rPr>
              <a:t>     436 Actividades              2019     712 Actividades</a:t>
            </a:r>
          </a:p>
          <a:p>
            <a:pPr marL="342900" indent="-342900">
              <a:buAutoNum type="arabicPlain" startAt="2019"/>
            </a:pPr>
            <a:r>
              <a:rPr lang="es-CO" sz="1200" cap="small" dirty="0">
                <a:solidFill>
                  <a:schemeClr val="accent1">
                    <a:lumMod val="50000"/>
                  </a:schemeClr>
                </a:solidFill>
                <a:latin typeface="+mn-lt"/>
                <a:ea typeface="+mn-ea"/>
                <a:cs typeface="+mn-cs"/>
              </a:rPr>
              <a:t>     310 Actividades              2020     449 Actividades</a:t>
            </a:r>
          </a:p>
          <a:p>
            <a:pPr marL="342900" indent="-342900">
              <a:buAutoNum type="arabicPlain" startAt="2019"/>
            </a:pPr>
            <a:r>
              <a:rPr lang="es-CO" sz="1200" cap="small" dirty="0">
                <a:solidFill>
                  <a:schemeClr val="accent1">
                    <a:lumMod val="50000"/>
                  </a:schemeClr>
                </a:solidFill>
                <a:latin typeface="+mn-lt"/>
                <a:ea typeface="+mn-ea"/>
                <a:cs typeface="+mn-cs"/>
              </a:rPr>
              <a:t>     471 Actividades              2021     659 Actividades</a:t>
            </a:r>
          </a:p>
          <a:p>
            <a:pPr marL="228600" indent="-228600">
              <a:buAutoNum type="arabicPlain" startAt="2022"/>
            </a:pPr>
            <a:r>
              <a:rPr lang="es-MX" sz="1200" cap="small" dirty="0">
                <a:solidFill>
                  <a:schemeClr val="accent1">
                    <a:lumMod val="50000"/>
                  </a:schemeClr>
                </a:solidFill>
                <a:latin typeface="+mn-lt"/>
                <a:ea typeface="+mn-ea"/>
                <a:cs typeface="+mn-cs"/>
              </a:rPr>
              <a:t>      476 Actividades              2022     727 Actividades</a:t>
            </a:r>
          </a:p>
          <a:p>
            <a:pPr marL="228600" indent="-228600">
              <a:buAutoNum type="arabicPlain" startAt="2022"/>
            </a:pPr>
            <a:r>
              <a:rPr lang="es-CO" sz="1200" cap="small" dirty="0">
                <a:solidFill>
                  <a:schemeClr val="accent1">
                    <a:lumMod val="50000"/>
                  </a:schemeClr>
                </a:solidFill>
                <a:latin typeface="+mn-lt"/>
                <a:ea typeface="+mn-ea"/>
                <a:cs typeface="+mn-cs"/>
              </a:rPr>
              <a:t>      611 Actividades              2023     887 Actividades </a:t>
            </a:r>
          </a:p>
        </p:txBody>
      </p:sp>
      <p:sp>
        <p:nvSpPr>
          <p:cNvPr id="30" name="2073 Rectángulo">
            <a:extLst>
              <a:ext uri="{FF2B5EF4-FFF2-40B4-BE49-F238E27FC236}">
                <a16:creationId xmlns:a16="http://schemas.microsoft.com/office/drawing/2014/main" id="{B71EBB28-5D77-4CC8-9F16-2182C2D0B368}"/>
              </a:ext>
            </a:extLst>
          </p:cNvPr>
          <p:cNvSpPr/>
          <p:nvPr/>
        </p:nvSpPr>
        <p:spPr>
          <a:xfrm rot="16200000">
            <a:off x="1130614" y="5815563"/>
            <a:ext cx="1332851" cy="584775"/>
          </a:xfrm>
          <a:prstGeom prst="rect">
            <a:avLst/>
          </a:prstGeom>
        </p:spPr>
        <p:txBody>
          <a:bodyPr wrap="square">
            <a:spAutoFit/>
          </a:bodyPr>
          <a:lstStyle/>
          <a:p>
            <a:endParaRPr lang="es-CO" sz="1600" dirty="0">
              <a:solidFill>
                <a:schemeClr val="accent1">
                  <a:lumMod val="50000"/>
                </a:schemeClr>
              </a:solidFill>
            </a:endParaRPr>
          </a:p>
          <a:p>
            <a:r>
              <a:rPr lang="es-CO" sz="1600" dirty="0">
                <a:solidFill>
                  <a:schemeClr val="accent1">
                    <a:lumMod val="50000"/>
                  </a:schemeClr>
                </a:solidFill>
              </a:rPr>
              <a:t> - - - -- - - - - -</a:t>
            </a:r>
            <a:endParaRPr lang="es-CO" sz="1600" dirty="0"/>
          </a:p>
        </p:txBody>
      </p:sp>
      <p:cxnSp>
        <p:nvCxnSpPr>
          <p:cNvPr id="31" name="2075 Conector recto">
            <a:extLst>
              <a:ext uri="{FF2B5EF4-FFF2-40B4-BE49-F238E27FC236}">
                <a16:creationId xmlns:a16="http://schemas.microsoft.com/office/drawing/2014/main" id="{C3230C9F-914A-4B1C-AC7C-5E2BBDEC0EFC}"/>
              </a:ext>
            </a:extLst>
          </p:cNvPr>
          <p:cNvCxnSpPr>
            <a:cxnSpLocks/>
          </p:cNvCxnSpPr>
          <p:nvPr/>
        </p:nvCxnSpPr>
        <p:spPr>
          <a:xfrm flipH="1">
            <a:off x="1903317" y="3813192"/>
            <a:ext cx="876482" cy="1411554"/>
          </a:xfrm>
          <a:prstGeom prst="line">
            <a:avLst/>
          </a:prstGeom>
          <a:ln>
            <a:solidFill>
              <a:schemeClr val="tx2"/>
            </a:solidFill>
          </a:ln>
        </p:spPr>
        <p:style>
          <a:lnRef idx="3">
            <a:schemeClr val="accent1"/>
          </a:lnRef>
          <a:fillRef idx="0">
            <a:schemeClr val="accent1"/>
          </a:fillRef>
          <a:effectRef idx="2">
            <a:schemeClr val="accent1"/>
          </a:effectRef>
          <a:fontRef idx="minor">
            <a:schemeClr val="tx1"/>
          </a:fontRef>
        </p:style>
      </p:cxnSp>
      <p:cxnSp>
        <p:nvCxnSpPr>
          <p:cNvPr id="32" name="2082 Conector recto">
            <a:extLst>
              <a:ext uri="{FF2B5EF4-FFF2-40B4-BE49-F238E27FC236}">
                <a16:creationId xmlns:a16="http://schemas.microsoft.com/office/drawing/2014/main" id="{79662042-7B48-462C-AF69-F2A5300EE924}"/>
              </a:ext>
            </a:extLst>
          </p:cNvPr>
          <p:cNvCxnSpPr>
            <a:cxnSpLocks/>
          </p:cNvCxnSpPr>
          <p:nvPr/>
        </p:nvCxnSpPr>
        <p:spPr>
          <a:xfrm flipV="1">
            <a:off x="1231574" y="5463061"/>
            <a:ext cx="1573755" cy="6635"/>
          </a:xfrm>
          <a:prstGeom prst="line">
            <a:avLst/>
          </a:prstGeom>
          <a:ln>
            <a:solidFill>
              <a:schemeClr val="tx2"/>
            </a:solidFill>
          </a:ln>
        </p:spPr>
        <p:style>
          <a:lnRef idx="3">
            <a:schemeClr val="accent1"/>
          </a:lnRef>
          <a:fillRef idx="0">
            <a:schemeClr val="accent1"/>
          </a:fillRef>
          <a:effectRef idx="2">
            <a:schemeClr val="accent1"/>
          </a:effectRef>
          <a:fontRef idx="minor">
            <a:schemeClr val="tx1"/>
          </a:fontRef>
        </p:style>
      </p:cxnSp>
      <p:sp>
        <p:nvSpPr>
          <p:cNvPr id="33" name="Título 1">
            <a:extLst>
              <a:ext uri="{FF2B5EF4-FFF2-40B4-BE49-F238E27FC236}">
                <a16:creationId xmlns:a16="http://schemas.microsoft.com/office/drawing/2014/main" id="{BF354081-6685-4A56-A112-9F5FC3D18FEC}"/>
              </a:ext>
            </a:extLst>
          </p:cNvPr>
          <p:cNvSpPr txBox="1">
            <a:spLocks/>
          </p:cNvSpPr>
          <p:nvPr/>
        </p:nvSpPr>
        <p:spPr>
          <a:xfrm>
            <a:off x="4048202" y="1352121"/>
            <a:ext cx="8010880" cy="2556583"/>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es-CO" sz="1200" b="1" dirty="0">
                <a:solidFill>
                  <a:schemeClr val="accent1">
                    <a:lumMod val="50000"/>
                  </a:schemeClr>
                </a:solidFill>
                <a:latin typeface="+mn-lt"/>
              </a:rPr>
              <a:t>CANDELARIA                      SAN CRISTÓBAL                 SUMAPAZ                        USME                                CHAPINERO        </a:t>
            </a:r>
          </a:p>
          <a:p>
            <a:r>
              <a:rPr lang="es-CO" sz="1200" cap="small" dirty="0">
                <a:solidFill>
                  <a:schemeClr val="accent1">
                    <a:lumMod val="50000"/>
                  </a:schemeClr>
                </a:solidFill>
                <a:latin typeface="+mn-lt"/>
                <a:ea typeface="+mn-ea"/>
                <a:cs typeface="+mn-cs"/>
              </a:rPr>
              <a:t>2018    329 Actividades     2018    366 Actividades      2018    50 Actividades     2018  342 Actividades     2018    408 Actividades </a:t>
            </a:r>
          </a:p>
          <a:p>
            <a:pPr marL="342900" indent="-342900">
              <a:buAutoNum type="arabicPlain" startAt="2019"/>
            </a:pPr>
            <a:r>
              <a:rPr lang="es-CO" sz="1200" cap="small" dirty="0">
                <a:solidFill>
                  <a:schemeClr val="accent1">
                    <a:lumMod val="50000"/>
                  </a:schemeClr>
                </a:solidFill>
                <a:latin typeface="+mn-lt"/>
                <a:ea typeface="+mn-ea"/>
                <a:cs typeface="+mn-cs"/>
              </a:rPr>
              <a:t>   337 Actividades     2019    351 Actividades      2019    61 Actividades     2019  424 Actividades     2019    403 Actividades </a:t>
            </a:r>
          </a:p>
          <a:p>
            <a:pPr marL="342900" indent="-342900">
              <a:buAutoNum type="arabicPlain" startAt="2019"/>
            </a:pPr>
            <a:r>
              <a:rPr lang="es-CO" sz="1200" cap="small" dirty="0">
                <a:solidFill>
                  <a:schemeClr val="accent1">
                    <a:lumMod val="50000"/>
                  </a:schemeClr>
                </a:solidFill>
                <a:latin typeface="+mn-lt"/>
                <a:ea typeface="+mn-ea"/>
                <a:cs typeface="+mn-cs"/>
              </a:rPr>
              <a:t>   367 Actividades     2020    411 Actividades      2020    32 Actividades     2020  413 Actividades     2020    447 Actividades </a:t>
            </a:r>
          </a:p>
          <a:p>
            <a:pPr marL="342900" indent="-342900">
              <a:buAutoNum type="arabicPlain" startAt="2019"/>
            </a:pPr>
            <a:r>
              <a:rPr lang="es-CO" sz="1200" cap="small" dirty="0">
                <a:solidFill>
                  <a:schemeClr val="accent1">
                    <a:lumMod val="50000"/>
                  </a:schemeClr>
                </a:solidFill>
                <a:latin typeface="+mn-lt"/>
                <a:ea typeface="+mn-ea"/>
                <a:cs typeface="+mn-cs"/>
              </a:rPr>
              <a:t>   411 Actividades     2021    587 Actividades      2021    30 Actividades     2021  571 Actividades     2021    554 Actividades </a:t>
            </a:r>
          </a:p>
          <a:p>
            <a:pPr marL="228600" indent="-228600">
              <a:buAutoNum type="arabicPlain" startAt="2022"/>
            </a:pPr>
            <a:r>
              <a:rPr lang="es-MX" sz="1200" cap="small" dirty="0">
                <a:solidFill>
                  <a:schemeClr val="accent1">
                    <a:lumMod val="50000"/>
                  </a:schemeClr>
                </a:solidFill>
                <a:latin typeface="+mn-lt"/>
                <a:ea typeface="+mn-ea"/>
                <a:cs typeface="+mn-cs"/>
              </a:rPr>
              <a:t>    367 Actividades     2022    610 Actividades      2022    34 Actividades     2022  634 Actividades     2022    555 Actividades </a:t>
            </a:r>
          </a:p>
          <a:p>
            <a:r>
              <a:rPr lang="es-MX" sz="1200" cap="small" dirty="0">
                <a:solidFill>
                  <a:schemeClr val="accent1">
                    <a:lumMod val="50000"/>
                  </a:schemeClr>
                </a:solidFill>
                <a:latin typeface="+mn-lt"/>
                <a:ea typeface="+mn-ea"/>
                <a:cs typeface="+mn-cs"/>
              </a:rPr>
              <a:t>2023    372 Actividades     2023    534 Actividades </a:t>
            </a:r>
            <a:r>
              <a:rPr lang="es-CO" sz="1200" cap="small" dirty="0">
                <a:solidFill>
                  <a:schemeClr val="accent1">
                    <a:lumMod val="50000"/>
                  </a:schemeClr>
                </a:solidFill>
                <a:latin typeface="+mn-lt"/>
                <a:ea typeface="+mn-ea"/>
                <a:cs typeface="+mn-cs"/>
              </a:rPr>
              <a:t>     </a:t>
            </a:r>
            <a:r>
              <a:rPr lang="es-MX" sz="1200" cap="small" dirty="0">
                <a:solidFill>
                  <a:schemeClr val="accent1">
                    <a:lumMod val="50000"/>
                  </a:schemeClr>
                </a:solidFill>
                <a:latin typeface="+mn-lt"/>
                <a:ea typeface="+mn-ea"/>
                <a:cs typeface="+mn-cs"/>
              </a:rPr>
              <a:t>2023    20 Actividades     2023  711 actividades      2023    624 Actividades</a:t>
            </a:r>
            <a:endParaRPr lang="es-CO" sz="1200" cap="small" dirty="0">
              <a:solidFill>
                <a:schemeClr val="accent1">
                  <a:lumMod val="50000"/>
                </a:schemeClr>
              </a:solidFill>
              <a:latin typeface="+mn-lt"/>
              <a:ea typeface="+mn-ea"/>
              <a:cs typeface="+mn-cs"/>
            </a:endParaRPr>
          </a:p>
          <a:p>
            <a:r>
              <a:rPr lang="es-CO" sz="1200" b="1" dirty="0">
                <a:solidFill>
                  <a:schemeClr val="accent1">
                    <a:lumMod val="50000"/>
                  </a:schemeClr>
                </a:solidFill>
              </a:rPr>
              <a:t>- - - - - - - - - - - - - - - - - - -  - - - - - - - - - - - - - - - - - - -     - - - - - - - - - - - - - - - - -  - - - - - - - - - - - - - - - - - - -    - -  - - - - - - - - -- - - - - - -       </a:t>
            </a:r>
          </a:p>
          <a:p>
            <a:r>
              <a:rPr lang="es-CO" sz="1200" b="1" dirty="0">
                <a:solidFill>
                  <a:schemeClr val="accent1">
                    <a:lumMod val="50000"/>
                  </a:schemeClr>
                </a:solidFill>
                <a:latin typeface="+mn-lt"/>
              </a:rPr>
              <a:t>                                                                                                                                     SANTA FE                            USAQUÉN</a:t>
            </a:r>
          </a:p>
          <a:p>
            <a:r>
              <a:rPr lang="es-CO" sz="1200" cap="small" dirty="0">
                <a:solidFill>
                  <a:schemeClr val="accent1">
                    <a:lumMod val="50000"/>
                  </a:schemeClr>
                </a:solidFill>
                <a:latin typeface="+mn-lt"/>
                <a:ea typeface="+mn-ea"/>
                <a:cs typeface="+mn-cs"/>
              </a:rPr>
              <a:t>                                                                                                                                     2018    366 Actividades     2018    297 Actividades</a:t>
            </a:r>
          </a:p>
          <a:p>
            <a:r>
              <a:rPr lang="es-CO" sz="1200" cap="small" dirty="0">
                <a:solidFill>
                  <a:schemeClr val="accent1">
                    <a:lumMod val="50000"/>
                  </a:schemeClr>
                </a:solidFill>
                <a:latin typeface="+mn-lt"/>
                <a:ea typeface="+mn-ea"/>
                <a:cs typeface="+mn-cs"/>
              </a:rPr>
              <a:t>                                                                                                                                     2019    286 Actividades     2019    453 Actividades</a:t>
            </a:r>
          </a:p>
          <a:p>
            <a:r>
              <a:rPr lang="es-CO" sz="1200" cap="small" dirty="0">
                <a:solidFill>
                  <a:schemeClr val="accent1">
                    <a:lumMod val="50000"/>
                  </a:schemeClr>
                </a:solidFill>
                <a:latin typeface="+mn-lt"/>
                <a:ea typeface="+mn-ea"/>
                <a:cs typeface="+mn-cs"/>
              </a:rPr>
              <a:t>                                                                                                                                     2020    442 Actividades     2020    520 Actividades</a:t>
            </a:r>
          </a:p>
          <a:p>
            <a:r>
              <a:rPr lang="es-CO" sz="1200" cap="small" dirty="0">
                <a:solidFill>
                  <a:schemeClr val="accent1">
                    <a:lumMod val="50000"/>
                  </a:schemeClr>
                </a:solidFill>
                <a:latin typeface="+mn-lt"/>
                <a:ea typeface="+mn-ea"/>
                <a:cs typeface="+mn-cs"/>
              </a:rPr>
              <a:t>                                                                                                                                     2021    492 Actividades     2021    624 Actividades</a:t>
            </a:r>
          </a:p>
          <a:p>
            <a:r>
              <a:rPr lang="es-MX" sz="1200" cap="small" dirty="0">
                <a:solidFill>
                  <a:schemeClr val="accent1">
                    <a:lumMod val="50000"/>
                  </a:schemeClr>
                </a:solidFill>
                <a:latin typeface="+mn-lt"/>
                <a:ea typeface="+mn-ea"/>
                <a:cs typeface="+mn-cs"/>
              </a:rPr>
              <a:t>                                                                                                                                     2022    466 Actividades     2022    647 Actividades</a:t>
            </a:r>
          </a:p>
          <a:p>
            <a:r>
              <a:rPr lang="es-MX" sz="1200" cap="small" dirty="0">
                <a:solidFill>
                  <a:schemeClr val="accent1">
                    <a:lumMod val="50000"/>
                  </a:schemeClr>
                </a:solidFill>
                <a:latin typeface="+mn-lt"/>
                <a:ea typeface="+mn-ea"/>
                <a:cs typeface="+mn-cs"/>
              </a:rPr>
              <a:t>                                                                                                                                     2023    559 Actividades     2023    736 Actividades</a:t>
            </a:r>
            <a:endParaRPr lang="es-CO" sz="1200" cap="small" dirty="0">
              <a:solidFill>
                <a:schemeClr val="accent1">
                  <a:lumMod val="50000"/>
                </a:schemeClr>
              </a:solidFill>
              <a:latin typeface="+mn-lt"/>
              <a:ea typeface="+mn-ea"/>
              <a:cs typeface="+mn-cs"/>
            </a:endParaRPr>
          </a:p>
        </p:txBody>
      </p:sp>
      <p:cxnSp>
        <p:nvCxnSpPr>
          <p:cNvPr id="34" name="126 Conector recto">
            <a:extLst>
              <a:ext uri="{FF2B5EF4-FFF2-40B4-BE49-F238E27FC236}">
                <a16:creationId xmlns:a16="http://schemas.microsoft.com/office/drawing/2014/main" id="{46228E9D-8DE0-4FED-9745-BE995AB81082}"/>
              </a:ext>
            </a:extLst>
          </p:cNvPr>
          <p:cNvCxnSpPr>
            <a:cxnSpLocks/>
          </p:cNvCxnSpPr>
          <p:nvPr/>
        </p:nvCxnSpPr>
        <p:spPr>
          <a:xfrm>
            <a:off x="4020261" y="2473791"/>
            <a:ext cx="913246" cy="690993"/>
          </a:xfrm>
          <a:prstGeom prst="line">
            <a:avLst/>
          </a:prstGeom>
          <a:ln>
            <a:solidFill>
              <a:schemeClr val="tx2"/>
            </a:solidFill>
          </a:ln>
        </p:spPr>
        <p:style>
          <a:lnRef idx="3">
            <a:schemeClr val="accent1"/>
          </a:lnRef>
          <a:fillRef idx="0">
            <a:schemeClr val="accent1"/>
          </a:fillRef>
          <a:effectRef idx="2">
            <a:schemeClr val="accent1"/>
          </a:effectRef>
          <a:fontRef idx="minor">
            <a:schemeClr val="tx1"/>
          </a:fontRef>
        </p:style>
      </p:cxnSp>
      <p:sp>
        <p:nvSpPr>
          <p:cNvPr id="36" name="Título 1">
            <a:extLst>
              <a:ext uri="{FF2B5EF4-FFF2-40B4-BE49-F238E27FC236}">
                <a16:creationId xmlns:a16="http://schemas.microsoft.com/office/drawing/2014/main" id="{95BE5F81-9503-41FF-97B4-9259B9F3ACD1}"/>
              </a:ext>
            </a:extLst>
          </p:cNvPr>
          <p:cNvSpPr txBox="1">
            <a:spLocks/>
          </p:cNvSpPr>
          <p:nvPr/>
        </p:nvSpPr>
        <p:spPr>
          <a:xfrm>
            <a:off x="4561544" y="4245324"/>
            <a:ext cx="7659945" cy="2624586"/>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es-CO" sz="1200" b="1" dirty="0">
                <a:solidFill>
                  <a:schemeClr val="accent1">
                    <a:lumMod val="50000"/>
                  </a:schemeClr>
                </a:solidFill>
                <a:latin typeface="+mn-lt"/>
              </a:rPr>
              <a:t>ANTONIO NARIÑO            CIUDAD BOLÍVAR                                                   PUENTE ARANDA             TEUSAQUILLO</a:t>
            </a:r>
          </a:p>
          <a:p>
            <a:pPr marL="342900" indent="-342900">
              <a:buAutoNum type="arabicPlain" startAt="2018"/>
            </a:pPr>
            <a:r>
              <a:rPr lang="es-CO" sz="1200" cap="small" dirty="0">
                <a:solidFill>
                  <a:schemeClr val="accent1">
                    <a:lumMod val="50000"/>
                  </a:schemeClr>
                </a:solidFill>
                <a:latin typeface="+mn-lt"/>
                <a:ea typeface="+mn-ea"/>
                <a:cs typeface="+mn-cs"/>
              </a:rPr>
              <a:t>      79 Actividades     2018     279 Actividades                                         2018    174 Actividades     2018    164 Actividades </a:t>
            </a:r>
          </a:p>
          <a:p>
            <a:r>
              <a:rPr lang="es-CO" sz="1200" cap="small" dirty="0">
                <a:solidFill>
                  <a:schemeClr val="accent1">
                    <a:lumMod val="50000"/>
                  </a:schemeClr>
                </a:solidFill>
                <a:latin typeface="+mn-lt"/>
                <a:ea typeface="+mn-ea"/>
                <a:cs typeface="+mn-cs"/>
              </a:rPr>
              <a:t>2019     158 Actividades     2019     372 Actividades                                         2019    283 Actividades     2019    256 Actividades</a:t>
            </a:r>
            <a:br>
              <a:rPr lang="es-CO" sz="1200" cap="small" dirty="0">
                <a:solidFill>
                  <a:schemeClr val="accent1">
                    <a:lumMod val="50000"/>
                  </a:schemeClr>
                </a:solidFill>
                <a:latin typeface="+mn-lt"/>
                <a:ea typeface="+mn-ea"/>
                <a:cs typeface="+mn-cs"/>
              </a:rPr>
            </a:br>
            <a:r>
              <a:rPr lang="es-CO" sz="1200" cap="small" dirty="0">
                <a:solidFill>
                  <a:schemeClr val="accent1">
                    <a:lumMod val="50000"/>
                  </a:schemeClr>
                </a:solidFill>
                <a:latin typeface="+mn-lt"/>
                <a:ea typeface="+mn-ea"/>
                <a:cs typeface="+mn-cs"/>
              </a:rPr>
              <a:t>2020     218 Actividades     2020     550 Actividades                                         2020    262 Actividades     2020    199 Actividades</a:t>
            </a:r>
          </a:p>
          <a:p>
            <a:pPr marL="228600" indent="-228600">
              <a:buAutoNum type="arabicPlain" startAt="2021"/>
            </a:pPr>
            <a:r>
              <a:rPr lang="es-CO" sz="1200" cap="small" dirty="0">
                <a:solidFill>
                  <a:schemeClr val="accent1">
                    <a:lumMod val="50000"/>
                  </a:schemeClr>
                </a:solidFill>
                <a:latin typeface="+mn-lt"/>
                <a:ea typeface="+mn-ea"/>
                <a:cs typeface="+mn-cs"/>
              </a:rPr>
              <a:t>     202 Actividades     2021     438 Actividades                                         2021    345 Actividades     2021    267 Actividades</a:t>
            </a:r>
          </a:p>
          <a:p>
            <a:pPr marL="228600" indent="-228600">
              <a:buAutoNum type="arabicPlain" startAt="2022"/>
            </a:pPr>
            <a:r>
              <a:rPr lang="es-MX" sz="1200" cap="small" dirty="0">
                <a:solidFill>
                  <a:schemeClr val="accent1">
                    <a:lumMod val="50000"/>
                  </a:schemeClr>
                </a:solidFill>
                <a:latin typeface="+mn-lt"/>
                <a:ea typeface="+mn-ea"/>
                <a:cs typeface="+mn-cs"/>
              </a:rPr>
              <a:t>     226 Actividades     2022     457 Actividades                                         2022    325 Actividades     2022    331 Actividades</a:t>
            </a:r>
          </a:p>
          <a:p>
            <a:pPr marL="228600" indent="-228600">
              <a:buAutoNum type="arabicPlain" startAt="2022"/>
            </a:pPr>
            <a:r>
              <a:rPr lang="es-CO" sz="1200" cap="small" dirty="0">
                <a:solidFill>
                  <a:schemeClr val="accent1">
                    <a:lumMod val="50000"/>
                  </a:schemeClr>
                </a:solidFill>
                <a:latin typeface="+mn-lt"/>
                <a:ea typeface="+mn-ea"/>
                <a:cs typeface="+mn-cs"/>
              </a:rPr>
              <a:t>     187 Actividades     2023     493 Actividades                                         2023    301 Actividades     2023    259 Actividades</a:t>
            </a:r>
          </a:p>
          <a:p>
            <a:r>
              <a:rPr lang="es-CO" sz="1200" b="1" dirty="0">
                <a:solidFill>
                  <a:schemeClr val="accent1">
                    <a:lumMod val="50000"/>
                  </a:schemeClr>
                </a:solidFill>
              </a:rPr>
              <a:t>- - - - - - - - - - - - - - - - - -   - - - - - - - - - - - - - - - - - - -     - - - - - - - - - - - - - - - - - - -   - - - - - - - - - - - - - - - - - - - - - - - - - - - - - - - - - - -  </a:t>
            </a:r>
          </a:p>
          <a:p>
            <a:r>
              <a:rPr lang="es-CO" sz="1200" b="1" dirty="0">
                <a:solidFill>
                  <a:schemeClr val="accent1">
                    <a:lumMod val="50000"/>
                  </a:schemeClr>
                </a:solidFill>
                <a:latin typeface="+mn-lt"/>
              </a:rPr>
              <a:t>BOSA                                    LOS MÁRTIRES                  RAFAEL URIBE                   TUNJUELITO</a:t>
            </a:r>
            <a:endParaRPr lang="es-CO" sz="1200" b="1" dirty="0">
              <a:solidFill>
                <a:schemeClr val="accent1">
                  <a:lumMod val="50000"/>
                </a:schemeClr>
              </a:solidFill>
              <a:latin typeface="+mn-lt"/>
              <a:cs typeface="Calibri"/>
            </a:endParaRPr>
          </a:p>
          <a:p>
            <a:pPr marL="342900" indent="-342900">
              <a:buAutoNum type="arabicPlain" startAt="2018"/>
            </a:pPr>
            <a:r>
              <a:rPr lang="es-CO" sz="1200" cap="small" dirty="0">
                <a:solidFill>
                  <a:schemeClr val="accent1">
                    <a:lumMod val="50000"/>
                  </a:schemeClr>
                </a:solidFill>
                <a:latin typeface="+mn-lt"/>
                <a:ea typeface="+mn-ea"/>
                <a:cs typeface="+mn-cs"/>
              </a:rPr>
              <a:t>    188 Actividades     2018    120 Actividades     2018    175 Actividades     2018    125 Actividades</a:t>
            </a:r>
            <a:endParaRPr lang="es-CO" sz="1200" cap="small" dirty="0">
              <a:solidFill>
                <a:schemeClr val="accent1">
                  <a:lumMod val="50000"/>
                </a:schemeClr>
              </a:solidFill>
              <a:latin typeface="+mn-lt"/>
              <a:ea typeface="+mn-ea"/>
              <a:cs typeface="Calibri"/>
            </a:endParaRPr>
          </a:p>
          <a:p>
            <a:r>
              <a:rPr lang="es-CO" sz="1200" cap="small" dirty="0">
                <a:solidFill>
                  <a:schemeClr val="accent1">
                    <a:lumMod val="50000"/>
                  </a:schemeClr>
                </a:solidFill>
                <a:latin typeface="+mn-lt"/>
                <a:ea typeface="+mn-ea"/>
                <a:cs typeface="+mn-cs"/>
              </a:rPr>
              <a:t>2019     339 Actividades     2019    175 Actividades     2019    234 Actividades     2019    375 Actividades</a:t>
            </a:r>
            <a:endParaRPr lang="es-CO" sz="1200" cap="small" dirty="0">
              <a:solidFill>
                <a:schemeClr val="accent1">
                  <a:lumMod val="50000"/>
                </a:schemeClr>
              </a:solidFill>
              <a:latin typeface="+mn-lt"/>
              <a:ea typeface="+mn-ea"/>
              <a:cs typeface="Calibri"/>
            </a:endParaRPr>
          </a:p>
          <a:p>
            <a:r>
              <a:rPr lang="es-CO" sz="1200" cap="small" dirty="0">
                <a:solidFill>
                  <a:schemeClr val="accent1">
                    <a:lumMod val="50000"/>
                  </a:schemeClr>
                </a:solidFill>
                <a:latin typeface="+mn-lt"/>
                <a:ea typeface="+mn-ea"/>
                <a:cs typeface="+mn-cs"/>
              </a:rPr>
              <a:t>2020     485 Actividades     2020    191 Actividades     2020    270 Actividades     2020    348 Actividades</a:t>
            </a:r>
          </a:p>
          <a:p>
            <a:pPr marL="228600" indent="-228600">
              <a:buAutoNum type="arabicPlain" startAt="2021"/>
            </a:pPr>
            <a:r>
              <a:rPr lang="es-CO" sz="1200" cap="small" dirty="0">
                <a:solidFill>
                  <a:schemeClr val="accent1">
                    <a:lumMod val="50000"/>
                  </a:schemeClr>
                </a:solidFill>
                <a:latin typeface="+mn-lt"/>
                <a:ea typeface="+mn-ea"/>
                <a:cs typeface="+mn-cs"/>
              </a:rPr>
              <a:t>     472 Actividades     2021    220 Actividades     2021    338 Actividades     2021    266 Actividades</a:t>
            </a:r>
          </a:p>
          <a:p>
            <a:pPr marL="228600" indent="-228600">
              <a:buAutoNum type="arabicPlain" startAt="2022"/>
            </a:pPr>
            <a:r>
              <a:rPr lang="es-MX" sz="1200" cap="small" dirty="0">
                <a:solidFill>
                  <a:schemeClr val="accent1">
                    <a:lumMod val="50000"/>
                  </a:schemeClr>
                </a:solidFill>
                <a:latin typeface="+mn-lt"/>
                <a:ea typeface="+mn-ea"/>
                <a:cs typeface="+mn-cs"/>
              </a:rPr>
              <a:t>     579 Actividades     2022    334 Actividades     2022    458 Actividades     2022    301 Actividades     </a:t>
            </a:r>
          </a:p>
          <a:p>
            <a:pPr marL="228600" indent="-228600">
              <a:buAutoNum type="arabicPlain" startAt="2022"/>
            </a:pPr>
            <a:r>
              <a:rPr lang="es-MX" sz="1200" cap="small" dirty="0">
                <a:solidFill>
                  <a:schemeClr val="accent1">
                    <a:lumMod val="50000"/>
                  </a:schemeClr>
                </a:solidFill>
                <a:latin typeface="+mn-lt"/>
                <a:ea typeface="+mn-ea"/>
                <a:cs typeface="+mn-cs"/>
              </a:rPr>
              <a:t>     561 Actividades     2023    292 Actividades     2023    488 Actividades     2023    266 Actividades</a:t>
            </a:r>
            <a:endParaRPr lang="es-CO" sz="1200" cap="small" dirty="0">
              <a:solidFill>
                <a:schemeClr val="accent1">
                  <a:lumMod val="50000"/>
                </a:schemeClr>
              </a:solidFill>
              <a:latin typeface="+mn-lt"/>
              <a:ea typeface="+mn-ea"/>
              <a:cs typeface="+mn-cs"/>
            </a:endParaRPr>
          </a:p>
        </p:txBody>
      </p:sp>
      <p:cxnSp>
        <p:nvCxnSpPr>
          <p:cNvPr id="39" name="161 Conector recto">
            <a:extLst>
              <a:ext uri="{FF2B5EF4-FFF2-40B4-BE49-F238E27FC236}">
                <a16:creationId xmlns:a16="http://schemas.microsoft.com/office/drawing/2014/main" id="{86117C25-F17C-4A44-A59F-3B391F214E6B}"/>
              </a:ext>
            </a:extLst>
          </p:cNvPr>
          <p:cNvCxnSpPr>
            <a:cxnSpLocks/>
          </p:cNvCxnSpPr>
          <p:nvPr/>
        </p:nvCxnSpPr>
        <p:spPr>
          <a:xfrm>
            <a:off x="4561544" y="4680444"/>
            <a:ext cx="0" cy="782617"/>
          </a:xfrm>
          <a:prstGeom prst="line">
            <a:avLst/>
          </a:prstGeom>
          <a:ln>
            <a:solidFill>
              <a:schemeClr val="tx2"/>
            </a:solidFill>
          </a:ln>
        </p:spPr>
        <p:style>
          <a:lnRef idx="3">
            <a:schemeClr val="accent1"/>
          </a:lnRef>
          <a:fillRef idx="0">
            <a:schemeClr val="accent1"/>
          </a:fillRef>
          <a:effectRef idx="2">
            <a:schemeClr val="accent1"/>
          </a:effectRef>
          <a:fontRef idx="minor">
            <a:schemeClr val="tx1"/>
          </a:fontRef>
        </p:style>
      </p:cxnSp>
      <p:cxnSp>
        <p:nvCxnSpPr>
          <p:cNvPr id="45" name="Conector recto 44">
            <a:extLst>
              <a:ext uri="{FF2B5EF4-FFF2-40B4-BE49-F238E27FC236}">
                <a16:creationId xmlns:a16="http://schemas.microsoft.com/office/drawing/2014/main" id="{35287CFB-9D52-4C1C-91E1-7ED6E1636E07}"/>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46" name="CuadroTexto 45">
            <a:extLst>
              <a:ext uri="{FF2B5EF4-FFF2-40B4-BE49-F238E27FC236}">
                <a16:creationId xmlns:a16="http://schemas.microsoft.com/office/drawing/2014/main" id="{0D2F997C-8D14-494C-AE5B-56C9049E3FBF}"/>
              </a:ext>
            </a:extLst>
          </p:cNvPr>
          <p:cNvSpPr txBox="1"/>
          <p:nvPr/>
        </p:nvSpPr>
        <p:spPr>
          <a:xfrm>
            <a:off x="1306058" y="134547"/>
            <a:ext cx="9881937"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GESTIÓN SOCIAL 2018 - 2023</a:t>
            </a:r>
          </a:p>
          <a:p>
            <a:pPr lvl="1"/>
            <a:r>
              <a:rPr lang="es-CO" sz="1600" b="0" dirty="0">
                <a:solidFill>
                  <a:schemeClr val="accent1">
                    <a:lumMod val="50000"/>
                  </a:schemeClr>
                </a:solidFill>
              </a:rPr>
              <a:t>Así va la socialización y sensibilización del Esquema de Aseo con las comunidades</a:t>
            </a:r>
            <a:endParaRPr lang="es-CO" kern="0" dirty="0">
              <a:solidFill>
                <a:schemeClr val="accent1">
                  <a:lumMod val="50000"/>
                </a:schemeClr>
              </a:solidFill>
            </a:endParaRPr>
          </a:p>
        </p:txBody>
      </p:sp>
      <p:pic>
        <p:nvPicPr>
          <p:cNvPr id="40" name="Gráfico 3" descr="Usuarios">
            <a:extLst>
              <a:ext uri="{FF2B5EF4-FFF2-40B4-BE49-F238E27FC236}">
                <a16:creationId xmlns:a16="http://schemas.microsoft.com/office/drawing/2014/main" id="{51CA8675-2182-4860-A721-6E25C5FAE871}"/>
              </a:ext>
            </a:extLst>
          </p:cNvPr>
          <p:cNvPicPr>
            <a:picLocks noChangeAspect="1"/>
          </p:cNvPicPr>
          <p:nvPr/>
        </p:nvPicPr>
        <p:blipFill>
          <a:blip r:embed="rId4">
            <a:extLst>
              <a:ext uri="{28A0092B-C50C-407E-A947-70E740481C1C}">
                <a14:useLocalDpi xmlns:a14="http://schemas.microsoft.com/office/drawing/2010/main"/>
              </a:ext>
              <a:ext uri="{96DAC541-7B7A-43D3-8B79-37D633B846F1}">
                <asvg:svgBlip xmlns:asvg="http://schemas.microsoft.com/office/drawing/2016/SVG/main" r:embed="rId5"/>
              </a:ext>
            </a:extLst>
          </a:blip>
          <a:stretch>
            <a:fillRect/>
          </a:stretch>
        </p:blipFill>
        <p:spPr>
          <a:xfrm>
            <a:off x="342973" y="115953"/>
            <a:ext cx="929739" cy="929739"/>
          </a:xfrm>
          <a:prstGeom prst="rect">
            <a:avLst/>
          </a:prstGeom>
        </p:spPr>
      </p:pic>
      <p:cxnSp>
        <p:nvCxnSpPr>
          <p:cNvPr id="22" name="161 Conector recto">
            <a:extLst>
              <a:ext uri="{FF2B5EF4-FFF2-40B4-BE49-F238E27FC236}">
                <a16:creationId xmlns:a16="http://schemas.microsoft.com/office/drawing/2014/main" id="{299C7766-6F85-D4EB-2E00-F07F93E00266}"/>
              </a:ext>
            </a:extLst>
          </p:cNvPr>
          <p:cNvCxnSpPr>
            <a:cxnSpLocks/>
          </p:cNvCxnSpPr>
          <p:nvPr/>
        </p:nvCxnSpPr>
        <p:spPr>
          <a:xfrm>
            <a:off x="4034231" y="1324549"/>
            <a:ext cx="0" cy="1149242"/>
          </a:xfrm>
          <a:prstGeom prst="line">
            <a:avLst/>
          </a:prstGeom>
          <a:ln>
            <a:solidFill>
              <a:schemeClr val="tx2"/>
            </a:solidFill>
          </a:ln>
        </p:spPr>
        <p:style>
          <a:lnRef idx="3">
            <a:schemeClr val="accent1"/>
          </a:lnRef>
          <a:fillRef idx="0">
            <a:schemeClr val="accent1"/>
          </a:fillRef>
          <a:effectRef idx="2">
            <a:schemeClr val="accent1"/>
          </a:effectRef>
          <a:fontRef idx="minor">
            <a:schemeClr val="tx1"/>
          </a:fontRef>
        </p:style>
      </p:cxnSp>
      <p:cxnSp>
        <p:nvCxnSpPr>
          <p:cNvPr id="44" name="54 Conector recto">
            <a:extLst>
              <a:ext uri="{FF2B5EF4-FFF2-40B4-BE49-F238E27FC236}">
                <a16:creationId xmlns:a16="http://schemas.microsoft.com/office/drawing/2014/main" id="{425813C8-F5C8-5DD0-4E3C-0F1893CAA1EC}"/>
              </a:ext>
            </a:extLst>
          </p:cNvPr>
          <p:cNvCxnSpPr>
            <a:cxnSpLocks/>
          </p:cNvCxnSpPr>
          <p:nvPr/>
        </p:nvCxnSpPr>
        <p:spPr>
          <a:xfrm flipV="1">
            <a:off x="4561544" y="3949833"/>
            <a:ext cx="82959" cy="735835"/>
          </a:xfrm>
          <a:prstGeom prst="line">
            <a:avLst/>
          </a:prstGeom>
          <a:ln>
            <a:solidFill>
              <a:schemeClr val="tx2"/>
            </a:solidFill>
          </a:ln>
        </p:spPr>
        <p:style>
          <a:lnRef idx="3">
            <a:schemeClr val="accent1"/>
          </a:lnRef>
          <a:fillRef idx="0">
            <a:schemeClr val="accent1"/>
          </a:fillRef>
          <a:effectRef idx="2">
            <a:schemeClr val="accent1"/>
          </a:effectRef>
          <a:fontRef idx="minor">
            <a:schemeClr val="tx1"/>
          </a:fontRef>
        </p:style>
      </p:cxnSp>
    </p:spTree>
    <p:extLst>
      <p:ext uri="{BB962C8B-B14F-4D97-AF65-F5344CB8AC3E}">
        <p14:creationId xmlns:p14="http://schemas.microsoft.com/office/powerpoint/2010/main" val="1577985284"/>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CuadroTexto 12">
            <a:extLst>
              <a:ext uri="{FF2B5EF4-FFF2-40B4-BE49-F238E27FC236}">
                <a16:creationId xmlns:a16="http://schemas.microsoft.com/office/drawing/2014/main" id="{C5263FFE-FF8F-4C2A-AAB2-1E72C2D6FA56}"/>
              </a:ext>
            </a:extLst>
          </p:cNvPr>
          <p:cNvSpPr txBox="1"/>
          <p:nvPr/>
        </p:nvSpPr>
        <p:spPr>
          <a:xfrm>
            <a:off x="2310063" y="216714"/>
            <a:ext cx="9881937" cy="923330"/>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marL="457200" marR="0" lvl="1" indent="0" algn="l" defTabSz="914400" rtl="0" eaLnBrk="1" fontAlgn="auto" latinLnBrk="0" hangingPunct="1">
              <a:lnSpc>
                <a:spcPct val="100000"/>
              </a:lnSpc>
              <a:spcBef>
                <a:spcPts val="0"/>
              </a:spcBef>
              <a:spcAft>
                <a:spcPts val="0"/>
              </a:spcAft>
              <a:buClrTx/>
              <a:buSzTx/>
              <a:buFontTx/>
              <a:buNone/>
              <a:tabLst>
                <a:tab pos="914400" algn="l"/>
              </a:tabLst>
              <a:defRPr/>
            </a:pPr>
            <a:r>
              <a:rPr kumimoji="0" lang="es-CO" sz="3600" b="1" i="0" u="none" strike="noStrike" kern="0" cap="small" spc="0" normalizeH="0" baseline="0" noProof="0">
                <a:ln>
                  <a:noFill/>
                </a:ln>
                <a:solidFill>
                  <a:srgbClr val="4472C4">
                    <a:lumMod val="50000"/>
                  </a:srgbClr>
                </a:solidFill>
                <a:effectLst/>
                <a:uLnTx/>
                <a:uFillTx/>
                <a:latin typeface="Candara" panose="020E0502030303020204" pitchFamily="34" charset="0"/>
                <a:ea typeface="+mn-ea"/>
                <a:cs typeface="+mn-cs"/>
              </a:rPr>
              <a:t>gestión técnica operativa </a:t>
            </a:r>
          </a:p>
          <a:p>
            <a:pPr marL="457200" marR="0" lvl="1" indent="0" algn="l" defTabSz="914400" rtl="0" eaLnBrk="1" fontAlgn="auto" latinLnBrk="0" hangingPunct="1">
              <a:lnSpc>
                <a:spcPct val="100000"/>
              </a:lnSpc>
              <a:spcBef>
                <a:spcPts val="0"/>
              </a:spcBef>
              <a:spcAft>
                <a:spcPts val="0"/>
              </a:spcAft>
              <a:buClrTx/>
              <a:buSzTx/>
              <a:buFontTx/>
              <a:buNone/>
              <a:tabLst>
                <a:tab pos="914400" algn="l"/>
              </a:tabLst>
              <a:defRPr/>
            </a:pPr>
            <a:r>
              <a:rPr kumimoji="0" lang="es-CO" sz="1600" b="0" i="0" u="none" strike="noStrike" kern="1200" cap="small" spc="0" normalizeH="0" baseline="0" noProof="0">
                <a:ln>
                  <a:noFill/>
                </a:ln>
                <a:solidFill>
                  <a:srgbClr val="4472C4">
                    <a:lumMod val="50000"/>
                  </a:srgbClr>
                </a:solidFill>
                <a:effectLst/>
                <a:uLnTx/>
                <a:uFillTx/>
                <a:latin typeface="Candara" panose="020E0502030303020204" pitchFamily="34" charset="0"/>
                <a:ea typeface="+mn-ea"/>
                <a:cs typeface="+mn-cs"/>
              </a:rPr>
              <a:t>Total de toneladas recolectadas y transportadas  </a:t>
            </a:r>
            <a:r>
              <a:rPr kumimoji="0" lang="es-CO" sz="1600" b="0" i="0" u="sng" strike="noStrike" kern="1200" cap="small" spc="0" normalizeH="0" baseline="0" noProof="0">
                <a:ln>
                  <a:noFill/>
                </a:ln>
                <a:solidFill>
                  <a:srgbClr val="4472C4">
                    <a:lumMod val="50000"/>
                  </a:srgbClr>
                </a:solidFill>
                <a:effectLst/>
                <a:uLnTx/>
                <a:uFillTx/>
                <a:latin typeface="Candara" panose="020E0502030303020204" pitchFamily="34" charset="0"/>
                <a:ea typeface="+mn-ea"/>
                <a:cs typeface="+mn-cs"/>
              </a:rPr>
              <a:t>residuos ordinarios* </a:t>
            </a:r>
            <a:r>
              <a:rPr kumimoji="0" lang="es-CO" sz="1600" b="0" i="0" u="none" strike="noStrike" kern="1200" cap="small" spc="0" normalizeH="0" baseline="0" noProof="0">
                <a:ln>
                  <a:noFill/>
                </a:ln>
                <a:solidFill>
                  <a:srgbClr val="4472C4">
                    <a:lumMod val="50000"/>
                  </a:srgbClr>
                </a:solidFill>
                <a:effectLst/>
                <a:uLnTx/>
                <a:uFillTx/>
                <a:latin typeface="Candara" panose="020E0502030303020204" pitchFamily="34" charset="0"/>
                <a:ea typeface="+mn-ea"/>
                <a:cs typeface="+mn-cs"/>
              </a:rPr>
              <a:t>por concesionario - 2024</a:t>
            </a:r>
          </a:p>
        </p:txBody>
      </p:sp>
      <p:cxnSp>
        <p:nvCxnSpPr>
          <p:cNvPr id="20" name="Conector recto 19">
            <a:extLst>
              <a:ext uri="{FF2B5EF4-FFF2-40B4-BE49-F238E27FC236}">
                <a16:creationId xmlns:a16="http://schemas.microsoft.com/office/drawing/2014/main" id="{0581A4F2-BE93-4240-9408-754063FD32C0}"/>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21" name="Imagen 20">
            <a:extLst>
              <a:ext uri="{FF2B5EF4-FFF2-40B4-BE49-F238E27FC236}">
                <a16:creationId xmlns:a16="http://schemas.microsoft.com/office/drawing/2014/main" id="{6306B1D1-ADC9-4C86-8609-7E5968C2436A}"/>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861384" y="186272"/>
            <a:ext cx="1233949" cy="863764"/>
          </a:xfrm>
          <a:prstGeom prst="rect">
            <a:avLst/>
          </a:prstGeom>
        </p:spPr>
      </p:pic>
      <p:sp>
        <p:nvSpPr>
          <p:cNvPr id="9" name="CuadroTexto 8">
            <a:extLst>
              <a:ext uri="{FF2B5EF4-FFF2-40B4-BE49-F238E27FC236}">
                <a16:creationId xmlns:a16="http://schemas.microsoft.com/office/drawing/2014/main" id="{83EE8067-572D-4692-883A-A21DF4B2DB3B}"/>
              </a:ext>
            </a:extLst>
          </p:cNvPr>
          <p:cNvSpPr txBox="1"/>
          <p:nvPr/>
        </p:nvSpPr>
        <p:spPr>
          <a:xfrm>
            <a:off x="107719" y="6328249"/>
            <a:ext cx="6279433" cy="50783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9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a:t>
            </a:r>
            <a:r>
              <a:rPr kumimoji="0" lang="es-MX" sz="9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 De acuerdo con lo establecido en el Decreto 1077 de 2015, artículo 2.3.2.1.1. “Definiciones”. Numeral 43.</a:t>
            </a:r>
            <a:endParaRPr kumimoji="0" lang="es-CO" sz="9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900" b="0" i="0" u="none" strike="noStrike" kern="1200" cap="none" spc="0" normalizeH="0" baseline="0" noProof="0" dirty="0">
                <a:ln>
                  <a:noFill/>
                </a:ln>
                <a:solidFill>
                  <a:srgbClr val="4472C4">
                    <a:lumMod val="50000"/>
                  </a:srgbClr>
                </a:solidFill>
                <a:effectLst/>
                <a:highlight>
                  <a:srgbClr val="FFFFFF"/>
                </a:highlight>
                <a:uLnTx/>
                <a:uFillTx/>
                <a:latin typeface="Calibri" panose="020F0502020204030204"/>
                <a:ea typeface="+mn-ea"/>
                <a:cs typeface="+mn-cs"/>
              </a:rPr>
              <a:t>Fuente: Base de datos PIDJ.</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900" b="0" i="0" u="none" strike="noStrike" kern="1200" cap="none" spc="0" normalizeH="0" baseline="0" noProof="0" dirty="0">
                <a:ln>
                  <a:noFill/>
                </a:ln>
                <a:solidFill>
                  <a:srgbClr val="4472C4">
                    <a:lumMod val="50000"/>
                  </a:srgbClr>
                </a:solidFill>
                <a:effectLst/>
                <a:highlight>
                  <a:srgbClr val="FFFFFF"/>
                </a:highlight>
                <a:uLnTx/>
                <a:uFillTx/>
                <a:latin typeface="Calibri" panose="020F0502020204030204"/>
                <a:ea typeface="+mn-ea"/>
                <a:cs typeface="+mn-cs"/>
              </a:rPr>
              <a:t>Periodo comprendido entre el 1 de enero y el 30 de abril de 2024</a:t>
            </a:r>
            <a:endParaRPr kumimoji="0" lang="es-CO" sz="900" b="0" i="0" u="none" strike="noStrike" kern="1200" cap="none" spc="0" normalizeH="0" baseline="0" noProof="0" dirty="0">
              <a:ln>
                <a:noFill/>
              </a:ln>
              <a:solidFill>
                <a:srgbClr val="4472C4">
                  <a:lumMod val="50000"/>
                </a:srgbClr>
              </a:solidFill>
              <a:effectLst/>
              <a:highlight>
                <a:srgbClr val="FFFFFF"/>
              </a:highlight>
              <a:uLnTx/>
              <a:uFillTx/>
              <a:latin typeface="Calibri" panose="020F0502020204030204"/>
              <a:ea typeface="+mn-ea"/>
              <a:cs typeface="+mn-cs"/>
            </a:endParaRPr>
          </a:p>
        </p:txBody>
      </p:sp>
      <p:graphicFrame>
        <p:nvGraphicFramePr>
          <p:cNvPr id="2" name="1 Gráfico">
            <a:extLst>
              <a:ext uri="{FF2B5EF4-FFF2-40B4-BE49-F238E27FC236}">
                <a16:creationId xmlns:a16="http://schemas.microsoft.com/office/drawing/2014/main" id="{857DB745-7081-433A-9B32-276B729D4EC1}"/>
              </a:ext>
            </a:extLst>
          </p:cNvPr>
          <p:cNvGraphicFramePr>
            <a:graphicFrameLocks/>
          </p:cNvGraphicFramePr>
          <p:nvPr/>
        </p:nvGraphicFramePr>
        <p:xfrm>
          <a:off x="1442516" y="1535289"/>
          <a:ext cx="9306967" cy="2699850"/>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3" name="Tabla 2">
            <a:extLst>
              <a:ext uri="{FF2B5EF4-FFF2-40B4-BE49-F238E27FC236}">
                <a16:creationId xmlns:a16="http://schemas.microsoft.com/office/drawing/2014/main" id="{3739ED2D-BCF5-5AB4-91F2-0AED4BB67D09}"/>
              </a:ext>
            </a:extLst>
          </p:cNvPr>
          <p:cNvGraphicFramePr>
            <a:graphicFrameLocks noGrp="1"/>
          </p:cNvGraphicFramePr>
          <p:nvPr/>
        </p:nvGraphicFramePr>
        <p:xfrm>
          <a:off x="3965528" y="4437471"/>
          <a:ext cx="4203701" cy="1800225"/>
        </p:xfrm>
        <a:graphic>
          <a:graphicData uri="http://schemas.openxmlformats.org/drawingml/2006/table">
            <a:tbl>
              <a:tblPr/>
              <a:tblGrid>
                <a:gridCol w="1039046">
                  <a:extLst>
                    <a:ext uri="{9D8B030D-6E8A-4147-A177-3AD203B41FA5}">
                      <a16:colId xmlns:a16="http://schemas.microsoft.com/office/drawing/2014/main" val="3704086209"/>
                    </a:ext>
                  </a:extLst>
                </a:gridCol>
                <a:gridCol w="712760">
                  <a:extLst>
                    <a:ext uri="{9D8B030D-6E8A-4147-A177-3AD203B41FA5}">
                      <a16:colId xmlns:a16="http://schemas.microsoft.com/office/drawing/2014/main" val="186784952"/>
                    </a:ext>
                  </a:extLst>
                </a:gridCol>
                <a:gridCol w="798291">
                  <a:extLst>
                    <a:ext uri="{9D8B030D-6E8A-4147-A177-3AD203B41FA5}">
                      <a16:colId xmlns:a16="http://schemas.microsoft.com/office/drawing/2014/main" val="3467250439"/>
                    </a:ext>
                  </a:extLst>
                </a:gridCol>
                <a:gridCol w="826802">
                  <a:extLst>
                    <a:ext uri="{9D8B030D-6E8A-4147-A177-3AD203B41FA5}">
                      <a16:colId xmlns:a16="http://schemas.microsoft.com/office/drawing/2014/main" val="2385878775"/>
                    </a:ext>
                  </a:extLst>
                </a:gridCol>
                <a:gridCol w="826802">
                  <a:extLst>
                    <a:ext uri="{9D8B030D-6E8A-4147-A177-3AD203B41FA5}">
                      <a16:colId xmlns:a16="http://schemas.microsoft.com/office/drawing/2014/main" val="3428264475"/>
                    </a:ext>
                  </a:extLst>
                </a:gridCol>
              </a:tblGrid>
              <a:tr h="381000">
                <a:tc>
                  <a:txBody>
                    <a:bodyPr/>
                    <a:lstStyle/>
                    <a:p>
                      <a:pPr algn="l" rtl="0" fontAlgn="ctr"/>
                      <a:r>
                        <a:rPr lang="es-CO" sz="1100" b="1" i="0" u="none" strike="noStrike">
                          <a:solidFill>
                            <a:srgbClr val="122D40"/>
                          </a:solidFill>
                          <a:effectLst/>
                          <a:latin typeface="Calibri" panose="020F0502020204030204" pitchFamily="34" charset="0"/>
                        </a:rPr>
                        <a:t> SERVICIO</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feb-24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mar-24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abr-24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extLst>
                  <a:ext uri="{0D108BD9-81ED-4DB2-BD59-A6C34878D82A}">
                    <a16:rowId xmlns:a16="http://schemas.microsoft.com/office/drawing/2014/main" val="3321277629"/>
                  </a:ext>
                </a:extLst>
              </a:tr>
              <a:tr h="200025">
                <a:tc>
                  <a:txBody>
                    <a:bodyPr/>
                    <a:lstStyle/>
                    <a:p>
                      <a:pPr algn="l" rtl="0" fontAlgn="ctr"/>
                      <a:r>
                        <a:rPr lang="es-CO" sz="1200" b="0" i="0" u="none" strike="noStrike">
                          <a:solidFill>
                            <a:srgbClr val="122D40"/>
                          </a:solidFill>
                          <a:effectLst/>
                          <a:latin typeface="Calibri" panose="020F0502020204030204" pitchFamily="34" charset="0"/>
                        </a:rPr>
                        <a:t>Domiciliario</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151.714,24</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149.465,81</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150.077,91</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153.534,55</a:t>
                      </a:r>
                    </a:p>
                  </a:txBody>
                  <a:tcPr marL="0" marR="0" marT="0" marB="0" anchor="ctr">
                    <a:lnL>
                      <a:noFill/>
                    </a:lnL>
                    <a:lnR>
                      <a:noFill/>
                    </a:lnR>
                    <a:lnT>
                      <a:noFill/>
                    </a:lnT>
                    <a:lnB>
                      <a:noFill/>
                    </a:lnB>
                    <a:noFill/>
                  </a:tcPr>
                </a:tc>
                <a:extLst>
                  <a:ext uri="{0D108BD9-81ED-4DB2-BD59-A6C34878D82A}">
                    <a16:rowId xmlns:a16="http://schemas.microsoft.com/office/drawing/2014/main" val="2531070741"/>
                  </a:ext>
                </a:extLst>
              </a:tr>
              <a:tr h="200025">
                <a:tc>
                  <a:txBody>
                    <a:bodyPr/>
                    <a:lstStyle/>
                    <a:p>
                      <a:pPr algn="l" rtl="0" fontAlgn="ctr"/>
                      <a:r>
                        <a:rPr lang="es-CO" sz="1200" b="0" i="0" u="none" strike="noStrike">
                          <a:solidFill>
                            <a:srgbClr val="122D40"/>
                          </a:solidFill>
                          <a:effectLst/>
                          <a:latin typeface="Calibri" panose="020F0502020204030204" pitchFamily="34" charset="0"/>
                        </a:rPr>
                        <a:t>Barrido</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7.623,69</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7.772,83</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7.844,41</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7.883,53</a:t>
                      </a:r>
                    </a:p>
                  </a:txBody>
                  <a:tcPr marL="0" marR="0" marT="0" marB="0" anchor="ctr">
                    <a:lnL>
                      <a:noFill/>
                    </a:lnL>
                    <a:lnR>
                      <a:noFill/>
                    </a:lnR>
                    <a:lnT>
                      <a:noFill/>
                    </a:lnT>
                    <a:lnB>
                      <a:noFill/>
                    </a:lnB>
                    <a:noFill/>
                  </a:tcPr>
                </a:tc>
                <a:extLst>
                  <a:ext uri="{0D108BD9-81ED-4DB2-BD59-A6C34878D82A}">
                    <a16:rowId xmlns:a16="http://schemas.microsoft.com/office/drawing/2014/main" val="1407974253"/>
                  </a:ext>
                </a:extLst>
              </a:tr>
              <a:tr h="200025">
                <a:tc>
                  <a:txBody>
                    <a:bodyPr/>
                    <a:lstStyle/>
                    <a:p>
                      <a:pPr algn="l" rtl="0" fontAlgn="b"/>
                      <a:r>
                        <a:rPr lang="es-CO" sz="1200" b="0" i="0" u="none" strike="noStrike">
                          <a:solidFill>
                            <a:srgbClr val="122D40"/>
                          </a:solidFill>
                          <a:effectLst/>
                          <a:latin typeface="Calibri" panose="020F0502020204030204" pitchFamily="34" charset="0"/>
                        </a:rPr>
                        <a:t>Corte césped</a:t>
                      </a:r>
                    </a:p>
                  </a:txBody>
                  <a:tcPr marL="0" marR="0" marT="0" marB="0" anchor="b">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1.534,26</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1.232,10</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920,41</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1.442,38</a:t>
                      </a:r>
                    </a:p>
                  </a:txBody>
                  <a:tcPr marL="0" marR="0" marT="0" marB="0" anchor="ctr">
                    <a:lnL>
                      <a:noFill/>
                    </a:lnL>
                    <a:lnR>
                      <a:noFill/>
                    </a:lnR>
                    <a:lnT>
                      <a:noFill/>
                    </a:lnT>
                    <a:lnB>
                      <a:noFill/>
                    </a:lnB>
                    <a:noFill/>
                  </a:tcPr>
                </a:tc>
                <a:extLst>
                  <a:ext uri="{0D108BD9-81ED-4DB2-BD59-A6C34878D82A}">
                    <a16:rowId xmlns:a16="http://schemas.microsoft.com/office/drawing/2014/main" val="1701813953"/>
                  </a:ext>
                </a:extLst>
              </a:tr>
              <a:tr h="200025">
                <a:tc>
                  <a:txBody>
                    <a:bodyPr/>
                    <a:lstStyle/>
                    <a:p>
                      <a:pPr algn="l" rtl="0" fontAlgn="b"/>
                      <a:r>
                        <a:rPr lang="es-CO" sz="1200" b="0" i="0" u="none" strike="noStrike">
                          <a:solidFill>
                            <a:srgbClr val="122D40"/>
                          </a:solidFill>
                          <a:effectLst/>
                          <a:latin typeface="Calibri" panose="020F0502020204030204" pitchFamily="34" charset="0"/>
                        </a:rPr>
                        <a:t>Poda</a:t>
                      </a:r>
                    </a:p>
                  </a:txBody>
                  <a:tcPr marL="0" marR="0" marT="0" marB="0" anchor="b">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568,68</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559,27</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459,29</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633,17</a:t>
                      </a:r>
                    </a:p>
                  </a:txBody>
                  <a:tcPr marL="0" marR="0" marT="0" marB="0" anchor="ctr">
                    <a:lnL>
                      <a:noFill/>
                    </a:lnL>
                    <a:lnR>
                      <a:noFill/>
                    </a:lnR>
                    <a:lnT>
                      <a:noFill/>
                    </a:lnT>
                    <a:lnB>
                      <a:noFill/>
                    </a:lnB>
                    <a:noFill/>
                  </a:tcPr>
                </a:tc>
                <a:extLst>
                  <a:ext uri="{0D108BD9-81ED-4DB2-BD59-A6C34878D82A}">
                    <a16:rowId xmlns:a16="http://schemas.microsoft.com/office/drawing/2014/main" val="893141600"/>
                  </a:ext>
                </a:extLst>
              </a:tr>
              <a:tr h="209550">
                <a:tc>
                  <a:txBody>
                    <a:bodyPr/>
                    <a:lstStyle/>
                    <a:p>
                      <a:pPr algn="l" rtl="0" fontAlgn="ctr"/>
                      <a:r>
                        <a:rPr lang="es-CO" sz="1200" b="1" i="0" u="none" strike="noStrike">
                          <a:solidFill>
                            <a:srgbClr val="122D4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122D40"/>
                          </a:solidFill>
                          <a:effectLst/>
                          <a:latin typeface="Calibri" panose="020F0502020204030204" pitchFamily="34" charset="0"/>
                        </a:rPr>
                        <a:t>161.440,87</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122D40"/>
                          </a:solidFill>
                          <a:effectLst/>
                          <a:latin typeface="Calibri" panose="020F0502020204030204" pitchFamily="34" charset="0"/>
                        </a:rPr>
                        <a:t>159.030,01</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122D40"/>
                          </a:solidFill>
                          <a:effectLst/>
                          <a:latin typeface="Calibri" panose="020F0502020204030204" pitchFamily="34" charset="0"/>
                        </a:rPr>
                        <a:t>159.302,02</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122D40"/>
                          </a:solidFill>
                          <a:effectLst/>
                          <a:latin typeface="Calibri" panose="020F0502020204030204" pitchFamily="34" charset="0"/>
                        </a:rPr>
                        <a:t>163.493,63</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837573121"/>
                  </a:ext>
                </a:extLst>
              </a:tr>
              <a:tr h="409575">
                <a:tc>
                  <a:txBody>
                    <a:bodyPr/>
                    <a:lstStyle/>
                    <a:p>
                      <a:pPr algn="l" rtl="0" fontAlgn="ctr"/>
                      <a:r>
                        <a:rPr lang="es-CO" sz="1200" b="1" i="0" u="none" strike="noStrike" dirty="0">
                          <a:solidFill>
                            <a:srgbClr val="122D40"/>
                          </a:solidFill>
                          <a:effectLst/>
                          <a:latin typeface="Calibri" panose="020F0502020204030204" pitchFamily="34" charset="0"/>
                        </a:rPr>
                        <a:t>Promedio diario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122D40"/>
                          </a:solidFill>
                          <a:effectLst/>
                          <a:latin typeface="Calibri" panose="020F0502020204030204" pitchFamily="34" charset="0"/>
                        </a:rPr>
                        <a:t>5.207,77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122D40"/>
                          </a:solidFill>
                          <a:effectLst/>
                          <a:latin typeface="Calibri" panose="020F0502020204030204" pitchFamily="34" charset="0"/>
                        </a:rPr>
                        <a:t>5.483,79</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122D40"/>
                          </a:solidFill>
                          <a:effectLst/>
                          <a:latin typeface="Calibri" panose="020F0502020204030204" pitchFamily="34" charset="0"/>
                        </a:rPr>
                        <a:t>5.138,77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dirty="0">
                          <a:solidFill>
                            <a:srgbClr val="122D40"/>
                          </a:solidFill>
                          <a:effectLst/>
                          <a:latin typeface="Calibri" panose="020F0502020204030204" pitchFamily="34" charset="0"/>
                        </a:rPr>
                        <a:t>5.449,79</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674216953"/>
                  </a:ext>
                </a:extLst>
              </a:tr>
            </a:tbl>
          </a:graphicData>
        </a:graphic>
      </p:graphicFrame>
    </p:spTree>
    <p:extLst>
      <p:ext uri="{BB962C8B-B14F-4D97-AF65-F5344CB8AC3E}">
        <p14:creationId xmlns:p14="http://schemas.microsoft.com/office/powerpoint/2010/main" val="624200756"/>
      </p:ext>
    </p:extLst>
  </p:cSld>
  <p:clrMapOvr>
    <a:masterClrMapping/>
  </p:clrMapOvr>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5" name="Conector recto 4">
            <a:extLst>
              <a:ext uri="{FF2B5EF4-FFF2-40B4-BE49-F238E27FC236}">
                <a16:creationId xmlns:a16="http://schemas.microsoft.com/office/drawing/2014/main" id="{D4502295-7C5B-4FFD-B638-93EEC95F2A27}"/>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8" name="CuadroTexto 45">
            <a:extLst>
              <a:ext uri="{FF2B5EF4-FFF2-40B4-BE49-F238E27FC236}">
                <a16:creationId xmlns:a16="http://schemas.microsoft.com/office/drawing/2014/main" id="{0D2F997C-8D14-494C-AE5B-56C9049E3FBF}"/>
              </a:ext>
            </a:extLst>
          </p:cNvPr>
          <p:cNvSpPr txBox="1"/>
          <p:nvPr/>
        </p:nvSpPr>
        <p:spPr>
          <a:xfrm>
            <a:off x="1306058" y="134547"/>
            <a:ext cx="9881937"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ACTIVIDADES DE GESTIÓN SOCIAL</a:t>
            </a:r>
          </a:p>
          <a:p>
            <a:pPr lvl="1"/>
            <a:r>
              <a:rPr lang="es-CO" sz="1600" b="0" dirty="0">
                <a:solidFill>
                  <a:schemeClr val="accent1">
                    <a:lumMod val="50000"/>
                  </a:schemeClr>
                </a:solidFill>
              </a:rPr>
              <a:t>Así va la socialización y sensibilización del Esquema de Aseo con las comunidades</a:t>
            </a:r>
            <a:endParaRPr lang="es-CO" kern="0" dirty="0">
              <a:solidFill>
                <a:schemeClr val="accent1">
                  <a:lumMod val="50000"/>
                </a:schemeClr>
              </a:solidFill>
            </a:endParaRPr>
          </a:p>
        </p:txBody>
      </p:sp>
      <p:pic>
        <p:nvPicPr>
          <p:cNvPr id="9" name="Gráfico 3" descr="Usuarios">
            <a:extLst>
              <a:ext uri="{FF2B5EF4-FFF2-40B4-BE49-F238E27FC236}">
                <a16:creationId xmlns:a16="http://schemas.microsoft.com/office/drawing/2014/main" id="{51CA8675-2182-4860-A721-6E25C5FAE871}"/>
              </a:ext>
            </a:extLst>
          </p:cNvPr>
          <p:cNvPicPr>
            <a:picLocks noChangeAspect="1"/>
          </p:cNvPicPr>
          <p:nvPr/>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376319" y="134547"/>
            <a:ext cx="929739" cy="929739"/>
          </a:xfrm>
          <a:prstGeom prst="rect">
            <a:avLst/>
          </a:prstGeom>
        </p:spPr>
      </p:pic>
      <p:graphicFrame>
        <p:nvGraphicFramePr>
          <p:cNvPr id="10" name="12 Tabla">
            <a:extLst>
              <a:ext uri="{FF2B5EF4-FFF2-40B4-BE49-F238E27FC236}">
                <a16:creationId xmlns:a16="http://schemas.microsoft.com/office/drawing/2014/main" id="{2FB26F62-E30B-4821-8643-5D84DE029889}"/>
              </a:ext>
            </a:extLst>
          </p:cNvPr>
          <p:cNvGraphicFramePr>
            <a:graphicFrameLocks noGrp="1"/>
          </p:cNvGraphicFramePr>
          <p:nvPr/>
        </p:nvGraphicFramePr>
        <p:xfrm>
          <a:off x="2471071" y="1532548"/>
          <a:ext cx="7249857" cy="5176623"/>
        </p:xfrm>
        <a:graphic>
          <a:graphicData uri="http://schemas.openxmlformats.org/drawingml/2006/table">
            <a:tbl>
              <a:tblPr firstRow="1" firstCol="1" bandRow="1">
                <a:tableStyleId>{68D230F3-CF80-4859-8CE7-A43EE81993B5}</a:tableStyleId>
              </a:tblPr>
              <a:tblGrid>
                <a:gridCol w="1494378">
                  <a:extLst>
                    <a:ext uri="{9D8B030D-6E8A-4147-A177-3AD203B41FA5}">
                      <a16:colId xmlns:a16="http://schemas.microsoft.com/office/drawing/2014/main" val="20000"/>
                    </a:ext>
                  </a:extLst>
                </a:gridCol>
                <a:gridCol w="1491246">
                  <a:extLst>
                    <a:ext uri="{9D8B030D-6E8A-4147-A177-3AD203B41FA5}">
                      <a16:colId xmlns:a16="http://schemas.microsoft.com/office/drawing/2014/main" val="20002"/>
                    </a:ext>
                  </a:extLst>
                </a:gridCol>
                <a:gridCol w="1700755">
                  <a:extLst>
                    <a:ext uri="{9D8B030D-6E8A-4147-A177-3AD203B41FA5}">
                      <a16:colId xmlns:a16="http://schemas.microsoft.com/office/drawing/2014/main" val="20003"/>
                    </a:ext>
                  </a:extLst>
                </a:gridCol>
                <a:gridCol w="1523166">
                  <a:extLst>
                    <a:ext uri="{9D8B030D-6E8A-4147-A177-3AD203B41FA5}">
                      <a16:colId xmlns:a16="http://schemas.microsoft.com/office/drawing/2014/main" val="2783201747"/>
                    </a:ext>
                  </a:extLst>
                </a:gridCol>
                <a:gridCol w="1040312">
                  <a:extLst>
                    <a:ext uri="{9D8B030D-6E8A-4147-A177-3AD203B41FA5}">
                      <a16:colId xmlns:a16="http://schemas.microsoft.com/office/drawing/2014/main" val="20004"/>
                    </a:ext>
                  </a:extLst>
                </a:gridCol>
              </a:tblGrid>
              <a:tr h="560180">
                <a:tc>
                  <a:txBody>
                    <a:bodyPr/>
                    <a:lstStyle/>
                    <a:p>
                      <a:pPr marL="0" algn="ctr" defTabSz="914400" rtl="0" eaLnBrk="1" fontAlgn="b" latinLnBrk="0" hangingPunct="1"/>
                      <a:r>
                        <a:rPr lang="es-CO" sz="1200" u="none" strike="noStrike" kern="1200" dirty="0">
                          <a:solidFill>
                            <a:schemeClr val="accent1">
                              <a:lumMod val="50000"/>
                            </a:schemeClr>
                          </a:solidFill>
                          <a:effectLst/>
                        </a:rPr>
                        <a:t>LOCALIDAD</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1" u="none" strike="noStrike" kern="1200" dirty="0">
                          <a:solidFill>
                            <a:schemeClr val="accent1">
                              <a:lumMod val="50000"/>
                            </a:schemeClr>
                          </a:solidFill>
                          <a:effectLst/>
                          <a:latin typeface="+mn-lt"/>
                          <a:ea typeface="+mn-ea"/>
                          <a:cs typeface="+mn-cs"/>
                        </a:rPr>
                        <a:t>TOTAL ACTIVIDADES 2018 A DIC 2022</a:t>
                      </a:r>
                    </a:p>
                  </a:txBody>
                  <a:tcPr marL="9525" marR="9525" marT="9525" marB="0" anchor="ctr"/>
                </a:tc>
                <a:tc>
                  <a:txBody>
                    <a:bodyPr/>
                    <a:lstStyle/>
                    <a:p>
                      <a:pPr marL="0" algn="ctr" defTabSz="914400" rtl="0" eaLnBrk="1" fontAlgn="b" latinLnBrk="0" hangingPunct="1"/>
                      <a:r>
                        <a:rPr lang="es-MX" sz="1200" b="1" u="none" strike="noStrike" kern="1200" dirty="0">
                          <a:solidFill>
                            <a:schemeClr val="accent1">
                              <a:lumMod val="50000"/>
                            </a:schemeClr>
                          </a:solidFill>
                          <a:effectLst/>
                          <a:latin typeface="+mn-lt"/>
                          <a:ea typeface="+mn-ea"/>
                          <a:cs typeface="+mn-cs"/>
                        </a:rPr>
                        <a:t>TOTAL ACTIVIDADES </a:t>
                      </a:r>
                    </a:p>
                    <a:p>
                      <a:pPr marL="0" algn="ctr" defTabSz="914400" rtl="0" eaLnBrk="1" fontAlgn="b" latinLnBrk="0" hangingPunct="1"/>
                      <a:r>
                        <a:rPr lang="es-MX" sz="1200" b="1" u="none" strike="noStrike" kern="1200" dirty="0">
                          <a:solidFill>
                            <a:schemeClr val="accent1">
                              <a:lumMod val="50000"/>
                            </a:schemeClr>
                          </a:solidFill>
                          <a:effectLst/>
                          <a:latin typeface="+mn-lt"/>
                          <a:ea typeface="+mn-ea"/>
                          <a:cs typeface="+mn-cs"/>
                        </a:rPr>
                        <a:t>ENERO – DIC 2023</a:t>
                      </a:r>
                    </a:p>
                  </a:txBody>
                  <a:tcPr marL="9525" marR="9525" marT="9525" marB="0" anchor="ctr"/>
                </a:tc>
                <a:tc>
                  <a:txBody>
                    <a:bodyPr/>
                    <a:lstStyle/>
                    <a:p>
                      <a:pPr marL="0" algn="ctr" defTabSz="914400" rtl="0" eaLnBrk="1" fontAlgn="b" latinLnBrk="0" hangingPunct="1"/>
                      <a:r>
                        <a:rPr lang="es-MX" sz="1200" b="1" u="none" strike="noStrike" kern="1200" dirty="0">
                          <a:solidFill>
                            <a:schemeClr val="accent1">
                              <a:lumMod val="50000"/>
                            </a:schemeClr>
                          </a:solidFill>
                          <a:effectLst/>
                          <a:latin typeface="+mn-lt"/>
                          <a:ea typeface="+mn-ea"/>
                          <a:cs typeface="+mn-cs"/>
                        </a:rPr>
                        <a:t>TOTAL ACTIVIDADES </a:t>
                      </a:r>
                    </a:p>
                    <a:p>
                      <a:pPr marL="0" algn="ctr" defTabSz="914400" rtl="0" eaLnBrk="1" fontAlgn="b" latinLnBrk="0" hangingPunct="1"/>
                      <a:r>
                        <a:rPr lang="es-MX" sz="1200" b="1" u="none" strike="noStrike" kern="1200" dirty="0">
                          <a:solidFill>
                            <a:schemeClr val="accent1">
                              <a:lumMod val="50000"/>
                            </a:schemeClr>
                          </a:solidFill>
                          <a:effectLst/>
                          <a:latin typeface="+mn-lt"/>
                          <a:ea typeface="+mn-ea"/>
                          <a:cs typeface="+mn-cs"/>
                        </a:rPr>
                        <a:t>ENERO - MARZO 2024</a:t>
                      </a:r>
                      <a:endParaRPr lang="es-CO" sz="1200" b="1" u="none" strike="noStrike" kern="1200" dirty="0">
                        <a:solidFill>
                          <a:schemeClr val="accent1">
                            <a:lumMod val="50000"/>
                          </a:schemeClr>
                        </a:solidFill>
                        <a:effectLst/>
                        <a:latin typeface="+mn-lt"/>
                        <a:ea typeface="+mn-ea"/>
                        <a:cs typeface="+mn-cs"/>
                      </a:endParaRPr>
                    </a:p>
                  </a:txBody>
                  <a:tcPr marL="9525" marR="9525" marT="9525" marB="0" anchor="ctr"/>
                </a:tc>
                <a:tc>
                  <a:txBody>
                    <a:bodyPr/>
                    <a:lstStyle/>
                    <a:p>
                      <a:pPr marL="0" algn="ctr" defTabSz="914400" rtl="0" eaLnBrk="1" fontAlgn="b" latinLnBrk="0" hangingPunct="1"/>
                      <a:r>
                        <a:rPr lang="es-CO" sz="1200" b="1" u="none" strike="noStrike" kern="1200" dirty="0">
                          <a:solidFill>
                            <a:schemeClr val="accent1">
                              <a:lumMod val="50000"/>
                            </a:schemeClr>
                          </a:solidFill>
                          <a:effectLst/>
                          <a:latin typeface="+mn-lt"/>
                          <a:ea typeface="+mn-ea"/>
                          <a:cs typeface="+mn-cs"/>
                        </a:rPr>
                        <a:t>TOTAL</a:t>
                      </a:r>
                    </a:p>
                  </a:txBody>
                  <a:tcPr marL="9525" marR="9525" marT="9525" marB="0" anchor="ctr"/>
                </a:tc>
                <a:extLst>
                  <a:ext uri="{0D108BD9-81ED-4DB2-BD59-A6C34878D82A}">
                    <a16:rowId xmlns:a16="http://schemas.microsoft.com/office/drawing/2014/main" val="10000"/>
                  </a:ext>
                </a:extLst>
              </a:tr>
              <a:tr h="256367">
                <a:tc>
                  <a:txBody>
                    <a:bodyPr/>
                    <a:lstStyle/>
                    <a:p>
                      <a:pPr marL="0" algn="l" defTabSz="914400" rtl="0" eaLnBrk="1" fontAlgn="b" latinLnBrk="0" hangingPunct="1"/>
                      <a:r>
                        <a:rPr lang="es-CO" sz="1200" u="none" strike="noStrike" kern="1200" dirty="0">
                          <a:solidFill>
                            <a:schemeClr val="accent1">
                              <a:lumMod val="50000"/>
                            </a:schemeClr>
                          </a:solidFill>
                          <a:effectLst/>
                        </a:rPr>
                        <a:t>Antonio Nariño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1.002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176</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50</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1.228</a:t>
                      </a:r>
                    </a:p>
                  </a:txBody>
                  <a:tcPr marL="9525" marR="9525" marT="9525" marB="0" anchor="ctr"/>
                </a:tc>
                <a:extLst>
                  <a:ext uri="{0D108BD9-81ED-4DB2-BD59-A6C34878D82A}">
                    <a16:rowId xmlns:a16="http://schemas.microsoft.com/office/drawing/2014/main" val="10001"/>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Barrios Unidos</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1.192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150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32</a:t>
                      </a:r>
                    </a:p>
                  </a:txBody>
                  <a:tcPr marL="9525" marR="9525" marT="9525" marB="0" anchor="ctr"/>
                </a:tc>
                <a:tc>
                  <a:txBody>
                    <a:bodyPr/>
                    <a:lstStyle/>
                    <a:p>
                      <a:pPr algn="ctr" rtl="0" fontAlgn="b"/>
                      <a:r>
                        <a:rPr lang="es-CO" sz="1200" b="1" i="0" u="none" strike="noStrike">
                          <a:solidFill>
                            <a:srgbClr val="203864"/>
                          </a:solidFill>
                          <a:effectLst/>
                          <a:latin typeface="Calibri" panose="020F0502020204030204" pitchFamily="34" charset="0"/>
                        </a:rPr>
                        <a:t>1.374</a:t>
                      </a:r>
                    </a:p>
                  </a:txBody>
                  <a:tcPr marL="9525" marR="9525" marT="9525" marB="0" anchor="ctr"/>
                </a:tc>
                <a:extLst>
                  <a:ext uri="{0D108BD9-81ED-4DB2-BD59-A6C34878D82A}">
                    <a16:rowId xmlns:a16="http://schemas.microsoft.com/office/drawing/2014/main" val="10002"/>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Bosa</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2.384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549</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128</a:t>
                      </a:r>
                    </a:p>
                  </a:txBody>
                  <a:tcPr marL="9525" marR="9525" marT="9525" marB="0" anchor="ctr"/>
                </a:tc>
                <a:tc>
                  <a:txBody>
                    <a:bodyPr/>
                    <a:lstStyle/>
                    <a:p>
                      <a:pPr algn="ctr" rtl="0" fontAlgn="b"/>
                      <a:r>
                        <a:rPr lang="es-CO" sz="1200" b="1" i="0" u="none" strike="noStrike">
                          <a:solidFill>
                            <a:srgbClr val="203864"/>
                          </a:solidFill>
                          <a:effectLst/>
                          <a:latin typeface="Calibri" panose="020F0502020204030204" pitchFamily="34" charset="0"/>
                        </a:rPr>
                        <a:t>3.061</a:t>
                      </a:r>
                    </a:p>
                  </a:txBody>
                  <a:tcPr marL="9525" marR="9525" marT="9525" marB="0" anchor="ctr"/>
                </a:tc>
                <a:extLst>
                  <a:ext uri="{0D108BD9-81ED-4DB2-BD59-A6C34878D82A}">
                    <a16:rowId xmlns:a16="http://schemas.microsoft.com/office/drawing/2014/main" val="10003"/>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Candelaria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2.039</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331</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103</a:t>
                      </a:r>
                    </a:p>
                  </a:txBody>
                  <a:tcPr marL="9525" marR="9525" marT="9525" marB="0" anchor="ctr"/>
                </a:tc>
                <a:tc>
                  <a:txBody>
                    <a:bodyPr/>
                    <a:lstStyle/>
                    <a:p>
                      <a:pPr algn="ctr" rtl="0" fontAlgn="b"/>
                      <a:r>
                        <a:rPr lang="es-CO" sz="1200" b="1" i="0" u="none" strike="noStrike">
                          <a:solidFill>
                            <a:srgbClr val="203864"/>
                          </a:solidFill>
                          <a:effectLst/>
                          <a:latin typeface="Calibri" panose="020F0502020204030204" pitchFamily="34" charset="0"/>
                        </a:rPr>
                        <a:t>2.473</a:t>
                      </a:r>
                    </a:p>
                  </a:txBody>
                  <a:tcPr marL="9525" marR="9525" marT="9525" marB="0" anchor="ctr"/>
                </a:tc>
                <a:extLst>
                  <a:ext uri="{0D108BD9-81ED-4DB2-BD59-A6C34878D82A}">
                    <a16:rowId xmlns:a16="http://schemas.microsoft.com/office/drawing/2014/main" val="10004"/>
                  </a:ext>
                </a:extLst>
              </a:tr>
              <a:tr h="242845">
                <a:tc>
                  <a:txBody>
                    <a:bodyPr/>
                    <a:lstStyle/>
                    <a:p>
                      <a:pPr marL="0" algn="l" defTabSz="914400" rtl="0" eaLnBrk="1" fontAlgn="b" latinLnBrk="0" hangingPunct="1"/>
                      <a:r>
                        <a:rPr lang="es-CO" sz="1200" u="none" strike="noStrike" kern="1200" dirty="0">
                          <a:solidFill>
                            <a:schemeClr val="accent1">
                              <a:lumMod val="50000"/>
                            </a:schemeClr>
                          </a:solidFill>
                          <a:effectLst/>
                        </a:rPr>
                        <a:t>Chapinero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2.624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528</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138</a:t>
                      </a:r>
                    </a:p>
                  </a:txBody>
                  <a:tcPr marL="9525" marR="9525" marT="9525" marB="0" anchor="ctr"/>
                </a:tc>
                <a:tc>
                  <a:txBody>
                    <a:bodyPr/>
                    <a:lstStyle/>
                    <a:p>
                      <a:pPr algn="ctr" rtl="0" fontAlgn="b"/>
                      <a:r>
                        <a:rPr lang="es-CO" sz="1200" b="1" i="0" u="none" strike="noStrike">
                          <a:solidFill>
                            <a:srgbClr val="203864"/>
                          </a:solidFill>
                          <a:effectLst/>
                          <a:latin typeface="Calibri" panose="020F0502020204030204" pitchFamily="34" charset="0"/>
                        </a:rPr>
                        <a:t>3.290</a:t>
                      </a:r>
                    </a:p>
                  </a:txBody>
                  <a:tcPr marL="9525" marR="9525" marT="9525" marB="0" anchor="ctr"/>
                </a:tc>
                <a:extLst>
                  <a:ext uri="{0D108BD9-81ED-4DB2-BD59-A6C34878D82A}">
                    <a16:rowId xmlns:a16="http://schemas.microsoft.com/office/drawing/2014/main" val="10005"/>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Ciudad Bolívar</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2.400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480</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144</a:t>
                      </a:r>
                    </a:p>
                  </a:txBody>
                  <a:tcPr marL="9525" marR="9525" marT="9525" marB="0" anchor="ctr"/>
                </a:tc>
                <a:tc>
                  <a:txBody>
                    <a:bodyPr/>
                    <a:lstStyle/>
                    <a:p>
                      <a:pPr algn="ctr" rtl="0" fontAlgn="b"/>
                      <a:r>
                        <a:rPr lang="es-CO" sz="1200" b="1" i="0" u="none" strike="noStrike">
                          <a:solidFill>
                            <a:srgbClr val="203864"/>
                          </a:solidFill>
                          <a:effectLst/>
                          <a:latin typeface="Calibri" panose="020F0502020204030204" pitchFamily="34" charset="0"/>
                        </a:rPr>
                        <a:t>3.024</a:t>
                      </a:r>
                    </a:p>
                  </a:txBody>
                  <a:tcPr marL="9525" marR="9525" marT="9525" marB="0" anchor="ctr"/>
                </a:tc>
                <a:extLst>
                  <a:ext uri="{0D108BD9-81ED-4DB2-BD59-A6C34878D82A}">
                    <a16:rowId xmlns:a16="http://schemas.microsoft.com/office/drawing/2014/main" val="10006"/>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Engativá</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2.065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284</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64</a:t>
                      </a:r>
                    </a:p>
                  </a:txBody>
                  <a:tcPr marL="9525" marR="9525" marT="9525" marB="0" anchor="ctr"/>
                </a:tc>
                <a:tc>
                  <a:txBody>
                    <a:bodyPr/>
                    <a:lstStyle/>
                    <a:p>
                      <a:pPr algn="ctr" rtl="0" fontAlgn="b"/>
                      <a:r>
                        <a:rPr lang="es-CO" sz="1200" b="1" i="0" u="none" strike="noStrike">
                          <a:solidFill>
                            <a:srgbClr val="203864"/>
                          </a:solidFill>
                          <a:effectLst/>
                          <a:latin typeface="Calibri" panose="020F0502020204030204" pitchFamily="34" charset="0"/>
                        </a:rPr>
                        <a:t>2.413</a:t>
                      </a:r>
                    </a:p>
                  </a:txBody>
                  <a:tcPr marL="9525" marR="9525" marT="9525" marB="0" anchor="ctr"/>
                </a:tc>
                <a:extLst>
                  <a:ext uri="{0D108BD9-81ED-4DB2-BD59-A6C34878D82A}">
                    <a16:rowId xmlns:a16="http://schemas.microsoft.com/office/drawing/2014/main" val="10007"/>
                  </a:ext>
                </a:extLst>
              </a:tr>
              <a:tr h="209954">
                <a:tc>
                  <a:txBody>
                    <a:bodyPr/>
                    <a:lstStyle/>
                    <a:p>
                      <a:pPr marL="0" algn="l" defTabSz="914400" rtl="0" eaLnBrk="1" fontAlgn="b" latinLnBrk="0" hangingPunct="1"/>
                      <a:r>
                        <a:rPr lang="es-CO" sz="1200" u="none" strike="noStrike" kern="1200" dirty="0">
                          <a:solidFill>
                            <a:schemeClr val="accent1">
                              <a:lumMod val="50000"/>
                            </a:schemeClr>
                          </a:solidFill>
                          <a:effectLst/>
                        </a:rPr>
                        <a:t>Fontibón</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2.132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552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111</a:t>
                      </a:r>
                    </a:p>
                  </a:txBody>
                  <a:tcPr marL="9525" marR="9525" marT="9525" marB="0" anchor="ctr"/>
                </a:tc>
                <a:tc>
                  <a:txBody>
                    <a:bodyPr/>
                    <a:lstStyle/>
                    <a:p>
                      <a:pPr algn="ctr" rtl="0" fontAlgn="b"/>
                      <a:r>
                        <a:rPr lang="es-CO" sz="1200" b="1" i="0" u="none" strike="noStrike">
                          <a:solidFill>
                            <a:srgbClr val="203864"/>
                          </a:solidFill>
                          <a:effectLst/>
                          <a:latin typeface="Calibri" panose="020F0502020204030204" pitchFamily="34" charset="0"/>
                        </a:rPr>
                        <a:t>2.795</a:t>
                      </a:r>
                    </a:p>
                  </a:txBody>
                  <a:tcPr marL="9525" marR="9525" marT="9525" marB="0" anchor="ctr"/>
                </a:tc>
                <a:extLst>
                  <a:ext uri="{0D108BD9-81ED-4DB2-BD59-A6C34878D82A}">
                    <a16:rowId xmlns:a16="http://schemas.microsoft.com/office/drawing/2014/main" val="10008"/>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Kennedy</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3.354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798</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211</a:t>
                      </a:r>
                    </a:p>
                  </a:txBody>
                  <a:tcPr marL="9525" marR="9525" marT="9525" marB="0" anchor="ctr"/>
                </a:tc>
                <a:tc>
                  <a:txBody>
                    <a:bodyPr/>
                    <a:lstStyle/>
                    <a:p>
                      <a:pPr algn="ctr" rtl="0" fontAlgn="b"/>
                      <a:r>
                        <a:rPr lang="es-CO" sz="1200" b="1" i="0" u="none" strike="noStrike">
                          <a:solidFill>
                            <a:srgbClr val="203864"/>
                          </a:solidFill>
                          <a:effectLst/>
                          <a:latin typeface="Calibri" panose="020F0502020204030204" pitchFamily="34" charset="0"/>
                        </a:rPr>
                        <a:t>4.363</a:t>
                      </a:r>
                    </a:p>
                  </a:txBody>
                  <a:tcPr marL="9525" marR="9525" marT="9525" marB="0" anchor="ctr"/>
                </a:tc>
                <a:extLst>
                  <a:ext uri="{0D108BD9-81ED-4DB2-BD59-A6C34878D82A}">
                    <a16:rowId xmlns:a16="http://schemas.microsoft.com/office/drawing/2014/main" val="10009"/>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Los Mártires</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1.183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279</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66</a:t>
                      </a:r>
                    </a:p>
                  </a:txBody>
                  <a:tcPr marL="9525" marR="9525" marT="9525" marB="0" anchor="ctr"/>
                </a:tc>
                <a:tc>
                  <a:txBody>
                    <a:bodyPr/>
                    <a:lstStyle/>
                    <a:p>
                      <a:pPr algn="ctr" rtl="0" fontAlgn="b"/>
                      <a:r>
                        <a:rPr lang="es-CO" sz="1200" b="1" i="0" u="none" strike="noStrike">
                          <a:solidFill>
                            <a:srgbClr val="203864"/>
                          </a:solidFill>
                          <a:effectLst/>
                          <a:latin typeface="Calibri" panose="020F0502020204030204" pitchFamily="34" charset="0"/>
                        </a:rPr>
                        <a:t>1.528</a:t>
                      </a:r>
                    </a:p>
                  </a:txBody>
                  <a:tcPr marL="9525" marR="9525" marT="9525" marB="0" anchor="ctr"/>
                </a:tc>
                <a:extLst>
                  <a:ext uri="{0D108BD9-81ED-4DB2-BD59-A6C34878D82A}">
                    <a16:rowId xmlns:a16="http://schemas.microsoft.com/office/drawing/2014/main" val="10010"/>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Puente Aranda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1.614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289</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68</a:t>
                      </a:r>
                    </a:p>
                  </a:txBody>
                  <a:tcPr marL="9525" marR="9525" marT="9525" marB="0" anchor="ctr"/>
                </a:tc>
                <a:tc>
                  <a:txBody>
                    <a:bodyPr/>
                    <a:lstStyle/>
                    <a:p>
                      <a:pPr algn="ctr" rtl="0" fontAlgn="b"/>
                      <a:r>
                        <a:rPr lang="es-CO" sz="1200" b="1" i="0" u="none" strike="noStrike">
                          <a:solidFill>
                            <a:srgbClr val="203864"/>
                          </a:solidFill>
                          <a:effectLst/>
                          <a:latin typeface="Calibri" panose="020F0502020204030204" pitchFamily="34" charset="0"/>
                        </a:rPr>
                        <a:t>1.971</a:t>
                      </a:r>
                    </a:p>
                  </a:txBody>
                  <a:tcPr marL="9525" marR="9525" marT="9525" marB="0" anchor="ctr"/>
                </a:tc>
                <a:extLst>
                  <a:ext uri="{0D108BD9-81ED-4DB2-BD59-A6C34878D82A}">
                    <a16:rowId xmlns:a16="http://schemas.microsoft.com/office/drawing/2014/main" val="10011"/>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Rafael Uribe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1.710</a:t>
                      </a:r>
                    </a:p>
                  </a:txBody>
                  <a:tcPr marL="9525" marR="9525" marT="9525" marB="0" anchor="ctr"/>
                </a:tc>
                <a:tc>
                  <a:txBody>
                    <a:bodyPr/>
                    <a:lstStyle/>
                    <a:p>
                      <a:pPr marL="0" algn="ctr" defTabSz="914400" rtl="0" eaLnBrk="1" fontAlgn="b" latinLnBrk="0" hangingPunct="1"/>
                      <a:r>
                        <a:rPr lang="es-MX" sz="1200" b="0" i="0" u="none" strike="noStrike" kern="1200" dirty="0">
                          <a:solidFill>
                            <a:srgbClr val="203864"/>
                          </a:solidFill>
                          <a:effectLst/>
                          <a:latin typeface="Calibri" panose="020F0502020204030204" pitchFamily="34" charset="0"/>
                          <a:ea typeface="+mn-ea"/>
                          <a:cs typeface="+mn-cs"/>
                        </a:rPr>
                        <a:t>476</a:t>
                      </a:r>
                      <a:endParaRPr lang="es-CO" sz="1200" b="0" i="0" u="none" strike="noStrike" kern="1200" dirty="0">
                        <a:solidFill>
                          <a:srgbClr val="203864"/>
                        </a:solidFill>
                        <a:effectLst/>
                        <a:latin typeface="Calibri" panose="020F0502020204030204" pitchFamily="34" charset="0"/>
                        <a:ea typeface="+mn-ea"/>
                        <a:cs typeface="+mn-cs"/>
                      </a:endParaRP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86</a:t>
                      </a:r>
                    </a:p>
                  </a:txBody>
                  <a:tcPr marL="9525" marR="9525" marT="9525" marB="0" anchor="ctr"/>
                </a:tc>
                <a:tc>
                  <a:txBody>
                    <a:bodyPr/>
                    <a:lstStyle/>
                    <a:p>
                      <a:pPr algn="ctr" rtl="0" fontAlgn="b"/>
                      <a:r>
                        <a:rPr lang="es-CO" sz="1200" b="1" i="0" u="none" strike="noStrike">
                          <a:solidFill>
                            <a:srgbClr val="203864"/>
                          </a:solidFill>
                          <a:effectLst/>
                          <a:latin typeface="Calibri" panose="020F0502020204030204" pitchFamily="34" charset="0"/>
                        </a:rPr>
                        <a:t>2.272</a:t>
                      </a:r>
                    </a:p>
                  </a:txBody>
                  <a:tcPr marL="9525" marR="9525" marT="9525" marB="0" anchor="ctr"/>
                </a:tc>
                <a:extLst>
                  <a:ext uri="{0D108BD9-81ED-4DB2-BD59-A6C34878D82A}">
                    <a16:rowId xmlns:a16="http://schemas.microsoft.com/office/drawing/2014/main" val="10012"/>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San Cristóbal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2.623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415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110</a:t>
                      </a:r>
                    </a:p>
                  </a:txBody>
                  <a:tcPr marL="9525" marR="9525" marT="9525" marB="0" anchor="ctr"/>
                </a:tc>
                <a:tc>
                  <a:txBody>
                    <a:bodyPr/>
                    <a:lstStyle/>
                    <a:p>
                      <a:pPr algn="ctr" rtl="0" fontAlgn="b"/>
                      <a:r>
                        <a:rPr lang="es-CO" sz="1200" b="1" i="0" u="none" strike="noStrike">
                          <a:solidFill>
                            <a:srgbClr val="203864"/>
                          </a:solidFill>
                          <a:effectLst/>
                          <a:latin typeface="Calibri" panose="020F0502020204030204" pitchFamily="34" charset="0"/>
                        </a:rPr>
                        <a:t>3.148</a:t>
                      </a:r>
                    </a:p>
                  </a:txBody>
                  <a:tcPr marL="9525" marR="9525" marT="9525" marB="0" anchor="ctr"/>
                </a:tc>
                <a:extLst>
                  <a:ext uri="{0D108BD9-81ED-4DB2-BD59-A6C34878D82A}">
                    <a16:rowId xmlns:a16="http://schemas.microsoft.com/office/drawing/2014/main" val="10013"/>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Santa Fe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2.279</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498</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113</a:t>
                      </a:r>
                    </a:p>
                  </a:txBody>
                  <a:tcPr marL="9525" marR="9525" marT="9525" marB="0" anchor="ctr"/>
                </a:tc>
                <a:tc>
                  <a:txBody>
                    <a:bodyPr/>
                    <a:lstStyle/>
                    <a:p>
                      <a:pPr algn="ctr" rtl="0" fontAlgn="b"/>
                      <a:r>
                        <a:rPr lang="es-CO" sz="1200" b="1" i="0" u="none" strike="noStrike">
                          <a:solidFill>
                            <a:srgbClr val="203864"/>
                          </a:solidFill>
                          <a:effectLst/>
                          <a:latin typeface="Calibri" panose="020F0502020204030204" pitchFamily="34" charset="0"/>
                        </a:rPr>
                        <a:t>2.890</a:t>
                      </a:r>
                    </a:p>
                  </a:txBody>
                  <a:tcPr marL="9525" marR="9525" marT="9525" marB="0" anchor="ctr"/>
                </a:tc>
                <a:extLst>
                  <a:ext uri="{0D108BD9-81ED-4DB2-BD59-A6C34878D82A}">
                    <a16:rowId xmlns:a16="http://schemas.microsoft.com/office/drawing/2014/main" val="10014"/>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Suba</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2.918</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495</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119</a:t>
                      </a:r>
                    </a:p>
                  </a:txBody>
                  <a:tcPr marL="9525" marR="9525" marT="9525" marB="0" anchor="ctr"/>
                </a:tc>
                <a:tc>
                  <a:txBody>
                    <a:bodyPr/>
                    <a:lstStyle/>
                    <a:p>
                      <a:pPr algn="ctr" rtl="0" fontAlgn="b"/>
                      <a:r>
                        <a:rPr lang="es-CO" sz="1200" b="1" i="0" u="none" strike="noStrike">
                          <a:solidFill>
                            <a:srgbClr val="203864"/>
                          </a:solidFill>
                          <a:effectLst/>
                          <a:latin typeface="Calibri" panose="020F0502020204030204" pitchFamily="34" charset="0"/>
                        </a:rPr>
                        <a:t>3.532</a:t>
                      </a:r>
                    </a:p>
                  </a:txBody>
                  <a:tcPr marL="9525" marR="9525" marT="9525" marB="0" anchor="ctr"/>
                </a:tc>
                <a:extLst>
                  <a:ext uri="{0D108BD9-81ED-4DB2-BD59-A6C34878D82A}">
                    <a16:rowId xmlns:a16="http://schemas.microsoft.com/office/drawing/2014/main" val="10015"/>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Sumapaz</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230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a:t>
                      </a:r>
                    </a:p>
                  </a:txBody>
                  <a:tcPr marL="9525" marR="9525" marT="9525" marB="0" anchor="ctr"/>
                </a:tc>
                <a:tc>
                  <a:txBody>
                    <a:bodyPr/>
                    <a:lstStyle/>
                    <a:p>
                      <a:pPr algn="ctr" rtl="0" fontAlgn="b"/>
                      <a:r>
                        <a:rPr lang="es-CO" sz="1200" b="1" i="0" u="none" strike="noStrike">
                          <a:solidFill>
                            <a:srgbClr val="203864"/>
                          </a:solidFill>
                          <a:effectLst/>
                          <a:latin typeface="Calibri" panose="020F0502020204030204" pitchFamily="34" charset="0"/>
                        </a:rPr>
                        <a:t>252</a:t>
                      </a:r>
                    </a:p>
                  </a:txBody>
                  <a:tcPr marL="9525" marR="9525" marT="9525" marB="0" anchor="ctr"/>
                </a:tc>
                <a:extLst>
                  <a:ext uri="{0D108BD9-81ED-4DB2-BD59-A6C34878D82A}">
                    <a16:rowId xmlns:a16="http://schemas.microsoft.com/office/drawing/2014/main" val="10016"/>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Teusaquillo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1.382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247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62</a:t>
                      </a:r>
                    </a:p>
                  </a:txBody>
                  <a:tcPr marL="9525" marR="9525" marT="9525" marB="0" anchor="ctr"/>
                </a:tc>
                <a:tc>
                  <a:txBody>
                    <a:bodyPr/>
                    <a:lstStyle/>
                    <a:p>
                      <a:pPr algn="ctr" rtl="0" fontAlgn="b"/>
                      <a:r>
                        <a:rPr lang="es-CO" sz="1200" b="1" i="0" u="none" strike="noStrike">
                          <a:solidFill>
                            <a:srgbClr val="203864"/>
                          </a:solidFill>
                          <a:effectLst/>
                          <a:latin typeface="Calibri" panose="020F0502020204030204" pitchFamily="34" charset="0"/>
                        </a:rPr>
                        <a:t>1.691</a:t>
                      </a:r>
                    </a:p>
                  </a:txBody>
                  <a:tcPr marL="9525" marR="9525" marT="9525" marB="0" anchor="ctr"/>
                </a:tc>
                <a:extLst>
                  <a:ext uri="{0D108BD9-81ED-4DB2-BD59-A6C34878D82A}">
                    <a16:rowId xmlns:a16="http://schemas.microsoft.com/office/drawing/2014/main" val="10017"/>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Tunjuelito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1.588</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252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77</a:t>
                      </a:r>
                    </a:p>
                  </a:txBody>
                  <a:tcPr marL="9525" marR="9525" marT="9525" marB="0" anchor="ctr"/>
                </a:tc>
                <a:tc>
                  <a:txBody>
                    <a:bodyPr/>
                    <a:lstStyle/>
                    <a:p>
                      <a:pPr algn="ctr" rtl="0" fontAlgn="b"/>
                      <a:r>
                        <a:rPr lang="es-CO" sz="1200" b="1" i="0" u="none" strike="noStrike">
                          <a:solidFill>
                            <a:srgbClr val="203864"/>
                          </a:solidFill>
                          <a:effectLst/>
                          <a:latin typeface="Calibri" panose="020F0502020204030204" pitchFamily="34" charset="0"/>
                        </a:rPr>
                        <a:t>1.917</a:t>
                      </a:r>
                    </a:p>
                  </a:txBody>
                  <a:tcPr marL="9525" marR="9525" marT="9525" marB="0" anchor="ctr"/>
                </a:tc>
                <a:extLst>
                  <a:ext uri="{0D108BD9-81ED-4DB2-BD59-A6C34878D82A}">
                    <a16:rowId xmlns:a16="http://schemas.microsoft.com/office/drawing/2014/main" val="10018"/>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Usaquén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2.776</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621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141</a:t>
                      </a:r>
                    </a:p>
                  </a:txBody>
                  <a:tcPr marL="9525" marR="9525" marT="9525" marB="0" anchor="ctr"/>
                </a:tc>
                <a:tc>
                  <a:txBody>
                    <a:bodyPr/>
                    <a:lstStyle/>
                    <a:p>
                      <a:pPr algn="ctr" rtl="0" fontAlgn="b"/>
                      <a:r>
                        <a:rPr lang="es-CO" sz="1200" b="1" i="0" u="none" strike="noStrike">
                          <a:solidFill>
                            <a:srgbClr val="203864"/>
                          </a:solidFill>
                          <a:effectLst/>
                          <a:latin typeface="Calibri" panose="020F0502020204030204" pitchFamily="34" charset="0"/>
                        </a:rPr>
                        <a:t>3.538</a:t>
                      </a:r>
                    </a:p>
                  </a:txBody>
                  <a:tcPr marL="9525" marR="9525" marT="9525" marB="0" anchor="ctr"/>
                </a:tc>
                <a:extLst>
                  <a:ext uri="{0D108BD9-81ED-4DB2-BD59-A6C34878D82A}">
                    <a16:rowId xmlns:a16="http://schemas.microsoft.com/office/drawing/2014/main" val="10019"/>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Usme</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2.592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612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150</a:t>
                      </a:r>
                    </a:p>
                  </a:txBody>
                  <a:tcPr marL="9525" marR="9525" marT="9525" marB="0" anchor="ctr"/>
                </a:tc>
                <a:tc>
                  <a:txBody>
                    <a:bodyPr/>
                    <a:lstStyle/>
                    <a:p>
                      <a:pPr algn="ctr" rtl="0" fontAlgn="b"/>
                      <a:r>
                        <a:rPr lang="es-CO" sz="1200" b="1" i="0" u="none" strike="noStrike">
                          <a:solidFill>
                            <a:srgbClr val="203864"/>
                          </a:solidFill>
                          <a:effectLst/>
                          <a:latin typeface="Calibri" panose="020F0502020204030204" pitchFamily="34" charset="0"/>
                        </a:rPr>
                        <a:t>3.354</a:t>
                      </a:r>
                    </a:p>
                  </a:txBody>
                  <a:tcPr marL="9525" marR="9525" marT="9525" marB="0" anchor="ctr"/>
                </a:tc>
                <a:extLst>
                  <a:ext uri="{0D108BD9-81ED-4DB2-BD59-A6C34878D82A}">
                    <a16:rowId xmlns:a16="http://schemas.microsoft.com/office/drawing/2014/main" val="10020"/>
                  </a:ext>
                </a:extLst>
              </a:tr>
              <a:tr h="249081">
                <a:tc>
                  <a:txBody>
                    <a:bodyPr/>
                    <a:lstStyle/>
                    <a:p>
                      <a:pPr marL="0" algn="ctr" defTabSz="914400" rtl="0" eaLnBrk="1" fontAlgn="b" latinLnBrk="0" hangingPunct="1"/>
                      <a:r>
                        <a:rPr lang="es-CO" sz="1200" u="none" strike="noStrike" kern="1200" dirty="0">
                          <a:solidFill>
                            <a:schemeClr val="accent1">
                              <a:lumMod val="50000"/>
                            </a:schemeClr>
                          </a:solidFill>
                          <a:effectLst/>
                        </a:rPr>
                        <a:t>TOTAL</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40.087</a:t>
                      </a:r>
                    </a:p>
                  </a:txBody>
                  <a:tcPr marL="9525" marR="9525" marT="9525" marB="0" anchor="ctr"/>
                </a:tc>
                <a:tc>
                  <a:txBody>
                    <a:bodyPr/>
                    <a:lstStyle/>
                    <a:p>
                      <a:pPr algn="ctr" rtl="0" fontAlgn="ctr"/>
                      <a:r>
                        <a:rPr lang="es-MX" sz="1200" b="1" i="0" u="none" strike="noStrike" dirty="0">
                          <a:solidFill>
                            <a:srgbClr val="1F4E79"/>
                          </a:solidFill>
                          <a:effectLst/>
                          <a:latin typeface="Calibri" panose="020F0502020204030204" pitchFamily="34" charset="0"/>
                        </a:rPr>
                        <a:t>8.052</a:t>
                      </a:r>
                      <a:endParaRPr lang="es-CO" sz="1200" b="1" i="0" u="none" strike="noStrike" dirty="0">
                        <a:solidFill>
                          <a:srgbClr val="1F4E79"/>
                        </a:solidFill>
                        <a:effectLst/>
                        <a:latin typeface="Calibri" panose="020F0502020204030204" pitchFamily="34" charset="0"/>
                      </a:endParaRP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1.975</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50.114</a:t>
                      </a:r>
                    </a:p>
                  </a:txBody>
                  <a:tcPr marL="9525" marR="9525" marT="9525" marB="0" anchor="ctr"/>
                </a:tc>
                <a:extLst>
                  <a:ext uri="{0D108BD9-81ED-4DB2-BD59-A6C34878D82A}">
                    <a16:rowId xmlns:a16="http://schemas.microsoft.com/office/drawing/2014/main" val="10021"/>
                  </a:ext>
                </a:extLst>
              </a:tr>
            </a:tbl>
          </a:graphicData>
        </a:graphic>
      </p:graphicFrame>
    </p:spTree>
    <p:extLst>
      <p:ext uri="{BB962C8B-B14F-4D97-AF65-F5344CB8AC3E}">
        <p14:creationId xmlns:p14="http://schemas.microsoft.com/office/powerpoint/2010/main" val="3746841913"/>
      </p:ext>
    </p:extLst>
  </p:cSld>
  <p:clrMapOvr>
    <a:masterClrMapping/>
  </p:clrMapOvr>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5" name="Conector recto 4">
            <a:extLst>
              <a:ext uri="{FF2B5EF4-FFF2-40B4-BE49-F238E27FC236}">
                <a16:creationId xmlns:a16="http://schemas.microsoft.com/office/drawing/2014/main" id="{D4502295-7C5B-4FFD-B638-93EEC95F2A27}"/>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8" name="CuadroTexto 45">
            <a:extLst>
              <a:ext uri="{FF2B5EF4-FFF2-40B4-BE49-F238E27FC236}">
                <a16:creationId xmlns:a16="http://schemas.microsoft.com/office/drawing/2014/main" id="{0D2F997C-8D14-494C-AE5B-56C9049E3FBF}"/>
              </a:ext>
            </a:extLst>
          </p:cNvPr>
          <p:cNvSpPr txBox="1"/>
          <p:nvPr/>
        </p:nvSpPr>
        <p:spPr>
          <a:xfrm>
            <a:off x="1306058" y="134547"/>
            <a:ext cx="9881937"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ACTIVIDADES DE GESTIÓN SOCIAL 2024</a:t>
            </a:r>
          </a:p>
          <a:p>
            <a:pPr lvl="1"/>
            <a:r>
              <a:rPr lang="es-CO" sz="1600" b="0" dirty="0">
                <a:solidFill>
                  <a:schemeClr val="accent1">
                    <a:lumMod val="50000"/>
                  </a:schemeClr>
                </a:solidFill>
              </a:rPr>
              <a:t>Así va la socialización y sensibilización del Esquema de Aseo con las comunidades</a:t>
            </a:r>
            <a:endParaRPr lang="es-CO" kern="0" dirty="0">
              <a:solidFill>
                <a:schemeClr val="accent1">
                  <a:lumMod val="50000"/>
                </a:schemeClr>
              </a:solidFill>
            </a:endParaRPr>
          </a:p>
        </p:txBody>
      </p:sp>
      <p:pic>
        <p:nvPicPr>
          <p:cNvPr id="9" name="Gráfico 3" descr="Usuarios">
            <a:extLst>
              <a:ext uri="{FF2B5EF4-FFF2-40B4-BE49-F238E27FC236}">
                <a16:creationId xmlns:a16="http://schemas.microsoft.com/office/drawing/2014/main" id="{51CA8675-2182-4860-A721-6E25C5FAE871}"/>
              </a:ext>
            </a:extLst>
          </p:cNvPr>
          <p:cNvPicPr>
            <a:picLocks noChangeAspect="1"/>
          </p:cNvPicPr>
          <p:nvPr/>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376319" y="134547"/>
            <a:ext cx="929739" cy="929739"/>
          </a:xfrm>
          <a:prstGeom prst="rect">
            <a:avLst/>
          </a:prstGeom>
        </p:spPr>
      </p:pic>
      <p:graphicFrame>
        <p:nvGraphicFramePr>
          <p:cNvPr id="6" name="12 Tabla">
            <a:extLst>
              <a:ext uri="{FF2B5EF4-FFF2-40B4-BE49-F238E27FC236}">
                <a16:creationId xmlns:a16="http://schemas.microsoft.com/office/drawing/2014/main" id="{F3A8A47A-010C-4533-B198-D76EDD925708}"/>
              </a:ext>
            </a:extLst>
          </p:cNvPr>
          <p:cNvGraphicFramePr>
            <a:graphicFrameLocks noGrp="1"/>
          </p:cNvGraphicFramePr>
          <p:nvPr/>
        </p:nvGraphicFramePr>
        <p:xfrm>
          <a:off x="3176706" y="1477634"/>
          <a:ext cx="7447178" cy="5249022"/>
        </p:xfrm>
        <a:graphic>
          <a:graphicData uri="http://schemas.openxmlformats.org/drawingml/2006/table">
            <a:tbl>
              <a:tblPr firstRow="1" firstCol="1" bandRow="1">
                <a:tableStyleId>{68D230F3-CF80-4859-8CE7-A43EE81993B5}</a:tableStyleId>
              </a:tblPr>
              <a:tblGrid>
                <a:gridCol w="1491938">
                  <a:extLst>
                    <a:ext uri="{9D8B030D-6E8A-4147-A177-3AD203B41FA5}">
                      <a16:colId xmlns:a16="http://schemas.microsoft.com/office/drawing/2014/main" val="20000"/>
                    </a:ext>
                  </a:extLst>
                </a:gridCol>
                <a:gridCol w="1488810">
                  <a:extLst>
                    <a:ext uri="{9D8B030D-6E8A-4147-A177-3AD203B41FA5}">
                      <a16:colId xmlns:a16="http://schemas.microsoft.com/office/drawing/2014/main" val="20002"/>
                    </a:ext>
                  </a:extLst>
                </a:gridCol>
                <a:gridCol w="1488810">
                  <a:extLst>
                    <a:ext uri="{9D8B030D-6E8A-4147-A177-3AD203B41FA5}">
                      <a16:colId xmlns:a16="http://schemas.microsoft.com/office/drawing/2014/main" val="2731461710"/>
                    </a:ext>
                  </a:extLst>
                </a:gridCol>
                <a:gridCol w="1488810">
                  <a:extLst>
                    <a:ext uri="{9D8B030D-6E8A-4147-A177-3AD203B41FA5}">
                      <a16:colId xmlns:a16="http://schemas.microsoft.com/office/drawing/2014/main" val="2691746552"/>
                    </a:ext>
                  </a:extLst>
                </a:gridCol>
                <a:gridCol w="1488810">
                  <a:extLst>
                    <a:ext uri="{9D8B030D-6E8A-4147-A177-3AD203B41FA5}">
                      <a16:colId xmlns:a16="http://schemas.microsoft.com/office/drawing/2014/main" val="2636187529"/>
                    </a:ext>
                  </a:extLst>
                </a:gridCol>
              </a:tblGrid>
              <a:tr h="632579">
                <a:tc>
                  <a:txBody>
                    <a:bodyPr/>
                    <a:lstStyle/>
                    <a:p>
                      <a:pPr marL="0" algn="ctr" defTabSz="914400" rtl="0" eaLnBrk="1" fontAlgn="b" latinLnBrk="0" hangingPunct="1"/>
                      <a:r>
                        <a:rPr lang="es-CO" sz="1200" u="none" strike="noStrike" kern="1200" dirty="0">
                          <a:solidFill>
                            <a:schemeClr val="accent1">
                              <a:lumMod val="50000"/>
                            </a:schemeClr>
                          </a:solidFill>
                          <a:effectLst/>
                        </a:rPr>
                        <a:t>LOCALIDAD</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MX" sz="1200" b="1" u="none" strike="noStrike" kern="1200" dirty="0">
                          <a:solidFill>
                            <a:schemeClr val="accent1">
                              <a:lumMod val="50000"/>
                            </a:schemeClr>
                          </a:solidFill>
                          <a:effectLst/>
                          <a:latin typeface="+mn-lt"/>
                          <a:ea typeface="+mn-ea"/>
                          <a:cs typeface="+mn-cs"/>
                        </a:rPr>
                        <a:t>TOTAL ACTIVIDADES </a:t>
                      </a:r>
                    </a:p>
                    <a:p>
                      <a:pPr marL="0" algn="ctr" defTabSz="914400" rtl="0" eaLnBrk="1" fontAlgn="b" latinLnBrk="0" hangingPunct="1"/>
                      <a:r>
                        <a:rPr lang="es-MX" sz="1200" b="1" u="none" strike="noStrike" kern="1200" dirty="0">
                          <a:solidFill>
                            <a:schemeClr val="accent1">
                              <a:lumMod val="50000"/>
                            </a:schemeClr>
                          </a:solidFill>
                          <a:effectLst/>
                          <a:latin typeface="+mn-lt"/>
                          <a:ea typeface="+mn-ea"/>
                          <a:cs typeface="+mn-cs"/>
                        </a:rPr>
                        <a:t>ENERO 2024</a:t>
                      </a:r>
                      <a:endParaRPr lang="es-CO" sz="1200" b="1" u="none" strike="noStrike" kern="1200" dirty="0">
                        <a:solidFill>
                          <a:schemeClr val="accent1">
                            <a:lumMod val="50000"/>
                          </a:schemeClr>
                        </a:solidFill>
                        <a:effectLst/>
                        <a:latin typeface="+mn-lt"/>
                        <a:ea typeface="+mn-ea"/>
                        <a:cs typeface="+mn-cs"/>
                      </a:endParaRP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s-MX" sz="1200" b="1"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TOTAL ACTIVIDADES </a:t>
                      </a:r>
                    </a:p>
                    <a:p>
                      <a:pPr marL="0" marR="0" lvl="0" indent="0" algn="ctr" defTabSz="914400" rtl="0" eaLnBrk="1" fontAlgn="b" latinLnBrk="0" hangingPunct="1">
                        <a:lnSpc>
                          <a:spcPct val="100000"/>
                        </a:lnSpc>
                        <a:spcBef>
                          <a:spcPts val="0"/>
                        </a:spcBef>
                        <a:spcAft>
                          <a:spcPts val="0"/>
                        </a:spcAft>
                        <a:buClrTx/>
                        <a:buSzTx/>
                        <a:buFontTx/>
                        <a:buNone/>
                        <a:tabLst/>
                        <a:defRPr/>
                      </a:pPr>
                      <a:r>
                        <a:rPr kumimoji="0" lang="es-MX" sz="1200" b="1"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FEBRERO 2024</a:t>
                      </a:r>
                      <a:endParaRPr kumimoji="0" lang="es-CO" sz="1200" b="1"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txBody>
                  <a:tcPr marL="0" marR="0" marT="0"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s-MX" sz="1200" b="1" i="0" u="none" strike="noStrike" kern="1200" cap="none" spc="0" normalizeH="0" baseline="0" noProof="0" dirty="0">
                          <a:ln>
                            <a:noFill/>
                          </a:ln>
                          <a:solidFill>
                            <a:srgbClr val="4472C4">
                              <a:lumMod val="50000"/>
                            </a:srgbClr>
                          </a:solidFill>
                          <a:effectLst/>
                          <a:uLnTx/>
                          <a:uFillTx/>
                          <a:latin typeface="+mn-lt"/>
                          <a:ea typeface="+mn-ea"/>
                          <a:cs typeface="+mn-cs"/>
                        </a:rPr>
                        <a:t>TOTAL ACTIVIDADES </a:t>
                      </a:r>
                    </a:p>
                    <a:p>
                      <a:pPr marL="0" marR="0" lvl="0" indent="0" algn="ctr" defTabSz="914400" rtl="0" eaLnBrk="1" fontAlgn="b" latinLnBrk="0" hangingPunct="1">
                        <a:lnSpc>
                          <a:spcPct val="100000"/>
                        </a:lnSpc>
                        <a:spcBef>
                          <a:spcPts val="0"/>
                        </a:spcBef>
                        <a:spcAft>
                          <a:spcPts val="0"/>
                        </a:spcAft>
                        <a:buClrTx/>
                        <a:buSzTx/>
                        <a:buFontTx/>
                        <a:buNone/>
                        <a:tabLst/>
                        <a:defRPr/>
                      </a:pPr>
                      <a:r>
                        <a:rPr kumimoji="0" lang="es-MX" sz="1200" b="1" i="0" u="none" strike="noStrike" kern="1200" cap="none" spc="0" normalizeH="0" baseline="0" noProof="0" dirty="0">
                          <a:ln>
                            <a:noFill/>
                          </a:ln>
                          <a:solidFill>
                            <a:srgbClr val="4472C4">
                              <a:lumMod val="50000"/>
                            </a:srgbClr>
                          </a:solidFill>
                          <a:effectLst/>
                          <a:uLnTx/>
                          <a:uFillTx/>
                          <a:latin typeface="+mn-lt"/>
                          <a:ea typeface="+mn-ea"/>
                          <a:cs typeface="+mn-cs"/>
                        </a:rPr>
                        <a:t>MARZO 2024</a:t>
                      </a:r>
                      <a:endParaRPr kumimoji="0" lang="es-CO" sz="1200" b="1" i="0" u="none" strike="noStrike" kern="1200" cap="none" spc="0" normalizeH="0" baseline="0" noProof="0" dirty="0">
                        <a:ln>
                          <a:noFill/>
                        </a:ln>
                        <a:solidFill>
                          <a:srgbClr val="4472C4">
                            <a:lumMod val="50000"/>
                          </a:srgbClr>
                        </a:solidFill>
                        <a:effectLst/>
                        <a:uLnTx/>
                        <a:uFillTx/>
                        <a:latin typeface="+mn-lt"/>
                        <a:ea typeface="+mn-ea"/>
                        <a:cs typeface="+mn-cs"/>
                      </a:endParaRPr>
                    </a:p>
                  </a:txBody>
                  <a:tcPr marL="0" marR="0" marT="0"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s-MX" sz="1200" b="1"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TOTAL ACTIVIDADES </a:t>
                      </a:r>
                    </a:p>
                    <a:p>
                      <a:pPr marL="0" marR="0" lvl="0" indent="0" algn="ctr" defTabSz="914400" rtl="0" eaLnBrk="1" fontAlgn="b" latinLnBrk="0" hangingPunct="1">
                        <a:lnSpc>
                          <a:spcPct val="100000"/>
                        </a:lnSpc>
                        <a:spcBef>
                          <a:spcPts val="0"/>
                        </a:spcBef>
                        <a:spcAft>
                          <a:spcPts val="0"/>
                        </a:spcAft>
                        <a:buClrTx/>
                        <a:buSzTx/>
                        <a:buFontTx/>
                        <a:buNone/>
                        <a:tabLst/>
                        <a:defRPr/>
                      </a:pPr>
                      <a:r>
                        <a:rPr kumimoji="0" lang="es-MX" sz="1200" b="1"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2024</a:t>
                      </a:r>
                      <a:endParaRPr kumimoji="0" lang="es-CO" sz="1200" b="1"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txBody>
                  <a:tcPr marL="0" marR="0" marT="0" marB="0" anchor="ctr"/>
                </a:tc>
                <a:extLst>
                  <a:ext uri="{0D108BD9-81ED-4DB2-BD59-A6C34878D82A}">
                    <a16:rowId xmlns:a16="http://schemas.microsoft.com/office/drawing/2014/main" val="10000"/>
                  </a:ext>
                </a:extLst>
              </a:tr>
              <a:tr h="256367">
                <a:tc>
                  <a:txBody>
                    <a:bodyPr/>
                    <a:lstStyle/>
                    <a:p>
                      <a:pPr marL="0" algn="l" defTabSz="914400" rtl="0" eaLnBrk="1" fontAlgn="b" latinLnBrk="0" hangingPunct="1"/>
                      <a:r>
                        <a:rPr lang="es-CO" sz="1200" u="none" strike="noStrike" kern="1200" dirty="0">
                          <a:solidFill>
                            <a:schemeClr val="accent1">
                              <a:lumMod val="50000"/>
                            </a:schemeClr>
                          </a:solidFill>
                          <a:effectLst/>
                        </a:rPr>
                        <a:t>Antonio Nariño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16</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17</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50</a:t>
                      </a:r>
                    </a:p>
                  </a:txBody>
                  <a:tcPr marL="9525" marR="9525" marT="9525" marB="0" anchor="ctr"/>
                </a:tc>
                <a:extLst>
                  <a:ext uri="{0D108BD9-81ED-4DB2-BD59-A6C34878D82A}">
                    <a16:rowId xmlns:a16="http://schemas.microsoft.com/office/drawing/2014/main" val="10001"/>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Barrios Unidos</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12</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10</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32</a:t>
                      </a:r>
                    </a:p>
                  </a:txBody>
                  <a:tcPr marL="9525" marR="9525" marT="9525" marB="0" anchor="ctr"/>
                </a:tc>
                <a:extLst>
                  <a:ext uri="{0D108BD9-81ED-4DB2-BD59-A6C34878D82A}">
                    <a16:rowId xmlns:a16="http://schemas.microsoft.com/office/drawing/2014/main" val="10002"/>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Bosa</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43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43</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42</a:t>
                      </a:r>
                    </a:p>
                  </a:txBody>
                  <a:tcPr marL="9525" marR="9525" marT="9525" marB="0" anchor="ctr"/>
                </a:tc>
                <a:tc>
                  <a:txBody>
                    <a:bodyPr/>
                    <a:lstStyle/>
                    <a:p>
                      <a:pPr marL="0" algn="ctr" defTabSz="914400" rtl="0" eaLnBrk="1" fontAlgn="b" latinLnBrk="0" hangingPunct="1"/>
                      <a:r>
                        <a:rPr lang="es-CO" sz="1200" b="1" i="0" u="none" strike="noStrike" kern="1200">
                          <a:solidFill>
                            <a:srgbClr val="203864"/>
                          </a:solidFill>
                          <a:effectLst/>
                          <a:latin typeface="Calibri" panose="020F0502020204030204" pitchFamily="34" charset="0"/>
                          <a:ea typeface="+mn-ea"/>
                          <a:cs typeface="+mn-cs"/>
                        </a:rPr>
                        <a:t>128</a:t>
                      </a:r>
                    </a:p>
                  </a:txBody>
                  <a:tcPr marL="9525" marR="9525" marT="9525" marB="0" anchor="ctr"/>
                </a:tc>
                <a:extLst>
                  <a:ext uri="{0D108BD9-81ED-4DB2-BD59-A6C34878D82A}">
                    <a16:rowId xmlns:a16="http://schemas.microsoft.com/office/drawing/2014/main" val="10003"/>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Candelaria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32</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37</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34</a:t>
                      </a:r>
                    </a:p>
                  </a:txBody>
                  <a:tcPr marL="9525" marR="9525" marT="9525" marB="0" anchor="ctr"/>
                </a:tc>
                <a:tc>
                  <a:txBody>
                    <a:bodyPr/>
                    <a:lstStyle/>
                    <a:p>
                      <a:pPr marL="0" algn="ctr" defTabSz="914400" rtl="0" eaLnBrk="1" fontAlgn="b" latinLnBrk="0" hangingPunct="1"/>
                      <a:r>
                        <a:rPr lang="es-CO" sz="1200" b="1" i="0" u="none" strike="noStrike" kern="1200">
                          <a:solidFill>
                            <a:srgbClr val="203864"/>
                          </a:solidFill>
                          <a:effectLst/>
                          <a:latin typeface="Calibri" panose="020F0502020204030204" pitchFamily="34" charset="0"/>
                          <a:ea typeface="+mn-ea"/>
                          <a:cs typeface="+mn-cs"/>
                        </a:rPr>
                        <a:t>103</a:t>
                      </a:r>
                    </a:p>
                  </a:txBody>
                  <a:tcPr marL="9525" marR="9525" marT="9525" marB="0" anchor="ctr"/>
                </a:tc>
                <a:extLst>
                  <a:ext uri="{0D108BD9-81ED-4DB2-BD59-A6C34878D82A}">
                    <a16:rowId xmlns:a16="http://schemas.microsoft.com/office/drawing/2014/main" val="10004"/>
                  </a:ext>
                </a:extLst>
              </a:tr>
              <a:tr h="242845">
                <a:tc>
                  <a:txBody>
                    <a:bodyPr/>
                    <a:lstStyle/>
                    <a:p>
                      <a:pPr marL="0" algn="l" defTabSz="914400" rtl="0" eaLnBrk="1" fontAlgn="b" latinLnBrk="0" hangingPunct="1"/>
                      <a:r>
                        <a:rPr lang="es-CO" sz="1200" u="none" strike="noStrike" kern="1200" dirty="0">
                          <a:solidFill>
                            <a:schemeClr val="accent1">
                              <a:lumMod val="50000"/>
                            </a:schemeClr>
                          </a:solidFill>
                          <a:effectLst/>
                        </a:rPr>
                        <a:t>Chapinero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52</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49</a:t>
                      </a:r>
                    </a:p>
                  </a:txBody>
                  <a:tcPr marL="9525" marR="9525" marT="9525" marB="0" anchor="ctr"/>
                </a:tc>
                <a:tc>
                  <a:txBody>
                    <a:bodyPr/>
                    <a:lstStyle/>
                    <a:p>
                      <a:pPr marL="0" algn="ctr" defTabSz="914400" rtl="0" eaLnBrk="1" fontAlgn="b" latinLnBrk="0" hangingPunct="1"/>
                      <a:r>
                        <a:rPr lang="es-CO" sz="1200" b="1" i="0" u="none" strike="noStrike" kern="1200">
                          <a:solidFill>
                            <a:srgbClr val="203864"/>
                          </a:solidFill>
                          <a:effectLst/>
                          <a:latin typeface="Calibri" panose="020F0502020204030204" pitchFamily="34" charset="0"/>
                          <a:ea typeface="+mn-ea"/>
                          <a:cs typeface="+mn-cs"/>
                        </a:rPr>
                        <a:t>138</a:t>
                      </a:r>
                    </a:p>
                  </a:txBody>
                  <a:tcPr marL="9525" marR="9525" marT="9525" marB="0" anchor="ctr"/>
                </a:tc>
                <a:extLst>
                  <a:ext uri="{0D108BD9-81ED-4DB2-BD59-A6C34878D82A}">
                    <a16:rowId xmlns:a16="http://schemas.microsoft.com/office/drawing/2014/main" val="10005"/>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Ciudad Bolívar</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47</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56</a:t>
                      </a:r>
                    </a:p>
                  </a:txBody>
                  <a:tcPr marL="9525" marR="9525" marT="9525" marB="0" anchor="ctr"/>
                </a:tc>
                <a:tc>
                  <a:txBody>
                    <a:bodyPr/>
                    <a:lstStyle/>
                    <a:p>
                      <a:pPr marL="0" algn="ctr" defTabSz="914400" rtl="0" eaLnBrk="1" fontAlgn="b" latinLnBrk="0" hangingPunct="1"/>
                      <a:r>
                        <a:rPr lang="es-CO" sz="1200" b="1" i="0" u="none" strike="noStrike" kern="1200">
                          <a:solidFill>
                            <a:srgbClr val="203864"/>
                          </a:solidFill>
                          <a:effectLst/>
                          <a:latin typeface="Calibri" panose="020F0502020204030204" pitchFamily="34" charset="0"/>
                          <a:ea typeface="+mn-ea"/>
                          <a:cs typeface="+mn-cs"/>
                        </a:rPr>
                        <a:t>144</a:t>
                      </a:r>
                    </a:p>
                  </a:txBody>
                  <a:tcPr marL="9525" marR="9525" marT="9525" marB="0" anchor="ctr"/>
                </a:tc>
                <a:extLst>
                  <a:ext uri="{0D108BD9-81ED-4DB2-BD59-A6C34878D82A}">
                    <a16:rowId xmlns:a16="http://schemas.microsoft.com/office/drawing/2014/main" val="10006"/>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Engativá</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26</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21</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17</a:t>
                      </a:r>
                    </a:p>
                  </a:txBody>
                  <a:tcPr marL="9525" marR="9525" marT="9525" marB="0" anchor="ctr"/>
                </a:tc>
                <a:tc>
                  <a:txBody>
                    <a:bodyPr/>
                    <a:lstStyle/>
                    <a:p>
                      <a:pPr marL="0" algn="ctr" defTabSz="914400" rtl="0" eaLnBrk="1" fontAlgn="b" latinLnBrk="0" hangingPunct="1"/>
                      <a:r>
                        <a:rPr lang="es-CO" sz="1200" b="1" i="0" u="none" strike="noStrike" kern="1200">
                          <a:solidFill>
                            <a:srgbClr val="203864"/>
                          </a:solidFill>
                          <a:effectLst/>
                          <a:latin typeface="Calibri" panose="020F0502020204030204" pitchFamily="34" charset="0"/>
                          <a:ea typeface="+mn-ea"/>
                          <a:cs typeface="+mn-cs"/>
                        </a:rPr>
                        <a:t>64</a:t>
                      </a:r>
                    </a:p>
                  </a:txBody>
                  <a:tcPr marL="9525" marR="9525" marT="9525" marB="0" anchor="ctr"/>
                </a:tc>
                <a:extLst>
                  <a:ext uri="{0D108BD9-81ED-4DB2-BD59-A6C34878D82A}">
                    <a16:rowId xmlns:a16="http://schemas.microsoft.com/office/drawing/2014/main" val="10007"/>
                  </a:ext>
                </a:extLst>
              </a:tr>
              <a:tr h="209954">
                <a:tc>
                  <a:txBody>
                    <a:bodyPr/>
                    <a:lstStyle/>
                    <a:p>
                      <a:pPr marL="0" algn="l" defTabSz="914400" rtl="0" eaLnBrk="1" fontAlgn="b" latinLnBrk="0" hangingPunct="1"/>
                      <a:r>
                        <a:rPr lang="es-CO" sz="1200" u="none" strike="noStrike" kern="1200" dirty="0">
                          <a:solidFill>
                            <a:schemeClr val="accent1">
                              <a:lumMod val="50000"/>
                            </a:schemeClr>
                          </a:solidFill>
                          <a:effectLst/>
                        </a:rPr>
                        <a:t>Fontibón</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33</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44</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34</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111</a:t>
                      </a:r>
                    </a:p>
                  </a:txBody>
                  <a:tcPr marL="9525" marR="9525" marT="9525" marB="0" anchor="ctr"/>
                </a:tc>
                <a:extLst>
                  <a:ext uri="{0D108BD9-81ED-4DB2-BD59-A6C34878D82A}">
                    <a16:rowId xmlns:a16="http://schemas.microsoft.com/office/drawing/2014/main" val="10008"/>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Kennedy</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60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80</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71</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211</a:t>
                      </a:r>
                    </a:p>
                  </a:txBody>
                  <a:tcPr marL="9525" marR="9525" marT="9525" marB="0" anchor="ctr"/>
                </a:tc>
                <a:extLst>
                  <a:ext uri="{0D108BD9-81ED-4DB2-BD59-A6C34878D82A}">
                    <a16:rowId xmlns:a16="http://schemas.microsoft.com/office/drawing/2014/main" val="10009"/>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Los Mártires</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26</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20</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20</a:t>
                      </a:r>
                    </a:p>
                  </a:txBody>
                  <a:tcPr marL="9525" marR="9525" marT="9525" marB="0" anchor="ctr"/>
                </a:tc>
                <a:tc>
                  <a:txBody>
                    <a:bodyPr/>
                    <a:lstStyle/>
                    <a:p>
                      <a:pPr marL="0" algn="ctr" defTabSz="914400" rtl="0" eaLnBrk="1" fontAlgn="b" latinLnBrk="0" hangingPunct="1"/>
                      <a:r>
                        <a:rPr lang="es-CO" sz="1200" b="1" i="0" u="none" strike="noStrike" kern="1200">
                          <a:solidFill>
                            <a:srgbClr val="203864"/>
                          </a:solidFill>
                          <a:effectLst/>
                          <a:latin typeface="Calibri" panose="020F0502020204030204" pitchFamily="34" charset="0"/>
                          <a:ea typeface="+mn-ea"/>
                          <a:cs typeface="+mn-cs"/>
                        </a:rPr>
                        <a:t>66</a:t>
                      </a:r>
                    </a:p>
                  </a:txBody>
                  <a:tcPr marL="9525" marR="9525" marT="9525" marB="0" anchor="ctr"/>
                </a:tc>
                <a:extLst>
                  <a:ext uri="{0D108BD9-81ED-4DB2-BD59-A6C34878D82A}">
                    <a16:rowId xmlns:a16="http://schemas.microsoft.com/office/drawing/2014/main" val="10010"/>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Puente Aranda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25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25</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18</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68</a:t>
                      </a:r>
                    </a:p>
                  </a:txBody>
                  <a:tcPr marL="9525" marR="9525" marT="9525" marB="0" anchor="ctr"/>
                </a:tc>
                <a:extLst>
                  <a:ext uri="{0D108BD9-81ED-4DB2-BD59-A6C34878D82A}">
                    <a16:rowId xmlns:a16="http://schemas.microsoft.com/office/drawing/2014/main" val="10011"/>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Rafael Uribe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34</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22</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86</a:t>
                      </a:r>
                    </a:p>
                  </a:txBody>
                  <a:tcPr marL="9525" marR="9525" marT="9525" marB="0" anchor="ctr"/>
                </a:tc>
                <a:extLst>
                  <a:ext uri="{0D108BD9-81ED-4DB2-BD59-A6C34878D82A}">
                    <a16:rowId xmlns:a16="http://schemas.microsoft.com/office/drawing/2014/main" val="10012"/>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San Cristóbal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41</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37</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110</a:t>
                      </a:r>
                    </a:p>
                  </a:txBody>
                  <a:tcPr marL="9525" marR="9525" marT="9525" marB="0" anchor="ctr"/>
                </a:tc>
                <a:extLst>
                  <a:ext uri="{0D108BD9-81ED-4DB2-BD59-A6C34878D82A}">
                    <a16:rowId xmlns:a16="http://schemas.microsoft.com/office/drawing/2014/main" val="10013"/>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Santa Fe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27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46</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40</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113</a:t>
                      </a:r>
                    </a:p>
                  </a:txBody>
                  <a:tcPr marL="9525" marR="9525" marT="9525" marB="0" anchor="ctr"/>
                </a:tc>
                <a:extLst>
                  <a:ext uri="{0D108BD9-81ED-4DB2-BD59-A6C34878D82A}">
                    <a16:rowId xmlns:a16="http://schemas.microsoft.com/office/drawing/2014/main" val="10014"/>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Suba</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48</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37</a:t>
                      </a:r>
                    </a:p>
                  </a:txBody>
                  <a:tcPr marL="9525" marR="9525" marT="9525" marB="0" anchor="ctr"/>
                </a:tc>
                <a:tc>
                  <a:txBody>
                    <a:bodyPr/>
                    <a:lstStyle/>
                    <a:p>
                      <a:pPr marL="0" algn="ctr" defTabSz="914400" rtl="0" eaLnBrk="1" fontAlgn="b" latinLnBrk="0" hangingPunct="1"/>
                      <a:r>
                        <a:rPr lang="es-CO" sz="1200" b="1" i="0" u="none" strike="noStrike" kern="1200">
                          <a:solidFill>
                            <a:srgbClr val="203864"/>
                          </a:solidFill>
                          <a:effectLst/>
                          <a:latin typeface="Calibri" panose="020F0502020204030204" pitchFamily="34" charset="0"/>
                          <a:ea typeface="+mn-ea"/>
                          <a:cs typeface="+mn-cs"/>
                        </a:rPr>
                        <a:t>119</a:t>
                      </a:r>
                    </a:p>
                  </a:txBody>
                  <a:tcPr marL="9525" marR="9525" marT="9525" marB="0" anchor="ctr"/>
                </a:tc>
                <a:extLst>
                  <a:ext uri="{0D108BD9-81ED-4DB2-BD59-A6C34878D82A}">
                    <a16:rowId xmlns:a16="http://schemas.microsoft.com/office/drawing/2014/main" val="10015"/>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Sumapaz</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1</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2</a:t>
                      </a:r>
                    </a:p>
                  </a:txBody>
                  <a:tcPr marL="9525" marR="9525" marT="9525" marB="0" anchor="ctr"/>
                </a:tc>
                <a:extLst>
                  <a:ext uri="{0D108BD9-81ED-4DB2-BD59-A6C34878D82A}">
                    <a16:rowId xmlns:a16="http://schemas.microsoft.com/office/drawing/2014/main" val="10016"/>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Teusaquillo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19</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24</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19</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62</a:t>
                      </a:r>
                    </a:p>
                  </a:txBody>
                  <a:tcPr marL="9525" marR="9525" marT="9525" marB="0" anchor="ctr"/>
                </a:tc>
                <a:extLst>
                  <a:ext uri="{0D108BD9-81ED-4DB2-BD59-A6C34878D82A}">
                    <a16:rowId xmlns:a16="http://schemas.microsoft.com/office/drawing/2014/main" val="10017"/>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Tunjuelito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29</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24</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77</a:t>
                      </a:r>
                    </a:p>
                  </a:txBody>
                  <a:tcPr marL="9525" marR="9525" marT="9525" marB="0" anchor="ctr"/>
                </a:tc>
                <a:extLst>
                  <a:ext uri="{0D108BD9-81ED-4DB2-BD59-A6C34878D82A}">
                    <a16:rowId xmlns:a16="http://schemas.microsoft.com/office/drawing/2014/main" val="10018"/>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Usaquén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49</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40</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141</a:t>
                      </a:r>
                    </a:p>
                  </a:txBody>
                  <a:tcPr marL="9525" marR="9525" marT="9525" marB="0" anchor="ctr"/>
                </a:tc>
                <a:extLst>
                  <a:ext uri="{0D108BD9-81ED-4DB2-BD59-A6C34878D82A}">
                    <a16:rowId xmlns:a16="http://schemas.microsoft.com/office/drawing/2014/main" val="10019"/>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Usme</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38</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50</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150</a:t>
                      </a:r>
                    </a:p>
                  </a:txBody>
                  <a:tcPr marL="9525" marR="9525" marT="9525" marB="0" anchor="ctr"/>
                </a:tc>
                <a:extLst>
                  <a:ext uri="{0D108BD9-81ED-4DB2-BD59-A6C34878D82A}">
                    <a16:rowId xmlns:a16="http://schemas.microsoft.com/office/drawing/2014/main" val="10020"/>
                  </a:ext>
                </a:extLst>
              </a:tr>
              <a:tr h="249081">
                <a:tc>
                  <a:txBody>
                    <a:bodyPr/>
                    <a:lstStyle/>
                    <a:p>
                      <a:pPr marL="0" algn="ctr" defTabSz="914400" rtl="0" eaLnBrk="1" fontAlgn="b" latinLnBrk="0" hangingPunct="1"/>
                      <a:r>
                        <a:rPr lang="es-CO" sz="1200" u="none" strike="noStrike" kern="1200" dirty="0">
                          <a:solidFill>
                            <a:schemeClr val="accent1">
                              <a:lumMod val="50000"/>
                            </a:schemeClr>
                          </a:solidFill>
                          <a:effectLst/>
                        </a:rPr>
                        <a:t>TOTAL</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603</a:t>
                      </a:r>
                    </a:p>
                  </a:txBody>
                  <a:tcPr marL="9525" marR="9525" marT="9525" marB="0" anchor="ctr"/>
                </a:tc>
                <a:tc>
                  <a:txBody>
                    <a:bodyPr/>
                    <a:lstStyle/>
                    <a:p>
                      <a:pPr algn="ctr" rtl="0" fontAlgn="b"/>
                      <a:r>
                        <a:rPr lang="es-CO" sz="1200" b="1" i="0" u="none" strike="noStrike" dirty="0">
                          <a:solidFill>
                            <a:srgbClr val="203864"/>
                          </a:solidFill>
                          <a:effectLst/>
                          <a:highlight>
                            <a:srgbClr val="EBF1E9"/>
                          </a:highlight>
                          <a:latin typeface="Calibri" panose="020F0502020204030204" pitchFamily="34" charset="0"/>
                        </a:rPr>
                        <a:t>734</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638</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1.975</a:t>
                      </a:r>
                    </a:p>
                  </a:txBody>
                  <a:tcPr marL="9525" marR="9525" marT="9525" marB="0" anchor="ctr"/>
                </a:tc>
                <a:extLst>
                  <a:ext uri="{0D108BD9-81ED-4DB2-BD59-A6C34878D82A}">
                    <a16:rowId xmlns:a16="http://schemas.microsoft.com/office/drawing/2014/main" val="10021"/>
                  </a:ext>
                </a:extLst>
              </a:tr>
            </a:tbl>
          </a:graphicData>
        </a:graphic>
      </p:graphicFrame>
    </p:spTree>
    <p:extLst>
      <p:ext uri="{BB962C8B-B14F-4D97-AF65-F5344CB8AC3E}">
        <p14:creationId xmlns:p14="http://schemas.microsoft.com/office/powerpoint/2010/main" val="3976706697"/>
      </p:ext>
    </p:extLst>
  </p:cSld>
  <p:clrMapOvr>
    <a:masterClrMapping/>
  </p:clrMapOvr>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3" name="12 Tabla"/>
          <p:cNvGraphicFramePr>
            <a:graphicFrameLocks noGrp="1"/>
          </p:cNvGraphicFramePr>
          <p:nvPr/>
        </p:nvGraphicFramePr>
        <p:xfrm>
          <a:off x="3812066" y="1477634"/>
          <a:ext cx="8075134" cy="4815067"/>
        </p:xfrm>
        <a:graphic>
          <a:graphicData uri="http://schemas.openxmlformats.org/drawingml/2006/table">
            <a:tbl>
              <a:tblPr firstRow="1" firstCol="1" bandRow="1">
                <a:tableStyleId>{68D230F3-CF80-4859-8CE7-A43EE81993B5}</a:tableStyleId>
              </a:tblPr>
              <a:tblGrid>
                <a:gridCol w="1005316">
                  <a:extLst>
                    <a:ext uri="{9D8B030D-6E8A-4147-A177-3AD203B41FA5}">
                      <a16:colId xmlns:a16="http://schemas.microsoft.com/office/drawing/2014/main" val="20000"/>
                    </a:ext>
                  </a:extLst>
                </a:gridCol>
                <a:gridCol w="1473896">
                  <a:extLst>
                    <a:ext uri="{9D8B030D-6E8A-4147-A177-3AD203B41FA5}">
                      <a16:colId xmlns:a16="http://schemas.microsoft.com/office/drawing/2014/main" val="20001"/>
                    </a:ext>
                  </a:extLst>
                </a:gridCol>
                <a:gridCol w="1601692">
                  <a:extLst>
                    <a:ext uri="{9D8B030D-6E8A-4147-A177-3AD203B41FA5}">
                      <a16:colId xmlns:a16="http://schemas.microsoft.com/office/drawing/2014/main" val="20002"/>
                    </a:ext>
                  </a:extLst>
                </a:gridCol>
                <a:gridCol w="1582647">
                  <a:extLst>
                    <a:ext uri="{9D8B030D-6E8A-4147-A177-3AD203B41FA5}">
                      <a16:colId xmlns:a16="http://schemas.microsoft.com/office/drawing/2014/main" val="368655991"/>
                    </a:ext>
                  </a:extLst>
                </a:gridCol>
                <a:gridCol w="1449558">
                  <a:extLst>
                    <a:ext uri="{9D8B030D-6E8A-4147-A177-3AD203B41FA5}">
                      <a16:colId xmlns:a16="http://schemas.microsoft.com/office/drawing/2014/main" val="3639436991"/>
                    </a:ext>
                  </a:extLst>
                </a:gridCol>
                <a:gridCol w="962025">
                  <a:extLst>
                    <a:ext uri="{9D8B030D-6E8A-4147-A177-3AD203B41FA5}">
                      <a16:colId xmlns:a16="http://schemas.microsoft.com/office/drawing/2014/main" val="20003"/>
                    </a:ext>
                  </a:extLst>
                </a:gridCol>
              </a:tblGrid>
              <a:tr h="579704">
                <a:tc>
                  <a:txBody>
                    <a:bodyPr/>
                    <a:lstStyle/>
                    <a:p>
                      <a:pPr algn="ctr" rtl="0" fontAlgn="ctr"/>
                      <a:r>
                        <a:rPr lang="es-CO" sz="1200" b="1" i="0" u="none" strike="noStrike" dirty="0">
                          <a:solidFill>
                            <a:srgbClr val="203864"/>
                          </a:solidFill>
                          <a:effectLst/>
                          <a:latin typeface="Calibri" panose="020F0502020204030204" pitchFamily="34" charset="0"/>
                        </a:rPr>
                        <a:t>LOCALIDAD</a:t>
                      </a:r>
                    </a:p>
                  </a:txBody>
                  <a:tcPr marL="9525" marR="9525" marT="9525" marB="0" anchor="ctr"/>
                </a:tc>
                <a:tc>
                  <a:txBody>
                    <a:bodyPr/>
                    <a:lstStyle/>
                    <a:p>
                      <a:pPr algn="ctr" rtl="0" fontAlgn="ctr"/>
                      <a:r>
                        <a:rPr lang="es-MX" sz="1200" b="1" i="0" u="none" strike="noStrike" dirty="0">
                          <a:solidFill>
                            <a:srgbClr val="203864"/>
                          </a:solidFill>
                          <a:effectLst/>
                          <a:latin typeface="Calibri" panose="020F0502020204030204" pitchFamily="34" charset="0"/>
                        </a:rPr>
                        <a:t>TOTAL ASISTENCIA 2018 A DIC 2021</a:t>
                      </a:r>
                    </a:p>
                  </a:txBody>
                  <a:tcPr marL="9525" marR="9525" marT="9525" marB="0" anchor="ctr"/>
                </a:tc>
                <a:tc>
                  <a:txBody>
                    <a:bodyPr/>
                    <a:lstStyle/>
                    <a:p>
                      <a:pPr algn="ctr" rtl="0" fontAlgn="ctr"/>
                      <a:r>
                        <a:rPr lang="es-MX" sz="1200" b="1" i="0" u="none" strike="noStrike" dirty="0">
                          <a:solidFill>
                            <a:srgbClr val="203864"/>
                          </a:solidFill>
                          <a:effectLst/>
                          <a:latin typeface="Calibri" panose="020F0502020204030204" pitchFamily="34" charset="0"/>
                        </a:rPr>
                        <a:t>TOTAL ASISTENCIA ENERO A DIC 2022</a:t>
                      </a:r>
                    </a:p>
                  </a:txBody>
                  <a:tcPr marL="9525" marR="9525" marT="9525" marB="0" anchor="ctr"/>
                </a:tc>
                <a:tc>
                  <a:txBody>
                    <a:bodyPr/>
                    <a:lstStyle/>
                    <a:p>
                      <a:pPr algn="ctr" rtl="0" fontAlgn="ctr"/>
                      <a:r>
                        <a:rPr lang="es-CO" sz="1200" b="1" i="0" u="none" strike="noStrike" dirty="0">
                          <a:solidFill>
                            <a:srgbClr val="203864"/>
                          </a:solidFill>
                          <a:effectLst/>
                          <a:latin typeface="Calibri" panose="020F0502020204030204" pitchFamily="34" charset="0"/>
                        </a:rPr>
                        <a:t>TOTAL ASISTENCIA  </a:t>
                      </a:r>
                      <a:br>
                        <a:rPr lang="es-CO" sz="1200" b="1" i="0" u="none" strike="noStrike" dirty="0">
                          <a:solidFill>
                            <a:srgbClr val="203864"/>
                          </a:solidFill>
                          <a:effectLst/>
                          <a:latin typeface="Calibri" panose="020F0502020204030204" pitchFamily="34" charset="0"/>
                        </a:rPr>
                      </a:br>
                      <a:r>
                        <a:rPr lang="es-CO" sz="1200" b="1" i="0" u="none" strike="noStrike" dirty="0">
                          <a:solidFill>
                            <a:srgbClr val="203864"/>
                          </a:solidFill>
                          <a:effectLst/>
                          <a:latin typeface="Calibri" panose="020F0502020204030204" pitchFamily="34" charset="0"/>
                        </a:rPr>
                        <a:t>ENERO A DIC 2023</a:t>
                      </a:r>
                      <a:endParaRPr lang="es-MX" sz="1200" b="1" i="0" u="none" strike="noStrike" dirty="0">
                        <a:solidFill>
                          <a:srgbClr val="203864"/>
                        </a:solidFill>
                        <a:effectLst/>
                        <a:latin typeface="Calibri" panose="020F0502020204030204" pitchFamily="34" charset="0"/>
                      </a:endParaRPr>
                    </a:p>
                  </a:txBody>
                  <a:tcPr marL="9525" marR="9525" marT="9525" marB="0" anchor="ctr"/>
                </a:tc>
                <a:tc>
                  <a:txBody>
                    <a:bodyPr/>
                    <a:lstStyle/>
                    <a:p>
                      <a:pPr algn="ctr" rtl="0" fontAlgn="ctr"/>
                      <a:r>
                        <a:rPr lang="es-CO" sz="1200" b="1" i="0" u="none" strike="noStrike" dirty="0">
                          <a:solidFill>
                            <a:srgbClr val="203864"/>
                          </a:solidFill>
                          <a:effectLst/>
                          <a:latin typeface="Calibri" panose="020F0502020204030204" pitchFamily="34" charset="0"/>
                        </a:rPr>
                        <a:t>TOTAL ASISTENCIA  </a:t>
                      </a:r>
                      <a:br>
                        <a:rPr lang="es-CO" sz="1200" b="1" i="0" u="none" strike="noStrike" dirty="0">
                          <a:solidFill>
                            <a:srgbClr val="203864"/>
                          </a:solidFill>
                          <a:effectLst/>
                          <a:latin typeface="Calibri" panose="020F0502020204030204" pitchFamily="34" charset="0"/>
                        </a:rPr>
                      </a:br>
                      <a:r>
                        <a:rPr lang="es-CO" sz="1200" b="1" i="0" u="none" strike="noStrike" dirty="0">
                          <a:solidFill>
                            <a:srgbClr val="203864"/>
                          </a:solidFill>
                          <a:effectLst/>
                          <a:latin typeface="Calibri" panose="020F0502020204030204" pitchFamily="34" charset="0"/>
                        </a:rPr>
                        <a:t>ENERO - MARZO 2024</a:t>
                      </a:r>
                    </a:p>
                  </a:txBody>
                  <a:tcPr marL="7940" marR="7940" marT="7940" marB="0" anchor="ctr"/>
                </a:tc>
                <a:tc>
                  <a:txBody>
                    <a:bodyPr/>
                    <a:lstStyle/>
                    <a:p>
                      <a:pPr algn="ctr" rtl="0" fontAlgn="ctr"/>
                      <a:r>
                        <a:rPr lang="es-CO" sz="1200" b="1" i="0" u="none" strike="noStrike" dirty="0">
                          <a:solidFill>
                            <a:srgbClr val="203864"/>
                          </a:solidFill>
                          <a:effectLst/>
                          <a:latin typeface="Calibri" panose="020F0502020204030204" pitchFamily="34" charset="0"/>
                        </a:rPr>
                        <a:t>TOTAL</a:t>
                      </a:r>
                    </a:p>
                  </a:txBody>
                  <a:tcPr marL="9525" marR="9525" marT="9525" marB="0" anchor="ctr"/>
                </a:tc>
                <a:extLst>
                  <a:ext uri="{0D108BD9-81ED-4DB2-BD59-A6C34878D82A}">
                    <a16:rowId xmlns:a16="http://schemas.microsoft.com/office/drawing/2014/main" val="10000"/>
                  </a:ext>
                </a:extLst>
              </a:tr>
              <a:tr h="234938">
                <a:tc>
                  <a:txBody>
                    <a:bodyPr/>
                    <a:lstStyle/>
                    <a:p>
                      <a:pPr algn="l" rtl="0" fontAlgn="b"/>
                      <a:r>
                        <a:rPr lang="es-CO" sz="1200" b="1" i="0" u="none" strike="noStrike" dirty="0">
                          <a:solidFill>
                            <a:srgbClr val="203864"/>
                          </a:solidFill>
                          <a:effectLst/>
                          <a:latin typeface="Calibri" panose="020F0502020204030204" pitchFamily="34" charset="0"/>
                        </a:rPr>
                        <a:t>Antonio Nariño </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26.680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9.057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7.744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1.994</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45.475</a:t>
                      </a:r>
                    </a:p>
                  </a:txBody>
                  <a:tcPr marL="9525" marR="9525" marT="9525" marB="0" anchor="ctr"/>
                </a:tc>
                <a:extLst>
                  <a:ext uri="{0D108BD9-81ED-4DB2-BD59-A6C34878D82A}">
                    <a16:rowId xmlns:a16="http://schemas.microsoft.com/office/drawing/2014/main" val="10001"/>
                  </a:ext>
                </a:extLst>
              </a:tr>
              <a:tr h="197201">
                <a:tc>
                  <a:txBody>
                    <a:bodyPr/>
                    <a:lstStyle/>
                    <a:p>
                      <a:pPr algn="l" rtl="0" fontAlgn="b"/>
                      <a:r>
                        <a:rPr lang="es-CO" sz="1200" b="1" i="0" u="none" strike="noStrike" dirty="0">
                          <a:solidFill>
                            <a:srgbClr val="203864"/>
                          </a:solidFill>
                          <a:effectLst/>
                          <a:latin typeface="Calibri" panose="020F0502020204030204" pitchFamily="34" charset="0"/>
                        </a:rPr>
                        <a:t>Barrios Unidos</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40.984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6.020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4.295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1.362</a:t>
                      </a:r>
                    </a:p>
                  </a:txBody>
                  <a:tcPr marL="9525" marR="9525" marT="9525" marB="0" anchor="ctr"/>
                </a:tc>
                <a:tc>
                  <a:txBody>
                    <a:bodyPr/>
                    <a:lstStyle/>
                    <a:p>
                      <a:pPr algn="ctr" rtl="0" fontAlgn="b"/>
                      <a:r>
                        <a:rPr lang="es-CO" sz="1200" b="1" i="0" u="none" strike="noStrike">
                          <a:solidFill>
                            <a:srgbClr val="203864"/>
                          </a:solidFill>
                          <a:effectLst/>
                          <a:latin typeface="Calibri" panose="020F0502020204030204" pitchFamily="34" charset="0"/>
                        </a:rPr>
                        <a:t>52.661</a:t>
                      </a:r>
                    </a:p>
                  </a:txBody>
                  <a:tcPr marL="9525" marR="9525" marT="9525" marB="0" anchor="ctr"/>
                </a:tc>
                <a:extLst>
                  <a:ext uri="{0D108BD9-81ED-4DB2-BD59-A6C34878D82A}">
                    <a16:rowId xmlns:a16="http://schemas.microsoft.com/office/drawing/2014/main" val="10002"/>
                  </a:ext>
                </a:extLst>
              </a:tr>
              <a:tr h="197201">
                <a:tc>
                  <a:txBody>
                    <a:bodyPr/>
                    <a:lstStyle/>
                    <a:p>
                      <a:pPr algn="l" rtl="0" fontAlgn="b"/>
                      <a:r>
                        <a:rPr lang="es-CO" sz="1200" b="1" i="0" u="none" strike="noStrike" dirty="0">
                          <a:solidFill>
                            <a:srgbClr val="203864"/>
                          </a:solidFill>
                          <a:effectLst/>
                          <a:latin typeface="Calibri" panose="020F0502020204030204" pitchFamily="34" charset="0"/>
                        </a:rPr>
                        <a:t>Bosa</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54.027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22.293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26.662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4.670</a:t>
                      </a:r>
                    </a:p>
                  </a:txBody>
                  <a:tcPr marL="9525" marR="9525" marT="9525" marB="0" anchor="ctr"/>
                </a:tc>
                <a:tc>
                  <a:txBody>
                    <a:bodyPr/>
                    <a:lstStyle/>
                    <a:p>
                      <a:pPr algn="ctr" rtl="0" fontAlgn="b"/>
                      <a:r>
                        <a:rPr lang="es-CO" sz="1200" b="1" i="0" u="none" strike="noStrike">
                          <a:solidFill>
                            <a:srgbClr val="203864"/>
                          </a:solidFill>
                          <a:effectLst/>
                          <a:latin typeface="Calibri" panose="020F0502020204030204" pitchFamily="34" charset="0"/>
                        </a:rPr>
                        <a:t>107.652</a:t>
                      </a:r>
                    </a:p>
                  </a:txBody>
                  <a:tcPr marL="9525" marR="9525" marT="9525" marB="0" anchor="ctr"/>
                </a:tc>
                <a:extLst>
                  <a:ext uri="{0D108BD9-81ED-4DB2-BD59-A6C34878D82A}">
                    <a16:rowId xmlns:a16="http://schemas.microsoft.com/office/drawing/2014/main" val="10003"/>
                  </a:ext>
                </a:extLst>
              </a:tr>
              <a:tr h="197201">
                <a:tc>
                  <a:txBody>
                    <a:bodyPr/>
                    <a:lstStyle/>
                    <a:p>
                      <a:pPr algn="l" rtl="0" fontAlgn="b"/>
                      <a:r>
                        <a:rPr lang="es-CO" sz="1200" b="1" i="0" u="none" strike="noStrike" dirty="0">
                          <a:solidFill>
                            <a:srgbClr val="203864"/>
                          </a:solidFill>
                          <a:effectLst/>
                          <a:latin typeface="Calibri" panose="020F0502020204030204" pitchFamily="34" charset="0"/>
                        </a:rPr>
                        <a:t>Candelaria </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21.094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4.562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4.258</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1.113</a:t>
                      </a:r>
                    </a:p>
                  </a:txBody>
                  <a:tcPr marL="9525" marR="9525" marT="9525" marB="0" anchor="ctr"/>
                </a:tc>
                <a:tc>
                  <a:txBody>
                    <a:bodyPr/>
                    <a:lstStyle/>
                    <a:p>
                      <a:pPr algn="ctr" rtl="0" fontAlgn="b"/>
                      <a:r>
                        <a:rPr lang="es-CO" sz="1200" b="1" i="0" u="none" strike="noStrike">
                          <a:solidFill>
                            <a:srgbClr val="203864"/>
                          </a:solidFill>
                          <a:effectLst/>
                          <a:latin typeface="Calibri" panose="020F0502020204030204" pitchFamily="34" charset="0"/>
                        </a:rPr>
                        <a:t>31.027</a:t>
                      </a:r>
                    </a:p>
                  </a:txBody>
                  <a:tcPr marL="9525" marR="9525" marT="9525" marB="0" anchor="ctr"/>
                </a:tc>
                <a:extLst>
                  <a:ext uri="{0D108BD9-81ED-4DB2-BD59-A6C34878D82A}">
                    <a16:rowId xmlns:a16="http://schemas.microsoft.com/office/drawing/2014/main" val="10004"/>
                  </a:ext>
                </a:extLst>
              </a:tr>
              <a:tr h="222546">
                <a:tc>
                  <a:txBody>
                    <a:bodyPr/>
                    <a:lstStyle/>
                    <a:p>
                      <a:pPr algn="l" rtl="0" fontAlgn="b"/>
                      <a:r>
                        <a:rPr lang="es-CO" sz="1200" b="1" i="0" u="none" strike="noStrike" dirty="0">
                          <a:solidFill>
                            <a:srgbClr val="203864"/>
                          </a:solidFill>
                          <a:effectLst/>
                          <a:latin typeface="Calibri" panose="020F0502020204030204" pitchFamily="34" charset="0"/>
                        </a:rPr>
                        <a:t>Chapinero </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43.483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8.113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6.514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1.109</a:t>
                      </a:r>
                    </a:p>
                  </a:txBody>
                  <a:tcPr marL="9525" marR="9525" marT="9525" marB="0" anchor="ctr"/>
                </a:tc>
                <a:tc>
                  <a:txBody>
                    <a:bodyPr/>
                    <a:lstStyle/>
                    <a:p>
                      <a:pPr algn="ctr" rtl="0" fontAlgn="b"/>
                      <a:r>
                        <a:rPr lang="es-CO" sz="1200" b="1" i="0" u="none" strike="noStrike">
                          <a:solidFill>
                            <a:srgbClr val="203864"/>
                          </a:solidFill>
                          <a:effectLst/>
                          <a:latin typeface="Calibri" panose="020F0502020204030204" pitchFamily="34" charset="0"/>
                        </a:rPr>
                        <a:t>59.219</a:t>
                      </a:r>
                    </a:p>
                  </a:txBody>
                  <a:tcPr marL="9525" marR="9525" marT="9525" marB="0" anchor="ctr"/>
                </a:tc>
                <a:extLst>
                  <a:ext uri="{0D108BD9-81ED-4DB2-BD59-A6C34878D82A}">
                    <a16:rowId xmlns:a16="http://schemas.microsoft.com/office/drawing/2014/main" val="10005"/>
                  </a:ext>
                </a:extLst>
              </a:tr>
              <a:tr h="197201">
                <a:tc>
                  <a:txBody>
                    <a:bodyPr/>
                    <a:lstStyle/>
                    <a:p>
                      <a:pPr algn="l" rtl="0" fontAlgn="b"/>
                      <a:r>
                        <a:rPr lang="es-CO" sz="1200" b="1" i="0" u="none" strike="noStrike" dirty="0">
                          <a:solidFill>
                            <a:srgbClr val="203864"/>
                          </a:solidFill>
                          <a:effectLst/>
                          <a:latin typeface="Calibri" panose="020F0502020204030204" pitchFamily="34" charset="0"/>
                        </a:rPr>
                        <a:t>Ciudad Bolívar</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54.334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18.007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17.560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4.732</a:t>
                      </a:r>
                    </a:p>
                  </a:txBody>
                  <a:tcPr marL="9525" marR="9525" marT="9525" marB="0" anchor="ctr"/>
                </a:tc>
                <a:tc>
                  <a:txBody>
                    <a:bodyPr/>
                    <a:lstStyle/>
                    <a:p>
                      <a:pPr algn="ctr" rtl="0" fontAlgn="b"/>
                      <a:r>
                        <a:rPr lang="es-CO" sz="1200" b="1" i="0" u="none" strike="noStrike">
                          <a:solidFill>
                            <a:srgbClr val="203864"/>
                          </a:solidFill>
                          <a:effectLst/>
                          <a:latin typeface="Calibri" panose="020F0502020204030204" pitchFamily="34" charset="0"/>
                        </a:rPr>
                        <a:t>94.633</a:t>
                      </a:r>
                    </a:p>
                  </a:txBody>
                  <a:tcPr marL="9525" marR="9525" marT="9525" marB="0" anchor="ctr"/>
                </a:tc>
                <a:extLst>
                  <a:ext uri="{0D108BD9-81ED-4DB2-BD59-A6C34878D82A}">
                    <a16:rowId xmlns:a16="http://schemas.microsoft.com/office/drawing/2014/main" val="10006"/>
                  </a:ext>
                </a:extLst>
              </a:tr>
              <a:tr h="197201">
                <a:tc>
                  <a:txBody>
                    <a:bodyPr/>
                    <a:lstStyle/>
                    <a:p>
                      <a:pPr algn="l" rtl="0" fontAlgn="b"/>
                      <a:r>
                        <a:rPr lang="es-CO" sz="1200" b="1" i="0" u="none" strike="noStrike" dirty="0">
                          <a:solidFill>
                            <a:srgbClr val="203864"/>
                          </a:solidFill>
                          <a:effectLst/>
                          <a:latin typeface="Calibri" panose="020F0502020204030204" pitchFamily="34" charset="0"/>
                        </a:rPr>
                        <a:t>Engativá</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65.322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13.005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11.529</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2.395</a:t>
                      </a:r>
                    </a:p>
                  </a:txBody>
                  <a:tcPr marL="9525" marR="9525" marT="9525" marB="0" anchor="ctr"/>
                </a:tc>
                <a:tc>
                  <a:txBody>
                    <a:bodyPr/>
                    <a:lstStyle/>
                    <a:p>
                      <a:pPr algn="ctr" rtl="0" fontAlgn="b"/>
                      <a:r>
                        <a:rPr lang="es-CO" sz="1200" b="1" i="0" u="none" strike="noStrike">
                          <a:solidFill>
                            <a:srgbClr val="203864"/>
                          </a:solidFill>
                          <a:effectLst/>
                          <a:latin typeface="Calibri" panose="020F0502020204030204" pitchFamily="34" charset="0"/>
                        </a:rPr>
                        <a:t>92.251</a:t>
                      </a:r>
                    </a:p>
                  </a:txBody>
                  <a:tcPr marL="9525" marR="9525" marT="9525" marB="0" anchor="ctr"/>
                </a:tc>
                <a:extLst>
                  <a:ext uri="{0D108BD9-81ED-4DB2-BD59-A6C34878D82A}">
                    <a16:rowId xmlns:a16="http://schemas.microsoft.com/office/drawing/2014/main" val="10007"/>
                  </a:ext>
                </a:extLst>
              </a:tr>
              <a:tr h="197201">
                <a:tc>
                  <a:txBody>
                    <a:bodyPr/>
                    <a:lstStyle/>
                    <a:p>
                      <a:pPr algn="l" rtl="0" fontAlgn="b"/>
                      <a:r>
                        <a:rPr lang="es-CO" sz="1200" b="1" i="0" u="none" strike="noStrike" dirty="0">
                          <a:solidFill>
                            <a:srgbClr val="203864"/>
                          </a:solidFill>
                          <a:effectLst/>
                          <a:latin typeface="Calibri" panose="020F0502020204030204" pitchFamily="34" charset="0"/>
                        </a:rPr>
                        <a:t>Fontibón</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77.054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21.308</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21.526</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4.686</a:t>
                      </a:r>
                    </a:p>
                  </a:txBody>
                  <a:tcPr marL="9525" marR="9525" marT="9525" marB="0" anchor="ctr"/>
                </a:tc>
                <a:tc>
                  <a:txBody>
                    <a:bodyPr/>
                    <a:lstStyle/>
                    <a:p>
                      <a:pPr algn="ctr" rtl="0" fontAlgn="b"/>
                      <a:r>
                        <a:rPr lang="es-CO" sz="1200" b="1" i="0" u="none" strike="noStrike">
                          <a:solidFill>
                            <a:srgbClr val="203864"/>
                          </a:solidFill>
                          <a:effectLst/>
                          <a:latin typeface="Calibri" panose="020F0502020204030204" pitchFamily="34" charset="0"/>
                        </a:rPr>
                        <a:t>124.574</a:t>
                      </a:r>
                    </a:p>
                  </a:txBody>
                  <a:tcPr marL="9525" marR="9525" marT="9525" marB="0" anchor="ctr"/>
                </a:tc>
                <a:extLst>
                  <a:ext uri="{0D108BD9-81ED-4DB2-BD59-A6C34878D82A}">
                    <a16:rowId xmlns:a16="http://schemas.microsoft.com/office/drawing/2014/main" val="10008"/>
                  </a:ext>
                </a:extLst>
              </a:tr>
              <a:tr h="197201">
                <a:tc>
                  <a:txBody>
                    <a:bodyPr/>
                    <a:lstStyle/>
                    <a:p>
                      <a:pPr algn="l" rtl="0" fontAlgn="b"/>
                      <a:r>
                        <a:rPr lang="es-CO" sz="1200" b="1" i="0" u="none" strike="noStrike" dirty="0">
                          <a:solidFill>
                            <a:srgbClr val="203864"/>
                          </a:solidFill>
                          <a:effectLst/>
                          <a:latin typeface="Calibri" panose="020F0502020204030204" pitchFamily="34" charset="0"/>
                        </a:rPr>
                        <a:t>Kennedy</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161.129</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56.657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46.790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9.863</a:t>
                      </a:r>
                    </a:p>
                  </a:txBody>
                  <a:tcPr marL="9525" marR="9525" marT="9525" marB="0" anchor="ctr"/>
                </a:tc>
                <a:tc>
                  <a:txBody>
                    <a:bodyPr/>
                    <a:lstStyle/>
                    <a:p>
                      <a:pPr algn="ctr" rtl="0" fontAlgn="b"/>
                      <a:r>
                        <a:rPr lang="es-CO" sz="1200" b="1" i="0" u="none" strike="noStrike">
                          <a:solidFill>
                            <a:srgbClr val="203864"/>
                          </a:solidFill>
                          <a:effectLst/>
                          <a:latin typeface="Calibri" panose="020F0502020204030204" pitchFamily="34" charset="0"/>
                        </a:rPr>
                        <a:t>274.439</a:t>
                      </a:r>
                    </a:p>
                  </a:txBody>
                  <a:tcPr marL="9525" marR="9525" marT="9525" marB="0" anchor="ctr"/>
                </a:tc>
                <a:extLst>
                  <a:ext uri="{0D108BD9-81ED-4DB2-BD59-A6C34878D82A}">
                    <a16:rowId xmlns:a16="http://schemas.microsoft.com/office/drawing/2014/main" val="10009"/>
                  </a:ext>
                </a:extLst>
              </a:tr>
              <a:tr h="197201">
                <a:tc>
                  <a:txBody>
                    <a:bodyPr/>
                    <a:lstStyle/>
                    <a:p>
                      <a:pPr algn="l" rtl="0" fontAlgn="b"/>
                      <a:r>
                        <a:rPr lang="es-CO" sz="1200" b="1" i="0" u="none" strike="noStrike" dirty="0">
                          <a:solidFill>
                            <a:srgbClr val="203864"/>
                          </a:solidFill>
                          <a:effectLst/>
                          <a:latin typeface="Calibri" panose="020F0502020204030204" pitchFamily="34" charset="0"/>
                        </a:rPr>
                        <a:t>Los Mártires</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23.638</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7.570</a:t>
                      </a:r>
                    </a:p>
                  </a:txBody>
                  <a:tcPr marL="9525" marR="9525" marT="9525" marB="0" anchor="ctr"/>
                </a:tc>
                <a:tc>
                  <a:txBody>
                    <a:bodyPr/>
                    <a:lstStyle/>
                    <a:p>
                      <a:pPr marL="0" algn="ctr" defTabSz="914400" rtl="0" eaLnBrk="1" fontAlgn="b" latinLnBrk="0" hangingPunct="1"/>
                      <a:r>
                        <a:rPr lang="es-MX" sz="1200" b="0" i="0" u="none" strike="noStrike" kern="1200" dirty="0">
                          <a:solidFill>
                            <a:srgbClr val="203864"/>
                          </a:solidFill>
                          <a:effectLst/>
                          <a:latin typeface="Calibri" panose="020F0502020204030204" pitchFamily="34" charset="0"/>
                          <a:ea typeface="+mn-ea"/>
                          <a:cs typeface="+mn-cs"/>
                        </a:rPr>
                        <a:t>8</a:t>
                      </a:r>
                      <a:r>
                        <a:rPr lang="es-CO" sz="1200" b="0" i="0" u="none" strike="noStrike" kern="1200" dirty="0">
                          <a:solidFill>
                            <a:srgbClr val="203864"/>
                          </a:solidFill>
                          <a:effectLst/>
                          <a:latin typeface="Calibri" panose="020F0502020204030204" pitchFamily="34" charset="0"/>
                          <a:ea typeface="+mn-ea"/>
                          <a:cs typeface="+mn-cs"/>
                        </a:rPr>
                        <a:t>.142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1.725</a:t>
                      </a:r>
                    </a:p>
                  </a:txBody>
                  <a:tcPr marL="9525" marR="9525" marT="9525" marB="0" anchor="ctr"/>
                </a:tc>
                <a:tc>
                  <a:txBody>
                    <a:bodyPr/>
                    <a:lstStyle/>
                    <a:p>
                      <a:pPr algn="ctr" rtl="0" fontAlgn="b"/>
                      <a:r>
                        <a:rPr lang="es-CO" sz="1200" b="1" i="0" u="none" strike="noStrike">
                          <a:solidFill>
                            <a:srgbClr val="203864"/>
                          </a:solidFill>
                          <a:effectLst/>
                          <a:latin typeface="Calibri" panose="020F0502020204030204" pitchFamily="34" charset="0"/>
                        </a:rPr>
                        <a:t>41.075</a:t>
                      </a:r>
                    </a:p>
                  </a:txBody>
                  <a:tcPr marL="9525" marR="9525" marT="9525" marB="0" anchor="ctr"/>
                </a:tc>
                <a:extLst>
                  <a:ext uri="{0D108BD9-81ED-4DB2-BD59-A6C34878D82A}">
                    <a16:rowId xmlns:a16="http://schemas.microsoft.com/office/drawing/2014/main" val="10010"/>
                  </a:ext>
                </a:extLst>
              </a:tr>
              <a:tr h="197201">
                <a:tc>
                  <a:txBody>
                    <a:bodyPr/>
                    <a:lstStyle/>
                    <a:p>
                      <a:pPr algn="l" rtl="0" fontAlgn="b"/>
                      <a:r>
                        <a:rPr lang="es-CO" sz="1200" b="1" i="0" u="none" strike="noStrike" dirty="0">
                          <a:solidFill>
                            <a:srgbClr val="203864"/>
                          </a:solidFill>
                          <a:effectLst/>
                          <a:latin typeface="Calibri" panose="020F0502020204030204" pitchFamily="34" charset="0"/>
                        </a:rPr>
                        <a:t>Puente Aranda </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42.261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12.867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8.760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2.248</a:t>
                      </a:r>
                    </a:p>
                  </a:txBody>
                  <a:tcPr marL="9525" marR="9525" marT="9525" marB="0" anchor="ctr"/>
                </a:tc>
                <a:tc>
                  <a:txBody>
                    <a:bodyPr/>
                    <a:lstStyle/>
                    <a:p>
                      <a:pPr algn="ctr" rtl="0" fontAlgn="b"/>
                      <a:r>
                        <a:rPr lang="es-CO" sz="1200" b="1" i="0" u="none" strike="noStrike">
                          <a:solidFill>
                            <a:srgbClr val="203864"/>
                          </a:solidFill>
                          <a:effectLst/>
                          <a:latin typeface="Calibri" panose="020F0502020204030204" pitchFamily="34" charset="0"/>
                        </a:rPr>
                        <a:t>66.136</a:t>
                      </a:r>
                    </a:p>
                  </a:txBody>
                  <a:tcPr marL="9525" marR="9525" marT="9525" marB="0" anchor="ctr"/>
                </a:tc>
                <a:extLst>
                  <a:ext uri="{0D108BD9-81ED-4DB2-BD59-A6C34878D82A}">
                    <a16:rowId xmlns:a16="http://schemas.microsoft.com/office/drawing/2014/main" val="10011"/>
                  </a:ext>
                </a:extLst>
              </a:tr>
              <a:tr h="197201">
                <a:tc>
                  <a:txBody>
                    <a:bodyPr/>
                    <a:lstStyle/>
                    <a:p>
                      <a:pPr algn="l" rtl="0" fontAlgn="b"/>
                      <a:r>
                        <a:rPr lang="es-CO" sz="1200" b="1" i="0" u="none" strike="noStrike" dirty="0">
                          <a:solidFill>
                            <a:srgbClr val="203864"/>
                          </a:solidFill>
                          <a:effectLst/>
                          <a:latin typeface="Calibri" panose="020F0502020204030204" pitchFamily="34" charset="0"/>
                        </a:rPr>
                        <a:t>Rafael Uribe </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51.211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16.663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20.626</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3.344</a:t>
                      </a:r>
                    </a:p>
                  </a:txBody>
                  <a:tcPr marL="9525" marR="9525" marT="9525" marB="0" anchor="ctr"/>
                </a:tc>
                <a:tc>
                  <a:txBody>
                    <a:bodyPr/>
                    <a:lstStyle/>
                    <a:p>
                      <a:pPr algn="ctr" rtl="0" fontAlgn="b"/>
                      <a:r>
                        <a:rPr lang="es-CO" sz="1200" b="1" i="0" u="none" strike="noStrike">
                          <a:solidFill>
                            <a:srgbClr val="203864"/>
                          </a:solidFill>
                          <a:effectLst/>
                          <a:latin typeface="Calibri" panose="020F0502020204030204" pitchFamily="34" charset="0"/>
                        </a:rPr>
                        <a:t>91.844</a:t>
                      </a:r>
                    </a:p>
                  </a:txBody>
                  <a:tcPr marL="9525" marR="9525" marT="9525" marB="0" anchor="ctr"/>
                </a:tc>
                <a:extLst>
                  <a:ext uri="{0D108BD9-81ED-4DB2-BD59-A6C34878D82A}">
                    <a16:rowId xmlns:a16="http://schemas.microsoft.com/office/drawing/2014/main" val="10012"/>
                  </a:ext>
                </a:extLst>
              </a:tr>
              <a:tr h="197201">
                <a:tc>
                  <a:txBody>
                    <a:bodyPr/>
                    <a:lstStyle/>
                    <a:p>
                      <a:pPr algn="l" rtl="0" fontAlgn="b"/>
                      <a:r>
                        <a:rPr lang="es-CO" sz="1200" b="1" i="0" u="none" strike="noStrike" dirty="0">
                          <a:solidFill>
                            <a:srgbClr val="203864"/>
                          </a:solidFill>
                          <a:effectLst/>
                          <a:latin typeface="Calibri" panose="020F0502020204030204" pitchFamily="34" charset="0"/>
                        </a:rPr>
                        <a:t>San Cristóbal </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122.770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13.313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8.947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2.300</a:t>
                      </a:r>
                    </a:p>
                  </a:txBody>
                  <a:tcPr marL="9525" marR="9525" marT="9525" marB="0" anchor="ctr"/>
                </a:tc>
                <a:tc>
                  <a:txBody>
                    <a:bodyPr/>
                    <a:lstStyle/>
                    <a:p>
                      <a:pPr algn="ctr" rtl="0" fontAlgn="b"/>
                      <a:r>
                        <a:rPr lang="es-CO" sz="1200" b="1" i="0" u="none" strike="noStrike">
                          <a:solidFill>
                            <a:srgbClr val="203864"/>
                          </a:solidFill>
                          <a:effectLst/>
                          <a:latin typeface="Calibri" panose="020F0502020204030204" pitchFamily="34" charset="0"/>
                        </a:rPr>
                        <a:t>147.330</a:t>
                      </a:r>
                    </a:p>
                  </a:txBody>
                  <a:tcPr marL="9525" marR="9525" marT="9525" marB="0" anchor="ctr"/>
                </a:tc>
                <a:extLst>
                  <a:ext uri="{0D108BD9-81ED-4DB2-BD59-A6C34878D82A}">
                    <a16:rowId xmlns:a16="http://schemas.microsoft.com/office/drawing/2014/main" val="10013"/>
                  </a:ext>
                </a:extLst>
              </a:tr>
              <a:tr h="197201">
                <a:tc>
                  <a:txBody>
                    <a:bodyPr/>
                    <a:lstStyle/>
                    <a:p>
                      <a:pPr algn="l" rtl="0" fontAlgn="b"/>
                      <a:r>
                        <a:rPr lang="es-CO" sz="1200" b="1" i="0" u="none" strike="noStrike" dirty="0">
                          <a:solidFill>
                            <a:srgbClr val="203864"/>
                          </a:solidFill>
                          <a:effectLst/>
                          <a:latin typeface="Calibri" panose="020F0502020204030204" pitchFamily="34" charset="0"/>
                        </a:rPr>
                        <a:t>Santa Fe </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36.053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6.174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7.527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822</a:t>
                      </a:r>
                    </a:p>
                  </a:txBody>
                  <a:tcPr marL="9525" marR="9525" marT="9525" marB="0" anchor="ctr"/>
                </a:tc>
                <a:tc>
                  <a:txBody>
                    <a:bodyPr/>
                    <a:lstStyle/>
                    <a:p>
                      <a:pPr algn="ctr" rtl="0" fontAlgn="b"/>
                      <a:r>
                        <a:rPr lang="es-CO" sz="1200" b="1" i="0" u="none" strike="noStrike">
                          <a:solidFill>
                            <a:srgbClr val="203864"/>
                          </a:solidFill>
                          <a:effectLst/>
                          <a:latin typeface="Calibri" panose="020F0502020204030204" pitchFamily="34" charset="0"/>
                        </a:rPr>
                        <a:t>50.576</a:t>
                      </a:r>
                    </a:p>
                  </a:txBody>
                  <a:tcPr marL="9525" marR="9525" marT="9525" marB="0" anchor="ctr"/>
                </a:tc>
                <a:extLst>
                  <a:ext uri="{0D108BD9-81ED-4DB2-BD59-A6C34878D82A}">
                    <a16:rowId xmlns:a16="http://schemas.microsoft.com/office/drawing/2014/main" val="10014"/>
                  </a:ext>
                </a:extLst>
              </a:tr>
              <a:tr h="197201">
                <a:tc>
                  <a:txBody>
                    <a:bodyPr/>
                    <a:lstStyle/>
                    <a:p>
                      <a:pPr algn="l" rtl="0" fontAlgn="b"/>
                      <a:r>
                        <a:rPr lang="es-CO" sz="1200" b="1" i="0" u="none" strike="noStrike" dirty="0">
                          <a:solidFill>
                            <a:srgbClr val="203864"/>
                          </a:solidFill>
                          <a:effectLst/>
                          <a:latin typeface="Calibri" panose="020F0502020204030204" pitchFamily="34" charset="0"/>
                        </a:rPr>
                        <a:t>Suba</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68.393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19.238</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19.638</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4.997</a:t>
                      </a:r>
                    </a:p>
                  </a:txBody>
                  <a:tcPr marL="9525" marR="9525" marT="9525" marB="0" anchor="ctr"/>
                </a:tc>
                <a:tc>
                  <a:txBody>
                    <a:bodyPr/>
                    <a:lstStyle/>
                    <a:p>
                      <a:pPr algn="ctr" rtl="0" fontAlgn="b"/>
                      <a:r>
                        <a:rPr lang="es-CO" sz="1200" b="1" i="0" u="none" strike="noStrike">
                          <a:solidFill>
                            <a:srgbClr val="203864"/>
                          </a:solidFill>
                          <a:effectLst/>
                          <a:latin typeface="Calibri" panose="020F0502020204030204" pitchFamily="34" charset="0"/>
                        </a:rPr>
                        <a:t>112.266</a:t>
                      </a:r>
                    </a:p>
                  </a:txBody>
                  <a:tcPr marL="9525" marR="9525" marT="9525" marB="0" anchor="ctr"/>
                </a:tc>
                <a:extLst>
                  <a:ext uri="{0D108BD9-81ED-4DB2-BD59-A6C34878D82A}">
                    <a16:rowId xmlns:a16="http://schemas.microsoft.com/office/drawing/2014/main" val="10015"/>
                  </a:ext>
                </a:extLst>
              </a:tr>
              <a:tr h="197201">
                <a:tc>
                  <a:txBody>
                    <a:bodyPr/>
                    <a:lstStyle/>
                    <a:p>
                      <a:pPr algn="l" rtl="0" fontAlgn="b"/>
                      <a:r>
                        <a:rPr lang="es-CO" sz="1200" b="1" i="0" u="none" strike="noStrike" dirty="0">
                          <a:solidFill>
                            <a:srgbClr val="203864"/>
                          </a:solidFill>
                          <a:effectLst/>
                          <a:latin typeface="Calibri" panose="020F0502020204030204" pitchFamily="34" charset="0"/>
                        </a:rPr>
                        <a:t>Sumapaz</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2.187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365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292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17</a:t>
                      </a:r>
                    </a:p>
                  </a:txBody>
                  <a:tcPr marL="9525" marR="9525" marT="9525" marB="0" anchor="ctr"/>
                </a:tc>
                <a:tc>
                  <a:txBody>
                    <a:bodyPr/>
                    <a:lstStyle/>
                    <a:p>
                      <a:pPr algn="ctr" rtl="0" fontAlgn="b"/>
                      <a:r>
                        <a:rPr lang="es-CO" sz="1200" b="1" i="0" u="none" strike="noStrike">
                          <a:solidFill>
                            <a:srgbClr val="203864"/>
                          </a:solidFill>
                          <a:effectLst/>
                          <a:latin typeface="Calibri" panose="020F0502020204030204" pitchFamily="34" charset="0"/>
                        </a:rPr>
                        <a:t>2.861</a:t>
                      </a:r>
                    </a:p>
                  </a:txBody>
                  <a:tcPr marL="9525" marR="9525" marT="9525" marB="0" anchor="ctr"/>
                </a:tc>
                <a:extLst>
                  <a:ext uri="{0D108BD9-81ED-4DB2-BD59-A6C34878D82A}">
                    <a16:rowId xmlns:a16="http://schemas.microsoft.com/office/drawing/2014/main" val="10016"/>
                  </a:ext>
                </a:extLst>
              </a:tr>
              <a:tr h="197201">
                <a:tc>
                  <a:txBody>
                    <a:bodyPr/>
                    <a:lstStyle/>
                    <a:p>
                      <a:pPr algn="l" rtl="0" fontAlgn="b"/>
                      <a:r>
                        <a:rPr lang="es-CO" sz="1200" b="1" i="0" u="none" strike="noStrike" dirty="0">
                          <a:solidFill>
                            <a:srgbClr val="203864"/>
                          </a:solidFill>
                          <a:effectLst/>
                          <a:latin typeface="Calibri" panose="020F0502020204030204" pitchFamily="34" charset="0"/>
                        </a:rPr>
                        <a:t>Teusaquillo </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33.077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5.836</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6.591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1.628</a:t>
                      </a:r>
                    </a:p>
                  </a:txBody>
                  <a:tcPr marL="9525" marR="9525" marT="9525" marB="0" anchor="ctr"/>
                </a:tc>
                <a:tc>
                  <a:txBody>
                    <a:bodyPr/>
                    <a:lstStyle/>
                    <a:p>
                      <a:pPr algn="ctr" rtl="0" fontAlgn="b"/>
                      <a:r>
                        <a:rPr lang="es-CO" sz="1200" b="1" i="0" u="none" strike="noStrike">
                          <a:solidFill>
                            <a:srgbClr val="203864"/>
                          </a:solidFill>
                          <a:effectLst/>
                          <a:latin typeface="Calibri" panose="020F0502020204030204" pitchFamily="34" charset="0"/>
                        </a:rPr>
                        <a:t>47.132</a:t>
                      </a:r>
                    </a:p>
                  </a:txBody>
                  <a:tcPr marL="9525" marR="9525" marT="9525" marB="0" anchor="ctr"/>
                </a:tc>
                <a:extLst>
                  <a:ext uri="{0D108BD9-81ED-4DB2-BD59-A6C34878D82A}">
                    <a16:rowId xmlns:a16="http://schemas.microsoft.com/office/drawing/2014/main" val="10017"/>
                  </a:ext>
                </a:extLst>
              </a:tr>
              <a:tr h="197201">
                <a:tc>
                  <a:txBody>
                    <a:bodyPr/>
                    <a:lstStyle/>
                    <a:p>
                      <a:pPr algn="l" rtl="0" fontAlgn="b"/>
                      <a:r>
                        <a:rPr lang="es-CO" sz="1200" b="1" i="0" u="none" strike="noStrike" dirty="0">
                          <a:solidFill>
                            <a:srgbClr val="203864"/>
                          </a:solidFill>
                          <a:effectLst/>
                          <a:latin typeface="Calibri" panose="020F0502020204030204" pitchFamily="34" charset="0"/>
                        </a:rPr>
                        <a:t>Tunjuelito </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40.656</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8.543</a:t>
                      </a:r>
                    </a:p>
                  </a:txBody>
                  <a:tcPr marL="9525" marR="9525" marT="9525" marB="0" anchor="ctr"/>
                </a:tc>
                <a:tc>
                  <a:txBody>
                    <a:bodyPr/>
                    <a:lstStyle/>
                    <a:p>
                      <a:pPr marL="0" algn="ctr" defTabSz="914400" rtl="0" eaLnBrk="1" fontAlgn="b" latinLnBrk="0" hangingPunct="1"/>
                      <a:r>
                        <a:rPr lang="es-MX" sz="1200" b="0" i="0" u="none" strike="noStrike" kern="1200" dirty="0">
                          <a:solidFill>
                            <a:srgbClr val="203864"/>
                          </a:solidFill>
                          <a:effectLst/>
                          <a:latin typeface="Calibri" panose="020F0502020204030204" pitchFamily="34" charset="0"/>
                          <a:ea typeface="+mn-ea"/>
                          <a:cs typeface="+mn-cs"/>
                        </a:rPr>
                        <a:t>8</a:t>
                      </a:r>
                      <a:r>
                        <a:rPr lang="es-CO" sz="1200" b="0" i="0" u="none" strike="noStrike" kern="1200" dirty="0">
                          <a:solidFill>
                            <a:srgbClr val="203864"/>
                          </a:solidFill>
                          <a:effectLst/>
                          <a:latin typeface="Calibri" panose="020F0502020204030204" pitchFamily="34" charset="0"/>
                          <a:ea typeface="+mn-ea"/>
                          <a:cs typeface="+mn-cs"/>
                        </a:rPr>
                        <a:t>.848</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2.097</a:t>
                      </a:r>
                    </a:p>
                  </a:txBody>
                  <a:tcPr marL="9525" marR="9525" marT="9525" marB="0" anchor="ctr"/>
                </a:tc>
                <a:tc>
                  <a:txBody>
                    <a:bodyPr/>
                    <a:lstStyle/>
                    <a:p>
                      <a:pPr algn="ctr" rtl="0" fontAlgn="b"/>
                      <a:r>
                        <a:rPr lang="es-CO" sz="1200" b="1" i="0" u="none" strike="noStrike">
                          <a:solidFill>
                            <a:srgbClr val="203864"/>
                          </a:solidFill>
                          <a:effectLst/>
                          <a:latin typeface="Calibri" panose="020F0502020204030204" pitchFamily="34" charset="0"/>
                        </a:rPr>
                        <a:t>60.144</a:t>
                      </a:r>
                    </a:p>
                  </a:txBody>
                  <a:tcPr marL="9525" marR="9525" marT="9525" marB="0" anchor="ctr"/>
                </a:tc>
                <a:extLst>
                  <a:ext uri="{0D108BD9-81ED-4DB2-BD59-A6C34878D82A}">
                    <a16:rowId xmlns:a16="http://schemas.microsoft.com/office/drawing/2014/main" val="10018"/>
                  </a:ext>
                </a:extLst>
              </a:tr>
              <a:tr h="197201">
                <a:tc>
                  <a:txBody>
                    <a:bodyPr/>
                    <a:lstStyle/>
                    <a:p>
                      <a:pPr algn="l" rtl="0" fontAlgn="b"/>
                      <a:r>
                        <a:rPr lang="es-CO" sz="1200" b="1" i="0" u="none" strike="noStrike" dirty="0">
                          <a:solidFill>
                            <a:srgbClr val="203864"/>
                          </a:solidFill>
                          <a:effectLst/>
                          <a:latin typeface="Calibri" panose="020F0502020204030204" pitchFamily="34" charset="0"/>
                        </a:rPr>
                        <a:t>Usaquén </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123.243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11.349</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8.882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1.981</a:t>
                      </a:r>
                    </a:p>
                  </a:txBody>
                  <a:tcPr marL="9525" marR="9525" marT="9525" marB="0" anchor="ctr"/>
                </a:tc>
                <a:tc>
                  <a:txBody>
                    <a:bodyPr/>
                    <a:lstStyle/>
                    <a:p>
                      <a:pPr algn="ctr" rtl="0" fontAlgn="b"/>
                      <a:r>
                        <a:rPr lang="es-CO" sz="1200" b="1" i="0" u="none" strike="noStrike">
                          <a:solidFill>
                            <a:srgbClr val="203864"/>
                          </a:solidFill>
                          <a:effectLst/>
                          <a:latin typeface="Calibri" panose="020F0502020204030204" pitchFamily="34" charset="0"/>
                        </a:rPr>
                        <a:t>145.455</a:t>
                      </a:r>
                    </a:p>
                  </a:txBody>
                  <a:tcPr marL="9525" marR="9525" marT="9525" marB="0" anchor="ctr"/>
                </a:tc>
                <a:extLst>
                  <a:ext uri="{0D108BD9-81ED-4DB2-BD59-A6C34878D82A}">
                    <a16:rowId xmlns:a16="http://schemas.microsoft.com/office/drawing/2014/main" val="10019"/>
                  </a:ext>
                </a:extLst>
              </a:tr>
              <a:tr h="197201">
                <a:tc>
                  <a:txBody>
                    <a:bodyPr/>
                    <a:lstStyle/>
                    <a:p>
                      <a:pPr algn="l" rtl="0" fontAlgn="b"/>
                      <a:r>
                        <a:rPr lang="es-CO" sz="1200" b="1" i="0" u="none" strike="noStrike" dirty="0">
                          <a:solidFill>
                            <a:srgbClr val="203864"/>
                          </a:solidFill>
                          <a:effectLst/>
                          <a:latin typeface="Calibri" panose="020F0502020204030204" pitchFamily="34" charset="0"/>
                        </a:rPr>
                        <a:t>Usme</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127.557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13.757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7.756</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1.617</a:t>
                      </a:r>
                    </a:p>
                  </a:txBody>
                  <a:tcPr marL="9525" marR="9525" marT="9525" marB="0" anchor="ctr"/>
                </a:tc>
                <a:tc>
                  <a:txBody>
                    <a:bodyPr/>
                    <a:lstStyle/>
                    <a:p>
                      <a:pPr algn="ctr" rtl="0" fontAlgn="b"/>
                      <a:r>
                        <a:rPr lang="es-CO" sz="1200" b="1" i="0" u="none" strike="noStrike">
                          <a:solidFill>
                            <a:srgbClr val="203864"/>
                          </a:solidFill>
                          <a:effectLst/>
                          <a:latin typeface="Calibri" panose="020F0502020204030204" pitchFamily="34" charset="0"/>
                        </a:rPr>
                        <a:t>150.687</a:t>
                      </a:r>
                    </a:p>
                  </a:txBody>
                  <a:tcPr marL="9525" marR="9525" marT="9525" marB="0" anchor="ctr"/>
                </a:tc>
                <a:extLst>
                  <a:ext uri="{0D108BD9-81ED-4DB2-BD59-A6C34878D82A}">
                    <a16:rowId xmlns:a16="http://schemas.microsoft.com/office/drawing/2014/main" val="10020"/>
                  </a:ext>
                </a:extLst>
              </a:tr>
              <a:tr h="228261">
                <a:tc>
                  <a:txBody>
                    <a:bodyPr/>
                    <a:lstStyle/>
                    <a:p>
                      <a:pPr algn="ctr" rtl="0" fontAlgn="b"/>
                      <a:r>
                        <a:rPr lang="es-CO" sz="1200" b="1" i="0" u="none" strike="noStrike" dirty="0">
                          <a:solidFill>
                            <a:srgbClr val="203864"/>
                          </a:solidFill>
                          <a:effectLst/>
                          <a:latin typeface="Calibri" panose="020F0502020204030204" pitchFamily="34" charset="0"/>
                        </a:rPr>
                        <a:t>TOTAL</a:t>
                      </a:r>
                    </a:p>
                  </a:txBody>
                  <a:tcPr marL="9525" marR="9525" marT="9525" marB="0" anchor="ctr"/>
                </a:tc>
                <a:tc>
                  <a:txBody>
                    <a:bodyPr/>
                    <a:lstStyle/>
                    <a:p>
                      <a:pPr algn="ctr" rtl="0" fontAlgn="ctr"/>
                      <a:r>
                        <a:rPr lang="es-CO" sz="1200" b="1" i="0" u="none" strike="noStrike" dirty="0">
                          <a:solidFill>
                            <a:srgbClr val="203864"/>
                          </a:solidFill>
                          <a:effectLst/>
                          <a:latin typeface="Calibri" panose="020F0502020204030204" pitchFamily="34" charset="0"/>
                        </a:rPr>
                        <a:t>1.215.153</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274.697</a:t>
                      </a:r>
                    </a:p>
                  </a:txBody>
                  <a:tcPr marL="9525" marR="9525" marT="9525" marB="0" anchor="ctr"/>
                </a:tc>
                <a:tc>
                  <a:txBody>
                    <a:bodyPr/>
                    <a:lstStyle/>
                    <a:p>
                      <a:pPr algn="ctr" rtl="0" fontAlgn="b"/>
                      <a:r>
                        <a:rPr lang="es-MX" sz="1200" b="1" i="0" u="none" strike="noStrike" dirty="0">
                          <a:solidFill>
                            <a:srgbClr val="203864"/>
                          </a:solidFill>
                          <a:effectLst/>
                          <a:latin typeface="Calibri" panose="020F0502020204030204" pitchFamily="34" charset="0"/>
                        </a:rPr>
                        <a:t>252.887</a:t>
                      </a:r>
                      <a:endParaRPr lang="es-CO" sz="1200" b="1" i="0" u="none" strike="noStrike" dirty="0">
                        <a:solidFill>
                          <a:srgbClr val="203864"/>
                        </a:solidFill>
                        <a:effectLst/>
                        <a:latin typeface="Calibri" panose="020F0502020204030204" pitchFamily="34" charset="0"/>
                      </a:endParaRP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54.700</a:t>
                      </a:r>
                    </a:p>
                  </a:txBody>
                  <a:tcPr marL="9525" marR="9525" marT="9525" marB="0" anchor="b"/>
                </a:tc>
                <a:tc>
                  <a:txBody>
                    <a:bodyPr/>
                    <a:lstStyle/>
                    <a:p>
                      <a:pPr algn="ctr" rtl="0" fontAlgn="ctr"/>
                      <a:r>
                        <a:rPr lang="es-CO" sz="1200" b="1" i="0" u="none" strike="noStrike" dirty="0">
                          <a:solidFill>
                            <a:srgbClr val="203864"/>
                          </a:solidFill>
                          <a:effectLst/>
                          <a:latin typeface="Calibri" panose="020F0502020204030204" pitchFamily="34" charset="0"/>
                        </a:rPr>
                        <a:t>1.797.437</a:t>
                      </a:r>
                    </a:p>
                  </a:txBody>
                  <a:tcPr marL="9525" marR="9525" marT="9525" marB="0" anchor="ctr"/>
                </a:tc>
                <a:extLst>
                  <a:ext uri="{0D108BD9-81ED-4DB2-BD59-A6C34878D82A}">
                    <a16:rowId xmlns:a16="http://schemas.microsoft.com/office/drawing/2014/main" val="10021"/>
                  </a:ext>
                </a:extLst>
              </a:tr>
            </a:tbl>
          </a:graphicData>
        </a:graphic>
      </p:graphicFrame>
      <p:cxnSp>
        <p:nvCxnSpPr>
          <p:cNvPr id="16" name="Conector recto 15">
            <a:extLst>
              <a:ext uri="{FF2B5EF4-FFF2-40B4-BE49-F238E27FC236}">
                <a16:creationId xmlns:a16="http://schemas.microsoft.com/office/drawing/2014/main" id="{E69823F1-50A9-4EAC-B715-0FB37813795B}"/>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2" name="Imagen 1">
            <a:extLst>
              <a:ext uri="{FF2B5EF4-FFF2-40B4-BE49-F238E27FC236}">
                <a16:creationId xmlns:a16="http://schemas.microsoft.com/office/drawing/2014/main" id="{62139D61-8D36-47FA-A3C9-CEDCCD55970F}"/>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544798" y="2835726"/>
            <a:ext cx="2757641" cy="1930349"/>
          </a:xfrm>
          <a:prstGeom prst="rect">
            <a:avLst/>
          </a:prstGeom>
        </p:spPr>
      </p:pic>
      <p:sp>
        <p:nvSpPr>
          <p:cNvPr id="8" name="CuadroTexto 45">
            <a:extLst>
              <a:ext uri="{FF2B5EF4-FFF2-40B4-BE49-F238E27FC236}">
                <a16:creationId xmlns:a16="http://schemas.microsoft.com/office/drawing/2014/main" id="{0D2F997C-8D14-494C-AE5B-56C9049E3FBF}"/>
              </a:ext>
            </a:extLst>
          </p:cNvPr>
          <p:cNvSpPr txBox="1"/>
          <p:nvPr/>
        </p:nvSpPr>
        <p:spPr>
          <a:xfrm>
            <a:off x="1306058" y="134547"/>
            <a:ext cx="9881937"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ACTIVIDADES DE GESTIÓN SOCIAL</a:t>
            </a:r>
          </a:p>
          <a:p>
            <a:pPr lvl="1"/>
            <a:r>
              <a:rPr lang="es-CO" sz="1600" b="0" dirty="0">
                <a:solidFill>
                  <a:schemeClr val="accent1">
                    <a:lumMod val="50000"/>
                  </a:schemeClr>
                </a:solidFill>
              </a:rPr>
              <a:t>Así va la socialización y sensibilización del Esquema de Aseo con las comunidades</a:t>
            </a:r>
            <a:endParaRPr lang="es-CO" kern="0" dirty="0">
              <a:solidFill>
                <a:schemeClr val="accent1">
                  <a:lumMod val="50000"/>
                </a:schemeClr>
              </a:solidFill>
            </a:endParaRPr>
          </a:p>
        </p:txBody>
      </p:sp>
      <p:pic>
        <p:nvPicPr>
          <p:cNvPr id="10" name="Gráfico 3" descr="Usuarios">
            <a:extLst>
              <a:ext uri="{FF2B5EF4-FFF2-40B4-BE49-F238E27FC236}">
                <a16:creationId xmlns:a16="http://schemas.microsoft.com/office/drawing/2014/main" id="{51CA8675-2182-4860-A721-6E25C5FAE871}"/>
              </a:ext>
            </a:extLst>
          </p:cNvPr>
          <p:cNvPicPr>
            <a:picLocks noChangeAspect="1"/>
          </p:cNvPicPr>
          <p:nvPr/>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363053" y="134547"/>
            <a:ext cx="929739" cy="929739"/>
          </a:xfrm>
          <a:prstGeom prst="rect">
            <a:avLst/>
          </a:prstGeom>
        </p:spPr>
      </p:pic>
    </p:spTree>
    <p:extLst>
      <p:ext uri="{BB962C8B-B14F-4D97-AF65-F5344CB8AC3E}">
        <p14:creationId xmlns:p14="http://schemas.microsoft.com/office/powerpoint/2010/main" val="1266324134"/>
      </p:ext>
    </p:extLst>
  </p:cSld>
  <p:clrMapOvr>
    <a:masterClrMapping/>
  </p:clrMapOvr>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6" name="Conector recto 15">
            <a:extLst>
              <a:ext uri="{FF2B5EF4-FFF2-40B4-BE49-F238E27FC236}">
                <a16:creationId xmlns:a16="http://schemas.microsoft.com/office/drawing/2014/main" id="{E69823F1-50A9-4EAC-B715-0FB37813795B}"/>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2" name="Imagen 1">
            <a:extLst>
              <a:ext uri="{FF2B5EF4-FFF2-40B4-BE49-F238E27FC236}">
                <a16:creationId xmlns:a16="http://schemas.microsoft.com/office/drawing/2014/main" id="{62139D61-8D36-47FA-A3C9-CEDCCD55970F}"/>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1043561" y="2835726"/>
            <a:ext cx="2757641" cy="1930349"/>
          </a:xfrm>
          <a:prstGeom prst="rect">
            <a:avLst/>
          </a:prstGeom>
        </p:spPr>
      </p:pic>
      <p:sp>
        <p:nvSpPr>
          <p:cNvPr id="8" name="CuadroTexto 45">
            <a:extLst>
              <a:ext uri="{FF2B5EF4-FFF2-40B4-BE49-F238E27FC236}">
                <a16:creationId xmlns:a16="http://schemas.microsoft.com/office/drawing/2014/main" id="{0D2F997C-8D14-494C-AE5B-56C9049E3FBF}"/>
              </a:ext>
            </a:extLst>
          </p:cNvPr>
          <p:cNvSpPr txBox="1"/>
          <p:nvPr/>
        </p:nvSpPr>
        <p:spPr>
          <a:xfrm>
            <a:off x="1306058" y="134547"/>
            <a:ext cx="9881937"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ACTIVIDADES DE GESTIÓN SOCIAL 2024</a:t>
            </a:r>
          </a:p>
          <a:p>
            <a:pPr lvl="1"/>
            <a:r>
              <a:rPr lang="es-CO" sz="1600" b="0" dirty="0">
                <a:solidFill>
                  <a:schemeClr val="accent1">
                    <a:lumMod val="50000"/>
                  </a:schemeClr>
                </a:solidFill>
              </a:rPr>
              <a:t>Así va la socialización y sensibilización del Esquema de Aseo con las comunidades</a:t>
            </a:r>
            <a:endParaRPr lang="es-CO" kern="0" dirty="0">
              <a:solidFill>
                <a:schemeClr val="accent1">
                  <a:lumMod val="50000"/>
                </a:schemeClr>
              </a:solidFill>
            </a:endParaRPr>
          </a:p>
        </p:txBody>
      </p:sp>
      <p:pic>
        <p:nvPicPr>
          <p:cNvPr id="10" name="Gráfico 3" descr="Usuarios">
            <a:extLst>
              <a:ext uri="{FF2B5EF4-FFF2-40B4-BE49-F238E27FC236}">
                <a16:creationId xmlns:a16="http://schemas.microsoft.com/office/drawing/2014/main" id="{51CA8675-2182-4860-A721-6E25C5FAE871}"/>
              </a:ext>
            </a:extLst>
          </p:cNvPr>
          <p:cNvPicPr>
            <a:picLocks noChangeAspect="1"/>
          </p:cNvPicPr>
          <p:nvPr/>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363053" y="134547"/>
            <a:ext cx="929739" cy="929739"/>
          </a:xfrm>
          <a:prstGeom prst="rect">
            <a:avLst/>
          </a:prstGeom>
        </p:spPr>
      </p:pic>
      <p:sp>
        <p:nvSpPr>
          <p:cNvPr id="9" name="8 CuadroTexto"/>
          <p:cNvSpPr txBox="1"/>
          <p:nvPr/>
        </p:nvSpPr>
        <p:spPr>
          <a:xfrm>
            <a:off x="7614737" y="6417547"/>
            <a:ext cx="4864229" cy="253916"/>
          </a:xfrm>
          <a:prstGeom prst="rect">
            <a:avLst/>
          </a:prstGeom>
          <a:noFill/>
        </p:spPr>
        <p:txBody>
          <a:bodyPr wrap="square" rtlCol="0">
            <a:spAutoFit/>
          </a:bodyPr>
          <a:lstStyle/>
          <a:p>
            <a:pPr marL="171450" indent="-171450">
              <a:buFont typeface="Arial" panose="020B0604020202020204" pitchFamily="34" charset="0"/>
              <a:buChar char="•"/>
            </a:pPr>
            <a:r>
              <a:rPr lang="es-CO" sz="1050" dirty="0">
                <a:solidFill>
                  <a:schemeClr val="accent1">
                    <a:lumMod val="50000"/>
                  </a:schemeClr>
                </a:solidFill>
              </a:rPr>
              <a:t>Datos según listados de asistencia y soportes actividades virtuales y en campo</a:t>
            </a:r>
          </a:p>
        </p:txBody>
      </p:sp>
      <p:graphicFrame>
        <p:nvGraphicFramePr>
          <p:cNvPr id="5" name="Tabla 4">
            <a:extLst>
              <a:ext uri="{FF2B5EF4-FFF2-40B4-BE49-F238E27FC236}">
                <a16:creationId xmlns:a16="http://schemas.microsoft.com/office/drawing/2014/main" id="{F06AC86E-8999-4754-81C7-3E472405D938}"/>
              </a:ext>
            </a:extLst>
          </p:cNvPr>
          <p:cNvGraphicFramePr>
            <a:graphicFrameLocks noGrp="1"/>
          </p:cNvGraphicFramePr>
          <p:nvPr/>
        </p:nvGraphicFramePr>
        <p:xfrm>
          <a:off x="4613143" y="1440447"/>
          <a:ext cx="7105613" cy="4683698"/>
        </p:xfrm>
        <a:graphic>
          <a:graphicData uri="http://schemas.openxmlformats.org/drawingml/2006/table">
            <a:tbl>
              <a:tblPr/>
              <a:tblGrid>
                <a:gridCol w="1025185">
                  <a:extLst>
                    <a:ext uri="{9D8B030D-6E8A-4147-A177-3AD203B41FA5}">
                      <a16:colId xmlns:a16="http://schemas.microsoft.com/office/drawing/2014/main" val="2148069204"/>
                    </a:ext>
                  </a:extLst>
                </a:gridCol>
                <a:gridCol w="1520107">
                  <a:extLst>
                    <a:ext uri="{9D8B030D-6E8A-4147-A177-3AD203B41FA5}">
                      <a16:colId xmlns:a16="http://schemas.microsoft.com/office/drawing/2014/main" val="1229938052"/>
                    </a:ext>
                  </a:extLst>
                </a:gridCol>
                <a:gridCol w="1520107">
                  <a:extLst>
                    <a:ext uri="{9D8B030D-6E8A-4147-A177-3AD203B41FA5}">
                      <a16:colId xmlns:a16="http://schemas.microsoft.com/office/drawing/2014/main" val="3635605889"/>
                    </a:ext>
                  </a:extLst>
                </a:gridCol>
                <a:gridCol w="1520107">
                  <a:extLst>
                    <a:ext uri="{9D8B030D-6E8A-4147-A177-3AD203B41FA5}">
                      <a16:colId xmlns:a16="http://schemas.microsoft.com/office/drawing/2014/main" val="260710208"/>
                    </a:ext>
                  </a:extLst>
                </a:gridCol>
                <a:gridCol w="1520107">
                  <a:extLst>
                    <a:ext uri="{9D8B030D-6E8A-4147-A177-3AD203B41FA5}">
                      <a16:colId xmlns:a16="http://schemas.microsoft.com/office/drawing/2014/main" val="2427550816"/>
                    </a:ext>
                  </a:extLst>
                </a:gridCol>
              </a:tblGrid>
              <a:tr h="634013">
                <a:tc>
                  <a:txBody>
                    <a:bodyPr/>
                    <a:lstStyle/>
                    <a:p>
                      <a:pPr algn="l" rtl="0" fontAlgn="ctr"/>
                      <a:r>
                        <a:rPr lang="es-CO" sz="1200" b="1" i="0" u="none" strike="noStrike" dirty="0">
                          <a:solidFill>
                            <a:srgbClr val="203864"/>
                          </a:solidFill>
                          <a:effectLst/>
                          <a:latin typeface="Calibri" panose="020F0502020204030204" pitchFamily="34" charset="0"/>
                        </a:rPr>
                        <a:t>LOCALIDAD</a:t>
                      </a:r>
                    </a:p>
                  </a:txBody>
                  <a:tcPr marL="7940" marR="7940" marT="794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tc>
                  <a:txBody>
                    <a:bodyPr/>
                    <a:lstStyle/>
                    <a:p>
                      <a:pPr algn="ctr" rtl="0" fontAlgn="ctr"/>
                      <a:r>
                        <a:rPr lang="es-CO" sz="1200" b="1" i="0" u="none" strike="noStrike" dirty="0">
                          <a:solidFill>
                            <a:srgbClr val="203864"/>
                          </a:solidFill>
                          <a:effectLst/>
                          <a:latin typeface="Calibri" panose="020F0502020204030204" pitchFamily="34" charset="0"/>
                        </a:rPr>
                        <a:t>TOTAL ASISTENCIA  </a:t>
                      </a:r>
                      <a:br>
                        <a:rPr lang="es-CO" sz="1200" b="1" i="0" u="none" strike="noStrike" dirty="0">
                          <a:solidFill>
                            <a:srgbClr val="203864"/>
                          </a:solidFill>
                          <a:effectLst/>
                          <a:latin typeface="Calibri" panose="020F0502020204030204" pitchFamily="34" charset="0"/>
                        </a:rPr>
                      </a:br>
                      <a:r>
                        <a:rPr lang="es-CO" sz="1200" b="1" i="0" u="none" strike="noStrike" dirty="0">
                          <a:solidFill>
                            <a:srgbClr val="203864"/>
                          </a:solidFill>
                          <a:effectLst/>
                          <a:latin typeface="Calibri" panose="020F0502020204030204" pitchFamily="34" charset="0"/>
                        </a:rPr>
                        <a:t>ENERO 2024</a:t>
                      </a:r>
                    </a:p>
                  </a:txBody>
                  <a:tcPr marL="7940" marR="7940" marT="794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MX" sz="1200" b="1" i="0" u="none" strike="noStrike" dirty="0">
                          <a:solidFill>
                            <a:srgbClr val="203864"/>
                          </a:solidFill>
                          <a:effectLst/>
                          <a:latin typeface="Calibri" panose="020F0502020204030204" pitchFamily="34" charset="0"/>
                        </a:rPr>
                        <a:t>TOTAL ASISTENCIA </a:t>
                      </a:r>
                    </a:p>
                    <a:p>
                      <a:pPr marL="0" marR="0" lvl="0" indent="0" algn="ctr" defTabSz="914400" rtl="0" eaLnBrk="1" fontAlgn="b" latinLnBrk="0" hangingPunct="1">
                        <a:lnSpc>
                          <a:spcPct val="100000"/>
                        </a:lnSpc>
                        <a:spcBef>
                          <a:spcPts val="0"/>
                        </a:spcBef>
                        <a:spcAft>
                          <a:spcPts val="0"/>
                        </a:spcAft>
                        <a:buClrTx/>
                        <a:buSzTx/>
                        <a:buFontTx/>
                        <a:buNone/>
                        <a:tabLst/>
                        <a:defRPr/>
                      </a:pPr>
                      <a:r>
                        <a:rPr lang="es-MX" sz="1200" b="1" i="0" u="none" strike="noStrike" dirty="0">
                          <a:solidFill>
                            <a:srgbClr val="203864"/>
                          </a:solidFill>
                          <a:effectLst/>
                          <a:latin typeface="Calibri" panose="020F0502020204030204" pitchFamily="34" charset="0"/>
                        </a:rPr>
                        <a:t>FEBRERO 2024</a:t>
                      </a:r>
                    </a:p>
                  </a:txBody>
                  <a:tcPr marL="9525" marR="9525" marT="9525"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MX" sz="1200" b="1" i="0" u="none" strike="noStrike" dirty="0">
                          <a:solidFill>
                            <a:srgbClr val="203864"/>
                          </a:solidFill>
                          <a:effectLst/>
                          <a:latin typeface="Calibri" panose="020F0502020204030204" pitchFamily="34" charset="0"/>
                        </a:rPr>
                        <a:t>TOTAL ASISTENCIA </a:t>
                      </a:r>
                    </a:p>
                    <a:p>
                      <a:pPr marL="0" marR="0" lvl="0" indent="0" algn="ctr" defTabSz="914400" rtl="0" eaLnBrk="1" fontAlgn="b" latinLnBrk="0" hangingPunct="1">
                        <a:lnSpc>
                          <a:spcPct val="100000"/>
                        </a:lnSpc>
                        <a:spcBef>
                          <a:spcPts val="0"/>
                        </a:spcBef>
                        <a:spcAft>
                          <a:spcPts val="0"/>
                        </a:spcAft>
                        <a:buClrTx/>
                        <a:buSzTx/>
                        <a:buFontTx/>
                        <a:buNone/>
                        <a:tabLst/>
                        <a:defRPr/>
                      </a:pPr>
                      <a:r>
                        <a:rPr lang="es-MX" sz="1200" b="1" i="0" u="none" strike="noStrike" dirty="0">
                          <a:solidFill>
                            <a:srgbClr val="203864"/>
                          </a:solidFill>
                          <a:effectLst/>
                          <a:latin typeface="Calibri" panose="020F0502020204030204" pitchFamily="34" charset="0"/>
                        </a:rPr>
                        <a:t>MARZO 2024</a:t>
                      </a:r>
                    </a:p>
                  </a:txBody>
                  <a:tcPr marL="9525" marR="9525" marT="9525"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MX" sz="1200" b="1" i="0" u="none" strike="noStrike" dirty="0">
                          <a:solidFill>
                            <a:srgbClr val="203864"/>
                          </a:solidFill>
                          <a:effectLst/>
                          <a:latin typeface="Calibri" panose="020F0502020204030204" pitchFamily="34" charset="0"/>
                        </a:rPr>
                        <a:t>TOTAL ASISTENCIA </a:t>
                      </a:r>
                    </a:p>
                    <a:p>
                      <a:pPr marL="0" marR="0" lvl="0" indent="0" algn="ctr" defTabSz="914400" rtl="0" eaLnBrk="1" fontAlgn="b" latinLnBrk="0" hangingPunct="1">
                        <a:lnSpc>
                          <a:spcPct val="100000"/>
                        </a:lnSpc>
                        <a:spcBef>
                          <a:spcPts val="0"/>
                        </a:spcBef>
                        <a:spcAft>
                          <a:spcPts val="0"/>
                        </a:spcAft>
                        <a:buClrTx/>
                        <a:buSzTx/>
                        <a:buFontTx/>
                        <a:buNone/>
                        <a:tabLst/>
                        <a:defRPr/>
                      </a:pPr>
                      <a:r>
                        <a:rPr lang="es-MX" sz="1200" b="1" i="0" u="none" strike="noStrike" dirty="0">
                          <a:solidFill>
                            <a:srgbClr val="203864"/>
                          </a:solidFill>
                          <a:effectLst/>
                          <a:latin typeface="Calibri" panose="020F0502020204030204" pitchFamily="34" charset="0"/>
                        </a:rPr>
                        <a:t>2024*</a:t>
                      </a:r>
                    </a:p>
                  </a:txBody>
                  <a:tcPr marL="9525" marR="9525" marT="9525"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extLst>
                  <a:ext uri="{0D108BD9-81ED-4DB2-BD59-A6C34878D82A}">
                    <a16:rowId xmlns:a16="http://schemas.microsoft.com/office/drawing/2014/main" val="3770086853"/>
                  </a:ext>
                </a:extLst>
              </a:tr>
              <a:tr h="186541">
                <a:tc>
                  <a:txBody>
                    <a:bodyPr/>
                    <a:lstStyle/>
                    <a:p>
                      <a:pPr algn="l" rtl="0" fontAlgn="b"/>
                      <a:r>
                        <a:rPr lang="es-CO" sz="1200" b="1" i="0" u="none" strike="noStrike" dirty="0">
                          <a:solidFill>
                            <a:srgbClr val="203864"/>
                          </a:solidFill>
                          <a:effectLst/>
                          <a:latin typeface="Calibri" panose="020F0502020204030204" pitchFamily="34" charset="0"/>
                        </a:rPr>
                        <a:t>Antonio Nariño </a:t>
                      </a:r>
                    </a:p>
                  </a:txBody>
                  <a:tcPr marL="7940" marR="7940" marT="7940" marB="0" anchor="b">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601</a:t>
                      </a:r>
                    </a:p>
                  </a:txBody>
                  <a:tcPr marL="9525" marR="9525" marT="9525"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603</a:t>
                      </a:r>
                    </a:p>
                  </a:txBody>
                  <a:tcPr marL="9525" marR="9525" marT="9525"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790</a:t>
                      </a:r>
                    </a:p>
                  </a:txBody>
                  <a:tcPr marL="9525" marR="9525" marT="9525"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1.994</a:t>
                      </a:r>
                    </a:p>
                  </a:txBody>
                  <a:tcPr marL="9525" marR="9525" marT="9525"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extLst>
                  <a:ext uri="{0D108BD9-81ED-4DB2-BD59-A6C34878D82A}">
                    <a16:rowId xmlns:a16="http://schemas.microsoft.com/office/drawing/2014/main" val="109106090"/>
                  </a:ext>
                </a:extLst>
              </a:tr>
              <a:tr h="186541">
                <a:tc>
                  <a:txBody>
                    <a:bodyPr/>
                    <a:lstStyle/>
                    <a:p>
                      <a:pPr algn="l" rtl="0" fontAlgn="b"/>
                      <a:r>
                        <a:rPr lang="es-CO" sz="1200" b="1" i="0" u="none" strike="noStrike" dirty="0">
                          <a:solidFill>
                            <a:srgbClr val="203864"/>
                          </a:solidFill>
                          <a:effectLst/>
                          <a:latin typeface="Calibri" panose="020F0502020204030204" pitchFamily="34" charset="0"/>
                        </a:rPr>
                        <a:t>Barrios Unidos</a:t>
                      </a:r>
                    </a:p>
                  </a:txBody>
                  <a:tcPr marL="7940" marR="7940" marT="7940" marB="0" anchor="b">
                    <a:lnL>
                      <a:noFill/>
                    </a:lnL>
                    <a:lnR>
                      <a:noFill/>
                    </a:lnR>
                    <a:lnT>
                      <a:noFill/>
                    </a:lnT>
                    <a:lnB>
                      <a:noFill/>
                    </a:lnB>
                  </a:tcP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342</a:t>
                      </a:r>
                    </a:p>
                  </a:txBody>
                  <a:tcPr marL="9525" marR="9525" marT="9525" marB="0" anchor="ctr">
                    <a:lnL>
                      <a:noFill/>
                    </a:lnL>
                    <a:lnR>
                      <a:noFill/>
                    </a:lnR>
                    <a:lnT>
                      <a:noFill/>
                    </a:lnT>
                    <a:lnB>
                      <a:noFill/>
                    </a:lnB>
                  </a:tcP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296</a:t>
                      </a:r>
                    </a:p>
                  </a:txBody>
                  <a:tcPr marL="9525" marR="9525" marT="9525" marB="0" anchor="ctr">
                    <a:lnL>
                      <a:noFill/>
                    </a:lnL>
                    <a:lnR>
                      <a:noFill/>
                    </a:lnR>
                    <a:lnT>
                      <a:noFill/>
                    </a:lnT>
                    <a:lnB>
                      <a:noFill/>
                    </a:lnB>
                  </a:tcP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724</a:t>
                      </a:r>
                    </a:p>
                  </a:txBody>
                  <a:tcPr marL="9525" marR="9525" marT="9525" marB="0" anchor="ctr">
                    <a:lnL>
                      <a:noFill/>
                    </a:lnL>
                    <a:lnR>
                      <a:noFill/>
                    </a:lnR>
                    <a:lnT>
                      <a:noFill/>
                    </a:lnT>
                    <a:lnB>
                      <a:noFill/>
                    </a:lnB>
                  </a:tcP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1.362</a:t>
                      </a:r>
                    </a:p>
                  </a:txBody>
                  <a:tcPr marL="9525" marR="9525" marT="9525" marB="0" anchor="ctr">
                    <a:lnL>
                      <a:noFill/>
                    </a:lnL>
                    <a:lnR>
                      <a:noFill/>
                    </a:lnR>
                    <a:lnT>
                      <a:noFill/>
                    </a:lnT>
                    <a:lnB>
                      <a:noFill/>
                    </a:lnB>
                  </a:tcPr>
                </a:tc>
                <a:extLst>
                  <a:ext uri="{0D108BD9-81ED-4DB2-BD59-A6C34878D82A}">
                    <a16:rowId xmlns:a16="http://schemas.microsoft.com/office/drawing/2014/main" val="277079873"/>
                  </a:ext>
                </a:extLst>
              </a:tr>
              <a:tr h="186541">
                <a:tc>
                  <a:txBody>
                    <a:bodyPr/>
                    <a:lstStyle/>
                    <a:p>
                      <a:pPr algn="l" rtl="0" fontAlgn="b"/>
                      <a:r>
                        <a:rPr lang="es-CO" sz="1200" b="1" i="0" u="none" strike="noStrike" dirty="0">
                          <a:solidFill>
                            <a:srgbClr val="203864"/>
                          </a:solidFill>
                          <a:effectLst/>
                          <a:latin typeface="Calibri" panose="020F0502020204030204" pitchFamily="34" charset="0"/>
                        </a:rPr>
                        <a:t>Bosa</a:t>
                      </a:r>
                    </a:p>
                  </a:txBody>
                  <a:tcPr marL="7940" marR="7940" marT="7940" marB="0" anchor="b">
                    <a:lnL>
                      <a:noFill/>
                    </a:lnL>
                    <a:lnR>
                      <a:noFill/>
                    </a:lnR>
                    <a:lnT>
                      <a:noFill/>
                    </a:lnT>
                    <a:lnB>
                      <a:noFill/>
                    </a:lnB>
                    <a:solidFill>
                      <a:srgbClr val="EBF1E9"/>
                    </a:solidFill>
                  </a:tcP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972</a:t>
                      </a:r>
                    </a:p>
                  </a:txBody>
                  <a:tcPr marL="9525" marR="9525" marT="9525" marB="0" anchor="ctr">
                    <a:lnL>
                      <a:noFill/>
                    </a:lnL>
                    <a:lnR>
                      <a:noFill/>
                    </a:lnR>
                    <a:lnT>
                      <a:noFill/>
                    </a:lnT>
                    <a:lnB>
                      <a:noFill/>
                    </a:lnB>
                    <a:solidFill>
                      <a:srgbClr val="EBF1E9"/>
                    </a:solidFill>
                  </a:tcP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1.821</a:t>
                      </a:r>
                    </a:p>
                  </a:txBody>
                  <a:tcPr marL="9525" marR="9525" marT="9525" marB="0" anchor="ctr">
                    <a:lnL>
                      <a:noFill/>
                    </a:lnL>
                    <a:lnR>
                      <a:noFill/>
                    </a:lnR>
                    <a:lnT>
                      <a:noFill/>
                    </a:lnT>
                    <a:lnB>
                      <a:noFill/>
                    </a:lnB>
                    <a:solidFill>
                      <a:srgbClr val="EBF1E9"/>
                    </a:solidFill>
                  </a:tcP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1.877</a:t>
                      </a:r>
                    </a:p>
                  </a:txBody>
                  <a:tcPr marL="9525" marR="9525" marT="9525" marB="0" anchor="ctr">
                    <a:lnL>
                      <a:noFill/>
                    </a:lnL>
                    <a:lnR>
                      <a:noFill/>
                    </a:lnR>
                    <a:lnT>
                      <a:noFill/>
                    </a:lnT>
                    <a:lnB>
                      <a:noFill/>
                    </a:lnB>
                    <a:solidFill>
                      <a:srgbClr val="EBF1E9"/>
                    </a:solidFill>
                  </a:tcP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4.670</a:t>
                      </a:r>
                    </a:p>
                  </a:txBody>
                  <a:tcPr marL="9525" marR="9525" marT="9525" marB="0" anchor="ctr">
                    <a:lnL>
                      <a:noFill/>
                    </a:lnL>
                    <a:lnR>
                      <a:noFill/>
                    </a:lnR>
                    <a:lnT>
                      <a:noFill/>
                    </a:lnT>
                    <a:lnB>
                      <a:noFill/>
                    </a:lnB>
                    <a:solidFill>
                      <a:srgbClr val="EBF1E9"/>
                    </a:solidFill>
                  </a:tcPr>
                </a:tc>
                <a:extLst>
                  <a:ext uri="{0D108BD9-81ED-4DB2-BD59-A6C34878D82A}">
                    <a16:rowId xmlns:a16="http://schemas.microsoft.com/office/drawing/2014/main" val="3709992124"/>
                  </a:ext>
                </a:extLst>
              </a:tr>
              <a:tr h="186541">
                <a:tc>
                  <a:txBody>
                    <a:bodyPr/>
                    <a:lstStyle/>
                    <a:p>
                      <a:pPr algn="l" rtl="0" fontAlgn="b"/>
                      <a:r>
                        <a:rPr lang="es-CO" sz="1200" b="1" i="0" u="none" strike="noStrike" dirty="0">
                          <a:solidFill>
                            <a:srgbClr val="203864"/>
                          </a:solidFill>
                          <a:effectLst/>
                          <a:latin typeface="Calibri" panose="020F0502020204030204" pitchFamily="34" charset="0"/>
                        </a:rPr>
                        <a:t>Candelaria </a:t>
                      </a:r>
                    </a:p>
                  </a:txBody>
                  <a:tcPr marL="7940" marR="7940" marT="7940" marB="0" anchor="b">
                    <a:lnL>
                      <a:noFill/>
                    </a:lnL>
                    <a:lnR>
                      <a:noFill/>
                    </a:lnR>
                    <a:lnT>
                      <a:noFill/>
                    </a:lnT>
                    <a:lnB>
                      <a:noFill/>
                    </a:lnB>
                  </a:tcP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247</a:t>
                      </a:r>
                    </a:p>
                  </a:txBody>
                  <a:tcPr marL="9525" marR="9525" marT="9525" marB="0" anchor="ctr">
                    <a:lnL>
                      <a:noFill/>
                    </a:lnL>
                    <a:lnR>
                      <a:noFill/>
                    </a:lnR>
                    <a:lnT>
                      <a:noFill/>
                    </a:lnT>
                    <a:lnB>
                      <a:noFill/>
                    </a:lnB>
                  </a:tcP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440</a:t>
                      </a:r>
                    </a:p>
                  </a:txBody>
                  <a:tcPr marL="9525" marR="9525" marT="9525" marB="0" anchor="ctr">
                    <a:lnL>
                      <a:noFill/>
                    </a:lnL>
                    <a:lnR>
                      <a:noFill/>
                    </a:lnR>
                    <a:lnT>
                      <a:noFill/>
                    </a:lnT>
                    <a:lnB>
                      <a:noFill/>
                    </a:lnB>
                  </a:tcP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426</a:t>
                      </a:r>
                    </a:p>
                  </a:txBody>
                  <a:tcPr marL="9525" marR="9525" marT="9525" marB="0" anchor="ctr">
                    <a:lnL>
                      <a:noFill/>
                    </a:lnL>
                    <a:lnR>
                      <a:noFill/>
                    </a:lnR>
                    <a:lnT>
                      <a:noFill/>
                    </a:lnT>
                    <a:lnB>
                      <a:noFill/>
                    </a:lnB>
                  </a:tcP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1.113</a:t>
                      </a:r>
                    </a:p>
                  </a:txBody>
                  <a:tcPr marL="9525" marR="9525" marT="9525" marB="0" anchor="ctr">
                    <a:lnL>
                      <a:noFill/>
                    </a:lnL>
                    <a:lnR>
                      <a:noFill/>
                    </a:lnR>
                    <a:lnT>
                      <a:noFill/>
                    </a:lnT>
                    <a:lnB>
                      <a:noFill/>
                    </a:lnB>
                  </a:tcPr>
                </a:tc>
                <a:extLst>
                  <a:ext uri="{0D108BD9-81ED-4DB2-BD59-A6C34878D82A}">
                    <a16:rowId xmlns:a16="http://schemas.microsoft.com/office/drawing/2014/main" val="4107403173"/>
                  </a:ext>
                </a:extLst>
              </a:tr>
              <a:tr h="186541">
                <a:tc>
                  <a:txBody>
                    <a:bodyPr/>
                    <a:lstStyle/>
                    <a:p>
                      <a:pPr algn="l" rtl="0" fontAlgn="b"/>
                      <a:r>
                        <a:rPr lang="es-CO" sz="1200" b="1" i="0" u="none" strike="noStrike" dirty="0">
                          <a:solidFill>
                            <a:srgbClr val="203864"/>
                          </a:solidFill>
                          <a:effectLst/>
                          <a:latin typeface="Calibri" panose="020F0502020204030204" pitchFamily="34" charset="0"/>
                        </a:rPr>
                        <a:t>Chapinero </a:t>
                      </a:r>
                    </a:p>
                  </a:txBody>
                  <a:tcPr marL="7940" marR="7940" marT="7940" marB="0" anchor="b">
                    <a:lnL>
                      <a:noFill/>
                    </a:lnL>
                    <a:lnR>
                      <a:noFill/>
                    </a:lnR>
                    <a:lnT>
                      <a:noFill/>
                    </a:lnT>
                    <a:lnB>
                      <a:noFill/>
                    </a:lnB>
                    <a:solidFill>
                      <a:srgbClr val="EBF1E9"/>
                    </a:solidFill>
                  </a:tcP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256</a:t>
                      </a:r>
                    </a:p>
                  </a:txBody>
                  <a:tcPr marL="9525" marR="9525" marT="9525" marB="0" anchor="ctr">
                    <a:lnL>
                      <a:noFill/>
                    </a:lnL>
                    <a:lnR>
                      <a:noFill/>
                    </a:lnR>
                    <a:lnT>
                      <a:noFill/>
                    </a:lnT>
                    <a:lnB>
                      <a:noFill/>
                    </a:lnB>
                    <a:solidFill>
                      <a:srgbClr val="EBF1E9"/>
                    </a:solidFill>
                  </a:tcP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330</a:t>
                      </a:r>
                    </a:p>
                  </a:txBody>
                  <a:tcPr marL="9525" marR="9525" marT="9525" marB="0" anchor="ctr">
                    <a:lnL>
                      <a:noFill/>
                    </a:lnL>
                    <a:lnR>
                      <a:noFill/>
                    </a:lnR>
                    <a:lnT>
                      <a:noFill/>
                    </a:lnT>
                    <a:lnB>
                      <a:noFill/>
                    </a:lnB>
                    <a:solidFill>
                      <a:srgbClr val="EBF1E9"/>
                    </a:solidFill>
                  </a:tcP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523</a:t>
                      </a:r>
                    </a:p>
                  </a:txBody>
                  <a:tcPr marL="9525" marR="9525" marT="9525" marB="0" anchor="ctr">
                    <a:lnL>
                      <a:noFill/>
                    </a:lnL>
                    <a:lnR>
                      <a:noFill/>
                    </a:lnR>
                    <a:lnT>
                      <a:noFill/>
                    </a:lnT>
                    <a:lnB>
                      <a:noFill/>
                    </a:lnB>
                    <a:solidFill>
                      <a:srgbClr val="EBF1E9"/>
                    </a:solidFill>
                  </a:tcP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1.109</a:t>
                      </a:r>
                    </a:p>
                  </a:txBody>
                  <a:tcPr marL="9525" marR="9525" marT="9525" marB="0" anchor="ctr">
                    <a:lnL>
                      <a:noFill/>
                    </a:lnL>
                    <a:lnR>
                      <a:noFill/>
                    </a:lnR>
                    <a:lnT>
                      <a:noFill/>
                    </a:lnT>
                    <a:lnB>
                      <a:noFill/>
                    </a:lnB>
                    <a:solidFill>
                      <a:srgbClr val="EBF1E9"/>
                    </a:solidFill>
                  </a:tcPr>
                </a:tc>
                <a:extLst>
                  <a:ext uri="{0D108BD9-81ED-4DB2-BD59-A6C34878D82A}">
                    <a16:rowId xmlns:a16="http://schemas.microsoft.com/office/drawing/2014/main" val="3267802156"/>
                  </a:ext>
                </a:extLst>
              </a:tr>
              <a:tr h="201585">
                <a:tc>
                  <a:txBody>
                    <a:bodyPr/>
                    <a:lstStyle/>
                    <a:p>
                      <a:pPr algn="l" rtl="0" fontAlgn="b"/>
                      <a:r>
                        <a:rPr lang="es-CO" sz="1200" b="1" i="0" u="none" strike="noStrike" dirty="0">
                          <a:solidFill>
                            <a:srgbClr val="203864"/>
                          </a:solidFill>
                          <a:effectLst/>
                          <a:latin typeface="Calibri" panose="020F0502020204030204" pitchFamily="34" charset="0"/>
                        </a:rPr>
                        <a:t>Ciudad Bolívar</a:t>
                      </a:r>
                    </a:p>
                  </a:txBody>
                  <a:tcPr marL="7940" marR="7940" marT="7940" marB="0" anchor="b">
                    <a:lnL>
                      <a:noFill/>
                    </a:lnL>
                    <a:lnR>
                      <a:noFill/>
                    </a:lnR>
                    <a:lnT>
                      <a:noFill/>
                    </a:lnT>
                    <a:lnB>
                      <a:noFill/>
                    </a:lnB>
                  </a:tcP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1.315</a:t>
                      </a:r>
                    </a:p>
                  </a:txBody>
                  <a:tcPr marL="9525" marR="9525" marT="9525" marB="0" anchor="ctr">
                    <a:lnL>
                      <a:noFill/>
                    </a:lnL>
                    <a:lnR>
                      <a:noFill/>
                    </a:lnR>
                    <a:lnT>
                      <a:noFill/>
                    </a:lnT>
                    <a:lnB>
                      <a:noFill/>
                    </a:lnB>
                  </a:tcP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1.473</a:t>
                      </a:r>
                    </a:p>
                  </a:txBody>
                  <a:tcPr marL="9525" marR="9525" marT="9525" marB="0" anchor="ctr">
                    <a:lnL>
                      <a:noFill/>
                    </a:lnL>
                    <a:lnR>
                      <a:noFill/>
                    </a:lnR>
                    <a:lnT>
                      <a:noFill/>
                    </a:lnT>
                    <a:lnB>
                      <a:noFill/>
                    </a:lnB>
                  </a:tcP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1.944</a:t>
                      </a:r>
                    </a:p>
                  </a:txBody>
                  <a:tcPr marL="9525" marR="9525" marT="9525" marB="0" anchor="ctr">
                    <a:lnL>
                      <a:noFill/>
                    </a:lnL>
                    <a:lnR>
                      <a:noFill/>
                    </a:lnR>
                    <a:lnT>
                      <a:noFill/>
                    </a:lnT>
                    <a:lnB>
                      <a:noFill/>
                    </a:lnB>
                  </a:tcP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4.732</a:t>
                      </a:r>
                    </a:p>
                  </a:txBody>
                  <a:tcPr marL="9525" marR="9525" marT="9525" marB="0" anchor="ctr">
                    <a:lnL>
                      <a:noFill/>
                    </a:lnL>
                    <a:lnR>
                      <a:noFill/>
                    </a:lnR>
                    <a:lnT>
                      <a:noFill/>
                    </a:lnT>
                    <a:lnB>
                      <a:noFill/>
                    </a:lnB>
                  </a:tcPr>
                </a:tc>
                <a:extLst>
                  <a:ext uri="{0D108BD9-81ED-4DB2-BD59-A6C34878D82A}">
                    <a16:rowId xmlns:a16="http://schemas.microsoft.com/office/drawing/2014/main" val="989570613"/>
                  </a:ext>
                </a:extLst>
              </a:tr>
              <a:tr h="186541">
                <a:tc>
                  <a:txBody>
                    <a:bodyPr/>
                    <a:lstStyle/>
                    <a:p>
                      <a:pPr algn="l" rtl="0" fontAlgn="b"/>
                      <a:r>
                        <a:rPr lang="es-CO" sz="1200" b="1" i="0" u="none" strike="noStrike" dirty="0">
                          <a:solidFill>
                            <a:srgbClr val="203864"/>
                          </a:solidFill>
                          <a:effectLst/>
                          <a:latin typeface="Calibri" panose="020F0502020204030204" pitchFamily="34" charset="0"/>
                        </a:rPr>
                        <a:t>Engativá</a:t>
                      </a:r>
                    </a:p>
                  </a:txBody>
                  <a:tcPr marL="7940" marR="7940" marT="7940" marB="0" anchor="b">
                    <a:lnL>
                      <a:noFill/>
                    </a:lnL>
                    <a:lnR>
                      <a:noFill/>
                    </a:lnR>
                    <a:lnT>
                      <a:noFill/>
                    </a:lnT>
                    <a:lnB>
                      <a:noFill/>
                    </a:lnB>
                    <a:solidFill>
                      <a:srgbClr val="EBF1E9"/>
                    </a:solidFill>
                  </a:tcP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1.064</a:t>
                      </a:r>
                    </a:p>
                  </a:txBody>
                  <a:tcPr marL="9525" marR="9525" marT="9525" marB="0" anchor="ctr">
                    <a:lnL>
                      <a:noFill/>
                    </a:lnL>
                    <a:lnR>
                      <a:noFill/>
                    </a:lnR>
                    <a:lnT>
                      <a:noFill/>
                    </a:lnT>
                    <a:lnB>
                      <a:noFill/>
                    </a:lnB>
                    <a:solidFill>
                      <a:srgbClr val="EBF1E9"/>
                    </a:solidFill>
                  </a:tcP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688</a:t>
                      </a:r>
                    </a:p>
                  </a:txBody>
                  <a:tcPr marL="9525" marR="9525" marT="9525" marB="0" anchor="ctr">
                    <a:lnL>
                      <a:noFill/>
                    </a:lnL>
                    <a:lnR>
                      <a:noFill/>
                    </a:lnR>
                    <a:lnT>
                      <a:noFill/>
                    </a:lnT>
                    <a:lnB>
                      <a:noFill/>
                    </a:lnB>
                    <a:solidFill>
                      <a:srgbClr val="EBF1E9"/>
                    </a:solidFill>
                  </a:tcP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643</a:t>
                      </a:r>
                    </a:p>
                  </a:txBody>
                  <a:tcPr marL="9525" marR="9525" marT="9525" marB="0" anchor="ctr">
                    <a:lnL>
                      <a:noFill/>
                    </a:lnL>
                    <a:lnR>
                      <a:noFill/>
                    </a:lnR>
                    <a:lnT>
                      <a:noFill/>
                    </a:lnT>
                    <a:lnB>
                      <a:noFill/>
                    </a:lnB>
                    <a:solidFill>
                      <a:srgbClr val="EBF1E9"/>
                    </a:solidFill>
                  </a:tcP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2.395</a:t>
                      </a:r>
                    </a:p>
                  </a:txBody>
                  <a:tcPr marL="9525" marR="9525" marT="9525" marB="0" anchor="ctr">
                    <a:lnL>
                      <a:noFill/>
                    </a:lnL>
                    <a:lnR>
                      <a:noFill/>
                    </a:lnR>
                    <a:lnT>
                      <a:noFill/>
                    </a:lnT>
                    <a:lnB>
                      <a:noFill/>
                    </a:lnB>
                    <a:solidFill>
                      <a:srgbClr val="EBF1E9"/>
                    </a:solidFill>
                  </a:tcPr>
                </a:tc>
                <a:extLst>
                  <a:ext uri="{0D108BD9-81ED-4DB2-BD59-A6C34878D82A}">
                    <a16:rowId xmlns:a16="http://schemas.microsoft.com/office/drawing/2014/main" val="1468502"/>
                  </a:ext>
                </a:extLst>
              </a:tr>
              <a:tr h="186541">
                <a:tc>
                  <a:txBody>
                    <a:bodyPr/>
                    <a:lstStyle/>
                    <a:p>
                      <a:pPr algn="l" rtl="0" fontAlgn="b"/>
                      <a:r>
                        <a:rPr lang="es-CO" sz="1200" b="1" i="0" u="none" strike="noStrike" dirty="0">
                          <a:solidFill>
                            <a:srgbClr val="203864"/>
                          </a:solidFill>
                          <a:effectLst/>
                          <a:latin typeface="Calibri" panose="020F0502020204030204" pitchFamily="34" charset="0"/>
                        </a:rPr>
                        <a:t>Fontibón</a:t>
                      </a:r>
                    </a:p>
                  </a:txBody>
                  <a:tcPr marL="7940" marR="7940" marT="7940" marB="0" anchor="b">
                    <a:lnL>
                      <a:noFill/>
                    </a:lnL>
                    <a:lnR>
                      <a:noFill/>
                    </a:lnR>
                    <a:lnT>
                      <a:noFill/>
                    </a:lnT>
                    <a:lnB>
                      <a:noFill/>
                    </a:lnB>
                  </a:tcP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990</a:t>
                      </a:r>
                    </a:p>
                  </a:txBody>
                  <a:tcPr marL="9525" marR="9525" marT="9525" marB="0" anchor="ctr">
                    <a:lnL>
                      <a:noFill/>
                    </a:lnL>
                    <a:lnR>
                      <a:noFill/>
                    </a:lnR>
                    <a:lnT>
                      <a:noFill/>
                    </a:lnT>
                    <a:lnB>
                      <a:noFill/>
                    </a:lnB>
                  </a:tcP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2.041</a:t>
                      </a:r>
                    </a:p>
                  </a:txBody>
                  <a:tcPr marL="9525" marR="9525" marT="9525" marB="0" anchor="ctr">
                    <a:lnL>
                      <a:noFill/>
                    </a:lnL>
                    <a:lnR>
                      <a:noFill/>
                    </a:lnR>
                    <a:lnT>
                      <a:noFill/>
                    </a:lnT>
                    <a:lnB>
                      <a:noFill/>
                    </a:lnB>
                  </a:tcP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1.655</a:t>
                      </a:r>
                    </a:p>
                  </a:txBody>
                  <a:tcPr marL="9525" marR="9525" marT="9525" marB="0" anchor="ctr">
                    <a:lnL>
                      <a:noFill/>
                    </a:lnL>
                    <a:lnR>
                      <a:noFill/>
                    </a:lnR>
                    <a:lnT>
                      <a:noFill/>
                    </a:lnT>
                    <a:lnB>
                      <a:noFill/>
                    </a:lnB>
                  </a:tcP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4.686</a:t>
                      </a:r>
                    </a:p>
                  </a:txBody>
                  <a:tcPr marL="9525" marR="9525" marT="9525" marB="0" anchor="ctr">
                    <a:lnL>
                      <a:noFill/>
                    </a:lnL>
                    <a:lnR>
                      <a:noFill/>
                    </a:lnR>
                    <a:lnT>
                      <a:noFill/>
                    </a:lnT>
                    <a:lnB>
                      <a:noFill/>
                    </a:lnB>
                  </a:tcPr>
                </a:tc>
                <a:extLst>
                  <a:ext uri="{0D108BD9-81ED-4DB2-BD59-A6C34878D82A}">
                    <a16:rowId xmlns:a16="http://schemas.microsoft.com/office/drawing/2014/main" val="4256460868"/>
                  </a:ext>
                </a:extLst>
              </a:tr>
              <a:tr h="186541">
                <a:tc>
                  <a:txBody>
                    <a:bodyPr/>
                    <a:lstStyle/>
                    <a:p>
                      <a:pPr algn="l" rtl="0" fontAlgn="b"/>
                      <a:r>
                        <a:rPr lang="es-CO" sz="1200" b="1" i="0" u="none" strike="noStrike" dirty="0">
                          <a:solidFill>
                            <a:srgbClr val="203864"/>
                          </a:solidFill>
                          <a:effectLst/>
                          <a:latin typeface="Calibri" panose="020F0502020204030204" pitchFamily="34" charset="0"/>
                        </a:rPr>
                        <a:t>Kennedy</a:t>
                      </a:r>
                    </a:p>
                  </a:txBody>
                  <a:tcPr marL="7940" marR="7940" marT="7940" marB="0" anchor="b">
                    <a:lnL>
                      <a:noFill/>
                    </a:lnL>
                    <a:lnR>
                      <a:noFill/>
                    </a:lnR>
                    <a:lnT>
                      <a:noFill/>
                    </a:lnT>
                    <a:lnB>
                      <a:noFill/>
                    </a:lnB>
                    <a:solidFill>
                      <a:srgbClr val="EBF1E9"/>
                    </a:solidFill>
                  </a:tcP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2.277</a:t>
                      </a:r>
                    </a:p>
                  </a:txBody>
                  <a:tcPr marL="9525" marR="9525" marT="9525" marB="0" anchor="ctr">
                    <a:lnL>
                      <a:noFill/>
                    </a:lnL>
                    <a:lnR>
                      <a:noFill/>
                    </a:lnR>
                    <a:lnT>
                      <a:noFill/>
                    </a:lnT>
                    <a:lnB>
                      <a:noFill/>
                    </a:lnB>
                    <a:solidFill>
                      <a:srgbClr val="EBF1E9"/>
                    </a:solidFill>
                  </a:tcP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3.883</a:t>
                      </a:r>
                    </a:p>
                  </a:txBody>
                  <a:tcPr marL="9525" marR="9525" marT="9525" marB="0" anchor="ctr">
                    <a:lnL>
                      <a:noFill/>
                    </a:lnL>
                    <a:lnR>
                      <a:noFill/>
                    </a:lnR>
                    <a:lnT>
                      <a:noFill/>
                    </a:lnT>
                    <a:lnB>
                      <a:noFill/>
                    </a:lnB>
                    <a:solidFill>
                      <a:srgbClr val="EBF1E9"/>
                    </a:solidFill>
                  </a:tcP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3.703</a:t>
                      </a:r>
                    </a:p>
                  </a:txBody>
                  <a:tcPr marL="9525" marR="9525" marT="9525" marB="0" anchor="ctr">
                    <a:lnL>
                      <a:noFill/>
                    </a:lnL>
                    <a:lnR>
                      <a:noFill/>
                    </a:lnR>
                    <a:lnT>
                      <a:noFill/>
                    </a:lnT>
                    <a:lnB>
                      <a:noFill/>
                    </a:lnB>
                    <a:solidFill>
                      <a:srgbClr val="EBF1E9"/>
                    </a:solidFill>
                  </a:tcP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9.863</a:t>
                      </a:r>
                    </a:p>
                  </a:txBody>
                  <a:tcPr marL="9525" marR="9525" marT="9525" marB="0" anchor="ctr">
                    <a:lnL>
                      <a:noFill/>
                    </a:lnL>
                    <a:lnR>
                      <a:noFill/>
                    </a:lnR>
                    <a:lnT>
                      <a:noFill/>
                    </a:lnT>
                    <a:lnB>
                      <a:noFill/>
                    </a:lnB>
                    <a:solidFill>
                      <a:srgbClr val="EBF1E9"/>
                    </a:solidFill>
                  </a:tcPr>
                </a:tc>
                <a:extLst>
                  <a:ext uri="{0D108BD9-81ED-4DB2-BD59-A6C34878D82A}">
                    <a16:rowId xmlns:a16="http://schemas.microsoft.com/office/drawing/2014/main" val="3179019733"/>
                  </a:ext>
                </a:extLst>
              </a:tr>
              <a:tr h="186541">
                <a:tc>
                  <a:txBody>
                    <a:bodyPr/>
                    <a:lstStyle/>
                    <a:p>
                      <a:pPr algn="l" rtl="0" fontAlgn="b"/>
                      <a:r>
                        <a:rPr lang="es-CO" sz="1200" b="1" i="0" u="none" strike="noStrike" dirty="0">
                          <a:solidFill>
                            <a:srgbClr val="203864"/>
                          </a:solidFill>
                          <a:effectLst/>
                          <a:latin typeface="Calibri" panose="020F0502020204030204" pitchFamily="34" charset="0"/>
                        </a:rPr>
                        <a:t>Los Mártires</a:t>
                      </a:r>
                    </a:p>
                  </a:txBody>
                  <a:tcPr marL="7940" marR="7940" marT="7940" marB="0" anchor="b">
                    <a:lnL>
                      <a:noFill/>
                    </a:lnL>
                    <a:lnR>
                      <a:noFill/>
                    </a:lnR>
                    <a:lnT>
                      <a:noFill/>
                    </a:lnT>
                    <a:lnB>
                      <a:noFill/>
                    </a:lnB>
                  </a:tcP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750</a:t>
                      </a:r>
                    </a:p>
                  </a:txBody>
                  <a:tcPr marL="9525" marR="9525" marT="9525" marB="0" anchor="ctr">
                    <a:lnL>
                      <a:noFill/>
                    </a:lnL>
                    <a:lnR>
                      <a:noFill/>
                    </a:lnR>
                    <a:lnT>
                      <a:noFill/>
                    </a:lnT>
                    <a:lnB>
                      <a:noFill/>
                    </a:lnB>
                  </a:tcP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535</a:t>
                      </a:r>
                    </a:p>
                  </a:txBody>
                  <a:tcPr marL="9525" marR="9525" marT="9525" marB="0" anchor="ctr">
                    <a:lnL>
                      <a:noFill/>
                    </a:lnL>
                    <a:lnR>
                      <a:noFill/>
                    </a:lnR>
                    <a:lnT>
                      <a:noFill/>
                    </a:lnT>
                    <a:lnB>
                      <a:noFill/>
                    </a:lnB>
                  </a:tcP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440</a:t>
                      </a:r>
                    </a:p>
                  </a:txBody>
                  <a:tcPr marL="9525" marR="9525" marT="9525" marB="0" anchor="ctr">
                    <a:lnL>
                      <a:noFill/>
                    </a:lnL>
                    <a:lnR>
                      <a:noFill/>
                    </a:lnR>
                    <a:lnT>
                      <a:noFill/>
                    </a:lnT>
                    <a:lnB>
                      <a:noFill/>
                    </a:lnB>
                  </a:tcP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1.725</a:t>
                      </a:r>
                    </a:p>
                  </a:txBody>
                  <a:tcPr marL="9525" marR="9525" marT="9525" marB="0" anchor="ctr">
                    <a:lnL>
                      <a:noFill/>
                    </a:lnL>
                    <a:lnR>
                      <a:noFill/>
                    </a:lnR>
                    <a:lnT>
                      <a:noFill/>
                    </a:lnT>
                    <a:lnB>
                      <a:noFill/>
                    </a:lnB>
                  </a:tcPr>
                </a:tc>
                <a:extLst>
                  <a:ext uri="{0D108BD9-81ED-4DB2-BD59-A6C34878D82A}">
                    <a16:rowId xmlns:a16="http://schemas.microsoft.com/office/drawing/2014/main" val="4070185270"/>
                  </a:ext>
                </a:extLst>
              </a:tr>
              <a:tr h="186541">
                <a:tc>
                  <a:txBody>
                    <a:bodyPr/>
                    <a:lstStyle/>
                    <a:p>
                      <a:pPr algn="l" rtl="0" fontAlgn="b"/>
                      <a:r>
                        <a:rPr lang="es-CO" sz="1200" b="1" i="0" u="none" strike="noStrike" dirty="0">
                          <a:solidFill>
                            <a:srgbClr val="203864"/>
                          </a:solidFill>
                          <a:effectLst/>
                          <a:latin typeface="Calibri" panose="020F0502020204030204" pitchFamily="34" charset="0"/>
                        </a:rPr>
                        <a:t>Puente Aranda </a:t>
                      </a:r>
                    </a:p>
                  </a:txBody>
                  <a:tcPr marL="7940" marR="7940" marT="7940" marB="0" anchor="b">
                    <a:lnL>
                      <a:noFill/>
                    </a:lnL>
                    <a:lnR>
                      <a:noFill/>
                    </a:lnR>
                    <a:lnT>
                      <a:noFill/>
                    </a:lnT>
                    <a:lnB>
                      <a:noFill/>
                    </a:lnB>
                    <a:solidFill>
                      <a:srgbClr val="EBF1E9"/>
                    </a:solidFill>
                  </a:tcP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800</a:t>
                      </a:r>
                    </a:p>
                  </a:txBody>
                  <a:tcPr marL="9525" marR="9525" marT="9525" marB="0" anchor="ctr">
                    <a:lnL>
                      <a:noFill/>
                    </a:lnL>
                    <a:lnR>
                      <a:noFill/>
                    </a:lnR>
                    <a:lnT>
                      <a:noFill/>
                    </a:lnT>
                    <a:lnB>
                      <a:noFill/>
                    </a:lnB>
                    <a:solidFill>
                      <a:srgbClr val="EBF1E9"/>
                    </a:solidFill>
                  </a:tcP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888</a:t>
                      </a:r>
                    </a:p>
                  </a:txBody>
                  <a:tcPr marL="9525" marR="9525" marT="9525" marB="0" anchor="ctr">
                    <a:lnL>
                      <a:noFill/>
                    </a:lnL>
                    <a:lnR>
                      <a:noFill/>
                    </a:lnR>
                    <a:lnT>
                      <a:noFill/>
                    </a:lnT>
                    <a:lnB>
                      <a:noFill/>
                    </a:lnB>
                    <a:solidFill>
                      <a:srgbClr val="EBF1E9"/>
                    </a:solidFill>
                  </a:tcP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560</a:t>
                      </a:r>
                    </a:p>
                  </a:txBody>
                  <a:tcPr marL="9525" marR="9525" marT="9525" marB="0" anchor="ctr">
                    <a:lnL>
                      <a:noFill/>
                    </a:lnL>
                    <a:lnR>
                      <a:noFill/>
                    </a:lnR>
                    <a:lnT>
                      <a:noFill/>
                    </a:lnT>
                    <a:lnB>
                      <a:noFill/>
                    </a:lnB>
                    <a:solidFill>
                      <a:srgbClr val="EBF1E9"/>
                    </a:solidFill>
                  </a:tcP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2.248</a:t>
                      </a:r>
                    </a:p>
                  </a:txBody>
                  <a:tcPr marL="9525" marR="9525" marT="9525" marB="0" anchor="ctr">
                    <a:lnL>
                      <a:noFill/>
                    </a:lnL>
                    <a:lnR>
                      <a:noFill/>
                    </a:lnR>
                    <a:lnT>
                      <a:noFill/>
                    </a:lnT>
                    <a:lnB>
                      <a:noFill/>
                    </a:lnB>
                    <a:solidFill>
                      <a:srgbClr val="EBF1E9"/>
                    </a:solidFill>
                  </a:tcPr>
                </a:tc>
                <a:extLst>
                  <a:ext uri="{0D108BD9-81ED-4DB2-BD59-A6C34878D82A}">
                    <a16:rowId xmlns:a16="http://schemas.microsoft.com/office/drawing/2014/main" val="3145035804"/>
                  </a:ext>
                </a:extLst>
              </a:tr>
              <a:tr h="186541">
                <a:tc>
                  <a:txBody>
                    <a:bodyPr/>
                    <a:lstStyle/>
                    <a:p>
                      <a:pPr algn="l" rtl="0" fontAlgn="b"/>
                      <a:r>
                        <a:rPr lang="es-CO" sz="1200" b="1" i="0" u="none" strike="noStrike" dirty="0">
                          <a:solidFill>
                            <a:srgbClr val="203864"/>
                          </a:solidFill>
                          <a:effectLst/>
                          <a:latin typeface="Calibri" panose="020F0502020204030204" pitchFamily="34" charset="0"/>
                        </a:rPr>
                        <a:t>Rafael Uribe </a:t>
                      </a:r>
                    </a:p>
                  </a:txBody>
                  <a:tcPr marL="7940" marR="7940" marT="7940" marB="0" anchor="b">
                    <a:lnL>
                      <a:noFill/>
                    </a:lnL>
                    <a:lnR>
                      <a:noFill/>
                    </a:lnR>
                    <a:lnT>
                      <a:noFill/>
                    </a:lnT>
                    <a:lnB>
                      <a:noFill/>
                    </a:lnB>
                  </a:tcP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1.261</a:t>
                      </a:r>
                    </a:p>
                  </a:txBody>
                  <a:tcPr marL="9525" marR="9525" marT="9525" marB="0" anchor="ctr">
                    <a:lnL>
                      <a:noFill/>
                    </a:lnL>
                    <a:lnR>
                      <a:noFill/>
                    </a:lnR>
                    <a:lnT>
                      <a:noFill/>
                    </a:lnT>
                    <a:lnB>
                      <a:noFill/>
                    </a:lnB>
                  </a:tcP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1.254</a:t>
                      </a:r>
                    </a:p>
                  </a:txBody>
                  <a:tcPr marL="9525" marR="9525" marT="9525" marB="0" anchor="ctr">
                    <a:lnL>
                      <a:noFill/>
                    </a:lnL>
                    <a:lnR>
                      <a:noFill/>
                    </a:lnR>
                    <a:lnT>
                      <a:noFill/>
                    </a:lnT>
                    <a:lnB>
                      <a:noFill/>
                    </a:lnB>
                  </a:tcP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829</a:t>
                      </a:r>
                    </a:p>
                  </a:txBody>
                  <a:tcPr marL="9525" marR="9525" marT="9525" marB="0" anchor="ctr">
                    <a:lnL>
                      <a:noFill/>
                    </a:lnL>
                    <a:lnR>
                      <a:noFill/>
                    </a:lnR>
                    <a:lnT>
                      <a:noFill/>
                    </a:lnT>
                    <a:lnB>
                      <a:noFill/>
                    </a:lnB>
                  </a:tcP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3.344</a:t>
                      </a:r>
                    </a:p>
                  </a:txBody>
                  <a:tcPr marL="9525" marR="9525" marT="9525" marB="0" anchor="ctr">
                    <a:lnL>
                      <a:noFill/>
                    </a:lnL>
                    <a:lnR>
                      <a:noFill/>
                    </a:lnR>
                    <a:lnT>
                      <a:noFill/>
                    </a:lnT>
                    <a:lnB>
                      <a:noFill/>
                    </a:lnB>
                  </a:tcPr>
                </a:tc>
                <a:extLst>
                  <a:ext uri="{0D108BD9-81ED-4DB2-BD59-A6C34878D82A}">
                    <a16:rowId xmlns:a16="http://schemas.microsoft.com/office/drawing/2014/main" val="2400132867"/>
                  </a:ext>
                </a:extLst>
              </a:tr>
              <a:tr h="172360">
                <a:tc>
                  <a:txBody>
                    <a:bodyPr/>
                    <a:lstStyle/>
                    <a:p>
                      <a:pPr algn="l" rtl="0" fontAlgn="b"/>
                      <a:r>
                        <a:rPr lang="es-CO" sz="1200" b="1" i="0" u="none" strike="noStrike" dirty="0">
                          <a:solidFill>
                            <a:srgbClr val="203864"/>
                          </a:solidFill>
                          <a:effectLst/>
                          <a:latin typeface="Calibri" panose="020F0502020204030204" pitchFamily="34" charset="0"/>
                        </a:rPr>
                        <a:t>San Cristóbal </a:t>
                      </a:r>
                    </a:p>
                  </a:txBody>
                  <a:tcPr marL="7940" marR="7940" marT="7940" marB="0" anchor="b">
                    <a:lnL>
                      <a:noFill/>
                    </a:lnL>
                    <a:lnR>
                      <a:noFill/>
                    </a:lnR>
                    <a:lnT>
                      <a:noFill/>
                    </a:lnT>
                    <a:lnB>
                      <a:noFill/>
                    </a:lnB>
                    <a:solidFill>
                      <a:srgbClr val="EBF1E9"/>
                    </a:solidFill>
                  </a:tcP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738</a:t>
                      </a:r>
                    </a:p>
                  </a:txBody>
                  <a:tcPr marL="9525" marR="9525" marT="9525" marB="0" anchor="ctr">
                    <a:lnL>
                      <a:noFill/>
                    </a:lnL>
                    <a:lnR>
                      <a:noFill/>
                    </a:lnR>
                    <a:lnT>
                      <a:noFill/>
                    </a:lnT>
                    <a:lnB>
                      <a:noFill/>
                    </a:lnB>
                    <a:solidFill>
                      <a:srgbClr val="EBF1E9"/>
                    </a:solidFill>
                  </a:tcP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847</a:t>
                      </a:r>
                    </a:p>
                  </a:txBody>
                  <a:tcPr marL="9525" marR="9525" marT="9525" marB="0" anchor="ctr">
                    <a:lnL>
                      <a:noFill/>
                    </a:lnL>
                    <a:lnR>
                      <a:noFill/>
                    </a:lnR>
                    <a:lnT>
                      <a:noFill/>
                    </a:lnT>
                    <a:lnB>
                      <a:noFill/>
                    </a:lnB>
                    <a:solidFill>
                      <a:srgbClr val="EBF1E9"/>
                    </a:solidFill>
                  </a:tcP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715</a:t>
                      </a:r>
                    </a:p>
                  </a:txBody>
                  <a:tcPr marL="9525" marR="9525" marT="9525" marB="0" anchor="ctr">
                    <a:lnL>
                      <a:noFill/>
                    </a:lnL>
                    <a:lnR>
                      <a:noFill/>
                    </a:lnR>
                    <a:lnT>
                      <a:noFill/>
                    </a:lnT>
                    <a:lnB>
                      <a:noFill/>
                    </a:lnB>
                    <a:solidFill>
                      <a:srgbClr val="EBF1E9"/>
                    </a:solidFill>
                  </a:tcP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2.300</a:t>
                      </a:r>
                    </a:p>
                  </a:txBody>
                  <a:tcPr marL="9525" marR="9525" marT="9525" marB="0" anchor="ctr">
                    <a:lnL>
                      <a:noFill/>
                    </a:lnL>
                    <a:lnR>
                      <a:noFill/>
                    </a:lnR>
                    <a:lnT>
                      <a:noFill/>
                    </a:lnT>
                    <a:lnB>
                      <a:noFill/>
                    </a:lnB>
                    <a:solidFill>
                      <a:srgbClr val="EBF1E9"/>
                    </a:solidFill>
                  </a:tcPr>
                </a:tc>
                <a:extLst>
                  <a:ext uri="{0D108BD9-81ED-4DB2-BD59-A6C34878D82A}">
                    <a16:rowId xmlns:a16="http://schemas.microsoft.com/office/drawing/2014/main" val="1500474791"/>
                  </a:ext>
                </a:extLst>
              </a:tr>
              <a:tr h="186541">
                <a:tc>
                  <a:txBody>
                    <a:bodyPr/>
                    <a:lstStyle/>
                    <a:p>
                      <a:pPr algn="l" rtl="0" fontAlgn="b"/>
                      <a:r>
                        <a:rPr lang="es-CO" sz="1200" b="1" i="0" u="none" strike="noStrike" dirty="0">
                          <a:solidFill>
                            <a:srgbClr val="203864"/>
                          </a:solidFill>
                          <a:effectLst/>
                          <a:latin typeface="Calibri" panose="020F0502020204030204" pitchFamily="34" charset="0"/>
                        </a:rPr>
                        <a:t>Santa Fe </a:t>
                      </a:r>
                    </a:p>
                  </a:txBody>
                  <a:tcPr marL="7940" marR="7940" marT="7940" marB="0" anchor="b">
                    <a:lnL>
                      <a:noFill/>
                    </a:lnL>
                    <a:lnR>
                      <a:noFill/>
                    </a:lnR>
                    <a:lnT>
                      <a:noFill/>
                    </a:lnT>
                    <a:lnB>
                      <a:noFill/>
                    </a:lnB>
                  </a:tcP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159</a:t>
                      </a:r>
                    </a:p>
                  </a:txBody>
                  <a:tcPr marL="9525" marR="9525" marT="9525" marB="0" anchor="ctr">
                    <a:lnL>
                      <a:noFill/>
                    </a:lnL>
                    <a:lnR>
                      <a:noFill/>
                    </a:lnR>
                    <a:lnT>
                      <a:noFill/>
                    </a:lnT>
                    <a:lnB>
                      <a:noFill/>
                    </a:lnB>
                  </a:tcP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280</a:t>
                      </a:r>
                    </a:p>
                  </a:txBody>
                  <a:tcPr marL="9525" marR="9525" marT="9525" marB="0" anchor="ctr">
                    <a:lnL>
                      <a:noFill/>
                    </a:lnL>
                    <a:lnR>
                      <a:noFill/>
                    </a:lnR>
                    <a:lnT>
                      <a:noFill/>
                    </a:lnT>
                    <a:lnB>
                      <a:noFill/>
                    </a:lnB>
                  </a:tcP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383</a:t>
                      </a:r>
                    </a:p>
                  </a:txBody>
                  <a:tcPr marL="9525" marR="9525" marT="9525" marB="0" anchor="ctr">
                    <a:lnL>
                      <a:noFill/>
                    </a:lnL>
                    <a:lnR>
                      <a:noFill/>
                    </a:lnR>
                    <a:lnT>
                      <a:noFill/>
                    </a:lnT>
                    <a:lnB>
                      <a:noFill/>
                    </a:lnB>
                  </a:tcP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822</a:t>
                      </a:r>
                    </a:p>
                  </a:txBody>
                  <a:tcPr marL="9525" marR="9525" marT="9525" marB="0" anchor="ctr">
                    <a:lnL>
                      <a:noFill/>
                    </a:lnL>
                    <a:lnR>
                      <a:noFill/>
                    </a:lnR>
                    <a:lnT>
                      <a:noFill/>
                    </a:lnT>
                    <a:lnB>
                      <a:noFill/>
                    </a:lnB>
                  </a:tcPr>
                </a:tc>
                <a:extLst>
                  <a:ext uri="{0D108BD9-81ED-4DB2-BD59-A6C34878D82A}">
                    <a16:rowId xmlns:a16="http://schemas.microsoft.com/office/drawing/2014/main" val="3000161228"/>
                  </a:ext>
                </a:extLst>
              </a:tr>
              <a:tr h="186541">
                <a:tc>
                  <a:txBody>
                    <a:bodyPr/>
                    <a:lstStyle/>
                    <a:p>
                      <a:pPr algn="l" rtl="0" fontAlgn="b"/>
                      <a:r>
                        <a:rPr lang="es-CO" sz="1200" b="1" i="0" u="none" strike="noStrike" dirty="0">
                          <a:solidFill>
                            <a:srgbClr val="203864"/>
                          </a:solidFill>
                          <a:effectLst/>
                          <a:latin typeface="Calibri" panose="020F0502020204030204" pitchFamily="34" charset="0"/>
                        </a:rPr>
                        <a:t>Suba</a:t>
                      </a:r>
                    </a:p>
                  </a:txBody>
                  <a:tcPr marL="7940" marR="7940" marT="7940" marB="0" anchor="b">
                    <a:lnL>
                      <a:noFill/>
                    </a:lnL>
                    <a:lnR>
                      <a:noFill/>
                    </a:lnR>
                    <a:lnT>
                      <a:noFill/>
                    </a:lnT>
                    <a:lnB>
                      <a:noFill/>
                    </a:lnB>
                    <a:solidFill>
                      <a:srgbClr val="EBF1E9"/>
                    </a:solidFill>
                  </a:tcP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1.373</a:t>
                      </a:r>
                    </a:p>
                  </a:txBody>
                  <a:tcPr marL="9525" marR="9525" marT="9525" marB="0" anchor="ctr">
                    <a:lnL>
                      <a:noFill/>
                    </a:lnL>
                    <a:lnR>
                      <a:noFill/>
                    </a:lnR>
                    <a:lnT>
                      <a:noFill/>
                    </a:lnT>
                    <a:lnB>
                      <a:noFill/>
                    </a:lnB>
                    <a:solidFill>
                      <a:srgbClr val="EBF1E9"/>
                    </a:solidFill>
                  </a:tcP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2.013</a:t>
                      </a:r>
                    </a:p>
                  </a:txBody>
                  <a:tcPr marL="9525" marR="9525" marT="9525" marB="0" anchor="ctr">
                    <a:lnL>
                      <a:noFill/>
                    </a:lnL>
                    <a:lnR>
                      <a:noFill/>
                    </a:lnR>
                    <a:lnT>
                      <a:noFill/>
                    </a:lnT>
                    <a:lnB>
                      <a:noFill/>
                    </a:lnB>
                    <a:solidFill>
                      <a:srgbClr val="EBF1E9"/>
                    </a:solidFill>
                  </a:tcP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1.611</a:t>
                      </a:r>
                    </a:p>
                  </a:txBody>
                  <a:tcPr marL="9525" marR="9525" marT="9525" marB="0" anchor="ctr">
                    <a:lnL>
                      <a:noFill/>
                    </a:lnL>
                    <a:lnR>
                      <a:noFill/>
                    </a:lnR>
                    <a:lnT>
                      <a:noFill/>
                    </a:lnT>
                    <a:lnB>
                      <a:noFill/>
                    </a:lnB>
                    <a:solidFill>
                      <a:srgbClr val="EBF1E9"/>
                    </a:solidFill>
                  </a:tcP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4.997</a:t>
                      </a:r>
                    </a:p>
                  </a:txBody>
                  <a:tcPr marL="9525" marR="9525" marT="9525" marB="0" anchor="ctr">
                    <a:lnL>
                      <a:noFill/>
                    </a:lnL>
                    <a:lnR>
                      <a:noFill/>
                    </a:lnR>
                    <a:lnT>
                      <a:noFill/>
                    </a:lnT>
                    <a:lnB>
                      <a:noFill/>
                    </a:lnB>
                    <a:solidFill>
                      <a:srgbClr val="EBF1E9"/>
                    </a:solidFill>
                  </a:tcPr>
                </a:tc>
                <a:extLst>
                  <a:ext uri="{0D108BD9-81ED-4DB2-BD59-A6C34878D82A}">
                    <a16:rowId xmlns:a16="http://schemas.microsoft.com/office/drawing/2014/main" val="613221803"/>
                  </a:ext>
                </a:extLst>
              </a:tr>
              <a:tr h="186541">
                <a:tc>
                  <a:txBody>
                    <a:bodyPr/>
                    <a:lstStyle/>
                    <a:p>
                      <a:pPr algn="l" rtl="0" fontAlgn="b"/>
                      <a:r>
                        <a:rPr lang="es-CO" sz="1200" b="1" i="0" u="none" strike="noStrike" dirty="0">
                          <a:solidFill>
                            <a:srgbClr val="203864"/>
                          </a:solidFill>
                          <a:effectLst/>
                          <a:latin typeface="Calibri" panose="020F0502020204030204" pitchFamily="34" charset="0"/>
                        </a:rPr>
                        <a:t>Sumapaz</a:t>
                      </a:r>
                    </a:p>
                  </a:txBody>
                  <a:tcPr marL="7940" marR="7940" marT="7940" marB="0" anchor="b">
                    <a:lnL>
                      <a:noFill/>
                    </a:lnL>
                    <a:lnR>
                      <a:noFill/>
                    </a:lnR>
                    <a:lnT>
                      <a:noFill/>
                    </a:lnT>
                    <a:lnB>
                      <a:noFill/>
                    </a:lnB>
                  </a:tcP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lnL>
                      <a:noFill/>
                    </a:lnL>
                    <a:lnR>
                      <a:noFill/>
                    </a:lnR>
                    <a:lnT>
                      <a:noFill/>
                    </a:lnT>
                    <a:lnB>
                      <a:noFill/>
                    </a:lnB>
                  </a:tcP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a:t>
                      </a:r>
                    </a:p>
                  </a:txBody>
                  <a:tcPr marL="9525" marR="9525" marT="9525" marB="0" anchor="ctr">
                    <a:lnL>
                      <a:noFill/>
                    </a:lnL>
                    <a:lnR>
                      <a:noFill/>
                    </a:lnR>
                    <a:lnT>
                      <a:noFill/>
                    </a:lnT>
                    <a:lnB>
                      <a:noFill/>
                    </a:lnB>
                  </a:tcP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15</a:t>
                      </a:r>
                    </a:p>
                  </a:txBody>
                  <a:tcPr marL="9525" marR="9525" marT="9525" marB="0" anchor="ctr">
                    <a:lnL>
                      <a:noFill/>
                    </a:lnL>
                    <a:lnR>
                      <a:noFill/>
                    </a:lnR>
                    <a:lnT>
                      <a:noFill/>
                    </a:lnT>
                    <a:lnB>
                      <a:noFill/>
                    </a:lnB>
                  </a:tcP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17</a:t>
                      </a:r>
                    </a:p>
                  </a:txBody>
                  <a:tcPr marL="9525" marR="9525" marT="9525" marB="0" anchor="ctr">
                    <a:lnL>
                      <a:noFill/>
                    </a:lnL>
                    <a:lnR>
                      <a:noFill/>
                    </a:lnR>
                    <a:lnT>
                      <a:noFill/>
                    </a:lnT>
                    <a:lnB>
                      <a:noFill/>
                    </a:lnB>
                  </a:tcPr>
                </a:tc>
                <a:extLst>
                  <a:ext uri="{0D108BD9-81ED-4DB2-BD59-A6C34878D82A}">
                    <a16:rowId xmlns:a16="http://schemas.microsoft.com/office/drawing/2014/main" val="1700609024"/>
                  </a:ext>
                </a:extLst>
              </a:tr>
              <a:tr h="186541">
                <a:tc>
                  <a:txBody>
                    <a:bodyPr/>
                    <a:lstStyle/>
                    <a:p>
                      <a:pPr algn="l" rtl="0" fontAlgn="b"/>
                      <a:r>
                        <a:rPr lang="es-CO" sz="1200" b="1" i="0" u="none" strike="noStrike" dirty="0">
                          <a:solidFill>
                            <a:srgbClr val="203864"/>
                          </a:solidFill>
                          <a:effectLst/>
                          <a:latin typeface="Calibri" panose="020F0502020204030204" pitchFamily="34" charset="0"/>
                        </a:rPr>
                        <a:t>Teusaquillo </a:t>
                      </a:r>
                    </a:p>
                  </a:txBody>
                  <a:tcPr marL="7940" marR="7940" marT="7940" marB="0" anchor="b">
                    <a:lnL>
                      <a:noFill/>
                    </a:lnL>
                    <a:lnR>
                      <a:noFill/>
                    </a:lnR>
                    <a:lnT>
                      <a:noFill/>
                    </a:lnT>
                    <a:lnB>
                      <a:noFill/>
                    </a:lnB>
                    <a:solidFill>
                      <a:srgbClr val="EBF1E9"/>
                    </a:solidFill>
                  </a:tcP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518</a:t>
                      </a:r>
                    </a:p>
                  </a:txBody>
                  <a:tcPr marL="9525" marR="9525" marT="9525" marB="0" anchor="ctr">
                    <a:lnL>
                      <a:noFill/>
                    </a:lnL>
                    <a:lnR>
                      <a:noFill/>
                    </a:lnR>
                    <a:lnT>
                      <a:noFill/>
                    </a:lnT>
                    <a:lnB>
                      <a:noFill/>
                    </a:lnB>
                    <a:solidFill>
                      <a:srgbClr val="EBF1E9"/>
                    </a:solidFill>
                  </a:tcP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656</a:t>
                      </a:r>
                    </a:p>
                  </a:txBody>
                  <a:tcPr marL="9525" marR="9525" marT="9525" marB="0" anchor="ctr">
                    <a:lnL>
                      <a:noFill/>
                    </a:lnL>
                    <a:lnR>
                      <a:noFill/>
                    </a:lnR>
                    <a:lnT>
                      <a:noFill/>
                    </a:lnT>
                    <a:lnB>
                      <a:noFill/>
                    </a:lnB>
                    <a:solidFill>
                      <a:srgbClr val="EBF1E9"/>
                    </a:solidFill>
                  </a:tcP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454</a:t>
                      </a:r>
                    </a:p>
                  </a:txBody>
                  <a:tcPr marL="9525" marR="9525" marT="9525" marB="0" anchor="ctr">
                    <a:lnL>
                      <a:noFill/>
                    </a:lnL>
                    <a:lnR>
                      <a:noFill/>
                    </a:lnR>
                    <a:lnT>
                      <a:noFill/>
                    </a:lnT>
                    <a:lnB>
                      <a:noFill/>
                    </a:lnB>
                    <a:solidFill>
                      <a:srgbClr val="EBF1E9"/>
                    </a:solidFill>
                  </a:tcP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1.628</a:t>
                      </a:r>
                    </a:p>
                  </a:txBody>
                  <a:tcPr marL="9525" marR="9525" marT="9525" marB="0" anchor="ctr">
                    <a:lnL>
                      <a:noFill/>
                    </a:lnL>
                    <a:lnR>
                      <a:noFill/>
                    </a:lnR>
                    <a:lnT>
                      <a:noFill/>
                    </a:lnT>
                    <a:lnB>
                      <a:noFill/>
                    </a:lnB>
                    <a:solidFill>
                      <a:srgbClr val="EBF1E9"/>
                    </a:solidFill>
                  </a:tcPr>
                </a:tc>
                <a:extLst>
                  <a:ext uri="{0D108BD9-81ED-4DB2-BD59-A6C34878D82A}">
                    <a16:rowId xmlns:a16="http://schemas.microsoft.com/office/drawing/2014/main" val="1518811499"/>
                  </a:ext>
                </a:extLst>
              </a:tr>
              <a:tr h="186541">
                <a:tc>
                  <a:txBody>
                    <a:bodyPr/>
                    <a:lstStyle/>
                    <a:p>
                      <a:pPr algn="l" rtl="0" fontAlgn="b"/>
                      <a:r>
                        <a:rPr lang="es-CO" sz="1200" b="1" i="0" u="none" strike="noStrike" dirty="0">
                          <a:solidFill>
                            <a:srgbClr val="203864"/>
                          </a:solidFill>
                          <a:effectLst/>
                          <a:latin typeface="Calibri" panose="020F0502020204030204" pitchFamily="34" charset="0"/>
                        </a:rPr>
                        <a:t>Tunjuelito </a:t>
                      </a:r>
                    </a:p>
                  </a:txBody>
                  <a:tcPr marL="7940" marR="7940" marT="7940" marB="0" anchor="b">
                    <a:lnL>
                      <a:noFill/>
                    </a:lnL>
                    <a:lnR>
                      <a:noFill/>
                    </a:lnR>
                    <a:lnT>
                      <a:noFill/>
                    </a:lnT>
                    <a:lnB>
                      <a:noFill/>
                    </a:lnB>
                  </a:tcP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724</a:t>
                      </a:r>
                    </a:p>
                  </a:txBody>
                  <a:tcPr marL="9525" marR="9525" marT="9525" marB="0" anchor="ctr">
                    <a:lnL>
                      <a:noFill/>
                    </a:lnL>
                    <a:lnR>
                      <a:noFill/>
                    </a:lnR>
                    <a:lnT>
                      <a:noFill/>
                    </a:lnT>
                    <a:lnB>
                      <a:noFill/>
                    </a:lnB>
                  </a:tcP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803</a:t>
                      </a:r>
                    </a:p>
                  </a:txBody>
                  <a:tcPr marL="9525" marR="9525" marT="9525" marB="0" anchor="ctr">
                    <a:lnL>
                      <a:noFill/>
                    </a:lnL>
                    <a:lnR>
                      <a:noFill/>
                    </a:lnR>
                    <a:lnT>
                      <a:noFill/>
                    </a:lnT>
                    <a:lnB>
                      <a:noFill/>
                    </a:lnB>
                  </a:tcP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570</a:t>
                      </a:r>
                    </a:p>
                  </a:txBody>
                  <a:tcPr marL="9525" marR="9525" marT="9525" marB="0" anchor="ctr">
                    <a:lnL>
                      <a:noFill/>
                    </a:lnL>
                    <a:lnR>
                      <a:noFill/>
                    </a:lnR>
                    <a:lnT>
                      <a:noFill/>
                    </a:lnT>
                    <a:lnB>
                      <a:noFill/>
                    </a:lnB>
                  </a:tcP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2.097</a:t>
                      </a:r>
                    </a:p>
                  </a:txBody>
                  <a:tcPr marL="9525" marR="9525" marT="9525" marB="0" anchor="ctr">
                    <a:lnL>
                      <a:noFill/>
                    </a:lnL>
                    <a:lnR>
                      <a:noFill/>
                    </a:lnR>
                    <a:lnT>
                      <a:noFill/>
                    </a:lnT>
                    <a:lnB>
                      <a:noFill/>
                    </a:lnB>
                  </a:tcPr>
                </a:tc>
                <a:extLst>
                  <a:ext uri="{0D108BD9-81ED-4DB2-BD59-A6C34878D82A}">
                    <a16:rowId xmlns:a16="http://schemas.microsoft.com/office/drawing/2014/main" val="993847052"/>
                  </a:ext>
                </a:extLst>
              </a:tr>
              <a:tr h="186541">
                <a:tc>
                  <a:txBody>
                    <a:bodyPr/>
                    <a:lstStyle/>
                    <a:p>
                      <a:pPr algn="l" rtl="0" fontAlgn="b"/>
                      <a:r>
                        <a:rPr lang="es-CO" sz="1200" b="1" i="0" u="none" strike="noStrike" dirty="0">
                          <a:solidFill>
                            <a:srgbClr val="203864"/>
                          </a:solidFill>
                          <a:effectLst/>
                          <a:latin typeface="Calibri" panose="020F0502020204030204" pitchFamily="34" charset="0"/>
                        </a:rPr>
                        <a:t>Usaquén </a:t>
                      </a:r>
                    </a:p>
                  </a:txBody>
                  <a:tcPr marL="7940" marR="7940" marT="7940" marB="0" anchor="b">
                    <a:lnL>
                      <a:noFill/>
                    </a:lnL>
                    <a:lnR>
                      <a:noFill/>
                    </a:lnR>
                    <a:lnT>
                      <a:noFill/>
                    </a:lnT>
                    <a:lnB>
                      <a:noFill/>
                    </a:lnB>
                    <a:solidFill>
                      <a:srgbClr val="EBF1E9"/>
                    </a:solidFill>
                  </a:tcP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521</a:t>
                      </a:r>
                    </a:p>
                  </a:txBody>
                  <a:tcPr marL="9525" marR="9525" marT="9525" marB="0" anchor="ctr">
                    <a:lnL>
                      <a:noFill/>
                    </a:lnL>
                    <a:lnR>
                      <a:noFill/>
                    </a:lnR>
                    <a:lnT>
                      <a:noFill/>
                    </a:lnT>
                    <a:lnB>
                      <a:noFill/>
                    </a:lnB>
                    <a:solidFill>
                      <a:srgbClr val="EBF1E9"/>
                    </a:solidFill>
                  </a:tcP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630</a:t>
                      </a:r>
                    </a:p>
                  </a:txBody>
                  <a:tcPr marL="9525" marR="9525" marT="9525" marB="0" anchor="ctr">
                    <a:lnL>
                      <a:noFill/>
                    </a:lnL>
                    <a:lnR>
                      <a:noFill/>
                    </a:lnR>
                    <a:lnT>
                      <a:noFill/>
                    </a:lnT>
                    <a:lnB>
                      <a:noFill/>
                    </a:lnB>
                    <a:solidFill>
                      <a:srgbClr val="EBF1E9"/>
                    </a:solidFill>
                  </a:tcP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830</a:t>
                      </a:r>
                    </a:p>
                  </a:txBody>
                  <a:tcPr marL="9525" marR="9525" marT="9525" marB="0" anchor="ctr">
                    <a:lnL>
                      <a:noFill/>
                    </a:lnL>
                    <a:lnR>
                      <a:noFill/>
                    </a:lnR>
                    <a:lnT>
                      <a:noFill/>
                    </a:lnT>
                    <a:lnB>
                      <a:noFill/>
                    </a:lnB>
                    <a:solidFill>
                      <a:srgbClr val="EBF1E9"/>
                    </a:solidFill>
                  </a:tcP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1.981</a:t>
                      </a:r>
                    </a:p>
                  </a:txBody>
                  <a:tcPr marL="9525" marR="9525" marT="9525" marB="0" anchor="ctr">
                    <a:lnL>
                      <a:noFill/>
                    </a:lnL>
                    <a:lnR>
                      <a:noFill/>
                    </a:lnR>
                    <a:lnT>
                      <a:noFill/>
                    </a:lnT>
                    <a:lnB>
                      <a:noFill/>
                    </a:lnB>
                    <a:solidFill>
                      <a:srgbClr val="EBF1E9"/>
                    </a:solidFill>
                  </a:tcPr>
                </a:tc>
                <a:extLst>
                  <a:ext uri="{0D108BD9-81ED-4DB2-BD59-A6C34878D82A}">
                    <a16:rowId xmlns:a16="http://schemas.microsoft.com/office/drawing/2014/main" val="2456857895"/>
                  </a:ext>
                </a:extLst>
              </a:tr>
              <a:tr h="186541">
                <a:tc>
                  <a:txBody>
                    <a:bodyPr/>
                    <a:lstStyle/>
                    <a:p>
                      <a:pPr algn="l" rtl="0" fontAlgn="b"/>
                      <a:r>
                        <a:rPr lang="es-CO" sz="1200" b="1" i="0" u="none" strike="noStrike" dirty="0">
                          <a:solidFill>
                            <a:srgbClr val="203864"/>
                          </a:solidFill>
                          <a:effectLst/>
                          <a:latin typeface="Calibri" panose="020F0502020204030204" pitchFamily="34" charset="0"/>
                        </a:rPr>
                        <a:t>Usme</a:t>
                      </a:r>
                    </a:p>
                  </a:txBody>
                  <a:tcPr marL="7940" marR="7940" marT="7940" marB="0" anchor="b">
                    <a:lnL>
                      <a:noFill/>
                    </a:lnL>
                    <a:lnR>
                      <a:noFill/>
                    </a:lnR>
                    <a:lnT>
                      <a:noFill/>
                    </a:lnT>
                    <a:lnB>
                      <a:noFill/>
                    </a:lnB>
                  </a:tcP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396</a:t>
                      </a:r>
                    </a:p>
                  </a:txBody>
                  <a:tcPr marL="9525" marR="9525" marT="9525" marB="0" anchor="ctr">
                    <a:lnL>
                      <a:noFill/>
                    </a:lnL>
                    <a:lnR>
                      <a:noFill/>
                    </a:lnR>
                    <a:lnT>
                      <a:noFill/>
                    </a:lnT>
                    <a:lnB>
                      <a:noFill/>
                    </a:lnB>
                  </a:tcP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402</a:t>
                      </a:r>
                    </a:p>
                  </a:txBody>
                  <a:tcPr marL="9525" marR="9525" marT="9525" marB="0" anchor="ctr">
                    <a:lnL>
                      <a:noFill/>
                    </a:lnL>
                    <a:lnR>
                      <a:noFill/>
                    </a:lnR>
                    <a:lnT>
                      <a:noFill/>
                    </a:lnT>
                    <a:lnB>
                      <a:noFill/>
                    </a:lnB>
                  </a:tcP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819</a:t>
                      </a:r>
                    </a:p>
                  </a:txBody>
                  <a:tcPr marL="9525" marR="9525" marT="9525" marB="0" anchor="ctr">
                    <a:lnL>
                      <a:noFill/>
                    </a:lnL>
                    <a:lnR>
                      <a:noFill/>
                    </a:lnR>
                    <a:lnT>
                      <a:noFill/>
                    </a:lnT>
                    <a:lnB>
                      <a:noFill/>
                    </a:lnB>
                  </a:tcP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1.617</a:t>
                      </a:r>
                    </a:p>
                  </a:txBody>
                  <a:tcPr marL="9525" marR="9525" marT="9525" marB="0" anchor="ctr">
                    <a:lnL>
                      <a:noFill/>
                    </a:lnL>
                    <a:lnR>
                      <a:noFill/>
                    </a:lnR>
                    <a:lnT>
                      <a:noFill/>
                    </a:lnT>
                    <a:lnB>
                      <a:noFill/>
                    </a:lnB>
                  </a:tcPr>
                </a:tc>
                <a:extLst>
                  <a:ext uri="{0D108BD9-81ED-4DB2-BD59-A6C34878D82A}">
                    <a16:rowId xmlns:a16="http://schemas.microsoft.com/office/drawing/2014/main" val="2155479813"/>
                  </a:ext>
                </a:extLst>
              </a:tr>
              <a:tr h="126038">
                <a:tc>
                  <a:txBody>
                    <a:bodyPr/>
                    <a:lstStyle/>
                    <a:p>
                      <a:pPr algn="ctr" rtl="0" fontAlgn="b"/>
                      <a:r>
                        <a:rPr lang="es-CO" sz="1200" b="1" i="0" u="none" strike="noStrike" dirty="0">
                          <a:solidFill>
                            <a:srgbClr val="203864"/>
                          </a:solidFill>
                          <a:effectLst/>
                          <a:latin typeface="Calibri" panose="020F0502020204030204" pitchFamily="34" charset="0"/>
                        </a:rPr>
                        <a:t>TOTAL</a:t>
                      </a:r>
                    </a:p>
                  </a:txBody>
                  <a:tcPr marL="7940" marR="7940" marT="7940" marB="0" anchor="b">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15.304</a:t>
                      </a:r>
                    </a:p>
                  </a:txBody>
                  <a:tcPr marL="9525" marR="9525" marT="9525"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19.885</a:t>
                      </a:r>
                    </a:p>
                  </a:txBody>
                  <a:tcPr marL="9525" marR="9525" marT="9525"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19.511</a:t>
                      </a:r>
                    </a:p>
                  </a:txBody>
                  <a:tcPr marL="9525" marR="9525" marT="9525"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b"/>
                      <a:r>
                        <a:rPr lang="es-CO" sz="1200" b="1" i="0" u="none" strike="noStrike" dirty="0">
                          <a:solidFill>
                            <a:srgbClr val="203864"/>
                          </a:solidFill>
                          <a:effectLst/>
                          <a:latin typeface="Calibri" panose="020F0502020204030204" pitchFamily="34" charset="0"/>
                        </a:rPr>
                        <a:t>54.700</a:t>
                      </a:r>
                    </a:p>
                  </a:txBody>
                  <a:tcPr marL="9525" marR="9525" marT="9525" marB="0" anchor="b">
                    <a:lnL>
                      <a:noFill/>
                    </a:lnL>
                    <a:lnR>
                      <a:noFill/>
                    </a:lnR>
                    <a:lnT>
                      <a:noFill/>
                    </a:lnT>
                    <a:lnB w="12700" cap="flat" cmpd="sng" algn="ctr">
                      <a:solidFill>
                        <a:srgbClr val="70AD47"/>
                      </a:solidFill>
                      <a:prstDash val="solid"/>
                      <a:round/>
                      <a:headEnd type="none" w="med" len="med"/>
                      <a:tailEnd type="none" w="med" len="med"/>
                    </a:lnB>
                    <a:solidFill>
                      <a:srgbClr val="EBF1E9"/>
                    </a:solidFill>
                  </a:tcPr>
                </a:tc>
                <a:extLst>
                  <a:ext uri="{0D108BD9-81ED-4DB2-BD59-A6C34878D82A}">
                    <a16:rowId xmlns:a16="http://schemas.microsoft.com/office/drawing/2014/main" val="4033546578"/>
                  </a:ext>
                </a:extLst>
              </a:tr>
            </a:tbl>
          </a:graphicData>
        </a:graphic>
      </p:graphicFrame>
    </p:spTree>
    <p:extLst>
      <p:ext uri="{BB962C8B-B14F-4D97-AF65-F5344CB8AC3E}">
        <p14:creationId xmlns:p14="http://schemas.microsoft.com/office/powerpoint/2010/main" val="3888107432"/>
      </p:ext>
    </p:extLst>
  </p:cSld>
  <p:clrMapOvr>
    <a:masterClrMapping/>
  </p:clrMapOvr>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5" name="Conector recto 4">
            <a:extLst>
              <a:ext uri="{FF2B5EF4-FFF2-40B4-BE49-F238E27FC236}">
                <a16:creationId xmlns:a16="http://schemas.microsoft.com/office/drawing/2014/main" id="{D4502295-7C5B-4FFD-B638-93EEC95F2A27}"/>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9" name="Gráfico 3" descr="Usuarios">
            <a:extLst>
              <a:ext uri="{FF2B5EF4-FFF2-40B4-BE49-F238E27FC236}">
                <a16:creationId xmlns:a16="http://schemas.microsoft.com/office/drawing/2014/main" id="{51CA8675-2182-4860-A721-6E25C5FAE871}"/>
              </a:ext>
            </a:extLst>
          </p:cNvPr>
          <p:cNvPicPr>
            <a:picLocks noChangeAspect="1"/>
          </p:cNvPicPr>
          <p:nvPr/>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00093" y="183947"/>
            <a:ext cx="929739" cy="929739"/>
          </a:xfrm>
          <a:prstGeom prst="rect">
            <a:avLst/>
          </a:prstGeom>
        </p:spPr>
      </p:pic>
      <p:sp>
        <p:nvSpPr>
          <p:cNvPr id="10" name="CuadroTexto 5">
            <a:extLst>
              <a:ext uri="{FF2B5EF4-FFF2-40B4-BE49-F238E27FC236}">
                <a16:creationId xmlns:a16="http://schemas.microsoft.com/office/drawing/2014/main" id="{79CA2A3B-7101-4E4C-972D-39F8CB0B9794}"/>
              </a:ext>
            </a:extLst>
          </p:cNvPr>
          <p:cNvSpPr txBox="1"/>
          <p:nvPr/>
        </p:nvSpPr>
        <p:spPr>
          <a:xfrm>
            <a:off x="564963" y="183947"/>
            <a:ext cx="12102353" cy="861774"/>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sz="3500" kern="0" dirty="0">
                <a:solidFill>
                  <a:schemeClr val="accent1">
                    <a:lumMod val="50000"/>
                  </a:schemeClr>
                </a:solidFill>
              </a:rPr>
              <a:t>CAMPAÑAS CULTURA CIUDADANA - APROVECHAMIENTO</a:t>
            </a:r>
          </a:p>
          <a:p>
            <a:pPr lvl="1"/>
            <a:r>
              <a:rPr lang="es-CO" sz="1400" b="0" dirty="0">
                <a:solidFill>
                  <a:schemeClr val="accent1">
                    <a:lumMod val="50000"/>
                  </a:schemeClr>
                </a:solidFill>
              </a:rPr>
              <a:t>Así va  la socialización y sensibilización del Esquema de Aseo con las comunidades</a:t>
            </a:r>
            <a:endParaRPr lang="es-CO" sz="3200" kern="0" dirty="0">
              <a:solidFill>
                <a:schemeClr val="accent1">
                  <a:lumMod val="50000"/>
                </a:schemeClr>
              </a:solidFill>
            </a:endParaRPr>
          </a:p>
        </p:txBody>
      </p:sp>
      <p:graphicFrame>
        <p:nvGraphicFramePr>
          <p:cNvPr id="8" name="12 Tabla">
            <a:extLst>
              <a:ext uri="{FF2B5EF4-FFF2-40B4-BE49-F238E27FC236}">
                <a16:creationId xmlns:a16="http://schemas.microsoft.com/office/drawing/2014/main" id="{A5BEAAFC-FA2E-4912-9208-9FB748500BCA}"/>
              </a:ext>
            </a:extLst>
          </p:cNvPr>
          <p:cNvGraphicFramePr>
            <a:graphicFrameLocks noGrp="1"/>
          </p:cNvGraphicFramePr>
          <p:nvPr/>
        </p:nvGraphicFramePr>
        <p:xfrm>
          <a:off x="1985745" y="1485399"/>
          <a:ext cx="8444130" cy="5188654"/>
        </p:xfrm>
        <a:graphic>
          <a:graphicData uri="http://schemas.openxmlformats.org/drawingml/2006/table">
            <a:tbl>
              <a:tblPr firstRow="1" firstCol="1" bandRow="1">
                <a:tableStyleId>{68D230F3-CF80-4859-8CE7-A43EE81993B5}</a:tableStyleId>
              </a:tblPr>
              <a:tblGrid>
                <a:gridCol w="1352240">
                  <a:extLst>
                    <a:ext uri="{9D8B030D-6E8A-4147-A177-3AD203B41FA5}">
                      <a16:colId xmlns:a16="http://schemas.microsoft.com/office/drawing/2014/main" val="20000"/>
                    </a:ext>
                  </a:extLst>
                </a:gridCol>
                <a:gridCol w="1452282">
                  <a:extLst>
                    <a:ext uri="{9D8B030D-6E8A-4147-A177-3AD203B41FA5}">
                      <a16:colId xmlns:a16="http://schemas.microsoft.com/office/drawing/2014/main" val="20002"/>
                    </a:ext>
                  </a:extLst>
                </a:gridCol>
                <a:gridCol w="1561681">
                  <a:extLst>
                    <a:ext uri="{9D8B030D-6E8A-4147-A177-3AD203B41FA5}">
                      <a16:colId xmlns:a16="http://schemas.microsoft.com/office/drawing/2014/main" val="20003"/>
                    </a:ext>
                  </a:extLst>
                </a:gridCol>
                <a:gridCol w="1640896">
                  <a:extLst>
                    <a:ext uri="{9D8B030D-6E8A-4147-A177-3AD203B41FA5}">
                      <a16:colId xmlns:a16="http://schemas.microsoft.com/office/drawing/2014/main" val="1581033583"/>
                    </a:ext>
                  </a:extLst>
                </a:gridCol>
                <a:gridCol w="1513106">
                  <a:extLst>
                    <a:ext uri="{9D8B030D-6E8A-4147-A177-3AD203B41FA5}">
                      <a16:colId xmlns:a16="http://schemas.microsoft.com/office/drawing/2014/main" val="2076764876"/>
                    </a:ext>
                  </a:extLst>
                </a:gridCol>
                <a:gridCol w="923925">
                  <a:extLst>
                    <a:ext uri="{9D8B030D-6E8A-4147-A177-3AD203B41FA5}">
                      <a16:colId xmlns:a16="http://schemas.microsoft.com/office/drawing/2014/main" val="20004"/>
                    </a:ext>
                  </a:extLst>
                </a:gridCol>
              </a:tblGrid>
              <a:tr h="572211">
                <a:tc>
                  <a:txBody>
                    <a:bodyPr/>
                    <a:lstStyle/>
                    <a:p>
                      <a:pPr marL="0" algn="ctr" defTabSz="914400" rtl="0" eaLnBrk="1" fontAlgn="b" latinLnBrk="0" hangingPunct="1"/>
                      <a:r>
                        <a:rPr lang="es-CO" sz="1200" u="none" strike="noStrike" kern="1200" dirty="0">
                          <a:solidFill>
                            <a:schemeClr val="accent1">
                              <a:lumMod val="50000"/>
                            </a:schemeClr>
                          </a:solidFill>
                          <a:effectLst/>
                        </a:rPr>
                        <a:t>LOCALIDAD</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1" u="none" strike="noStrike" kern="1200" dirty="0">
                          <a:solidFill>
                            <a:schemeClr val="accent1">
                              <a:lumMod val="50000"/>
                            </a:schemeClr>
                          </a:solidFill>
                          <a:effectLst/>
                          <a:latin typeface="+mn-lt"/>
                          <a:ea typeface="+mn-ea"/>
                          <a:cs typeface="+mn-cs"/>
                        </a:rPr>
                        <a:t>TOTAL ACTIVIDADES</a:t>
                      </a:r>
                    </a:p>
                    <a:p>
                      <a:pPr marL="0" algn="ctr" defTabSz="914400" rtl="0" eaLnBrk="1" fontAlgn="b" latinLnBrk="0" hangingPunct="1"/>
                      <a:r>
                        <a:rPr lang="es-CO" sz="1200" b="1" u="none" strike="noStrike" kern="1200" dirty="0">
                          <a:solidFill>
                            <a:schemeClr val="accent1">
                              <a:lumMod val="50000"/>
                            </a:schemeClr>
                          </a:solidFill>
                          <a:effectLst/>
                          <a:latin typeface="+mn-lt"/>
                          <a:ea typeface="+mn-ea"/>
                          <a:cs typeface="+mn-cs"/>
                        </a:rPr>
                        <a:t>2018 A DIC 2021</a:t>
                      </a:r>
                    </a:p>
                  </a:txBody>
                  <a:tcPr marL="0" marR="0" marT="0" marB="0" anchor="ctr"/>
                </a:tc>
                <a:tc>
                  <a:txBody>
                    <a:bodyPr/>
                    <a:lstStyle/>
                    <a:p>
                      <a:pPr marL="0" algn="ctr" defTabSz="914400" rtl="0" eaLnBrk="1" fontAlgn="b" latinLnBrk="0" hangingPunct="1"/>
                      <a:r>
                        <a:rPr lang="es-MX" sz="1200" b="1" u="none" strike="noStrike" kern="1200" dirty="0">
                          <a:solidFill>
                            <a:schemeClr val="accent1">
                              <a:lumMod val="50000"/>
                            </a:schemeClr>
                          </a:solidFill>
                          <a:effectLst/>
                          <a:latin typeface="+mn-lt"/>
                          <a:ea typeface="+mn-ea"/>
                          <a:cs typeface="+mn-cs"/>
                        </a:rPr>
                        <a:t>TOTAL ACTIVIDADES </a:t>
                      </a:r>
                    </a:p>
                    <a:p>
                      <a:pPr marL="0" algn="ctr" defTabSz="914400" rtl="0" eaLnBrk="1" fontAlgn="b" latinLnBrk="0" hangingPunct="1"/>
                      <a:r>
                        <a:rPr lang="es-MX" sz="1200" b="1" u="none" strike="noStrike" kern="1200" dirty="0">
                          <a:solidFill>
                            <a:schemeClr val="accent1">
                              <a:lumMod val="50000"/>
                            </a:schemeClr>
                          </a:solidFill>
                          <a:effectLst/>
                          <a:latin typeface="+mn-lt"/>
                          <a:ea typeface="+mn-ea"/>
                          <a:cs typeface="+mn-cs"/>
                        </a:rPr>
                        <a:t>ENE A DIC 2022</a:t>
                      </a:r>
                      <a:endParaRPr lang="es-CO" sz="1200" b="1" u="none" strike="noStrike" kern="1200" dirty="0">
                        <a:solidFill>
                          <a:schemeClr val="accent1">
                            <a:lumMod val="50000"/>
                          </a:schemeClr>
                        </a:solidFill>
                        <a:effectLst/>
                        <a:latin typeface="+mn-lt"/>
                        <a:ea typeface="+mn-ea"/>
                        <a:cs typeface="+mn-cs"/>
                      </a:endParaRPr>
                    </a:p>
                  </a:txBody>
                  <a:tcPr marL="0" marR="0" marT="0" marB="0" anchor="ctr"/>
                </a:tc>
                <a:tc>
                  <a:txBody>
                    <a:bodyPr/>
                    <a:lstStyle/>
                    <a:p>
                      <a:pPr marL="0" algn="ctr" defTabSz="914400" rtl="0" eaLnBrk="1" fontAlgn="b" latinLnBrk="0" hangingPunct="1"/>
                      <a:r>
                        <a:rPr lang="es-MX" sz="1200" b="1" u="none" strike="noStrike" kern="1200" dirty="0">
                          <a:solidFill>
                            <a:schemeClr val="accent1">
                              <a:lumMod val="50000"/>
                            </a:schemeClr>
                          </a:solidFill>
                          <a:effectLst/>
                          <a:latin typeface="+mn-lt"/>
                          <a:ea typeface="+mn-ea"/>
                          <a:cs typeface="+mn-cs"/>
                        </a:rPr>
                        <a:t>TOTAL ACTIVIDADES </a:t>
                      </a:r>
                    </a:p>
                    <a:p>
                      <a:pPr marL="0" algn="ctr" defTabSz="914400" rtl="0" eaLnBrk="1" fontAlgn="b" latinLnBrk="0" hangingPunct="1"/>
                      <a:r>
                        <a:rPr lang="es-MX" sz="1200" b="1" u="none" strike="noStrike" kern="1200" dirty="0">
                          <a:solidFill>
                            <a:schemeClr val="accent1">
                              <a:lumMod val="50000"/>
                            </a:schemeClr>
                          </a:solidFill>
                          <a:effectLst/>
                          <a:latin typeface="+mn-lt"/>
                          <a:ea typeface="+mn-ea"/>
                          <a:cs typeface="+mn-cs"/>
                        </a:rPr>
                        <a:t>FEB – DIC 2023</a:t>
                      </a:r>
                      <a:endParaRPr lang="es-CO" sz="1200" b="1" u="none" strike="noStrike" kern="1200" dirty="0">
                        <a:solidFill>
                          <a:schemeClr val="accent1">
                            <a:lumMod val="50000"/>
                          </a:schemeClr>
                        </a:solidFill>
                        <a:effectLst/>
                        <a:latin typeface="+mn-lt"/>
                        <a:ea typeface="+mn-ea"/>
                        <a:cs typeface="+mn-cs"/>
                      </a:endParaRPr>
                    </a:p>
                  </a:txBody>
                  <a:tcPr marL="0" marR="0" marT="0" marB="0" anchor="ctr"/>
                </a:tc>
                <a:tc>
                  <a:txBody>
                    <a:bodyPr/>
                    <a:lstStyle/>
                    <a:p>
                      <a:pPr marL="0" algn="ctr" defTabSz="914400" rtl="0" eaLnBrk="1" fontAlgn="b" latinLnBrk="0" hangingPunct="1"/>
                      <a:r>
                        <a:rPr lang="es-MX" sz="1200" b="1" u="none" strike="noStrike" kern="1200" dirty="0">
                          <a:solidFill>
                            <a:schemeClr val="accent1">
                              <a:lumMod val="50000"/>
                            </a:schemeClr>
                          </a:solidFill>
                          <a:effectLst/>
                          <a:latin typeface="+mn-lt"/>
                          <a:ea typeface="+mn-ea"/>
                          <a:cs typeface="+mn-cs"/>
                        </a:rPr>
                        <a:t>TOTAL ACTIVIDADES </a:t>
                      </a:r>
                    </a:p>
                    <a:p>
                      <a:pPr marL="0" algn="ctr" defTabSz="914400" rtl="0" eaLnBrk="1" fontAlgn="b" latinLnBrk="0" hangingPunct="1"/>
                      <a:r>
                        <a:rPr lang="es-MX" sz="1200" b="1" i="0" u="none" strike="noStrike" dirty="0">
                          <a:solidFill>
                            <a:srgbClr val="203864"/>
                          </a:solidFill>
                          <a:effectLst/>
                          <a:latin typeface="Calibri" panose="020F0502020204030204" pitchFamily="34" charset="0"/>
                        </a:rPr>
                        <a:t>ENERO – MARZO 2024</a:t>
                      </a:r>
                      <a:endParaRPr lang="es-CO" sz="1200" b="1" u="none" strike="noStrike" kern="1200" dirty="0">
                        <a:solidFill>
                          <a:schemeClr val="accent1">
                            <a:lumMod val="50000"/>
                          </a:schemeClr>
                        </a:solidFill>
                        <a:effectLst/>
                        <a:latin typeface="+mn-lt"/>
                        <a:ea typeface="+mn-ea"/>
                        <a:cs typeface="+mn-cs"/>
                      </a:endParaRPr>
                    </a:p>
                  </a:txBody>
                  <a:tcPr marL="0" marR="0" marT="0" marB="0" anchor="ctr"/>
                </a:tc>
                <a:tc>
                  <a:txBody>
                    <a:bodyPr/>
                    <a:lstStyle/>
                    <a:p>
                      <a:pPr marL="0" algn="ctr" defTabSz="914400" rtl="0" eaLnBrk="1" fontAlgn="b" latinLnBrk="0" hangingPunct="1"/>
                      <a:r>
                        <a:rPr lang="es-CO" sz="1200" b="1" u="none" strike="noStrike" kern="1200" dirty="0">
                          <a:solidFill>
                            <a:schemeClr val="accent1">
                              <a:lumMod val="50000"/>
                            </a:schemeClr>
                          </a:solidFill>
                          <a:effectLst/>
                          <a:latin typeface="+mn-lt"/>
                          <a:ea typeface="+mn-ea"/>
                          <a:cs typeface="+mn-cs"/>
                        </a:rPr>
                        <a:t>TOTAL</a:t>
                      </a:r>
                    </a:p>
                  </a:txBody>
                  <a:tcPr marL="0" marR="0" marT="0" marB="0" anchor="ctr"/>
                </a:tc>
                <a:extLst>
                  <a:ext uri="{0D108BD9-81ED-4DB2-BD59-A6C34878D82A}">
                    <a16:rowId xmlns:a16="http://schemas.microsoft.com/office/drawing/2014/main" val="10000"/>
                  </a:ext>
                </a:extLst>
              </a:tr>
              <a:tr h="256367">
                <a:tc>
                  <a:txBody>
                    <a:bodyPr/>
                    <a:lstStyle/>
                    <a:p>
                      <a:pPr marL="0" algn="l" defTabSz="914400" rtl="0" eaLnBrk="1" fontAlgn="b" latinLnBrk="0" hangingPunct="1"/>
                      <a:r>
                        <a:rPr lang="es-CO" sz="1200" u="none" strike="noStrike" kern="1200" dirty="0">
                          <a:solidFill>
                            <a:schemeClr val="accent1">
                              <a:lumMod val="50000"/>
                            </a:schemeClr>
                          </a:solidFill>
                          <a:effectLst/>
                        </a:rPr>
                        <a:t>Antonio Nariño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32</a:t>
                      </a:r>
                    </a:p>
                  </a:txBody>
                  <a:tcPr marL="9525" marR="9525" marT="9525" marB="0" anchor="ctr"/>
                </a:tc>
                <a:tc>
                  <a:txBody>
                    <a:bodyPr/>
                    <a:lstStyle/>
                    <a:p>
                      <a:pPr marL="0" algn="ctr" defTabSz="914400" rtl="0" eaLnBrk="1" fontAlgn="b" latinLnBrk="0" hangingPunct="1"/>
                      <a:r>
                        <a:rPr lang="es-MX" sz="1200" b="0" i="0" u="none" strike="noStrike" kern="1200" dirty="0">
                          <a:solidFill>
                            <a:srgbClr val="203864"/>
                          </a:solidFill>
                          <a:effectLst/>
                          <a:latin typeface="Calibri" panose="020F0502020204030204" pitchFamily="34" charset="0"/>
                          <a:ea typeface="+mn-ea"/>
                          <a:cs typeface="+mn-cs"/>
                        </a:rPr>
                        <a:t>11</a:t>
                      </a:r>
                      <a:endParaRPr lang="es-CO" sz="1200" b="0" i="0" u="none" strike="noStrike" kern="1200" dirty="0">
                        <a:solidFill>
                          <a:srgbClr val="203864"/>
                        </a:solidFill>
                        <a:effectLst/>
                        <a:latin typeface="Calibri" panose="020F0502020204030204" pitchFamily="34" charset="0"/>
                        <a:ea typeface="+mn-ea"/>
                        <a:cs typeface="+mn-cs"/>
                      </a:endParaRP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56</a:t>
                      </a:r>
                    </a:p>
                  </a:txBody>
                  <a:tcPr marL="9525" marR="9525" marT="9525" marB="0" anchor="ctr"/>
                </a:tc>
                <a:extLst>
                  <a:ext uri="{0D108BD9-81ED-4DB2-BD59-A6C34878D82A}">
                    <a16:rowId xmlns:a16="http://schemas.microsoft.com/office/drawing/2014/main" val="10001"/>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Barrios Unidos</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99</a:t>
                      </a:r>
                    </a:p>
                  </a:txBody>
                  <a:tcPr marL="9525" marR="9525" marT="9525" marB="0" anchor="ctr"/>
                </a:tc>
                <a:tc>
                  <a:txBody>
                    <a:bodyPr/>
                    <a:lstStyle/>
                    <a:p>
                      <a:pPr marL="0" algn="ctr" defTabSz="914400" rtl="0" eaLnBrk="1" fontAlgn="b" latinLnBrk="0" hangingPunct="1"/>
                      <a:r>
                        <a:rPr lang="es-MX" sz="1200" b="0" i="0" u="none" strike="noStrike" kern="1200" dirty="0">
                          <a:solidFill>
                            <a:srgbClr val="203864"/>
                          </a:solidFill>
                          <a:effectLst/>
                          <a:latin typeface="Calibri" panose="020F0502020204030204" pitchFamily="34" charset="0"/>
                          <a:ea typeface="+mn-ea"/>
                          <a:cs typeface="+mn-cs"/>
                        </a:rPr>
                        <a:t>26</a:t>
                      </a:r>
                      <a:endParaRPr lang="es-CO" sz="1200" b="0" i="0" u="none" strike="noStrike" kern="1200" dirty="0">
                        <a:solidFill>
                          <a:srgbClr val="203864"/>
                        </a:solidFill>
                        <a:effectLst/>
                        <a:latin typeface="Calibri" panose="020F0502020204030204" pitchFamily="34" charset="0"/>
                        <a:ea typeface="+mn-ea"/>
                        <a:cs typeface="+mn-cs"/>
                      </a:endParaRP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36</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algn="ctr" rtl="0" fontAlgn="b"/>
                      <a:r>
                        <a:rPr lang="es-CO" sz="1200" b="1" i="0" u="none" strike="noStrike">
                          <a:solidFill>
                            <a:srgbClr val="203864"/>
                          </a:solidFill>
                          <a:effectLst/>
                          <a:latin typeface="Calibri" panose="020F0502020204030204" pitchFamily="34" charset="0"/>
                        </a:rPr>
                        <a:t>161</a:t>
                      </a:r>
                    </a:p>
                  </a:txBody>
                  <a:tcPr marL="9525" marR="9525" marT="9525" marB="0" anchor="ctr"/>
                </a:tc>
                <a:extLst>
                  <a:ext uri="{0D108BD9-81ED-4DB2-BD59-A6C34878D82A}">
                    <a16:rowId xmlns:a16="http://schemas.microsoft.com/office/drawing/2014/main" val="10002"/>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Bosa</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27</a:t>
                      </a:r>
                    </a:p>
                  </a:txBody>
                  <a:tcPr marL="9525" marR="9525" marT="9525" marB="0" anchor="ctr"/>
                </a:tc>
                <a:tc>
                  <a:txBody>
                    <a:bodyPr/>
                    <a:lstStyle/>
                    <a:p>
                      <a:pPr marL="0" algn="ctr" defTabSz="914400" rtl="0" eaLnBrk="1" fontAlgn="b" latinLnBrk="0" hangingPunct="1"/>
                      <a:r>
                        <a:rPr lang="es-MX" sz="1200" b="0" i="0" u="none" strike="noStrike" kern="1200" dirty="0">
                          <a:solidFill>
                            <a:srgbClr val="203864"/>
                          </a:solidFill>
                          <a:effectLst/>
                          <a:latin typeface="Calibri" panose="020F0502020204030204" pitchFamily="34" charset="0"/>
                          <a:ea typeface="+mn-ea"/>
                          <a:cs typeface="+mn-cs"/>
                        </a:rPr>
                        <a:t>11</a:t>
                      </a:r>
                      <a:endParaRPr lang="es-CO" sz="1200" b="0" i="0" u="none" strike="noStrike" kern="1200" dirty="0">
                        <a:solidFill>
                          <a:srgbClr val="203864"/>
                        </a:solidFill>
                        <a:effectLst/>
                        <a:latin typeface="Calibri" panose="020F0502020204030204" pitchFamily="34" charset="0"/>
                        <a:ea typeface="+mn-ea"/>
                        <a:cs typeface="+mn-cs"/>
                      </a:endParaRP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a:t>
                      </a:r>
                    </a:p>
                  </a:txBody>
                  <a:tcPr marL="9525" marR="9525" marT="9525" marB="0" anchor="ctr"/>
                </a:tc>
                <a:tc>
                  <a:txBody>
                    <a:bodyPr/>
                    <a:lstStyle/>
                    <a:p>
                      <a:pPr algn="ctr" rtl="0" fontAlgn="b"/>
                      <a:r>
                        <a:rPr lang="es-CO" sz="1200" b="1" i="0" u="none" strike="noStrike">
                          <a:solidFill>
                            <a:srgbClr val="203864"/>
                          </a:solidFill>
                          <a:effectLst/>
                          <a:latin typeface="Calibri" panose="020F0502020204030204" pitchFamily="34" charset="0"/>
                        </a:rPr>
                        <a:t>52</a:t>
                      </a:r>
                    </a:p>
                  </a:txBody>
                  <a:tcPr marL="9525" marR="9525" marT="9525" marB="0" anchor="ctr"/>
                </a:tc>
                <a:extLst>
                  <a:ext uri="{0D108BD9-81ED-4DB2-BD59-A6C34878D82A}">
                    <a16:rowId xmlns:a16="http://schemas.microsoft.com/office/drawing/2014/main" val="10003"/>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Candelaria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85</a:t>
                      </a:r>
                    </a:p>
                  </a:txBody>
                  <a:tcPr marL="9525" marR="9525" marT="9525" marB="0" anchor="ctr"/>
                </a:tc>
                <a:tc>
                  <a:txBody>
                    <a:bodyPr/>
                    <a:lstStyle/>
                    <a:p>
                      <a:pPr marL="0" algn="ctr" defTabSz="914400" rtl="0" eaLnBrk="1" fontAlgn="b" latinLnBrk="0" hangingPunct="1"/>
                      <a:r>
                        <a:rPr lang="es-MX" sz="1200" b="0" i="0" u="none" strike="noStrike" kern="1200" dirty="0">
                          <a:solidFill>
                            <a:srgbClr val="203864"/>
                          </a:solidFill>
                          <a:effectLst/>
                          <a:latin typeface="Calibri" panose="020F0502020204030204" pitchFamily="34" charset="0"/>
                          <a:ea typeface="+mn-ea"/>
                          <a:cs typeface="+mn-cs"/>
                        </a:rPr>
                        <a:t>47</a:t>
                      </a:r>
                      <a:endParaRPr lang="es-CO" sz="1200" b="0" i="0" u="none" strike="noStrike" kern="1200" dirty="0">
                        <a:solidFill>
                          <a:srgbClr val="203864"/>
                        </a:solidFill>
                        <a:effectLst/>
                        <a:latin typeface="Calibri" panose="020F0502020204030204" pitchFamily="34" charset="0"/>
                        <a:ea typeface="+mn-ea"/>
                        <a:cs typeface="+mn-cs"/>
                      </a:endParaRP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41</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23</a:t>
                      </a:r>
                    </a:p>
                  </a:txBody>
                  <a:tcPr marL="9525" marR="9525" marT="9525" marB="0" anchor="ctr"/>
                </a:tc>
                <a:tc>
                  <a:txBody>
                    <a:bodyPr/>
                    <a:lstStyle/>
                    <a:p>
                      <a:pPr algn="ctr" rtl="0" fontAlgn="b"/>
                      <a:r>
                        <a:rPr lang="es-CO" sz="1200" b="1" i="0" u="none" strike="noStrike">
                          <a:solidFill>
                            <a:srgbClr val="203864"/>
                          </a:solidFill>
                          <a:effectLst/>
                          <a:latin typeface="Calibri" panose="020F0502020204030204" pitchFamily="34" charset="0"/>
                        </a:rPr>
                        <a:t>196</a:t>
                      </a:r>
                    </a:p>
                  </a:txBody>
                  <a:tcPr marL="9525" marR="9525" marT="9525" marB="0" anchor="ctr"/>
                </a:tc>
                <a:extLst>
                  <a:ext uri="{0D108BD9-81ED-4DB2-BD59-A6C34878D82A}">
                    <a16:rowId xmlns:a16="http://schemas.microsoft.com/office/drawing/2014/main" val="10004"/>
                  </a:ext>
                </a:extLst>
              </a:tr>
              <a:tr h="242845">
                <a:tc>
                  <a:txBody>
                    <a:bodyPr/>
                    <a:lstStyle/>
                    <a:p>
                      <a:pPr marL="0" algn="l" defTabSz="914400" rtl="0" eaLnBrk="1" fontAlgn="b" latinLnBrk="0" hangingPunct="1"/>
                      <a:r>
                        <a:rPr lang="es-CO" sz="1200" u="none" strike="noStrike" kern="1200" dirty="0">
                          <a:solidFill>
                            <a:schemeClr val="accent1">
                              <a:lumMod val="50000"/>
                            </a:schemeClr>
                          </a:solidFill>
                          <a:effectLst/>
                        </a:rPr>
                        <a:t>Chapinero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83</a:t>
                      </a:r>
                    </a:p>
                  </a:txBody>
                  <a:tcPr marL="9525" marR="9525" marT="9525" marB="0" anchor="ctr"/>
                </a:tc>
                <a:tc>
                  <a:txBody>
                    <a:bodyPr/>
                    <a:lstStyle/>
                    <a:p>
                      <a:pPr marL="0" algn="ctr" defTabSz="914400" rtl="0" eaLnBrk="1" fontAlgn="b" latinLnBrk="0" hangingPunct="1"/>
                      <a:r>
                        <a:rPr lang="es-MX" sz="1200" b="0" i="0" u="none" strike="noStrike" kern="1200" dirty="0">
                          <a:solidFill>
                            <a:srgbClr val="203864"/>
                          </a:solidFill>
                          <a:effectLst/>
                          <a:latin typeface="Calibri" panose="020F0502020204030204" pitchFamily="34" charset="0"/>
                          <a:ea typeface="+mn-ea"/>
                          <a:cs typeface="+mn-cs"/>
                        </a:rPr>
                        <a:t>100</a:t>
                      </a:r>
                      <a:endParaRPr lang="es-CO" sz="1200" b="0" i="0" u="none" strike="noStrike" kern="1200" dirty="0">
                        <a:solidFill>
                          <a:srgbClr val="203864"/>
                        </a:solidFill>
                        <a:effectLst/>
                        <a:latin typeface="Calibri" panose="020F0502020204030204" pitchFamily="34" charset="0"/>
                        <a:ea typeface="+mn-ea"/>
                        <a:cs typeface="+mn-cs"/>
                      </a:endParaRP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96</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29</a:t>
                      </a:r>
                    </a:p>
                  </a:txBody>
                  <a:tcPr marL="9525" marR="9525" marT="9525" marB="0" anchor="ctr"/>
                </a:tc>
                <a:tc>
                  <a:txBody>
                    <a:bodyPr/>
                    <a:lstStyle/>
                    <a:p>
                      <a:pPr algn="ctr" rtl="0" fontAlgn="b"/>
                      <a:r>
                        <a:rPr lang="es-CO" sz="1200" b="1" i="0" u="none" strike="noStrike">
                          <a:solidFill>
                            <a:srgbClr val="203864"/>
                          </a:solidFill>
                          <a:effectLst/>
                          <a:latin typeface="Calibri" panose="020F0502020204030204" pitchFamily="34" charset="0"/>
                        </a:rPr>
                        <a:t>308</a:t>
                      </a:r>
                    </a:p>
                  </a:txBody>
                  <a:tcPr marL="9525" marR="9525" marT="9525" marB="0" anchor="ctr"/>
                </a:tc>
                <a:extLst>
                  <a:ext uri="{0D108BD9-81ED-4DB2-BD59-A6C34878D82A}">
                    <a16:rowId xmlns:a16="http://schemas.microsoft.com/office/drawing/2014/main" val="10005"/>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Ciudad Bolívar</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32</a:t>
                      </a:r>
                    </a:p>
                  </a:txBody>
                  <a:tcPr marL="9525" marR="9525" marT="9525" marB="0" anchor="ctr"/>
                </a:tc>
                <a:tc>
                  <a:txBody>
                    <a:bodyPr/>
                    <a:lstStyle/>
                    <a:p>
                      <a:pPr marL="0" algn="ctr" defTabSz="914400" rtl="0" eaLnBrk="1" fontAlgn="b" latinLnBrk="0" hangingPunct="1"/>
                      <a:r>
                        <a:rPr lang="es-MX" sz="1200" b="0" i="0" u="none" strike="noStrike" kern="1200" dirty="0">
                          <a:solidFill>
                            <a:srgbClr val="203864"/>
                          </a:solidFill>
                          <a:effectLst/>
                          <a:latin typeface="Calibri" panose="020F0502020204030204" pitchFamily="34" charset="0"/>
                          <a:ea typeface="+mn-ea"/>
                          <a:cs typeface="+mn-cs"/>
                        </a:rPr>
                        <a:t>11</a:t>
                      </a:r>
                      <a:endParaRPr lang="es-CO" sz="1200" b="0" i="0" u="none" strike="noStrike" kern="1200" dirty="0">
                        <a:solidFill>
                          <a:srgbClr val="203864"/>
                        </a:solidFill>
                        <a:effectLst/>
                        <a:latin typeface="Calibri" panose="020F0502020204030204" pitchFamily="34" charset="0"/>
                        <a:ea typeface="+mn-ea"/>
                        <a:cs typeface="+mn-cs"/>
                      </a:endParaRP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57</a:t>
                      </a:r>
                    </a:p>
                  </a:txBody>
                  <a:tcPr marL="9525" marR="9525" marT="9525" marB="0" anchor="ctr"/>
                </a:tc>
                <a:extLst>
                  <a:ext uri="{0D108BD9-81ED-4DB2-BD59-A6C34878D82A}">
                    <a16:rowId xmlns:a16="http://schemas.microsoft.com/office/drawing/2014/main" val="10006"/>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Engativá</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343</a:t>
                      </a:r>
                    </a:p>
                  </a:txBody>
                  <a:tcPr marL="9525" marR="9525" marT="9525" marB="0" anchor="ctr"/>
                </a:tc>
                <a:tc>
                  <a:txBody>
                    <a:bodyPr/>
                    <a:lstStyle/>
                    <a:p>
                      <a:pPr marL="0" algn="ctr" defTabSz="914400" rtl="0" eaLnBrk="1" fontAlgn="b" latinLnBrk="0" hangingPunct="1"/>
                      <a:r>
                        <a:rPr lang="es-MX" sz="1200" b="0" i="0" u="none" strike="noStrike" kern="1200" dirty="0">
                          <a:solidFill>
                            <a:srgbClr val="203864"/>
                          </a:solidFill>
                          <a:effectLst/>
                          <a:latin typeface="Calibri" panose="020F0502020204030204" pitchFamily="34" charset="0"/>
                          <a:ea typeface="+mn-ea"/>
                          <a:cs typeface="+mn-cs"/>
                        </a:rPr>
                        <a:t>95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85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10</a:t>
                      </a:r>
                    </a:p>
                  </a:txBody>
                  <a:tcPr marL="9525" marR="9525" marT="9525" marB="0" anchor="ctr"/>
                </a:tc>
                <a:tc>
                  <a:txBody>
                    <a:bodyPr/>
                    <a:lstStyle/>
                    <a:p>
                      <a:pPr algn="ctr" rtl="0" fontAlgn="b"/>
                      <a:r>
                        <a:rPr lang="es-CO" sz="1200" b="1" i="0" u="none" strike="noStrike">
                          <a:solidFill>
                            <a:srgbClr val="203864"/>
                          </a:solidFill>
                          <a:effectLst/>
                          <a:latin typeface="Calibri" panose="020F0502020204030204" pitchFamily="34" charset="0"/>
                        </a:rPr>
                        <a:t>533</a:t>
                      </a:r>
                    </a:p>
                  </a:txBody>
                  <a:tcPr marL="9525" marR="9525" marT="9525" marB="0" anchor="ctr"/>
                </a:tc>
                <a:extLst>
                  <a:ext uri="{0D108BD9-81ED-4DB2-BD59-A6C34878D82A}">
                    <a16:rowId xmlns:a16="http://schemas.microsoft.com/office/drawing/2014/main" val="10007"/>
                  </a:ext>
                </a:extLst>
              </a:tr>
              <a:tr h="209954">
                <a:tc>
                  <a:txBody>
                    <a:bodyPr/>
                    <a:lstStyle/>
                    <a:p>
                      <a:pPr marL="0" algn="l" defTabSz="914400" rtl="0" eaLnBrk="1" fontAlgn="b" latinLnBrk="0" hangingPunct="1"/>
                      <a:r>
                        <a:rPr lang="es-CO" sz="1200" u="none" strike="noStrike" kern="1200" dirty="0">
                          <a:solidFill>
                            <a:schemeClr val="accent1">
                              <a:lumMod val="50000"/>
                            </a:schemeClr>
                          </a:solidFill>
                          <a:effectLst/>
                        </a:rPr>
                        <a:t>Fontibón</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251</a:t>
                      </a:r>
                    </a:p>
                  </a:txBody>
                  <a:tcPr marL="9525" marR="9525" marT="9525" marB="0" anchor="ctr"/>
                </a:tc>
                <a:tc>
                  <a:txBody>
                    <a:bodyPr/>
                    <a:lstStyle/>
                    <a:p>
                      <a:pPr marL="0" algn="ctr" defTabSz="914400" rtl="0" eaLnBrk="1" fontAlgn="b" latinLnBrk="0" hangingPunct="1"/>
                      <a:r>
                        <a:rPr lang="es-MX" sz="1200" b="0" i="0" u="none" strike="noStrike" kern="1200" dirty="0">
                          <a:solidFill>
                            <a:srgbClr val="203864"/>
                          </a:solidFill>
                          <a:effectLst/>
                          <a:latin typeface="Calibri" panose="020F0502020204030204" pitchFamily="34" charset="0"/>
                          <a:ea typeface="+mn-ea"/>
                          <a:cs typeface="+mn-cs"/>
                        </a:rPr>
                        <a:t>75</a:t>
                      </a:r>
                      <a:endParaRPr lang="es-CO" sz="1200" b="0" i="0" u="none" strike="noStrike" kern="1200" dirty="0">
                        <a:solidFill>
                          <a:srgbClr val="203864"/>
                        </a:solidFill>
                        <a:effectLst/>
                        <a:latin typeface="Calibri" panose="020F0502020204030204" pitchFamily="34" charset="0"/>
                        <a:ea typeface="+mn-ea"/>
                        <a:cs typeface="+mn-cs"/>
                      </a:endParaRP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59</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a:t>
                      </a:r>
                    </a:p>
                  </a:txBody>
                  <a:tcPr marL="9525" marR="9525" marT="9525" marB="0" anchor="ctr"/>
                </a:tc>
                <a:tc>
                  <a:txBody>
                    <a:bodyPr/>
                    <a:lstStyle/>
                    <a:p>
                      <a:pPr algn="ctr" rtl="0" fontAlgn="b"/>
                      <a:r>
                        <a:rPr lang="es-CO" sz="1200" b="1" i="0" u="none" strike="noStrike">
                          <a:solidFill>
                            <a:srgbClr val="203864"/>
                          </a:solidFill>
                          <a:effectLst/>
                          <a:latin typeface="Calibri" panose="020F0502020204030204" pitchFamily="34" charset="0"/>
                        </a:rPr>
                        <a:t>387</a:t>
                      </a:r>
                    </a:p>
                  </a:txBody>
                  <a:tcPr marL="9525" marR="9525" marT="9525" marB="0" anchor="ctr"/>
                </a:tc>
                <a:extLst>
                  <a:ext uri="{0D108BD9-81ED-4DB2-BD59-A6C34878D82A}">
                    <a16:rowId xmlns:a16="http://schemas.microsoft.com/office/drawing/2014/main" val="10008"/>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Kennedy</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256</a:t>
                      </a:r>
                    </a:p>
                  </a:txBody>
                  <a:tcPr marL="9525" marR="9525" marT="9525" marB="0" anchor="ctr"/>
                </a:tc>
                <a:tc>
                  <a:txBody>
                    <a:bodyPr/>
                    <a:lstStyle/>
                    <a:p>
                      <a:pPr marL="0" algn="ctr" defTabSz="914400" rtl="0" eaLnBrk="1" fontAlgn="b" latinLnBrk="0" hangingPunct="1"/>
                      <a:r>
                        <a:rPr lang="es-MX" sz="1200" b="0" i="0" u="none" strike="noStrike" kern="1200" dirty="0">
                          <a:solidFill>
                            <a:srgbClr val="203864"/>
                          </a:solidFill>
                          <a:effectLst/>
                          <a:latin typeface="Calibri" panose="020F0502020204030204" pitchFamily="34" charset="0"/>
                          <a:ea typeface="+mn-ea"/>
                          <a:cs typeface="+mn-cs"/>
                        </a:rPr>
                        <a:t>87</a:t>
                      </a:r>
                      <a:endParaRPr lang="es-CO" sz="1200" b="0" i="0" u="none" strike="noStrike" kern="1200" dirty="0">
                        <a:solidFill>
                          <a:srgbClr val="203864"/>
                        </a:solidFill>
                        <a:effectLst/>
                        <a:latin typeface="Calibri" panose="020F0502020204030204" pitchFamily="34" charset="0"/>
                        <a:ea typeface="+mn-ea"/>
                        <a:cs typeface="+mn-cs"/>
                      </a:endParaRP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89</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15</a:t>
                      </a:r>
                    </a:p>
                  </a:txBody>
                  <a:tcPr marL="9525" marR="9525" marT="9525" marB="0" anchor="ctr"/>
                </a:tc>
                <a:tc>
                  <a:txBody>
                    <a:bodyPr/>
                    <a:lstStyle/>
                    <a:p>
                      <a:pPr algn="ctr" rtl="0" fontAlgn="b"/>
                      <a:r>
                        <a:rPr lang="es-CO" sz="1200" b="1" i="0" u="none" strike="noStrike">
                          <a:solidFill>
                            <a:srgbClr val="203864"/>
                          </a:solidFill>
                          <a:effectLst/>
                          <a:latin typeface="Calibri" panose="020F0502020204030204" pitchFamily="34" charset="0"/>
                        </a:rPr>
                        <a:t>447</a:t>
                      </a:r>
                    </a:p>
                  </a:txBody>
                  <a:tcPr marL="9525" marR="9525" marT="9525" marB="0" anchor="ctr"/>
                </a:tc>
                <a:extLst>
                  <a:ext uri="{0D108BD9-81ED-4DB2-BD59-A6C34878D82A}">
                    <a16:rowId xmlns:a16="http://schemas.microsoft.com/office/drawing/2014/main" val="10009"/>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Los Mártires</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28</a:t>
                      </a:r>
                    </a:p>
                  </a:txBody>
                  <a:tcPr marL="9525" marR="9525" marT="9525" marB="0" anchor="ctr"/>
                </a:tc>
                <a:tc>
                  <a:txBody>
                    <a:bodyPr/>
                    <a:lstStyle/>
                    <a:p>
                      <a:pPr marL="0" algn="ctr" defTabSz="914400" rtl="0" eaLnBrk="1" fontAlgn="b" latinLnBrk="0" hangingPunct="1"/>
                      <a:r>
                        <a:rPr lang="es-MX" sz="1200" b="0" i="0" u="none" strike="noStrike" kern="1200" dirty="0">
                          <a:solidFill>
                            <a:srgbClr val="203864"/>
                          </a:solidFill>
                          <a:effectLst/>
                          <a:latin typeface="Calibri" panose="020F0502020204030204" pitchFamily="34" charset="0"/>
                          <a:ea typeface="+mn-ea"/>
                          <a:cs typeface="+mn-cs"/>
                        </a:rPr>
                        <a:t>12</a:t>
                      </a:r>
                      <a:endParaRPr lang="es-CO" sz="1200" b="0" i="0" u="none" strike="noStrike" kern="1200" dirty="0">
                        <a:solidFill>
                          <a:srgbClr val="203864"/>
                        </a:solidFill>
                        <a:effectLst/>
                        <a:latin typeface="Calibri" panose="020F0502020204030204" pitchFamily="34" charset="0"/>
                        <a:ea typeface="+mn-ea"/>
                        <a:cs typeface="+mn-cs"/>
                      </a:endParaRP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a:t>
                      </a:r>
                    </a:p>
                  </a:txBody>
                  <a:tcPr marL="9525" marR="9525" marT="9525" marB="0" anchor="ctr"/>
                </a:tc>
                <a:tc>
                  <a:txBody>
                    <a:bodyPr/>
                    <a:lstStyle/>
                    <a:p>
                      <a:pPr algn="ctr" rtl="0" fontAlgn="b"/>
                      <a:r>
                        <a:rPr lang="es-CO" sz="1200" b="1" i="0" u="none" strike="noStrike">
                          <a:solidFill>
                            <a:srgbClr val="203864"/>
                          </a:solidFill>
                          <a:effectLst/>
                          <a:latin typeface="Calibri" panose="020F0502020204030204" pitchFamily="34" charset="0"/>
                        </a:rPr>
                        <a:t>54</a:t>
                      </a:r>
                    </a:p>
                  </a:txBody>
                  <a:tcPr marL="9525" marR="9525" marT="9525" marB="0" anchor="ctr"/>
                </a:tc>
                <a:extLst>
                  <a:ext uri="{0D108BD9-81ED-4DB2-BD59-A6C34878D82A}">
                    <a16:rowId xmlns:a16="http://schemas.microsoft.com/office/drawing/2014/main" val="10010"/>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Puente Aranda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36</a:t>
                      </a:r>
                    </a:p>
                  </a:txBody>
                  <a:tcPr marL="9525" marR="9525" marT="9525" marB="0" anchor="ctr"/>
                </a:tc>
                <a:tc>
                  <a:txBody>
                    <a:bodyPr/>
                    <a:lstStyle/>
                    <a:p>
                      <a:pPr marL="0" algn="ctr" defTabSz="914400" rtl="0" eaLnBrk="1" fontAlgn="b" latinLnBrk="0" hangingPunct="1"/>
                      <a:r>
                        <a:rPr lang="es-MX" sz="1200" b="0" i="0" u="none" strike="noStrike" kern="1200" dirty="0">
                          <a:solidFill>
                            <a:srgbClr val="203864"/>
                          </a:solidFill>
                          <a:effectLst/>
                          <a:latin typeface="Calibri" panose="020F0502020204030204" pitchFamily="34" charset="0"/>
                          <a:ea typeface="+mn-ea"/>
                          <a:cs typeface="+mn-cs"/>
                        </a:rPr>
                        <a:t>11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a:t>
                      </a:r>
                    </a:p>
                  </a:txBody>
                  <a:tcPr marL="9525" marR="9525" marT="9525" marB="0" anchor="ctr"/>
                </a:tc>
                <a:tc>
                  <a:txBody>
                    <a:bodyPr/>
                    <a:lstStyle/>
                    <a:p>
                      <a:pPr algn="ctr" rtl="0" fontAlgn="b"/>
                      <a:r>
                        <a:rPr lang="es-CO" sz="1200" b="1" i="0" u="none" strike="noStrike">
                          <a:solidFill>
                            <a:srgbClr val="203864"/>
                          </a:solidFill>
                          <a:effectLst/>
                          <a:latin typeface="Calibri" panose="020F0502020204030204" pitchFamily="34" charset="0"/>
                        </a:rPr>
                        <a:t>60</a:t>
                      </a:r>
                    </a:p>
                  </a:txBody>
                  <a:tcPr marL="9525" marR="9525" marT="9525" marB="0" anchor="ctr"/>
                </a:tc>
                <a:extLst>
                  <a:ext uri="{0D108BD9-81ED-4DB2-BD59-A6C34878D82A}">
                    <a16:rowId xmlns:a16="http://schemas.microsoft.com/office/drawing/2014/main" val="10011"/>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Rafael Uribe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37</a:t>
                      </a:r>
                    </a:p>
                  </a:txBody>
                  <a:tcPr marL="9525" marR="9525" marT="9525" marB="0" anchor="ctr"/>
                </a:tc>
                <a:tc>
                  <a:txBody>
                    <a:bodyPr/>
                    <a:lstStyle/>
                    <a:p>
                      <a:pPr marL="0" algn="ctr" defTabSz="914400" rtl="0" eaLnBrk="1" fontAlgn="b" latinLnBrk="0" hangingPunct="1"/>
                      <a:r>
                        <a:rPr lang="es-MX" sz="1200" b="0" i="0" u="none" strike="noStrike" kern="1200" dirty="0">
                          <a:solidFill>
                            <a:srgbClr val="203864"/>
                          </a:solidFill>
                          <a:effectLst/>
                          <a:latin typeface="Calibri" panose="020F0502020204030204" pitchFamily="34" charset="0"/>
                          <a:ea typeface="+mn-ea"/>
                          <a:cs typeface="+mn-cs"/>
                        </a:rPr>
                        <a:t>11</a:t>
                      </a:r>
                      <a:endParaRPr lang="es-CO" sz="1200" b="0" i="0" u="none" strike="noStrike" kern="1200" dirty="0">
                        <a:solidFill>
                          <a:srgbClr val="203864"/>
                        </a:solidFill>
                        <a:effectLst/>
                        <a:latin typeface="Calibri" panose="020F0502020204030204" pitchFamily="34" charset="0"/>
                        <a:ea typeface="+mn-ea"/>
                        <a:cs typeface="+mn-cs"/>
                      </a:endParaRP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a:t>
                      </a:r>
                    </a:p>
                  </a:txBody>
                  <a:tcPr marL="9525" marR="9525" marT="9525" marB="0" anchor="ctr"/>
                </a:tc>
                <a:tc>
                  <a:txBody>
                    <a:bodyPr/>
                    <a:lstStyle/>
                    <a:p>
                      <a:pPr algn="ctr" rtl="0" fontAlgn="b"/>
                      <a:r>
                        <a:rPr lang="es-CO" sz="1200" b="1" i="0" u="none" strike="noStrike">
                          <a:solidFill>
                            <a:srgbClr val="203864"/>
                          </a:solidFill>
                          <a:effectLst/>
                          <a:latin typeface="Calibri" panose="020F0502020204030204" pitchFamily="34" charset="0"/>
                        </a:rPr>
                        <a:t>61</a:t>
                      </a:r>
                    </a:p>
                  </a:txBody>
                  <a:tcPr marL="9525" marR="9525" marT="9525" marB="0" anchor="ctr"/>
                </a:tc>
                <a:extLst>
                  <a:ext uri="{0D108BD9-81ED-4DB2-BD59-A6C34878D82A}">
                    <a16:rowId xmlns:a16="http://schemas.microsoft.com/office/drawing/2014/main" val="10012"/>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San Cristóbal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113</a:t>
                      </a:r>
                    </a:p>
                  </a:txBody>
                  <a:tcPr marL="9525" marR="9525" marT="9525" marB="0" anchor="ctr"/>
                </a:tc>
                <a:tc>
                  <a:txBody>
                    <a:bodyPr/>
                    <a:lstStyle/>
                    <a:p>
                      <a:pPr marL="0" algn="ctr" defTabSz="914400" rtl="0" eaLnBrk="1" fontAlgn="b" latinLnBrk="0" hangingPunct="1"/>
                      <a:r>
                        <a:rPr lang="es-MX" sz="1200" b="0" i="0" u="none" strike="noStrike" kern="1200" dirty="0">
                          <a:solidFill>
                            <a:srgbClr val="203864"/>
                          </a:solidFill>
                          <a:effectLst/>
                          <a:latin typeface="Calibri" panose="020F0502020204030204" pitchFamily="34" charset="0"/>
                          <a:ea typeface="+mn-ea"/>
                          <a:cs typeface="+mn-cs"/>
                        </a:rPr>
                        <a:t>50</a:t>
                      </a:r>
                      <a:endParaRPr lang="es-CO" sz="1200" b="0" i="0" u="none" strike="noStrike" kern="1200" dirty="0">
                        <a:solidFill>
                          <a:srgbClr val="203864"/>
                        </a:solidFill>
                        <a:effectLst/>
                        <a:latin typeface="Calibri" panose="020F0502020204030204" pitchFamily="34" charset="0"/>
                        <a:ea typeface="+mn-ea"/>
                        <a:cs typeface="+mn-cs"/>
                      </a:endParaRP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119</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30</a:t>
                      </a:r>
                    </a:p>
                  </a:txBody>
                  <a:tcPr marL="9525" marR="9525" marT="9525" marB="0" anchor="ctr"/>
                </a:tc>
                <a:tc>
                  <a:txBody>
                    <a:bodyPr/>
                    <a:lstStyle/>
                    <a:p>
                      <a:pPr algn="ctr" rtl="0" fontAlgn="b"/>
                      <a:r>
                        <a:rPr lang="es-CO" sz="1200" b="1" i="0" u="none" strike="noStrike">
                          <a:solidFill>
                            <a:srgbClr val="203864"/>
                          </a:solidFill>
                          <a:effectLst/>
                          <a:latin typeface="Calibri" panose="020F0502020204030204" pitchFamily="34" charset="0"/>
                        </a:rPr>
                        <a:t>312</a:t>
                      </a:r>
                    </a:p>
                  </a:txBody>
                  <a:tcPr marL="9525" marR="9525" marT="9525" marB="0" anchor="ctr"/>
                </a:tc>
                <a:extLst>
                  <a:ext uri="{0D108BD9-81ED-4DB2-BD59-A6C34878D82A}">
                    <a16:rowId xmlns:a16="http://schemas.microsoft.com/office/drawing/2014/main" val="10013"/>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Santa Fe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137</a:t>
                      </a:r>
                    </a:p>
                  </a:txBody>
                  <a:tcPr marL="9525" marR="9525" marT="9525" marB="0" anchor="ctr"/>
                </a:tc>
                <a:tc>
                  <a:txBody>
                    <a:bodyPr/>
                    <a:lstStyle/>
                    <a:p>
                      <a:pPr marL="0" algn="ctr" defTabSz="914400" rtl="0" eaLnBrk="1" fontAlgn="b" latinLnBrk="0" hangingPunct="1"/>
                      <a:r>
                        <a:rPr lang="es-MX" sz="1200" b="0" i="0" u="none" strike="noStrike" kern="1200" dirty="0">
                          <a:solidFill>
                            <a:srgbClr val="203864"/>
                          </a:solidFill>
                          <a:effectLst/>
                          <a:latin typeface="Calibri" panose="020F0502020204030204" pitchFamily="34" charset="0"/>
                          <a:ea typeface="+mn-ea"/>
                          <a:cs typeface="+mn-cs"/>
                        </a:rPr>
                        <a:t>90</a:t>
                      </a:r>
                      <a:endParaRPr lang="es-CO" sz="1200" b="0" i="0" u="none" strike="noStrike" kern="1200" dirty="0">
                        <a:solidFill>
                          <a:srgbClr val="203864"/>
                        </a:solidFill>
                        <a:effectLst/>
                        <a:latin typeface="Calibri" panose="020F0502020204030204" pitchFamily="34" charset="0"/>
                        <a:ea typeface="+mn-ea"/>
                        <a:cs typeface="+mn-cs"/>
                      </a:endParaRP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51</a:t>
                      </a:r>
                    </a:p>
                  </a:txBody>
                  <a:tcPr marL="9525" marR="9525" marT="9525" marB="0" anchor="ctr"/>
                </a:tc>
                <a:tc>
                  <a:txBody>
                    <a:bodyPr/>
                    <a:lstStyle/>
                    <a:p>
                      <a:pPr algn="ctr" rtl="0" fontAlgn="b"/>
                      <a:r>
                        <a:rPr lang="es-CO" sz="1200" b="1" i="0" u="none" strike="noStrike">
                          <a:solidFill>
                            <a:srgbClr val="203864"/>
                          </a:solidFill>
                          <a:effectLst/>
                          <a:latin typeface="Calibri" panose="020F0502020204030204" pitchFamily="34" charset="0"/>
                        </a:rPr>
                        <a:t>339</a:t>
                      </a:r>
                    </a:p>
                  </a:txBody>
                  <a:tcPr marL="9525" marR="9525" marT="9525" marB="0" anchor="ctr"/>
                </a:tc>
                <a:extLst>
                  <a:ext uri="{0D108BD9-81ED-4DB2-BD59-A6C34878D82A}">
                    <a16:rowId xmlns:a16="http://schemas.microsoft.com/office/drawing/2014/main" val="10014"/>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Suba</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432</a:t>
                      </a:r>
                    </a:p>
                  </a:txBody>
                  <a:tcPr marL="9525" marR="9525" marT="9525" marB="0" anchor="ctr"/>
                </a:tc>
                <a:tc>
                  <a:txBody>
                    <a:bodyPr/>
                    <a:lstStyle/>
                    <a:p>
                      <a:pPr marL="0" algn="ctr" defTabSz="914400" rtl="0" eaLnBrk="1" fontAlgn="b" latinLnBrk="0" hangingPunct="1"/>
                      <a:r>
                        <a:rPr lang="es-MX" sz="1200" b="0" i="0" u="none" strike="noStrike" kern="1200" dirty="0">
                          <a:solidFill>
                            <a:srgbClr val="203864"/>
                          </a:solidFill>
                          <a:effectLst/>
                          <a:latin typeface="Calibri" panose="020F0502020204030204" pitchFamily="34" charset="0"/>
                          <a:ea typeface="+mn-ea"/>
                          <a:cs typeface="+mn-cs"/>
                        </a:rPr>
                        <a:t>61</a:t>
                      </a:r>
                      <a:endParaRPr lang="es-CO" sz="1200" b="0" i="0" u="none" strike="noStrike" kern="1200" dirty="0">
                        <a:solidFill>
                          <a:srgbClr val="203864"/>
                        </a:solidFill>
                        <a:effectLst/>
                        <a:latin typeface="Calibri" panose="020F0502020204030204" pitchFamily="34" charset="0"/>
                        <a:ea typeface="+mn-ea"/>
                        <a:cs typeface="+mn-cs"/>
                      </a:endParaRP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15</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570</a:t>
                      </a:r>
                    </a:p>
                  </a:txBody>
                  <a:tcPr marL="9525" marR="9525" marT="9525" marB="0" anchor="ctr"/>
                </a:tc>
                <a:extLst>
                  <a:ext uri="{0D108BD9-81ED-4DB2-BD59-A6C34878D82A}">
                    <a16:rowId xmlns:a16="http://schemas.microsoft.com/office/drawing/2014/main" val="10015"/>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Sumapaz</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MX" sz="1200" b="0" i="0" u="none" strike="noStrike" kern="1200" dirty="0">
                          <a:solidFill>
                            <a:srgbClr val="203864"/>
                          </a:solidFill>
                          <a:effectLst/>
                          <a:latin typeface="Calibri" panose="020F0502020204030204" pitchFamily="34" charset="0"/>
                          <a:ea typeface="+mn-ea"/>
                          <a:cs typeface="+mn-cs"/>
                        </a:rPr>
                        <a:t>0</a:t>
                      </a:r>
                      <a:endParaRPr lang="es-CO" sz="1200" b="0" i="0" u="none" strike="noStrike" kern="1200" dirty="0">
                        <a:solidFill>
                          <a:srgbClr val="203864"/>
                        </a:solidFill>
                        <a:effectLst/>
                        <a:latin typeface="Calibri" panose="020F0502020204030204" pitchFamily="34" charset="0"/>
                        <a:ea typeface="+mn-ea"/>
                        <a:cs typeface="+mn-cs"/>
                      </a:endParaRP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algn="ctr" rtl="0" fontAlgn="b"/>
                      <a:r>
                        <a:rPr lang="es-CO" sz="1200" b="1" i="0" u="none" strike="noStrike">
                          <a:solidFill>
                            <a:srgbClr val="203864"/>
                          </a:solidFill>
                          <a:effectLst/>
                          <a:latin typeface="Calibri" panose="020F0502020204030204" pitchFamily="34" charset="0"/>
                        </a:rPr>
                        <a:t>0</a:t>
                      </a:r>
                    </a:p>
                  </a:txBody>
                  <a:tcPr marL="9525" marR="9525" marT="9525" marB="0" anchor="ctr"/>
                </a:tc>
                <a:extLst>
                  <a:ext uri="{0D108BD9-81ED-4DB2-BD59-A6C34878D82A}">
                    <a16:rowId xmlns:a16="http://schemas.microsoft.com/office/drawing/2014/main" val="10016"/>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Teusaquillo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35</a:t>
                      </a:r>
                    </a:p>
                  </a:txBody>
                  <a:tcPr marL="9525" marR="9525" marT="9525" marB="0" anchor="ctr"/>
                </a:tc>
                <a:tc>
                  <a:txBody>
                    <a:bodyPr/>
                    <a:lstStyle/>
                    <a:p>
                      <a:pPr marL="0" algn="ctr" defTabSz="914400" rtl="0" eaLnBrk="1" fontAlgn="b" latinLnBrk="0" hangingPunct="1"/>
                      <a:r>
                        <a:rPr lang="es-MX" sz="1200" b="0" i="0" u="none" strike="noStrike" kern="1200" dirty="0">
                          <a:solidFill>
                            <a:srgbClr val="203864"/>
                          </a:solidFill>
                          <a:effectLst/>
                          <a:latin typeface="Calibri" panose="020F0502020204030204" pitchFamily="34" charset="0"/>
                          <a:ea typeface="+mn-ea"/>
                          <a:cs typeface="+mn-cs"/>
                        </a:rPr>
                        <a:t>11</a:t>
                      </a:r>
                      <a:endParaRPr lang="es-CO" sz="1200" b="0" i="0" u="none" strike="noStrike" kern="1200" dirty="0">
                        <a:solidFill>
                          <a:srgbClr val="203864"/>
                        </a:solidFill>
                        <a:effectLst/>
                        <a:latin typeface="Calibri" panose="020F0502020204030204" pitchFamily="34" charset="0"/>
                        <a:ea typeface="+mn-ea"/>
                        <a:cs typeface="+mn-cs"/>
                      </a:endParaRP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a:t>
                      </a:r>
                    </a:p>
                  </a:txBody>
                  <a:tcPr marL="9525" marR="9525" marT="9525" marB="0" anchor="ctr"/>
                </a:tc>
                <a:tc>
                  <a:txBody>
                    <a:bodyPr/>
                    <a:lstStyle/>
                    <a:p>
                      <a:pPr algn="ctr" rtl="0" fontAlgn="b"/>
                      <a:r>
                        <a:rPr lang="es-CO" sz="1200" b="1" i="0" u="none" strike="noStrike">
                          <a:solidFill>
                            <a:srgbClr val="203864"/>
                          </a:solidFill>
                          <a:effectLst/>
                          <a:latin typeface="Calibri" panose="020F0502020204030204" pitchFamily="34" charset="0"/>
                        </a:rPr>
                        <a:t>60</a:t>
                      </a:r>
                    </a:p>
                  </a:txBody>
                  <a:tcPr marL="9525" marR="9525" marT="9525" marB="0" anchor="ctr"/>
                </a:tc>
                <a:extLst>
                  <a:ext uri="{0D108BD9-81ED-4DB2-BD59-A6C34878D82A}">
                    <a16:rowId xmlns:a16="http://schemas.microsoft.com/office/drawing/2014/main" val="10017"/>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Tunjuelito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31</a:t>
                      </a:r>
                    </a:p>
                  </a:txBody>
                  <a:tcPr marL="9525" marR="9525" marT="9525" marB="0" anchor="ctr"/>
                </a:tc>
                <a:tc>
                  <a:txBody>
                    <a:bodyPr/>
                    <a:lstStyle/>
                    <a:p>
                      <a:pPr marL="0" algn="ctr" defTabSz="914400" rtl="0" eaLnBrk="1" fontAlgn="b" latinLnBrk="0" hangingPunct="1"/>
                      <a:r>
                        <a:rPr lang="es-MX" sz="1200" b="0" i="0" u="none" strike="noStrike" kern="1200" dirty="0">
                          <a:solidFill>
                            <a:srgbClr val="203864"/>
                          </a:solidFill>
                          <a:effectLst/>
                          <a:latin typeface="Calibri" panose="020F0502020204030204" pitchFamily="34" charset="0"/>
                          <a:ea typeface="+mn-ea"/>
                          <a:cs typeface="+mn-cs"/>
                        </a:rPr>
                        <a:t>14</a:t>
                      </a:r>
                      <a:endParaRPr lang="es-CO" sz="1200" b="0" i="0" u="none" strike="noStrike" kern="1200" dirty="0">
                        <a:solidFill>
                          <a:srgbClr val="203864"/>
                        </a:solidFill>
                        <a:effectLst/>
                        <a:latin typeface="Calibri" panose="020F0502020204030204" pitchFamily="34" charset="0"/>
                        <a:ea typeface="+mn-ea"/>
                        <a:cs typeface="+mn-cs"/>
                      </a:endParaRP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a:t>
                      </a:r>
                    </a:p>
                  </a:txBody>
                  <a:tcPr marL="9525" marR="9525" marT="9525" marB="0" anchor="ctr"/>
                </a:tc>
                <a:tc>
                  <a:txBody>
                    <a:bodyPr/>
                    <a:lstStyle/>
                    <a:p>
                      <a:pPr algn="ctr" rtl="0" fontAlgn="b"/>
                      <a:r>
                        <a:rPr lang="es-CO" sz="1200" b="1" i="0" u="none" strike="noStrike">
                          <a:solidFill>
                            <a:srgbClr val="203864"/>
                          </a:solidFill>
                          <a:effectLst/>
                          <a:latin typeface="Calibri" panose="020F0502020204030204" pitchFamily="34" charset="0"/>
                        </a:rPr>
                        <a:t>61</a:t>
                      </a:r>
                    </a:p>
                  </a:txBody>
                  <a:tcPr marL="9525" marR="9525" marT="9525" marB="0" anchor="ctr"/>
                </a:tc>
                <a:extLst>
                  <a:ext uri="{0D108BD9-81ED-4DB2-BD59-A6C34878D82A}">
                    <a16:rowId xmlns:a16="http://schemas.microsoft.com/office/drawing/2014/main" val="10018"/>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Usaquén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180</a:t>
                      </a:r>
                    </a:p>
                  </a:txBody>
                  <a:tcPr marL="9525" marR="9525" marT="9525" marB="0" anchor="ctr"/>
                </a:tc>
                <a:tc>
                  <a:txBody>
                    <a:bodyPr/>
                    <a:lstStyle/>
                    <a:p>
                      <a:pPr marL="0" algn="ctr" defTabSz="914400" rtl="0" eaLnBrk="1" fontAlgn="b" latinLnBrk="0" hangingPunct="1"/>
                      <a:r>
                        <a:rPr lang="es-MX" sz="1200" b="0" i="0" u="none" strike="noStrike" kern="1200" dirty="0">
                          <a:solidFill>
                            <a:srgbClr val="203864"/>
                          </a:solidFill>
                          <a:effectLst/>
                          <a:latin typeface="Calibri" panose="020F0502020204030204" pitchFamily="34" charset="0"/>
                          <a:ea typeface="+mn-ea"/>
                          <a:cs typeface="+mn-cs"/>
                        </a:rPr>
                        <a:t>142</a:t>
                      </a:r>
                      <a:endParaRPr lang="es-CO" sz="1200" b="0" i="0" u="none" strike="noStrike" kern="1200" dirty="0">
                        <a:solidFill>
                          <a:srgbClr val="203864"/>
                        </a:solidFill>
                        <a:effectLst/>
                        <a:latin typeface="Calibri" panose="020F0502020204030204" pitchFamily="34" charset="0"/>
                        <a:ea typeface="+mn-ea"/>
                        <a:cs typeface="+mn-cs"/>
                      </a:endParaRP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115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38</a:t>
                      </a:r>
                    </a:p>
                  </a:txBody>
                  <a:tcPr marL="9525" marR="9525" marT="9525" marB="0" anchor="ctr"/>
                </a:tc>
                <a:tc>
                  <a:txBody>
                    <a:bodyPr/>
                    <a:lstStyle/>
                    <a:p>
                      <a:pPr algn="ctr" rtl="0" fontAlgn="b"/>
                      <a:r>
                        <a:rPr lang="es-CO" sz="1200" b="1" i="0" u="none" strike="noStrike">
                          <a:solidFill>
                            <a:srgbClr val="203864"/>
                          </a:solidFill>
                          <a:effectLst/>
                          <a:latin typeface="Calibri" panose="020F0502020204030204" pitchFamily="34" charset="0"/>
                        </a:rPr>
                        <a:t>475</a:t>
                      </a:r>
                    </a:p>
                  </a:txBody>
                  <a:tcPr marL="9525" marR="9525" marT="9525" marB="0" anchor="ctr"/>
                </a:tc>
                <a:extLst>
                  <a:ext uri="{0D108BD9-81ED-4DB2-BD59-A6C34878D82A}">
                    <a16:rowId xmlns:a16="http://schemas.microsoft.com/office/drawing/2014/main" val="10019"/>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Usme</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195</a:t>
                      </a:r>
                    </a:p>
                  </a:txBody>
                  <a:tcPr marL="9525" marR="9525" marT="9525" marB="0" anchor="ctr"/>
                </a:tc>
                <a:tc>
                  <a:txBody>
                    <a:bodyPr/>
                    <a:lstStyle/>
                    <a:p>
                      <a:pPr marL="0" algn="ctr" defTabSz="914400" rtl="0" eaLnBrk="1" fontAlgn="b" latinLnBrk="0" hangingPunct="1"/>
                      <a:r>
                        <a:rPr lang="es-MX" sz="1200" b="0" i="0" u="none" strike="noStrike" kern="1200" dirty="0">
                          <a:solidFill>
                            <a:srgbClr val="203864"/>
                          </a:solidFill>
                          <a:effectLst/>
                          <a:latin typeface="Calibri" panose="020F0502020204030204" pitchFamily="34" charset="0"/>
                          <a:ea typeface="+mn-ea"/>
                          <a:cs typeface="+mn-cs"/>
                        </a:rPr>
                        <a:t>76</a:t>
                      </a:r>
                      <a:endParaRPr lang="es-CO" sz="1200" b="0" i="0" u="none" strike="noStrike" kern="1200" dirty="0">
                        <a:solidFill>
                          <a:srgbClr val="203864"/>
                        </a:solidFill>
                        <a:effectLst/>
                        <a:latin typeface="Calibri" panose="020F0502020204030204" pitchFamily="34" charset="0"/>
                        <a:ea typeface="+mn-ea"/>
                        <a:cs typeface="+mn-cs"/>
                      </a:endParaRP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99</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34</a:t>
                      </a:r>
                    </a:p>
                  </a:txBody>
                  <a:tcPr marL="9525" marR="9525" marT="9525" marB="0" anchor="ctr"/>
                </a:tc>
                <a:tc>
                  <a:txBody>
                    <a:bodyPr/>
                    <a:lstStyle/>
                    <a:p>
                      <a:pPr algn="ctr" rtl="0" fontAlgn="b"/>
                      <a:r>
                        <a:rPr lang="es-CO" sz="1200" b="1" i="0" u="none" strike="noStrike">
                          <a:solidFill>
                            <a:srgbClr val="203864"/>
                          </a:solidFill>
                          <a:effectLst/>
                          <a:latin typeface="Calibri" panose="020F0502020204030204" pitchFamily="34" charset="0"/>
                        </a:rPr>
                        <a:t>404</a:t>
                      </a:r>
                    </a:p>
                  </a:txBody>
                  <a:tcPr marL="9525" marR="9525" marT="9525" marB="0" anchor="ctr"/>
                </a:tc>
                <a:extLst>
                  <a:ext uri="{0D108BD9-81ED-4DB2-BD59-A6C34878D82A}">
                    <a16:rowId xmlns:a16="http://schemas.microsoft.com/office/drawing/2014/main" val="10020"/>
                  </a:ext>
                </a:extLst>
              </a:tr>
              <a:tr h="249081">
                <a:tc>
                  <a:txBody>
                    <a:bodyPr/>
                    <a:lstStyle/>
                    <a:p>
                      <a:pPr marL="0" algn="ctr" defTabSz="914400" rtl="0" eaLnBrk="1" fontAlgn="b" latinLnBrk="0" hangingPunct="1"/>
                      <a:r>
                        <a:rPr lang="es-CO" sz="1200" u="none" strike="noStrike" kern="1200" dirty="0">
                          <a:solidFill>
                            <a:schemeClr val="accent1">
                              <a:lumMod val="50000"/>
                            </a:schemeClr>
                          </a:solidFill>
                          <a:effectLst/>
                        </a:rPr>
                        <a:t>TOTAL</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2.432</a:t>
                      </a:r>
                    </a:p>
                  </a:txBody>
                  <a:tcPr marL="9525" marR="9525" marT="9525" marB="0" anchor="ctr"/>
                </a:tc>
                <a:tc>
                  <a:txBody>
                    <a:bodyPr/>
                    <a:lstStyle/>
                    <a:p>
                      <a:pPr marL="0" algn="ctr" defTabSz="914400" rtl="0" eaLnBrk="1" fontAlgn="b" latinLnBrk="0" hangingPunct="1"/>
                      <a:r>
                        <a:rPr lang="es-MX" sz="1200" b="1" i="0" u="none" strike="noStrike" kern="1200" dirty="0">
                          <a:solidFill>
                            <a:srgbClr val="203864"/>
                          </a:solidFill>
                          <a:effectLst/>
                          <a:latin typeface="Calibri" panose="020F0502020204030204" pitchFamily="34" charset="0"/>
                          <a:ea typeface="+mn-ea"/>
                          <a:cs typeface="+mn-cs"/>
                        </a:rPr>
                        <a:t>941</a:t>
                      </a:r>
                      <a:endParaRPr lang="es-CO" sz="1200" b="1" i="0" u="none" strike="noStrike" kern="1200" dirty="0">
                        <a:solidFill>
                          <a:srgbClr val="203864"/>
                        </a:solidFill>
                        <a:effectLst/>
                        <a:latin typeface="Calibri" panose="020F0502020204030204" pitchFamily="34" charset="0"/>
                        <a:ea typeface="+mn-ea"/>
                        <a:cs typeface="+mn-cs"/>
                      </a:endParaRPr>
                    </a:p>
                  </a:txBody>
                  <a:tcPr marL="9525" marR="9525" marT="9525" marB="0" anchor="ctr"/>
                </a:tc>
                <a:tc>
                  <a:txBody>
                    <a:bodyPr/>
                    <a:lstStyle/>
                    <a:p>
                      <a:pPr algn="ctr" rtl="0" fontAlgn="ctr"/>
                      <a:r>
                        <a:rPr lang="es-MX" sz="1200" b="1" i="0" u="none" strike="noStrike" dirty="0">
                          <a:solidFill>
                            <a:srgbClr val="203864"/>
                          </a:solidFill>
                          <a:effectLst/>
                          <a:latin typeface="Calibri" panose="020F0502020204030204" pitchFamily="34" charset="0"/>
                        </a:rPr>
                        <a:t>961</a:t>
                      </a:r>
                      <a:endParaRPr lang="es-CO" sz="1200" b="1" i="0" u="none" strike="noStrike" dirty="0">
                        <a:solidFill>
                          <a:srgbClr val="203864"/>
                        </a:solidFill>
                        <a:effectLst/>
                        <a:latin typeface="Calibri" panose="020F0502020204030204" pitchFamily="34" charset="0"/>
                      </a:endParaRP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259</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4.593</a:t>
                      </a:r>
                    </a:p>
                  </a:txBody>
                  <a:tcPr marL="9525" marR="9525" marT="9525" marB="0" anchor="ctr"/>
                </a:tc>
                <a:extLst>
                  <a:ext uri="{0D108BD9-81ED-4DB2-BD59-A6C34878D82A}">
                    <a16:rowId xmlns:a16="http://schemas.microsoft.com/office/drawing/2014/main" val="10021"/>
                  </a:ext>
                </a:extLst>
              </a:tr>
            </a:tbl>
          </a:graphicData>
        </a:graphic>
      </p:graphicFrame>
    </p:spTree>
    <p:extLst>
      <p:ext uri="{BB962C8B-B14F-4D97-AF65-F5344CB8AC3E}">
        <p14:creationId xmlns:p14="http://schemas.microsoft.com/office/powerpoint/2010/main" val="1296641471"/>
      </p:ext>
    </p:extLst>
  </p:cSld>
  <p:clrMapOvr>
    <a:masterClrMapping/>
  </p:clrMapOvr>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5" name="Conector recto 4">
            <a:extLst>
              <a:ext uri="{FF2B5EF4-FFF2-40B4-BE49-F238E27FC236}">
                <a16:creationId xmlns:a16="http://schemas.microsoft.com/office/drawing/2014/main" id="{D4502295-7C5B-4FFD-B638-93EEC95F2A27}"/>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9" name="Gráfico 3" descr="Usuarios">
            <a:extLst>
              <a:ext uri="{FF2B5EF4-FFF2-40B4-BE49-F238E27FC236}">
                <a16:creationId xmlns:a16="http://schemas.microsoft.com/office/drawing/2014/main" id="{51CA8675-2182-4860-A721-6E25C5FAE871}"/>
              </a:ext>
            </a:extLst>
          </p:cNvPr>
          <p:cNvPicPr>
            <a:picLocks noChangeAspect="1"/>
          </p:cNvPicPr>
          <p:nvPr/>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00093" y="183947"/>
            <a:ext cx="929739" cy="929739"/>
          </a:xfrm>
          <a:prstGeom prst="rect">
            <a:avLst/>
          </a:prstGeom>
        </p:spPr>
      </p:pic>
      <p:sp>
        <p:nvSpPr>
          <p:cNvPr id="10" name="CuadroTexto 5">
            <a:extLst>
              <a:ext uri="{FF2B5EF4-FFF2-40B4-BE49-F238E27FC236}">
                <a16:creationId xmlns:a16="http://schemas.microsoft.com/office/drawing/2014/main" id="{79CA2A3B-7101-4E4C-972D-39F8CB0B9794}"/>
              </a:ext>
            </a:extLst>
          </p:cNvPr>
          <p:cNvSpPr txBox="1"/>
          <p:nvPr/>
        </p:nvSpPr>
        <p:spPr>
          <a:xfrm>
            <a:off x="733405" y="183947"/>
            <a:ext cx="11081605" cy="846386"/>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sz="3500" kern="0" dirty="0">
                <a:solidFill>
                  <a:schemeClr val="accent1">
                    <a:lumMod val="50000"/>
                  </a:schemeClr>
                </a:solidFill>
              </a:rPr>
              <a:t>ACTIVIDADES CAMPAÑAS CULTURA CIUDADANA 2024</a:t>
            </a:r>
          </a:p>
          <a:p>
            <a:pPr lvl="1"/>
            <a:r>
              <a:rPr lang="es-CO" sz="1400" b="0" dirty="0">
                <a:solidFill>
                  <a:schemeClr val="accent1">
                    <a:lumMod val="50000"/>
                  </a:schemeClr>
                </a:solidFill>
              </a:rPr>
              <a:t>Así va  la socialización y sensibilización del Esquema de Aseo con las comunidades</a:t>
            </a:r>
            <a:endParaRPr lang="es-CO" sz="3200" kern="0" dirty="0">
              <a:solidFill>
                <a:schemeClr val="accent1">
                  <a:lumMod val="50000"/>
                </a:schemeClr>
              </a:solidFill>
            </a:endParaRPr>
          </a:p>
        </p:txBody>
      </p:sp>
      <p:graphicFrame>
        <p:nvGraphicFramePr>
          <p:cNvPr id="8" name="12 Tabla">
            <a:extLst>
              <a:ext uri="{FF2B5EF4-FFF2-40B4-BE49-F238E27FC236}">
                <a16:creationId xmlns:a16="http://schemas.microsoft.com/office/drawing/2014/main" id="{A5BEAAFC-FA2E-4912-9208-9FB748500BCA}"/>
              </a:ext>
            </a:extLst>
          </p:cNvPr>
          <p:cNvGraphicFramePr>
            <a:graphicFrameLocks noGrp="1"/>
          </p:cNvGraphicFramePr>
          <p:nvPr/>
        </p:nvGraphicFramePr>
        <p:xfrm>
          <a:off x="2671011" y="1474400"/>
          <a:ext cx="7291137" cy="5200852"/>
        </p:xfrm>
        <a:graphic>
          <a:graphicData uri="http://schemas.openxmlformats.org/drawingml/2006/table">
            <a:tbl>
              <a:tblPr firstRow="1" firstCol="1" bandRow="1">
                <a:tableStyleId>{68D230F3-CF80-4859-8CE7-A43EE81993B5}</a:tableStyleId>
              </a:tblPr>
              <a:tblGrid>
                <a:gridCol w="996582">
                  <a:extLst>
                    <a:ext uri="{9D8B030D-6E8A-4147-A177-3AD203B41FA5}">
                      <a16:colId xmlns:a16="http://schemas.microsoft.com/office/drawing/2014/main" val="20000"/>
                    </a:ext>
                  </a:extLst>
                </a:gridCol>
                <a:gridCol w="1549918">
                  <a:extLst>
                    <a:ext uri="{9D8B030D-6E8A-4147-A177-3AD203B41FA5}">
                      <a16:colId xmlns:a16="http://schemas.microsoft.com/office/drawing/2014/main" val="20002"/>
                    </a:ext>
                  </a:extLst>
                </a:gridCol>
                <a:gridCol w="1455035">
                  <a:extLst>
                    <a:ext uri="{9D8B030D-6E8A-4147-A177-3AD203B41FA5}">
                      <a16:colId xmlns:a16="http://schemas.microsoft.com/office/drawing/2014/main" val="2888747854"/>
                    </a:ext>
                  </a:extLst>
                </a:gridCol>
                <a:gridCol w="1644801">
                  <a:extLst>
                    <a:ext uri="{9D8B030D-6E8A-4147-A177-3AD203B41FA5}">
                      <a16:colId xmlns:a16="http://schemas.microsoft.com/office/drawing/2014/main" val="2748814764"/>
                    </a:ext>
                  </a:extLst>
                </a:gridCol>
                <a:gridCol w="1644801">
                  <a:extLst>
                    <a:ext uri="{9D8B030D-6E8A-4147-A177-3AD203B41FA5}">
                      <a16:colId xmlns:a16="http://schemas.microsoft.com/office/drawing/2014/main" val="667159598"/>
                    </a:ext>
                  </a:extLst>
                </a:gridCol>
              </a:tblGrid>
              <a:tr h="632579">
                <a:tc>
                  <a:txBody>
                    <a:bodyPr/>
                    <a:lstStyle/>
                    <a:p>
                      <a:pPr marL="0" algn="ctr" defTabSz="914400" rtl="0" eaLnBrk="1" fontAlgn="b" latinLnBrk="0" hangingPunct="1"/>
                      <a:r>
                        <a:rPr lang="es-CO" sz="1200" u="none" strike="noStrike" kern="1200" dirty="0">
                          <a:solidFill>
                            <a:schemeClr val="accent1">
                              <a:lumMod val="50000"/>
                            </a:schemeClr>
                          </a:solidFill>
                          <a:effectLst/>
                        </a:rPr>
                        <a:t>LOCALIDAD</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MX" sz="1200" b="1" u="none" strike="noStrike" kern="1200" dirty="0">
                          <a:solidFill>
                            <a:schemeClr val="accent1">
                              <a:lumMod val="50000"/>
                            </a:schemeClr>
                          </a:solidFill>
                          <a:effectLst/>
                          <a:latin typeface="+mn-lt"/>
                          <a:ea typeface="+mn-ea"/>
                          <a:cs typeface="+mn-cs"/>
                        </a:rPr>
                        <a:t>TOTAL ACTIVIDADES </a:t>
                      </a:r>
                    </a:p>
                    <a:p>
                      <a:pPr marL="0" algn="ctr" defTabSz="914400" rtl="0" eaLnBrk="1" fontAlgn="b" latinLnBrk="0" hangingPunct="1"/>
                      <a:r>
                        <a:rPr lang="es-MX" sz="1200" b="1" u="none" strike="noStrike" kern="1200" dirty="0">
                          <a:solidFill>
                            <a:schemeClr val="accent1">
                              <a:lumMod val="50000"/>
                            </a:schemeClr>
                          </a:solidFill>
                          <a:effectLst/>
                          <a:latin typeface="+mn-lt"/>
                          <a:ea typeface="+mn-ea"/>
                          <a:cs typeface="+mn-cs"/>
                        </a:rPr>
                        <a:t>ENERO 2024</a:t>
                      </a:r>
                      <a:endParaRPr lang="es-CO" sz="1200" b="1" u="none" strike="noStrike" kern="1200" dirty="0">
                        <a:solidFill>
                          <a:schemeClr val="accent1">
                            <a:lumMod val="50000"/>
                          </a:schemeClr>
                        </a:solidFill>
                        <a:effectLst/>
                        <a:latin typeface="+mn-lt"/>
                        <a:ea typeface="+mn-ea"/>
                        <a:cs typeface="+mn-cs"/>
                      </a:endParaRPr>
                    </a:p>
                  </a:txBody>
                  <a:tcPr marL="0" marR="0" marT="0"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s-MX" sz="1200" b="1"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TOTAL ACTIVIDADES </a:t>
                      </a:r>
                    </a:p>
                    <a:p>
                      <a:pPr marL="0" marR="0" lvl="0" indent="0" algn="ctr" defTabSz="914400" rtl="0" eaLnBrk="1" fontAlgn="b" latinLnBrk="0" hangingPunct="1">
                        <a:lnSpc>
                          <a:spcPct val="100000"/>
                        </a:lnSpc>
                        <a:spcBef>
                          <a:spcPts val="0"/>
                        </a:spcBef>
                        <a:spcAft>
                          <a:spcPts val="0"/>
                        </a:spcAft>
                        <a:buClrTx/>
                        <a:buSzTx/>
                        <a:buFontTx/>
                        <a:buNone/>
                        <a:tabLst/>
                        <a:defRPr/>
                      </a:pPr>
                      <a:r>
                        <a:rPr kumimoji="0" lang="es-MX" sz="1200" b="1"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FEBRERO 2024</a:t>
                      </a:r>
                      <a:endParaRPr kumimoji="0" lang="es-CO" sz="1200" b="1"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txBody>
                  <a:tcPr marL="0" marR="0" marT="0"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s-MX" sz="1200" b="1" i="0" u="none" strike="noStrike" kern="1200" cap="none" spc="0" normalizeH="0" baseline="0" noProof="0" dirty="0">
                          <a:ln>
                            <a:noFill/>
                          </a:ln>
                          <a:solidFill>
                            <a:srgbClr val="4472C4">
                              <a:lumMod val="50000"/>
                            </a:srgbClr>
                          </a:solidFill>
                          <a:effectLst/>
                          <a:uLnTx/>
                          <a:uFillTx/>
                          <a:latin typeface="+mn-lt"/>
                          <a:ea typeface="+mn-ea"/>
                          <a:cs typeface="+mn-cs"/>
                        </a:rPr>
                        <a:t>TOTAL ACTIVIDADES </a:t>
                      </a:r>
                    </a:p>
                    <a:p>
                      <a:pPr marL="0" marR="0" lvl="0" indent="0" algn="ctr" defTabSz="914400" rtl="0" eaLnBrk="1" fontAlgn="b" latinLnBrk="0" hangingPunct="1">
                        <a:lnSpc>
                          <a:spcPct val="100000"/>
                        </a:lnSpc>
                        <a:spcBef>
                          <a:spcPts val="0"/>
                        </a:spcBef>
                        <a:spcAft>
                          <a:spcPts val="0"/>
                        </a:spcAft>
                        <a:buClrTx/>
                        <a:buSzTx/>
                        <a:buFontTx/>
                        <a:buNone/>
                        <a:tabLst/>
                        <a:defRPr/>
                      </a:pPr>
                      <a:r>
                        <a:rPr kumimoji="0" lang="es-MX" sz="1200" b="1" i="0" u="none" strike="noStrike" kern="1200" cap="none" spc="0" normalizeH="0" baseline="0" noProof="0" dirty="0">
                          <a:ln>
                            <a:noFill/>
                          </a:ln>
                          <a:solidFill>
                            <a:srgbClr val="4472C4">
                              <a:lumMod val="50000"/>
                            </a:srgbClr>
                          </a:solidFill>
                          <a:effectLst/>
                          <a:uLnTx/>
                          <a:uFillTx/>
                          <a:latin typeface="+mn-lt"/>
                          <a:ea typeface="+mn-ea"/>
                          <a:cs typeface="+mn-cs"/>
                        </a:rPr>
                        <a:t>MARZO 2024</a:t>
                      </a:r>
                      <a:endParaRPr kumimoji="0" lang="es-CO" sz="1200" b="1" i="0" u="none" strike="noStrike" kern="1200" cap="none" spc="0" normalizeH="0" baseline="0" noProof="0" dirty="0">
                        <a:ln>
                          <a:noFill/>
                        </a:ln>
                        <a:solidFill>
                          <a:srgbClr val="4472C4">
                            <a:lumMod val="50000"/>
                          </a:srgbClr>
                        </a:solidFill>
                        <a:effectLst/>
                        <a:uLnTx/>
                        <a:uFillTx/>
                        <a:latin typeface="+mn-lt"/>
                        <a:ea typeface="+mn-ea"/>
                        <a:cs typeface="+mn-cs"/>
                      </a:endParaRPr>
                    </a:p>
                  </a:txBody>
                  <a:tcPr marL="0" marR="0" marT="0"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s-MX" sz="1200" b="1"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TOTAL ACTIVIDADES </a:t>
                      </a:r>
                    </a:p>
                    <a:p>
                      <a:pPr marL="0" marR="0" lvl="0" indent="0" algn="ctr" defTabSz="914400" rtl="0" eaLnBrk="1" fontAlgn="b" latinLnBrk="0" hangingPunct="1">
                        <a:lnSpc>
                          <a:spcPct val="100000"/>
                        </a:lnSpc>
                        <a:spcBef>
                          <a:spcPts val="0"/>
                        </a:spcBef>
                        <a:spcAft>
                          <a:spcPts val="0"/>
                        </a:spcAft>
                        <a:buClrTx/>
                        <a:buSzTx/>
                        <a:buFontTx/>
                        <a:buNone/>
                        <a:tabLst/>
                        <a:defRPr/>
                      </a:pPr>
                      <a:r>
                        <a:rPr kumimoji="0" lang="es-MX" sz="1200" b="1"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2024</a:t>
                      </a:r>
                      <a:endParaRPr kumimoji="0" lang="es-CO" sz="1200" b="1"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txBody>
                  <a:tcPr marL="0" marR="0" marT="0" marB="0" anchor="ctr"/>
                </a:tc>
                <a:extLst>
                  <a:ext uri="{0D108BD9-81ED-4DB2-BD59-A6C34878D82A}">
                    <a16:rowId xmlns:a16="http://schemas.microsoft.com/office/drawing/2014/main" val="10000"/>
                  </a:ext>
                </a:extLst>
              </a:tr>
              <a:tr h="256367">
                <a:tc>
                  <a:txBody>
                    <a:bodyPr/>
                    <a:lstStyle/>
                    <a:p>
                      <a:pPr marL="0" algn="l" defTabSz="914400" rtl="0" eaLnBrk="1" fontAlgn="b" latinLnBrk="0" hangingPunct="1"/>
                      <a:r>
                        <a:rPr lang="es-CO" sz="1200" u="none" strike="noStrike" kern="1200" dirty="0">
                          <a:solidFill>
                            <a:schemeClr val="accent1">
                              <a:lumMod val="50000"/>
                            </a:schemeClr>
                          </a:solidFill>
                          <a:effectLst/>
                        </a:rPr>
                        <a:t>Antonio Nariño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2</a:t>
                      </a:r>
                    </a:p>
                  </a:txBody>
                  <a:tcPr marL="9525" marR="9525" marT="9525" marB="0" anchor="ctr"/>
                </a:tc>
                <a:extLst>
                  <a:ext uri="{0D108BD9-81ED-4DB2-BD59-A6C34878D82A}">
                    <a16:rowId xmlns:a16="http://schemas.microsoft.com/office/drawing/2014/main" val="10001"/>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Barrios Unidos</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0</a:t>
                      </a:r>
                    </a:p>
                  </a:txBody>
                  <a:tcPr marL="9525" marR="9525" marT="9525" marB="0" anchor="ctr"/>
                </a:tc>
                <a:extLst>
                  <a:ext uri="{0D108BD9-81ED-4DB2-BD59-A6C34878D82A}">
                    <a16:rowId xmlns:a16="http://schemas.microsoft.com/office/drawing/2014/main" val="10002"/>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Bosa</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1</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2</a:t>
                      </a:r>
                    </a:p>
                  </a:txBody>
                  <a:tcPr marL="9525" marR="9525" marT="9525" marB="0" anchor="ctr"/>
                </a:tc>
                <a:extLst>
                  <a:ext uri="{0D108BD9-81ED-4DB2-BD59-A6C34878D82A}">
                    <a16:rowId xmlns:a16="http://schemas.microsoft.com/office/drawing/2014/main" val="10003"/>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Candelaria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7</a:t>
                      </a:r>
                    </a:p>
                  </a:txBody>
                  <a:tcPr marL="9525" marR="9525" marT="9525" marB="0" anchor="ctr"/>
                </a:tc>
                <a:tc>
                  <a:txBody>
                    <a:bodyPr/>
                    <a:lstStyle/>
                    <a:p>
                      <a:pPr marL="0" algn="ctr" defTabSz="914400" rtl="0" eaLnBrk="1" fontAlgn="b" latinLnBrk="0" hangingPunct="1"/>
                      <a:r>
                        <a:rPr lang="es-CO" sz="1200" b="1" i="0" u="none" strike="noStrike" kern="1200">
                          <a:solidFill>
                            <a:srgbClr val="203864"/>
                          </a:solidFill>
                          <a:effectLst/>
                          <a:latin typeface="Calibri" panose="020F0502020204030204" pitchFamily="34" charset="0"/>
                          <a:ea typeface="+mn-ea"/>
                          <a:cs typeface="+mn-cs"/>
                        </a:rPr>
                        <a:t>23</a:t>
                      </a:r>
                    </a:p>
                  </a:txBody>
                  <a:tcPr marL="9525" marR="9525" marT="9525" marB="0" anchor="ctr"/>
                </a:tc>
                <a:extLst>
                  <a:ext uri="{0D108BD9-81ED-4DB2-BD59-A6C34878D82A}">
                    <a16:rowId xmlns:a16="http://schemas.microsoft.com/office/drawing/2014/main" val="10004"/>
                  </a:ext>
                </a:extLst>
              </a:tr>
              <a:tr h="242845">
                <a:tc>
                  <a:txBody>
                    <a:bodyPr/>
                    <a:lstStyle/>
                    <a:p>
                      <a:pPr marL="0" algn="l" defTabSz="914400" rtl="0" eaLnBrk="1" fontAlgn="b" latinLnBrk="0" hangingPunct="1"/>
                      <a:r>
                        <a:rPr lang="es-CO" sz="1200" u="none" strike="noStrike" kern="1200" dirty="0">
                          <a:solidFill>
                            <a:schemeClr val="accent1">
                              <a:lumMod val="50000"/>
                            </a:schemeClr>
                          </a:solidFill>
                          <a:effectLst/>
                        </a:rPr>
                        <a:t>Chapinero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14</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12</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29</a:t>
                      </a:r>
                    </a:p>
                  </a:txBody>
                  <a:tcPr marL="9525" marR="9525" marT="9525" marB="0" anchor="ctr"/>
                </a:tc>
                <a:extLst>
                  <a:ext uri="{0D108BD9-81ED-4DB2-BD59-A6C34878D82A}">
                    <a16:rowId xmlns:a16="http://schemas.microsoft.com/office/drawing/2014/main" val="10005"/>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Ciudad Bolívar</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1</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1</a:t>
                      </a:r>
                    </a:p>
                  </a:txBody>
                  <a:tcPr marL="9525" marR="9525" marT="9525" marB="0" anchor="ctr"/>
                </a:tc>
                <a:extLst>
                  <a:ext uri="{0D108BD9-81ED-4DB2-BD59-A6C34878D82A}">
                    <a16:rowId xmlns:a16="http://schemas.microsoft.com/office/drawing/2014/main" val="10006"/>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Engativá</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10</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10</a:t>
                      </a:r>
                    </a:p>
                  </a:txBody>
                  <a:tcPr marL="9525" marR="9525" marT="9525" marB="0" anchor="ctr"/>
                </a:tc>
                <a:extLst>
                  <a:ext uri="{0D108BD9-81ED-4DB2-BD59-A6C34878D82A}">
                    <a16:rowId xmlns:a16="http://schemas.microsoft.com/office/drawing/2014/main" val="10007"/>
                  </a:ext>
                </a:extLst>
              </a:tr>
              <a:tr h="209954">
                <a:tc>
                  <a:txBody>
                    <a:bodyPr/>
                    <a:lstStyle/>
                    <a:p>
                      <a:pPr marL="0" algn="l" defTabSz="914400" rtl="0" eaLnBrk="1" fontAlgn="b" latinLnBrk="0" hangingPunct="1"/>
                      <a:r>
                        <a:rPr lang="es-CO" sz="1200" u="none" strike="noStrike" kern="1200" dirty="0">
                          <a:solidFill>
                            <a:schemeClr val="accent1">
                              <a:lumMod val="50000"/>
                            </a:schemeClr>
                          </a:solidFill>
                          <a:effectLst/>
                        </a:rPr>
                        <a:t>Fontibón</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1</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1</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2</a:t>
                      </a:r>
                    </a:p>
                  </a:txBody>
                  <a:tcPr marL="9525" marR="9525" marT="9525" marB="0" anchor="ctr"/>
                </a:tc>
                <a:extLst>
                  <a:ext uri="{0D108BD9-81ED-4DB2-BD59-A6C34878D82A}">
                    <a16:rowId xmlns:a16="http://schemas.microsoft.com/office/drawing/2014/main" val="10008"/>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Kennedy</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6</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15</a:t>
                      </a:r>
                    </a:p>
                  </a:txBody>
                  <a:tcPr marL="9525" marR="9525" marT="9525" marB="0" anchor="ctr"/>
                </a:tc>
                <a:extLst>
                  <a:ext uri="{0D108BD9-81ED-4DB2-BD59-A6C34878D82A}">
                    <a16:rowId xmlns:a16="http://schemas.microsoft.com/office/drawing/2014/main" val="10009"/>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Los Mártires</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1" i="0" u="none" strike="noStrike" kern="1200">
                          <a:solidFill>
                            <a:srgbClr val="203864"/>
                          </a:solidFill>
                          <a:effectLst/>
                          <a:latin typeface="Calibri" panose="020F0502020204030204" pitchFamily="34" charset="0"/>
                          <a:ea typeface="+mn-ea"/>
                          <a:cs typeface="+mn-cs"/>
                        </a:rPr>
                        <a:t>1</a:t>
                      </a:r>
                    </a:p>
                  </a:txBody>
                  <a:tcPr marL="9525" marR="9525" marT="9525" marB="0" anchor="ctr"/>
                </a:tc>
                <a:extLst>
                  <a:ext uri="{0D108BD9-81ED-4DB2-BD59-A6C34878D82A}">
                    <a16:rowId xmlns:a16="http://schemas.microsoft.com/office/drawing/2014/main" val="10010"/>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Puente Aranda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1" i="0" u="none" strike="noStrike" kern="1200">
                          <a:solidFill>
                            <a:srgbClr val="203864"/>
                          </a:solidFill>
                          <a:effectLst/>
                          <a:latin typeface="Calibri" panose="020F0502020204030204" pitchFamily="34" charset="0"/>
                          <a:ea typeface="+mn-ea"/>
                          <a:cs typeface="+mn-cs"/>
                        </a:rPr>
                        <a:t>1</a:t>
                      </a:r>
                    </a:p>
                  </a:txBody>
                  <a:tcPr marL="9525" marR="9525" marT="9525" marB="0" anchor="ctr"/>
                </a:tc>
                <a:extLst>
                  <a:ext uri="{0D108BD9-81ED-4DB2-BD59-A6C34878D82A}">
                    <a16:rowId xmlns:a16="http://schemas.microsoft.com/office/drawing/2014/main" val="10011"/>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Rafael Uribe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1</a:t>
                      </a:r>
                    </a:p>
                  </a:txBody>
                  <a:tcPr marL="9525" marR="9525" marT="9525" marB="0" anchor="ctr"/>
                </a:tc>
                <a:extLst>
                  <a:ext uri="{0D108BD9-81ED-4DB2-BD59-A6C34878D82A}">
                    <a16:rowId xmlns:a16="http://schemas.microsoft.com/office/drawing/2014/main" val="10012"/>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San Cristóbal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12</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12</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30</a:t>
                      </a:r>
                    </a:p>
                  </a:txBody>
                  <a:tcPr marL="9525" marR="9525" marT="9525" marB="0" anchor="ctr"/>
                </a:tc>
                <a:extLst>
                  <a:ext uri="{0D108BD9-81ED-4DB2-BD59-A6C34878D82A}">
                    <a16:rowId xmlns:a16="http://schemas.microsoft.com/office/drawing/2014/main" val="10013"/>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Santa Fe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10</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19</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22</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51</a:t>
                      </a:r>
                    </a:p>
                  </a:txBody>
                  <a:tcPr marL="9525" marR="9525" marT="9525" marB="0" anchor="ctr"/>
                </a:tc>
                <a:extLst>
                  <a:ext uri="{0D108BD9-81ED-4DB2-BD59-A6C34878D82A}">
                    <a16:rowId xmlns:a16="http://schemas.microsoft.com/office/drawing/2014/main" val="10014"/>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Suba</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8</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15</a:t>
                      </a:r>
                    </a:p>
                  </a:txBody>
                  <a:tcPr marL="9525" marR="9525" marT="9525" marB="0" anchor="ctr"/>
                </a:tc>
                <a:extLst>
                  <a:ext uri="{0D108BD9-81ED-4DB2-BD59-A6C34878D82A}">
                    <a16:rowId xmlns:a16="http://schemas.microsoft.com/office/drawing/2014/main" val="10015"/>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Sumapaz</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0</a:t>
                      </a:r>
                    </a:p>
                  </a:txBody>
                  <a:tcPr marL="9525" marR="9525" marT="9525" marB="0" anchor="ctr"/>
                </a:tc>
                <a:extLst>
                  <a:ext uri="{0D108BD9-81ED-4DB2-BD59-A6C34878D82A}">
                    <a16:rowId xmlns:a16="http://schemas.microsoft.com/office/drawing/2014/main" val="10016"/>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Teusaquillo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1</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2</a:t>
                      </a:r>
                    </a:p>
                  </a:txBody>
                  <a:tcPr marL="9525" marR="9525" marT="9525" marB="0" anchor="ctr"/>
                </a:tc>
                <a:extLst>
                  <a:ext uri="{0D108BD9-81ED-4DB2-BD59-A6C34878D82A}">
                    <a16:rowId xmlns:a16="http://schemas.microsoft.com/office/drawing/2014/main" val="10017"/>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Tunjuelito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1</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2</a:t>
                      </a:r>
                    </a:p>
                  </a:txBody>
                  <a:tcPr marL="9525" marR="9525" marT="9525" marB="0" anchor="ctr"/>
                </a:tc>
                <a:extLst>
                  <a:ext uri="{0D108BD9-81ED-4DB2-BD59-A6C34878D82A}">
                    <a16:rowId xmlns:a16="http://schemas.microsoft.com/office/drawing/2014/main" val="10018"/>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Usaquén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17</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10</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11</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38</a:t>
                      </a:r>
                    </a:p>
                  </a:txBody>
                  <a:tcPr marL="9525" marR="9525" marT="9525" marB="0" anchor="ctr"/>
                </a:tc>
                <a:extLst>
                  <a:ext uri="{0D108BD9-81ED-4DB2-BD59-A6C34878D82A}">
                    <a16:rowId xmlns:a16="http://schemas.microsoft.com/office/drawing/2014/main" val="10019"/>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Usme</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17</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11</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34</a:t>
                      </a:r>
                    </a:p>
                  </a:txBody>
                  <a:tcPr marL="9525" marR="9525" marT="9525" marB="0" anchor="ctr"/>
                </a:tc>
                <a:extLst>
                  <a:ext uri="{0D108BD9-81ED-4DB2-BD59-A6C34878D82A}">
                    <a16:rowId xmlns:a16="http://schemas.microsoft.com/office/drawing/2014/main" val="10020"/>
                  </a:ext>
                </a:extLst>
              </a:tr>
              <a:tr h="200911">
                <a:tc>
                  <a:txBody>
                    <a:bodyPr/>
                    <a:lstStyle/>
                    <a:p>
                      <a:pPr marL="0" algn="ctr" defTabSz="914400" rtl="0" eaLnBrk="1" fontAlgn="b" latinLnBrk="0" hangingPunct="1"/>
                      <a:r>
                        <a:rPr lang="es-CO" sz="1200" u="none" strike="noStrike" kern="1200" dirty="0">
                          <a:solidFill>
                            <a:schemeClr val="accent1">
                              <a:lumMod val="50000"/>
                            </a:schemeClr>
                          </a:solidFill>
                          <a:effectLst/>
                        </a:rPr>
                        <a:t>TOTAL</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56</a:t>
                      </a:r>
                    </a:p>
                  </a:txBody>
                  <a:tcPr marL="9525" marR="9525" marT="9525" marB="0" anchor="ctr"/>
                </a:tc>
                <a:tc>
                  <a:txBody>
                    <a:bodyPr/>
                    <a:lstStyle/>
                    <a:p>
                      <a:pPr marL="0" algn="ctr" defTabSz="914400" rtl="0" eaLnBrk="1" fontAlgn="b" latinLnBrk="0" hangingPunct="1"/>
                      <a:r>
                        <a:rPr lang="es-CO" sz="1200" b="1" i="0" u="none" strike="noStrike" kern="1200">
                          <a:solidFill>
                            <a:srgbClr val="203864"/>
                          </a:solidFill>
                          <a:effectLst/>
                          <a:latin typeface="Calibri" panose="020F0502020204030204" pitchFamily="34" charset="0"/>
                          <a:ea typeface="+mn-ea"/>
                          <a:cs typeface="+mn-cs"/>
                        </a:rPr>
                        <a:t>99</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104</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259</a:t>
                      </a:r>
                    </a:p>
                  </a:txBody>
                  <a:tcPr marL="9525" marR="9525" marT="9525" marB="0" anchor="ctr"/>
                </a:tc>
                <a:extLst>
                  <a:ext uri="{0D108BD9-81ED-4DB2-BD59-A6C34878D82A}">
                    <a16:rowId xmlns:a16="http://schemas.microsoft.com/office/drawing/2014/main" val="10021"/>
                  </a:ext>
                </a:extLst>
              </a:tr>
            </a:tbl>
          </a:graphicData>
        </a:graphic>
      </p:graphicFrame>
    </p:spTree>
    <p:extLst>
      <p:ext uri="{BB962C8B-B14F-4D97-AF65-F5344CB8AC3E}">
        <p14:creationId xmlns:p14="http://schemas.microsoft.com/office/powerpoint/2010/main" val="4218217820"/>
      </p:ext>
    </p:extLst>
  </p:cSld>
  <p:clrMapOvr>
    <a:masterClrMapping/>
  </p:clrMapOvr>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3" name="12 Tabla"/>
          <p:cNvGraphicFramePr>
            <a:graphicFrameLocks noGrp="1"/>
          </p:cNvGraphicFramePr>
          <p:nvPr/>
        </p:nvGraphicFramePr>
        <p:xfrm>
          <a:off x="3862300" y="1591702"/>
          <a:ext cx="7269526" cy="4810271"/>
        </p:xfrm>
        <a:graphic>
          <a:graphicData uri="http://schemas.openxmlformats.org/drawingml/2006/table">
            <a:tbl>
              <a:tblPr firstRow="1" firstCol="1" bandRow="1">
                <a:tableStyleId>{68D230F3-CF80-4859-8CE7-A43EE81993B5}</a:tableStyleId>
              </a:tblPr>
              <a:tblGrid>
                <a:gridCol w="1166484">
                  <a:extLst>
                    <a:ext uri="{9D8B030D-6E8A-4147-A177-3AD203B41FA5}">
                      <a16:colId xmlns:a16="http://schemas.microsoft.com/office/drawing/2014/main" val="20000"/>
                    </a:ext>
                  </a:extLst>
                </a:gridCol>
                <a:gridCol w="1164041">
                  <a:extLst>
                    <a:ext uri="{9D8B030D-6E8A-4147-A177-3AD203B41FA5}">
                      <a16:colId xmlns:a16="http://schemas.microsoft.com/office/drawing/2014/main" val="20002"/>
                    </a:ext>
                  </a:extLst>
                </a:gridCol>
                <a:gridCol w="1307905">
                  <a:extLst>
                    <a:ext uri="{9D8B030D-6E8A-4147-A177-3AD203B41FA5}">
                      <a16:colId xmlns:a16="http://schemas.microsoft.com/office/drawing/2014/main" val="20003"/>
                    </a:ext>
                  </a:extLst>
                </a:gridCol>
                <a:gridCol w="1311966">
                  <a:extLst>
                    <a:ext uri="{9D8B030D-6E8A-4147-A177-3AD203B41FA5}">
                      <a16:colId xmlns:a16="http://schemas.microsoft.com/office/drawing/2014/main" val="3308399316"/>
                    </a:ext>
                  </a:extLst>
                </a:gridCol>
                <a:gridCol w="1474304">
                  <a:extLst>
                    <a:ext uri="{9D8B030D-6E8A-4147-A177-3AD203B41FA5}">
                      <a16:colId xmlns:a16="http://schemas.microsoft.com/office/drawing/2014/main" val="3923754554"/>
                    </a:ext>
                  </a:extLst>
                </a:gridCol>
                <a:gridCol w="844826">
                  <a:extLst>
                    <a:ext uri="{9D8B030D-6E8A-4147-A177-3AD203B41FA5}">
                      <a16:colId xmlns:a16="http://schemas.microsoft.com/office/drawing/2014/main" val="20004"/>
                    </a:ext>
                  </a:extLst>
                </a:gridCol>
              </a:tblGrid>
              <a:tr h="579704">
                <a:tc>
                  <a:txBody>
                    <a:bodyPr/>
                    <a:lstStyle/>
                    <a:p>
                      <a:pPr marL="0" algn="ctr" defTabSz="914400" rtl="0" eaLnBrk="1" fontAlgn="b" latinLnBrk="0" hangingPunct="1"/>
                      <a:r>
                        <a:rPr lang="es-CO" sz="1200" u="none" strike="noStrike" kern="1200" dirty="0">
                          <a:solidFill>
                            <a:schemeClr val="accent1">
                              <a:lumMod val="50000"/>
                            </a:schemeClr>
                          </a:solidFill>
                          <a:effectLst/>
                        </a:rPr>
                        <a:t>LOCALIDAD</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algn="ctr" rtl="0" fontAlgn="b"/>
                      <a:r>
                        <a:rPr lang="es-CO" sz="1200" b="1" i="0" u="none" strike="noStrike" dirty="0">
                          <a:solidFill>
                            <a:srgbClr val="203864"/>
                          </a:solidFill>
                          <a:effectLst/>
                          <a:latin typeface="Calibri" panose="020F0502020204030204" pitchFamily="34" charset="0"/>
                        </a:rPr>
                        <a:t>TOTAL ASISTENCIA 2018 A DIC 2021</a:t>
                      </a:r>
                    </a:p>
                  </a:txBody>
                  <a:tcPr marL="9525" marR="9525" marT="9525" marB="0" anchor="ctr"/>
                </a:tc>
                <a:tc>
                  <a:txBody>
                    <a:bodyPr/>
                    <a:lstStyle/>
                    <a:p>
                      <a:pPr algn="ctr" rtl="0" fontAlgn="b"/>
                      <a:r>
                        <a:rPr lang="es-MX" sz="1200" b="1" i="0" u="none" strike="noStrike" dirty="0">
                          <a:solidFill>
                            <a:srgbClr val="203864"/>
                          </a:solidFill>
                          <a:effectLst/>
                          <a:latin typeface="Calibri" panose="020F0502020204030204" pitchFamily="34" charset="0"/>
                        </a:rPr>
                        <a:t>TOTAL ASISTENCIA ENERO – DIC 2022</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MX" sz="1200" b="1" i="0" u="none" strike="noStrike" dirty="0">
                          <a:solidFill>
                            <a:srgbClr val="203864"/>
                          </a:solidFill>
                          <a:effectLst/>
                          <a:latin typeface="Calibri" panose="020F0502020204030204" pitchFamily="34" charset="0"/>
                        </a:rPr>
                        <a:t>TOTAL ASISTENCIA FEB – DIC 2023</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MX" sz="1200" b="1" i="0" u="none" strike="noStrike" dirty="0">
                          <a:solidFill>
                            <a:srgbClr val="203864"/>
                          </a:solidFill>
                          <a:effectLst/>
                          <a:latin typeface="Calibri" panose="020F0502020204030204" pitchFamily="34" charset="0"/>
                        </a:rPr>
                        <a:t>TOTAL ASISTENCIA ENERO - MARZO 2024</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TOTAL</a:t>
                      </a:r>
                    </a:p>
                  </a:txBody>
                  <a:tcPr marL="9525" marR="9525" marT="9525" marB="0" anchor="ctr"/>
                </a:tc>
                <a:extLst>
                  <a:ext uri="{0D108BD9-81ED-4DB2-BD59-A6C34878D82A}">
                    <a16:rowId xmlns:a16="http://schemas.microsoft.com/office/drawing/2014/main" val="10000"/>
                  </a:ext>
                </a:extLst>
              </a:tr>
              <a:tr h="234938">
                <a:tc>
                  <a:txBody>
                    <a:bodyPr/>
                    <a:lstStyle/>
                    <a:p>
                      <a:pPr marL="0" algn="l" defTabSz="914400" rtl="0" eaLnBrk="1" fontAlgn="b" latinLnBrk="0" hangingPunct="1"/>
                      <a:r>
                        <a:rPr lang="es-CO" sz="1200" u="none" strike="noStrike" kern="1200" dirty="0">
                          <a:solidFill>
                            <a:schemeClr val="accent1">
                              <a:lumMod val="50000"/>
                            </a:schemeClr>
                          </a:solidFill>
                          <a:effectLst/>
                        </a:rPr>
                        <a:t>Antonio Nariño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algn="ctr" rtl="0" fontAlgn="b"/>
                      <a:r>
                        <a:rPr lang="es-CO" sz="1200" b="0" i="0" u="none" strike="noStrike" dirty="0">
                          <a:solidFill>
                            <a:srgbClr val="203864"/>
                          </a:solidFill>
                          <a:effectLst/>
                          <a:latin typeface="Calibri" panose="020F0502020204030204" pitchFamily="34" charset="0"/>
                        </a:rPr>
                        <a:t>853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546</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686</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169</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2.254</a:t>
                      </a:r>
                    </a:p>
                  </a:txBody>
                  <a:tcPr marL="9525" marR="9525" marT="9525" marB="0" anchor="ctr"/>
                </a:tc>
                <a:extLst>
                  <a:ext uri="{0D108BD9-81ED-4DB2-BD59-A6C34878D82A}">
                    <a16:rowId xmlns:a16="http://schemas.microsoft.com/office/drawing/2014/main" val="10001"/>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Barrios Unidos</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algn="ctr" rtl="0" fontAlgn="b"/>
                      <a:r>
                        <a:rPr lang="es-CO" sz="1200" b="0" i="0" u="none" strike="noStrike" dirty="0">
                          <a:solidFill>
                            <a:srgbClr val="203864"/>
                          </a:solidFill>
                          <a:effectLst/>
                          <a:latin typeface="Calibri" panose="020F0502020204030204" pitchFamily="34" charset="0"/>
                        </a:rPr>
                        <a:t>10.193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2.344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3.536</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0</a:t>
                      </a:r>
                    </a:p>
                  </a:txBody>
                  <a:tcPr marL="9525" marR="9525" marT="9525" marB="0" anchor="ctr"/>
                </a:tc>
                <a:tc>
                  <a:txBody>
                    <a:bodyPr/>
                    <a:lstStyle/>
                    <a:p>
                      <a:pPr algn="ctr" rtl="0" fontAlgn="b"/>
                      <a:r>
                        <a:rPr lang="es-CO" sz="1200" b="1" i="0" u="none" strike="noStrike">
                          <a:solidFill>
                            <a:srgbClr val="203864"/>
                          </a:solidFill>
                          <a:effectLst/>
                          <a:latin typeface="Calibri" panose="020F0502020204030204" pitchFamily="34" charset="0"/>
                        </a:rPr>
                        <a:t>16.073</a:t>
                      </a:r>
                    </a:p>
                  </a:txBody>
                  <a:tcPr marL="9525" marR="9525" marT="9525" marB="0" anchor="ctr"/>
                </a:tc>
                <a:extLst>
                  <a:ext uri="{0D108BD9-81ED-4DB2-BD59-A6C34878D82A}">
                    <a16:rowId xmlns:a16="http://schemas.microsoft.com/office/drawing/2014/main" val="10002"/>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Bosa</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algn="ctr" rtl="0" fontAlgn="b"/>
                      <a:r>
                        <a:rPr lang="es-CO" sz="1200" b="0" i="0" u="none" strike="noStrike" dirty="0">
                          <a:solidFill>
                            <a:srgbClr val="203864"/>
                          </a:solidFill>
                          <a:effectLst/>
                          <a:latin typeface="Calibri" panose="020F0502020204030204" pitchFamily="34" charset="0"/>
                        </a:rPr>
                        <a:t>1.294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598</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685</a:t>
                      </a:r>
                    </a:p>
                  </a:txBody>
                  <a:tcPr marL="9525" marR="9525" marT="9525" marB="0" anchor="ctr"/>
                </a:tc>
                <a:tc>
                  <a:txBody>
                    <a:bodyPr/>
                    <a:lstStyle/>
                    <a:p>
                      <a:pPr algn="ctr" rtl="0" fontAlgn="ctr"/>
                      <a:r>
                        <a:rPr lang="es-CO" sz="1200" b="0" i="0" u="none" strike="noStrike">
                          <a:solidFill>
                            <a:srgbClr val="203864"/>
                          </a:solidFill>
                          <a:effectLst/>
                          <a:latin typeface="Calibri" panose="020F0502020204030204" pitchFamily="34" charset="0"/>
                        </a:rPr>
                        <a:t>163</a:t>
                      </a:r>
                    </a:p>
                  </a:txBody>
                  <a:tcPr marL="9525" marR="9525" marT="9525" marB="0" anchor="ctr"/>
                </a:tc>
                <a:tc>
                  <a:txBody>
                    <a:bodyPr/>
                    <a:lstStyle/>
                    <a:p>
                      <a:pPr algn="ctr" rtl="0" fontAlgn="b"/>
                      <a:r>
                        <a:rPr lang="es-CO" sz="1200" b="1" i="0" u="none" strike="noStrike">
                          <a:solidFill>
                            <a:srgbClr val="203864"/>
                          </a:solidFill>
                          <a:effectLst/>
                          <a:latin typeface="Calibri" panose="020F0502020204030204" pitchFamily="34" charset="0"/>
                        </a:rPr>
                        <a:t>2.740</a:t>
                      </a:r>
                    </a:p>
                  </a:txBody>
                  <a:tcPr marL="9525" marR="9525" marT="9525" marB="0" anchor="ctr"/>
                </a:tc>
                <a:extLst>
                  <a:ext uri="{0D108BD9-81ED-4DB2-BD59-A6C34878D82A}">
                    <a16:rowId xmlns:a16="http://schemas.microsoft.com/office/drawing/2014/main" val="10003"/>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Candelaria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algn="ctr" rtl="0" fontAlgn="b"/>
                      <a:r>
                        <a:rPr lang="es-CO" sz="1200" b="0" i="0" u="none" strike="noStrike" dirty="0">
                          <a:solidFill>
                            <a:srgbClr val="203864"/>
                          </a:solidFill>
                          <a:effectLst/>
                          <a:latin typeface="Calibri" panose="020F0502020204030204" pitchFamily="34" charset="0"/>
                        </a:rPr>
                        <a:t>1.225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812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155</a:t>
                      </a:r>
                    </a:p>
                  </a:txBody>
                  <a:tcPr marL="9525" marR="9525" marT="9525" marB="0" anchor="ctr"/>
                </a:tc>
                <a:tc>
                  <a:txBody>
                    <a:bodyPr/>
                    <a:lstStyle/>
                    <a:p>
                      <a:pPr algn="ctr" rtl="0" fontAlgn="ctr"/>
                      <a:r>
                        <a:rPr lang="es-CO" sz="1200" b="0" i="0" u="none" strike="noStrike">
                          <a:solidFill>
                            <a:srgbClr val="203864"/>
                          </a:solidFill>
                          <a:effectLst/>
                          <a:latin typeface="Calibri" panose="020F0502020204030204" pitchFamily="34" charset="0"/>
                        </a:rPr>
                        <a:t>91</a:t>
                      </a:r>
                    </a:p>
                  </a:txBody>
                  <a:tcPr marL="9525" marR="9525" marT="9525" marB="0" anchor="ctr"/>
                </a:tc>
                <a:tc>
                  <a:txBody>
                    <a:bodyPr/>
                    <a:lstStyle/>
                    <a:p>
                      <a:pPr algn="ctr" rtl="0" fontAlgn="b"/>
                      <a:r>
                        <a:rPr lang="es-CO" sz="1200" b="1" i="0" u="none" strike="noStrike">
                          <a:solidFill>
                            <a:srgbClr val="203864"/>
                          </a:solidFill>
                          <a:effectLst/>
                          <a:latin typeface="Calibri" panose="020F0502020204030204" pitchFamily="34" charset="0"/>
                        </a:rPr>
                        <a:t>2.283</a:t>
                      </a:r>
                    </a:p>
                  </a:txBody>
                  <a:tcPr marL="9525" marR="9525" marT="9525" marB="0" anchor="ctr"/>
                </a:tc>
                <a:extLst>
                  <a:ext uri="{0D108BD9-81ED-4DB2-BD59-A6C34878D82A}">
                    <a16:rowId xmlns:a16="http://schemas.microsoft.com/office/drawing/2014/main" val="10004"/>
                  </a:ext>
                </a:extLst>
              </a:tr>
              <a:tr h="222546">
                <a:tc>
                  <a:txBody>
                    <a:bodyPr/>
                    <a:lstStyle/>
                    <a:p>
                      <a:pPr marL="0" algn="l" defTabSz="914400" rtl="0" eaLnBrk="1" fontAlgn="b" latinLnBrk="0" hangingPunct="1"/>
                      <a:r>
                        <a:rPr lang="es-CO" sz="1200" u="none" strike="noStrike" kern="1200" dirty="0">
                          <a:solidFill>
                            <a:schemeClr val="accent1">
                              <a:lumMod val="50000"/>
                            </a:schemeClr>
                          </a:solidFill>
                          <a:effectLst/>
                        </a:rPr>
                        <a:t>Chapinero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algn="ctr" rtl="0" fontAlgn="b"/>
                      <a:r>
                        <a:rPr lang="es-CO" sz="1200" b="0" i="0" u="none" strike="noStrike" dirty="0">
                          <a:solidFill>
                            <a:srgbClr val="203864"/>
                          </a:solidFill>
                          <a:effectLst/>
                          <a:latin typeface="Calibri" panose="020F0502020204030204" pitchFamily="34" charset="0"/>
                        </a:rPr>
                        <a:t>964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1.769</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1.694</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270</a:t>
                      </a:r>
                    </a:p>
                  </a:txBody>
                  <a:tcPr marL="9525" marR="9525" marT="9525" marB="0" anchor="ctr"/>
                </a:tc>
                <a:tc>
                  <a:txBody>
                    <a:bodyPr/>
                    <a:lstStyle/>
                    <a:p>
                      <a:pPr algn="ctr" rtl="0" fontAlgn="b"/>
                      <a:r>
                        <a:rPr lang="es-CO" sz="1200" b="1" i="0" u="none" strike="noStrike">
                          <a:solidFill>
                            <a:srgbClr val="203864"/>
                          </a:solidFill>
                          <a:effectLst/>
                          <a:latin typeface="Calibri" panose="020F0502020204030204" pitchFamily="34" charset="0"/>
                        </a:rPr>
                        <a:t>4.697</a:t>
                      </a:r>
                    </a:p>
                  </a:txBody>
                  <a:tcPr marL="9525" marR="9525" marT="9525" marB="0" anchor="ctr"/>
                </a:tc>
                <a:extLst>
                  <a:ext uri="{0D108BD9-81ED-4DB2-BD59-A6C34878D82A}">
                    <a16:rowId xmlns:a16="http://schemas.microsoft.com/office/drawing/2014/main" val="10005"/>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Ciudad Bolívar</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algn="ctr" rtl="0" fontAlgn="b"/>
                      <a:r>
                        <a:rPr lang="es-CO" sz="1200" b="0" i="0" u="none" strike="noStrike" dirty="0">
                          <a:solidFill>
                            <a:srgbClr val="203864"/>
                          </a:solidFill>
                          <a:effectLst/>
                          <a:latin typeface="Calibri" panose="020F0502020204030204" pitchFamily="34" charset="0"/>
                        </a:rPr>
                        <a:t>2.100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605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600</a:t>
                      </a:r>
                    </a:p>
                  </a:txBody>
                  <a:tcPr marL="9525" marR="9525" marT="9525" marB="0" anchor="ctr"/>
                </a:tc>
                <a:tc>
                  <a:txBody>
                    <a:bodyPr/>
                    <a:lstStyle/>
                    <a:p>
                      <a:pPr algn="ctr" rtl="0" fontAlgn="ctr"/>
                      <a:r>
                        <a:rPr lang="es-CO" sz="1200" b="0" i="0" u="none" strike="noStrike">
                          <a:solidFill>
                            <a:srgbClr val="203864"/>
                          </a:solidFill>
                          <a:effectLst/>
                          <a:latin typeface="Calibri" panose="020F0502020204030204" pitchFamily="34" charset="0"/>
                        </a:rPr>
                        <a:t>52</a:t>
                      </a:r>
                    </a:p>
                  </a:txBody>
                  <a:tcPr marL="9525" marR="9525" marT="9525" marB="0" anchor="ctr"/>
                </a:tc>
                <a:tc>
                  <a:txBody>
                    <a:bodyPr/>
                    <a:lstStyle/>
                    <a:p>
                      <a:pPr algn="ctr" rtl="0" fontAlgn="b"/>
                      <a:r>
                        <a:rPr lang="es-CO" sz="1200" b="1" i="0" u="none" strike="noStrike">
                          <a:solidFill>
                            <a:srgbClr val="203864"/>
                          </a:solidFill>
                          <a:effectLst/>
                          <a:latin typeface="Calibri" panose="020F0502020204030204" pitchFamily="34" charset="0"/>
                        </a:rPr>
                        <a:t>3.357</a:t>
                      </a:r>
                    </a:p>
                  </a:txBody>
                  <a:tcPr marL="9525" marR="9525" marT="9525" marB="0" anchor="ctr"/>
                </a:tc>
                <a:extLst>
                  <a:ext uri="{0D108BD9-81ED-4DB2-BD59-A6C34878D82A}">
                    <a16:rowId xmlns:a16="http://schemas.microsoft.com/office/drawing/2014/main" val="10006"/>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Engativá</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algn="ctr" rtl="0" fontAlgn="b"/>
                      <a:r>
                        <a:rPr lang="es-CO" sz="1200" b="0" i="0" u="none" strike="noStrike" dirty="0">
                          <a:solidFill>
                            <a:srgbClr val="203864"/>
                          </a:solidFill>
                          <a:effectLst/>
                          <a:latin typeface="Calibri" panose="020F0502020204030204" pitchFamily="34" charset="0"/>
                        </a:rPr>
                        <a:t>19.126</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3.342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3.852</a:t>
                      </a:r>
                    </a:p>
                  </a:txBody>
                  <a:tcPr marL="9525" marR="9525" marT="9525" marB="0" anchor="ctr"/>
                </a:tc>
                <a:tc>
                  <a:txBody>
                    <a:bodyPr/>
                    <a:lstStyle/>
                    <a:p>
                      <a:pPr algn="ctr" rtl="0" fontAlgn="ctr"/>
                      <a:r>
                        <a:rPr lang="es-CO" sz="1200" b="0" i="0" u="none" strike="noStrike">
                          <a:solidFill>
                            <a:srgbClr val="203864"/>
                          </a:solidFill>
                          <a:effectLst/>
                          <a:latin typeface="Calibri" panose="020F0502020204030204" pitchFamily="34" charset="0"/>
                        </a:rPr>
                        <a:t>193</a:t>
                      </a:r>
                    </a:p>
                  </a:txBody>
                  <a:tcPr marL="9525" marR="9525" marT="9525" marB="0" anchor="ctr"/>
                </a:tc>
                <a:tc>
                  <a:txBody>
                    <a:bodyPr/>
                    <a:lstStyle/>
                    <a:p>
                      <a:pPr algn="ctr" rtl="0" fontAlgn="b"/>
                      <a:r>
                        <a:rPr lang="es-CO" sz="1200" b="1" i="0" u="none" strike="noStrike">
                          <a:solidFill>
                            <a:srgbClr val="203864"/>
                          </a:solidFill>
                          <a:effectLst/>
                          <a:latin typeface="Calibri" panose="020F0502020204030204" pitchFamily="34" charset="0"/>
                        </a:rPr>
                        <a:t>26.513</a:t>
                      </a:r>
                    </a:p>
                  </a:txBody>
                  <a:tcPr marL="9525" marR="9525" marT="9525" marB="0" anchor="ctr"/>
                </a:tc>
                <a:extLst>
                  <a:ext uri="{0D108BD9-81ED-4DB2-BD59-A6C34878D82A}">
                    <a16:rowId xmlns:a16="http://schemas.microsoft.com/office/drawing/2014/main" val="10007"/>
                  </a:ext>
                </a:extLst>
              </a:tr>
              <a:tr h="0">
                <a:tc>
                  <a:txBody>
                    <a:bodyPr/>
                    <a:lstStyle/>
                    <a:p>
                      <a:pPr marL="0" algn="l" defTabSz="914400" rtl="0" eaLnBrk="1" fontAlgn="b" latinLnBrk="0" hangingPunct="1"/>
                      <a:r>
                        <a:rPr lang="es-CO" sz="1200" u="none" strike="noStrike" kern="1200" dirty="0">
                          <a:solidFill>
                            <a:schemeClr val="accent1">
                              <a:lumMod val="50000"/>
                            </a:schemeClr>
                          </a:solidFill>
                          <a:effectLst/>
                        </a:rPr>
                        <a:t>Fontibón</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algn="ctr" rtl="0" fontAlgn="b"/>
                      <a:r>
                        <a:rPr lang="es-CO" sz="1200" b="0" i="0" u="none" strike="noStrike" dirty="0">
                          <a:solidFill>
                            <a:srgbClr val="203864"/>
                          </a:solidFill>
                          <a:effectLst/>
                          <a:latin typeface="Calibri" panose="020F0502020204030204" pitchFamily="34" charset="0"/>
                        </a:rPr>
                        <a:t>18.803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5.644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4.797</a:t>
                      </a:r>
                    </a:p>
                  </a:txBody>
                  <a:tcPr marL="9525" marR="9525" marT="9525" marB="0" anchor="ctr"/>
                </a:tc>
                <a:tc>
                  <a:txBody>
                    <a:bodyPr/>
                    <a:lstStyle/>
                    <a:p>
                      <a:pPr algn="ctr" rtl="0" fontAlgn="ctr"/>
                      <a:r>
                        <a:rPr lang="es-CO" sz="1200" b="0" i="0" u="none" strike="noStrike">
                          <a:solidFill>
                            <a:srgbClr val="203864"/>
                          </a:solidFill>
                          <a:effectLst/>
                          <a:latin typeface="Calibri" panose="020F0502020204030204" pitchFamily="34" charset="0"/>
                        </a:rPr>
                        <a:t>229</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29.473</a:t>
                      </a:r>
                    </a:p>
                  </a:txBody>
                  <a:tcPr marL="9525" marR="9525" marT="9525" marB="0" anchor="ctr"/>
                </a:tc>
                <a:extLst>
                  <a:ext uri="{0D108BD9-81ED-4DB2-BD59-A6C34878D82A}">
                    <a16:rowId xmlns:a16="http://schemas.microsoft.com/office/drawing/2014/main" val="10008"/>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Kennedy</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algn="ctr" rtl="0" fontAlgn="b"/>
                      <a:r>
                        <a:rPr lang="es-CO" sz="1200" b="0" i="0" u="none" strike="noStrike" dirty="0">
                          <a:solidFill>
                            <a:srgbClr val="203864"/>
                          </a:solidFill>
                          <a:effectLst/>
                          <a:latin typeface="Calibri" panose="020F0502020204030204" pitchFamily="34" charset="0"/>
                        </a:rPr>
                        <a:t>23.340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7.313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10.907</a:t>
                      </a:r>
                    </a:p>
                  </a:txBody>
                  <a:tcPr marL="9525" marR="9525" marT="9525" marB="0" anchor="ctr"/>
                </a:tc>
                <a:tc>
                  <a:txBody>
                    <a:bodyPr/>
                    <a:lstStyle/>
                    <a:p>
                      <a:pPr algn="ctr" rtl="0" fontAlgn="ctr"/>
                      <a:r>
                        <a:rPr lang="es-CO" sz="1200" b="0" i="0" u="none" strike="noStrike">
                          <a:solidFill>
                            <a:srgbClr val="203864"/>
                          </a:solidFill>
                          <a:effectLst/>
                          <a:latin typeface="Calibri" panose="020F0502020204030204" pitchFamily="34" charset="0"/>
                        </a:rPr>
                        <a:t>568</a:t>
                      </a:r>
                    </a:p>
                  </a:txBody>
                  <a:tcPr marL="9525" marR="9525" marT="9525" marB="0" anchor="ctr"/>
                </a:tc>
                <a:tc>
                  <a:txBody>
                    <a:bodyPr/>
                    <a:lstStyle/>
                    <a:p>
                      <a:pPr algn="ctr" rtl="0" fontAlgn="b"/>
                      <a:r>
                        <a:rPr lang="es-CO" sz="1200" b="1" i="0" u="none" strike="noStrike">
                          <a:solidFill>
                            <a:srgbClr val="203864"/>
                          </a:solidFill>
                          <a:effectLst/>
                          <a:latin typeface="Calibri" panose="020F0502020204030204" pitchFamily="34" charset="0"/>
                        </a:rPr>
                        <a:t>42.128</a:t>
                      </a:r>
                    </a:p>
                  </a:txBody>
                  <a:tcPr marL="9525" marR="9525" marT="9525" marB="0" anchor="ctr"/>
                </a:tc>
                <a:extLst>
                  <a:ext uri="{0D108BD9-81ED-4DB2-BD59-A6C34878D82A}">
                    <a16:rowId xmlns:a16="http://schemas.microsoft.com/office/drawing/2014/main" val="10009"/>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Los Mártires</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algn="ctr" rtl="0" fontAlgn="b"/>
                      <a:r>
                        <a:rPr lang="es-CO" sz="1200" b="0" i="0" u="none" strike="noStrike" dirty="0">
                          <a:solidFill>
                            <a:srgbClr val="203864"/>
                          </a:solidFill>
                          <a:effectLst/>
                          <a:latin typeface="Calibri" panose="020F0502020204030204" pitchFamily="34" charset="0"/>
                        </a:rPr>
                        <a:t>504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587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726</a:t>
                      </a:r>
                    </a:p>
                  </a:txBody>
                  <a:tcPr marL="9525" marR="9525" marT="9525" marB="0" anchor="ctr"/>
                </a:tc>
                <a:tc>
                  <a:txBody>
                    <a:bodyPr/>
                    <a:lstStyle/>
                    <a:p>
                      <a:pPr algn="ctr" rtl="0" fontAlgn="ctr"/>
                      <a:r>
                        <a:rPr lang="es-CO" sz="1200" b="0" i="0" u="none" strike="noStrike">
                          <a:solidFill>
                            <a:srgbClr val="203864"/>
                          </a:solidFill>
                          <a:effectLst/>
                          <a:latin typeface="Calibri" panose="020F0502020204030204" pitchFamily="34" charset="0"/>
                        </a:rPr>
                        <a:t>62</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1.879</a:t>
                      </a:r>
                    </a:p>
                  </a:txBody>
                  <a:tcPr marL="9525" marR="9525" marT="9525" marB="0" anchor="ctr"/>
                </a:tc>
                <a:extLst>
                  <a:ext uri="{0D108BD9-81ED-4DB2-BD59-A6C34878D82A}">
                    <a16:rowId xmlns:a16="http://schemas.microsoft.com/office/drawing/2014/main" val="10010"/>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Puente Aranda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algn="ctr" rtl="0" fontAlgn="b"/>
                      <a:r>
                        <a:rPr lang="es-CO" sz="1200" b="0" i="0" u="none" strike="noStrike" dirty="0">
                          <a:solidFill>
                            <a:srgbClr val="203864"/>
                          </a:solidFill>
                          <a:effectLst/>
                          <a:latin typeface="Calibri" panose="020F0502020204030204" pitchFamily="34" charset="0"/>
                        </a:rPr>
                        <a:t>962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644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802</a:t>
                      </a:r>
                    </a:p>
                  </a:txBody>
                  <a:tcPr marL="9525" marR="9525" marT="9525" marB="0" anchor="ctr"/>
                </a:tc>
                <a:tc>
                  <a:txBody>
                    <a:bodyPr/>
                    <a:lstStyle/>
                    <a:p>
                      <a:pPr algn="ctr" rtl="0" fontAlgn="ctr"/>
                      <a:r>
                        <a:rPr lang="es-CO" sz="1200" b="0" i="0" u="none" strike="noStrike">
                          <a:solidFill>
                            <a:srgbClr val="203864"/>
                          </a:solidFill>
                          <a:effectLst/>
                          <a:latin typeface="Calibri" panose="020F0502020204030204" pitchFamily="34" charset="0"/>
                        </a:rPr>
                        <a:t>73</a:t>
                      </a:r>
                    </a:p>
                  </a:txBody>
                  <a:tcPr marL="9525" marR="9525" marT="9525" marB="0" anchor="ctr"/>
                </a:tc>
                <a:tc>
                  <a:txBody>
                    <a:bodyPr/>
                    <a:lstStyle/>
                    <a:p>
                      <a:pPr algn="ctr" rtl="0" fontAlgn="b"/>
                      <a:r>
                        <a:rPr lang="es-CO" sz="1200" b="1" i="0" u="none" strike="noStrike">
                          <a:solidFill>
                            <a:srgbClr val="203864"/>
                          </a:solidFill>
                          <a:effectLst/>
                          <a:latin typeface="Calibri" panose="020F0502020204030204" pitchFamily="34" charset="0"/>
                        </a:rPr>
                        <a:t>2.481</a:t>
                      </a:r>
                    </a:p>
                  </a:txBody>
                  <a:tcPr marL="9525" marR="9525" marT="9525" marB="0" anchor="ctr"/>
                </a:tc>
                <a:extLst>
                  <a:ext uri="{0D108BD9-81ED-4DB2-BD59-A6C34878D82A}">
                    <a16:rowId xmlns:a16="http://schemas.microsoft.com/office/drawing/2014/main" val="10011"/>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Rafael Uribe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algn="ctr" rtl="0" fontAlgn="b"/>
                      <a:r>
                        <a:rPr lang="es-CO" sz="1200" b="0" i="0" u="none" strike="noStrike" dirty="0">
                          <a:solidFill>
                            <a:srgbClr val="203864"/>
                          </a:solidFill>
                          <a:effectLst/>
                          <a:latin typeface="Calibri" panose="020F0502020204030204" pitchFamily="34" charset="0"/>
                        </a:rPr>
                        <a:t>1.941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610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706</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90</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3.347</a:t>
                      </a:r>
                    </a:p>
                  </a:txBody>
                  <a:tcPr marL="9525" marR="9525" marT="9525" marB="0" anchor="ctr"/>
                </a:tc>
                <a:extLst>
                  <a:ext uri="{0D108BD9-81ED-4DB2-BD59-A6C34878D82A}">
                    <a16:rowId xmlns:a16="http://schemas.microsoft.com/office/drawing/2014/main" val="10012"/>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San Cristóbal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algn="ctr" rtl="0" fontAlgn="b"/>
                      <a:r>
                        <a:rPr lang="es-CO" sz="1200" b="0" i="0" u="none" strike="noStrike" dirty="0">
                          <a:solidFill>
                            <a:srgbClr val="203864"/>
                          </a:solidFill>
                          <a:effectLst/>
                          <a:latin typeface="Calibri" panose="020F0502020204030204" pitchFamily="34" charset="0"/>
                        </a:rPr>
                        <a:t>3.948</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660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1.982</a:t>
                      </a:r>
                    </a:p>
                  </a:txBody>
                  <a:tcPr marL="9525" marR="9525" marT="9525" marB="0" anchor="ctr"/>
                </a:tc>
                <a:tc>
                  <a:txBody>
                    <a:bodyPr/>
                    <a:lstStyle/>
                    <a:p>
                      <a:pPr algn="ctr" rtl="0" fontAlgn="ctr"/>
                      <a:r>
                        <a:rPr lang="es-CO" sz="1200" b="0" i="0" u="none" strike="noStrike">
                          <a:solidFill>
                            <a:srgbClr val="203864"/>
                          </a:solidFill>
                          <a:effectLst/>
                          <a:latin typeface="Calibri" panose="020F0502020204030204" pitchFamily="34" charset="0"/>
                        </a:rPr>
                        <a:t>399</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6.989</a:t>
                      </a:r>
                    </a:p>
                  </a:txBody>
                  <a:tcPr marL="9525" marR="9525" marT="9525" marB="0" anchor="ctr"/>
                </a:tc>
                <a:extLst>
                  <a:ext uri="{0D108BD9-81ED-4DB2-BD59-A6C34878D82A}">
                    <a16:rowId xmlns:a16="http://schemas.microsoft.com/office/drawing/2014/main" val="10013"/>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Santa Fe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algn="ctr" rtl="0" fontAlgn="b"/>
                      <a:r>
                        <a:rPr lang="es-CO" sz="1200" b="0" i="0" u="none" strike="noStrike" dirty="0">
                          <a:solidFill>
                            <a:srgbClr val="203864"/>
                          </a:solidFill>
                          <a:effectLst/>
                          <a:latin typeface="Calibri" panose="020F0502020204030204" pitchFamily="34" charset="0"/>
                        </a:rPr>
                        <a:t>2.963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1.194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563</a:t>
                      </a:r>
                    </a:p>
                  </a:txBody>
                  <a:tcPr marL="9525" marR="9525" marT="9525" marB="0" anchor="ctr"/>
                </a:tc>
                <a:tc>
                  <a:txBody>
                    <a:bodyPr/>
                    <a:lstStyle/>
                    <a:p>
                      <a:pPr algn="ctr" rtl="0" fontAlgn="ctr"/>
                      <a:r>
                        <a:rPr lang="es-CO" sz="1200" b="0" i="0" u="none" strike="noStrike">
                          <a:solidFill>
                            <a:srgbClr val="203864"/>
                          </a:solidFill>
                          <a:effectLst/>
                          <a:latin typeface="Calibri" panose="020F0502020204030204" pitchFamily="34" charset="0"/>
                        </a:rPr>
                        <a:t>876</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5.596</a:t>
                      </a:r>
                    </a:p>
                  </a:txBody>
                  <a:tcPr marL="9525" marR="9525" marT="9525" marB="0" anchor="ctr"/>
                </a:tc>
                <a:extLst>
                  <a:ext uri="{0D108BD9-81ED-4DB2-BD59-A6C34878D82A}">
                    <a16:rowId xmlns:a16="http://schemas.microsoft.com/office/drawing/2014/main" val="10014"/>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Suba</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algn="ctr" rtl="0" fontAlgn="b"/>
                      <a:r>
                        <a:rPr lang="es-CO" sz="1200" b="0" i="0" u="none" strike="noStrike" dirty="0">
                          <a:solidFill>
                            <a:srgbClr val="203864"/>
                          </a:solidFill>
                          <a:effectLst/>
                          <a:latin typeface="Calibri" panose="020F0502020204030204" pitchFamily="34" charset="0"/>
                        </a:rPr>
                        <a:t>10.303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2.554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3.602</a:t>
                      </a:r>
                    </a:p>
                  </a:txBody>
                  <a:tcPr marL="9525" marR="9525" marT="9525" marB="0" anchor="ctr"/>
                </a:tc>
                <a:tc>
                  <a:txBody>
                    <a:bodyPr/>
                    <a:lstStyle/>
                    <a:p>
                      <a:pPr algn="ctr" rtl="0" fontAlgn="ctr"/>
                      <a:r>
                        <a:rPr lang="es-CO" sz="1200" b="0" i="0" u="none" strike="noStrike">
                          <a:solidFill>
                            <a:srgbClr val="203864"/>
                          </a:solidFill>
                          <a:effectLst/>
                          <a:latin typeface="Calibri" panose="020F0502020204030204" pitchFamily="34" charset="0"/>
                        </a:rPr>
                        <a:t>673</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17.132</a:t>
                      </a:r>
                    </a:p>
                  </a:txBody>
                  <a:tcPr marL="9525" marR="9525" marT="9525" marB="0" anchor="ctr"/>
                </a:tc>
                <a:extLst>
                  <a:ext uri="{0D108BD9-81ED-4DB2-BD59-A6C34878D82A}">
                    <a16:rowId xmlns:a16="http://schemas.microsoft.com/office/drawing/2014/main" val="10015"/>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Sumapaz</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algn="ctr" rtl="0" fontAlgn="b"/>
                      <a:r>
                        <a:rPr lang="es-CO" sz="1200" b="0" i="0" u="none" strike="noStrike" dirty="0">
                          <a:solidFill>
                            <a:srgbClr val="203864"/>
                          </a:solidFill>
                          <a:effectLst/>
                          <a:latin typeface="Calibri" panose="020F0502020204030204" pitchFamily="34" charset="0"/>
                        </a:rPr>
                        <a:t>28</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algn="ctr" rtl="0" fontAlgn="ctr"/>
                      <a:r>
                        <a:rPr lang="es-CO" sz="1200" b="0" i="0" u="none" strike="noStrike">
                          <a:solidFill>
                            <a:srgbClr val="203864"/>
                          </a:solidFill>
                          <a:effectLst/>
                          <a:latin typeface="Calibri" panose="020F0502020204030204" pitchFamily="34" charset="0"/>
                        </a:rPr>
                        <a:t>0</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28</a:t>
                      </a:r>
                    </a:p>
                  </a:txBody>
                  <a:tcPr marL="9525" marR="9525" marT="9525" marB="0" anchor="ctr"/>
                </a:tc>
                <a:extLst>
                  <a:ext uri="{0D108BD9-81ED-4DB2-BD59-A6C34878D82A}">
                    <a16:rowId xmlns:a16="http://schemas.microsoft.com/office/drawing/2014/main" val="10016"/>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Teusaquillo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algn="ctr" rtl="0" fontAlgn="b"/>
                      <a:r>
                        <a:rPr lang="es-CO" sz="1200" b="0" i="0" u="none" strike="noStrike" dirty="0">
                          <a:solidFill>
                            <a:srgbClr val="203864"/>
                          </a:solidFill>
                          <a:effectLst/>
                          <a:latin typeface="Calibri" panose="020F0502020204030204" pitchFamily="34" charset="0"/>
                        </a:rPr>
                        <a:t>795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605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746</a:t>
                      </a:r>
                    </a:p>
                  </a:txBody>
                  <a:tcPr marL="9525" marR="9525" marT="9525" marB="0" anchor="ctr"/>
                </a:tc>
                <a:tc>
                  <a:txBody>
                    <a:bodyPr/>
                    <a:lstStyle/>
                    <a:p>
                      <a:pPr algn="ctr" rtl="0" fontAlgn="ctr"/>
                      <a:r>
                        <a:rPr lang="es-CO" sz="1200" b="0" i="0" u="none" strike="noStrike">
                          <a:solidFill>
                            <a:srgbClr val="203864"/>
                          </a:solidFill>
                          <a:effectLst/>
                          <a:latin typeface="Calibri" panose="020F0502020204030204" pitchFamily="34" charset="0"/>
                        </a:rPr>
                        <a:t>143</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2.289</a:t>
                      </a:r>
                    </a:p>
                  </a:txBody>
                  <a:tcPr marL="9525" marR="9525" marT="9525" marB="0" anchor="ctr"/>
                </a:tc>
                <a:extLst>
                  <a:ext uri="{0D108BD9-81ED-4DB2-BD59-A6C34878D82A}">
                    <a16:rowId xmlns:a16="http://schemas.microsoft.com/office/drawing/2014/main" val="10017"/>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Tunjuelito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algn="ctr" rtl="0" fontAlgn="b"/>
                      <a:r>
                        <a:rPr lang="es-CO" sz="1200" b="0" i="0" u="none" strike="noStrike" dirty="0">
                          <a:solidFill>
                            <a:srgbClr val="203864"/>
                          </a:solidFill>
                          <a:effectLst/>
                          <a:latin typeface="Calibri" panose="020F0502020204030204" pitchFamily="34" charset="0"/>
                        </a:rPr>
                        <a:t>1.413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671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879</a:t>
                      </a:r>
                    </a:p>
                  </a:txBody>
                  <a:tcPr marL="9525" marR="9525" marT="9525" marB="0" anchor="ctr"/>
                </a:tc>
                <a:tc>
                  <a:txBody>
                    <a:bodyPr/>
                    <a:lstStyle/>
                    <a:p>
                      <a:pPr algn="ctr" rtl="0" fontAlgn="ctr"/>
                      <a:r>
                        <a:rPr lang="es-CO" sz="1200" b="0" i="0" u="none" strike="noStrike">
                          <a:solidFill>
                            <a:srgbClr val="203864"/>
                          </a:solidFill>
                          <a:effectLst/>
                          <a:latin typeface="Calibri" panose="020F0502020204030204" pitchFamily="34" charset="0"/>
                        </a:rPr>
                        <a:t>132</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3.095</a:t>
                      </a:r>
                    </a:p>
                  </a:txBody>
                  <a:tcPr marL="9525" marR="9525" marT="9525" marB="0" anchor="ctr"/>
                </a:tc>
                <a:extLst>
                  <a:ext uri="{0D108BD9-81ED-4DB2-BD59-A6C34878D82A}">
                    <a16:rowId xmlns:a16="http://schemas.microsoft.com/office/drawing/2014/main" val="10018"/>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Usaquén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algn="ctr" rtl="0" fontAlgn="b"/>
                      <a:r>
                        <a:rPr lang="es-CO" sz="1200" b="0" i="0" u="none" strike="noStrike" dirty="0">
                          <a:solidFill>
                            <a:srgbClr val="203864"/>
                          </a:solidFill>
                          <a:effectLst/>
                          <a:latin typeface="Calibri" panose="020F0502020204030204" pitchFamily="34" charset="0"/>
                        </a:rPr>
                        <a:t>1.835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3.681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2.612</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168</a:t>
                      </a:r>
                    </a:p>
                  </a:txBody>
                  <a:tcPr marL="9525" marR="9525" marT="9525" marB="0" anchor="ctr"/>
                </a:tc>
                <a:tc>
                  <a:txBody>
                    <a:bodyPr/>
                    <a:lstStyle/>
                    <a:p>
                      <a:pPr algn="ctr" rtl="0" fontAlgn="b"/>
                      <a:r>
                        <a:rPr lang="es-CO" sz="1200" b="1" i="0" u="none" strike="noStrike">
                          <a:solidFill>
                            <a:srgbClr val="203864"/>
                          </a:solidFill>
                          <a:effectLst/>
                          <a:latin typeface="Calibri" panose="020F0502020204030204" pitchFamily="34" charset="0"/>
                        </a:rPr>
                        <a:t>8.296</a:t>
                      </a:r>
                    </a:p>
                  </a:txBody>
                  <a:tcPr marL="9525" marR="9525" marT="9525" marB="0" anchor="ctr"/>
                </a:tc>
                <a:extLst>
                  <a:ext uri="{0D108BD9-81ED-4DB2-BD59-A6C34878D82A}">
                    <a16:rowId xmlns:a16="http://schemas.microsoft.com/office/drawing/2014/main" val="10019"/>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Usme</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algn="ctr" rtl="0" fontAlgn="b"/>
                      <a:r>
                        <a:rPr lang="es-CO" sz="1200" b="0" i="0" u="none" strike="noStrike" dirty="0">
                          <a:solidFill>
                            <a:srgbClr val="203864"/>
                          </a:solidFill>
                          <a:effectLst/>
                          <a:latin typeface="Calibri" panose="020F0502020204030204" pitchFamily="34" charset="0"/>
                        </a:rPr>
                        <a:t>3.670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2.204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1.983</a:t>
                      </a:r>
                    </a:p>
                  </a:txBody>
                  <a:tcPr marL="9525" marR="9525" marT="9525" marB="0" anchor="ctr"/>
                </a:tc>
                <a:tc>
                  <a:txBody>
                    <a:bodyPr/>
                    <a:lstStyle/>
                    <a:p>
                      <a:pPr algn="ctr" rtl="0" fontAlgn="ctr"/>
                      <a:r>
                        <a:rPr lang="es-CO" sz="1200" b="0" i="0" u="none" strike="noStrike">
                          <a:solidFill>
                            <a:srgbClr val="203864"/>
                          </a:solidFill>
                          <a:effectLst/>
                          <a:latin typeface="Calibri" panose="020F0502020204030204" pitchFamily="34" charset="0"/>
                        </a:rPr>
                        <a:t>438</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8.295</a:t>
                      </a:r>
                    </a:p>
                  </a:txBody>
                  <a:tcPr marL="9525" marR="9525" marT="9525" marB="0" anchor="ctr"/>
                </a:tc>
                <a:extLst>
                  <a:ext uri="{0D108BD9-81ED-4DB2-BD59-A6C34878D82A}">
                    <a16:rowId xmlns:a16="http://schemas.microsoft.com/office/drawing/2014/main" val="10020"/>
                  </a:ext>
                </a:extLst>
              </a:tr>
              <a:tr h="228261">
                <a:tc>
                  <a:txBody>
                    <a:bodyPr/>
                    <a:lstStyle/>
                    <a:p>
                      <a:pPr marL="0" algn="ctr" defTabSz="914400" rtl="0" eaLnBrk="1" fontAlgn="b" latinLnBrk="0" hangingPunct="1"/>
                      <a:r>
                        <a:rPr lang="es-CO" sz="1200" u="none" strike="noStrike" kern="1200" dirty="0">
                          <a:solidFill>
                            <a:schemeClr val="accent1">
                              <a:lumMod val="50000"/>
                            </a:schemeClr>
                          </a:solidFill>
                          <a:effectLst/>
                        </a:rPr>
                        <a:t>TOTAL</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algn="ctr" rtl="0" fontAlgn="b"/>
                      <a:r>
                        <a:rPr lang="es-CO" sz="1200" b="1" i="0" u="none" strike="noStrike" dirty="0">
                          <a:solidFill>
                            <a:srgbClr val="203864"/>
                          </a:solidFill>
                          <a:effectLst/>
                          <a:latin typeface="Calibri" panose="020F0502020204030204" pitchFamily="34" charset="0"/>
                        </a:rPr>
                        <a:t>106.260</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36.383</a:t>
                      </a:r>
                    </a:p>
                  </a:txBody>
                  <a:tcPr marL="9525" marR="9525" marT="9525" marB="0" anchor="ctr"/>
                </a:tc>
                <a:tc>
                  <a:txBody>
                    <a:bodyPr/>
                    <a:lstStyle/>
                    <a:p>
                      <a:pPr algn="ctr" rtl="0" fontAlgn="ctr"/>
                      <a:r>
                        <a:rPr lang="es-MX" sz="1200" b="1" i="0" u="none" strike="noStrike" dirty="0">
                          <a:solidFill>
                            <a:srgbClr val="203864"/>
                          </a:solidFill>
                          <a:effectLst/>
                          <a:latin typeface="Calibri" panose="020F0502020204030204" pitchFamily="34" charset="0"/>
                        </a:rPr>
                        <a:t>41.513</a:t>
                      </a:r>
                      <a:endParaRPr lang="es-CO" sz="1200" b="1" i="0" u="none" strike="noStrike" dirty="0">
                        <a:solidFill>
                          <a:srgbClr val="203864"/>
                        </a:solidFill>
                        <a:effectLst/>
                        <a:latin typeface="Calibri" panose="020F0502020204030204" pitchFamily="34" charset="0"/>
                      </a:endParaRPr>
                    </a:p>
                  </a:txBody>
                  <a:tcPr marL="9525" marR="9525" marT="9525" marB="0" anchor="ctr"/>
                </a:tc>
                <a:tc>
                  <a:txBody>
                    <a:bodyPr/>
                    <a:lstStyle/>
                    <a:p>
                      <a:pPr algn="ctr" rtl="0" fontAlgn="ctr"/>
                      <a:r>
                        <a:rPr lang="es-CO" sz="1200" b="1" i="0" u="none" strike="noStrike" dirty="0">
                          <a:solidFill>
                            <a:srgbClr val="203864"/>
                          </a:solidFill>
                          <a:effectLst/>
                          <a:latin typeface="Calibri" panose="020F0502020204030204" pitchFamily="34" charset="0"/>
                        </a:rPr>
                        <a:t>4.789</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188.945</a:t>
                      </a:r>
                    </a:p>
                  </a:txBody>
                  <a:tcPr marL="9525" marR="9525" marT="9525" marB="0" anchor="ctr"/>
                </a:tc>
                <a:extLst>
                  <a:ext uri="{0D108BD9-81ED-4DB2-BD59-A6C34878D82A}">
                    <a16:rowId xmlns:a16="http://schemas.microsoft.com/office/drawing/2014/main" val="10021"/>
                  </a:ext>
                </a:extLst>
              </a:tr>
            </a:tbl>
          </a:graphicData>
        </a:graphic>
      </p:graphicFrame>
      <p:cxnSp>
        <p:nvCxnSpPr>
          <p:cNvPr id="16" name="Conector recto 15">
            <a:extLst>
              <a:ext uri="{FF2B5EF4-FFF2-40B4-BE49-F238E27FC236}">
                <a16:creationId xmlns:a16="http://schemas.microsoft.com/office/drawing/2014/main" id="{E69823F1-50A9-4EAC-B715-0FB37813795B}"/>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2" name="Imagen 1">
            <a:extLst>
              <a:ext uri="{FF2B5EF4-FFF2-40B4-BE49-F238E27FC236}">
                <a16:creationId xmlns:a16="http://schemas.microsoft.com/office/drawing/2014/main" id="{62139D61-8D36-47FA-A3C9-CEDCCD55970F}"/>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554516" y="3031664"/>
            <a:ext cx="2757641" cy="1930349"/>
          </a:xfrm>
          <a:prstGeom prst="rect">
            <a:avLst/>
          </a:prstGeom>
        </p:spPr>
      </p:pic>
      <p:pic>
        <p:nvPicPr>
          <p:cNvPr id="10" name="Gráfico 3" descr="Usuarios">
            <a:extLst>
              <a:ext uri="{FF2B5EF4-FFF2-40B4-BE49-F238E27FC236}">
                <a16:creationId xmlns:a16="http://schemas.microsoft.com/office/drawing/2014/main" id="{51CA8675-2182-4860-A721-6E25C5FAE871}"/>
              </a:ext>
            </a:extLst>
          </p:cNvPr>
          <p:cNvPicPr>
            <a:picLocks noChangeAspect="1"/>
          </p:cNvPicPr>
          <p:nvPr/>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89647" y="149964"/>
            <a:ext cx="929739" cy="929739"/>
          </a:xfrm>
          <a:prstGeom prst="rect">
            <a:avLst/>
          </a:prstGeom>
        </p:spPr>
      </p:pic>
      <p:sp>
        <p:nvSpPr>
          <p:cNvPr id="7" name="CuadroTexto 5">
            <a:extLst>
              <a:ext uri="{FF2B5EF4-FFF2-40B4-BE49-F238E27FC236}">
                <a16:creationId xmlns:a16="http://schemas.microsoft.com/office/drawing/2014/main" id="{3355F43D-2561-479E-A8EA-E7F0B28328D3}"/>
              </a:ext>
            </a:extLst>
          </p:cNvPr>
          <p:cNvSpPr txBox="1"/>
          <p:nvPr/>
        </p:nvSpPr>
        <p:spPr>
          <a:xfrm>
            <a:off x="733405" y="183947"/>
            <a:ext cx="11081605" cy="846386"/>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sz="3500" kern="0" dirty="0">
                <a:solidFill>
                  <a:schemeClr val="accent1">
                    <a:lumMod val="50000"/>
                  </a:schemeClr>
                </a:solidFill>
              </a:rPr>
              <a:t>ACTIVIDADES CAMPAÑAS CULTURA CIUDADANA </a:t>
            </a:r>
          </a:p>
          <a:p>
            <a:pPr lvl="1"/>
            <a:r>
              <a:rPr lang="es-CO" sz="1400" b="0" dirty="0">
                <a:solidFill>
                  <a:schemeClr val="accent1">
                    <a:lumMod val="50000"/>
                  </a:schemeClr>
                </a:solidFill>
              </a:rPr>
              <a:t>Así va  la socialización y sensibilización del Esquema de Aseo con las comunidades</a:t>
            </a:r>
            <a:endParaRPr lang="es-CO" sz="3200" kern="0" dirty="0">
              <a:solidFill>
                <a:schemeClr val="accent1">
                  <a:lumMod val="50000"/>
                </a:schemeClr>
              </a:solidFill>
            </a:endParaRPr>
          </a:p>
        </p:txBody>
      </p:sp>
    </p:spTree>
    <p:extLst>
      <p:ext uri="{BB962C8B-B14F-4D97-AF65-F5344CB8AC3E}">
        <p14:creationId xmlns:p14="http://schemas.microsoft.com/office/powerpoint/2010/main" val="2709522188"/>
      </p:ext>
    </p:extLst>
  </p:cSld>
  <p:clrMapOvr>
    <a:masterClrMapping/>
  </p:clrMapOvr>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3" name="12 Tabla"/>
          <p:cNvGraphicFramePr>
            <a:graphicFrameLocks noGrp="1"/>
          </p:cNvGraphicFramePr>
          <p:nvPr/>
        </p:nvGraphicFramePr>
        <p:xfrm>
          <a:off x="4132910" y="1591702"/>
          <a:ext cx="6286437" cy="4810271"/>
        </p:xfrm>
        <a:graphic>
          <a:graphicData uri="http://schemas.openxmlformats.org/drawingml/2006/table">
            <a:tbl>
              <a:tblPr firstRow="1" firstCol="1" bandRow="1">
                <a:tableStyleId>{68D230F3-CF80-4859-8CE7-A43EE81993B5}</a:tableStyleId>
              </a:tblPr>
              <a:tblGrid>
                <a:gridCol w="1196921">
                  <a:extLst>
                    <a:ext uri="{9D8B030D-6E8A-4147-A177-3AD203B41FA5}">
                      <a16:colId xmlns:a16="http://schemas.microsoft.com/office/drawing/2014/main" val="20000"/>
                    </a:ext>
                  </a:extLst>
                </a:gridCol>
                <a:gridCol w="1194415">
                  <a:extLst>
                    <a:ext uri="{9D8B030D-6E8A-4147-A177-3AD203B41FA5}">
                      <a16:colId xmlns:a16="http://schemas.microsoft.com/office/drawing/2014/main" val="20002"/>
                    </a:ext>
                  </a:extLst>
                </a:gridCol>
                <a:gridCol w="1194415">
                  <a:extLst>
                    <a:ext uri="{9D8B030D-6E8A-4147-A177-3AD203B41FA5}">
                      <a16:colId xmlns:a16="http://schemas.microsoft.com/office/drawing/2014/main" val="2503963018"/>
                    </a:ext>
                  </a:extLst>
                </a:gridCol>
                <a:gridCol w="1342086">
                  <a:extLst>
                    <a:ext uri="{9D8B030D-6E8A-4147-A177-3AD203B41FA5}">
                      <a16:colId xmlns:a16="http://schemas.microsoft.com/office/drawing/2014/main" val="561345334"/>
                    </a:ext>
                  </a:extLst>
                </a:gridCol>
                <a:gridCol w="1358600">
                  <a:extLst>
                    <a:ext uri="{9D8B030D-6E8A-4147-A177-3AD203B41FA5}">
                      <a16:colId xmlns:a16="http://schemas.microsoft.com/office/drawing/2014/main" val="720647983"/>
                    </a:ext>
                  </a:extLst>
                </a:gridCol>
              </a:tblGrid>
              <a:tr h="579704">
                <a:tc>
                  <a:txBody>
                    <a:bodyPr/>
                    <a:lstStyle/>
                    <a:p>
                      <a:pPr marL="0" algn="ctr" defTabSz="914400" rtl="0" eaLnBrk="1" fontAlgn="b" latinLnBrk="0" hangingPunct="1"/>
                      <a:r>
                        <a:rPr lang="es-CO" sz="1200" u="none" strike="noStrike" kern="1200" dirty="0">
                          <a:solidFill>
                            <a:schemeClr val="accent1">
                              <a:lumMod val="50000"/>
                            </a:schemeClr>
                          </a:solidFill>
                          <a:effectLst/>
                        </a:rPr>
                        <a:t>LOCALIDAD</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MX" sz="1200" b="1" i="0" u="none" strike="noStrike" dirty="0">
                          <a:solidFill>
                            <a:srgbClr val="203864"/>
                          </a:solidFill>
                          <a:effectLst/>
                          <a:latin typeface="Calibri" panose="020F0502020204030204" pitchFamily="34" charset="0"/>
                        </a:rPr>
                        <a:t>TOTAL ASISTENCIA </a:t>
                      </a:r>
                    </a:p>
                    <a:p>
                      <a:pPr marL="0" marR="0" lvl="0" indent="0" algn="ctr" defTabSz="914400" rtl="0" eaLnBrk="1" fontAlgn="b" latinLnBrk="0" hangingPunct="1">
                        <a:lnSpc>
                          <a:spcPct val="100000"/>
                        </a:lnSpc>
                        <a:spcBef>
                          <a:spcPts val="0"/>
                        </a:spcBef>
                        <a:spcAft>
                          <a:spcPts val="0"/>
                        </a:spcAft>
                        <a:buClrTx/>
                        <a:buSzTx/>
                        <a:buFontTx/>
                        <a:buNone/>
                        <a:tabLst/>
                        <a:defRPr/>
                      </a:pPr>
                      <a:r>
                        <a:rPr lang="es-MX" sz="1200" b="1" i="0" u="none" strike="noStrike" dirty="0">
                          <a:solidFill>
                            <a:srgbClr val="203864"/>
                          </a:solidFill>
                          <a:effectLst/>
                          <a:latin typeface="Calibri" panose="020F0502020204030204" pitchFamily="34" charset="0"/>
                        </a:rPr>
                        <a:t>ENERO 2024</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MX" sz="1200" b="1" i="0" u="none" strike="noStrike" dirty="0">
                          <a:solidFill>
                            <a:srgbClr val="203864"/>
                          </a:solidFill>
                          <a:effectLst/>
                          <a:latin typeface="Calibri" panose="020F0502020204030204" pitchFamily="34" charset="0"/>
                        </a:rPr>
                        <a:t>TOTAL ASISTENCIA </a:t>
                      </a:r>
                    </a:p>
                    <a:p>
                      <a:pPr marL="0" marR="0" lvl="0" indent="0" algn="ctr" defTabSz="914400" rtl="0" eaLnBrk="1" fontAlgn="b" latinLnBrk="0" hangingPunct="1">
                        <a:lnSpc>
                          <a:spcPct val="100000"/>
                        </a:lnSpc>
                        <a:spcBef>
                          <a:spcPts val="0"/>
                        </a:spcBef>
                        <a:spcAft>
                          <a:spcPts val="0"/>
                        </a:spcAft>
                        <a:buClrTx/>
                        <a:buSzTx/>
                        <a:buFontTx/>
                        <a:buNone/>
                        <a:tabLst/>
                        <a:defRPr/>
                      </a:pPr>
                      <a:r>
                        <a:rPr lang="es-MX" sz="1200" b="1" i="0" u="none" strike="noStrike" dirty="0">
                          <a:solidFill>
                            <a:srgbClr val="203864"/>
                          </a:solidFill>
                          <a:effectLst/>
                          <a:latin typeface="Calibri" panose="020F0502020204030204" pitchFamily="34" charset="0"/>
                        </a:rPr>
                        <a:t>FEBRERO 2024</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MX" sz="1200" b="1" i="0" u="none" strike="noStrike" dirty="0">
                          <a:solidFill>
                            <a:srgbClr val="203864"/>
                          </a:solidFill>
                          <a:effectLst/>
                          <a:latin typeface="Calibri" panose="020F0502020204030204" pitchFamily="34" charset="0"/>
                        </a:rPr>
                        <a:t>TOTAL ASISTENCIA </a:t>
                      </a:r>
                    </a:p>
                    <a:p>
                      <a:pPr marL="0" marR="0" lvl="0" indent="0" algn="ctr" defTabSz="914400" rtl="0" eaLnBrk="1" fontAlgn="b" latinLnBrk="0" hangingPunct="1">
                        <a:lnSpc>
                          <a:spcPct val="100000"/>
                        </a:lnSpc>
                        <a:spcBef>
                          <a:spcPts val="0"/>
                        </a:spcBef>
                        <a:spcAft>
                          <a:spcPts val="0"/>
                        </a:spcAft>
                        <a:buClrTx/>
                        <a:buSzTx/>
                        <a:buFontTx/>
                        <a:buNone/>
                        <a:tabLst/>
                        <a:defRPr/>
                      </a:pPr>
                      <a:r>
                        <a:rPr lang="es-MX" sz="1200" b="1" i="0" u="none" strike="noStrike" dirty="0">
                          <a:solidFill>
                            <a:srgbClr val="203864"/>
                          </a:solidFill>
                          <a:effectLst/>
                          <a:latin typeface="Calibri" panose="020F0502020204030204" pitchFamily="34" charset="0"/>
                        </a:rPr>
                        <a:t>MARZO 2024</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MX" sz="1200" b="1" i="0" u="none" strike="noStrike" dirty="0">
                          <a:solidFill>
                            <a:srgbClr val="203864"/>
                          </a:solidFill>
                          <a:effectLst/>
                          <a:latin typeface="Calibri" panose="020F0502020204030204" pitchFamily="34" charset="0"/>
                        </a:rPr>
                        <a:t>TOTAL ASISTENCIA </a:t>
                      </a:r>
                    </a:p>
                    <a:p>
                      <a:pPr marL="0" marR="0" lvl="0" indent="0" algn="ctr" defTabSz="914400" rtl="0" eaLnBrk="1" fontAlgn="b" latinLnBrk="0" hangingPunct="1">
                        <a:lnSpc>
                          <a:spcPct val="100000"/>
                        </a:lnSpc>
                        <a:spcBef>
                          <a:spcPts val="0"/>
                        </a:spcBef>
                        <a:spcAft>
                          <a:spcPts val="0"/>
                        </a:spcAft>
                        <a:buClrTx/>
                        <a:buSzTx/>
                        <a:buFontTx/>
                        <a:buNone/>
                        <a:tabLst/>
                        <a:defRPr/>
                      </a:pPr>
                      <a:r>
                        <a:rPr lang="es-MX" sz="1200" b="1" i="0" u="none" strike="noStrike" dirty="0">
                          <a:solidFill>
                            <a:srgbClr val="203864"/>
                          </a:solidFill>
                          <a:effectLst/>
                          <a:latin typeface="Calibri" panose="020F0502020204030204" pitchFamily="34" charset="0"/>
                        </a:rPr>
                        <a:t>2024*</a:t>
                      </a:r>
                    </a:p>
                  </a:txBody>
                  <a:tcPr marL="9525" marR="9525" marT="9525" marB="0" anchor="ctr"/>
                </a:tc>
                <a:extLst>
                  <a:ext uri="{0D108BD9-81ED-4DB2-BD59-A6C34878D82A}">
                    <a16:rowId xmlns:a16="http://schemas.microsoft.com/office/drawing/2014/main" val="10000"/>
                  </a:ext>
                </a:extLst>
              </a:tr>
              <a:tr h="234938">
                <a:tc>
                  <a:txBody>
                    <a:bodyPr/>
                    <a:lstStyle/>
                    <a:p>
                      <a:pPr marL="0" algn="l" defTabSz="914400" rtl="0" eaLnBrk="1" fontAlgn="b" latinLnBrk="0" hangingPunct="1"/>
                      <a:r>
                        <a:rPr lang="es-CO" sz="1200" u="none" strike="noStrike" kern="1200" dirty="0">
                          <a:solidFill>
                            <a:schemeClr val="accent1">
                              <a:lumMod val="50000"/>
                            </a:schemeClr>
                          </a:solidFill>
                          <a:effectLst/>
                        </a:rPr>
                        <a:t>Antonio Nariño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101</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68</a:t>
                      </a:r>
                    </a:p>
                  </a:txBody>
                  <a:tcPr marL="9525" marR="9525" marT="9525" marB="0" anchor="ctr"/>
                </a:tc>
                <a:tc>
                  <a:txBody>
                    <a:bodyPr/>
                    <a:lstStyle/>
                    <a:p>
                      <a:pPr algn="ctr" rtl="0" fontAlgn="ctr"/>
                      <a:r>
                        <a:rPr lang="es-CO" sz="1200" b="1" i="0" u="none" strike="noStrike" dirty="0">
                          <a:solidFill>
                            <a:srgbClr val="203864"/>
                          </a:solidFill>
                          <a:effectLst/>
                          <a:latin typeface="Calibri" panose="020F0502020204030204" pitchFamily="34" charset="0"/>
                        </a:rPr>
                        <a:t>169</a:t>
                      </a:r>
                    </a:p>
                  </a:txBody>
                  <a:tcPr marL="9525" marR="9525" marT="9525" marB="0" anchor="ctr"/>
                </a:tc>
                <a:extLst>
                  <a:ext uri="{0D108BD9-81ED-4DB2-BD59-A6C34878D82A}">
                    <a16:rowId xmlns:a16="http://schemas.microsoft.com/office/drawing/2014/main" val="10001"/>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Barrios Unidos</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algn="ctr" rtl="0" fontAlgn="ctr"/>
                      <a:r>
                        <a:rPr lang="es-CO" sz="1200" b="1" i="0" u="none" strike="noStrike" dirty="0">
                          <a:solidFill>
                            <a:srgbClr val="203864"/>
                          </a:solidFill>
                          <a:effectLst/>
                          <a:latin typeface="Calibri" panose="020F0502020204030204" pitchFamily="34" charset="0"/>
                        </a:rPr>
                        <a:t>0</a:t>
                      </a:r>
                    </a:p>
                  </a:txBody>
                  <a:tcPr marL="9525" marR="9525" marT="9525" marB="0" anchor="ctr"/>
                </a:tc>
                <a:extLst>
                  <a:ext uri="{0D108BD9-81ED-4DB2-BD59-A6C34878D82A}">
                    <a16:rowId xmlns:a16="http://schemas.microsoft.com/office/drawing/2014/main" val="10002"/>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Bosa</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82</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81</a:t>
                      </a:r>
                    </a:p>
                  </a:txBody>
                  <a:tcPr marL="9525" marR="9525" marT="9525" marB="0" anchor="ctr"/>
                </a:tc>
                <a:tc>
                  <a:txBody>
                    <a:bodyPr/>
                    <a:lstStyle/>
                    <a:p>
                      <a:pPr algn="ctr" rtl="0" fontAlgn="ctr"/>
                      <a:r>
                        <a:rPr lang="es-CO" sz="1200" b="1" i="0" u="none" strike="noStrike">
                          <a:solidFill>
                            <a:srgbClr val="203864"/>
                          </a:solidFill>
                          <a:effectLst/>
                          <a:latin typeface="Calibri" panose="020F0502020204030204" pitchFamily="34" charset="0"/>
                        </a:rPr>
                        <a:t>163</a:t>
                      </a:r>
                    </a:p>
                  </a:txBody>
                  <a:tcPr marL="9525" marR="9525" marT="9525" marB="0" anchor="ctr"/>
                </a:tc>
                <a:extLst>
                  <a:ext uri="{0D108BD9-81ED-4DB2-BD59-A6C34878D82A}">
                    <a16:rowId xmlns:a16="http://schemas.microsoft.com/office/drawing/2014/main" val="10003"/>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Candelaria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5</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79</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7</a:t>
                      </a:r>
                    </a:p>
                  </a:txBody>
                  <a:tcPr marL="9525" marR="9525" marT="9525" marB="0" anchor="ctr"/>
                </a:tc>
                <a:tc>
                  <a:txBody>
                    <a:bodyPr/>
                    <a:lstStyle/>
                    <a:p>
                      <a:pPr algn="ctr" rtl="0" fontAlgn="ctr"/>
                      <a:r>
                        <a:rPr lang="es-CO" sz="1200" b="1" i="0" u="none" strike="noStrike" dirty="0">
                          <a:solidFill>
                            <a:srgbClr val="203864"/>
                          </a:solidFill>
                          <a:effectLst/>
                          <a:latin typeface="Calibri" panose="020F0502020204030204" pitchFamily="34" charset="0"/>
                        </a:rPr>
                        <a:t>91</a:t>
                      </a:r>
                    </a:p>
                  </a:txBody>
                  <a:tcPr marL="9525" marR="9525" marT="9525" marB="0" anchor="ctr"/>
                </a:tc>
                <a:extLst>
                  <a:ext uri="{0D108BD9-81ED-4DB2-BD59-A6C34878D82A}">
                    <a16:rowId xmlns:a16="http://schemas.microsoft.com/office/drawing/2014/main" val="10004"/>
                  </a:ext>
                </a:extLst>
              </a:tr>
              <a:tr h="222546">
                <a:tc>
                  <a:txBody>
                    <a:bodyPr/>
                    <a:lstStyle/>
                    <a:p>
                      <a:pPr marL="0" algn="l" defTabSz="914400" rtl="0" eaLnBrk="1" fontAlgn="b" latinLnBrk="0" hangingPunct="1"/>
                      <a:r>
                        <a:rPr lang="es-CO" sz="1200" u="none" strike="noStrike" kern="1200" dirty="0">
                          <a:solidFill>
                            <a:schemeClr val="accent1">
                              <a:lumMod val="50000"/>
                            </a:schemeClr>
                          </a:solidFill>
                          <a:effectLst/>
                        </a:rPr>
                        <a:t>Chapinero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3</a:t>
                      </a:r>
                    </a:p>
                  </a:txBody>
                  <a:tcPr marL="9525" marR="9525" marT="9525" marB="0" anchor="ctr"/>
                </a:tc>
                <a:tc>
                  <a:txBody>
                    <a:bodyPr/>
                    <a:lstStyle/>
                    <a:p>
                      <a:pPr marL="0" algn="ctr" defTabSz="914400" rtl="0" eaLnBrk="1" fontAlgn="ctr" latinLnBrk="0" hangingPunct="1"/>
                      <a:r>
                        <a:rPr lang="es-CO" sz="1200" b="0" i="0" u="none" strike="noStrike" kern="1200">
                          <a:solidFill>
                            <a:srgbClr val="203864"/>
                          </a:solidFill>
                          <a:effectLst/>
                          <a:latin typeface="Calibri" panose="020F0502020204030204" pitchFamily="34" charset="0"/>
                          <a:ea typeface="+mn-ea"/>
                          <a:cs typeface="+mn-cs"/>
                        </a:rPr>
                        <a:t>31</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236</a:t>
                      </a:r>
                    </a:p>
                  </a:txBody>
                  <a:tcPr marL="9525" marR="9525" marT="9525" marB="0" anchor="ctr"/>
                </a:tc>
                <a:tc>
                  <a:txBody>
                    <a:bodyPr/>
                    <a:lstStyle/>
                    <a:p>
                      <a:pPr algn="ctr" rtl="0" fontAlgn="ctr"/>
                      <a:r>
                        <a:rPr lang="es-CO" sz="1200" b="1" i="0" u="none" strike="noStrike" dirty="0">
                          <a:solidFill>
                            <a:srgbClr val="203864"/>
                          </a:solidFill>
                          <a:effectLst/>
                          <a:latin typeface="Calibri" panose="020F0502020204030204" pitchFamily="34" charset="0"/>
                        </a:rPr>
                        <a:t>270</a:t>
                      </a:r>
                    </a:p>
                  </a:txBody>
                  <a:tcPr marL="9525" marR="9525" marT="9525" marB="0" anchor="ctr"/>
                </a:tc>
                <a:extLst>
                  <a:ext uri="{0D108BD9-81ED-4DB2-BD59-A6C34878D82A}">
                    <a16:rowId xmlns:a16="http://schemas.microsoft.com/office/drawing/2014/main" val="10005"/>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Ciudad Bolívar</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ctr" latinLnBrk="0" hangingPunct="1"/>
                      <a:r>
                        <a:rPr lang="es-CO" sz="1200" b="0" i="0" u="none" strike="noStrike" kern="120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52</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algn="ctr" rtl="0" fontAlgn="ctr"/>
                      <a:r>
                        <a:rPr lang="es-CO" sz="1200" b="1" i="0" u="none" strike="noStrike">
                          <a:solidFill>
                            <a:srgbClr val="203864"/>
                          </a:solidFill>
                          <a:effectLst/>
                          <a:latin typeface="Calibri" panose="020F0502020204030204" pitchFamily="34" charset="0"/>
                        </a:rPr>
                        <a:t>52</a:t>
                      </a:r>
                    </a:p>
                  </a:txBody>
                  <a:tcPr marL="9525" marR="9525" marT="9525" marB="0" anchor="ctr"/>
                </a:tc>
                <a:extLst>
                  <a:ext uri="{0D108BD9-81ED-4DB2-BD59-A6C34878D82A}">
                    <a16:rowId xmlns:a16="http://schemas.microsoft.com/office/drawing/2014/main" val="10006"/>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Engativá</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ctr" latinLnBrk="0" hangingPunct="1"/>
                      <a:r>
                        <a:rPr lang="es-CO" sz="1200" b="0" i="0" u="none" strike="noStrike" kern="120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193</a:t>
                      </a:r>
                    </a:p>
                  </a:txBody>
                  <a:tcPr marL="9525" marR="9525" marT="9525" marB="0" anchor="ctr"/>
                </a:tc>
                <a:tc>
                  <a:txBody>
                    <a:bodyPr/>
                    <a:lstStyle/>
                    <a:p>
                      <a:pPr algn="ctr" rtl="0" fontAlgn="ctr"/>
                      <a:r>
                        <a:rPr lang="es-CO" sz="1200" b="1" i="0" u="none" strike="noStrike">
                          <a:solidFill>
                            <a:srgbClr val="203864"/>
                          </a:solidFill>
                          <a:effectLst/>
                          <a:latin typeface="Calibri" panose="020F0502020204030204" pitchFamily="34" charset="0"/>
                        </a:rPr>
                        <a:t>193</a:t>
                      </a:r>
                    </a:p>
                  </a:txBody>
                  <a:tcPr marL="9525" marR="9525" marT="9525" marB="0" anchor="ctr"/>
                </a:tc>
                <a:extLst>
                  <a:ext uri="{0D108BD9-81ED-4DB2-BD59-A6C34878D82A}">
                    <a16:rowId xmlns:a16="http://schemas.microsoft.com/office/drawing/2014/main" val="10007"/>
                  </a:ext>
                </a:extLst>
              </a:tr>
              <a:tr h="0">
                <a:tc>
                  <a:txBody>
                    <a:bodyPr/>
                    <a:lstStyle/>
                    <a:p>
                      <a:pPr marL="0" algn="l" defTabSz="914400" rtl="0" eaLnBrk="1" fontAlgn="b" latinLnBrk="0" hangingPunct="1"/>
                      <a:r>
                        <a:rPr lang="es-CO" sz="1200" u="none" strike="noStrike" kern="1200" dirty="0">
                          <a:solidFill>
                            <a:schemeClr val="accent1">
                              <a:lumMod val="50000"/>
                            </a:schemeClr>
                          </a:solidFill>
                          <a:effectLst/>
                        </a:rPr>
                        <a:t>Fontibón</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ctr" latinLnBrk="0" hangingPunct="1"/>
                      <a:r>
                        <a:rPr lang="es-CO" sz="1200" b="0" i="0" u="none" strike="noStrike" kern="1200">
                          <a:solidFill>
                            <a:srgbClr val="203864"/>
                          </a:solidFill>
                          <a:effectLst/>
                          <a:latin typeface="Calibri" panose="020F0502020204030204" pitchFamily="34" charset="0"/>
                          <a:ea typeface="+mn-ea"/>
                          <a:cs typeface="+mn-cs"/>
                        </a:rPr>
                        <a:t>112</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117</a:t>
                      </a:r>
                    </a:p>
                  </a:txBody>
                  <a:tcPr marL="9525" marR="9525" marT="9525" marB="0" anchor="ctr"/>
                </a:tc>
                <a:tc>
                  <a:txBody>
                    <a:bodyPr/>
                    <a:lstStyle/>
                    <a:p>
                      <a:pPr algn="ctr" rtl="0" fontAlgn="ctr"/>
                      <a:r>
                        <a:rPr lang="es-CO" sz="1200" b="1" i="0" u="none" strike="noStrike">
                          <a:solidFill>
                            <a:srgbClr val="203864"/>
                          </a:solidFill>
                          <a:effectLst/>
                          <a:latin typeface="Calibri" panose="020F0502020204030204" pitchFamily="34" charset="0"/>
                        </a:rPr>
                        <a:t>229</a:t>
                      </a:r>
                    </a:p>
                  </a:txBody>
                  <a:tcPr marL="9525" marR="9525" marT="9525" marB="0" anchor="ctr"/>
                </a:tc>
                <a:extLst>
                  <a:ext uri="{0D108BD9-81ED-4DB2-BD59-A6C34878D82A}">
                    <a16:rowId xmlns:a16="http://schemas.microsoft.com/office/drawing/2014/main" val="10008"/>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Kennedy</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ctr" latinLnBrk="0" hangingPunct="1"/>
                      <a:r>
                        <a:rPr lang="es-CO" sz="1200" b="0" i="0" u="none" strike="noStrike" kern="1200">
                          <a:solidFill>
                            <a:srgbClr val="203864"/>
                          </a:solidFill>
                          <a:effectLst/>
                          <a:latin typeface="Calibri" panose="020F0502020204030204" pitchFamily="34" charset="0"/>
                          <a:ea typeface="+mn-ea"/>
                          <a:cs typeface="+mn-cs"/>
                        </a:rPr>
                        <a:t>109</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265</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194</a:t>
                      </a:r>
                    </a:p>
                  </a:txBody>
                  <a:tcPr marL="9525" marR="9525" marT="9525" marB="0" anchor="ctr"/>
                </a:tc>
                <a:tc>
                  <a:txBody>
                    <a:bodyPr/>
                    <a:lstStyle/>
                    <a:p>
                      <a:pPr algn="ctr" rtl="0" fontAlgn="ctr"/>
                      <a:r>
                        <a:rPr lang="es-CO" sz="1200" b="1" i="0" u="none" strike="noStrike" dirty="0">
                          <a:solidFill>
                            <a:srgbClr val="203864"/>
                          </a:solidFill>
                          <a:effectLst/>
                          <a:latin typeface="Calibri" panose="020F0502020204030204" pitchFamily="34" charset="0"/>
                        </a:rPr>
                        <a:t>568</a:t>
                      </a:r>
                    </a:p>
                  </a:txBody>
                  <a:tcPr marL="9525" marR="9525" marT="9525" marB="0" anchor="ctr"/>
                </a:tc>
                <a:extLst>
                  <a:ext uri="{0D108BD9-81ED-4DB2-BD59-A6C34878D82A}">
                    <a16:rowId xmlns:a16="http://schemas.microsoft.com/office/drawing/2014/main" val="10009"/>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Los Mártires</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ctr" latinLnBrk="0" hangingPunct="1"/>
                      <a:r>
                        <a:rPr lang="es-CO" sz="1200" b="0" i="0" u="none" strike="noStrike" kern="1200">
                          <a:solidFill>
                            <a:srgbClr val="203864"/>
                          </a:solidFill>
                          <a:effectLst/>
                          <a:latin typeface="Calibri" panose="020F0502020204030204" pitchFamily="34" charset="0"/>
                          <a:ea typeface="+mn-ea"/>
                          <a:cs typeface="+mn-cs"/>
                        </a:rPr>
                        <a:t>62</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algn="ctr" rtl="0" fontAlgn="ctr"/>
                      <a:r>
                        <a:rPr lang="es-CO" sz="1200" b="1" i="0" u="none" strike="noStrike">
                          <a:solidFill>
                            <a:srgbClr val="203864"/>
                          </a:solidFill>
                          <a:effectLst/>
                          <a:latin typeface="Calibri" panose="020F0502020204030204" pitchFamily="34" charset="0"/>
                        </a:rPr>
                        <a:t>62</a:t>
                      </a:r>
                    </a:p>
                  </a:txBody>
                  <a:tcPr marL="9525" marR="9525" marT="9525" marB="0" anchor="ctr"/>
                </a:tc>
                <a:extLst>
                  <a:ext uri="{0D108BD9-81ED-4DB2-BD59-A6C34878D82A}">
                    <a16:rowId xmlns:a16="http://schemas.microsoft.com/office/drawing/2014/main" val="10010"/>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Puente Aranda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ctr" latinLnBrk="0" hangingPunct="1"/>
                      <a:r>
                        <a:rPr lang="es-CO" sz="1200" b="0" i="0" u="none" strike="noStrike" kern="1200">
                          <a:solidFill>
                            <a:srgbClr val="203864"/>
                          </a:solidFill>
                          <a:effectLst/>
                          <a:latin typeface="Calibri" panose="020F0502020204030204" pitchFamily="34" charset="0"/>
                          <a:ea typeface="+mn-ea"/>
                          <a:cs typeface="+mn-cs"/>
                        </a:rPr>
                        <a:t>73</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algn="ctr" rtl="0" fontAlgn="ctr"/>
                      <a:r>
                        <a:rPr lang="es-CO" sz="1200" b="1" i="0" u="none" strike="noStrike">
                          <a:solidFill>
                            <a:srgbClr val="203864"/>
                          </a:solidFill>
                          <a:effectLst/>
                          <a:latin typeface="Calibri" panose="020F0502020204030204" pitchFamily="34" charset="0"/>
                        </a:rPr>
                        <a:t>73</a:t>
                      </a:r>
                    </a:p>
                  </a:txBody>
                  <a:tcPr marL="9525" marR="9525" marT="9525" marB="0" anchor="ctr"/>
                </a:tc>
                <a:extLst>
                  <a:ext uri="{0D108BD9-81ED-4DB2-BD59-A6C34878D82A}">
                    <a16:rowId xmlns:a16="http://schemas.microsoft.com/office/drawing/2014/main" val="10011"/>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Rafael Uribe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ctr" latinLnBrk="0" hangingPunct="1"/>
                      <a:r>
                        <a:rPr lang="es-CO" sz="1200" b="0" i="0" u="none" strike="noStrike" kern="1200">
                          <a:solidFill>
                            <a:srgbClr val="203864"/>
                          </a:solidFill>
                          <a:effectLst/>
                          <a:latin typeface="Calibri" panose="020F0502020204030204" pitchFamily="34" charset="0"/>
                          <a:ea typeface="+mn-ea"/>
                          <a:cs typeface="+mn-cs"/>
                        </a:rPr>
                        <a:t>90</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algn="ctr" rtl="0" fontAlgn="ctr"/>
                      <a:r>
                        <a:rPr lang="es-CO" sz="1200" b="1" i="0" u="none" strike="noStrike" dirty="0">
                          <a:solidFill>
                            <a:srgbClr val="203864"/>
                          </a:solidFill>
                          <a:effectLst/>
                          <a:latin typeface="Calibri" panose="020F0502020204030204" pitchFamily="34" charset="0"/>
                        </a:rPr>
                        <a:t>90</a:t>
                      </a:r>
                    </a:p>
                  </a:txBody>
                  <a:tcPr marL="9525" marR="9525" marT="9525" marB="0" anchor="ctr"/>
                </a:tc>
                <a:extLst>
                  <a:ext uri="{0D108BD9-81ED-4DB2-BD59-A6C34878D82A}">
                    <a16:rowId xmlns:a16="http://schemas.microsoft.com/office/drawing/2014/main" val="10012"/>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San Cristóbal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7</a:t>
                      </a:r>
                    </a:p>
                  </a:txBody>
                  <a:tcPr marL="9525" marR="9525" marT="9525" marB="0" anchor="ctr"/>
                </a:tc>
                <a:tc>
                  <a:txBody>
                    <a:bodyPr/>
                    <a:lstStyle/>
                    <a:p>
                      <a:pPr marL="0" algn="ctr" defTabSz="914400" rtl="0" eaLnBrk="1" fontAlgn="ctr" latinLnBrk="0" hangingPunct="1"/>
                      <a:r>
                        <a:rPr lang="es-CO" sz="1200" b="0" i="0" u="none" strike="noStrike" kern="1200">
                          <a:solidFill>
                            <a:srgbClr val="203864"/>
                          </a:solidFill>
                          <a:effectLst/>
                          <a:latin typeface="Calibri" panose="020F0502020204030204" pitchFamily="34" charset="0"/>
                          <a:ea typeface="+mn-ea"/>
                          <a:cs typeface="+mn-cs"/>
                        </a:rPr>
                        <a:t>15</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377</a:t>
                      </a:r>
                    </a:p>
                  </a:txBody>
                  <a:tcPr marL="9525" marR="9525" marT="9525" marB="0" anchor="ctr"/>
                </a:tc>
                <a:tc>
                  <a:txBody>
                    <a:bodyPr/>
                    <a:lstStyle/>
                    <a:p>
                      <a:pPr algn="ctr" rtl="0" fontAlgn="ctr"/>
                      <a:r>
                        <a:rPr lang="es-CO" sz="1200" b="1" i="0" u="none" strike="noStrike">
                          <a:solidFill>
                            <a:srgbClr val="203864"/>
                          </a:solidFill>
                          <a:effectLst/>
                          <a:latin typeface="Calibri" panose="020F0502020204030204" pitchFamily="34" charset="0"/>
                        </a:rPr>
                        <a:t>399</a:t>
                      </a:r>
                    </a:p>
                  </a:txBody>
                  <a:tcPr marL="9525" marR="9525" marT="9525" marB="0" anchor="ctr"/>
                </a:tc>
                <a:extLst>
                  <a:ext uri="{0D108BD9-81ED-4DB2-BD59-A6C34878D82A}">
                    <a16:rowId xmlns:a16="http://schemas.microsoft.com/office/drawing/2014/main" val="10013"/>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Santa Fe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13</a:t>
                      </a:r>
                    </a:p>
                  </a:txBody>
                  <a:tcPr marL="9525" marR="9525" marT="9525" marB="0" anchor="ctr"/>
                </a:tc>
                <a:tc>
                  <a:txBody>
                    <a:bodyPr/>
                    <a:lstStyle/>
                    <a:p>
                      <a:pPr marL="0" algn="ctr" defTabSz="914400" rtl="0" eaLnBrk="1" fontAlgn="ctr" latinLnBrk="0" hangingPunct="1"/>
                      <a:r>
                        <a:rPr lang="es-CO" sz="1200" b="0" i="0" u="none" strike="noStrike" kern="1200">
                          <a:solidFill>
                            <a:srgbClr val="203864"/>
                          </a:solidFill>
                          <a:effectLst/>
                          <a:latin typeface="Calibri" panose="020F0502020204030204" pitchFamily="34" charset="0"/>
                          <a:ea typeface="+mn-ea"/>
                          <a:cs typeface="+mn-cs"/>
                        </a:rPr>
                        <a:t>186</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677</a:t>
                      </a:r>
                    </a:p>
                  </a:txBody>
                  <a:tcPr marL="9525" marR="9525" marT="9525" marB="0" anchor="ctr"/>
                </a:tc>
                <a:tc>
                  <a:txBody>
                    <a:bodyPr/>
                    <a:lstStyle/>
                    <a:p>
                      <a:pPr algn="ctr" rtl="0" fontAlgn="ctr"/>
                      <a:r>
                        <a:rPr lang="es-CO" sz="1200" b="1" i="0" u="none" strike="noStrike">
                          <a:solidFill>
                            <a:srgbClr val="203864"/>
                          </a:solidFill>
                          <a:effectLst/>
                          <a:latin typeface="Calibri" panose="020F0502020204030204" pitchFamily="34" charset="0"/>
                        </a:rPr>
                        <a:t>876</a:t>
                      </a:r>
                    </a:p>
                  </a:txBody>
                  <a:tcPr marL="9525" marR="9525" marT="9525" marB="0" anchor="ctr"/>
                </a:tc>
                <a:extLst>
                  <a:ext uri="{0D108BD9-81ED-4DB2-BD59-A6C34878D82A}">
                    <a16:rowId xmlns:a16="http://schemas.microsoft.com/office/drawing/2014/main" val="10014"/>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Suba</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74</a:t>
                      </a:r>
                    </a:p>
                  </a:txBody>
                  <a:tcPr marL="9525" marR="9525" marT="9525" marB="0" anchor="ctr"/>
                </a:tc>
                <a:tc>
                  <a:txBody>
                    <a:bodyPr/>
                    <a:lstStyle/>
                    <a:p>
                      <a:pPr marL="0" algn="ctr" defTabSz="914400" rtl="0" eaLnBrk="1" fontAlgn="ctr" latinLnBrk="0" hangingPunct="1"/>
                      <a:r>
                        <a:rPr lang="es-CO" sz="1200" b="0" i="0" u="none" strike="noStrike" kern="1200">
                          <a:solidFill>
                            <a:srgbClr val="203864"/>
                          </a:solidFill>
                          <a:effectLst/>
                          <a:latin typeface="Calibri" panose="020F0502020204030204" pitchFamily="34" charset="0"/>
                          <a:ea typeface="+mn-ea"/>
                          <a:cs typeface="+mn-cs"/>
                        </a:rPr>
                        <a:t>203</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396</a:t>
                      </a:r>
                    </a:p>
                  </a:txBody>
                  <a:tcPr marL="9525" marR="9525" marT="9525" marB="0" anchor="ctr"/>
                </a:tc>
                <a:tc>
                  <a:txBody>
                    <a:bodyPr/>
                    <a:lstStyle/>
                    <a:p>
                      <a:pPr algn="ctr" rtl="0" fontAlgn="ctr"/>
                      <a:r>
                        <a:rPr lang="es-CO" sz="1200" b="1" i="0" u="none" strike="noStrike" dirty="0">
                          <a:solidFill>
                            <a:srgbClr val="203864"/>
                          </a:solidFill>
                          <a:effectLst/>
                          <a:latin typeface="Calibri" panose="020F0502020204030204" pitchFamily="34" charset="0"/>
                        </a:rPr>
                        <a:t>673</a:t>
                      </a:r>
                    </a:p>
                  </a:txBody>
                  <a:tcPr marL="9525" marR="9525" marT="9525" marB="0" anchor="ctr"/>
                </a:tc>
                <a:extLst>
                  <a:ext uri="{0D108BD9-81ED-4DB2-BD59-A6C34878D82A}">
                    <a16:rowId xmlns:a16="http://schemas.microsoft.com/office/drawing/2014/main" val="10015"/>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Sumapaz</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ctr" latinLnBrk="0" hangingPunct="1"/>
                      <a:r>
                        <a:rPr lang="es-CO" sz="1200" b="0" i="0" u="none" strike="noStrike" kern="120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algn="ctr" rtl="0" fontAlgn="ctr"/>
                      <a:r>
                        <a:rPr lang="es-CO" sz="1200" b="1" i="0" u="none" strike="noStrike">
                          <a:solidFill>
                            <a:srgbClr val="203864"/>
                          </a:solidFill>
                          <a:effectLst/>
                          <a:latin typeface="Calibri" panose="020F0502020204030204" pitchFamily="34" charset="0"/>
                        </a:rPr>
                        <a:t>0</a:t>
                      </a:r>
                    </a:p>
                  </a:txBody>
                  <a:tcPr marL="9525" marR="9525" marT="9525" marB="0" anchor="ctr"/>
                </a:tc>
                <a:extLst>
                  <a:ext uri="{0D108BD9-81ED-4DB2-BD59-A6C34878D82A}">
                    <a16:rowId xmlns:a16="http://schemas.microsoft.com/office/drawing/2014/main" val="10016"/>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Teusaquillo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65</a:t>
                      </a:r>
                    </a:p>
                  </a:txBody>
                  <a:tcPr marL="9525" marR="9525" marT="9525" marB="0" anchor="ctr"/>
                </a:tc>
                <a:tc>
                  <a:txBody>
                    <a:bodyPr/>
                    <a:lstStyle/>
                    <a:p>
                      <a:pPr marL="0" algn="ctr" defTabSz="914400" rtl="0" eaLnBrk="1" fontAlgn="ctr" latinLnBrk="0" hangingPunct="1"/>
                      <a:r>
                        <a:rPr lang="es-CO" sz="1200" b="0" i="0" u="none" strike="noStrike" kern="120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78</a:t>
                      </a:r>
                    </a:p>
                  </a:txBody>
                  <a:tcPr marL="9525" marR="9525" marT="9525" marB="0" anchor="ctr"/>
                </a:tc>
                <a:tc>
                  <a:txBody>
                    <a:bodyPr/>
                    <a:lstStyle/>
                    <a:p>
                      <a:pPr algn="ctr" rtl="0" fontAlgn="ctr"/>
                      <a:r>
                        <a:rPr lang="es-CO" sz="1200" b="1" i="0" u="none" strike="noStrike">
                          <a:solidFill>
                            <a:srgbClr val="203864"/>
                          </a:solidFill>
                          <a:effectLst/>
                          <a:latin typeface="Calibri" panose="020F0502020204030204" pitchFamily="34" charset="0"/>
                        </a:rPr>
                        <a:t>143</a:t>
                      </a:r>
                    </a:p>
                  </a:txBody>
                  <a:tcPr marL="9525" marR="9525" marT="9525" marB="0" anchor="ctr"/>
                </a:tc>
                <a:extLst>
                  <a:ext uri="{0D108BD9-81ED-4DB2-BD59-A6C34878D82A}">
                    <a16:rowId xmlns:a16="http://schemas.microsoft.com/office/drawing/2014/main" val="10017"/>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Tunjuelito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61</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71</a:t>
                      </a:r>
                    </a:p>
                  </a:txBody>
                  <a:tcPr marL="9525" marR="9525" marT="9525" marB="0" anchor="ctr"/>
                </a:tc>
                <a:tc>
                  <a:txBody>
                    <a:bodyPr/>
                    <a:lstStyle/>
                    <a:p>
                      <a:pPr algn="ctr" rtl="0" fontAlgn="ctr"/>
                      <a:r>
                        <a:rPr lang="es-CO" sz="1200" b="1" i="0" u="none" strike="noStrike" dirty="0">
                          <a:solidFill>
                            <a:srgbClr val="203864"/>
                          </a:solidFill>
                          <a:effectLst/>
                          <a:latin typeface="Calibri" panose="020F0502020204030204" pitchFamily="34" charset="0"/>
                        </a:rPr>
                        <a:t>132</a:t>
                      </a:r>
                    </a:p>
                  </a:txBody>
                  <a:tcPr marL="9525" marR="9525" marT="9525" marB="0" anchor="ctr"/>
                </a:tc>
                <a:extLst>
                  <a:ext uri="{0D108BD9-81ED-4DB2-BD59-A6C34878D82A}">
                    <a16:rowId xmlns:a16="http://schemas.microsoft.com/office/drawing/2014/main" val="10018"/>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Usaquén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76</a:t>
                      </a:r>
                    </a:p>
                  </a:txBody>
                  <a:tcPr marL="9525" marR="9525" marT="9525" marB="0" anchor="ctr"/>
                </a:tc>
                <a:tc>
                  <a:txBody>
                    <a:bodyPr/>
                    <a:lstStyle/>
                    <a:p>
                      <a:pPr marL="0" algn="ctr" defTabSz="914400" rtl="0" eaLnBrk="1" fontAlgn="ctr" latinLnBrk="0" hangingPunct="1"/>
                      <a:r>
                        <a:rPr lang="es-CO" sz="1200" b="0" i="0" u="none" strike="noStrike" kern="1200">
                          <a:solidFill>
                            <a:srgbClr val="203864"/>
                          </a:solidFill>
                          <a:effectLst/>
                          <a:latin typeface="Calibri" panose="020F0502020204030204" pitchFamily="34" charset="0"/>
                          <a:ea typeface="+mn-ea"/>
                          <a:cs typeface="+mn-cs"/>
                        </a:rPr>
                        <a:t>58</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34</a:t>
                      </a:r>
                    </a:p>
                  </a:txBody>
                  <a:tcPr marL="9525" marR="9525" marT="9525" marB="0" anchor="ctr"/>
                </a:tc>
                <a:tc>
                  <a:txBody>
                    <a:bodyPr/>
                    <a:lstStyle/>
                    <a:p>
                      <a:pPr algn="ctr" rtl="0" fontAlgn="ctr"/>
                      <a:r>
                        <a:rPr lang="es-CO" sz="1200" b="1" i="0" u="none" strike="noStrike" dirty="0">
                          <a:solidFill>
                            <a:srgbClr val="203864"/>
                          </a:solidFill>
                          <a:effectLst/>
                          <a:latin typeface="Calibri" panose="020F0502020204030204" pitchFamily="34" charset="0"/>
                        </a:rPr>
                        <a:t>168</a:t>
                      </a:r>
                    </a:p>
                  </a:txBody>
                  <a:tcPr marL="9525" marR="9525" marT="9525" marB="0" anchor="ctr"/>
                </a:tc>
                <a:extLst>
                  <a:ext uri="{0D108BD9-81ED-4DB2-BD59-A6C34878D82A}">
                    <a16:rowId xmlns:a16="http://schemas.microsoft.com/office/drawing/2014/main" val="10019"/>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Usme</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12</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59</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367</a:t>
                      </a:r>
                    </a:p>
                  </a:txBody>
                  <a:tcPr marL="9525" marR="9525" marT="9525" marB="0" anchor="ctr"/>
                </a:tc>
                <a:tc>
                  <a:txBody>
                    <a:bodyPr/>
                    <a:lstStyle/>
                    <a:p>
                      <a:pPr algn="ctr" rtl="0" fontAlgn="ctr"/>
                      <a:r>
                        <a:rPr lang="es-CO" sz="1200" b="1" i="0" u="none" strike="noStrike">
                          <a:solidFill>
                            <a:srgbClr val="203864"/>
                          </a:solidFill>
                          <a:effectLst/>
                          <a:latin typeface="Calibri" panose="020F0502020204030204" pitchFamily="34" charset="0"/>
                        </a:rPr>
                        <a:t>438</a:t>
                      </a:r>
                    </a:p>
                  </a:txBody>
                  <a:tcPr marL="9525" marR="9525" marT="9525" marB="0" anchor="ctr"/>
                </a:tc>
                <a:extLst>
                  <a:ext uri="{0D108BD9-81ED-4DB2-BD59-A6C34878D82A}">
                    <a16:rowId xmlns:a16="http://schemas.microsoft.com/office/drawing/2014/main" val="10020"/>
                  </a:ext>
                </a:extLst>
              </a:tr>
              <a:tr h="228261">
                <a:tc>
                  <a:txBody>
                    <a:bodyPr/>
                    <a:lstStyle/>
                    <a:p>
                      <a:pPr marL="0" algn="ctr" defTabSz="914400" rtl="0" eaLnBrk="1" fontAlgn="b" latinLnBrk="0" hangingPunct="1"/>
                      <a:r>
                        <a:rPr lang="es-CO" sz="1200" u="none" strike="noStrike" kern="1200" dirty="0">
                          <a:solidFill>
                            <a:schemeClr val="accent1">
                              <a:lumMod val="50000"/>
                            </a:schemeClr>
                          </a:solidFill>
                          <a:effectLst/>
                        </a:rPr>
                        <a:t>TOTAL</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algn="ctr" rtl="0" fontAlgn="ctr"/>
                      <a:r>
                        <a:rPr lang="es-MX" sz="1200" b="1" i="0" u="none" strike="noStrike" dirty="0">
                          <a:solidFill>
                            <a:srgbClr val="203864"/>
                          </a:solidFill>
                          <a:effectLst/>
                          <a:latin typeface="Calibri" panose="020F0502020204030204" pitchFamily="34" charset="0"/>
                        </a:rPr>
                        <a:t>608</a:t>
                      </a:r>
                      <a:endParaRPr lang="es-CO" sz="1200" b="1" i="0" u="none" strike="noStrike" dirty="0">
                        <a:solidFill>
                          <a:srgbClr val="203864"/>
                        </a:solidFill>
                        <a:effectLst/>
                        <a:latin typeface="Calibri" panose="020F0502020204030204" pitchFamily="34" charset="0"/>
                      </a:endParaRPr>
                    </a:p>
                  </a:txBody>
                  <a:tcPr marL="9525" marR="9525" marT="9525" marB="0" anchor="ctr"/>
                </a:tc>
                <a:tc>
                  <a:txBody>
                    <a:bodyPr/>
                    <a:lstStyle/>
                    <a:p>
                      <a:pPr algn="ctr" rtl="0" fontAlgn="ctr"/>
                      <a:r>
                        <a:rPr lang="es-CO" sz="1200" b="1" i="0" u="none" strike="noStrike" dirty="0">
                          <a:solidFill>
                            <a:srgbClr val="203864"/>
                          </a:solidFill>
                          <a:effectLst/>
                          <a:latin typeface="Calibri" panose="020F0502020204030204" pitchFamily="34" charset="0"/>
                        </a:rPr>
                        <a:t>1.285</a:t>
                      </a:r>
                    </a:p>
                  </a:txBody>
                  <a:tcPr marL="9525" marR="9525" marT="9525" marB="0" anchor="ctr"/>
                </a:tc>
                <a:tc>
                  <a:txBody>
                    <a:bodyPr/>
                    <a:lstStyle/>
                    <a:p>
                      <a:pPr marL="0" algn="ctr" defTabSz="914400" rtl="0" eaLnBrk="1" fontAlgn="ctr" latinLnBrk="0" hangingPunct="1"/>
                      <a:r>
                        <a:rPr lang="es-CO" sz="1200" b="1" i="0" u="none" strike="noStrike" kern="1200" dirty="0">
                          <a:solidFill>
                            <a:srgbClr val="203864"/>
                          </a:solidFill>
                          <a:effectLst/>
                          <a:latin typeface="Calibri" panose="020F0502020204030204" pitchFamily="34" charset="0"/>
                          <a:ea typeface="+mn-ea"/>
                          <a:cs typeface="+mn-cs"/>
                        </a:rPr>
                        <a:t>2.896</a:t>
                      </a:r>
                    </a:p>
                  </a:txBody>
                  <a:tcPr marL="9525" marR="9525" marT="9525" marB="0" anchor="ctr"/>
                </a:tc>
                <a:tc>
                  <a:txBody>
                    <a:bodyPr/>
                    <a:lstStyle/>
                    <a:p>
                      <a:pPr algn="ctr" rtl="0" fontAlgn="ctr"/>
                      <a:r>
                        <a:rPr lang="es-CO" sz="1200" b="1" i="0" u="none" strike="noStrike" dirty="0">
                          <a:solidFill>
                            <a:srgbClr val="203864"/>
                          </a:solidFill>
                          <a:effectLst/>
                          <a:latin typeface="Calibri" panose="020F0502020204030204" pitchFamily="34" charset="0"/>
                        </a:rPr>
                        <a:t>4.789</a:t>
                      </a:r>
                    </a:p>
                  </a:txBody>
                  <a:tcPr marL="9525" marR="9525" marT="9525" marB="0" anchor="ctr"/>
                </a:tc>
                <a:extLst>
                  <a:ext uri="{0D108BD9-81ED-4DB2-BD59-A6C34878D82A}">
                    <a16:rowId xmlns:a16="http://schemas.microsoft.com/office/drawing/2014/main" val="10021"/>
                  </a:ext>
                </a:extLst>
              </a:tr>
            </a:tbl>
          </a:graphicData>
        </a:graphic>
      </p:graphicFrame>
      <p:cxnSp>
        <p:nvCxnSpPr>
          <p:cNvPr id="16" name="Conector recto 15">
            <a:extLst>
              <a:ext uri="{FF2B5EF4-FFF2-40B4-BE49-F238E27FC236}">
                <a16:creationId xmlns:a16="http://schemas.microsoft.com/office/drawing/2014/main" id="{E69823F1-50A9-4EAC-B715-0FB37813795B}"/>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2" name="Imagen 1">
            <a:extLst>
              <a:ext uri="{FF2B5EF4-FFF2-40B4-BE49-F238E27FC236}">
                <a16:creationId xmlns:a16="http://schemas.microsoft.com/office/drawing/2014/main" id="{62139D61-8D36-47FA-A3C9-CEDCCD55970F}"/>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554516" y="3031664"/>
            <a:ext cx="2757641" cy="1930349"/>
          </a:xfrm>
          <a:prstGeom prst="rect">
            <a:avLst/>
          </a:prstGeom>
        </p:spPr>
      </p:pic>
      <p:pic>
        <p:nvPicPr>
          <p:cNvPr id="10" name="Gráfico 3" descr="Usuarios">
            <a:extLst>
              <a:ext uri="{FF2B5EF4-FFF2-40B4-BE49-F238E27FC236}">
                <a16:creationId xmlns:a16="http://schemas.microsoft.com/office/drawing/2014/main" id="{51CA8675-2182-4860-A721-6E25C5FAE871}"/>
              </a:ext>
            </a:extLst>
          </p:cNvPr>
          <p:cNvPicPr>
            <a:picLocks noChangeAspect="1"/>
          </p:cNvPicPr>
          <p:nvPr/>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89647" y="149964"/>
            <a:ext cx="929739" cy="929739"/>
          </a:xfrm>
          <a:prstGeom prst="rect">
            <a:avLst/>
          </a:prstGeom>
        </p:spPr>
      </p:pic>
      <p:sp>
        <p:nvSpPr>
          <p:cNvPr id="3" name="8 CuadroTexto">
            <a:extLst>
              <a:ext uri="{FF2B5EF4-FFF2-40B4-BE49-F238E27FC236}">
                <a16:creationId xmlns:a16="http://schemas.microsoft.com/office/drawing/2014/main" id="{481B2FDC-B77E-7651-E962-96FBE2DC0C14}"/>
              </a:ext>
            </a:extLst>
          </p:cNvPr>
          <p:cNvSpPr txBox="1"/>
          <p:nvPr/>
        </p:nvSpPr>
        <p:spPr>
          <a:xfrm>
            <a:off x="7614737" y="6417547"/>
            <a:ext cx="4864229" cy="253916"/>
          </a:xfrm>
          <a:prstGeom prst="rect">
            <a:avLst/>
          </a:prstGeom>
          <a:noFill/>
        </p:spPr>
        <p:txBody>
          <a:bodyPr wrap="square" rtlCol="0">
            <a:spAutoFit/>
          </a:bodyPr>
          <a:lstStyle/>
          <a:p>
            <a:pPr marL="171450" indent="-171450">
              <a:buFont typeface="Arial" panose="020B0604020202020204" pitchFamily="34" charset="0"/>
              <a:buChar char="•"/>
            </a:pPr>
            <a:r>
              <a:rPr lang="es-CO" sz="1050" dirty="0">
                <a:solidFill>
                  <a:schemeClr val="accent1">
                    <a:lumMod val="50000"/>
                  </a:schemeClr>
                </a:solidFill>
              </a:rPr>
              <a:t>Datos según listados de asistencia y soportes actividades virtuales y en campo</a:t>
            </a:r>
          </a:p>
        </p:txBody>
      </p:sp>
      <p:sp>
        <p:nvSpPr>
          <p:cNvPr id="8" name="CuadroTexto 5">
            <a:extLst>
              <a:ext uri="{FF2B5EF4-FFF2-40B4-BE49-F238E27FC236}">
                <a16:creationId xmlns:a16="http://schemas.microsoft.com/office/drawing/2014/main" id="{F63C3BFA-8714-422E-AA3A-84D70B937F81}"/>
              </a:ext>
            </a:extLst>
          </p:cNvPr>
          <p:cNvSpPr txBox="1"/>
          <p:nvPr/>
        </p:nvSpPr>
        <p:spPr>
          <a:xfrm>
            <a:off x="733405" y="183947"/>
            <a:ext cx="11081605" cy="846386"/>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sz="3500" kern="0" dirty="0">
                <a:solidFill>
                  <a:schemeClr val="accent1">
                    <a:lumMod val="50000"/>
                  </a:schemeClr>
                </a:solidFill>
              </a:rPr>
              <a:t>ACTIVIDADES CAMPAÑAS CULTURA CIUDADANA 2024</a:t>
            </a:r>
          </a:p>
          <a:p>
            <a:pPr lvl="1"/>
            <a:r>
              <a:rPr lang="es-CO" sz="1400" b="0" dirty="0">
                <a:solidFill>
                  <a:schemeClr val="accent1">
                    <a:lumMod val="50000"/>
                  </a:schemeClr>
                </a:solidFill>
              </a:rPr>
              <a:t>Así va  la socialización y sensibilización del Esquema de Aseo con las comunidades</a:t>
            </a:r>
            <a:endParaRPr lang="es-CO" sz="3200" kern="0" dirty="0">
              <a:solidFill>
                <a:schemeClr val="accent1">
                  <a:lumMod val="50000"/>
                </a:schemeClr>
              </a:solidFill>
            </a:endParaRPr>
          </a:p>
        </p:txBody>
      </p:sp>
    </p:spTree>
    <p:extLst>
      <p:ext uri="{BB962C8B-B14F-4D97-AF65-F5344CB8AC3E}">
        <p14:creationId xmlns:p14="http://schemas.microsoft.com/office/powerpoint/2010/main" val="2953626131"/>
      </p:ext>
    </p:extLst>
  </p:cSld>
  <p:clrMapOvr>
    <a:masterClrMapping/>
  </p:clrMapOvr>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6" name="Conector recto 15">
            <a:extLst>
              <a:ext uri="{FF2B5EF4-FFF2-40B4-BE49-F238E27FC236}">
                <a16:creationId xmlns:a16="http://schemas.microsoft.com/office/drawing/2014/main" id="{E69823F1-50A9-4EAC-B715-0FB37813795B}"/>
              </a:ext>
            </a:extLst>
          </p:cNvPr>
          <p:cNvCxnSpPr>
            <a:cxnSpLocks/>
          </p:cNvCxnSpPr>
          <p:nvPr/>
        </p:nvCxnSpPr>
        <p:spPr>
          <a:xfrm>
            <a:off x="89647" y="1028089"/>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17" name="CuadroTexto 16">
            <a:extLst>
              <a:ext uri="{FF2B5EF4-FFF2-40B4-BE49-F238E27FC236}">
                <a16:creationId xmlns:a16="http://schemas.microsoft.com/office/drawing/2014/main" id="{51C09770-F1EF-460C-A934-9957897CC647}"/>
              </a:ext>
            </a:extLst>
          </p:cNvPr>
          <p:cNvSpPr txBox="1"/>
          <p:nvPr/>
        </p:nvSpPr>
        <p:spPr>
          <a:xfrm>
            <a:off x="921952" y="224726"/>
            <a:ext cx="11270048" cy="646331"/>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VERIFICACIONES – GESTIÓN SOCIAL</a:t>
            </a:r>
          </a:p>
        </p:txBody>
      </p:sp>
      <p:pic>
        <p:nvPicPr>
          <p:cNvPr id="9" name="Gráfico 3" descr="Usuarios">
            <a:extLst>
              <a:ext uri="{FF2B5EF4-FFF2-40B4-BE49-F238E27FC236}">
                <a16:creationId xmlns:a16="http://schemas.microsoft.com/office/drawing/2014/main" id="{51CA8675-2182-4860-A721-6E25C5FAE871}"/>
              </a:ext>
            </a:extLst>
          </p:cNvPr>
          <p:cNvPicPr>
            <a:picLocks noChangeAspect="1"/>
          </p:cNvPicPr>
          <p:nvPr/>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216617" y="131972"/>
            <a:ext cx="929739" cy="929739"/>
          </a:xfrm>
          <a:prstGeom prst="rect">
            <a:avLst/>
          </a:prstGeom>
        </p:spPr>
      </p:pic>
      <p:graphicFrame>
        <p:nvGraphicFramePr>
          <p:cNvPr id="6" name="5 Tabla"/>
          <p:cNvGraphicFramePr>
            <a:graphicFrameLocks noGrp="1"/>
          </p:cNvGraphicFramePr>
          <p:nvPr/>
        </p:nvGraphicFramePr>
        <p:xfrm>
          <a:off x="181753" y="1218743"/>
          <a:ext cx="11828494" cy="5256550"/>
        </p:xfrm>
        <a:graphic>
          <a:graphicData uri="http://schemas.openxmlformats.org/drawingml/2006/table">
            <a:tbl>
              <a:tblPr firstRow="1" firstCol="1" bandRow="1">
                <a:tableStyleId>{68D230F3-CF80-4859-8CE7-A43EE81993B5}</a:tableStyleId>
              </a:tblPr>
              <a:tblGrid>
                <a:gridCol w="1087292">
                  <a:extLst>
                    <a:ext uri="{9D8B030D-6E8A-4147-A177-3AD203B41FA5}">
                      <a16:colId xmlns:a16="http://schemas.microsoft.com/office/drawing/2014/main" val="20000"/>
                    </a:ext>
                  </a:extLst>
                </a:gridCol>
                <a:gridCol w="1413997">
                  <a:extLst>
                    <a:ext uri="{9D8B030D-6E8A-4147-A177-3AD203B41FA5}">
                      <a16:colId xmlns:a16="http://schemas.microsoft.com/office/drawing/2014/main" val="20001"/>
                    </a:ext>
                  </a:extLst>
                </a:gridCol>
                <a:gridCol w="1455821">
                  <a:extLst>
                    <a:ext uri="{9D8B030D-6E8A-4147-A177-3AD203B41FA5}">
                      <a16:colId xmlns:a16="http://schemas.microsoft.com/office/drawing/2014/main" val="20002"/>
                    </a:ext>
                  </a:extLst>
                </a:gridCol>
                <a:gridCol w="1467853">
                  <a:extLst>
                    <a:ext uri="{9D8B030D-6E8A-4147-A177-3AD203B41FA5}">
                      <a16:colId xmlns:a16="http://schemas.microsoft.com/office/drawing/2014/main" val="20003"/>
                    </a:ext>
                  </a:extLst>
                </a:gridCol>
                <a:gridCol w="1287379">
                  <a:extLst>
                    <a:ext uri="{9D8B030D-6E8A-4147-A177-3AD203B41FA5}">
                      <a16:colId xmlns:a16="http://schemas.microsoft.com/office/drawing/2014/main" val="20004"/>
                    </a:ext>
                  </a:extLst>
                </a:gridCol>
                <a:gridCol w="1251284">
                  <a:extLst>
                    <a:ext uri="{9D8B030D-6E8A-4147-A177-3AD203B41FA5}">
                      <a16:colId xmlns:a16="http://schemas.microsoft.com/office/drawing/2014/main" val="20006"/>
                    </a:ext>
                  </a:extLst>
                </a:gridCol>
                <a:gridCol w="1479884">
                  <a:extLst>
                    <a:ext uri="{9D8B030D-6E8A-4147-A177-3AD203B41FA5}">
                      <a16:colId xmlns:a16="http://schemas.microsoft.com/office/drawing/2014/main" val="3946207581"/>
                    </a:ext>
                  </a:extLst>
                </a:gridCol>
                <a:gridCol w="1299411">
                  <a:extLst>
                    <a:ext uri="{9D8B030D-6E8A-4147-A177-3AD203B41FA5}">
                      <a16:colId xmlns:a16="http://schemas.microsoft.com/office/drawing/2014/main" val="1718069567"/>
                    </a:ext>
                  </a:extLst>
                </a:gridCol>
                <a:gridCol w="1085573">
                  <a:extLst>
                    <a:ext uri="{9D8B030D-6E8A-4147-A177-3AD203B41FA5}">
                      <a16:colId xmlns:a16="http://schemas.microsoft.com/office/drawing/2014/main" val="895959892"/>
                    </a:ext>
                  </a:extLst>
                </a:gridCol>
              </a:tblGrid>
              <a:tr h="409677">
                <a:tc rowSpan="2">
                  <a:txBody>
                    <a:bodyPr/>
                    <a:lstStyle/>
                    <a:p>
                      <a:pPr marL="0" algn="ctr" defTabSz="914400" rtl="0" eaLnBrk="1" fontAlgn="b" latinLnBrk="0" hangingPunct="1"/>
                      <a:r>
                        <a:rPr lang="es-CO" sz="1200" b="1" u="none" strike="noStrike" kern="1200" dirty="0">
                          <a:solidFill>
                            <a:schemeClr val="accent1">
                              <a:lumMod val="50000"/>
                            </a:schemeClr>
                          </a:solidFill>
                          <a:effectLst/>
                          <a:latin typeface="+mn-lt"/>
                          <a:ea typeface="+mn-ea"/>
                          <a:cs typeface="+mn-cs"/>
                        </a:rPr>
                        <a:t>LOCALIDAD</a:t>
                      </a:r>
                      <a:endParaRPr lang="es-ES" sz="1200" b="1" u="none" strike="noStrike" kern="1200" dirty="0">
                        <a:solidFill>
                          <a:schemeClr val="accent1">
                            <a:lumMod val="50000"/>
                          </a:schemeClr>
                        </a:solidFill>
                        <a:effectLst/>
                        <a:latin typeface="+mn-lt"/>
                        <a:ea typeface="+mn-ea"/>
                        <a:cs typeface="+mn-cs"/>
                      </a:endParaRPr>
                    </a:p>
                  </a:txBody>
                  <a:tcPr marL="5725" marR="5725" marT="5725" marB="0" anchor="ctr"/>
                </a:tc>
                <a:tc gridSpan="8">
                  <a:txBody>
                    <a:bodyPr/>
                    <a:lstStyle/>
                    <a:p>
                      <a:pPr marL="0" algn="ctr" defTabSz="914400" rtl="0" eaLnBrk="1" fontAlgn="b" latinLnBrk="0" hangingPunct="1"/>
                      <a:r>
                        <a:rPr lang="es-CO" sz="1200" b="1" u="none" strike="noStrike" kern="1200" dirty="0">
                          <a:solidFill>
                            <a:schemeClr val="accent1">
                              <a:lumMod val="50000"/>
                            </a:schemeClr>
                          </a:solidFill>
                          <a:effectLst/>
                          <a:latin typeface="+mn-lt"/>
                          <a:ea typeface="+mn-ea"/>
                          <a:cs typeface="+mn-cs"/>
                        </a:rPr>
                        <a:t>VERIFICACIÓN INTERVENTORÍA GESTIÓN SOCIAL </a:t>
                      </a:r>
                    </a:p>
                    <a:p>
                      <a:pPr marL="0" algn="ctr" defTabSz="914400" rtl="0" eaLnBrk="1" fontAlgn="b" latinLnBrk="0" hangingPunct="1"/>
                      <a:r>
                        <a:rPr lang="es-CO" sz="1200" b="1" u="none" strike="noStrike" kern="1200" dirty="0">
                          <a:solidFill>
                            <a:schemeClr val="accent1">
                              <a:lumMod val="50000"/>
                            </a:schemeClr>
                          </a:solidFill>
                          <a:effectLst/>
                          <a:latin typeface="+mn-lt"/>
                          <a:ea typeface="+mn-ea"/>
                          <a:cs typeface="+mn-cs"/>
                        </a:rPr>
                        <a:t> ÁREA URBANA Y RURAL</a:t>
                      </a:r>
                      <a:endParaRPr lang="es-ES" sz="1200" b="1" u="none" strike="noStrike" kern="1200" dirty="0">
                        <a:solidFill>
                          <a:schemeClr val="accent1">
                            <a:lumMod val="50000"/>
                          </a:schemeClr>
                        </a:solidFill>
                        <a:effectLst/>
                        <a:latin typeface="+mn-lt"/>
                        <a:ea typeface="+mn-ea"/>
                        <a:cs typeface="+mn-cs"/>
                      </a:endParaRPr>
                    </a:p>
                  </a:txBody>
                  <a:tcPr marL="5725" marR="5725" marT="5725" marB="0" anchor="ctr"/>
                </a:tc>
                <a:tc hMerge="1">
                  <a:txBody>
                    <a:bodyPr/>
                    <a:lstStyle/>
                    <a:p>
                      <a:endParaRPr lang="es-ES"/>
                    </a:p>
                  </a:txBody>
                  <a:tcPr/>
                </a:tc>
                <a:tc hMerge="1">
                  <a:txBody>
                    <a:bodyPr/>
                    <a:lstStyle/>
                    <a:p>
                      <a:endParaRPr lang="es-ES"/>
                    </a:p>
                  </a:txBody>
                  <a:tcPr/>
                </a:tc>
                <a:tc hMerge="1">
                  <a:txBody>
                    <a:bodyPr/>
                    <a:lstStyle/>
                    <a:p>
                      <a:pPr marL="0" algn="ctr" defTabSz="914400" rtl="0" eaLnBrk="1" fontAlgn="b" latinLnBrk="0" hangingPunct="1"/>
                      <a:endParaRPr lang="es-ES" sz="1200" b="1" u="none" strike="noStrike" kern="1200" dirty="0">
                        <a:solidFill>
                          <a:schemeClr val="accent1">
                            <a:lumMod val="50000"/>
                          </a:schemeClr>
                        </a:solidFill>
                        <a:effectLst/>
                        <a:latin typeface="+mn-lt"/>
                        <a:ea typeface="+mn-ea"/>
                        <a:cs typeface="+mn-cs"/>
                      </a:endParaRPr>
                    </a:p>
                  </a:txBody>
                  <a:tcPr marL="5725" marR="5725" marT="5725" marB="0" anchor="ctr"/>
                </a:tc>
                <a:tc hMerge="1">
                  <a:txBody>
                    <a:bodyPr/>
                    <a:lstStyle/>
                    <a:p>
                      <a:pPr marL="0" algn="ctr" defTabSz="914400" rtl="0" eaLnBrk="1" fontAlgn="b" latinLnBrk="0" hangingPunct="1"/>
                      <a:endParaRPr lang="es-ES" sz="1200" b="1" u="none" strike="noStrike" kern="1200" dirty="0">
                        <a:solidFill>
                          <a:schemeClr val="accent1">
                            <a:lumMod val="50000"/>
                          </a:schemeClr>
                        </a:solidFill>
                        <a:effectLst/>
                        <a:latin typeface="+mn-lt"/>
                        <a:ea typeface="+mn-ea"/>
                        <a:cs typeface="+mn-cs"/>
                      </a:endParaRPr>
                    </a:p>
                  </a:txBody>
                  <a:tcPr marL="5725" marR="5725" marT="5725" marB="0" anchor="ctr"/>
                </a:tc>
                <a:tc hMerge="1">
                  <a:txBody>
                    <a:bodyPr/>
                    <a:lstStyle/>
                    <a:p>
                      <a:pPr marL="0" algn="ctr" defTabSz="914400" rtl="0" eaLnBrk="1" fontAlgn="b" latinLnBrk="0" hangingPunct="1"/>
                      <a:endParaRPr lang="es-ES" sz="1200" b="1" u="none" strike="noStrike" kern="1200" dirty="0">
                        <a:solidFill>
                          <a:schemeClr val="accent1">
                            <a:lumMod val="50000"/>
                          </a:schemeClr>
                        </a:solidFill>
                        <a:effectLst/>
                        <a:latin typeface="+mn-lt"/>
                        <a:ea typeface="+mn-ea"/>
                        <a:cs typeface="+mn-cs"/>
                      </a:endParaRPr>
                    </a:p>
                  </a:txBody>
                  <a:tcPr marL="5725" marR="5725" marT="5725" marB="0" anchor="ctr"/>
                </a:tc>
                <a:tc hMerge="1">
                  <a:txBody>
                    <a:bodyPr/>
                    <a:lstStyle/>
                    <a:p>
                      <a:endParaRPr lang="es-CO"/>
                    </a:p>
                  </a:txBody>
                  <a:tcPr/>
                </a:tc>
                <a:tc hMerge="1">
                  <a:txBody>
                    <a:bodyPr/>
                    <a:lstStyle/>
                    <a:p>
                      <a:pPr marL="0" algn="ctr" defTabSz="914400" rtl="0" eaLnBrk="1" fontAlgn="b" latinLnBrk="0" hangingPunct="1"/>
                      <a:endParaRPr lang="es-ES" sz="1200" b="1" u="none" strike="noStrike" kern="1200" dirty="0">
                        <a:solidFill>
                          <a:schemeClr val="accent1">
                            <a:lumMod val="50000"/>
                          </a:schemeClr>
                        </a:solidFill>
                        <a:effectLst/>
                        <a:latin typeface="+mn-lt"/>
                        <a:ea typeface="+mn-ea"/>
                        <a:cs typeface="+mn-cs"/>
                      </a:endParaRPr>
                    </a:p>
                  </a:txBody>
                  <a:tcPr marL="5725" marR="5725" marT="5725" marB="0" anchor="ctr"/>
                </a:tc>
                <a:extLst>
                  <a:ext uri="{0D108BD9-81ED-4DB2-BD59-A6C34878D82A}">
                    <a16:rowId xmlns:a16="http://schemas.microsoft.com/office/drawing/2014/main" val="10000"/>
                  </a:ext>
                </a:extLst>
              </a:tr>
              <a:tr h="372154">
                <a:tc vMerge="1">
                  <a:txBody>
                    <a:bodyPr/>
                    <a:lstStyle/>
                    <a:p>
                      <a:endParaRPr lang="es-ES"/>
                    </a:p>
                  </a:txBody>
                  <a:tcPr/>
                </a:tc>
                <a:tc>
                  <a:txBody>
                    <a:bodyPr/>
                    <a:lstStyle/>
                    <a:p>
                      <a:pPr marL="0" algn="ctr" defTabSz="914400" rtl="0" eaLnBrk="1" fontAlgn="b" latinLnBrk="0" hangingPunct="1"/>
                      <a:r>
                        <a:rPr lang="es-CO" sz="1200" b="1" u="none" strike="noStrike" kern="1200" dirty="0">
                          <a:solidFill>
                            <a:schemeClr val="accent1">
                              <a:lumMod val="50000"/>
                            </a:schemeClr>
                          </a:solidFill>
                          <a:effectLst/>
                          <a:latin typeface="+mn-lt"/>
                          <a:ea typeface="+mn-ea"/>
                          <a:cs typeface="+mn-cs"/>
                        </a:rPr>
                        <a:t>VISITAS REALIZADAS</a:t>
                      </a:r>
                      <a:br>
                        <a:rPr lang="es-CO" sz="1200" b="1" u="none" strike="noStrike" kern="1200" dirty="0">
                          <a:solidFill>
                            <a:schemeClr val="accent1">
                              <a:lumMod val="50000"/>
                            </a:schemeClr>
                          </a:solidFill>
                          <a:effectLst/>
                          <a:latin typeface="+mn-lt"/>
                          <a:ea typeface="+mn-ea"/>
                          <a:cs typeface="+mn-cs"/>
                        </a:rPr>
                      </a:br>
                      <a:r>
                        <a:rPr lang="es-CO" sz="1200" b="1" u="none" strike="noStrike" kern="1200" dirty="0">
                          <a:solidFill>
                            <a:schemeClr val="accent1">
                              <a:lumMod val="50000"/>
                            </a:schemeClr>
                          </a:solidFill>
                          <a:effectLst/>
                          <a:latin typeface="+mn-lt"/>
                          <a:ea typeface="+mn-ea"/>
                          <a:cs typeface="+mn-cs"/>
                        </a:rPr>
                        <a:t>FEB - DIC 2018</a:t>
                      </a:r>
                      <a:endParaRPr lang="es-ES" sz="1200" b="1" u="none" strike="noStrike" kern="1200" dirty="0">
                        <a:solidFill>
                          <a:schemeClr val="accent1">
                            <a:lumMod val="50000"/>
                          </a:schemeClr>
                        </a:solidFill>
                        <a:effectLst/>
                        <a:latin typeface="+mn-lt"/>
                        <a:ea typeface="+mn-ea"/>
                        <a:cs typeface="+mn-cs"/>
                      </a:endParaRPr>
                    </a:p>
                  </a:txBody>
                  <a:tcPr marL="5725" marR="5725" marT="5725" marB="0" anchor="ctr"/>
                </a:tc>
                <a:tc>
                  <a:txBody>
                    <a:bodyPr/>
                    <a:lstStyle/>
                    <a:p>
                      <a:pPr marL="0" algn="ctr" defTabSz="914400" rtl="0" eaLnBrk="1" fontAlgn="b" latinLnBrk="0" hangingPunct="1"/>
                      <a:r>
                        <a:rPr lang="es-CO" sz="1200" b="1" u="none" strike="noStrike" kern="1200" dirty="0">
                          <a:solidFill>
                            <a:schemeClr val="accent1">
                              <a:lumMod val="50000"/>
                            </a:schemeClr>
                          </a:solidFill>
                          <a:effectLst/>
                          <a:latin typeface="+mn-lt"/>
                          <a:ea typeface="+mn-ea"/>
                          <a:cs typeface="+mn-cs"/>
                        </a:rPr>
                        <a:t>VISITAS REALIZADAS</a:t>
                      </a:r>
                      <a:br>
                        <a:rPr lang="es-CO" sz="1200" b="1" u="none" strike="noStrike" kern="1200" dirty="0">
                          <a:solidFill>
                            <a:schemeClr val="accent1">
                              <a:lumMod val="50000"/>
                            </a:schemeClr>
                          </a:solidFill>
                          <a:effectLst/>
                          <a:latin typeface="+mn-lt"/>
                          <a:ea typeface="+mn-ea"/>
                          <a:cs typeface="+mn-cs"/>
                        </a:rPr>
                      </a:br>
                      <a:r>
                        <a:rPr lang="es-CO" sz="1200" b="1" u="none" strike="noStrike" kern="1200" dirty="0">
                          <a:solidFill>
                            <a:schemeClr val="accent1">
                              <a:lumMod val="50000"/>
                            </a:schemeClr>
                          </a:solidFill>
                          <a:effectLst/>
                          <a:latin typeface="+mn-lt"/>
                          <a:ea typeface="+mn-ea"/>
                          <a:cs typeface="+mn-cs"/>
                        </a:rPr>
                        <a:t>ENERO – DIC 2019</a:t>
                      </a:r>
                      <a:endParaRPr lang="es-ES" sz="1200" b="1" u="none" strike="noStrike" kern="1200" dirty="0">
                        <a:solidFill>
                          <a:schemeClr val="accent1">
                            <a:lumMod val="50000"/>
                          </a:schemeClr>
                        </a:solidFill>
                        <a:effectLst/>
                        <a:latin typeface="+mn-lt"/>
                        <a:ea typeface="+mn-ea"/>
                        <a:cs typeface="+mn-cs"/>
                      </a:endParaRPr>
                    </a:p>
                  </a:txBody>
                  <a:tcPr marL="5725" marR="5725" marT="5725" marB="0" anchor="ctr"/>
                </a:tc>
                <a:tc>
                  <a:txBody>
                    <a:bodyPr/>
                    <a:lstStyle/>
                    <a:p>
                      <a:pPr marL="0" algn="ctr" defTabSz="914400" rtl="0" eaLnBrk="1" fontAlgn="b" latinLnBrk="0" hangingPunct="1"/>
                      <a:r>
                        <a:rPr lang="es-CO" sz="1200" b="1" u="none" strike="noStrike" kern="1200" dirty="0">
                          <a:solidFill>
                            <a:schemeClr val="accent1">
                              <a:lumMod val="50000"/>
                            </a:schemeClr>
                          </a:solidFill>
                          <a:effectLst/>
                          <a:latin typeface="+mn-lt"/>
                          <a:ea typeface="+mn-ea"/>
                          <a:cs typeface="+mn-cs"/>
                        </a:rPr>
                        <a:t>SEGUIMIENTO ENERO – DIC 2020</a:t>
                      </a:r>
                      <a:endParaRPr lang="es-ES" sz="1200" b="1" u="none" strike="noStrike" kern="1200" dirty="0">
                        <a:solidFill>
                          <a:schemeClr val="accent1">
                            <a:lumMod val="50000"/>
                          </a:schemeClr>
                        </a:solidFill>
                        <a:effectLst/>
                        <a:latin typeface="+mn-lt"/>
                        <a:ea typeface="+mn-ea"/>
                        <a:cs typeface="+mn-cs"/>
                      </a:endParaRPr>
                    </a:p>
                  </a:txBody>
                  <a:tcPr marL="5725" marR="5725" marT="5725" marB="0" anchor="ctr"/>
                </a:tc>
                <a:tc>
                  <a:txBody>
                    <a:bodyPr/>
                    <a:lstStyle/>
                    <a:p>
                      <a:pPr marL="0" algn="ctr" defTabSz="914400" rtl="0" eaLnBrk="1" fontAlgn="b" latinLnBrk="0" hangingPunct="1"/>
                      <a:r>
                        <a:rPr lang="es-CO" sz="1200" b="1" u="none" strike="noStrike" kern="1200" dirty="0">
                          <a:solidFill>
                            <a:schemeClr val="accent1">
                              <a:lumMod val="50000"/>
                            </a:schemeClr>
                          </a:solidFill>
                          <a:effectLst/>
                          <a:latin typeface="+mn-lt"/>
                          <a:ea typeface="+mn-ea"/>
                          <a:cs typeface="+mn-cs"/>
                        </a:rPr>
                        <a:t>SEGUIMIENTO </a:t>
                      </a:r>
                    </a:p>
                    <a:p>
                      <a:pPr marL="0" algn="ctr" defTabSz="914400" rtl="0" eaLnBrk="1" fontAlgn="b" latinLnBrk="0" hangingPunct="1"/>
                      <a:r>
                        <a:rPr lang="es-CO" sz="1200" b="1" u="none" strike="noStrike" kern="1200" dirty="0">
                          <a:solidFill>
                            <a:schemeClr val="accent1">
                              <a:lumMod val="50000"/>
                            </a:schemeClr>
                          </a:solidFill>
                          <a:effectLst/>
                          <a:latin typeface="+mn-lt"/>
                          <a:ea typeface="+mn-ea"/>
                          <a:cs typeface="+mn-cs"/>
                        </a:rPr>
                        <a:t>ENERO – DIC 2021</a:t>
                      </a:r>
                      <a:endParaRPr lang="es-ES" sz="1200" b="1" u="none" strike="noStrike" kern="1200" dirty="0">
                        <a:solidFill>
                          <a:schemeClr val="accent1">
                            <a:lumMod val="50000"/>
                          </a:schemeClr>
                        </a:solidFill>
                        <a:effectLst/>
                        <a:latin typeface="+mn-lt"/>
                        <a:ea typeface="+mn-ea"/>
                        <a:cs typeface="+mn-cs"/>
                      </a:endParaRPr>
                    </a:p>
                  </a:txBody>
                  <a:tcPr marL="5725" marR="5725" marT="5725" marB="0" anchor="ctr"/>
                </a:tc>
                <a:tc>
                  <a:txBody>
                    <a:bodyPr/>
                    <a:lstStyle/>
                    <a:p>
                      <a:pPr algn="ctr" rtl="0" fontAlgn="ctr"/>
                      <a:r>
                        <a:rPr lang="es-CO" sz="1200" b="1" i="0" u="none" strike="noStrike" dirty="0">
                          <a:solidFill>
                            <a:srgbClr val="203864"/>
                          </a:solidFill>
                          <a:effectLst/>
                          <a:latin typeface="Calibri" panose="020F0502020204030204" pitchFamily="34" charset="0"/>
                        </a:rPr>
                        <a:t>SEGUIMIENTO</a:t>
                      </a:r>
                      <a:br>
                        <a:rPr lang="es-CO" sz="1200" b="1" i="0" u="none" strike="noStrike" dirty="0">
                          <a:solidFill>
                            <a:srgbClr val="203864"/>
                          </a:solidFill>
                          <a:effectLst/>
                          <a:latin typeface="Calibri" panose="020F0502020204030204" pitchFamily="34" charset="0"/>
                        </a:rPr>
                      </a:br>
                      <a:r>
                        <a:rPr lang="es-CO" sz="1200" b="1" i="0" u="none" strike="noStrike" dirty="0">
                          <a:solidFill>
                            <a:srgbClr val="203864"/>
                          </a:solidFill>
                          <a:effectLst/>
                          <a:latin typeface="Calibri" panose="020F0502020204030204" pitchFamily="34" charset="0"/>
                        </a:rPr>
                        <a:t>ENERO – DIC 2022 </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CO" sz="1200" b="1" i="0" u="none" strike="noStrike" dirty="0">
                          <a:solidFill>
                            <a:srgbClr val="203864"/>
                          </a:solidFill>
                          <a:effectLst/>
                          <a:latin typeface="Calibri" panose="020F0502020204030204" pitchFamily="34" charset="0"/>
                        </a:rPr>
                        <a:t>SEGUIMIENTO</a:t>
                      </a:r>
                      <a:br>
                        <a:rPr lang="es-CO" sz="1200" b="1" i="0" u="none" strike="noStrike" dirty="0">
                          <a:solidFill>
                            <a:srgbClr val="203864"/>
                          </a:solidFill>
                          <a:effectLst/>
                          <a:latin typeface="Calibri" panose="020F0502020204030204" pitchFamily="34" charset="0"/>
                        </a:rPr>
                      </a:br>
                      <a:r>
                        <a:rPr lang="es-CO" sz="1200" b="1" i="0" u="none" strike="noStrike" dirty="0">
                          <a:solidFill>
                            <a:srgbClr val="203864"/>
                          </a:solidFill>
                          <a:effectLst/>
                          <a:latin typeface="Calibri" panose="020F0502020204030204" pitchFamily="34" charset="0"/>
                        </a:rPr>
                        <a:t>ENERO  - DIC 2023</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CO" sz="1200" b="1" i="0" u="none" strike="noStrike" dirty="0">
                          <a:solidFill>
                            <a:srgbClr val="203864"/>
                          </a:solidFill>
                          <a:effectLst/>
                          <a:latin typeface="Calibri" panose="020F0502020204030204" pitchFamily="34" charset="0"/>
                        </a:rPr>
                        <a:t>SEGUIMIENTO</a:t>
                      </a:r>
                      <a:br>
                        <a:rPr lang="es-CO" sz="1200" b="1" i="0" u="none" strike="noStrike" dirty="0">
                          <a:solidFill>
                            <a:srgbClr val="203864"/>
                          </a:solidFill>
                          <a:effectLst/>
                          <a:latin typeface="Calibri" panose="020F0502020204030204" pitchFamily="34" charset="0"/>
                        </a:rPr>
                      </a:br>
                      <a:r>
                        <a:rPr lang="es-CO" sz="1200" b="1" i="0" u="none" strike="noStrike" dirty="0">
                          <a:solidFill>
                            <a:srgbClr val="203864"/>
                          </a:solidFill>
                          <a:effectLst/>
                          <a:latin typeface="Calibri" panose="020F0502020204030204" pitchFamily="34" charset="0"/>
                        </a:rPr>
                        <a:t>ENERO  – ABR 2024</a:t>
                      </a:r>
                    </a:p>
                  </a:txBody>
                  <a:tcPr marL="9525" marR="9525" marT="9525" marB="0" anchor="ctr"/>
                </a:tc>
                <a:tc>
                  <a:txBody>
                    <a:bodyPr/>
                    <a:lstStyle/>
                    <a:p>
                      <a:pPr algn="ctr" rtl="0" fontAlgn="ctr"/>
                      <a:r>
                        <a:rPr lang="es-CO" sz="1200" b="1" i="0" u="none" strike="noStrike" dirty="0">
                          <a:solidFill>
                            <a:srgbClr val="203864"/>
                          </a:solidFill>
                          <a:effectLst/>
                          <a:latin typeface="Calibri" panose="020F0502020204030204" pitchFamily="34" charset="0"/>
                        </a:rPr>
                        <a:t>TOTAL</a:t>
                      </a:r>
                    </a:p>
                  </a:txBody>
                  <a:tcPr marL="9525" marR="9525" marT="9525" marB="0" anchor="ctr"/>
                </a:tc>
                <a:extLst>
                  <a:ext uri="{0D108BD9-81ED-4DB2-BD59-A6C34878D82A}">
                    <a16:rowId xmlns:a16="http://schemas.microsoft.com/office/drawing/2014/main" val="10001"/>
                  </a:ext>
                </a:extLst>
              </a:tr>
              <a:tr h="240469">
                <a:tc>
                  <a:txBody>
                    <a:bodyPr/>
                    <a:lstStyle/>
                    <a:p>
                      <a:pPr marL="0" algn="l" defTabSz="914400" rtl="0" eaLnBrk="1" fontAlgn="b" latinLnBrk="0" hangingPunct="1"/>
                      <a:r>
                        <a:rPr lang="es-ES" sz="1200" b="1" u="none" strike="noStrike" kern="1200" dirty="0">
                          <a:solidFill>
                            <a:schemeClr val="accent1">
                              <a:lumMod val="50000"/>
                            </a:schemeClr>
                          </a:solidFill>
                          <a:effectLst/>
                          <a:latin typeface="+mn-lt"/>
                          <a:ea typeface="+mn-ea"/>
                          <a:cs typeface="+mn-cs"/>
                        </a:rPr>
                        <a:t>Antonio Nariño</a:t>
                      </a:r>
                    </a:p>
                  </a:txBody>
                  <a:tcPr marL="5725" marR="5725" marT="5725" marB="0" anchor="ctr"/>
                </a:tc>
                <a:tc>
                  <a:txBody>
                    <a:bodyPr/>
                    <a:lstStyle/>
                    <a:p>
                      <a:pPr algn="ctr" rtl="0" fontAlgn="b"/>
                      <a:r>
                        <a:rPr lang="es-CO" sz="1200" b="0" i="0" u="none" strike="noStrike" dirty="0">
                          <a:solidFill>
                            <a:srgbClr val="203864"/>
                          </a:solidFill>
                          <a:effectLst/>
                          <a:latin typeface="Calibri" panose="020F0502020204030204" pitchFamily="34" charset="0"/>
                        </a:rPr>
                        <a:t>17</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24</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35</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41</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56</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43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18</a:t>
                      </a:r>
                    </a:p>
                  </a:txBody>
                  <a:tcPr marL="9525" marR="9525" marT="9525" marB="0" anchor="ctr"/>
                </a:tc>
                <a:tc>
                  <a:txBody>
                    <a:bodyPr/>
                    <a:lstStyle/>
                    <a:p>
                      <a:pPr algn="ctr" rtl="0" fontAlgn="ctr"/>
                      <a:r>
                        <a:rPr lang="es-CO" sz="1200" b="1" i="0" u="none" strike="noStrike" dirty="0">
                          <a:solidFill>
                            <a:srgbClr val="203864"/>
                          </a:solidFill>
                          <a:effectLst/>
                          <a:latin typeface="Calibri" panose="020F0502020204030204" pitchFamily="34" charset="0"/>
                        </a:rPr>
                        <a:t>234</a:t>
                      </a:r>
                    </a:p>
                  </a:txBody>
                  <a:tcPr marL="9525" marR="9525" marT="9525" marB="0" anchor="ctr"/>
                </a:tc>
                <a:extLst>
                  <a:ext uri="{0D108BD9-81ED-4DB2-BD59-A6C34878D82A}">
                    <a16:rowId xmlns:a16="http://schemas.microsoft.com/office/drawing/2014/main" val="10002"/>
                  </a:ext>
                </a:extLst>
              </a:tr>
              <a:tr h="240469">
                <a:tc>
                  <a:txBody>
                    <a:bodyPr/>
                    <a:lstStyle/>
                    <a:p>
                      <a:pPr marL="0" algn="l" defTabSz="914400" rtl="0" eaLnBrk="1" fontAlgn="b" latinLnBrk="0" hangingPunct="1"/>
                      <a:r>
                        <a:rPr lang="es-ES" sz="1200" b="1" u="none" strike="noStrike" kern="1200" dirty="0">
                          <a:solidFill>
                            <a:schemeClr val="accent1">
                              <a:lumMod val="50000"/>
                            </a:schemeClr>
                          </a:solidFill>
                          <a:effectLst/>
                          <a:latin typeface="+mn-lt"/>
                          <a:ea typeface="+mn-ea"/>
                          <a:cs typeface="+mn-cs"/>
                        </a:rPr>
                        <a:t>Barrios Unidos</a:t>
                      </a:r>
                    </a:p>
                  </a:txBody>
                  <a:tcPr marL="5725" marR="5725" marT="5725" marB="0" anchor="ctr"/>
                </a:tc>
                <a:tc>
                  <a:txBody>
                    <a:bodyPr/>
                    <a:lstStyle/>
                    <a:p>
                      <a:pPr algn="ctr" rtl="0" fontAlgn="b"/>
                      <a:r>
                        <a:rPr lang="es-CO" sz="1200" b="0" i="0" u="none" strike="noStrike" dirty="0">
                          <a:solidFill>
                            <a:srgbClr val="203864"/>
                          </a:solidFill>
                          <a:effectLst/>
                          <a:latin typeface="Calibri" panose="020F0502020204030204" pitchFamily="34" charset="0"/>
                        </a:rPr>
                        <a:t>38</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48</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100</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66</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77</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61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21</a:t>
                      </a:r>
                    </a:p>
                  </a:txBody>
                  <a:tcPr marL="9525" marR="9525" marT="9525" marB="0" anchor="ctr"/>
                </a:tc>
                <a:tc>
                  <a:txBody>
                    <a:bodyPr/>
                    <a:lstStyle/>
                    <a:p>
                      <a:pPr algn="ctr" rtl="0" fontAlgn="ctr"/>
                      <a:r>
                        <a:rPr lang="es-CO" sz="1200" b="1" i="0" u="none" strike="noStrike">
                          <a:solidFill>
                            <a:srgbClr val="203864"/>
                          </a:solidFill>
                          <a:effectLst/>
                          <a:latin typeface="Calibri" panose="020F0502020204030204" pitchFamily="34" charset="0"/>
                        </a:rPr>
                        <a:t>411</a:t>
                      </a:r>
                    </a:p>
                  </a:txBody>
                  <a:tcPr marL="9525" marR="9525" marT="9525" marB="0" anchor="ctr"/>
                </a:tc>
                <a:extLst>
                  <a:ext uri="{0D108BD9-81ED-4DB2-BD59-A6C34878D82A}">
                    <a16:rowId xmlns:a16="http://schemas.microsoft.com/office/drawing/2014/main" val="10003"/>
                  </a:ext>
                </a:extLst>
              </a:tr>
              <a:tr h="120234">
                <a:tc>
                  <a:txBody>
                    <a:bodyPr/>
                    <a:lstStyle/>
                    <a:p>
                      <a:pPr marL="0" algn="l" defTabSz="914400" rtl="0" eaLnBrk="1" fontAlgn="b" latinLnBrk="0" hangingPunct="1"/>
                      <a:r>
                        <a:rPr lang="es-ES" sz="1200" b="1" u="none" strike="noStrike" kern="1200" dirty="0">
                          <a:solidFill>
                            <a:schemeClr val="accent1">
                              <a:lumMod val="50000"/>
                            </a:schemeClr>
                          </a:solidFill>
                          <a:effectLst/>
                          <a:latin typeface="+mn-lt"/>
                          <a:ea typeface="+mn-ea"/>
                          <a:cs typeface="+mn-cs"/>
                        </a:rPr>
                        <a:t>Bosa</a:t>
                      </a:r>
                    </a:p>
                  </a:txBody>
                  <a:tcPr marL="5725" marR="5725" marT="5725" marB="0" anchor="ctr"/>
                </a:tc>
                <a:tc>
                  <a:txBody>
                    <a:bodyPr/>
                    <a:lstStyle/>
                    <a:p>
                      <a:pPr algn="ctr" rtl="0" fontAlgn="b"/>
                      <a:r>
                        <a:rPr lang="es-CO" sz="1200" b="0" i="0" u="none" strike="noStrike" dirty="0">
                          <a:solidFill>
                            <a:srgbClr val="203864"/>
                          </a:solidFill>
                          <a:effectLst/>
                          <a:latin typeface="Calibri" panose="020F0502020204030204" pitchFamily="34" charset="0"/>
                        </a:rPr>
                        <a:t>20</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29</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54</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65</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77</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81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17</a:t>
                      </a:r>
                    </a:p>
                  </a:txBody>
                  <a:tcPr marL="9525" marR="9525" marT="9525" marB="0" anchor="ctr"/>
                </a:tc>
                <a:tc>
                  <a:txBody>
                    <a:bodyPr/>
                    <a:lstStyle/>
                    <a:p>
                      <a:pPr algn="ctr" rtl="0" fontAlgn="ctr"/>
                      <a:r>
                        <a:rPr lang="es-CO" sz="1200" b="1" i="0" u="none" strike="noStrike">
                          <a:solidFill>
                            <a:srgbClr val="203864"/>
                          </a:solidFill>
                          <a:effectLst/>
                          <a:latin typeface="Calibri" panose="020F0502020204030204" pitchFamily="34" charset="0"/>
                        </a:rPr>
                        <a:t>343</a:t>
                      </a:r>
                    </a:p>
                  </a:txBody>
                  <a:tcPr marL="9525" marR="9525" marT="9525" marB="0" anchor="ctr"/>
                </a:tc>
                <a:extLst>
                  <a:ext uri="{0D108BD9-81ED-4DB2-BD59-A6C34878D82A}">
                    <a16:rowId xmlns:a16="http://schemas.microsoft.com/office/drawing/2014/main" val="10004"/>
                  </a:ext>
                </a:extLst>
              </a:tr>
              <a:tr h="0">
                <a:tc>
                  <a:txBody>
                    <a:bodyPr/>
                    <a:lstStyle/>
                    <a:p>
                      <a:pPr marL="0" algn="l" defTabSz="914400" rtl="0" eaLnBrk="1" fontAlgn="b" latinLnBrk="0" hangingPunct="1"/>
                      <a:r>
                        <a:rPr lang="es-ES" sz="1200" b="1" u="none" strike="noStrike" kern="1200" dirty="0">
                          <a:solidFill>
                            <a:schemeClr val="accent1">
                              <a:lumMod val="50000"/>
                            </a:schemeClr>
                          </a:solidFill>
                          <a:effectLst/>
                          <a:latin typeface="+mn-lt"/>
                          <a:ea typeface="+mn-ea"/>
                          <a:cs typeface="+mn-cs"/>
                        </a:rPr>
                        <a:t>Candelaria </a:t>
                      </a:r>
                    </a:p>
                  </a:txBody>
                  <a:tcPr marL="5725" marR="5725" marT="5725" marB="0" anchor="ctr"/>
                </a:tc>
                <a:tc>
                  <a:txBody>
                    <a:bodyPr/>
                    <a:lstStyle/>
                    <a:p>
                      <a:pPr algn="ctr" rtl="0" fontAlgn="b"/>
                      <a:r>
                        <a:rPr lang="es-CO" sz="1200" b="0" i="0" u="none" strike="noStrike" dirty="0">
                          <a:solidFill>
                            <a:srgbClr val="203864"/>
                          </a:solidFill>
                          <a:effectLst/>
                          <a:latin typeface="Calibri" panose="020F0502020204030204" pitchFamily="34" charset="0"/>
                        </a:rPr>
                        <a:t>24</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35</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56</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59</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54</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42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17</a:t>
                      </a:r>
                    </a:p>
                  </a:txBody>
                  <a:tcPr marL="9525" marR="9525" marT="9525" marB="0" anchor="ctr"/>
                </a:tc>
                <a:tc>
                  <a:txBody>
                    <a:bodyPr/>
                    <a:lstStyle/>
                    <a:p>
                      <a:pPr algn="ctr" rtl="0" fontAlgn="ctr"/>
                      <a:r>
                        <a:rPr lang="es-CO" sz="1200" b="1" i="0" u="none" strike="noStrike">
                          <a:solidFill>
                            <a:srgbClr val="203864"/>
                          </a:solidFill>
                          <a:effectLst/>
                          <a:latin typeface="Calibri" panose="020F0502020204030204" pitchFamily="34" charset="0"/>
                        </a:rPr>
                        <a:t>287</a:t>
                      </a:r>
                    </a:p>
                  </a:txBody>
                  <a:tcPr marL="9525" marR="9525" marT="9525" marB="0" anchor="ctr"/>
                </a:tc>
                <a:extLst>
                  <a:ext uri="{0D108BD9-81ED-4DB2-BD59-A6C34878D82A}">
                    <a16:rowId xmlns:a16="http://schemas.microsoft.com/office/drawing/2014/main" val="10005"/>
                  </a:ext>
                </a:extLst>
              </a:tr>
              <a:tr h="120234">
                <a:tc>
                  <a:txBody>
                    <a:bodyPr/>
                    <a:lstStyle/>
                    <a:p>
                      <a:pPr marL="0" algn="l" defTabSz="914400" rtl="0" eaLnBrk="1" fontAlgn="b" latinLnBrk="0" hangingPunct="1"/>
                      <a:r>
                        <a:rPr lang="es-ES" sz="1200" b="1" u="none" strike="noStrike" kern="1200" dirty="0">
                          <a:solidFill>
                            <a:schemeClr val="accent1">
                              <a:lumMod val="50000"/>
                            </a:schemeClr>
                          </a:solidFill>
                          <a:effectLst/>
                          <a:latin typeface="+mn-lt"/>
                          <a:ea typeface="+mn-ea"/>
                          <a:cs typeface="+mn-cs"/>
                        </a:rPr>
                        <a:t>Chapinero </a:t>
                      </a:r>
                    </a:p>
                  </a:txBody>
                  <a:tcPr marL="5725" marR="5725" marT="5725" marB="0" anchor="ctr"/>
                </a:tc>
                <a:tc>
                  <a:txBody>
                    <a:bodyPr/>
                    <a:lstStyle/>
                    <a:p>
                      <a:pPr algn="ctr" rtl="0" fontAlgn="b"/>
                      <a:r>
                        <a:rPr lang="es-CO" sz="1200" b="0" i="0" u="none" strike="noStrike" dirty="0">
                          <a:solidFill>
                            <a:srgbClr val="203864"/>
                          </a:solidFill>
                          <a:effectLst/>
                          <a:latin typeface="Calibri" panose="020F0502020204030204" pitchFamily="34" charset="0"/>
                        </a:rPr>
                        <a:t>29</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38</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84</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93</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78</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86</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30</a:t>
                      </a:r>
                    </a:p>
                  </a:txBody>
                  <a:tcPr marL="9525" marR="9525" marT="9525" marB="0" anchor="ctr"/>
                </a:tc>
                <a:tc>
                  <a:txBody>
                    <a:bodyPr/>
                    <a:lstStyle/>
                    <a:p>
                      <a:pPr algn="ctr" rtl="0" fontAlgn="ctr"/>
                      <a:r>
                        <a:rPr lang="es-CO" sz="1200" b="1" i="0" u="none" strike="noStrike">
                          <a:solidFill>
                            <a:srgbClr val="203864"/>
                          </a:solidFill>
                          <a:effectLst/>
                          <a:latin typeface="Calibri" panose="020F0502020204030204" pitchFamily="34" charset="0"/>
                        </a:rPr>
                        <a:t>438</a:t>
                      </a:r>
                    </a:p>
                  </a:txBody>
                  <a:tcPr marL="9525" marR="9525" marT="9525" marB="0" anchor="ctr"/>
                </a:tc>
                <a:extLst>
                  <a:ext uri="{0D108BD9-81ED-4DB2-BD59-A6C34878D82A}">
                    <a16:rowId xmlns:a16="http://schemas.microsoft.com/office/drawing/2014/main" val="10006"/>
                  </a:ext>
                </a:extLst>
              </a:tr>
              <a:tr h="222763">
                <a:tc>
                  <a:txBody>
                    <a:bodyPr/>
                    <a:lstStyle/>
                    <a:p>
                      <a:pPr marL="0" algn="l" defTabSz="914400" rtl="0" eaLnBrk="1" fontAlgn="b" latinLnBrk="0" hangingPunct="1"/>
                      <a:r>
                        <a:rPr lang="es-ES" sz="1200" b="1" u="none" strike="noStrike" kern="1200" dirty="0">
                          <a:solidFill>
                            <a:schemeClr val="accent1">
                              <a:lumMod val="50000"/>
                            </a:schemeClr>
                          </a:solidFill>
                          <a:effectLst/>
                          <a:latin typeface="+mn-lt"/>
                          <a:ea typeface="+mn-ea"/>
                          <a:cs typeface="+mn-cs"/>
                        </a:rPr>
                        <a:t>Cuidad Bolívar</a:t>
                      </a:r>
                    </a:p>
                  </a:txBody>
                  <a:tcPr marL="5725" marR="5725" marT="5725" marB="0" anchor="ctr"/>
                </a:tc>
                <a:tc>
                  <a:txBody>
                    <a:bodyPr/>
                    <a:lstStyle/>
                    <a:p>
                      <a:pPr algn="ctr" rtl="0" fontAlgn="b"/>
                      <a:r>
                        <a:rPr lang="es-CO" sz="1200" b="0" i="0" u="none" strike="noStrike" dirty="0">
                          <a:solidFill>
                            <a:srgbClr val="203864"/>
                          </a:solidFill>
                          <a:effectLst/>
                          <a:latin typeface="Calibri" panose="020F0502020204030204" pitchFamily="34" charset="0"/>
                        </a:rPr>
                        <a:t>21</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31</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41</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49</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63</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62</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20</a:t>
                      </a:r>
                    </a:p>
                  </a:txBody>
                  <a:tcPr marL="9525" marR="9525" marT="9525" marB="0" anchor="ctr"/>
                </a:tc>
                <a:tc>
                  <a:txBody>
                    <a:bodyPr/>
                    <a:lstStyle/>
                    <a:p>
                      <a:pPr algn="ctr" rtl="0" fontAlgn="ctr"/>
                      <a:r>
                        <a:rPr lang="es-CO" sz="1200" b="1" i="0" u="none" strike="noStrike" dirty="0">
                          <a:solidFill>
                            <a:srgbClr val="203864"/>
                          </a:solidFill>
                          <a:effectLst/>
                          <a:latin typeface="Calibri" panose="020F0502020204030204" pitchFamily="34" charset="0"/>
                        </a:rPr>
                        <a:t>287</a:t>
                      </a:r>
                    </a:p>
                  </a:txBody>
                  <a:tcPr marL="9525" marR="9525" marT="9525" marB="0" anchor="ctr"/>
                </a:tc>
                <a:extLst>
                  <a:ext uri="{0D108BD9-81ED-4DB2-BD59-A6C34878D82A}">
                    <a16:rowId xmlns:a16="http://schemas.microsoft.com/office/drawing/2014/main" val="10007"/>
                  </a:ext>
                </a:extLst>
              </a:tr>
              <a:tr h="120234">
                <a:tc>
                  <a:txBody>
                    <a:bodyPr/>
                    <a:lstStyle/>
                    <a:p>
                      <a:pPr marL="0" algn="l" defTabSz="914400" rtl="0" eaLnBrk="1" fontAlgn="b" latinLnBrk="0" hangingPunct="1"/>
                      <a:r>
                        <a:rPr lang="es-ES" sz="1200" b="1" u="none" strike="noStrike" kern="1200" dirty="0">
                          <a:solidFill>
                            <a:schemeClr val="accent1">
                              <a:lumMod val="50000"/>
                            </a:schemeClr>
                          </a:solidFill>
                          <a:effectLst/>
                          <a:latin typeface="+mn-lt"/>
                          <a:ea typeface="+mn-ea"/>
                          <a:cs typeface="+mn-cs"/>
                        </a:rPr>
                        <a:t>Engativá</a:t>
                      </a:r>
                    </a:p>
                  </a:txBody>
                  <a:tcPr marL="5725" marR="5725" marT="5725" marB="0" anchor="ctr"/>
                </a:tc>
                <a:tc>
                  <a:txBody>
                    <a:bodyPr/>
                    <a:lstStyle/>
                    <a:p>
                      <a:pPr algn="ctr" rtl="0" fontAlgn="b"/>
                      <a:r>
                        <a:rPr lang="es-CO" sz="1200" b="0" i="0" u="none" strike="noStrike" dirty="0">
                          <a:solidFill>
                            <a:srgbClr val="203864"/>
                          </a:solidFill>
                          <a:effectLst/>
                          <a:latin typeface="Calibri" panose="020F0502020204030204" pitchFamily="34" charset="0"/>
                        </a:rPr>
                        <a:t>91</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81</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157</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116</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113</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129</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43</a:t>
                      </a:r>
                    </a:p>
                  </a:txBody>
                  <a:tcPr marL="9525" marR="9525" marT="9525" marB="0" anchor="ctr"/>
                </a:tc>
                <a:tc>
                  <a:txBody>
                    <a:bodyPr/>
                    <a:lstStyle/>
                    <a:p>
                      <a:pPr algn="ctr" rtl="0" fontAlgn="ctr"/>
                      <a:r>
                        <a:rPr lang="es-CO" sz="1200" b="1" i="0" u="none" strike="noStrike">
                          <a:solidFill>
                            <a:srgbClr val="203864"/>
                          </a:solidFill>
                          <a:effectLst/>
                          <a:latin typeface="Calibri" panose="020F0502020204030204" pitchFamily="34" charset="0"/>
                        </a:rPr>
                        <a:t>730</a:t>
                      </a:r>
                    </a:p>
                  </a:txBody>
                  <a:tcPr marL="9525" marR="9525" marT="9525" marB="0" anchor="ctr"/>
                </a:tc>
                <a:extLst>
                  <a:ext uri="{0D108BD9-81ED-4DB2-BD59-A6C34878D82A}">
                    <a16:rowId xmlns:a16="http://schemas.microsoft.com/office/drawing/2014/main" val="10008"/>
                  </a:ext>
                </a:extLst>
              </a:tr>
              <a:tr h="120234">
                <a:tc>
                  <a:txBody>
                    <a:bodyPr/>
                    <a:lstStyle/>
                    <a:p>
                      <a:pPr marL="0" algn="l" defTabSz="914400" rtl="0" eaLnBrk="1" fontAlgn="b" latinLnBrk="0" hangingPunct="1"/>
                      <a:r>
                        <a:rPr lang="es-ES" sz="1200" b="1" u="none" strike="noStrike" kern="1200" dirty="0">
                          <a:solidFill>
                            <a:schemeClr val="accent1">
                              <a:lumMod val="50000"/>
                            </a:schemeClr>
                          </a:solidFill>
                          <a:effectLst/>
                          <a:latin typeface="+mn-lt"/>
                          <a:ea typeface="+mn-ea"/>
                          <a:cs typeface="+mn-cs"/>
                        </a:rPr>
                        <a:t>Fontibón</a:t>
                      </a:r>
                    </a:p>
                  </a:txBody>
                  <a:tcPr marL="5725" marR="5725" marT="5725" marB="0" anchor="ctr"/>
                </a:tc>
                <a:tc>
                  <a:txBody>
                    <a:bodyPr/>
                    <a:lstStyle/>
                    <a:p>
                      <a:pPr algn="ctr" rtl="0" fontAlgn="b"/>
                      <a:r>
                        <a:rPr lang="es-CO" sz="1200" b="0" i="0" u="none" strike="noStrike" dirty="0">
                          <a:solidFill>
                            <a:srgbClr val="203864"/>
                          </a:solidFill>
                          <a:effectLst/>
                          <a:latin typeface="Calibri" panose="020F0502020204030204" pitchFamily="34" charset="0"/>
                        </a:rPr>
                        <a:t>41</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40</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93</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88</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47</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53</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17</a:t>
                      </a:r>
                    </a:p>
                  </a:txBody>
                  <a:tcPr marL="9525" marR="9525" marT="9525" marB="0" anchor="ctr"/>
                </a:tc>
                <a:tc>
                  <a:txBody>
                    <a:bodyPr/>
                    <a:lstStyle/>
                    <a:p>
                      <a:pPr algn="ctr" rtl="0" fontAlgn="ctr"/>
                      <a:r>
                        <a:rPr lang="es-CO" sz="1200" b="1" i="0" u="none" strike="noStrike">
                          <a:solidFill>
                            <a:srgbClr val="203864"/>
                          </a:solidFill>
                          <a:effectLst/>
                          <a:latin typeface="Calibri" panose="020F0502020204030204" pitchFamily="34" charset="0"/>
                        </a:rPr>
                        <a:t>379</a:t>
                      </a:r>
                    </a:p>
                  </a:txBody>
                  <a:tcPr marL="9525" marR="9525" marT="9525" marB="0" anchor="ctr"/>
                </a:tc>
                <a:extLst>
                  <a:ext uri="{0D108BD9-81ED-4DB2-BD59-A6C34878D82A}">
                    <a16:rowId xmlns:a16="http://schemas.microsoft.com/office/drawing/2014/main" val="10009"/>
                  </a:ext>
                </a:extLst>
              </a:tr>
              <a:tr h="120234">
                <a:tc>
                  <a:txBody>
                    <a:bodyPr/>
                    <a:lstStyle/>
                    <a:p>
                      <a:pPr marL="0" algn="l" defTabSz="914400" rtl="0" eaLnBrk="1" fontAlgn="b" latinLnBrk="0" hangingPunct="1"/>
                      <a:r>
                        <a:rPr lang="es-ES" sz="1200" b="1" u="none" strike="noStrike" kern="1200" dirty="0">
                          <a:solidFill>
                            <a:schemeClr val="accent1">
                              <a:lumMod val="50000"/>
                            </a:schemeClr>
                          </a:solidFill>
                          <a:effectLst/>
                          <a:latin typeface="+mn-lt"/>
                          <a:ea typeface="+mn-ea"/>
                          <a:cs typeface="+mn-cs"/>
                        </a:rPr>
                        <a:t>Kennedy</a:t>
                      </a:r>
                    </a:p>
                  </a:txBody>
                  <a:tcPr marL="5725" marR="5725" marT="5725" marB="0" anchor="ctr"/>
                </a:tc>
                <a:tc>
                  <a:txBody>
                    <a:bodyPr/>
                    <a:lstStyle/>
                    <a:p>
                      <a:pPr algn="ctr" rtl="0" fontAlgn="b"/>
                      <a:r>
                        <a:rPr lang="es-CO" sz="1200" b="0" i="0" u="none" strike="noStrike" dirty="0">
                          <a:solidFill>
                            <a:srgbClr val="203864"/>
                          </a:solidFill>
                          <a:effectLst/>
                          <a:latin typeface="Calibri" panose="020F0502020204030204" pitchFamily="34" charset="0"/>
                        </a:rPr>
                        <a:t>60</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49</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124</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99</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80</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87</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20</a:t>
                      </a:r>
                    </a:p>
                  </a:txBody>
                  <a:tcPr marL="9525" marR="9525" marT="9525" marB="0" anchor="ctr"/>
                </a:tc>
                <a:tc>
                  <a:txBody>
                    <a:bodyPr/>
                    <a:lstStyle/>
                    <a:p>
                      <a:pPr algn="ctr" rtl="0" fontAlgn="ctr"/>
                      <a:r>
                        <a:rPr lang="es-CO" sz="1200" b="1" i="0" u="none" strike="noStrike">
                          <a:solidFill>
                            <a:srgbClr val="203864"/>
                          </a:solidFill>
                          <a:effectLst/>
                          <a:latin typeface="Calibri" panose="020F0502020204030204" pitchFamily="34" charset="0"/>
                        </a:rPr>
                        <a:t>519</a:t>
                      </a:r>
                    </a:p>
                  </a:txBody>
                  <a:tcPr marL="9525" marR="9525" marT="9525" marB="0" anchor="ctr"/>
                </a:tc>
                <a:extLst>
                  <a:ext uri="{0D108BD9-81ED-4DB2-BD59-A6C34878D82A}">
                    <a16:rowId xmlns:a16="http://schemas.microsoft.com/office/drawing/2014/main" val="10010"/>
                  </a:ext>
                </a:extLst>
              </a:tr>
              <a:tr h="240469">
                <a:tc>
                  <a:txBody>
                    <a:bodyPr/>
                    <a:lstStyle/>
                    <a:p>
                      <a:pPr marL="0" algn="l" defTabSz="914400" rtl="0" eaLnBrk="1" fontAlgn="b" latinLnBrk="0" hangingPunct="1"/>
                      <a:r>
                        <a:rPr lang="es-ES" sz="1200" b="1" u="none" strike="noStrike" kern="1200" dirty="0">
                          <a:solidFill>
                            <a:schemeClr val="accent1">
                              <a:lumMod val="50000"/>
                            </a:schemeClr>
                          </a:solidFill>
                          <a:effectLst/>
                          <a:latin typeface="+mn-lt"/>
                          <a:ea typeface="+mn-ea"/>
                          <a:cs typeface="+mn-cs"/>
                        </a:rPr>
                        <a:t>Los Mártires</a:t>
                      </a:r>
                    </a:p>
                  </a:txBody>
                  <a:tcPr marL="5725" marR="5725" marT="5725" marB="0" anchor="ctr"/>
                </a:tc>
                <a:tc>
                  <a:txBody>
                    <a:bodyPr/>
                    <a:lstStyle/>
                    <a:p>
                      <a:pPr algn="ctr" rtl="0" fontAlgn="b"/>
                      <a:r>
                        <a:rPr lang="es-CO" sz="1200" b="0" i="0" u="none" strike="noStrike" dirty="0">
                          <a:solidFill>
                            <a:srgbClr val="203864"/>
                          </a:solidFill>
                          <a:effectLst/>
                          <a:latin typeface="Calibri" panose="020F0502020204030204" pitchFamily="34" charset="0"/>
                        </a:rPr>
                        <a:t>14</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15</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35</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33</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63</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74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23</a:t>
                      </a:r>
                    </a:p>
                  </a:txBody>
                  <a:tcPr marL="9525" marR="9525" marT="9525" marB="0" anchor="ctr"/>
                </a:tc>
                <a:tc>
                  <a:txBody>
                    <a:bodyPr/>
                    <a:lstStyle/>
                    <a:p>
                      <a:pPr algn="ctr" rtl="0" fontAlgn="ctr"/>
                      <a:r>
                        <a:rPr lang="es-CO" sz="1200" b="1" i="0" u="none" strike="noStrike" dirty="0">
                          <a:solidFill>
                            <a:srgbClr val="203864"/>
                          </a:solidFill>
                          <a:effectLst/>
                          <a:latin typeface="Calibri" panose="020F0502020204030204" pitchFamily="34" charset="0"/>
                        </a:rPr>
                        <a:t>257</a:t>
                      </a:r>
                    </a:p>
                  </a:txBody>
                  <a:tcPr marL="9525" marR="9525" marT="9525" marB="0" anchor="ctr"/>
                </a:tc>
                <a:extLst>
                  <a:ext uri="{0D108BD9-81ED-4DB2-BD59-A6C34878D82A}">
                    <a16:rowId xmlns:a16="http://schemas.microsoft.com/office/drawing/2014/main" val="10011"/>
                  </a:ext>
                </a:extLst>
              </a:tr>
              <a:tr h="240469">
                <a:tc>
                  <a:txBody>
                    <a:bodyPr/>
                    <a:lstStyle/>
                    <a:p>
                      <a:pPr marL="0" algn="l" defTabSz="914400" rtl="0" eaLnBrk="1" fontAlgn="b" latinLnBrk="0" hangingPunct="1"/>
                      <a:r>
                        <a:rPr lang="es-ES" sz="1200" b="1" u="none" strike="noStrike" kern="1200" dirty="0">
                          <a:solidFill>
                            <a:schemeClr val="accent1">
                              <a:lumMod val="50000"/>
                            </a:schemeClr>
                          </a:solidFill>
                          <a:effectLst/>
                          <a:latin typeface="+mn-lt"/>
                          <a:ea typeface="+mn-ea"/>
                          <a:cs typeface="+mn-cs"/>
                        </a:rPr>
                        <a:t>Puente Aranda</a:t>
                      </a:r>
                    </a:p>
                  </a:txBody>
                  <a:tcPr marL="5725" marR="5725" marT="5725" marB="0" anchor="ctr"/>
                </a:tc>
                <a:tc>
                  <a:txBody>
                    <a:bodyPr/>
                    <a:lstStyle/>
                    <a:p>
                      <a:pPr algn="ctr" rtl="0" fontAlgn="b"/>
                      <a:r>
                        <a:rPr lang="es-CO" sz="1200" b="0" i="0" u="none" strike="noStrike" dirty="0">
                          <a:solidFill>
                            <a:srgbClr val="203864"/>
                          </a:solidFill>
                          <a:effectLst/>
                          <a:latin typeface="Calibri" panose="020F0502020204030204" pitchFamily="34" charset="0"/>
                        </a:rPr>
                        <a:t>16</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27</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42</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56</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95</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97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23</a:t>
                      </a:r>
                    </a:p>
                  </a:txBody>
                  <a:tcPr marL="9525" marR="9525" marT="9525" marB="0" anchor="ctr"/>
                </a:tc>
                <a:tc>
                  <a:txBody>
                    <a:bodyPr/>
                    <a:lstStyle/>
                    <a:p>
                      <a:pPr algn="ctr" rtl="0" fontAlgn="ctr"/>
                      <a:r>
                        <a:rPr lang="es-CO" sz="1200" b="1" i="0" u="none" strike="noStrike">
                          <a:solidFill>
                            <a:srgbClr val="203864"/>
                          </a:solidFill>
                          <a:effectLst/>
                          <a:latin typeface="Calibri" panose="020F0502020204030204" pitchFamily="34" charset="0"/>
                        </a:rPr>
                        <a:t>356</a:t>
                      </a:r>
                    </a:p>
                  </a:txBody>
                  <a:tcPr marL="9525" marR="9525" marT="9525" marB="0" anchor="ctr"/>
                </a:tc>
                <a:extLst>
                  <a:ext uri="{0D108BD9-81ED-4DB2-BD59-A6C34878D82A}">
                    <a16:rowId xmlns:a16="http://schemas.microsoft.com/office/drawing/2014/main" val="10012"/>
                  </a:ext>
                </a:extLst>
              </a:tr>
              <a:tr h="263877">
                <a:tc>
                  <a:txBody>
                    <a:bodyPr/>
                    <a:lstStyle/>
                    <a:p>
                      <a:pPr marL="0" algn="l" defTabSz="914400" rtl="0" eaLnBrk="1" fontAlgn="b" latinLnBrk="0" hangingPunct="1"/>
                      <a:r>
                        <a:rPr lang="es-ES" sz="1200" b="1" u="none" strike="noStrike" kern="1200" dirty="0">
                          <a:solidFill>
                            <a:schemeClr val="accent1">
                              <a:lumMod val="50000"/>
                            </a:schemeClr>
                          </a:solidFill>
                          <a:effectLst/>
                          <a:latin typeface="+mn-lt"/>
                          <a:ea typeface="+mn-ea"/>
                          <a:cs typeface="+mn-cs"/>
                        </a:rPr>
                        <a:t>Rafael Uribe </a:t>
                      </a:r>
                    </a:p>
                  </a:txBody>
                  <a:tcPr marL="5725" marR="5725" marT="5725" marB="0" anchor="ctr"/>
                </a:tc>
                <a:tc>
                  <a:txBody>
                    <a:bodyPr/>
                    <a:lstStyle/>
                    <a:p>
                      <a:pPr algn="ctr" rtl="0" fontAlgn="b"/>
                      <a:r>
                        <a:rPr lang="es-CO" sz="1200" b="0" i="0" u="none" strike="noStrike" dirty="0">
                          <a:solidFill>
                            <a:srgbClr val="203864"/>
                          </a:solidFill>
                          <a:effectLst/>
                          <a:latin typeface="Calibri" panose="020F0502020204030204" pitchFamily="34" charset="0"/>
                        </a:rPr>
                        <a:t>17</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23</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28</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40</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58</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73</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13</a:t>
                      </a:r>
                    </a:p>
                  </a:txBody>
                  <a:tcPr marL="9525" marR="9525" marT="9525" marB="0" anchor="ctr"/>
                </a:tc>
                <a:tc>
                  <a:txBody>
                    <a:bodyPr/>
                    <a:lstStyle/>
                    <a:p>
                      <a:pPr algn="ctr" rtl="0" fontAlgn="ctr"/>
                      <a:r>
                        <a:rPr lang="es-CO" sz="1200" b="1" i="0" u="none" strike="noStrike" dirty="0">
                          <a:solidFill>
                            <a:srgbClr val="203864"/>
                          </a:solidFill>
                          <a:effectLst/>
                          <a:latin typeface="Calibri" panose="020F0502020204030204" pitchFamily="34" charset="0"/>
                        </a:rPr>
                        <a:t>252</a:t>
                      </a:r>
                    </a:p>
                  </a:txBody>
                  <a:tcPr marL="9525" marR="9525" marT="9525" marB="0" anchor="ctr"/>
                </a:tc>
                <a:extLst>
                  <a:ext uri="{0D108BD9-81ED-4DB2-BD59-A6C34878D82A}">
                    <a16:rowId xmlns:a16="http://schemas.microsoft.com/office/drawing/2014/main" val="10013"/>
                  </a:ext>
                </a:extLst>
              </a:tr>
              <a:tr h="240469">
                <a:tc>
                  <a:txBody>
                    <a:bodyPr/>
                    <a:lstStyle/>
                    <a:p>
                      <a:pPr marL="0" algn="l" defTabSz="914400" rtl="0" eaLnBrk="1" fontAlgn="b" latinLnBrk="0" hangingPunct="1"/>
                      <a:r>
                        <a:rPr lang="es-ES" sz="1200" b="1" u="none" strike="noStrike" kern="1200" dirty="0">
                          <a:solidFill>
                            <a:schemeClr val="accent1">
                              <a:lumMod val="50000"/>
                            </a:schemeClr>
                          </a:solidFill>
                          <a:effectLst/>
                          <a:latin typeface="+mn-lt"/>
                          <a:ea typeface="+mn-ea"/>
                          <a:cs typeface="+mn-cs"/>
                        </a:rPr>
                        <a:t>San Cristóbal </a:t>
                      </a:r>
                    </a:p>
                  </a:txBody>
                  <a:tcPr marL="5725" marR="5725" marT="5725" marB="0" anchor="ctr"/>
                </a:tc>
                <a:tc>
                  <a:txBody>
                    <a:bodyPr/>
                    <a:lstStyle/>
                    <a:p>
                      <a:pPr algn="ctr" rtl="0" fontAlgn="b"/>
                      <a:r>
                        <a:rPr lang="es-CO" sz="1200" b="0" i="0" u="none" strike="noStrike" dirty="0">
                          <a:solidFill>
                            <a:srgbClr val="203864"/>
                          </a:solidFill>
                          <a:effectLst/>
                          <a:latin typeface="Calibri" panose="020F0502020204030204" pitchFamily="34" charset="0"/>
                        </a:rPr>
                        <a:t>24</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28</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44</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64</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51</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52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12</a:t>
                      </a:r>
                    </a:p>
                  </a:txBody>
                  <a:tcPr marL="9525" marR="9525" marT="9525" marB="0" anchor="ctr"/>
                </a:tc>
                <a:tc>
                  <a:txBody>
                    <a:bodyPr/>
                    <a:lstStyle/>
                    <a:p>
                      <a:pPr algn="ctr" rtl="0" fontAlgn="ctr"/>
                      <a:r>
                        <a:rPr lang="es-CO" sz="1200" b="1" i="0" u="none" strike="noStrike" dirty="0">
                          <a:solidFill>
                            <a:srgbClr val="203864"/>
                          </a:solidFill>
                          <a:effectLst/>
                          <a:latin typeface="Calibri" panose="020F0502020204030204" pitchFamily="34" charset="0"/>
                        </a:rPr>
                        <a:t>275</a:t>
                      </a:r>
                    </a:p>
                  </a:txBody>
                  <a:tcPr marL="9525" marR="9525" marT="9525" marB="0" anchor="ctr"/>
                </a:tc>
                <a:extLst>
                  <a:ext uri="{0D108BD9-81ED-4DB2-BD59-A6C34878D82A}">
                    <a16:rowId xmlns:a16="http://schemas.microsoft.com/office/drawing/2014/main" val="10014"/>
                  </a:ext>
                </a:extLst>
              </a:tr>
              <a:tr h="120234">
                <a:tc>
                  <a:txBody>
                    <a:bodyPr/>
                    <a:lstStyle/>
                    <a:p>
                      <a:pPr marL="0" algn="l" defTabSz="914400" rtl="0" eaLnBrk="1" fontAlgn="b" latinLnBrk="0" hangingPunct="1"/>
                      <a:r>
                        <a:rPr lang="es-ES" sz="1200" b="1" u="none" strike="noStrike" kern="1200" dirty="0">
                          <a:solidFill>
                            <a:schemeClr val="accent1">
                              <a:lumMod val="50000"/>
                            </a:schemeClr>
                          </a:solidFill>
                          <a:effectLst/>
                          <a:latin typeface="+mn-lt"/>
                          <a:ea typeface="+mn-ea"/>
                          <a:cs typeface="+mn-cs"/>
                        </a:rPr>
                        <a:t>Santa Fe </a:t>
                      </a:r>
                    </a:p>
                  </a:txBody>
                  <a:tcPr marL="5725" marR="5725" marT="5725" marB="0" anchor="ctr"/>
                </a:tc>
                <a:tc>
                  <a:txBody>
                    <a:bodyPr/>
                    <a:lstStyle/>
                    <a:p>
                      <a:pPr algn="ctr" rtl="0" fontAlgn="b"/>
                      <a:r>
                        <a:rPr lang="es-CO" sz="1200" b="0" i="0" u="none" strike="noStrike" dirty="0">
                          <a:solidFill>
                            <a:srgbClr val="203864"/>
                          </a:solidFill>
                          <a:effectLst/>
                          <a:latin typeface="Calibri" panose="020F0502020204030204" pitchFamily="34" charset="0"/>
                        </a:rPr>
                        <a:t>24</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34</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66</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51</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69</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58</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23</a:t>
                      </a:r>
                    </a:p>
                  </a:txBody>
                  <a:tcPr marL="9525" marR="9525" marT="9525" marB="0" anchor="ctr"/>
                </a:tc>
                <a:tc>
                  <a:txBody>
                    <a:bodyPr/>
                    <a:lstStyle/>
                    <a:p>
                      <a:pPr algn="ctr" rtl="0" fontAlgn="ctr"/>
                      <a:r>
                        <a:rPr lang="es-CO" sz="1200" b="1" i="0" u="none" strike="noStrike">
                          <a:solidFill>
                            <a:srgbClr val="203864"/>
                          </a:solidFill>
                          <a:effectLst/>
                          <a:latin typeface="Calibri" panose="020F0502020204030204" pitchFamily="34" charset="0"/>
                        </a:rPr>
                        <a:t>325</a:t>
                      </a:r>
                    </a:p>
                  </a:txBody>
                  <a:tcPr marL="9525" marR="9525" marT="9525" marB="0" anchor="ctr"/>
                </a:tc>
                <a:extLst>
                  <a:ext uri="{0D108BD9-81ED-4DB2-BD59-A6C34878D82A}">
                    <a16:rowId xmlns:a16="http://schemas.microsoft.com/office/drawing/2014/main" val="10015"/>
                  </a:ext>
                </a:extLst>
              </a:tr>
              <a:tr h="120234">
                <a:tc>
                  <a:txBody>
                    <a:bodyPr/>
                    <a:lstStyle/>
                    <a:p>
                      <a:pPr marL="0" algn="l" defTabSz="914400" rtl="0" eaLnBrk="1" fontAlgn="b" latinLnBrk="0" hangingPunct="1"/>
                      <a:r>
                        <a:rPr lang="es-ES" sz="1200" b="1" u="none" strike="noStrike" kern="1200" dirty="0">
                          <a:solidFill>
                            <a:schemeClr val="accent1">
                              <a:lumMod val="50000"/>
                            </a:schemeClr>
                          </a:solidFill>
                          <a:effectLst/>
                          <a:latin typeface="+mn-lt"/>
                          <a:ea typeface="+mn-ea"/>
                          <a:cs typeface="+mn-cs"/>
                        </a:rPr>
                        <a:t>Suba</a:t>
                      </a:r>
                    </a:p>
                  </a:txBody>
                  <a:tcPr marL="5725" marR="5725" marT="5725" marB="0" anchor="ctr"/>
                </a:tc>
                <a:tc>
                  <a:txBody>
                    <a:bodyPr/>
                    <a:lstStyle/>
                    <a:p>
                      <a:pPr algn="ctr" rtl="0" fontAlgn="b"/>
                      <a:r>
                        <a:rPr lang="es-CO" sz="1200" b="0" i="0" u="none" strike="noStrike" dirty="0">
                          <a:solidFill>
                            <a:srgbClr val="203864"/>
                          </a:solidFill>
                          <a:effectLst/>
                          <a:latin typeface="Calibri" panose="020F0502020204030204" pitchFamily="34" charset="0"/>
                        </a:rPr>
                        <a:t>82</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118</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141</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156</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112</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131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38</a:t>
                      </a:r>
                    </a:p>
                  </a:txBody>
                  <a:tcPr marL="9525" marR="9525" marT="9525" marB="0" anchor="ctr"/>
                </a:tc>
                <a:tc>
                  <a:txBody>
                    <a:bodyPr/>
                    <a:lstStyle/>
                    <a:p>
                      <a:pPr algn="ctr" rtl="0" fontAlgn="ctr"/>
                      <a:r>
                        <a:rPr lang="es-CO" sz="1200" b="1" i="0" u="none" strike="noStrike" dirty="0">
                          <a:solidFill>
                            <a:srgbClr val="203864"/>
                          </a:solidFill>
                          <a:effectLst/>
                          <a:latin typeface="Calibri" panose="020F0502020204030204" pitchFamily="34" charset="0"/>
                        </a:rPr>
                        <a:t>778</a:t>
                      </a:r>
                    </a:p>
                  </a:txBody>
                  <a:tcPr marL="9525" marR="9525" marT="9525" marB="0" anchor="ctr"/>
                </a:tc>
                <a:extLst>
                  <a:ext uri="{0D108BD9-81ED-4DB2-BD59-A6C34878D82A}">
                    <a16:rowId xmlns:a16="http://schemas.microsoft.com/office/drawing/2014/main" val="10016"/>
                  </a:ext>
                </a:extLst>
              </a:tr>
              <a:tr h="120234">
                <a:tc>
                  <a:txBody>
                    <a:bodyPr/>
                    <a:lstStyle/>
                    <a:p>
                      <a:pPr marL="0" algn="l" defTabSz="914400" rtl="0" eaLnBrk="1" fontAlgn="b" latinLnBrk="0" hangingPunct="1"/>
                      <a:r>
                        <a:rPr lang="es-ES" sz="1200" b="1" u="none" strike="noStrike" kern="1200" dirty="0">
                          <a:solidFill>
                            <a:schemeClr val="accent1">
                              <a:lumMod val="50000"/>
                            </a:schemeClr>
                          </a:solidFill>
                          <a:effectLst/>
                          <a:latin typeface="+mn-lt"/>
                          <a:ea typeface="+mn-ea"/>
                          <a:cs typeface="+mn-cs"/>
                        </a:rPr>
                        <a:t>Sumapaz</a:t>
                      </a:r>
                    </a:p>
                  </a:txBody>
                  <a:tcPr marL="5725" marR="5725" marT="5725" marB="0" anchor="ctr"/>
                </a:tc>
                <a:tc>
                  <a:txBody>
                    <a:bodyPr/>
                    <a:lstStyle/>
                    <a:p>
                      <a:pPr algn="ctr" rtl="0" fontAlgn="b"/>
                      <a:r>
                        <a:rPr lang="es-CO" sz="1200" b="0" i="0" u="none" strike="noStrike" dirty="0">
                          <a:solidFill>
                            <a:srgbClr val="203864"/>
                          </a:solidFill>
                          <a:effectLst/>
                          <a:latin typeface="Calibri" panose="020F0502020204030204" pitchFamily="34" charset="0"/>
                        </a:rPr>
                        <a:t>11</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8</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10</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11</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10</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6</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a:t>
                      </a:r>
                    </a:p>
                  </a:txBody>
                  <a:tcPr marL="9525" marR="9525" marT="9525" marB="0" anchor="ctr"/>
                </a:tc>
                <a:tc>
                  <a:txBody>
                    <a:bodyPr/>
                    <a:lstStyle/>
                    <a:p>
                      <a:pPr algn="ctr" rtl="0" fontAlgn="ctr"/>
                      <a:r>
                        <a:rPr lang="es-CO" sz="1200" b="1" i="0" u="none" strike="noStrike">
                          <a:solidFill>
                            <a:srgbClr val="203864"/>
                          </a:solidFill>
                          <a:effectLst/>
                          <a:latin typeface="Calibri" panose="020F0502020204030204" pitchFamily="34" charset="0"/>
                        </a:rPr>
                        <a:t>57</a:t>
                      </a:r>
                    </a:p>
                  </a:txBody>
                  <a:tcPr marL="9525" marR="9525" marT="9525" marB="0" anchor="ctr"/>
                </a:tc>
                <a:extLst>
                  <a:ext uri="{0D108BD9-81ED-4DB2-BD59-A6C34878D82A}">
                    <a16:rowId xmlns:a16="http://schemas.microsoft.com/office/drawing/2014/main" val="10017"/>
                  </a:ext>
                </a:extLst>
              </a:tr>
              <a:tr h="240469">
                <a:tc>
                  <a:txBody>
                    <a:bodyPr/>
                    <a:lstStyle/>
                    <a:p>
                      <a:pPr marL="0" algn="l" defTabSz="914400" rtl="0" eaLnBrk="1" fontAlgn="b" latinLnBrk="0" hangingPunct="1"/>
                      <a:r>
                        <a:rPr lang="es-ES" sz="1200" b="1" u="none" strike="noStrike" kern="1200" dirty="0">
                          <a:solidFill>
                            <a:schemeClr val="accent1">
                              <a:lumMod val="50000"/>
                            </a:schemeClr>
                          </a:solidFill>
                          <a:effectLst/>
                          <a:latin typeface="+mn-lt"/>
                          <a:ea typeface="+mn-ea"/>
                          <a:cs typeface="+mn-cs"/>
                        </a:rPr>
                        <a:t>Teusaquillo</a:t>
                      </a:r>
                    </a:p>
                  </a:txBody>
                  <a:tcPr marL="5725" marR="5725" marT="5725" marB="0" anchor="ctr"/>
                </a:tc>
                <a:tc>
                  <a:txBody>
                    <a:bodyPr/>
                    <a:lstStyle/>
                    <a:p>
                      <a:pPr algn="ctr" rtl="0" fontAlgn="b"/>
                      <a:r>
                        <a:rPr lang="es-CO" sz="1200" b="0" i="0" u="none" strike="noStrike" dirty="0">
                          <a:solidFill>
                            <a:srgbClr val="203864"/>
                          </a:solidFill>
                          <a:effectLst/>
                          <a:latin typeface="Calibri" panose="020F0502020204030204" pitchFamily="34" charset="0"/>
                        </a:rPr>
                        <a:t>20</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26</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49</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49</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65</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73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18</a:t>
                      </a:r>
                    </a:p>
                  </a:txBody>
                  <a:tcPr marL="9525" marR="9525" marT="9525" marB="0" anchor="ctr"/>
                </a:tc>
                <a:tc>
                  <a:txBody>
                    <a:bodyPr/>
                    <a:lstStyle/>
                    <a:p>
                      <a:pPr algn="ctr" rtl="0" fontAlgn="ctr"/>
                      <a:r>
                        <a:rPr lang="es-CO" sz="1200" b="1" i="0" u="none" strike="noStrike" dirty="0">
                          <a:solidFill>
                            <a:srgbClr val="203864"/>
                          </a:solidFill>
                          <a:effectLst/>
                          <a:latin typeface="Calibri" panose="020F0502020204030204" pitchFamily="34" charset="0"/>
                        </a:rPr>
                        <a:t>300</a:t>
                      </a:r>
                    </a:p>
                  </a:txBody>
                  <a:tcPr marL="9525" marR="9525" marT="9525" marB="0" anchor="ctr"/>
                </a:tc>
                <a:extLst>
                  <a:ext uri="{0D108BD9-81ED-4DB2-BD59-A6C34878D82A}">
                    <a16:rowId xmlns:a16="http://schemas.microsoft.com/office/drawing/2014/main" val="10018"/>
                  </a:ext>
                </a:extLst>
              </a:tr>
              <a:tr h="120234">
                <a:tc>
                  <a:txBody>
                    <a:bodyPr/>
                    <a:lstStyle/>
                    <a:p>
                      <a:pPr marL="0" algn="l" defTabSz="914400" rtl="0" eaLnBrk="1" fontAlgn="b" latinLnBrk="0" hangingPunct="1"/>
                      <a:r>
                        <a:rPr lang="es-ES" sz="1200" b="1" u="none" strike="noStrike" kern="1200" dirty="0">
                          <a:solidFill>
                            <a:schemeClr val="accent1">
                              <a:lumMod val="50000"/>
                            </a:schemeClr>
                          </a:solidFill>
                          <a:effectLst/>
                          <a:latin typeface="+mn-lt"/>
                          <a:ea typeface="+mn-ea"/>
                          <a:cs typeface="+mn-cs"/>
                        </a:rPr>
                        <a:t>Tunjuelito </a:t>
                      </a:r>
                    </a:p>
                  </a:txBody>
                  <a:tcPr marL="5725" marR="5725" marT="5725" marB="0" anchor="ctr"/>
                </a:tc>
                <a:tc>
                  <a:txBody>
                    <a:bodyPr/>
                    <a:lstStyle/>
                    <a:p>
                      <a:pPr algn="ctr" rtl="0" fontAlgn="b"/>
                      <a:r>
                        <a:rPr lang="es-CO" sz="1200" b="0" i="0" u="none" strike="noStrike" dirty="0">
                          <a:solidFill>
                            <a:srgbClr val="203864"/>
                          </a:solidFill>
                          <a:effectLst/>
                          <a:latin typeface="Calibri" panose="020F0502020204030204" pitchFamily="34" charset="0"/>
                        </a:rPr>
                        <a:t>13</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26</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33</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49</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56</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56</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18</a:t>
                      </a:r>
                    </a:p>
                  </a:txBody>
                  <a:tcPr marL="9525" marR="9525" marT="9525" marB="0" anchor="ctr"/>
                </a:tc>
                <a:tc>
                  <a:txBody>
                    <a:bodyPr/>
                    <a:lstStyle/>
                    <a:p>
                      <a:pPr algn="ctr" rtl="0" fontAlgn="ctr"/>
                      <a:r>
                        <a:rPr lang="es-CO" sz="1200" b="1" i="0" u="none" strike="noStrike" dirty="0">
                          <a:solidFill>
                            <a:srgbClr val="203864"/>
                          </a:solidFill>
                          <a:effectLst/>
                          <a:latin typeface="Calibri" panose="020F0502020204030204" pitchFamily="34" charset="0"/>
                        </a:rPr>
                        <a:t>251</a:t>
                      </a:r>
                    </a:p>
                  </a:txBody>
                  <a:tcPr marL="9525" marR="9525" marT="9525" marB="0" anchor="ctr"/>
                </a:tc>
                <a:extLst>
                  <a:ext uri="{0D108BD9-81ED-4DB2-BD59-A6C34878D82A}">
                    <a16:rowId xmlns:a16="http://schemas.microsoft.com/office/drawing/2014/main" val="10019"/>
                  </a:ext>
                </a:extLst>
              </a:tr>
              <a:tr h="120234">
                <a:tc>
                  <a:txBody>
                    <a:bodyPr/>
                    <a:lstStyle/>
                    <a:p>
                      <a:pPr marL="0" algn="l" defTabSz="914400" rtl="0" eaLnBrk="1" fontAlgn="b" latinLnBrk="0" hangingPunct="1"/>
                      <a:r>
                        <a:rPr lang="es-ES" sz="1200" b="1" u="none" strike="noStrike" kern="1200" dirty="0">
                          <a:solidFill>
                            <a:schemeClr val="accent1">
                              <a:lumMod val="50000"/>
                            </a:schemeClr>
                          </a:solidFill>
                          <a:effectLst/>
                          <a:latin typeface="+mn-lt"/>
                          <a:ea typeface="+mn-ea"/>
                          <a:cs typeface="+mn-cs"/>
                        </a:rPr>
                        <a:t>Usaquén </a:t>
                      </a:r>
                    </a:p>
                  </a:txBody>
                  <a:tcPr marL="5725" marR="5725" marT="5725" marB="0" anchor="ctr"/>
                </a:tc>
                <a:tc>
                  <a:txBody>
                    <a:bodyPr/>
                    <a:lstStyle/>
                    <a:p>
                      <a:pPr algn="ctr" rtl="0" fontAlgn="b"/>
                      <a:r>
                        <a:rPr lang="es-CO" sz="1200" b="0" i="0" u="none" strike="noStrike" dirty="0">
                          <a:solidFill>
                            <a:srgbClr val="203864"/>
                          </a:solidFill>
                          <a:effectLst/>
                          <a:latin typeface="Calibri" panose="020F0502020204030204" pitchFamily="34" charset="0"/>
                        </a:rPr>
                        <a:t>27</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39</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73</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61</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82</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61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24</a:t>
                      </a:r>
                    </a:p>
                  </a:txBody>
                  <a:tcPr marL="9525" marR="9525" marT="9525" marB="0" anchor="ctr"/>
                </a:tc>
                <a:tc>
                  <a:txBody>
                    <a:bodyPr/>
                    <a:lstStyle/>
                    <a:p>
                      <a:pPr algn="ctr" rtl="0" fontAlgn="ctr"/>
                      <a:r>
                        <a:rPr lang="es-CO" sz="1200" b="1" i="0" u="none" strike="noStrike">
                          <a:solidFill>
                            <a:srgbClr val="203864"/>
                          </a:solidFill>
                          <a:effectLst/>
                          <a:latin typeface="Calibri" panose="020F0502020204030204" pitchFamily="34" charset="0"/>
                        </a:rPr>
                        <a:t>367</a:t>
                      </a:r>
                    </a:p>
                  </a:txBody>
                  <a:tcPr marL="9525" marR="9525" marT="9525" marB="0" anchor="ctr"/>
                </a:tc>
                <a:extLst>
                  <a:ext uri="{0D108BD9-81ED-4DB2-BD59-A6C34878D82A}">
                    <a16:rowId xmlns:a16="http://schemas.microsoft.com/office/drawing/2014/main" val="10020"/>
                  </a:ext>
                </a:extLst>
              </a:tr>
              <a:tr h="120234">
                <a:tc>
                  <a:txBody>
                    <a:bodyPr/>
                    <a:lstStyle/>
                    <a:p>
                      <a:pPr marL="0" algn="l" defTabSz="914400" rtl="0" eaLnBrk="1" fontAlgn="b" latinLnBrk="0" hangingPunct="1"/>
                      <a:r>
                        <a:rPr lang="es-ES" sz="1200" b="1" u="none" strike="noStrike" kern="1200" dirty="0">
                          <a:solidFill>
                            <a:schemeClr val="accent1">
                              <a:lumMod val="50000"/>
                            </a:schemeClr>
                          </a:solidFill>
                          <a:effectLst/>
                          <a:latin typeface="+mn-lt"/>
                          <a:ea typeface="+mn-ea"/>
                          <a:cs typeface="+mn-cs"/>
                        </a:rPr>
                        <a:t>Usme</a:t>
                      </a:r>
                    </a:p>
                  </a:txBody>
                  <a:tcPr marL="5725" marR="5725" marT="5725" marB="0" anchor="ctr"/>
                </a:tc>
                <a:tc>
                  <a:txBody>
                    <a:bodyPr/>
                    <a:lstStyle/>
                    <a:p>
                      <a:pPr algn="ctr" rtl="0" fontAlgn="b"/>
                      <a:r>
                        <a:rPr lang="es-CO" sz="1200" b="0" i="0" u="none" strike="noStrike" dirty="0">
                          <a:solidFill>
                            <a:srgbClr val="203864"/>
                          </a:solidFill>
                          <a:effectLst/>
                          <a:latin typeface="Calibri" panose="020F0502020204030204" pitchFamily="34" charset="0"/>
                        </a:rPr>
                        <a:t>27</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25</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44</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52</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64</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56</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23</a:t>
                      </a:r>
                    </a:p>
                  </a:txBody>
                  <a:tcPr marL="9525" marR="9525" marT="9525" marB="0" anchor="ctr"/>
                </a:tc>
                <a:tc>
                  <a:txBody>
                    <a:bodyPr/>
                    <a:lstStyle/>
                    <a:p>
                      <a:pPr algn="ctr" rtl="0" fontAlgn="ctr"/>
                      <a:r>
                        <a:rPr lang="es-CO" sz="1200" b="1" i="0" u="none" strike="noStrike" dirty="0">
                          <a:solidFill>
                            <a:srgbClr val="203864"/>
                          </a:solidFill>
                          <a:effectLst/>
                          <a:latin typeface="Calibri" panose="020F0502020204030204" pitchFamily="34" charset="0"/>
                        </a:rPr>
                        <a:t>291</a:t>
                      </a:r>
                    </a:p>
                  </a:txBody>
                  <a:tcPr marL="9525" marR="9525" marT="9525" marB="0" anchor="ctr"/>
                </a:tc>
                <a:extLst>
                  <a:ext uri="{0D108BD9-81ED-4DB2-BD59-A6C34878D82A}">
                    <a16:rowId xmlns:a16="http://schemas.microsoft.com/office/drawing/2014/main" val="10021"/>
                  </a:ext>
                </a:extLst>
              </a:tr>
              <a:tr h="233274">
                <a:tc>
                  <a:txBody>
                    <a:bodyPr/>
                    <a:lstStyle/>
                    <a:p>
                      <a:pPr marL="0" algn="l" defTabSz="914400" rtl="0" eaLnBrk="1" fontAlgn="b" latinLnBrk="0" hangingPunct="1"/>
                      <a:r>
                        <a:rPr lang="es-ES" sz="1200" b="1" u="none" strike="noStrike" kern="1200" dirty="0">
                          <a:solidFill>
                            <a:schemeClr val="accent1">
                              <a:lumMod val="50000"/>
                            </a:schemeClr>
                          </a:solidFill>
                          <a:effectLst/>
                          <a:latin typeface="+mn-lt"/>
                          <a:ea typeface="+mn-ea"/>
                          <a:cs typeface="+mn-cs"/>
                        </a:rPr>
                        <a:t>TOTAL</a:t>
                      </a:r>
                    </a:p>
                  </a:txBody>
                  <a:tcPr marL="5725" marR="5725" marT="5725" marB="0" anchor="ctr"/>
                </a:tc>
                <a:tc>
                  <a:txBody>
                    <a:bodyPr/>
                    <a:lstStyle/>
                    <a:p>
                      <a:pPr algn="ctr" rtl="0" fontAlgn="b"/>
                      <a:r>
                        <a:rPr lang="es-CO" sz="1200" b="1" i="0" u="none" strike="noStrike" dirty="0">
                          <a:solidFill>
                            <a:srgbClr val="203864"/>
                          </a:solidFill>
                          <a:effectLst/>
                          <a:latin typeface="Calibri" panose="020F0502020204030204" pitchFamily="34" charset="0"/>
                        </a:rPr>
                        <a:t>616</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744</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1.309</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1.298</a:t>
                      </a:r>
                    </a:p>
                  </a:txBody>
                  <a:tcPr marL="9525" marR="9525" marT="9525" marB="0" anchor="ctr"/>
                </a:tc>
                <a:tc>
                  <a:txBody>
                    <a:bodyPr/>
                    <a:lstStyle/>
                    <a:p>
                      <a:pPr marL="0" algn="ctr" defTabSz="914400" rtl="0" eaLnBrk="1" fontAlgn="ctr" latinLnBrk="0" hangingPunct="1"/>
                      <a:r>
                        <a:rPr lang="es-CO" sz="1200" b="1" i="0" u="none" strike="noStrike" kern="1200" dirty="0">
                          <a:solidFill>
                            <a:srgbClr val="203864"/>
                          </a:solidFill>
                          <a:effectLst/>
                          <a:latin typeface="Calibri" panose="020F0502020204030204" pitchFamily="34" charset="0"/>
                          <a:ea typeface="+mn-ea"/>
                          <a:cs typeface="+mn-cs"/>
                        </a:rPr>
                        <a:t>1.370</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1.381</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419</a:t>
                      </a:r>
                    </a:p>
                  </a:txBody>
                  <a:tcPr marL="9525" marR="9525" marT="9525" marB="0" anchor="b"/>
                </a:tc>
                <a:tc>
                  <a:txBody>
                    <a:bodyPr/>
                    <a:lstStyle/>
                    <a:p>
                      <a:pPr algn="ctr" rtl="0" fontAlgn="b"/>
                      <a:r>
                        <a:rPr lang="es-CO" sz="1200" b="1" i="0" u="none" strike="noStrike" dirty="0">
                          <a:solidFill>
                            <a:srgbClr val="203864"/>
                          </a:solidFill>
                          <a:effectLst/>
                          <a:latin typeface="Calibri" panose="020F0502020204030204" pitchFamily="34" charset="0"/>
                        </a:rPr>
                        <a:t>7.137</a:t>
                      </a:r>
                    </a:p>
                  </a:txBody>
                  <a:tcPr marL="9525" marR="9525" marT="9525" marB="0" anchor="ctr"/>
                </a:tc>
                <a:extLst>
                  <a:ext uri="{0D108BD9-81ED-4DB2-BD59-A6C34878D82A}">
                    <a16:rowId xmlns:a16="http://schemas.microsoft.com/office/drawing/2014/main" val="10022"/>
                  </a:ext>
                </a:extLst>
              </a:tr>
            </a:tbl>
          </a:graphicData>
        </a:graphic>
      </p:graphicFrame>
    </p:spTree>
    <p:extLst>
      <p:ext uri="{BB962C8B-B14F-4D97-AF65-F5344CB8AC3E}">
        <p14:creationId xmlns:p14="http://schemas.microsoft.com/office/powerpoint/2010/main" val="4022171205"/>
      </p:ext>
    </p:extLst>
  </p:cSld>
  <p:clrMapOvr>
    <a:masterClrMapping/>
  </p:clrMapOvr>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6" name="Conector recto 15">
            <a:extLst>
              <a:ext uri="{FF2B5EF4-FFF2-40B4-BE49-F238E27FC236}">
                <a16:creationId xmlns:a16="http://schemas.microsoft.com/office/drawing/2014/main" id="{E69823F1-50A9-4EAC-B715-0FB37813795B}"/>
              </a:ext>
            </a:extLst>
          </p:cNvPr>
          <p:cNvCxnSpPr>
            <a:cxnSpLocks/>
          </p:cNvCxnSpPr>
          <p:nvPr/>
        </p:nvCxnSpPr>
        <p:spPr>
          <a:xfrm>
            <a:off x="89647" y="1028089"/>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17" name="CuadroTexto 16">
            <a:extLst>
              <a:ext uri="{FF2B5EF4-FFF2-40B4-BE49-F238E27FC236}">
                <a16:creationId xmlns:a16="http://schemas.microsoft.com/office/drawing/2014/main" id="{51C09770-F1EF-460C-A934-9957897CC647}"/>
              </a:ext>
            </a:extLst>
          </p:cNvPr>
          <p:cNvSpPr txBox="1"/>
          <p:nvPr/>
        </p:nvSpPr>
        <p:spPr>
          <a:xfrm>
            <a:off x="921952" y="224726"/>
            <a:ext cx="11270048" cy="646331"/>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VERIFICACIONES – GESTIÓN SOCIAL 2024</a:t>
            </a:r>
          </a:p>
        </p:txBody>
      </p:sp>
      <p:pic>
        <p:nvPicPr>
          <p:cNvPr id="9" name="Gráfico 3" descr="Usuarios">
            <a:extLst>
              <a:ext uri="{FF2B5EF4-FFF2-40B4-BE49-F238E27FC236}">
                <a16:creationId xmlns:a16="http://schemas.microsoft.com/office/drawing/2014/main" id="{51CA8675-2182-4860-A721-6E25C5FAE871}"/>
              </a:ext>
            </a:extLst>
          </p:cNvPr>
          <p:cNvPicPr>
            <a:picLocks noChangeAspect="1"/>
          </p:cNvPicPr>
          <p:nvPr/>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216617" y="131972"/>
            <a:ext cx="929739" cy="929739"/>
          </a:xfrm>
          <a:prstGeom prst="rect">
            <a:avLst/>
          </a:prstGeom>
        </p:spPr>
      </p:pic>
      <p:graphicFrame>
        <p:nvGraphicFramePr>
          <p:cNvPr id="3" name="Tabla 2">
            <a:extLst>
              <a:ext uri="{FF2B5EF4-FFF2-40B4-BE49-F238E27FC236}">
                <a16:creationId xmlns:a16="http://schemas.microsoft.com/office/drawing/2014/main" id="{74A990BC-A735-497A-A5CB-F067C31EAF2D}"/>
              </a:ext>
            </a:extLst>
          </p:cNvPr>
          <p:cNvGraphicFramePr>
            <a:graphicFrameLocks noGrp="1"/>
          </p:cNvGraphicFramePr>
          <p:nvPr/>
        </p:nvGraphicFramePr>
        <p:xfrm>
          <a:off x="1859812" y="1357054"/>
          <a:ext cx="8415133" cy="5069390"/>
        </p:xfrm>
        <a:graphic>
          <a:graphicData uri="http://schemas.openxmlformats.org/drawingml/2006/table">
            <a:tbl>
              <a:tblPr firstRow="1" firstCol="1" bandRow="1">
                <a:tableStyleId>{68D230F3-CF80-4859-8CE7-A43EE81993B5}</a:tableStyleId>
              </a:tblPr>
              <a:tblGrid>
                <a:gridCol w="1025863">
                  <a:extLst>
                    <a:ext uri="{9D8B030D-6E8A-4147-A177-3AD203B41FA5}">
                      <a16:colId xmlns:a16="http://schemas.microsoft.com/office/drawing/2014/main" val="3842499046"/>
                    </a:ext>
                  </a:extLst>
                </a:gridCol>
                <a:gridCol w="1477854">
                  <a:extLst>
                    <a:ext uri="{9D8B030D-6E8A-4147-A177-3AD203B41FA5}">
                      <a16:colId xmlns:a16="http://schemas.microsoft.com/office/drawing/2014/main" val="3713484307"/>
                    </a:ext>
                  </a:extLst>
                </a:gridCol>
                <a:gridCol w="1477854">
                  <a:extLst>
                    <a:ext uri="{9D8B030D-6E8A-4147-A177-3AD203B41FA5}">
                      <a16:colId xmlns:a16="http://schemas.microsoft.com/office/drawing/2014/main" val="278531685"/>
                    </a:ext>
                  </a:extLst>
                </a:gridCol>
                <a:gridCol w="1477854">
                  <a:extLst>
                    <a:ext uri="{9D8B030D-6E8A-4147-A177-3AD203B41FA5}">
                      <a16:colId xmlns:a16="http://schemas.microsoft.com/office/drawing/2014/main" val="2591421517"/>
                    </a:ext>
                  </a:extLst>
                </a:gridCol>
                <a:gridCol w="1477854">
                  <a:extLst>
                    <a:ext uri="{9D8B030D-6E8A-4147-A177-3AD203B41FA5}">
                      <a16:colId xmlns:a16="http://schemas.microsoft.com/office/drawing/2014/main" val="1785417455"/>
                    </a:ext>
                  </a:extLst>
                </a:gridCol>
                <a:gridCol w="1477854">
                  <a:extLst>
                    <a:ext uri="{9D8B030D-6E8A-4147-A177-3AD203B41FA5}">
                      <a16:colId xmlns:a16="http://schemas.microsoft.com/office/drawing/2014/main" val="1081492494"/>
                    </a:ext>
                  </a:extLst>
                </a:gridCol>
              </a:tblGrid>
              <a:tr h="461871">
                <a:tc rowSpan="2">
                  <a:txBody>
                    <a:bodyPr/>
                    <a:lstStyle/>
                    <a:p>
                      <a:pPr algn="ctr" rtl="0" fontAlgn="ctr"/>
                      <a:r>
                        <a:rPr lang="es-CO" sz="1200" b="1" u="none" strike="noStrike" dirty="0">
                          <a:solidFill>
                            <a:srgbClr val="203864"/>
                          </a:solidFill>
                          <a:effectLst/>
                        </a:rPr>
                        <a:t>LOCALIDAD</a:t>
                      </a:r>
                      <a:endParaRPr lang="es-CO" sz="1200" b="1" i="0" u="none" strike="noStrike" dirty="0">
                        <a:solidFill>
                          <a:srgbClr val="203864"/>
                        </a:solidFill>
                        <a:effectLst/>
                        <a:latin typeface="Calibri" panose="020F0502020204030204" pitchFamily="34" charset="0"/>
                      </a:endParaRPr>
                    </a:p>
                  </a:txBody>
                  <a:tcPr marL="7408" marR="7408" marT="7408" marB="0" anchor="ctr"/>
                </a:tc>
                <a:tc gridSpan="5">
                  <a:txBody>
                    <a:bodyPr/>
                    <a:lstStyle/>
                    <a:p>
                      <a:pPr algn="ctr" rtl="0" fontAlgn="b"/>
                      <a:r>
                        <a:rPr lang="es-MX" sz="1200" b="1" u="none" strike="noStrike" dirty="0">
                          <a:solidFill>
                            <a:srgbClr val="203864"/>
                          </a:solidFill>
                          <a:effectLst/>
                        </a:rPr>
                        <a:t>VERIFICACIÓN INTERVENTORÍA GESTIÓN SOCIAL  </a:t>
                      </a:r>
                    </a:p>
                    <a:p>
                      <a:pPr algn="ctr" rtl="0" fontAlgn="b"/>
                      <a:r>
                        <a:rPr lang="es-MX" sz="1200" b="1" u="none" strike="noStrike" dirty="0">
                          <a:solidFill>
                            <a:srgbClr val="203864"/>
                          </a:solidFill>
                          <a:effectLst/>
                        </a:rPr>
                        <a:t>ÁREA URBANA Y RURAL</a:t>
                      </a:r>
                      <a:endParaRPr lang="es-MX" sz="1200" b="1" i="0" u="none" strike="noStrike" dirty="0">
                        <a:solidFill>
                          <a:srgbClr val="203864"/>
                        </a:solidFill>
                        <a:effectLst/>
                        <a:latin typeface="Calibri" panose="020F0502020204030204" pitchFamily="34" charset="0"/>
                      </a:endParaRPr>
                    </a:p>
                  </a:txBody>
                  <a:tcPr marL="7408" marR="7408" marT="7408" marB="0" anchor="b"/>
                </a:tc>
                <a:tc hMerge="1">
                  <a:txBody>
                    <a:bodyPr/>
                    <a:lstStyle/>
                    <a:p>
                      <a:pPr algn="ctr" rtl="0" fontAlgn="b"/>
                      <a:endParaRPr lang="es-MX" sz="1200" b="1" i="0" u="none" strike="noStrike" dirty="0">
                        <a:solidFill>
                          <a:srgbClr val="203864"/>
                        </a:solidFill>
                        <a:effectLst/>
                        <a:latin typeface="Calibri" panose="020F0502020204030204" pitchFamily="34" charset="0"/>
                      </a:endParaRPr>
                    </a:p>
                  </a:txBody>
                  <a:tcPr marL="7408" marR="7408" marT="7408" marB="0" anchor="b"/>
                </a:tc>
                <a:tc hMerge="1">
                  <a:txBody>
                    <a:bodyPr/>
                    <a:lstStyle/>
                    <a:p>
                      <a:endParaRPr lang="es-CO"/>
                    </a:p>
                  </a:txBody>
                  <a:tcPr/>
                </a:tc>
                <a:tc hMerge="1">
                  <a:txBody>
                    <a:bodyPr/>
                    <a:lstStyle/>
                    <a:p>
                      <a:endParaRPr lang="es-CO"/>
                    </a:p>
                  </a:txBody>
                  <a:tcPr/>
                </a:tc>
                <a:tc hMerge="1">
                  <a:txBody>
                    <a:bodyPr/>
                    <a:lstStyle/>
                    <a:p>
                      <a:pPr algn="ctr" rtl="0" fontAlgn="b"/>
                      <a:endParaRPr lang="es-MX" sz="1200" b="1" i="0" u="none" strike="noStrike" dirty="0">
                        <a:solidFill>
                          <a:srgbClr val="203864"/>
                        </a:solidFill>
                        <a:effectLst/>
                        <a:latin typeface="Calibri" panose="020F0502020204030204" pitchFamily="34" charset="0"/>
                      </a:endParaRPr>
                    </a:p>
                  </a:txBody>
                  <a:tcPr marL="7408" marR="7408" marT="7408" marB="0" anchor="b"/>
                </a:tc>
                <a:extLst>
                  <a:ext uri="{0D108BD9-81ED-4DB2-BD59-A6C34878D82A}">
                    <a16:rowId xmlns:a16="http://schemas.microsoft.com/office/drawing/2014/main" val="228122846"/>
                  </a:ext>
                </a:extLst>
              </a:tr>
              <a:tr h="530464">
                <a:tc vMerge="1">
                  <a:txBody>
                    <a:bodyPr/>
                    <a:lstStyle/>
                    <a:p>
                      <a:endParaRPr lang="es-CO"/>
                    </a:p>
                  </a:txBody>
                  <a:tcPr/>
                </a:tc>
                <a:tc>
                  <a:txBody>
                    <a:bodyPr/>
                    <a:lstStyle/>
                    <a:p>
                      <a:pPr marL="0" algn="ctr" defTabSz="914400" rtl="0" eaLnBrk="1" fontAlgn="b" latinLnBrk="0" hangingPunct="1"/>
                      <a:r>
                        <a:rPr lang="es-CO" sz="1200" b="1" u="none" strike="noStrike" kern="1200" dirty="0">
                          <a:solidFill>
                            <a:schemeClr val="accent1">
                              <a:lumMod val="50000"/>
                            </a:schemeClr>
                          </a:solidFill>
                          <a:effectLst/>
                        </a:rPr>
                        <a:t>SEGUIMIENTO  </a:t>
                      </a:r>
                      <a:br>
                        <a:rPr lang="es-CO" sz="1200" b="1" u="none" strike="noStrike" kern="1200" dirty="0">
                          <a:solidFill>
                            <a:schemeClr val="accent1">
                              <a:lumMod val="50000"/>
                            </a:schemeClr>
                          </a:solidFill>
                          <a:effectLst/>
                        </a:rPr>
                      </a:br>
                      <a:r>
                        <a:rPr lang="es-CO" sz="1200" b="1" u="none" strike="noStrike" kern="1200" dirty="0">
                          <a:solidFill>
                            <a:schemeClr val="accent1">
                              <a:lumMod val="50000"/>
                            </a:schemeClr>
                          </a:solidFill>
                          <a:effectLst/>
                        </a:rPr>
                        <a:t>ENERO 2024</a:t>
                      </a:r>
                      <a:endParaRPr lang="es-CO" sz="1200" b="1" u="none" strike="noStrike" kern="1200" dirty="0">
                        <a:solidFill>
                          <a:schemeClr val="accent1">
                            <a:lumMod val="50000"/>
                          </a:schemeClr>
                        </a:solidFill>
                        <a:effectLst/>
                        <a:latin typeface="+mn-lt"/>
                        <a:ea typeface="+mn-ea"/>
                        <a:cs typeface="+mn-cs"/>
                      </a:endParaRPr>
                    </a:p>
                  </a:txBody>
                  <a:tcPr marL="7408" marR="7408" marT="7408"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CO" sz="1200" b="1" u="none" strike="noStrike" kern="1200" dirty="0">
                          <a:solidFill>
                            <a:schemeClr val="accent1">
                              <a:lumMod val="50000"/>
                            </a:schemeClr>
                          </a:solidFill>
                          <a:effectLst/>
                        </a:rPr>
                        <a:t>SEGUIMIENTO  </a:t>
                      </a:r>
                      <a:br>
                        <a:rPr lang="es-CO" sz="1200" b="1" u="none" strike="noStrike" kern="1200" dirty="0">
                          <a:solidFill>
                            <a:schemeClr val="accent1">
                              <a:lumMod val="50000"/>
                            </a:schemeClr>
                          </a:solidFill>
                          <a:effectLst/>
                        </a:rPr>
                      </a:br>
                      <a:r>
                        <a:rPr lang="es-CO" sz="1200" b="1" u="none" strike="noStrike" kern="1200" dirty="0">
                          <a:solidFill>
                            <a:schemeClr val="accent1">
                              <a:lumMod val="50000"/>
                            </a:schemeClr>
                          </a:solidFill>
                          <a:effectLst/>
                        </a:rPr>
                        <a:t>FEBRERO 2024</a:t>
                      </a:r>
                      <a:endParaRPr lang="es-CO" sz="1200" b="1" u="none" strike="noStrike" kern="1200" dirty="0">
                        <a:solidFill>
                          <a:schemeClr val="accent1">
                            <a:lumMod val="50000"/>
                          </a:schemeClr>
                        </a:solidFill>
                        <a:effectLst/>
                        <a:latin typeface="+mn-lt"/>
                        <a:ea typeface="+mn-ea"/>
                        <a:cs typeface="+mn-cs"/>
                      </a:endParaRPr>
                    </a:p>
                  </a:txBody>
                  <a:tcPr marL="7408" marR="7408" marT="7408"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CO" sz="1200" b="1" u="none" strike="noStrike" kern="1200" dirty="0">
                          <a:solidFill>
                            <a:schemeClr val="accent1">
                              <a:lumMod val="50000"/>
                            </a:schemeClr>
                          </a:solidFill>
                          <a:effectLst/>
                        </a:rPr>
                        <a:t>SEGUIMIENTO  </a:t>
                      </a:r>
                      <a:br>
                        <a:rPr lang="es-CO" sz="1200" b="1" u="none" strike="noStrike" kern="1200" dirty="0">
                          <a:solidFill>
                            <a:schemeClr val="accent1">
                              <a:lumMod val="50000"/>
                            </a:schemeClr>
                          </a:solidFill>
                          <a:effectLst/>
                        </a:rPr>
                      </a:br>
                      <a:r>
                        <a:rPr lang="es-CO" sz="1200" b="1" u="none" strike="noStrike" kern="1200" dirty="0">
                          <a:solidFill>
                            <a:schemeClr val="accent1">
                              <a:lumMod val="50000"/>
                            </a:schemeClr>
                          </a:solidFill>
                          <a:effectLst/>
                        </a:rPr>
                        <a:t>MARZO 2024</a:t>
                      </a:r>
                      <a:endParaRPr lang="es-CO" sz="1200" b="1" u="none" strike="noStrike" kern="1200" dirty="0">
                        <a:solidFill>
                          <a:schemeClr val="accent1">
                            <a:lumMod val="50000"/>
                          </a:schemeClr>
                        </a:solidFill>
                        <a:effectLst/>
                        <a:latin typeface="+mn-lt"/>
                        <a:ea typeface="+mn-ea"/>
                        <a:cs typeface="+mn-cs"/>
                      </a:endParaRPr>
                    </a:p>
                  </a:txBody>
                  <a:tcPr marL="7408" marR="7408" marT="7408"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CO" sz="1200" b="1" u="none" strike="noStrike" kern="1200" dirty="0">
                          <a:solidFill>
                            <a:schemeClr val="accent1">
                              <a:lumMod val="50000"/>
                            </a:schemeClr>
                          </a:solidFill>
                          <a:effectLst/>
                        </a:rPr>
                        <a:t>SEGUIMIENTO  </a:t>
                      </a:r>
                      <a:br>
                        <a:rPr lang="es-CO" sz="1200" b="1" u="none" strike="noStrike" kern="1200" dirty="0">
                          <a:solidFill>
                            <a:schemeClr val="accent1">
                              <a:lumMod val="50000"/>
                            </a:schemeClr>
                          </a:solidFill>
                          <a:effectLst/>
                        </a:rPr>
                      </a:br>
                      <a:r>
                        <a:rPr lang="es-CO" sz="1200" b="1" u="none" strike="noStrike" kern="1200" dirty="0">
                          <a:solidFill>
                            <a:schemeClr val="accent1">
                              <a:lumMod val="50000"/>
                            </a:schemeClr>
                          </a:solidFill>
                          <a:effectLst/>
                        </a:rPr>
                        <a:t>ABRIL 2024</a:t>
                      </a:r>
                      <a:endParaRPr lang="es-CO" sz="1200" b="1" u="none" strike="noStrike" kern="1200" dirty="0">
                        <a:solidFill>
                          <a:schemeClr val="accent1">
                            <a:lumMod val="50000"/>
                          </a:schemeClr>
                        </a:solidFill>
                        <a:effectLst/>
                        <a:latin typeface="+mn-lt"/>
                        <a:ea typeface="+mn-ea"/>
                        <a:cs typeface="+mn-cs"/>
                      </a:endParaRPr>
                    </a:p>
                  </a:txBody>
                  <a:tcPr marL="7408" marR="7408" marT="7408" marB="0" anchor="ctr"/>
                </a:tc>
                <a:tc>
                  <a:txBody>
                    <a:bodyPr/>
                    <a:lstStyle/>
                    <a:p>
                      <a:pPr marL="0" algn="ctr" defTabSz="914400" rtl="0" eaLnBrk="1" fontAlgn="b" latinLnBrk="0" hangingPunct="1"/>
                      <a:r>
                        <a:rPr lang="es-MX" sz="1200" b="1" u="none" strike="noStrike" kern="1200" dirty="0">
                          <a:solidFill>
                            <a:schemeClr val="accent1">
                              <a:lumMod val="50000"/>
                            </a:schemeClr>
                          </a:solidFill>
                          <a:effectLst/>
                          <a:latin typeface="+mn-lt"/>
                          <a:ea typeface="+mn-ea"/>
                          <a:cs typeface="+mn-cs"/>
                        </a:rPr>
                        <a:t>TOTAL 2024</a:t>
                      </a:r>
                      <a:endParaRPr lang="es-CO" sz="1200" b="1" u="none" strike="noStrike" kern="1200" dirty="0">
                        <a:solidFill>
                          <a:schemeClr val="accent1">
                            <a:lumMod val="50000"/>
                          </a:schemeClr>
                        </a:solidFill>
                        <a:effectLst/>
                        <a:latin typeface="+mn-lt"/>
                        <a:ea typeface="+mn-ea"/>
                        <a:cs typeface="+mn-cs"/>
                      </a:endParaRPr>
                    </a:p>
                  </a:txBody>
                  <a:tcPr marL="7408" marR="7408" marT="7408" marB="0" anchor="ctr"/>
                </a:tc>
                <a:extLst>
                  <a:ext uri="{0D108BD9-81ED-4DB2-BD59-A6C34878D82A}">
                    <a16:rowId xmlns:a16="http://schemas.microsoft.com/office/drawing/2014/main" val="1313698546"/>
                  </a:ext>
                </a:extLst>
              </a:tr>
              <a:tr h="206419">
                <a:tc>
                  <a:txBody>
                    <a:bodyPr/>
                    <a:lstStyle/>
                    <a:p>
                      <a:pPr algn="l" rtl="0" fontAlgn="b"/>
                      <a:r>
                        <a:rPr lang="es-CO" sz="1200" b="1" u="none" strike="noStrike" dirty="0">
                          <a:solidFill>
                            <a:srgbClr val="203864"/>
                          </a:solidFill>
                          <a:effectLst/>
                        </a:rPr>
                        <a:t>Antonio Nariño</a:t>
                      </a:r>
                      <a:endParaRPr lang="es-CO" sz="1200" b="1" i="0" u="none" strike="noStrike" dirty="0">
                        <a:solidFill>
                          <a:srgbClr val="203864"/>
                        </a:solidFill>
                        <a:effectLst/>
                        <a:latin typeface="Calibri" panose="020F0502020204030204" pitchFamily="34" charset="0"/>
                      </a:endParaRPr>
                    </a:p>
                  </a:txBody>
                  <a:tcPr marL="7408" marR="7408" marT="7408" marB="0" anchor="b"/>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18</a:t>
                      </a:r>
                    </a:p>
                  </a:txBody>
                  <a:tcPr marL="9525" marR="9525" marT="9525" marB="0" anchor="ctr"/>
                </a:tc>
                <a:extLst>
                  <a:ext uri="{0D108BD9-81ED-4DB2-BD59-A6C34878D82A}">
                    <a16:rowId xmlns:a16="http://schemas.microsoft.com/office/drawing/2014/main" val="2155324781"/>
                  </a:ext>
                </a:extLst>
              </a:tr>
              <a:tr h="174059">
                <a:tc>
                  <a:txBody>
                    <a:bodyPr/>
                    <a:lstStyle/>
                    <a:p>
                      <a:pPr algn="l" rtl="0" fontAlgn="b"/>
                      <a:r>
                        <a:rPr lang="es-CO" sz="1200" b="1" u="none" strike="noStrike" dirty="0">
                          <a:solidFill>
                            <a:srgbClr val="203864"/>
                          </a:solidFill>
                          <a:effectLst/>
                        </a:rPr>
                        <a:t>Barrios Unidos</a:t>
                      </a:r>
                      <a:endParaRPr lang="es-CO" sz="1200" b="1" i="0" u="none" strike="noStrike" dirty="0">
                        <a:solidFill>
                          <a:srgbClr val="203864"/>
                        </a:solidFill>
                        <a:effectLst/>
                        <a:latin typeface="Calibri" panose="020F0502020204030204" pitchFamily="34" charset="0"/>
                      </a:endParaRPr>
                    </a:p>
                  </a:txBody>
                  <a:tcPr marL="7408" marR="7408" marT="7408" marB="0" anchor="b"/>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21</a:t>
                      </a:r>
                    </a:p>
                  </a:txBody>
                  <a:tcPr marL="9525" marR="9525" marT="9525" marB="0" anchor="ctr"/>
                </a:tc>
                <a:extLst>
                  <a:ext uri="{0D108BD9-81ED-4DB2-BD59-A6C34878D82A}">
                    <a16:rowId xmlns:a16="http://schemas.microsoft.com/office/drawing/2014/main" val="254295939"/>
                  </a:ext>
                </a:extLst>
              </a:tr>
              <a:tr h="174059">
                <a:tc>
                  <a:txBody>
                    <a:bodyPr/>
                    <a:lstStyle/>
                    <a:p>
                      <a:pPr algn="l" rtl="0" fontAlgn="b"/>
                      <a:r>
                        <a:rPr lang="es-CO" sz="1200" b="1" u="none" strike="noStrike" dirty="0">
                          <a:solidFill>
                            <a:srgbClr val="203864"/>
                          </a:solidFill>
                          <a:effectLst/>
                        </a:rPr>
                        <a:t>Bosa</a:t>
                      </a:r>
                      <a:endParaRPr lang="es-CO" sz="1200" b="1" i="0" u="none" strike="noStrike" dirty="0">
                        <a:solidFill>
                          <a:srgbClr val="203864"/>
                        </a:solidFill>
                        <a:effectLst/>
                        <a:latin typeface="Calibri" panose="020F0502020204030204" pitchFamily="34" charset="0"/>
                      </a:endParaRPr>
                    </a:p>
                  </a:txBody>
                  <a:tcPr marL="7408" marR="7408" marT="7408" marB="0" anchor="b"/>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7</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17</a:t>
                      </a:r>
                    </a:p>
                  </a:txBody>
                  <a:tcPr marL="9525" marR="9525" marT="9525" marB="0" anchor="ctr"/>
                </a:tc>
                <a:extLst>
                  <a:ext uri="{0D108BD9-81ED-4DB2-BD59-A6C34878D82A}">
                    <a16:rowId xmlns:a16="http://schemas.microsoft.com/office/drawing/2014/main" val="3384566541"/>
                  </a:ext>
                </a:extLst>
              </a:tr>
              <a:tr h="174059">
                <a:tc>
                  <a:txBody>
                    <a:bodyPr/>
                    <a:lstStyle/>
                    <a:p>
                      <a:pPr algn="l" rtl="0" fontAlgn="b"/>
                      <a:r>
                        <a:rPr lang="es-CO" sz="1200" b="1" u="none" strike="noStrike" dirty="0">
                          <a:solidFill>
                            <a:srgbClr val="203864"/>
                          </a:solidFill>
                          <a:effectLst/>
                        </a:rPr>
                        <a:t>Candelaria </a:t>
                      </a:r>
                      <a:endParaRPr lang="es-CO" sz="1200" b="1" i="0" u="none" strike="noStrike" dirty="0">
                        <a:solidFill>
                          <a:srgbClr val="203864"/>
                        </a:solidFill>
                        <a:effectLst/>
                        <a:latin typeface="Calibri" panose="020F0502020204030204" pitchFamily="34" charset="0"/>
                      </a:endParaRPr>
                    </a:p>
                  </a:txBody>
                  <a:tcPr marL="7408" marR="7408" marT="7408" marB="0" anchor="b"/>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17</a:t>
                      </a:r>
                    </a:p>
                  </a:txBody>
                  <a:tcPr marL="9525" marR="9525" marT="9525" marB="0" anchor="ctr"/>
                </a:tc>
                <a:extLst>
                  <a:ext uri="{0D108BD9-81ED-4DB2-BD59-A6C34878D82A}">
                    <a16:rowId xmlns:a16="http://schemas.microsoft.com/office/drawing/2014/main" val="1891800920"/>
                  </a:ext>
                </a:extLst>
              </a:tr>
              <a:tr h="174059">
                <a:tc>
                  <a:txBody>
                    <a:bodyPr/>
                    <a:lstStyle/>
                    <a:p>
                      <a:pPr algn="l" rtl="0" fontAlgn="b"/>
                      <a:r>
                        <a:rPr lang="es-CO" sz="1200" b="1" u="none" strike="noStrike" dirty="0">
                          <a:solidFill>
                            <a:srgbClr val="203864"/>
                          </a:solidFill>
                          <a:effectLst/>
                        </a:rPr>
                        <a:t>Chapinero </a:t>
                      </a:r>
                      <a:endParaRPr lang="es-CO" sz="1200" b="1" i="0" u="none" strike="noStrike" dirty="0">
                        <a:solidFill>
                          <a:srgbClr val="203864"/>
                        </a:solidFill>
                        <a:effectLst/>
                        <a:latin typeface="Calibri" panose="020F0502020204030204" pitchFamily="34" charset="0"/>
                      </a:endParaRPr>
                    </a:p>
                  </a:txBody>
                  <a:tcPr marL="7408" marR="7408" marT="7408" marB="0" anchor="b"/>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12</a:t>
                      </a:r>
                    </a:p>
                  </a:txBody>
                  <a:tcPr marL="9525" marR="9525" marT="9525" marB="0" anchor="ctr"/>
                </a:tc>
                <a:tc>
                  <a:txBody>
                    <a:bodyPr/>
                    <a:lstStyle/>
                    <a:p>
                      <a:pPr marL="0" algn="ctr" defTabSz="914400" rtl="0" eaLnBrk="1" fontAlgn="b" latinLnBrk="0" hangingPunct="1"/>
                      <a:r>
                        <a:rPr lang="es-CO" sz="1200" b="1" i="0" u="none" strike="noStrike" kern="1200">
                          <a:solidFill>
                            <a:srgbClr val="203864"/>
                          </a:solidFill>
                          <a:effectLst/>
                          <a:latin typeface="Calibri" panose="020F0502020204030204" pitchFamily="34" charset="0"/>
                          <a:ea typeface="+mn-ea"/>
                          <a:cs typeface="+mn-cs"/>
                        </a:rPr>
                        <a:t>30</a:t>
                      </a:r>
                    </a:p>
                  </a:txBody>
                  <a:tcPr marL="9525" marR="9525" marT="9525" marB="0" anchor="ctr"/>
                </a:tc>
                <a:extLst>
                  <a:ext uri="{0D108BD9-81ED-4DB2-BD59-A6C34878D82A}">
                    <a16:rowId xmlns:a16="http://schemas.microsoft.com/office/drawing/2014/main" val="1743242307"/>
                  </a:ext>
                </a:extLst>
              </a:tr>
              <a:tr h="174059">
                <a:tc>
                  <a:txBody>
                    <a:bodyPr/>
                    <a:lstStyle/>
                    <a:p>
                      <a:pPr algn="l" rtl="0" fontAlgn="b"/>
                      <a:r>
                        <a:rPr lang="es-CO" sz="1200" b="1" u="none" strike="noStrike" dirty="0">
                          <a:solidFill>
                            <a:srgbClr val="203864"/>
                          </a:solidFill>
                          <a:effectLst/>
                        </a:rPr>
                        <a:t>Cuidad Bolívar</a:t>
                      </a:r>
                      <a:endParaRPr lang="es-CO" sz="1200" b="1" i="0" u="none" strike="noStrike" dirty="0">
                        <a:solidFill>
                          <a:srgbClr val="203864"/>
                        </a:solidFill>
                        <a:effectLst/>
                        <a:latin typeface="Calibri" panose="020F0502020204030204" pitchFamily="34" charset="0"/>
                      </a:endParaRPr>
                    </a:p>
                  </a:txBody>
                  <a:tcPr marL="7408" marR="7408" marT="7408" marB="0" anchor="b"/>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4</a:t>
                      </a:r>
                    </a:p>
                  </a:txBody>
                  <a:tcPr marL="9525" marR="9525" marT="9525" marB="0" anchor="ctr"/>
                </a:tc>
                <a:tc>
                  <a:txBody>
                    <a:bodyPr/>
                    <a:lstStyle/>
                    <a:p>
                      <a:pPr marL="0" algn="ctr" defTabSz="914400" rtl="0" eaLnBrk="1" fontAlgn="b" latinLnBrk="0" hangingPunct="1"/>
                      <a:r>
                        <a:rPr lang="es-CO" sz="1200" b="1" i="0" u="none" strike="noStrike" kern="1200">
                          <a:solidFill>
                            <a:srgbClr val="203864"/>
                          </a:solidFill>
                          <a:effectLst/>
                          <a:latin typeface="Calibri" panose="020F0502020204030204" pitchFamily="34" charset="0"/>
                          <a:ea typeface="+mn-ea"/>
                          <a:cs typeface="+mn-cs"/>
                        </a:rPr>
                        <a:t>20</a:t>
                      </a:r>
                    </a:p>
                  </a:txBody>
                  <a:tcPr marL="9525" marR="9525" marT="9525" marB="0" anchor="ctr"/>
                </a:tc>
                <a:extLst>
                  <a:ext uri="{0D108BD9-81ED-4DB2-BD59-A6C34878D82A}">
                    <a16:rowId xmlns:a16="http://schemas.microsoft.com/office/drawing/2014/main" val="915907325"/>
                  </a:ext>
                </a:extLst>
              </a:tr>
              <a:tr h="174059">
                <a:tc>
                  <a:txBody>
                    <a:bodyPr/>
                    <a:lstStyle/>
                    <a:p>
                      <a:pPr algn="l" rtl="0" fontAlgn="b"/>
                      <a:r>
                        <a:rPr lang="es-CO" sz="1200" b="1" u="none" strike="noStrike" dirty="0">
                          <a:solidFill>
                            <a:srgbClr val="203864"/>
                          </a:solidFill>
                          <a:effectLst/>
                        </a:rPr>
                        <a:t>Engativá</a:t>
                      </a:r>
                      <a:endParaRPr lang="es-CO" sz="1200" b="1" i="0" u="none" strike="noStrike" dirty="0">
                        <a:solidFill>
                          <a:srgbClr val="203864"/>
                        </a:solidFill>
                        <a:effectLst/>
                        <a:latin typeface="Calibri" panose="020F0502020204030204" pitchFamily="34" charset="0"/>
                      </a:endParaRPr>
                    </a:p>
                  </a:txBody>
                  <a:tcPr marL="7408" marR="7408" marT="7408" marB="0" anchor="b"/>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13</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8</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16</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43</a:t>
                      </a:r>
                    </a:p>
                  </a:txBody>
                  <a:tcPr marL="9525" marR="9525" marT="9525" marB="0" anchor="ctr"/>
                </a:tc>
                <a:extLst>
                  <a:ext uri="{0D108BD9-81ED-4DB2-BD59-A6C34878D82A}">
                    <a16:rowId xmlns:a16="http://schemas.microsoft.com/office/drawing/2014/main" val="788904728"/>
                  </a:ext>
                </a:extLst>
              </a:tr>
              <a:tr h="174059">
                <a:tc>
                  <a:txBody>
                    <a:bodyPr/>
                    <a:lstStyle/>
                    <a:p>
                      <a:pPr algn="l" rtl="0" fontAlgn="b"/>
                      <a:r>
                        <a:rPr lang="es-CO" sz="1200" b="1" u="none" strike="noStrike" dirty="0">
                          <a:solidFill>
                            <a:srgbClr val="203864"/>
                          </a:solidFill>
                          <a:effectLst/>
                        </a:rPr>
                        <a:t>Fontibón</a:t>
                      </a:r>
                      <a:endParaRPr lang="es-CO" sz="1200" b="1" i="0" u="none" strike="noStrike" dirty="0">
                        <a:solidFill>
                          <a:srgbClr val="203864"/>
                        </a:solidFill>
                        <a:effectLst/>
                        <a:latin typeface="Calibri" panose="020F0502020204030204" pitchFamily="34" charset="0"/>
                      </a:endParaRPr>
                    </a:p>
                  </a:txBody>
                  <a:tcPr marL="7408" marR="7408" marT="7408" marB="0" anchor="b"/>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5</a:t>
                      </a:r>
                    </a:p>
                  </a:txBody>
                  <a:tcPr marL="9525" marR="9525" marT="9525" marB="0" anchor="ctr"/>
                </a:tc>
                <a:tc>
                  <a:txBody>
                    <a:bodyPr/>
                    <a:lstStyle/>
                    <a:p>
                      <a:pPr marL="0" algn="ctr" defTabSz="914400" rtl="0" eaLnBrk="1" fontAlgn="b" latinLnBrk="0" hangingPunct="1"/>
                      <a:r>
                        <a:rPr lang="es-CO" sz="1200" b="1" i="0" u="none" strike="noStrike" kern="1200">
                          <a:solidFill>
                            <a:srgbClr val="203864"/>
                          </a:solidFill>
                          <a:effectLst/>
                          <a:latin typeface="Calibri" panose="020F0502020204030204" pitchFamily="34" charset="0"/>
                          <a:ea typeface="+mn-ea"/>
                          <a:cs typeface="+mn-cs"/>
                        </a:rPr>
                        <a:t>17</a:t>
                      </a:r>
                    </a:p>
                  </a:txBody>
                  <a:tcPr marL="9525" marR="9525" marT="9525" marB="0" anchor="ctr"/>
                </a:tc>
                <a:extLst>
                  <a:ext uri="{0D108BD9-81ED-4DB2-BD59-A6C34878D82A}">
                    <a16:rowId xmlns:a16="http://schemas.microsoft.com/office/drawing/2014/main" val="1454734425"/>
                  </a:ext>
                </a:extLst>
              </a:tr>
              <a:tr h="174059">
                <a:tc>
                  <a:txBody>
                    <a:bodyPr/>
                    <a:lstStyle/>
                    <a:p>
                      <a:pPr algn="l" rtl="0" fontAlgn="b"/>
                      <a:r>
                        <a:rPr lang="es-CO" sz="1200" b="1" u="none" strike="noStrike" dirty="0">
                          <a:solidFill>
                            <a:srgbClr val="203864"/>
                          </a:solidFill>
                          <a:effectLst/>
                        </a:rPr>
                        <a:t>Kennedy</a:t>
                      </a:r>
                      <a:endParaRPr lang="es-CO" sz="1200" b="1" i="0" u="none" strike="noStrike" dirty="0">
                        <a:solidFill>
                          <a:srgbClr val="203864"/>
                        </a:solidFill>
                        <a:effectLst/>
                        <a:latin typeface="Calibri" panose="020F0502020204030204" pitchFamily="34" charset="0"/>
                      </a:endParaRPr>
                    </a:p>
                  </a:txBody>
                  <a:tcPr marL="7408" marR="7408" marT="7408" marB="0" anchor="b"/>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7</a:t>
                      </a:r>
                    </a:p>
                  </a:txBody>
                  <a:tcPr marL="9525" marR="9525" marT="9525" marB="0" anchor="ctr"/>
                </a:tc>
                <a:tc>
                  <a:txBody>
                    <a:bodyPr/>
                    <a:lstStyle/>
                    <a:p>
                      <a:pPr marL="0" algn="ctr" defTabSz="914400" rtl="0" eaLnBrk="1" fontAlgn="b" latinLnBrk="0" hangingPunct="1"/>
                      <a:r>
                        <a:rPr lang="es-CO" sz="1200" b="1" i="0" u="none" strike="noStrike" kern="1200">
                          <a:solidFill>
                            <a:srgbClr val="203864"/>
                          </a:solidFill>
                          <a:effectLst/>
                          <a:latin typeface="Calibri" panose="020F0502020204030204" pitchFamily="34" charset="0"/>
                          <a:ea typeface="+mn-ea"/>
                          <a:cs typeface="+mn-cs"/>
                        </a:rPr>
                        <a:t>20</a:t>
                      </a:r>
                    </a:p>
                  </a:txBody>
                  <a:tcPr marL="9525" marR="9525" marT="9525" marB="0" anchor="ctr"/>
                </a:tc>
                <a:extLst>
                  <a:ext uri="{0D108BD9-81ED-4DB2-BD59-A6C34878D82A}">
                    <a16:rowId xmlns:a16="http://schemas.microsoft.com/office/drawing/2014/main" val="2373474650"/>
                  </a:ext>
                </a:extLst>
              </a:tr>
              <a:tr h="174059">
                <a:tc>
                  <a:txBody>
                    <a:bodyPr/>
                    <a:lstStyle/>
                    <a:p>
                      <a:pPr algn="l" rtl="0" fontAlgn="b"/>
                      <a:r>
                        <a:rPr lang="es-CO" sz="1200" b="1" u="none" strike="noStrike" dirty="0">
                          <a:solidFill>
                            <a:srgbClr val="203864"/>
                          </a:solidFill>
                          <a:effectLst/>
                        </a:rPr>
                        <a:t>Los Mártires</a:t>
                      </a:r>
                      <a:endParaRPr lang="es-CO" sz="1200" b="1" i="0" u="none" strike="noStrike" dirty="0">
                        <a:solidFill>
                          <a:srgbClr val="203864"/>
                        </a:solidFill>
                        <a:effectLst/>
                        <a:latin typeface="Calibri" panose="020F0502020204030204" pitchFamily="34" charset="0"/>
                      </a:endParaRPr>
                    </a:p>
                  </a:txBody>
                  <a:tcPr marL="7408" marR="7408" marT="7408" marB="0" anchor="b"/>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8</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23</a:t>
                      </a:r>
                    </a:p>
                  </a:txBody>
                  <a:tcPr marL="9525" marR="9525" marT="9525" marB="0" anchor="ctr"/>
                </a:tc>
                <a:extLst>
                  <a:ext uri="{0D108BD9-81ED-4DB2-BD59-A6C34878D82A}">
                    <a16:rowId xmlns:a16="http://schemas.microsoft.com/office/drawing/2014/main" val="309877097"/>
                  </a:ext>
                </a:extLst>
              </a:tr>
              <a:tr h="191079">
                <a:tc>
                  <a:txBody>
                    <a:bodyPr/>
                    <a:lstStyle/>
                    <a:p>
                      <a:pPr algn="l" rtl="0" fontAlgn="b"/>
                      <a:r>
                        <a:rPr lang="es-CO" sz="1200" b="1" u="none" strike="noStrike" dirty="0">
                          <a:solidFill>
                            <a:srgbClr val="203864"/>
                          </a:solidFill>
                          <a:effectLst/>
                        </a:rPr>
                        <a:t>Puente Aranda</a:t>
                      </a:r>
                      <a:endParaRPr lang="es-CO" sz="1200" b="1" i="0" u="none" strike="noStrike" dirty="0">
                        <a:solidFill>
                          <a:srgbClr val="203864"/>
                        </a:solidFill>
                        <a:effectLst/>
                        <a:latin typeface="Calibri" panose="020F0502020204030204" pitchFamily="34" charset="0"/>
                      </a:endParaRPr>
                    </a:p>
                  </a:txBody>
                  <a:tcPr marL="7408" marR="7408" marT="7408" marB="0" anchor="b"/>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8</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23</a:t>
                      </a:r>
                    </a:p>
                  </a:txBody>
                  <a:tcPr marL="9525" marR="9525" marT="9525" marB="0" anchor="ctr"/>
                </a:tc>
                <a:extLst>
                  <a:ext uri="{0D108BD9-81ED-4DB2-BD59-A6C34878D82A}">
                    <a16:rowId xmlns:a16="http://schemas.microsoft.com/office/drawing/2014/main" val="267618544"/>
                  </a:ext>
                </a:extLst>
              </a:tr>
              <a:tr h="174059">
                <a:tc>
                  <a:txBody>
                    <a:bodyPr/>
                    <a:lstStyle/>
                    <a:p>
                      <a:pPr algn="l" rtl="0" fontAlgn="b"/>
                      <a:r>
                        <a:rPr lang="es-CO" sz="1200" b="1" u="none" strike="noStrike" dirty="0">
                          <a:solidFill>
                            <a:srgbClr val="203864"/>
                          </a:solidFill>
                          <a:effectLst/>
                        </a:rPr>
                        <a:t>Rafael Uribe </a:t>
                      </a:r>
                      <a:endParaRPr lang="es-CO" sz="1200" b="1" i="0" u="none" strike="noStrike" dirty="0">
                        <a:solidFill>
                          <a:srgbClr val="203864"/>
                        </a:solidFill>
                        <a:effectLst/>
                        <a:latin typeface="Calibri" panose="020F0502020204030204" pitchFamily="34" charset="0"/>
                      </a:endParaRPr>
                    </a:p>
                  </a:txBody>
                  <a:tcPr marL="7408" marR="7408" marT="7408" marB="0" anchor="b"/>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13</a:t>
                      </a:r>
                    </a:p>
                  </a:txBody>
                  <a:tcPr marL="9525" marR="9525" marT="9525" marB="0" anchor="ctr"/>
                </a:tc>
                <a:extLst>
                  <a:ext uri="{0D108BD9-81ED-4DB2-BD59-A6C34878D82A}">
                    <a16:rowId xmlns:a16="http://schemas.microsoft.com/office/drawing/2014/main" val="2971998991"/>
                  </a:ext>
                </a:extLst>
              </a:tr>
              <a:tr h="214941">
                <a:tc>
                  <a:txBody>
                    <a:bodyPr/>
                    <a:lstStyle/>
                    <a:p>
                      <a:pPr algn="l" rtl="0" fontAlgn="b"/>
                      <a:r>
                        <a:rPr lang="es-CO" sz="1200" b="1" u="none" strike="noStrike" dirty="0">
                          <a:solidFill>
                            <a:srgbClr val="203864"/>
                          </a:solidFill>
                          <a:effectLst/>
                        </a:rPr>
                        <a:t>San Cristóbal </a:t>
                      </a:r>
                      <a:endParaRPr lang="es-CO" sz="1200" b="1" i="0" u="none" strike="noStrike" dirty="0">
                        <a:solidFill>
                          <a:srgbClr val="203864"/>
                        </a:solidFill>
                        <a:effectLst/>
                        <a:latin typeface="Calibri" panose="020F0502020204030204" pitchFamily="34" charset="0"/>
                      </a:endParaRPr>
                    </a:p>
                  </a:txBody>
                  <a:tcPr marL="7408" marR="7408" marT="7408" marB="0" anchor="b"/>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3</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12</a:t>
                      </a:r>
                    </a:p>
                  </a:txBody>
                  <a:tcPr marL="9525" marR="9525" marT="9525" marB="0" anchor="ctr"/>
                </a:tc>
                <a:extLst>
                  <a:ext uri="{0D108BD9-81ED-4DB2-BD59-A6C34878D82A}">
                    <a16:rowId xmlns:a16="http://schemas.microsoft.com/office/drawing/2014/main" val="2431152030"/>
                  </a:ext>
                </a:extLst>
              </a:tr>
              <a:tr h="174059">
                <a:tc>
                  <a:txBody>
                    <a:bodyPr/>
                    <a:lstStyle/>
                    <a:p>
                      <a:pPr algn="l" rtl="0" fontAlgn="b"/>
                      <a:r>
                        <a:rPr lang="es-CO" sz="1200" b="1" u="none" strike="noStrike" dirty="0">
                          <a:solidFill>
                            <a:srgbClr val="203864"/>
                          </a:solidFill>
                          <a:effectLst/>
                        </a:rPr>
                        <a:t>Santa Fe </a:t>
                      </a:r>
                      <a:endParaRPr lang="es-CO" sz="1200" b="1" i="0" u="none" strike="noStrike" dirty="0">
                        <a:solidFill>
                          <a:srgbClr val="203864"/>
                        </a:solidFill>
                        <a:effectLst/>
                        <a:latin typeface="Calibri" panose="020F0502020204030204" pitchFamily="34" charset="0"/>
                      </a:endParaRPr>
                    </a:p>
                  </a:txBody>
                  <a:tcPr marL="7408" marR="7408" marT="7408" marB="0" anchor="b"/>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6</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11</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23</a:t>
                      </a:r>
                    </a:p>
                  </a:txBody>
                  <a:tcPr marL="9525" marR="9525" marT="9525" marB="0" anchor="ctr"/>
                </a:tc>
                <a:extLst>
                  <a:ext uri="{0D108BD9-81ED-4DB2-BD59-A6C34878D82A}">
                    <a16:rowId xmlns:a16="http://schemas.microsoft.com/office/drawing/2014/main" val="823249952"/>
                  </a:ext>
                </a:extLst>
              </a:tr>
              <a:tr h="174059">
                <a:tc>
                  <a:txBody>
                    <a:bodyPr/>
                    <a:lstStyle/>
                    <a:p>
                      <a:pPr algn="l" rtl="0" fontAlgn="b"/>
                      <a:r>
                        <a:rPr lang="es-CO" sz="1200" b="1" u="none" strike="noStrike" dirty="0">
                          <a:solidFill>
                            <a:srgbClr val="203864"/>
                          </a:solidFill>
                          <a:effectLst/>
                        </a:rPr>
                        <a:t>Suba</a:t>
                      </a:r>
                      <a:endParaRPr lang="es-CO" sz="1200" b="1" i="0" u="none" strike="noStrike" dirty="0">
                        <a:solidFill>
                          <a:srgbClr val="203864"/>
                        </a:solidFill>
                        <a:effectLst/>
                        <a:latin typeface="Calibri" panose="020F0502020204030204" pitchFamily="34" charset="0"/>
                      </a:endParaRPr>
                    </a:p>
                  </a:txBody>
                  <a:tcPr marL="7408" marR="7408" marT="7408" marB="0" anchor="b"/>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12</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38</a:t>
                      </a:r>
                    </a:p>
                  </a:txBody>
                  <a:tcPr marL="9525" marR="9525" marT="9525" marB="0" anchor="ctr"/>
                </a:tc>
                <a:extLst>
                  <a:ext uri="{0D108BD9-81ED-4DB2-BD59-A6C34878D82A}">
                    <a16:rowId xmlns:a16="http://schemas.microsoft.com/office/drawing/2014/main" val="3619413915"/>
                  </a:ext>
                </a:extLst>
              </a:tr>
              <a:tr h="174059">
                <a:tc>
                  <a:txBody>
                    <a:bodyPr/>
                    <a:lstStyle/>
                    <a:p>
                      <a:pPr algn="l" rtl="0" fontAlgn="b"/>
                      <a:r>
                        <a:rPr lang="es-CO" sz="1200" b="1" u="none" strike="noStrike" dirty="0">
                          <a:solidFill>
                            <a:srgbClr val="203864"/>
                          </a:solidFill>
                          <a:effectLst/>
                        </a:rPr>
                        <a:t>Sumapaz</a:t>
                      </a:r>
                      <a:endParaRPr lang="es-CO" sz="1200" b="1" i="0" u="none" strike="noStrike" dirty="0">
                        <a:solidFill>
                          <a:srgbClr val="203864"/>
                        </a:solidFill>
                        <a:effectLst/>
                        <a:latin typeface="Calibri" panose="020F0502020204030204" pitchFamily="34" charset="0"/>
                      </a:endParaRPr>
                    </a:p>
                  </a:txBody>
                  <a:tcPr marL="7408" marR="7408" marT="7408" marB="0" anchor="b"/>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1</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1</a:t>
                      </a:r>
                    </a:p>
                  </a:txBody>
                  <a:tcPr marL="9525" marR="9525" marT="9525" marB="0" anchor="ctr"/>
                </a:tc>
                <a:extLst>
                  <a:ext uri="{0D108BD9-81ED-4DB2-BD59-A6C34878D82A}">
                    <a16:rowId xmlns:a16="http://schemas.microsoft.com/office/drawing/2014/main" val="1300154610"/>
                  </a:ext>
                </a:extLst>
              </a:tr>
              <a:tr h="174059">
                <a:tc>
                  <a:txBody>
                    <a:bodyPr/>
                    <a:lstStyle/>
                    <a:p>
                      <a:pPr algn="l" rtl="0" fontAlgn="b"/>
                      <a:r>
                        <a:rPr lang="es-CO" sz="1200" b="1" u="none" strike="noStrike" dirty="0">
                          <a:solidFill>
                            <a:srgbClr val="203864"/>
                          </a:solidFill>
                          <a:effectLst/>
                        </a:rPr>
                        <a:t>Teusaquillo</a:t>
                      </a:r>
                      <a:endParaRPr lang="es-CO" sz="1200" b="1" i="0" u="none" strike="noStrike" dirty="0">
                        <a:solidFill>
                          <a:srgbClr val="203864"/>
                        </a:solidFill>
                        <a:effectLst/>
                        <a:latin typeface="Calibri" panose="020F0502020204030204" pitchFamily="34" charset="0"/>
                      </a:endParaRPr>
                    </a:p>
                  </a:txBody>
                  <a:tcPr marL="7408" marR="7408" marT="7408" marB="0" anchor="b"/>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9</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18</a:t>
                      </a:r>
                    </a:p>
                  </a:txBody>
                  <a:tcPr marL="9525" marR="9525" marT="9525" marB="0" anchor="ctr"/>
                </a:tc>
                <a:extLst>
                  <a:ext uri="{0D108BD9-81ED-4DB2-BD59-A6C34878D82A}">
                    <a16:rowId xmlns:a16="http://schemas.microsoft.com/office/drawing/2014/main" val="246147235"/>
                  </a:ext>
                </a:extLst>
              </a:tr>
              <a:tr h="174059">
                <a:tc>
                  <a:txBody>
                    <a:bodyPr/>
                    <a:lstStyle/>
                    <a:p>
                      <a:pPr algn="l" rtl="0" fontAlgn="b"/>
                      <a:r>
                        <a:rPr lang="es-CO" sz="1200" b="1" u="none" strike="noStrike" dirty="0">
                          <a:solidFill>
                            <a:srgbClr val="203864"/>
                          </a:solidFill>
                          <a:effectLst/>
                        </a:rPr>
                        <a:t>Tunjuelito </a:t>
                      </a:r>
                      <a:endParaRPr lang="es-CO" sz="1200" b="1" i="0" u="none" strike="noStrike" dirty="0">
                        <a:solidFill>
                          <a:srgbClr val="203864"/>
                        </a:solidFill>
                        <a:effectLst/>
                        <a:latin typeface="Calibri" panose="020F0502020204030204" pitchFamily="34" charset="0"/>
                      </a:endParaRPr>
                    </a:p>
                  </a:txBody>
                  <a:tcPr marL="7408" marR="7408" marT="7408" marB="0" anchor="b"/>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18</a:t>
                      </a:r>
                    </a:p>
                  </a:txBody>
                  <a:tcPr marL="9525" marR="9525" marT="9525" marB="0" anchor="ctr"/>
                </a:tc>
                <a:extLst>
                  <a:ext uri="{0D108BD9-81ED-4DB2-BD59-A6C34878D82A}">
                    <a16:rowId xmlns:a16="http://schemas.microsoft.com/office/drawing/2014/main" val="1948130884"/>
                  </a:ext>
                </a:extLst>
              </a:tr>
              <a:tr h="172451">
                <a:tc>
                  <a:txBody>
                    <a:bodyPr/>
                    <a:lstStyle/>
                    <a:p>
                      <a:pPr algn="l" rtl="0" fontAlgn="b"/>
                      <a:r>
                        <a:rPr lang="es-CO" sz="1200" b="1" u="none" strike="noStrike" dirty="0">
                          <a:solidFill>
                            <a:srgbClr val="203864"/>
                          </a:solidFill>
                          <a:effectLst/>
                        </a:rPr>
                        <a:t>Usaquén </a:t>
                      </a:r>
                      <a:endParaRPr lang="es-CO" sz="1200" b="1" i="0" u="none" strike="noStrike" dirty="0">
                        <a:solidFill>
                          <a:srgbClr val="203864"/>
                        </a:solidFill>
                        <a:effectLst/>
                        <a:latin typeface="Calibri" panose="020F0502020204030204" pitchFamily="34" charset="0"/>
                      </a:endParaRPr>
                    </a:p>
                  </a:txBody>
                  <a:tcPr marL="7408" marR="7408" marT="7408" marB="0" anchor="b"/>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8</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7</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24</a:t>
                      </a:r>
                    </a:p>
                  </a:txBody>
                  <a:tcPr marL="9525" marR="9525" marT="9525" marB="0" anchor="ctr"/>
                </a:tc>
                <a:extLst>
                  <a:ext uri="{0D108BD9-81ED-4DB2-BD59-A6C34878D82A}">
                    <a16:rowId xmlns:a16="http://schemas.microsoft.com/office/drawing/2014/main" val="3597668811"/>
                  </a:ext>
                </a:extLst>
              </a:tr>
              <a:tr h="174059">
                <a:tc>
                  <a:txBody>
                    <a:bodyPr/>
                    <a:lstStyle/>
                    <a:p>
                      <a:pPr algn="l" rtl="0" fontAlgn="b"/>
                      <a:r>
                        <a:rPr lang="es-CO" sz="1200" b="1" u="none" strike="noStrike" dirty="0">
                          <a:solidFill>
                            <a:srgbClr val="203864"/>
                          </a:solidFill>
                          <a:effectLst/>
                        </a:rPr>
                        <a:t>Usme</a:t>
                      </a:r>
                      <a:endParaRPr lang="es-CO" sz="1200" b="1" i="0" u="none" strike="noStrike" dirty="0">
                        <a:solidFill>
                          <a:srgbClr val="203864"/>
                        </a:solidFill>
                        <a:effectLst/>
                        <a:latin typeface="Calibri" panose="020F0502020204030204" pitchFamily="34" charset="0"/>
                      </a:endParaRPr>
                    </a:p>
                  </a:txBody>
                  <a:tcPr marL="7408" marR="7408" marT="7408" marB="0" anchor="b"/>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7</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23</a:t>
                      </a:r>
                    </a:p>
                  </a:txBody>
                  <a:tcPr marL="9525" marR="9525" marT="9525" marB="0" anchor="ctr"/>
                </a:tc>
                <a:extLst>
                  <a:ext uri="{0D108BD9-81ED-4DB2-BD59-A6C34878D82A}">
                    <a16:rowId xmlns:a16="http://schemas.microsoft.com/office/drawing/2014/main" val="4024689169"/>
                  </a:ext>
                </a:extLst>
              </a:tr>
              <a:tr h="0">
                <a:tc>
                  <a:txBody>
                    <a:bodyPr/>
                    <a:lstStyle/>
                    <a:p>
                      <a:pPr algn="l" rtl="0" fontAlgn="b"/>
                      <a:r>
                        <a:rPr lang="es-CO" sz="1200" b="1" u="none" strike="noStrike" dirty="0">
                          <a:solidFill>
                            <a:srgbClr val="203864"/>
                          </a:solidFill>
                          <a:effectLst/>
                        </a:rPr>
                        <a:t>TOTAL</a:t>
                      </a:r>
                      <a:endParaRPr lang="es-CO" sz="1200" b="1" i="0" u="none" strike="noStrike" dirty="0">
                        <a:solidFill>
                          <a:srgbClr val="203864"/>
                        </a:solidFill>
                        <a:effectLst/>
                        <a:latin typeface="Calibri" panose="020F0502020204030204" pitchFamily="34" charset="0"/>
                      </a:endParaRPr>
                    </a:p>
                  </a:txBody>
                  <a:tcPr marL="7408" marR="7408" marT="7408" marB="0" anchor="b"/>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102</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100</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83</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134</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419</a:t>
                      </a:r>
                    </a:p>
                  </a:txBody>
                  <a:tcPr marL="9525" marR="9525" marT="9525" marB="0" anchor="ctr"/>
                </a:tc>
                <a:extLst>
                  <a:ext uri="{0D108BD9-81ED-4DB2-BD59-A6C34878D82A}">
                    <a16:rowId xmlns:a16="http://schemas.microsoft.com/office/drawing/2014/main" val="2996887752"/>
                  </a:ext>
                </a:extLst>
              </a:tr>
            </a:tbl>
          </a:graphicData>
        </a:graphic>
      </p:graphicFrame>
    </p:spTree>
    <p:extLst>
      <p:ext uri="{BB962C8B-B14F-4D97-AF65-F5344CB8AC3E}">
        <p14:creationId xmlns:p14="http://schemas.microsoft.com/office/powerpoint/2010/main" val="1051738445"/>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9" name="Conector recto 28">
            <a:extLst>
              <a:ext uri="{FF2B5EF4-FFF2-40B4-BE49-F238E27FC236}">
                <a16:creationId xmlns:a16="http://schemas.microsoft.com/office/drawing/2014/main" id="{E461885A-9441-4ADE-982B-DA9345520816}"/>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37" name="Imagen 36">
            <a:extLst>
              <a:ext uri="{FF2B5EF4-FFF2-40B4-BE49-F238E27FC236}">
                <a16:creationId xmlns:a16="http://schemas.microsoft.com/office/drawing/2014/main" id="{8CA5A062-9F83-4481-9751-6BD17B3F3018}"/>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758296" y="1312750"/>
            <a:ext cx="873808" cy="628391"/>
          </a:xfrm>
          <a:prstGeom prst="rect">
            <a:avLst/>
          </a:prstGeom>
        </p:spPr>
      </p:pic>
      <p:pic>
        <p:nvPicPr>
          <p:cNvPr id="38" name="Imagen 37">
            <a:extLst>
              <a:ext uri="{FF2B5EF4-FFF2-40B4-BE49-F238E27FC236}">
                <a16:creationId xmlns:a16="http://schemas.microsoft.com/office/drawing/2014/main" id="{6699C94C-AB3F-4DE9-87F3-B6FDCBB4F20B}"/>
              </a:ext>
            </a:extLst>
          </p:cNvPr>
          <p:cNvPicPr>
            <a:picLocks noChangeAspect="1"/>
          </p:cNvPicPr>
          <p:nvPr/>
        </p:nvPicPr>
        <p:blipFill rotWithShape="1">
          <a:blip r:embed="rId3" cstate="email">
            <a:extLst>
              <a:ext uri="{28A0092B-C50C-407E-A947-70E740481C1C}">
                <a14:useLocalDpi xmlns:a14="http://schemas.microsoft.com/office/drawing/2010/main"/>
              </a:ext>
            </a:extLst>
          </a:blip>
          <a:srcRect l="12658" t="17307" r="12911" b="19214"/>
          <a:stretch/>
        </p:blipFill>
        <p:spPr>
          <a:xfrm>
            <a:off x="2466243" y="1321774"/>
            <a:ext cx="1336349" cy="628391"/>
          </a:xfrm>
          <a:prstGeom prst="rect">
            <a:avLst/>
          </a:prstGeom>
        </p:spPr>
      </p:pic>
      <p:pic>
        <p:nvPicPr>
          <p:cNvPr id="40" name="Imagen 39">
            <a:extLst>
              <a:ext uri="{FF2B5EF4-FFF2-40B4-BE49-F238E27FC236}">
                <a16:creationId xmlns:a16="http://schemas.microsoft.com/office/drawing/2014/main" id="{72550A7E-5376-4DE4-BDB1-88C427DDD7B4}"/>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6237882" y="1416340"/>
            <a:ext cx="1320780" cy="280051"/>
          </a:xfrm>
          <a:prstGeom prst="rect">
            <a:avLst/>
          </a:prstGeom>
        </p:spPr>
      </p:pic>
      <p:pic>
        <p:nvPicPr>
          <p:cNvPr id="41" name="Imagen 40">
            <a:extLst>
              <a:ext uri="{FF2B5EF4-FFF2-40B4-BE49-F238E27FC236}">
                <a16:creationId xmlns:a16="http://schemas.microsoft.com/office/drawing/2014/main" id="{A86479F3-181D-4F05-AB7C-32E8E2BB7F74}"/>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8373431" y="1323301"/>
            <a:ext cx="1159775" cy="446651"/>
          </a:xfrm>
          <a:prstGeom prst="rect">
            <a:avLst/>
          </a:prstGeom>
        </p:spPr>
      </p:pic>
      <p:pic>
        <p:nvPicPr>
          <p:cNvPr id="47" name="Imagen 46">
            <a:extLst>
              <a:ext uri="{FF2B5EF4-FFF2-40B4-BE49-F238E27FC236}">
                <a16:creationId xmlns:a16="http://schemas.microsoft.com/office/drawing/2014/main" id="{9C6C6B1D-138C-4FE0-8F21-E52FA8DB077B}"/>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861384" y="186272"/>
            <a:ext cx="1233949" cy="863764"/>
          </a:xfrm>
          <a:prstGeom prst="rect">
            <a:avLst/>
          </a:prstGeom>
        </p:spPr>
      </p:pic>
      <p:sp>
        <p:nvSpPr>
          <p:cNvPr id="2" name="CuadroTexto 1">
            <a:extLst>
              <a:ext uri="{FF2B5EF4-FFF2-40B4-BE49-F238E27FC236}">
                <a16:creationId xmlns:a16="http://schemas.microsoft.com/office/drawing/2014/main" id="{2EAB69B5-FAE7-4453-84DE-26E4C74E32EC}"/>
              </a:ext>
            </a:extLst>
          </p:cNvPr>
          <p:cNvSpPr txBox="1"/>
          <p:nvPr/>
        </p:nvSpPr>
        <p:spPr>
          <a:xfrm>
            <a:off x="10149742" y="1276329"/>
            <a:ext cx="1714810" cy="646331"/>
          </a:xfrm>
          <a:prstGeom prst="rect">
            <a:avLst/>
          </a:prstGeom>
          <a:noFill/>
        </p:spPr>
        <p:txBody>
          <a:bodyPr wrap="square" rtlCol="0">
            <a:spAutoFit/>
          </a:bodyPr>
          <a:lstStyle/>
          <a:p>
            <a:r>
              <a:rPr lang="es-CO" sz="3600" b="1" kern="0" cap="small">
                <a:solidFill>
                  <a:schemeClr val="accent1">
                    <a:lumMod val="50000"/>
                  </a:schemeClr>
                </a:solidFill>
                <a:latin typeface="Candara" panose="020E0502030303020204" pitchFamily="34" charset="0"/>
              </a:rPr>
              <a:t>TOTAL</a:t>
            </a:r>
            <a:endParaRPr lang="es-CO"/>
          </a:p>
        </p:txBody>
      </p:sp>
      <p:sp>
        <p:nvSpPr>
          <p:cNvPr id="18" name="CuadroTexto 17">
            <a:extLst>
              <a:ext uri="{FF2B5EF4-FFF2-40B4-BE49-F238E27FC236}">
                <a16:creationId xmlns:a16="http://schemas.microsoft.com/office/drawing/2014/main" id="{12498162-9F2A-4873-9238-CBDDB2BBBB62}"/>
              </a:ext>
            </a:extLst>
          </p:cNvPr>
          <p:cNvSpPr txBox="1"/>
          <p:nvPr/>
        </p:nvSpPr>
        <p:spPr>
          <a:xfrm>
            <a:off x="2310063" y="21920"/>
            <a:ext cx="9881937" cy="923330"/>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gestión técnica operativa </a:t>
            </a:r>
          </a:p>
          <a:p>
            <a:pPr lvl="1"/>
            <a:r>
              <a:rPr lang="es-CO" sz="1600" b="0" dirty="0">
                <a:solidFill>
                  <a:srgbClr val="4472C4">
                    <a:lumMod val="50000"/>
                  </a:srgbClr>
                </a:solidFill>
              </a:rPr>
              <a:t>Histórico –  solicitudes Residuos Especiales/RCD 2018 a 2023</a:t>
            </a:r>
            <a:endParaRPr lang="es-CO" sz="1600" b="0" kern="0" dirty="0">
              <a:solidFill>
                <a:schemeClr val="accent1">
                  <a:lumMod val="50000"/>
                </a:schemeClr>
              </a:solidFill>
            </a:endParaRPr>
          </a:p>
        </p:txBody>
      </p:sp>
      <p:sp>
        <p:nvSpPr>
          <p:cNvPr id="19" name="CuadroTexto 18">
            <a:extLst>
              <a:ext uri="{FF2B5EF4-FFF2-40B4-BE49-F238E27FC236}">
                <a16:creationId xmlns:a16="http://schemas.microsoft.com/office/drawing/2014/main" id="{038D656D-80D8-4F74-A956-7C50C582F320}"/>
              </a:ext>
            </a:extLst>
          </p:cNvPr>
          <p:cNvSpPr txBox="1"/>
          <p:nvPr/>
        </p:nvSpPr>
        <p:spPr>
          <a:xfrm>
            <a:off x="97497" y="6384485"/>
            <a:ext cx="6038024" cy="369332"/>
          </a:xfrm>
          <a:prstGeom prst="rect">
            <a:avLst/>
          </a:prstGeom>
          <a:noFill/>
        </p:spPr>
        <p:txBody>
          <a:bodyPr wrap="square" rtlCol="0">
            <a:spAutoFit/>
          </a:bodyPr>
          <a:lstStyle/>
          <a:p>
            <a:r>
              <a:rPr lang="es-CO" sz="900" dirty="0">
                <a:solidFill>
                  <a:schemeClr val="accent1">
                    <a:lumMod val="50000"/>
                  </a:schemeClr>
                </a:solidFill>
              </a:rPr>
              <a:t>Fuente: Informe del Concesionario</a:t>
            </a:r>
          </a:p>
          <a:p>
            <a:r>
              <a:rPr lang="es-CO" sz="900" dirty="0">
                <a:solidFill>
                  <a:schemeClr val="accent1">
                    <a:lumMod val="50000"/>
                  </a:schemeClr>
                </a:solidFill>
              </a:rPr>
              <a:t>Periodo comprendido entre el 12 de febrero de 2018 y el </a:t>
            </a:r>
            <a:r>
              <a:rPr lang="es-MX" sz="900" dirty="0">
                <a:solidFill>
                  <a:schemeClr val="accent1">
                    <a:lumMod val="50000"/>
                  </a:schemeClr>
                </a:solidFill>
              </a:rPr>
              <a:t>31 de diciembre de 2023</a:t>
            </a:r>
            <a:r>
              <a:rPr lang="es-CO" sz="900" dirty="0">
                <a:solidFill>
                  <a:schemeClr val="accent1">
                    <a:lumMod val="50000"/>
                  </a:schemeClr>
                </a:solidFill>
              </a:rPr>
              <a:t>.</a:t>
            </a:r>
          </a:p>
        </p:txBody>
      </p:sp>
      <p:pic>
        <p:nvPicPr>
          <p:cNvPr id="25" name="Picture 2">
            <a:extLst>
              <a:ext uri="{FF2B5EF4-FFF2-40B4-BE49-F238E27FC236}">
                <a16:creationId xmlns:a16="http://schemas.microsoft.com/office/drawing/2014/main" id="{DB75ABD1-ABD1-4B73-B3BC-D73869C61B2D}"/>
              </a:ext>
            </a:extLst>
          </p:cNvPr>
          <p:cNvPicPr>
            <a:picLocks noChangeAspect="1" noChangeArrowheads="1"/>
          </p:cNvPicPr>
          <p:nvPr/>
        </p:nvPicPr>
        <p:blipFill rotWithShape="1">
          <a:blip r:embed="rId7" cstate="email">
            <a:extLst>
              <a:ext uri="{28A0092B-C50C-407E-A947-70E740481C1C}">
                <a14:useLocalDpi xmlns:a14="http://schemas.microsoft.com/office/drawing/2010/main"/>
              </a:ext>
            </a:extLst>
          </a:blip>
          <a:srcRect/>
          <a:stretch/>
        </p:blipFill>
        <p:spPr bwMode="auto">
          <a:xfrm>
            <a:off x="4617361" y="1543807"/>
            <a:ext cx="770813" cy="43694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6" name="Picture 2">
            <a:extLst>
              <a:ext uri="{FF2B5EF4-FFF2-40B4-BE49-F238E27FC236}">
                <a16:creationId xmlns:a16="http://schemas.microsoft.com/office/drawing/2014/main" id="{72B7452B-5D51-4883-A396-765CA50C4BF1}"/>
              </a:ext>
            </a:extLst>
          </p:cNvPr>
          <p:cNvPicPr>
            <a:picLocks noChangeAspect="1" noChangeArrowheads="1"/>
          </p:cNvPicPr>
          <p:nvPr/>
        </p:nvPicPr>
        <p:blipFill rotWithShape="1">
          <a:blip r:embed="rId8" cstate="email">
            <a:extLst>
              <a:ext uri="{28A0092B-C50C-407E-A947-70E740481C1C}">
                <a14:useLocalDpi xmlns:a14="http://schemas.microsoft.com/office/drawing/2010/main"/>
              </a:ext>
            </a:extLst>
          </a:blip>
          <a:srcRect/>
          <a:stretch/>
        </p:blipFill>
        <p:spPr bwMode="auto">
          <a:xfrm>
            <a:off x="4582423" y="1147365"/>
            <a:ext cx="840690" cy="47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3" name="Tabla 2">
            <a:extLst>
              <a:ext uri="{FF2B5EF4-FFF2-40B4-BE49-F238E27FC236}">
                <a16:creationId xmlns:a16="http://schemas.microsoft.com/office/drawing/2014/main" id="{D97D8DC7-A8AD-C001-7B6B-CF516B5ED01E}"/>
              </a:ext>
            </a:extLst>
          </p:cNvPr>
          <p:cNvGraphicFramePr>
            <a:graphicFrameLocks noGrp="1"/>
          </p:cNvGraphicFramePr>
          <p:nvPr>
            <p:extLst>
              <p:ext uri="{D42A27DB-BD31-4B8C-83A1-F6EECF244321}">
                <p14:modId xmlns:p14="http://schemas.microsoft.com/office/powerpoint/2010/main" val="3718067074"/>
              </p:ext>
            </p:extLst>
          </p:nvPr>
        </p:nvGraphicFramePr>
        <p:xfrm>
          <a:off x="267285" y="2169724"/>
          <a:ext cx="11777822" cy="4034543"/>
        </p:xfrm>
        <a:graphic>
          <a:graphicData uri="http://schemas.openxmlformats.org/drawingml/2006/table">
            <a:tbl>
              <a:tblPr/>
              <a:tblGrid>
                <a:gridCol w="668629">
                  <a:extLst>
                    <a:ext uri="{9D8B030D-6E8A-4147-A177-3AD203B41FA5}">
                      <a16:colId xmlns:a16="http://schemas.microsoft.com/office/drawing/2014/main" val="3851699182"/>
                    </a:ext>
                  </a:extLst>
                </a:gridCol>
                <a:gridCol w="400517">
                  <a:extLst>
                    <a:ext uri="{9D8B030D-6E8A-4147-A177-3AD203B41FA5}">
                      <a16:colId xmlns:a16="http://schemas.microsoft.com/office/drawing/2014/main" val="3520747780"/>
                    </a:ext>
                  </a:extLst>
                </a:gridCol>
                <a:gridCol w="304255">
                  <a:extLst>
                    <a:ext uri="{9D8B030D-6E8A-4147-A177-3AD203B41FA5}">
                      <a16:colId xmlns:a16="http://schemas.microsoft.com/office/drawing/2014/main" val="4048192375"/>
                    </a:ext>
                  </a:extLst>
                </a:gridCol>
                <a:gridCol w="427265">
                  <a:extLst>
                    <a:ext uri="{9D8B030D-6E8A-4147-A177-3AD203B41FA5}">
                      <a16:colId xmlns:a16="http://schemas.microsoft.com/office/drawing/2014/main" val="229869140"/>
                    </a:ext>
                  </a:extLst>
                </a:gridCol>
                <a:gridCol w="114867">
                  <a:extLst>
                    <a:ext uri="{9D8B030D-6E8A-4147-A177-3AD203B41FA5}">
                      <a16:colId xmlns:a16="http://schemas.microsoft.com/office/drawing/2014/main" val="3689598383"/>
                    </a:ext>
                  </a:extLst>
                </a:gridCol>
                <a:gridCol w="668629">
                  <a:extLst>
                    <a:ext uri="{9D8B030D-6E8A-4147-A177-3AD203B41FA5}">
                      <a16:colId xmlns:a16="http://schemas.microsoft.com/office/drawing/2014/main" val="512870011"/>
                    </a:ext>
                  </a:extLst>
                </a:gridCol>
                <a:gridCol w="424670">
                  <a:extLst>
                    <a:ext uri="{9D8B030D-6E8A-4147-A177-3AD203B41FA5}">
                      <a16:colId xmlns:a16="http://schemas.microsoft.com/office/drawing/2014/main" val="2244687505"/>
                    </a:ext>
                  </a:extLst>
                </a:gridCol>
                <a:gridCol w="424670">
                  <a:extLst>
                    <a:ext uri="{9D8B030D-6E8A-4147-A177-3AD203B41FA5}">
                      <a16:colId xmlns:a16="http://schemas.microsoft.com/office/drawing/2014/main" val="3684696052"/>
                    </a:ext>
                  </a:extLst>
                </a:gridCol>
                <a:gridCol w="424670">
                  <a:extLst>
                    <a:ext uri="{9D8B030D-6E8A-4147-A177-3AD203B41FA5}">
                      <a16:colId xmlns:a16="http://schemas.microsoft.com/office/drawing/2014/main" val="293211895"/>
                    </a:ext>
                  </a:extLst>
                </a:gridCol>
                <a:gridCol w="189746">
                  <a:extLst>
                    <a:ext uri="{9D8B030D-6E8A-4147-A177-3AD203B41FA5}">
                      <a16:colId xmlns:a16="http://schemas.microsoft.com/office/drawing/2014/main" val="1395591086"/>
                    </a:ext>
                  </a:extLst>
                </a:gridCol>
                <a:gridCol w="668629">
                  <a:extLst>
                    <a:ext uri="{9D8B030D-6E8A-4147-A177-3AD203B41FA5}">
                      <a16:colId xmlns:a16="http://schemas.microsoft.com/office/drawing/2014/main" val="3831177464"/>
                    </a:ext>
                  </a:extLst>
                </a:gridCol>
                <a:gridCol w="379492">
                  <a:extLst>
                    <a:ext uri="{9D8B030D-6E8A-4147-A177-3AD203B41FA5}">
                      <a16:colId xmlns:a16="http://schemas.microsoft.com/office/drawing/2014/main" val="3257839551"/>
                    </a:ext>
                  </a:extLst>
                </a:gridCol>
                <a:gridCol w="379492">
                  <a:extLst>
                    <a:ext uri="{9D8B030D-6E8A-4147-A177-3AD203B41FA5}">
                      <a16:colId xmlns:a16="http://schemas.microsoft.com/office/drawing/2014/main" val="2890564341"/>
                    </a:ext>
                  </a:extLst>
                </a:gridCol>
                <a:gridCol w="379492">
                  <a:extLst>
                    <a:ext uri="{9D8B030D-6E8A-4147-A177-3AD203B41FA5}">
                      <a16:colId xmlns:a16="http://schemas.microsoft.com/office/drawing/2014/main" val="2394586698"/>
                    </a:ext>
                  </a:extLst>
                </a:gridCol>
                <a:gridCol w="189746">
                  <a:extLst>
                    <a:ext uri="{9D8B030D-6E8A-4147-A177-3AD203B41FA5}">
                      <a16:colId xmlns:a16="http://schemas.microsoft.com/office/drawing/2014/main" val="2856775469"/>
                    </a:ext>
                  </a:extLst>
                </a:gridCol>
                <a:gridCol w="632487">
                  <a:extLst>
                    <a:ext uri="{9D8B030D-6E8A-4147-A177-3AD203B41FA5}">
                      <a16:colId xmlns:a16="http://schemas.microsoft.com/office/drawing/2014/main" val="3027433742"/>
                    </a:ext>
                  </a:extLst>
                </a:gridCol>
                <a:gridCol w="334316">
                  <a:extLst>
                    <a:ext uri="{9D8B030D-6E8A-4147-A177-3AD203B41FA5}">
                      <a16:colId xmlns:a16="http://schemas.microsoft.com/office/drawing/2014/main" val="2734448004"/>
                    </a:ext>
                  </a:extLst>
                </a:gridCol>
                <a:gridCol w="334316">
                  <a:extLst>
                    <a:ext uri="{9D8B030D-6E8A-4147-A177-3AD203B41FA5}">
                      <a16:colId xmlns:a16="http://schemas.microsoft.com/office/drawing/2014/main" val="1499626052"/>
                    </a:ext>
                  </a:extLst>
                </a:gridCol>
                <a:gridCol w="405412">
                  <a:extLst>
                    <a:ext uri="{9D8B030D-6E8A-4147-A177-3AD203B41FA5}">
                      <a16:colId xmlns:a16="http://schemas.microsoft.com/office/drawing/2014/main" val="4196137098"/>
                    </a:ext>
                  </a:extLst>
                </a:gridCol>
                <a:gridCol w="84767">
                  <a:extLst>
                    <a:ext uri="{9D8B030D-6E8A-4147-A177-3AD203B41FA5}">
                      <a16:colId xmlns:a16="http://schemas.microsoft.com/office/drawing/2014/main" val="3649435051"/>
                    </a:ext>
                  </a:extLst>
                </a:gridCol>
                <a:gridCol w="632487">
                  <a:extLst>
                    <a:ext uri="{9D8B030D-6E8A-4147-A177-3AD203B41FA5}">
                      <a16:colId xmlns:a16="http://schemas.microsoft.com/office/drawing/2014/main" val="769506728"/>
                    </a:ext>
                  </a:extLst>
                </a:gridCol>
                <a:gridCol w="352386">
                  <a:extLst>
                    <a:ext uri="{9D8B030D-6E8A-4147-A177-3AD203B41FA5}">
                      <a16:colId xmlns:a16="http://schemas.microsoft.com/office/drawing/2014/main" val="1287252149"/>
                    </a:ext>
                  </a:extLst>
                </a:gridCol>
                <a:gridCol w="343351">
                  <a:extLst>
                    <a:ext uri="{9D8B030D-6E8A-4147-A177-3AD203B41FA5}">
                      <a16:colId xmlns:a16="http://schemas.microsoft.com/office/drawing/2014/main" val="2385825042"/>
                    </a:ext>
                  </a:extLst>
                </a:gridCol>
                <a:gridCol w="387673">
                  <a:extLst>
                    <a:ext uri="{9D8B030D-6E8A-4147-A177-3AD203B41FA5}">
                      <a16:colId xmlns:a16="http://schemas.microsoft.com/office/drawing/2014/main" val="4078291819"/>
                    </a:ext>
                  </a:extLst>
                </a:gridCol>
                <a:gridCol w="111541">
                  <a:extLst>
                    <a:ext uri="{9D8B030D-6E8A-4147-A177-3AD203B41FA5}">
                      <a16:colId xmlns:a16="http://schemas.microsoft.com/office/drawing/2014/main" val="3621256274"/>
                    </a:ext>
                  </a:extLst>
                </a:gridCol>
                <a:gridCol w="758986">
                  <a:extLst>
                    <a:ext uri="{9D8B030D-6E8A-4147-A177-3AD203B41FA5}">
                      <a16:colId xmlns:a16="http://schemas.microsoft.com/office/drawing/2014/main" val="3653508288"/>
                    </a:ext>
                  </a:extLst>
                </a:gridCol>
                <a:gridCol w="451777">
                  <a:extLst>
                    <a:ext uri="{9D8B030D-6E8A-4147-A177-3AD203B41FA5}">
                      <a16:colId xmlns:a16="http://schemas.microsoft.com/office/drawing/2014/main" val="2930193525"/>
                    </a:ext>
                  </a:extLst>
                </a:gridCol>
                <a:gridCol w="451777">
                  <a:extLst>
                    <a:ext uri="{9D8B030D-6E8A-4147-A177-3AD203B41FA5}">
                      <a16:colId xmlns:a16="http://schemas.microsoft.com/office/drawing/2014/main" val="4150841759"/>
                    </a:ext>
                  </a:extLst>
                </a:gridCol>
                <a:gridCol w="451777">
                  <a:extLst>
                    <a:ext uri="{9D8B030D-6E8A-4147-A177-3AD203B41FA5}">
                      <a16:colId xmlns:a16="http://schemas.microsoft.com/office/drawing/2014/main" val="2313577465"/>
                    </a:ext>
                  </a:extLst>
                </a:gridCol>
              </a:tblGrid>
              <a:tr h="1060215">
                <a:tc>
                  <a:txBody>
                    <a:bodyPr/>
                    <a:lstStyle/>
                    <a:p>
                      <a:pPr algn="ctr" rtl="0" fontAlgn="ctr"/>
                      <a:r>
                        <a:rPr lang="es-CO" sz="105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002060"/>
                          </a:solidFill>
                          <a:effectLst/>
                          <a:latin typeface="Calibri" panose="020F0502020204030204" pitchFamily="34" charset="0"/>
                        </a:rPr>
                        <a:t>TONELADAS</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002060"/>
                          </a:solidFill>
                          <a:effectLst/>
                          <a:latin typeface="Calibri" panose="020F0502020204030204" pitchFamily="34" charset="0"/>
                        </a:rPr>
                        <a:t>VOLUMEN M3</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002060"/>
                          </a:solidFill>
                          <a:effectLst/>
                          <a:latin typeface="Calibri" panose="020F0502020204030204" pitchFamily="34" charset="0"/>
                        </a:rPr>
                        <a:t>SOLICITUDES ATENDIDAS</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002060"/>
                          </a:solidFill>
                          <a:effectLst/>
                          <a:latin typeface="Calibri" panose="020F0502020204030204" pitchFamily="34" charset="0"/>
                        </a:rPr>
                        <a:t>TONELADAS</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002060"/>
                          </a:solidFill>
                          <a:effectLst/>
                          <a:latin typeface="Calibri" panose="020F0502020204030204" pitchFamily="34" charset="0"/>
                        </a:rPr>
                        <a:t>VOLUMEN M3</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002060"/>
                          </a:solidFill>
                          <a:effectLst/>
                          <a:latin typeface="Calibri" panose="020F0502020204030204" pitchFamily="34" charset="0"/>
                        </a:rPr>
                        <a:t>SOLICITUDES ATENDIDAS</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002060"/>
                          </a:solidFill>
                          <a:effectLst/>
                          <a:latin typeface="Calibri" panose="020F0502020204030204" pitchFamily="34" charset="0"/>
                        </a:rPr>
                        <a:t>TONELADAS</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002060"/>
                          </a:solidFill>
                          <a:effectLst/>
                          <a:latin typeface="Calibri" panose="020F0502020204030204" pitchFamily="34" charset="0"/>
                        </a:rPr>
                        <a:t>VOLUMEN M3</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002060"/>
                          </a:solidFill>
                          <a:effectLst/>
                          <a:latin typeface="Calibri" panose="020F0502020204030204" pitchFamily="34" charset="0"/>
                        </a:rPr>
                        <a:t>SOLICITUDES ATENDIDAS</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002060"/>
                          </a:solidFill>
                          <a:effectLst/>
                          <a:latin typeface="Calibri" panose="020F0502020204030204" pitchFamily="34" charset="0"/>
                        </a:rPr>
                        <a:t>TONELADAS</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002060"/>
                          </a:solidFill>
                          <a:effectLst/>
                          <a:latin typeface="Calibri" panose="020F0502020204030204" pitchFamily="34" charset="0"/>
                        </a:rPr>
                        <a:t>VOLUMEN M3</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002060"/>
                          </a:solidFill>
                          <a:effectLst/>
                          <a:latin typeface="Calibri" panose="020F0502020204030204" pitchFamily="34" charset="0"/>
                        </a:rPr>
                        <a:t>SOLICITUDES ATENDIDAS</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002060"/>
                          </a:solidFill>
                          <a:effectLst/>
                          <a:latin typeface="Calibri" panose="020F0502020204030204" pitchFamily="34" charset="0"/>
                        </a:rPr>
                        <a:t>TONELADAS</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002060"/>
                          </a:solidFill>
                          <a:effectLst/>
                          <a:latin typeface="Calibri" panose="020F0502020204030204" pitchFamily="34" charset="0"/>
                        </a:rPr>
                        <a:t>VOLUMEN M3</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002060"/>
                          </a:solidFill>
                          <a:effectLst/>
                          <a:latin typeface="Calibri" panose="020F0502020204030204" pitchFamily="34" charset="0"/>
                        </a:rPr>
                        <a:t>SOLICITUDES ATENDIDAS</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002060"/>
                          </a:solidFill>
                          <a:effectLst/>
                          <a:latin typeface="Calibri" panose="020F0502020204030204" pitchFamily="34" charset="0"/>
                        </a:rPr>
                        <a:t>TONELADAS</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002060"/>
                          </a:solidFill>
                          <a:effectLst/>
                          <a:latin typeface="Calibri" panose="020F0502020204030204" pitchFamily="34" charset="0"/>
                        </a:rPr>
                        <a:t>VOLUMEN M3</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002060"/>
                          </a:solidFill>
                          <a:effectLst/>
                          <a:latin typeface="Calibri" panose="020F0502020204030204" pitchFamily="34" charset="0"/>
                        </a:rPr>
                        <a:t>SOLICITUDES ATENDIDAS</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398160328"/>
                  </a:ext>
                </a:extLst>
              </a:tr>
              <a:tr h="212452">
                <a:tc>
                  <a:txBody>
                    <a:bodyPr/>
                    <a:lstStyle/>
                    <a:p>
                      <a:pPr algn="ctr" rtl="0" fontAlgn="ctr"/>
                      <a:r>
                        <a:rPr lang="es-CO" sz="1050" b="0" i="0" u="none" strike="noStrike">
                          <a:solidFill>
                            <a:srgbClr val="002060"/>
                          </a:solidFill>
                          <a:effectLs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1.392</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757</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1.265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5.584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8.085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1.302</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542</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111</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3.851</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4.558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1.945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050" b="1" i="0" u="none" strike="noStrike">
                          <a:solidFill>
                            <a:srgbClr val="203864"/>
                          </a:solidFill>
                          <a:effectLst/>
                          <a:latin typeface="Calibri" panose="020F0502020204030204" pitchFamily="34" charset="0"/>
                        </a:rPr>
                        <a:t>7.216</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050" b="1" i="0" u="none" strike="noStrike">
                          <a:solidFill>
                            <a:srgbClr val="203864"/>
                          </a:solidFill>
                          <a:effectLst/>
                          <a:latin typeface="Calibri" panose="020F0502020204030204" pitchFamily="34" charset="0"/>
                        </a:rPr>
                        <a:t>6.997</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050" b="1" i="0" u="none" strike="noStrike">
                          <a:solidFill>
                            <a:srgbClr val="203864"/>
                          </a:solidFill>
                          <a:effectLst/>
                          <a:latin typeface="Calibri" panose="020F0502020204030204" pitchFamily="34" charset="0"/>
                        </a:rPr>
                        <a:t>15.180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extLst>
                  <a:ext uri="{0D108BD9-81ED-4DB2-BD59-A6C34878D82A}">
                    <a16:rowId xmlns:a16="http://schemas.microsoft.com/office/drawing/2014/main" val="1814372097"/>
                  </a:ext>
                </a:extLst>
              </a:tr>
              <a:tr h="212452">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J-18 A D-18</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highlight>
                            <a:srgbClr val="EBF1E9"/>
                          </a:highlight>
                          <a:latin typeface="Calibri" panose="020F0502020204030204" pitchFamily="34" charset="0"/>
                        </a:rPr>
                        <a:t>3.198</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highlight>
                            <a:srgbClr val="EBF1E9"/>
                          </a:highlight>
                          <a:latin typeface="Calibri" panose="020F0502020204030204" pitchFamily="34" charset="0"/>
                        </a:rPr>
                        <a:t>0</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highlight>
                            <a:srgbClr val="EBF1E9"/>
                          </a:highlight>
                          <a:latin typeface="Calibri" panose="020F0502020204030204" pitchFamily="34" charset="0"/>
                        </a:rPr>
                        <a:t>2.224</a:t>
                      </a:r>
                    </a:p>
                  </a:txBody>
                  <a:tcPr marL="0" marR="0" marT="0" marB="0" anchor="ctr">
                    <a:lnL>
                      <a:noFill/>
                    </a:lnL>
                    <a:lnR>
                      <a:noFill/>
                    </a:lnR>
                    <a:lnT>
                      <a:noFill/>
                    </a:lnT>
                    <a:lnB>
                      <a:noFill/>
                    </a:lnB>
                    <a:solidFill>
                      <a:srgbClr val="EBF1E9"/>
                    </a:solid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J-18 A D-18</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highlight>
                            <a:srgbClr val="EBF1E9"/>
                          </a:highlight>
                          <a:latin typeface="Calibri" panose="020F0502020204030204" pitchFamily="34" charset="0"/>
                        </a:rPr>
                        <a:t>1.996</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highlight>
                            <a:srgbClr val="EBF1E9"/>
                          </a:highlight>
                          <a:latin typeface="Calibri" panose="020F0502020204030204" pitchFamily="34" charset="0"/>
                        </a:rPr>
                        <a:t>7.120</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highlight>
                            <a:srgbClr val="EBF1E9"/>
                          </a:highlight>
                          <a:latin typeface="Calibri" panose="020F0502020204030204" pitchFamily="34" charset="0"/>
                        </a:rPr>
                        <a:t>5.780</a:t>
                      </a:r>
                    </a:p>
                  </a:txBody>
                  <a:tcPr marL="0" marR="0" marT="0" marB="0" anchor="ctr">
                    <a:lnL>
                      <a:noFill/>
                    </a:lnL>
                    <a:lnR>
                      <a:noFill/>
                    </a:lnR>
                    <a:lnT>
                      <a:noFill/>
                    </a:lnT>
                    <a:lnB>
                      <a:noFill/>
                    </a:lnB>
                    <a:solidFill>
                      <a:srgbClr val="EBF1E9"/>
                    </a:solid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J-18 A D-18</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highlight>
                            <a:srgbClr val="EBF1E9"/>
                          </a:highlight>
                          <a:latin typeface="Calibri" panose="020F0502020204030204" pitchFamily="34" charset="0"/>
                        </a:rPr>
                        <a:t>2.266</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highlight>
                            <a:srgbClr val="EBF1E9"/>
                          </a:highlight>
                          <a:latin typeface="Calibri" panose="020F0502020204030204" pitchFamily="34" charset="0"/>
                        </a:rPr>
                        <a:t>3.689</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highlight>
                            <a:srgbClr val="EBF1E9"/>
                          </a:highlight>
                          <a:latin typeface="Calibri" panose="020F0502020204030204" pitchFamily="34" charset="0"/>
                        </a:rPr>
                        <a:t>1.691</a:t>
                      </a:r>
                    </a:p>
                  </a:txBody>
                  <a:tcPr marL="0" marR="0" marT="0" marB="0" anchor="ctr">
                    <a:lnL>
                      <a:noFill/>
                    </a:lnL>
                    <a:lnR>
                      <a:noFill/>
                    </a:lnR>
                    <a:lnT>
                      <a:noFill/>
                    </a:lnT>
                    <a:lnB>
                      <a:noFill/>
                    </a:lnB>
                    <a:solidFill>
                      <a:srgbClr val="EBF1E9"/>
                    </a:solid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J-18 A D-18</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highlight>
                            <a:srgbClr val="EBF1E9"/>
                          </a:highlight>
                          <a:latin typeface="Calibri" panose="020F0502020204030204" pitchFamily="34" charset="0"/>
                        </a:rPr>
                        <a:t>22</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highlight>
                            <a:srgbClr val="EBF1E9"/>
                          </a:highlight>
                          <a:latin typeface="Calibri" panose="020F0502020204030204" pitchFamily="34" charset="0"/>
                        </a:rPr>
                        <a:t>356</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highlight>
                            <a:srgbClr val="EBF1E9"/>
                          </a:highlight>
                          <a:latin typeface="Calibri" panose="020F0502020204030204" pitchFamily="34" charset="0"/>
                        </a:rPr>
                        <a:t>277</a:t>
                      </a:r>
                    </a:p>
                  </a:txBody>
                  <a:tcPr marL="0" marR="0" marT="0" marB="0" anchor="ctr">
                    <a:lnL>
                      <a:noFill/>
                    </a:lnL>
                    <a:lnR>
                      <a:noFill/>
                    </a:lnR>
                    <a:lnT>
                      <a:noFill/>
                    </a:lnT>
                    <a:lnB>
                      <a:noFill/>
                    </a:lnB>
                    <a:solidFill>
                      <a:srgbClr val="EBF1E9"/>
                    </a:solid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J-18 A D-18</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highlight>
                            <a:srgbClr val="EBF1E9"/>
                          </a:highlight>
                          <a:latin typeface="Calibri" panose="020F0502020204030204" pitchFamily="34" charset="0"/>
                        </a:rPr>
                        <a:t>2.730</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highlight>
                            <a:srgbClr val="EBF1E9"/>
                          </a:highlight>
                          <a:latin typeface="Calibri" panose="020F0502020204030204" pitchFamily="34" charset="0"/>
                        </a:rPr>
                        <a:t>0</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highlight>
                            <a:srgbClr val="EBF1E9"/>
                          </a:highlight>
                          <a:latin typeface="Calibri" panose="020F0502020204030204" pitchFamily="34" charset="0"/>
                        </a:rPr>
                        <a:t>1.060</a:t>
                      </a:r>
                    </a:p>
                  </a:txBody>
                  <a:tcPr marL="0" marR="0" marT="0" marB="0" anchor="ctr">
                    <a:lnL>
                      <a:noFill/>
                    </a:lnL>
                    <a:lnR>
                      <a:noFill/>
                    </a:lnR>
                    <a:lnT>
                      <a:noFill/>
                    </a:lnT>
                    <a:lnB>
                      <a:noFill/>
                    </a:lnB>
                    <a:solidFill>
                      <a:srgbClr val="EBF1E9"/>
                    </a:solid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highlight>
                            <a:srgbClr val="EBF1E9"/>
                          </a:highlight>
                          <a:latin typeface="Calibri" panose="020F0502020204030204" pitchFamily="34" charset="0"/>
                        </a:rPr>
                        <a:t>J-18 A D-18</a:t>
                      </a:r>
                    </a:p>
                  </a:txBody>
                  <a:tcPr marL="0" marR="0" marT="0" marB="0" anchor="ctr">
                    <a:lnL>
                      <a:noFill/>
                    </a:lnL>
                    <a:lnR>
                      <a:noFill/>
                    </a:lnR>
                    <a:lnT>
                      <a:noFill/>
                    </a:lnT>
                    <a:lnB>
                      <a:noFill/>
                    </a:lnB>
                    <a:solidFill>
                      <a:srgbClr val="EBF1E9"/>
                    </a:solidFill>
                  </a:tcPr>
                </a:tc>
                <a:tc>
                  <a:txBody>
                    <a:bodyPr/>
                    <a:lstStyle/>
                    <a:p>
                      <a:pPr algn="ctr" rtl="0" fontAlgn="ctr"/>
                      <a:r>
                        <a:rPr lang="es-CO" sz="1050" b="1" i="0" u="none" strike="noStrike">
                          <a:solidFill>
                            <a:srgbClr val="203864"/>
                          </a:solidFill>
                          <a:effectLst/>
                          <a:highlight>
                            <a:srgbClr val="EBF1E9"/>
                          </a:highlight>
                          <a:latin typeface="Calibri" panose="020F0502020204030204" pitchFamily="34" charset="0"/>
                        </a:rPr>
                        <a:t>10.213</a:t>
                      </a:r>
                    </a:p>
                  </a:txBody>
                  <a:tcPr marL="0" marR="0" marT="0" marB="0" anchor="ctr">
                    <a:lnL>
                      <a:noFill/>
                    </a:lnL>
                    <a:lnR>
                      <a:noFill/>
                    </a:lnR>
                    <a:lnT>
                      <a:noFill/>
                    </a:lnT>
                    <a:lnB>
                      <a:noFill/>
                    </a:lnB>
                    <a:solidFill>
                      <a:srgbClr val="EBF1E9"/>
                    </a:solidFill>
                  </a:tcPr>
                </a:tc>
                <a:tc>
                  <a:txBody>
                    <a:bodyPr/>
                    <a:lstStyle/>
                    <a:p>
                      <a:pPr algn="ctr" rtl="0" fontAlgn="ctr"/>
                      <a:r>
                        <a:rPr lang="es-CO" sz="1050" b="1" i="0" u="none" strike="noStrike">
                          <a:solidFill>
                            <a:srgbClr val="203864"/>
                          </a:solidFill>
                          <a:effectLst/>
                          <a:highlight>
                            <a:srgbClr val="EBF1E9"/>
                          </a:highlight>
                          <a:latin typeface="Calibri" panose="020F0502020204030204" pitchFamily="34" charset="0"/>
                        </a:rPr>
                        <a:t>11.164</a:t>
                      </a:r>
                    </a:p>
                  </a:txBody>
                  <a:tcPr marL="0" marR="0" marT="0" marB="0" anchor="ctr">
                    <a:lnL>
                      <a:noFill/>
                    </a:lnL>
                    <a:lnR>
                      <a:noFill/>
                    </a:lnR>
                    <a:lnT>
                      <a:noFill/>
                    </a:lnT>
                    <a:lnB>
                      <a:noFill/>
                    </a:lnB>
                    <a:solidFill>
                      <a:srgbClr val="EBF1E9"/>
                    </a:solidFill>
                  </a:tcPr>
                </a:tc>
                <a:tc>
                  <a:txBody>
                    <a:bodyPr/>
                    <a:lstStyle/>
                    <a:p>
                      <a:pPr algn="ctr" rtl="0" fontAlgn="ctr"/>
                      <a:r>
                        <a:rPr lang="es-CO" sz="1050" b="1" i="0" u="none" strike="noStrike">
                          <a:solidFill>
                            <a:srgbClr val="203864"/>
                          </a:solidFill>
                          <a:effectLst/>
                          <a:highlight>
                            <a:srgbClr val="EBF1E9"/>
                          </a:highlight>
                          <a:latin typeface="Calibri" panose="020F0502020204030204" pitchFamily="34" charset="0"/>
                        </a:rPr>
                        <a:t>11.032</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2197888824"/>
                  </a:ext>
                </a:extLst>
              </a:tr>
              <a:tr h="212452">
                <a:tc>
                  <a:txBody>
                    <a:bodyPr/>
                    <a:lstStyle/>
                    <a:p>
                      <a:pPr algn="ctr" rtl="0" fontAlgn="ctr"/>
                      <a:r>
                        <a:rPr lang="es-CO" sz="1050" b="0" i="0" u="none" strike="noStrike">
                          <a:solidFill>
                            <a:srgbClr val="002060"/>
                          </a:solidFill>
                          <a:effectLst/>
                          <a:latin typeface="Calibri" panose="020F0502020204030204" pitchFamily="34" charset="0"/>
                        </a:rPr>
                        <a:t>E-19 A J-19</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3.230</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0</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2.966</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E-19 A J-19</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1.842</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7.072</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4.464</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E-19 A J-19</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4.834</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5.205</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2.585</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E-19 A J-19</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0</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119</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71</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E-19 A J-19</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519</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40</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879</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E-19 A J-19</a:t>
                      </a: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203864"/>
                          </a:solidFill>
                          <a:effectLst/>
                          <a:latin typeface="Calibri" panose="020F0502020204030204" pitchFamily="34" charset="0"/>
                        </a:rPr>
                        <a:t>10.425</a:t>
                      </a: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203864"/>
                          </a:solidFill>
                          <a:effectLst/>
                          <a:latin typeface="Calibri" panose="020F0502020204030204" pitchFamily="34" charset="0"/>
                        </a:rPr>
                        <a:t>12.436</a:t>
                      </a: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203864"/>
                          </a:solidFill>
                          <a:effectLst/>
                          <a:latin typeface="Calibri" panose="020F0502020204030204" pitchFamily="34" charset="0"/>
                        </a:rPr>
                        <a:t>10.965</a:t>
                      </a:r>
                    </a:p>
                  </a:txBody>
                  <a:tcPr marL="0" marR="0" marT="0" marB="0" anchor="ctr">
                    <a:lnL>
                      <a:noFill/>
                    </a:lnL>
                    <a:lnR>
                      <a:noFill/>
                    </a:lnR>
                    <a:lnT>
                      <a:noFill/>
                    </a:lnT>
                    <a:lnB>
                      <a:noFill/>
                    </a:lnB>
                    <a:noFill/>
                  </a:tcPr>
                </a:tc>
                <a:extLst>
                  <a:ext uri="{0D108BD9-81ED-4DB2-BD59-A6C34878D82A}">
                    <a16:rowId xmlns:a16="http://schemas.microsoft.com/office/drawing/2014/main" val="1070885399"/>
                  </a:ext>
                </a:extLst>
              </a:tr>
              <a:tr h="212452">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J-19 A D-19</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highlight>
                            <a:srgbClr val="EBF1E9"/>
                          </a:highlight>
                          <a:latin typeface="Calibri" panose="020F0502020204030204" pitchFamily="34" charset="0"/>
                        </a:rPr>
                        <a:t>1.638</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highlight>
                            <a:srgbClr val="EBF1E9"/>
                          </a:highlight>
                          <a:latin typeface="Calibri" panose="020F0502020204030204" pitchFamily="34" charset="0"/>
                        </a:rPr>
                        <a:t>0</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highlight>
                            <a:srgbClr val="EBF1E9"/>
                          </a:highlight>
                          <a:latin typeface="Calibri" panose="020F0502020204030204" pitchFamily="34" charset="0"/>
                        </a:rPr>
                        <a:t>1.107</a:t>
                      </a:r>
                    </a:p>
                  </a:txBody>
                  <a:tcPr marL="0" marR="0" marT="0" marB="0" anchor="ctr">
                    <a:lnL>
                      <a:noFill/>
                    </a:lnL>
                    <a:lnR>
                      <a:noFill/>
                    </a:lnR>
                    <a:lnT>
                      <a:noFill/>
                    </a:lnT>
                    <a:lnB>
                      <a:noFill/>
                    </a:lnB>
                    <a:solidFill>
                      <a:srgbClr val="EBF1E9"/>
                    </a:solid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J-19 A D-19</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highlight>
                            <a:srgbClr val="EBF1E9"/>
                          </a:highlight>
                          <a:latin typeface="Calibri" panose="020F0502020204030204" pitchFamily="34" charset="0"/>
                        </a:rPr>
                        <a:t>1.473</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highlight>
                            <a:srgbClr val="EBF1E9"/>
                          </a:highlight>
                          <a:latin typeface="Calibri" panose="020F0502020204030204" pitchFamily="34" charset="0"/>
                        </a:rPr>
                        <a:t>7.712</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highlight>
                            <a:srgbClr val="EBF1E9"/>
                          </a:highlight>
                          <a:latin typeface="Calibri" panose="020F0502020204030204" pitchFamily="34" charset="0"/>
                        </a:rPr>
                        <a:t>3.800</a:t>
                      </a:r>
                    </a:p>
                  </a:txBody>
                  <a:tcPr marL="0" marR="0" marT="0" marB="0" anchor="ctr">
                    <a:lnL>
                      <a:noFill/>
                    </a:lnL>
                    <a:lnR>
                      <a:noFill/>
                    </a:lnR>
                    <a:lnT>
                      <a:noFill/>
                    </a:lnT>
                    <a:lnB>
                      <a:noFill/>
                    </a:lnB>
                    <a:solidFill>
                      <a:srgbClr val="EBF1E9"/>
                    </a:solid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J-19 A D-19</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highlight>
                            <a:srgbClr val="EBF1E9"/>
                          </a:highlight>
                          <a:latin typeface="Calibri" panose="020F0502020204030204" pitchFamily="34" charset="0"/>
                        </a:rPr>
                        <a:t>1.598</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highlight>
                            <a:srgbClr val="EBF1E9"/>
                          </a:highlight>
                          <a:latin typeface="Calibri" panose="020F0502020204030204" pitchFamily="34" charset="0"/>
                        </a:rPr>
                        <a:t>4.783</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highlight>
                            <a:srgbClr val="EBF1E9"/>
                          </a:highlight>
                          <a:latin typeface="Calibri" panose="020F0502020204030204" pitchFamily="34" charset="0"/>
                        </a:rPr>
                        <a:t>2.488</a:t>
                      </a:r>
                    </a:p>
                  </a:txBody>
                  <a:tcPr marL="0" marR="0" marT="0" marB="0" anchor="ctr">
                    <a:lnL>
                      <a:noFill/>
                    </a:lnL>
                    <a:lnR>
                      <a:noFill/>
                    </a:lnR>
                    <a:lnT>
                      <a:noFill/>
                    </a:lnT>
                    <a:lnB>
                      <a:noFill/>
                    </a:lnB>
                    <a:solidFill>
                      <a:srgbClr val="EBF1E9"/>
                    </a:solid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J-19 A D-19</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highlight>
                            <a:srgbClr val="EBF1E9"/>
                          </a:highlight>
                          <a:latin typeface="Calibri" panose="020F0502020204030204" pitchFamily="34" charset="0"/>
                        </a:rPr>
                        <a:t>0</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highlight>
                            <a:srgbClr val="EBF1E9"/>
                          </a:highlight>
                          <a:latin typeface="Calibri" panose="020F0502020204030204" pitchFamily="34" charset="0"/>
                        </a:rPr>
                        <a:t>382</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highlight>
                            <a:srgbClr val="EBF1E9"/>
                          </a:highlight>
                          <a:latin typeface="Calibri" panose="020F0502020204030204" pitchFamily="34" charset="0"/>
                        </a:rPr>
                        <a:t>250</a:t>
                      </a:r>
                    </a:p>
                  </a:txBody>
                  <a:tcPr marL="0" marR="0" marT="0" marB="0" anchor="ctr">
                    <a:lnL>
                      <a:noFill/>
                    </a:lnL>
                    <a:lnR>
                      <a:noFill/>
                    </a:lnR>
                    <a:lnT>
                      <a:noFill/>
                    </a:lnT>
                    <a:lnB>
                      <a:noFill/>
                    </a:lnB>
                    <a:solidFill>
                      <a:srgbClr val="EBF1E9"/>
                    </a:solid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J-19 A D-19</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highlight>
                            <a:srgbClr val="EBF1E9"/>
                          </a:highlight>
                          <a:latin typeface="Calibri" panose="020F0502020204030204" pitchFamily="34" charset="0"/>
                        </a:rPr>
                        <a:t>433</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highlight>
                            <a:srgbClr val="EBF1E9"/>
                          </a:highlight>
                          <a:latin typeface="Calibri" panose="020F0502020204030204" pitchFamily="34" charset="0"/>
                        </a:rPr>
                        <a:t>42</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highlight>
                            <a:srgbClr val="EBF1E9"/>
                          </a:highlight>
                          <a:latin typeface="Calibri" panose="020F0502020204030204" pitchFamily="34" charset="0"/>
                        </a:rPr>
                        <a:t>764</a:t>
                      </a:r>
                    </a:p>
                  </a:txBody>
                  <a:tcPr marL="0" marR="0" marT="0" marB="0" anchor="ctr">
                    <a:lnL>
                      <a:noFill/>
                    </a:lnL>
                    <a:lnR>
                      <a:noFill/>
                    </a:lnR>
                    <a:lnT>
                      <a:noFill/>
                    </a:lnT>
                    <a:lnB>
                      <a:noFill/>
                    </a:lnB>
                    <a:solidFill>
                      <a:srgbClr val="EBF1E9"/>
                    </a:solid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highlight>
                            <a:srgbClr val="EBF1E9"/>
                          </a:highlight>
                          <a:latin typeface="Calibri" panose="020F0502020204030204" pitchFamily="34" charset="0"/>
                        </a:rPr>
                        <a:t>J-19 A D-19</a:t>
                      </a:r>
                    </a:p>
                  </a:txBody>
                  <a:tcPr marL="0" marR="0" marT="0" marB="0" anchor="ctr">
                    <a:lnL>
                      <a:noFill/>
                    </a:lnL>
                    <a:lnR>
                      <a:noFill/>
                    </a:lnR>
                    <a:lnT>
                      <a:noFill/>
                    </a:lnT>
                    <a:lnB>
                      <a:noFill/>
                    </a:lnB>
                    <a:solidFill>
                      <a:srgbClr val="EBF1E9"/>
                    </a:solidFill>
                  </a:tcPr>
                </a:tc>
                <a:tc>
                  <a:txBody>
                    <a:bodyPr/>
                    <a:lstStyle/>
                    <a:p>
                      <a:pPr algn="ctr" rtl="0" fontAlgn="ctr"/>
                      <a:r>
                        <a:rPr lang="es-CO" sz="1050" b="1" i="0" u="none" strike="noStrike">
                          <a:solidFill>
                            <a:srgbClr val="203864"/>
                          </a:solidFill>
                          <a:effectLst/>
                          <a:highlight>
                            <a:srgbClr val="EBF1E9"/>
                          </a:highlight>
                          <a:latin typeface="Calibri" panose="020F0502020204030204" pitchFamily="34" charset="0"/>
                        </a:rPr>
                        <a:t>5.143</a:t>
                      </a:r>
                    </a:p>
                  </a:txBody>
                  <a:tcPr marL="0" marR="0" marT="0" marB="0" anchor="ctr">
                    <a:lnL>
                      <a:noFill/>
                    </a:lnL>
                    <a:lnR>
                      <a:noFill/>
                    </a:lnR>
                    <a:lnT>
                      <a:noFill/>
                    </a:lnT>
                    <a:lnB>
                      <a:noFill/>
                    </a:lnB>
                    <a:solidFill>
                      <a:srgbClr val="EBF1E9"/>
                    </a:solidFill>
                  </a:tcPr>
                </a:tc>
                <a:tc>
                  <a:txBody>
                    <a:bodyPr/>
                    <a:lstStyle/>
                    <a:p>
                      <a:pPr algn="ctr" rtl="0" fontAlgn="ctr"/>
                      <a:r>
                        <a:rPr lang="es-CO" sz="1050" b="1" i="0" u="none" strike="noStrike">
                          <a:solidFill>
                            <a:srgbClr val="203864"/>
                          </a:solidFill>
                          <a:effectLst/>
                          <a:highlight>
                            <a:srgbClr val="EBF1E9"/>
                          </a:highlight>
                          <a:latin typeface="Calibri" panose="020F0502020204030204" pitchFamily="34" charset="0"/>
                        </a:rPr>
                        <a:t>12.919</a:t>
                      </a:r>
                    </a:p>
                  </a:txBody>
                  <a:tcPr marL="0" marR="0" marT="0" marB="0" anchor="ctr">
                    <a:lnL>
                      <a:noFill/>
                    </a:lnL>
                    <a:lnR>
                      <a:noFill/>
                    </a:lnR>
                    <a:lnT>
                      <a:noFill/>
                    </a:lnT>
                    <a:lnB>
                      <a:noFill/>
                    </a:lnB>
                    <a:solidFill>
                      <a:srgbClr val="EBF1E9"/>
                    </a:solidFill>
                  </a:tcPr>
                </a:tc>
                <a:tc>
                  <a:txBody>
                    <a:bodyPr/>
                    <a:lstStyle/>
                    <a:p>
                      <a:pPr algn="ctr" rtl="0" fontAlgn="ctr"/>
                      <a:r>
                        <a:rPr lang="es-CO" sz="1050" b="1" i="0" u="none" strike="noStrike">
                          <a:solidFill>
                            <a:srgbClr val="203864"/>
                          </a:solidFill>
                          <a:effectLst/>
                          <a:highlight>
                            <a:srgbClr val="EBF1E9"/>
                          </a:highlight>
                          <a:latin typeface="Calibri" panose="020F0502020204030204" pitchFamily="34" charset="0"/>
                        </a:rPr>
                        <a:t>8.409</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681851974"/>
                  </a:ext>
                </a:extLst>
              </a:tr>
              <a:tr h="212452">
                <a:tc>
                  <a:txBody>
                    <a:bodyPr/>
                    <a:lstStyle/>
                    <a:p>
                      <a:pPr algn="ctr" rtl="0" fontAlgn="ctr"/>
                      <a:r>
                        <a:rPr lang="es-CO" sz="1050" b="0" i="0" u="none" strike="noStrike">
                          <a:solidFill>
                            <a:srgbClr val="002060"/>
                          </a:solidFill>
                          <a:effectLst/>
                          <a:latin typeface="Calibri" panose="020F0502020204030204" pitchFamily="34" charset="0"/>
                        </a:rPr>
                        <a:t>E-20 A J-20</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2.133</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0</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2.048</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E-20 A J-20</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1.813</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4.080</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2.522</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E-20 A J-20</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792</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1.384</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875</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E-20 A J-20</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839</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172</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635</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E-20 A J-20</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233</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25</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454</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E-20 A J-20</a:t>
                      </a: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203864"/>
                          </a:solidFill>
                          <a:effectLst/>
                          <a:latin typeface="Calibri" panose="020F0502020204030204" pitchFamily="34" charset="0"/>
                        </a:rPr>
                        <a:t>5.810</a:t>
                      </a: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203864"/>
                          </a:solidFill>
                          <a:effectLst/>
                          <a:latin typeface="Calibri" panose="020F0502020204030204" pitchFamily="34" charset="0"/>
                        </a:rPr>
                        <a:t>5.661</a:t>
                      </a: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203864"/>
                          </a:solidFill>
                          <a:effectLst/>
                          <a:latin typeface="Calibri" panose="020F0502020204030204" pitchFamily="34" charset="0"/>
                        </a:rPr>
                        <a:t>6.534</a:t>
                      </a:r>
                    </a:p>
                  </a:txBody>
                  <a:tcPr marL="0" marR="0" marT="0" marB="0" anchor="ctr">
                    <a:lnL>
                      <a:noFill/>
                    </a:lnL>
                    <a:lnR>
                      <a:noFill/>
                    </a:lnR>
                    <a:lnT>
                      <a:noFill/>
                    </a:lnT>
                    <a:lnB>
                      <a:noFill/>
                    </a:lnB>
                    <a:noFill/>
                  </a:tcPr>
                </a:tc>
                <a:extLst>
                  <a:ext uri="{0D108BD9-81ED-4DB2-BD59-A6C34878D82A}">
                    <a16:rowId xmlns:a16="http://schemas.microsoft.com/office/drawing/2014/main" val="837700231"/>
                  </a:ext>
                </a:extLst>
              </a:tr>
              <a:tr h="212452">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J-20 A D-20</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highlight>
                            <a:srgbClr val="EBF1E9"/>
                          </a:highlight>
                          <a:latin typeface="Calibri" panose="020F0502020204030204" pitchFamily="34" charset="0"/>
                        </a:rPr>
                        <a:t>1.301</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highlight>
                            <a:srgbClr val="EBF1E9"/>
                          </a:highlight>
                          <a:latin typeface="Calibri" panose="020F0502020204030204" pitchFamily="34" charset="0"/>
                        </a:rPr>
                        <a:t>0</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highlight>
                            <a:srgbClr val="EBF1E9"/>
                          </a:highlight>
                          <a:latin typeface="Calibri" panose="020F0502020204030204" pitchFamily="34" charset="0"/>
                        </a:rPr>
                        <a:t>2.394</a:t>
                      </a:r>
                    </a:p>
                  </a:txBody>
                  <a:tcPr marL="0" marR="0" marT="0" marB="0" anchor="ctr">
                    <a:lnL>
                      <a:noFill/>
                    </a:lnL>
                    <a:lnR>
                      <a:noFill/>
                    </a:lnR>
                    <a:lnT>
                      <a:noFill/>
                    </a:lnT>
                    <a:lnB>
                      <a:noFill/>
                    </a:lnB>
                    <a:solidFill>
                      <a:srgbClr val="EBF1E9"/>
                    </a:solid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J-20 A D-20</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highlight>
                            <a:srgbClr val="EBF1E9"/>
                          </a:highlight>
                          <a:latin typeface="Calibri" panose="020F0502020204030204" pitchFamily="34" charset="0"/>
                        </a:rPr>
                        <a:t>1.082</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highlight>
                            <a:srgbClr val="EBF1E9"/>
                          </a:highlight>
                          <a:latin typeface="Calibri" panose="020F0502020204030204" pitchFamily="34" charset="0"/>
                        </a:rPr>
                        <a:t>4.044</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highlight>
                            <a:srgbClr val="EBF1E9"/>
                          </a:highlight>
                          <a:latin typeface="Calibri" panose="020F0502020204030204" pitchFamily="34" charset="0"/>
                        </a:rPr>
                        <a:t>2.934</a:t>
                      </a:r>
                    </a:p>
                  </a:txBody>
                  <a:tcPr marL="0" marR="0" marT="0" marB="0" anchor="ctr">
                    <a:lnL>
                      <a:noFill/>
                    </a:lnL>
                    <a:lnR>
                      <a:noFill/>
                    </a:lnR>
                    <a:lnT>
                      <a:noFill/>
                    </a:lnT>
                    <a:lnB>
                      <a:noFill/>
                    </a:lnB>
                    <a:solidFill>
                      <a:srgbClr val="EBF1E9"/>
                    </a:solid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J-20 A D-20</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highlight>
                            <a:srgbClr val="EBF1E9"/>
                          </a:highlight>
                          <a:latin typeface="Calibri" panose="020F0502020204030204" pitchFamily="34" charset="0"/>
                        </a:rPr>
                        <a:t>0</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highlight>
                            <a:srgbClr val="EBF1E9"/>
                          </a:highlight>
                          <a:latin typeface="Calibri" panose="020F0502020204030204" pitchFamily="34" charset="0"/>
                        </a:rPr>
                        <a:t>1.672</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highlight>
                            <a:srgbClr val="EBF1E9"/>
                          </a:highlight>
                          <a:latin typeface="Calibri" panose="020F0502020204030204" pitchFamily="34" charset="0"/>
                        </a:rPr>
                        <a:t>1.277</a:t>
                      </a:r>
                    </a:p>
                  </a:txBody>
                  <a:tcPr marL="0" marR="0" marT="0" marB="0" anchor="ctr">
                    <a:lnL>
                      <a:noFill/>
                    </a:lnL>
                    <a:lnR>
                      <a:noFill/>
                    </a:lnR>
                    <a:lnT>
                      <a:noFill/>
                    </a:lnT>
                    <a:lnB>
                      <a:noFill/>
                    </a:lnB>
                    <a:solidFill>
                      <a:srgbClr val="EBF1E9"/>
                    </a:solid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J-20 A D-20</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highlight>
                            <a:srgbClr val="EBF1E9"/>
                          </a:highlight>
                          <a:latin typeface="Calibri" panose="020F0502020204030204" pitchFamily="34" charset="0"/>
                        </a:rPr>
                        <a:t>829</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highlight>
                            <a:srgbClr val="EBF1E9"/>
                          </a:highlight>
                          <a:latin typeface="Calibri" panose="020F0502020204030204" pitchFamily="34" charset="0"/>
                        </a:rPr>
                        <a:t>0</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highlight>
                            <a:srgbClr val="EBF1E9"/>
                          </a:highlight>
                          <a:latin typeface="Calibri" panose="020F0502020204030204" pitchFamily="34" charset="0"/>
                        </a:rPr>
                        <a:t>762</a:t>
                      </a:r>
                    </a:p>
                  </a:txBody>
                  <a:tcPr marL="0" marR="0" marT="0" marB="0" anchor="ctr">
                    <a:lnL>
                      <a:noFill/>
                    </a:lnL>
                    <a:lnR>
                      <a:noFill/>
                    </a:lnR>
                    <a:lnT>
                      <a:noFill/>
                    </a:lnT>
                    <a:lnB>
                      <a:noFill/>
                    </a:lnB>
                    <a:solidFill>
                      <a:srgbClr val="EBF1E9"/>
                    </a:solid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J-20 A D-20</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highlight>
                            <a:srgbClr val="EBF1E9"/>
                          </a:highlight>
                          <a:latin typeface="Calibri" panose="020F0502020204030204" pitchFamily="34" charset="0"/>
                        </a:rPr>
                        <a:t>307</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highlight>
                            <a:srgbClr val="EBF1E9"/>
                          </a:highlight>
                          <a:latin typeface="Calibri" panose="020F0502020204030204" pitchFamily="34" charset="0"/>
                        </a:rPr>
                        <a:t>63</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highlight>
                            <a:srgbClr val="EBF1E9"/>
                          </a:highlight>
                          <a:latin typeface="Calibri" panose="020F0502020204030204" pitchFamily="34" charset="0"/>
                        </a:rPr>
                        <a:t>701</a:t>
                      </a:r>
                    </a:p>
                  </a:txBody>
                  <a:tcPr marL="0" marR="0" marT="0" marB="0" anchor="ctr">
                    <a:lnL>
                      <a:noFill/>
                    </a:lnL>
                    <a:lnR>
                      <a:noFill/>
                    </a:lnR>
                    <a:lnT>
                      <a:noFill/>
                    </a:lnT>
                    <a:lnB>
                      <a:noFill/>
                    </a:lnB>
                    <a:solidFill>
                      <a:srgbClr val="EBF1E9"/>
                    </a:solid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highlight>
                            <a:srgbClr val="EBF1E9"/>
                          </a:highlight>
                          <a:latin typeface="Calibri" panose="020F0502020204030204" pitchFamily="34" charset="0"/>
                        </a:rPr>
                        <a:t>J-20 A D-20</a:t>
                      </a:r>
                    </a:p>
                  </a:txBody>
                  <a:tcPr marL="0" marR="0" marT="0" marB="0" anchor="ctr">
                    <a:lnL>
                      <a:noFill/>
                    </a:lnL>
                    <a:lnR>
                      <a:noFill/>
                    </a:lnR>
                    <a:lnT>
                      <a:noFill/>
                    </a:lnT>
                    <a:lnB>
                      <a:noFill/>
                    </a:lnB>
                    <a:solidFill>
                      <a:srgbClr val="EBF1E9"/>
                    </a:solidFill>
                  </a:tcPr>
                </a:tc>
                <a:tc>
                  <a:txBody>
                    <a:bodyPr/>
                    <a:lstStyle/>
                    <a:p>
                      <a:pPr algn="ctr" rtl="0" fontAlgn="ctr"/>
                      <a:r>
                        <a:rPr lang="es-CO" sz="1050" b="1" i="0" u="none" strike="noStrike">
                          <a:solidFill>
                            <a:srgbClr val="203864"/>
                          </a:solidFill>
                          <a:effectLst/>
                          <a:highlight>
                            <a:srgbClr val="EBF1E9"/>
                          </a:highlight>
                          <a:latin typeface="Calibri" panose="020F0502020204030204" pitchFamily="34" charset="0"/>
                        </a:rPr>
                        <a:t>3.518</a:t>
                      </a:r>
                    </a:p>
                  </a:txBody>
                  <a:tcPr marL="0" marR="0" marT="0" marB="0" anchor="ctr">
                    <a:lnL>
                      <a:noFill/>
                    </a:lnL>
                    <a:lnR>
                      <a:noFill/>
                    </a:lnR>
                    <a:lnT>
                      <a:noFill/>
                    </a:lnT>
                    <a:lnB>
                      <a:noFill/>
                    </a:lnB>
                    <a:solidFill>
                      <a:srgbClr val="EBF1E9"/>
                    </a:solidFill>
                  </a:tcPr>
                </a:tc>
                <a:tc>
                  <a:txBody>
                    <a:bodyPr/>
                    <a:lstStyle/>
                    <a:p>
                      <a:pPr algn="ctr" rtl="0" fontAlgn="ctr"/>
                      <a:r>
                        <a:rPr lang="es-CO" sz="1050" b="1" i="0" u="none" strike="noStrike">
                          <a:solidFill>
                            <a:srgbClr val="203864"/>
                          </a:solidFill>
                          <a:effectLst/>
                          <a:highlight>
                            <a:srgbClr val="EBF1E9"/>
                          </a:highlight>
                          <a:latin typeface="Calibri" panose="020F0502020204030204" pitchFamily="34" charset="0"/>
                        </a:rPr>
                        <a:t>5.779</a:t>
                      </a:r>
                    </a:p>
                  </a:txBody>
                  <a:tcPr marL="0" marR="0" marT="0" marB="0" anchor="ctr">
                    <a:lnL>
                      <a:noFill/>
                    </a:lnL>
                    <a:lnR>
                      <a:noFill/>
                    </a:lnR>
                    <a:lnT>
                      <a:noFill/>
                    </a:lnT>
                    <a:lnB>
                      <a:noFill/>
                    </a:lnB>
                    <a:solidFill>
                      <a:srgbClr val="EBF1E9"/>
                    </a:solidFill>
                  </a:tcPr>
                </a:tc>
                <a:tc>
                  <a:txBody>
                    <a:bodyPr/>
                    <a:lstStyle/>
                    <a:p>
                      <a:pPr algn="ctr" rtl="0" fontAlgn="ctr"/>
                      <a:r>
                        <a:rPr lang="es-CO" sz="1050" b="1" i="0" u="none" strike="noStrike">
                          <a:solidFill>
                            <a:srgbClr val="203864"/>
                          </a:solidFill>
                          <a:effectLst/>
                          <a:highlight>
                            <a:srgbClr val="EBF1E9"/>
                          </a:highlight>
                          <a:latin typeface="Calibri" panose="020F0502020204030204" pitchFamily="34" charset="0"/>
                        </a:rPr>
                        <a:t>8.068</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277993944"/>
                  </a:ext>
                </a:extLst>
              </a:tr>
              <a:tr h="212452">
                <a:tc>
                  <a:txBody>
                    <a:bodyPr/>
                    <a:lstStyle/>
                    <a:p>
                      <a:pPr algn="ctr" rtl="0" fontAlgn="ctr"/>
                      <a:r>
                        <a:rPr lang="es-CO" sz="1050" b="0" i="0" u="none" strike="noStrike">
                          <a:solidFill>
                            <a:srgbClr val="002060"/>
                          </a:solidFill>
                          <a:effectLst/>
                          <a:latin typeface="Calibri" panose="020F0502020204030204" pitchFamily="34" charset="0"/>
                        </a:rPr>
                        <a:t>E-21 A J-21</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1.144</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0</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1.725</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E-21 A J-21</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1.409</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2.618</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2.506</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E-21 A J-21</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0</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1.377</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1.015</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E-21 A J-21</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1.472</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300</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1.052</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E-21 A J-21</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205</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285</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681</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E-21 A J-21</a:t>
                      </a: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203864"/>
                          </a:solidFill>
                          <a:effectLst/>
                          <a:latin typeface="Calibri" panose="020F0502020204030204" pitchFamily="34" charset="0"/>
                        </a:rPr>
                        <a:t>4.230</a:t>
                      </a: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203864"/>
                          </a:solidFill>
                          <a:effectLst/>
                          <a:latin typeface="Calibri" panose="020F0502020204030204" pitchFamily="34" charset="0"/>
                        </a:rPr>
                        <a:t>4.580</a:t>
                      </a: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203864"/>
                          </a:solidFill>
                          <a:effectLst/>
                          <a:latin typeface="Calibri" panose="020F0502020204030204" pitchFamily="34" charset="0"/>
                        </a:rPr>
                        <a:t>6.979</a:t>
                      </a:r>
                    </a:p>
                  </a:txBody>
                  <a:tcPr marL="0" marR="0" marT="0" marB="0" anchor="ctr">
                    <a:lnL>
                      <a:noFill/>
                    </a:lnL>
                    <a:lnR>
                      <a:noFill/>
                    </a:lnR>
                    <a:lnT>
                      <a:noFill/>
                    </a:lnT>
                    <a:lnB>
                      <a:noFill/>
                    </a:lnB>
                    <a:noFill/>
                  </a:tcPr>
                </a:tc>
                <a:extLst>
                  <a:ext uri="{0D108BD9-81ED-4DB2-BD59-A6C34878D82A}">
                    <a16:rowId xmlns:a16="http://schemas.microsoft.com/office/drawing/2014/main" val="1201720840"/>
                  </a:ext>
                </a:extLst>
              </a:tr>
              <a:tr h="212452">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J-21 A D-21</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highlight>
                            <a:srgbClr val="EBF1E9"/>
                          </a:highlight>
                          <a:latin typeface="Calibri" panose="020F0502020204030204" pitchFamily="34" charset="0"/>
                        </a:rPr>
                        <a:t>890</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highlight>
                            <a:srgbClr val="EBF1E9"/>
                          </a:highlight>
                          <a:latin typeface="Calibri" panose="020F0502020204030204" pitchFamily="34" charset="0"/>
                        </a:rPr>
                        <a:t>42</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highlight>
                            <a:srgbClr val="EBF1E9"/>
                          </a:highlight>
                          <a:latin typeface="Calibri" panose="020F0502020204030204" pitchFamily="34" charset="0"/>
                        </a:rPr>
                        <a:t>1.179</a:t>
                      </a:r>
                    </a:p>
                  </a:txBody>
                  <a:tcPr marL="0" marR="0" marT="0" marB="0" anchor="ctr">
                    <a:lnL>
                      <a:noFill/>
                    </a:lnL>
                    <a:lnR>
                      <a:noFill/>
                    </a:lnR>
                    <a:lnT>
                      <a:noFill/>
                    </a:lnT>
                    <a:lnB>
                      <a:noFill/>
                    </a:lnB>
                    <a:solidFill>
                      <a:srgbClr val="EBF1E9"/>
                    </a:solid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J-21 A D-21</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highlight>
                            <a:srgbClr val="EBF1E9"/>
                          </a:highlight>
                          <a:latin typeface="Calibri" panose="020F0502020204030204" pitchFamily="34" charset="0"/>
                        </a:rPr>
                        <a:t>1.653</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highlight>
                            <a:srgbClr val="EBF1E9"/>
                          </a:highlight>
                          <a:latin typeface="Calibri" panose="020F0502020204030204" pitchFamily="34" charset="0"/>
                        </a:rPr>
                        <a:t>2.709</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highlight>
                            <a:srgbClr val="EBF1E9"/>
                          </a:highlight>
                          <a:latin typeface="Calibri" panose="020F0502020204030204" pitchFamily="34" charset="0"/>
                        </a:rPr>
                        <a:t>2.327</a:t>
                      </a:r>
                    </a:p>
                  </a:txBody>
                  <a:tcPr marL="0" marR="0" marT="0" marB="0" anchor="ctr">
                    <a:lnL>
                      <a:noFill/>
                    </a:lnL>
                    <a:lnR>
                      <a:noFill/>
                    </a:lnR>
                    <a:lnT>
                      <a:noFill/>
                    </a:lnT>
                    <a:lnB>
                      <a:noFill/>
                    </a:lnB>
                    <a:solidFill>
                      <a:srgbClr val="EBF1E9"/>
                    </a:solid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J-21 A D-21</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highlight>
                            <a:srgbClr val="EBF1E9"/>
                          </a:highlight>
                          <a:latin typeface="Calibri" panose="020F0502020204030204" pitchFamily="34" charset="0"/>
                        </a:rPr>
                        <a:t>156</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highlight>
                            <a:srgbClr val="EBF1E9"/>
                          </a:highlight>
                          <a:latin typeface="Calibri" panose="020F0502020204030204" pitchFamily="34" charset="0"/>
                        </a:rPr>
                        <a:t>1.410</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highlight>
                            <a:srgbClr val="EBF1E9"/>
                          </a:highlight>
                          <a:latin typeface="Calibri" panose="020F0502020204030204" pitchFamily="34" charset="0"/>
                        </a:rPr>
                        <a:t>1.020</a:t>
                      </a:r>
                    </a:p>
                  </a:txBody>
                  <a:tcPr marL="0" marR="0" marT="0" marB="0" anchor="ctr">
                    <a:lnL>
                      <a:noFill/>
                    </a:lnL>
                    <a:lnR>
                      <a:noFill/>
                    </a:lnR>
                    <a:lnT>
                      <a:noFill/>
                    </a:lnT>
                    <a:lnB>
                      <a:noFill/>
                    </a:lnB>
                    <a:solidFill>
                      <a:srgbClr val="EBF1E9"/>
                    </a:solid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J-21 A D-21</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highlight>
                            <a:srgbClr val="EBF1E9"/>
                          </a:highlight>
                          <a:latin typeface="Calibri" panose="020F0502020204030204" pitchFamily="34" charset="0"/>
                        </a:rPr>
                        <a:t>155</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highlight>
                            <a:srgbClr val="EBF1E9"/>
                          </a:highlight>
                          <a:latin typeface="Calibri" panose="020F0502020204030204" pitchFamily="34" charset="0"/>
                        </a:rPr>
                        <a:t>867</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highlight>
                            <a:srgbClr val="EBF1E9"/>
                          </a:highlight>
                          <a:latin typeface="Calibri" panose="020F0502020204030204" pitchFamily="34" charset="0"/>
                        </a:rPr>
                        <a:t>1.083</a:t>
                      </a:r>
                    </a:p>
                  </a:txBody>
                  <a:tcPr marL="0" marR="0" marT="0" marB="0" anchor="ctr">
                    <a:lnL>
                      <a:noFill/>
                    </a:lnL>
                    <a:lnR>
                      <a:noFill/>
                    </a:lnR>
                    <a:lnT>
                      <a:noFill/>
                    </a:lnT>
                    <a:lnB>
                      <a:noFill/>
                    </a:lnB>
                    <a:solidFill>
                      <a:srgbClr val="EBF1E9"/>
                    </a:solid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J-21 A D-21</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highlight>
                            <a:srgbClr val="EBF1E9"/>
                          </a:highlight>
                          <a:latin typeface="Calibri" panose="020F0502020204030204" pitchFamily="34" charset="0"/>
                        </a:rPr>
                        <a:t>171</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highlight>
                            <a:srgbClr val="EBF1E9"/>
                          </a:highlight>
                          <a:latin typeface="Calibri" panose="020F0502020204030204" pitchFamily="34" charset="0"/>
                        </a:rPr>
                        <a:t>287</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highlight>
                            <a:srgbClr val="EBF1E9"/>
                          </a:highlight>
                          <a:latin typeface="Calibri" panose="020F0502020204030204" pitchFamily="34" charset="0"/>
                        </a:rPr>
                        <a:t>727</a:t>
                      </a:r>
                    </a:p>
                  </a:txBody>
                  <a:tcPr marL="0" marR="0" marT="0" marB="0" anchor="ctr">
                    <a:lnL>
                      <a:noFill/>
                    </a:lnL>
                    <a:lnR>
                      <a:noFill/>
                    </a:lnR>
                    <a:lnT>
                      <a:noFill/>
                    </a:lnT>
                    <a:lnB>
                      <a:noFill/>
                    </a:lnB>
                    <a:solidFill>
                      <a:srgbClr val="EBF1E9"/>
                    </a:solid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highlight>
                            <a:srgbClr val="EBF1E9"/>
                          </a:highlight>
                          <a:latin typeface="Calibri" panose="020F0502020204030204" pitchFamily="34" charset="0"/>
                        </a:rPr>
                        <a:t>J-21 A D-21</a:t>
                      </a:r>
                    </a:p>
                  </a:txBody>
                  <a:tcPr marL="0" marR="0" marT="0" marB="0" anchor="ctr">
                    <a:lnL>
                      <a:noFill/>
                    </a:lnL>
                    <a:lnR>
                      <a:noFill/>
                    </a:lnR>
                    <a:lnT>
                      <a:noFill/>
                    </a:lnT>
                    <a:lnB>
                      <a:noFill/>
                    </a:lnB>
                    <a:solidFill>
                      <a:srgbClr val="EBF1E9"/>
                    </a:solidFill>
                  </a:tcPr>
                </a:tc>
                <a:tc>
                  <a:txBody>
                    <a:bodyPr/>
                    <a:lstStyle/>
                    <a:p>
                      <a:pPr algn="ctr" rtl="0" fontAlgn="ctr"/>
                      <a:r>
                        <a:rPr lang="es-CO" sz="1050" b="1" i="0" u="none" strike="noStrike">
                          <a:solidFill>
                            <a:srgbClr val="203864"/>
                          </a:solidFill>
                          <a:effectLst/>
                          <a:highlight>
                            <a:srgbClr val="EBF1E9"/>
                          </a:highlight>
                          <a:latin typeface="Calibri" panose="020F0502020204030204" pitchFamily="34" charset="0"/>
                        </a:rPr>
                        <a:t>3.025</a:t>
                      </a:r>
                    </a:p>
                  </a:txBody>
                  <a:tcPr marL="0" marR="0" marT="0" marB="0" anchor="ctr">
                    <a:lnL>
                      <a:noFill/>
                    </a:lnL>
                    <a:lnR>
                      <a:noFill/>
                    </a:lnR>
                    <a:lnT>
                      <a:noFill/>
                    </a:lnT>
                    <a:lnB>
                      <a:noFill/>
                    </a:lnB>
                    <a:solidFill>
                      <a:srgbClr val="EBF1E9"/>
                    </a:solidFill>
                  </a:tcPr>
                </a:tc>
                <a:tc>
                  <a:txBody>
                    <a:bodyPr/>
                    <a:lstStyle/>
                    <a:p>
                      <a:pPr algn="ctr" rtl="0" fontAlgn="ctr"/>
                      <a:r>
                        <a:rPr lang="es-CO" sz="1050" b="1" i="0" u="none" strike="noStrike">
                          <a:solidFill>
                            <a:srgbClr val="203864"/>
                          </a:solidFill>
                          <a:effectLst/>
                          <a:highlight>
                            <a:srgbClr val="EBF1E9"/>
                          </a:highlight>
                          <a:latin typeface="Calibri" panose="020F0502020204030204" pitchFamily="34" charset="0"/>
                        </a:rPr>
                        <a:t>5.315</a:t>
                      </a:r>
                    </a:p>
                  </a:txBody>
                  <a:tcPr marL="0" marR="0" marT="0" marB="0" anchor="ctr">
                    <a:lnL>
                      <a:noFill/>
                    </a:lnL>
                    <a:lnR>
                      <a:noFill/>
                    </a:lnR>
                    <a:lnT>
                      <a:noFill/>
                    </a:lnT>
                    <a:lnB>
                      <a:noFill/>
                    </a:lnB>
                    <a:solidFill>
                      <a:srgbClr val="EBF1E9"/>
                    </a:solidFill>
                  </a:tcPr>
                </a:tc>
                <a:tc>
                  <a:txBody>
                    <a:bodyPr/>
                    <a:lstStyle/>
                    <a:p>
                      <a:pPr algn="ctr" rtl="0" fontAlgn="ctr"/>
                      <a:r>
                        <a:rPr lang="es-CO" sz="1050" b="1" i="0" u="none" strike="noStrike">
                          <a:solidFill>
                            <a:srgbClr val="203864"/>
                          </a:solidFill>
                          <a:effectLst/>
                          <a:highlight>
                            <a:srgbClr val="EBF1E9"/>
                          </a:highlight>
                          <a:latin typeface="Calibri" panose="020F0502020204030204" pitchFamily="34" charset="0"/>
                        </a:rPr>
                        <a:t>6.336</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1667785118"/>
                  </a:ext>
                </a:extLst>
              </a:tr>
              <a:tr h="212452">
                <a:tc>
                  <a:txBody>
                    <a:bodyPr/>
                    <a:lstStyle/>
                    <a:p>
                      <a:pPr algn="ctr" rtl="0" fontAlgn="ctr"/>
                      <a:r>
                        <a:rPr lang="es-CO" sz="1050" b="0" i="0" u="none" strike="noStrike">
                          <a:solidFill>
                            <a:srgbClr val="002060"/>
                          </a:solidFill>
                          <a:effectLst/>
                          <a:latin typeface="Calibri" panose="020F0502020204030204" pitchFamily="34" charset="0"/>
                        </a:rPr>
                        <a:t>E-22 A J-22</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1.155</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42</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689</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E-22 A J-22</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777</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3.148</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1.839</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E-22 A J-22</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1.416</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801</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738</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E-22 A J-22</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76</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587</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799</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E-22 A J-22</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188</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280</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556</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E-22 A J-22</a:t>
                      </a: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203864"/>
                          </a:solidFill>
                          <a:effectLst/>
                          <a:latin typeface="Calibri" panose="020F0502020204030204" pitchFamily="34" charset="0"/>
                        </a:rPr>
                        <a:t>3.611</a:t>
                      </a: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203864"/>
                          </a:solidFill>
                          <a:effectLst/>
                          <a:latin typeface="Calibri" panose="020F0502020204030204" pitchFamily="34" charset="0"/>
                        </a:rPr>
                        <a:t>4.888</a:t>
                      </a: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203864"/>
                          </a:solidFill>
                          <a:effectLst/>
                          <a:latin typeface="Calibri" panose="020F0502020204030204" pitchFamily="34" charset="0"/>
                        </a:rPr>
                        <a:t>4.621</a:t>
                      </a:r>
                    </a:p>
                  </a:txBody>
                  <a:tcPr marL="0" marR="0" marT="0" marB="0" anchor="ctr">
                    <a:lnL>
                      <a:noFill/>
                    </a:lnL>
                    <a:lnR>
                      <a:noFill/>
                    </a:lnR>
                    <a:lnT>
                      <a:noFill/>
                    </a:lnT>
                    <a:lnB>
                      <a:noFill/>
                    </a:lnB>
                    <a:noFill/>
                  </a:tcPr>
                </a:tc>
                <a:extLst>
                  <a:ext uri="{0D108BD9-81ED-4DB2-BD59-A6C34878D82A}">
                    <a16:rowId xmlns:a16="http://schemas.microsoft.com/office/drawing/2014/main" val="3794355659"/>
                  </a:ext>
                </a:extLst>
              </a:tr>
              <a:tr h="212452">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J-22 A D-22</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highlight>
                            <a:srgbClr val="EBF1E9"/>
                          </a:highlight>
                          <a:latin typeface="Calibri" panose="020F0502020204030204" pitchFamily="34" charset="0"/>
                        </a:rPr>
                        <a:t>1.525</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highlight>
                            <a:srgbClr val="EBF1E9"/>
                          </a:highlight>
                          <a:latin typeface="Calibri" panose="020F0502020204030204" pitchFamily="34" charset="0"/>
                        </a:rPr>
                        <a:t>98</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highlight>
                            <a:srgbClr val="EBF1E9"/>
                          </a:highlight>
                          <a:latin typeface="Calibri" panose="020F0502020204030204" pitchFamily="34" charset="0"/>
                        </a:rPr>
                        <a:t>490</a:t>
                      </a:r>
                    </a:p>
                  </a:txBody>
                  <a:tcPr marL="0" marR="0" marT="0" marB="0" anchor="ctr">
                    <a:lnL>
                      <a:noFill/>
                    </a:lnL>
                    <a:lnR>
                      <a:noFill/>
                    </a:lnR>
                    <a:lnT>
                      <a:noFill/>
                    </a:lnT>
                    <a:lnB>
                      <a:noFill/>
                    </a:lnB>
                    <a:solidFill>
                      <a:srgbClr val="EBF1E9"/>
                    </a:solid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J-22 A D-22</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highlight>
                            <a:srgbClr val="EBF1E9"/>
                          </a:highlight>
                          <a:latin typeface="Calibri" panose="020F0502020204030204" pitchFamily="34" charset="0"/>
                        </a:rPr>
                        <a:t>832</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highlight>
                            <a:srgbClr val="EBF1E9"/>
                          </a:highlight>
                          <a:latin typeface="Calibri" panose="020F0502020204030204" pitchFamily="34" charset="0"/>
                        </a:rPr>
                        <a:t>2.982</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highlight>
                            <a:srgbClr val="EBF1E9"/>
                          </a:highlight>
                          <a:latin typeface="Calibri" panose="020F0502020204030204" pitchFamily="34" charset="0"/>
                        </a:rPr>
                        <a:t>2.024</a:t>
                      </a:r>
                    </a:p>
                  </a:txBody>
                  <a:tcPr marL="0" marR="0" marT="0" marB="0" anchor="ctr">
                    <a:lnL>
                      <a:noFill/>
                    </a:lnL>
                    <a:lnR>
                      <a:noFill/>
                    </a:lnR>
                    <a:lnT>
                      <a:noFill/>
                    </a:lnT>
                    <a:lnB>
                      <a:noFill/>
                    </a:lnB>
                    <a:solidFill>
                      <a:srgbClr val="EBF1E9"/>
                    </a:solid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J-22 A D-22</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highlight>
                            <a:srgbClr val="EBF1E9"/>
                          </a:highlight>
                          <a:latin typeface="Calibri" panose="020F0502020204030204" pitchFamily="34" charset="0"/>
                        </a:rPr>
                        <a:t>598</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highlight>
                            <a:srgbClr val="EBF1E9"/>
                          </a:highlight>
                          <a:latin typeface="Calibri" panose="020F0502020204030204" pitchFamily="34" charset="0"/>
                        </a:rPr>
                        <a:t>838</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highlight>
                            <a:srgbClr val="EBF1E9"/>
                          </a:highlight>
                          <a:latin typeface="Calibri" panose="020F0502020204030204" pitchFamily="34" charset="0"/>
                        </a:rPr>
                        <a:t>643</a:t>
                      </a:r>
                    </a:p>
                  </a:txBody>
                  <a:tcPr marL="0" marR="0" marT="0" marB="0" anchor="ctr">
                    <a:lnL>
                      <a:noFill/>
                    </a:lnL>
                    <a:lnR>
                      <a:noFill/>
                    </a:lnR>
                    <a:lnT>
                      <a:noFill/>
                    </a:lnT>
                    <a:lnB>
                      <a:noFill/>
                    </a:lnB>
                    <a:solidFill>
                      <a:srgbClr val="EBF1E9"/>
                    </a:solid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J-22 A D-22</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highlight>
                            <a:srgbClr val="EBF1E9"/>
                          </a:highlight>
                          <a:latin typeface="Calibri" panose="020F0502020204030204" pitchFamily="34" charset="0"/>
                        </a:rPr>
                        <a:t>132</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highlight>
                            <a:srgbClr val="EBF1E9"/>
                          </a:highlight>
                          <a:latin typeface="Calibri" panose="020F0502020204030204" pitchFamily="34" charset="0"/>
                        </a:rPr>
                        <a:t>734</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highlight>
                            <a:srgbClr val="EBF1E9"/>
                          </a:highlight>
                          <a:latin typeface="Calibri" panose="020F0502020204030204" pitchFamily="34" charset="0"/>
                        </a:rPr>
                        <a:t>952</a:t>
                      </a:r>
                    </a:p>
                  </a:txBody>
                  <a:tcPr marL="0" marR="0" marT="0" marB="0" anchor="ctr">
                    <a:lnL>
                      <a:noFill/>
                    </a:lnL>
                    <a:lnR>
                      <a:noFill/>
                    </a:lnR>
                    <a:lnT>
                      <a:noFill/>
                    </a:lnT>
                    <a:lnB>
                      <a:noFill/>
                    </a:lnB>
                    <a:solidFill>
                      <a:srgbClr val="EBF1E9"/>
                    </a:solid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J-22 A D-22</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highlight>
                            <a:srgbClr val="EBF1E9"/>
                          </a:highlight>
                          <a:latin typeface="Calibri" panose="020F0502020204030204" pitchFamily="34" charset="0"/>
                        </a:rPr>
                        <a:t>268</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highlight>
                            <a:srgbClr val="EBF1E9"/>
                          </a:highlight>
                          <a:latin typeface="Calibri" panose="020F0502020204030204" pitchFamily="34" charset="0"/>
                        </a:rPr>
                        <a:t>339</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highlight>
                            <a:srgbClr val="EBF1E9"/>
                          </a:highlight>
                          <a:latin typeface="Calibri" panose="020F0502020204030204" pitchFamily="34" charset="0"/>
                        </a:rPr>
                        <a:t>546</a:t>
                      </a:r>
                    </a:p>
                  </a:txBody>
                  <a:tcPr marL="0" marR="0" marT="0" marB="0" anchor="ctr">
                    <a:lnL>
                      <a:noFill/>
                    </a:lnL>
                    <a:lnR>
                      <a:noFill/>
                    </a:lnR>
                    <a:lnT>
                      <a:noFill/>
                    </a:lnT>
                    <a:lnB>
                      <a:noFill/>
                    </a:lnB>
                    <a:solidFill>
                      <a:srgbClr val="EBF1E9"/>
                    </a:solid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highlight>
                            <a:srgbClr val="EBF1E9"/>
                          </a:highlight>
                          <a:latin typeface="Calibri" panose="020F0502020204030204" pitchFamily="34" charset="0"/>
                        </a:rPr>
                        <a:t>J-22 A D-22</a:t>
                      </a:r>
                    </a:p>
                  </a:txBody>
                  <a:tcPr marL="0" marR="0" marT="0" marB="0" anchor="ctr">
                    <a:lnL>
                      <a:noFill/>
                    </a:lnL>
                    <a:lnR>
                      <a:noFill/>
                    </a:lnR>
                    <a:lnT>
                      <a:noFill/>
                    </a:lnT>
                    <a:lnB>
                      <a:noFill/>
                    </a:lnB>
                    <a:solidFill>
                      <a:srgbClr val="EBF1E9"/>
                    </a:solidFill>
                  </a:tcPr>
                </a:tc>
                <a:tc>
                  <a:txBody>
                    <a:bodyPr/>
                    <a:lstStyle/>
                    <a:p>
                      <a:pPr algn="ctr" rtl="0" fontAlgn="ctr"/>
                      <a:r>
                        <a:rPr lang="es-CO" sz="1050" b="1" i="0" u="none" strike="noStrike">
                          <a:solidFill>
                            <a:srgbClr val="203864"/>
                          </a:solidFill>
                          <a:effectLst/>
                          <a:highlight>
                            <a:srgbClr val="EBF1E9"/>
                          </a:highlight>
                          <a:latin typeface="Calibri" panose="020F0502020204030204" pitchFamily="34" charset="0"/>
                        </a:rPr>
                        <a:t>3.356</a:t>
                      </a:r>
                    </a:p>
                  </a:txBody>
                  <a:tcPr marL="0" marR="0" marT="0" marB="0" anchor="ctr">
                    <a:lnL>
                      <a:noFill/>
                    </a:lnL>
                    <a:lnR>
                      <a:noFill/>
                    </a:lnR>
                    <a:lnT>
                      <a:noFill/>
                    </a:lnT>
                    <a:lnB>
                      <a:noFill/>
                    </a:lnB>
                    <a:solidFill>
                      <a:srgbClr val="EBF1E9"/>
                    </a:solidFill>
                  </a:tcPr>
                </a:tc>
                <a:tc>
                  <a:txBody>
                    <a:bodyPr/>
                    <a:lstStyle/>
                    <a:p>
                      <a:pPr algn="ctr" rtl="0" fontAlgn="ctr"/>
                      <a:r>
                        <a:rPr lang="es-CO" sz="1050" b="1" i="0" u="none" strike="noStrike">
                          <a:solidFill>
                            <a:srgbClr val="203864"/>
                          </a:solidFill>
                          <a:effectLst/>
                          <a:highlight>
                            <a:srgbClr val="EBF1E9"/>
                          </a:highlight>
                          <a:latin typeface="Calibri" panose="020F0502020204030204" pitchFamily="34" charset="0"/>
                        </a:rPr>
                        <a:t>4.991</a:t>
                      </a:r>
                    </a:p>
                  </a:txBody>
                  <a:tcPr marL="0" marR="0" marT="0" marB="0" anchor="ctr">
                    <a:lnL>
                      <a:noFill/>
                    </a:lnL>
                    <a:lnR>
                      <a:noFill/>
                    </a:lnR>
                    <a:lnT>
                      <a:noFill/>
                    </a:lnT>
                    <a:lnB>
                      <a:noFill/>
                    </a:lnB>
                    <a:solidFill>
                      <a:srgbClr val="EBF1E9"/>
                    </a:solidFill>
                  </a:tcPr>
                </a:tc>
                <a:tc>
                  <a:txBody>
                    <a:bodyPr/>
                    <a:lstStyle/>
                    <a:p>
                      <a:pPr algn="ctr" rtl="0" fontAlgn="ctr"/>
                      <a:r>
                        <a:rPr lang="es-CO" sz="1050" b="1" i="0" u="none" strike="noStrike">
                          <a:solidFill>
                            <a:srgbClr val="203864"/>
                          </a:solidFill>
                          <a:effectLst/>
                          <a:highlight>
                            <a:srgbClr val="EBF1E9"/>
                          </a:highlight>
                          <a:latin typeface="Calibri" panose="020F0502020204030204" pitchFamily="34" charset="0"/>
                        </a:rPr>
                        <a:t>4.655</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1467060761"/>
                  </a:ext>
                </a:extLst>
              </a:tr>
              <a:tr h="212452">
                <a:tc>
                  <a:txBody>
                    <a:bodyPr/>
                    <a:lstStyle/>
                    <a:p>
                      <a:pPr algn="ctr" rtl="0" fontAlgn="ctr"/>
                      <a:r>
                        <a:rPr lang="es-CO" sz="1050" b="0" i="0" u="none" strike="noStrike">
                          <a:solidFill>
                            <a:srgbClr val="002060"/>
                          </a:solidFill>
                          <a:effectLst/>
                          <a:latin typeface="Calibri" panose="020F0502020204030204" pitchFamily="34" charset="0"/>
                        </a:rPr>
                        <a:t>E-23 A J-23</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1.317</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7</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912</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E-23 A J-23</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770</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2.167</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1.792</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E-23 A J-23</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544</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842</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510</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E-23 A J-23</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227</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674</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921</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E-23 A J-23</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207</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264</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518</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E-23 A J-23</a:t>
                      </a: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203864"/>
                          </a:solidFill>
                          <a:effectLst/>
                          <a:latin typeface="Calibri" panose="020F0502020204030204" pitchFamily="34" charset="0"/>
                        </a:rPr>
                        <a:t>3.065</a:t>
                      </a: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203864"/>
                          </a:solidFill>
                          <a:effectLst/>
                          <a:latin typeface="Calibri" panose="020F0502020204030204" pitchFamily="34" charset="0"/>
                        </a:rPr>
                        <a:t>3.954</a:t>
                      </a: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203864"/>
                          </a:solidFill>
                          <a:effectLst/>
                          <a:latin typeface="Calibri" panose="020F0502020204030204" pitchFamily="34" charset="0"/>
                        </a:rPr>
                        <a:t>4.653</a:t>
                      </a:r>
                    </a:p>
                  </a:txBody>
                  <a:tcPr marL="0" marR="0" marT="0" marB="0" anchor="ctr">
                    <a:lnL>
                      <a:noFill/>
                    </a:lnL>
                    <a:lnR>
                      <a:noFill/>
                    </a:lnR>
                    <a:lnT>
                      <a:noFill/>
                    </a:lnT>
                    <a:lnB>
                      <a:noFill/>
                    </a:lnB>
                    <a:noFill/>
                  </a:tcPr>
                </a:tc>
                <a:extLst>
                  <a:ext uri="{0D108BD9-81ED-4DB2-BD59-A6C34878D82A}">
                    <a16:rowId xmlns:a16="http://schemas.microsoft.com/office/drawing/2014/main" val="693951537"/>
                  </a:ext>
                </a:extLst>
              </a:tr>
              <a:tr h="212452">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J-23 A D-23</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highlight>
                            <a:srgbClr val="EBF1E9"/>
                          </a:highlight>
                          <a:latin typeface="Calibri" panose="020F0502020204030204" pitchFamily="34" charset="0"/>
                        </a:rPr>
                        <a:t>1.270</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highlight>
                            <a:srgbClr val="EBF1E9"/>
                          </a:highlight>
                          <a:latin typeface="Calibri" panose="020F0502020204030204" pitchFamily="34" charset="0"/>
                        </a:rPr>
                        <a:t>28</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highlight>
                            <a:srgbClr val="EBF1E9"/>
                          </a:highlight>
                          <a:latin typeface="Calibri" panose="020F0502020204030204" pitchFamily="34" charset="0"/>
                        </a:rPr>
                        <a:t>1.107</a:t>
                      </a:r>
                    </a:p>
                  </a:txBody>
                  <a:tcPr marL="0" marR="0" marT="0" marB="0" anchor="ctr">
                    <a:lnL>
                      <a:noFill/>
                    </a:lnL>
                    <a:lnR>
                      <a:noFill/>
                    </a:lnR>
                    <a:lnT>
                      <a:noFill/>
                    </a:lnT>
                    <a:lnB>
                      <a:noFill/>
                    </a:lnB>
                    <a:solidFill>
                      <a:srgbClr val="EBF1E9"/>
                    </a:solid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J-23 A D-23</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highlight>
                            <a:srgbClr val="EBF1E9"/>
                          </a:highlight>
                          <a:latin typeface="Calibri" panose="020F0502020204030204" pitchFamily="34" charset="0"/>
                        </a:rPr>
                        <a:t>879</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highlight>
                            <a:srgbClr val="EBF1E9"/>
                          </a:highlight>
                          <a:latin typeface="Calibri" panose="020F0502020204030204" pitchFamily="34" charset="0"/>
                        </a:rPr>
                        <a:t>2.292</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highlight>
                            <a:srgbClr val="EBF1E9"/>
                          </a:highlight>
                          <a:latin typeface="Calibri" panose="020F0502020204030204" pitchFamily="34" charset="0"/>
                        </a:rPr>
                        <a:t>2.263</a:t>
                      </a:r>
                    </a:p>
                  </a:txBody>
                  <a:tcPr marL="0" marR="0" marT="0" marB="0" anchor="ctr">
                    <a:lnL>
                      <a:noFill/>
                    </a:lnL>
                    <a:lnR>
                      <a:noFill/>
                    </a:lnR>
                    <a:lnT>
                      <a:noFill/>
                    </a:lnT>
                    <a:lnB>
                      <a:noFill/>
                    </a:lnB>
                    <a:solidFill>
                      <a:srgbClr val="EBF1E9"/>
                    </a:solid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J-23 A D-23</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highlight>
                            <a:srgbClr val="EBF1E9"/>
                          </a:highlight>
                          <a:latin typeface="Calibri" panose="020F0502020204030204" pitchFamily="34" charset="0"/>
                        </a:rPr>
                        <a:t>247</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highlight>
                            <a:srgbClr val="EBF1E9"/>
                          </a:highlight>
                          <a:latin typeface="Calibri" panose="020F0502020204030204" pitchFamily="34" charset="0"/>
                        </a:rPr>
                        <a:t>954</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highlight>
                            <a:srgbClr val="EBF1E9"/>
                          </a:highlight>
                          <a:latin typeface="Calibri" panose="020F0502020204030204" pitchFamily="34" charset="0"/>
                        </a:rPr>
                        <a:t>664</a:t>
                      </a:r>
                    </a:p>
                  </a:txBody>
                  <a:tcPr marL="0" marR="0" marT="0" marB="0" anchor="ctr">
                    <a:lnL>
                      <a:noFill/>
                    </a:lnL>
                    <a:lnR>
                      <a:noFill/>
                    </a:lnR>
                    <a:lnT>
                      <a:noFill/>
                    </a:lnT>
                    <a:lnB>
                      <a:noFill/>
                    </a:lnB>
                    <a:solidFill>
                      <a:srgbClr val="EBF1E9"/>
                    </a:solid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J-23 A D-23</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highlight>
                            <a:srgbClr val="EBF1E9"/>
                          </a:highlight>
                          <a:latin typeface="Calibri" panose="020F0502020204030204" pitchFamily="34" charset="0"/>
                        </a:rPr>
                        <a:t>265</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highlight>
                            <a:srgbClr val="EBF1E9"/>
                          </a:highlight>
                          <a:latin typeface="Calibri" panose="020F0502020204030204" pitchFamily="34" charset="0"/>
                        </a:rPr>
                        <a:t>712</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highlight>
                            <a:srgbClr val="EBF1E9"/>
                          </a:highlight>
                          <a:latin typeface="Calibri" panose="020F0502020204030204" pitchFamily="34" charset="0"/>
                        </a:rPr>
                        <a:t>960</a:t>
                      </a:r>
                    </a:p>
                  </a:txBody>
                  <a:tcPr marL="0" marR="0" marT="0" marB="0" anchor="ctr">
                    <a:lnL>
                      <a:noFill/>
                    </a:lnL>
                    <a:lnR>
                      <a:noFill/>
                    </a:lnR>
                    <a:lnT>
                      <a:noFill/>
                    </a:lnT>
                    <a:lnB>
                      <a:noFill/>
                    </a:lnB>
                    <a:solidFill>
                      <a:srgbClr val="EBF1E9"/>
                    </a:solid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J-23 A D-23</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highlight>
                            <a:srgbClr val="EBF1E9"/>
                          </a:highlight>
                          <a:latin typeface="Calibri" panose="020F0502020204030204" pitchFamily="34" charset="0"/>
                        </a:rPr>
                        <a:t>138</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highlight>
                            <a:srgbClr val="EBF1E9"/>
                          </a:highlight>
                          <a:latin typeface="Calibri" panose="020F0502020204030204" pitchFamily="34" charset="0"/>
                        </a:rPr>
                        <a:t>292</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highlight>
                            <a:srgbClr val="EBF1E9"/>
                          </a:highlight>
                          <a:latin typeface="Calibri" panose="020F0502020204030204" pitchFamily="34" charset="0"/>
                        </a:rPr>
                        <a:t>611</a:t>
                      </a:r>
                    </a:p>
                  </a:txBody>
                  <a:tcPr marL="0" marR="0" marT="0" marB="0" anchor="ctr">
                    <a:lnL>
                      <a:noFill/>
                    </a:lnL>
                    <a:lnR>
                      <a:noFill/>
                    </a:lnR>
                    <a:lnT>
                      <a:noFill/>
                    </a:lnT>
                    <a:lnB>
                      <a:noFill/>
                    </a:lnB>
                    <a:solidFill>
                      <a:srgbClr val="EBF1E9"/>
                    </a:solid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highlight>
                            <a:srgbClr val="EBF1E9"/>
                          </a:highlight>
                          <a:latin typeface="Calibri" panose="020F0502020204030204" pitchFamily="34" charset="0"/>
                        </a:rPr>
                        <a:t>J-23 A D-23</a:t>
                      </a:r>
                    </a:p>
                  </a:txBody>
                  <a:tcPr marL="0" marR="0" marT="0" marB="0" anchor="ctr">
                    <a:lnL>
                      <a:noFill/>
                    </a:lnL>
                    <a:lnR>
                      <a:noFill/>
                    </a:lnR>
                    <a:lnT>
                      <a:noFill/>
                    </a:lnT>
                    <a:lnB>
                      <a:noFill/>
                    </a:lnB>
                    <a:solidFill>
                      <a:srgbClr val="EBF1E9"/>
                    </a:solidFill>
                  </a:tcPr>
                </a:tc>
                <a:tc>
                  <a:txBody>
                    <a:bodyPr/>
                    <a:lstStyle/>
                    <a:p>
                      <a:pPr algn="ctr" rtl="0" fontAlgn="ctr"/>
                      <a:r>
                        <a:rPr lang="es-CO" sz="1050" b="1" i="0" u="none" strike="noStrike">
                          <a:solidFill>
                            <a:srgbClr val="203864"/>
                          </a:solidFill>
                          <a:effectLst/>
                          <a:highlight>
                            <a:srgbClr val="EBF1E9"/>
                          </a:highlight>
                          <a:latin typeface="Calibri" panose="020F0502020204030204" pitchFamily="34" charset="0"/>
                        </a:rPr>
                        <a:t>2.799</a:t>
                      </a:r>
                    </a:p>
                  </a:txBody>
                  <a:tcPr marL="0" marR="0" marT="0" marB="0" anchor="ctr">
                    <a:lnL>
                      <a:noFill/>
                    </a:lnL>
                    <a:lnR>
                      <a:noFill/>
                    </a:lnR>
                    <a:lnT>
                      <a:noFill/>
                    </a:lnT>
                    <a:lnB>
                      <a:noFill/>
                    </a:lnB>
                    <a:solidFill>
                      <a:srgbClr val="EBF1E9"/>
                    </a:solidFill>
                  </a:tcPr>
                </a:tc>
                <a:tc>
                  <a:txBody>
                    <a:bodyPr/>
                    <a:lstStyle/>
                    <a:p>
                      <a:pPr algn="ctr" rtl="0" fontAlgn="ctr"/>
                      <a:r>
                        <a:rPr lang="es-CO" sz="1050" b="1" i="0" u="none" strike="noStrike">
                          <a:solidFill>
                            <a:srgbClr val="203864"/>
                          </a:solidFill>
                          <a:effectLst/>
                          <a:highlight>
                            <a:srgbClr val="EBF1E9"/>
                          </a:highlight>
                          <a:latin typeface="Calibri" panose="020F0502020204030204" pitchFamily="34" charset="0"/>
                        </a:rPr>
                        <a:t>4.278</a:t>
                      </a:r>
                    </a:p>
                  </a:txBody>
                  <a:tcPr marL="0" marR="0" marT="0" marB="0" anchor="ctr">
                    <a:lnL>
                      <a:noFill/>
                    </a:lnL>
                    <a:lnR>
                      <a:noFill/>
                    </a:lnR>
                    <a:lnT>
                      <a:noFill/>
                    </a:lnT>
                    <a:lnB>
                      <a:noFill/>
                    </a:lnB>
                    <a:solidFill>
                      <a:srgbClr val="EBF1E9"/>
                    </a:solidFill>
                  </a:tcPr>
                </a:tc>
                <a:tc>
                  <a:txBody>
                    <a:bodyPr/>
                    <a:lstStyle/>
                    <a:p>
                      <a:pPr algn="ctr" rtl="0" fontAlgn="ctr"/>
                      <a:r>
                        <a:rPr lang="es-CO" sz="1050" b="1" i="0" u="none" strike="noStrike">
                          <a:solidFill>
                            <a:srgbClr val="203864"/>
                          </a:solidFill>
                          <a:effectLst/>
                          <a:highlight>
                            <a:srgbClr val="EBF1E9"/>
                          </a:highlight>
                          <a:latin typeface="Calibri" panose="020F0502020204030204" pitchFamily="34" charset="0"/>
                        </a:rPr>
                        <a:t>5.605</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1172919014"/>
                  </a:ext>
                </a:extLst>
              </a:tr>
              <a:tr h="424904">
                <a:tc>
                  <a:txBody>
                    <a:bodyPr/>
                    <a:lstStyle/>
                    <a:p>
                      <a:pPr algn="ctr" rtl="0" fontAlgn="ctr"/>
                      <a:r>
                        <a:rPr lang="es-CO" sz="105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203864"/>
                          </a:solidFill>
                          <a:effectLst/>
                          <a:latin typeface="Calibri" panose="020F0502020204030204" pitchFamily="34" charset="0"/>
                        </a:rPr>
                        <a:t>20.192</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203864"/>
                          </a:solidFill>
                          <a:effectLst/>
                          <a:latin typeface="Calibri" panose="020F0502020204030204" pitchFamily="34" charset="0"/>
                        </a:rPr>
                        <a:t>217</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203864"/>
                          </a:solidFill>
                          <a:effectLst/>
                          <a:latin typeface="Calibri" panose="020F0502020204030204" pitchFamily="34" charset="0"/>
                        </a:rPr>
                        <a:t>17.598</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l" fontAlgn="b"/>
                      <a:endParaRPr lang="es-CO" sz="1050" b="1"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203864"/>
                          </a:solidFill>
                          <a:effectLst/>
                          <a:latin typeface="Calibri" panose="020F0502020204030204" pitchFamily="34" charset="0"/>
                        </a:rPr>
                        <a:t>15.792</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203864"/>
                          </a:solidFill>
                          <a:effectLst/>
                          <a:latin typeface="Calibri" panose="020F0502020204030204" pitchFamily="34" charset="0"/>
                        </a:rPr>
                        <a:t>51.528</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203864"/>
                          </a:solidFill>
                          <a:effectLst/>
                          <a:latin typeface="Calibri" panose="020F0502020204030204" pitchFamily="34" charset="0"/>
                        </a:rPr>
                        <a:t>40.336</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l" fontAlgn="b"/>
                      <a:endParaRPr lang="es-CO" sz="1050" b="1"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203864"/>
                          </a:solidFill>
                          <a:effectLst/>
                          <a:latin typeface="Calibri" panose="020F0502020204030204" pitchFamily="34" charset="0"/>
                        </a:rPr>
                        <a:t>12.451</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203864"/>
                          </a:solidFill>
                          <a:effectLst/>
                          <a:latin typeface="Calibri" panose="020F0502020204030204" pitchFamily="34" charset="0"/>
                        </a:rPr>
                        <a:t>24.257</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203864"/>
                          </a:solidFill>
                          <a:effectLst/>
                          <a:latin typeface="Calibri" panose="020F0502020204030204" pitchFamily="34" charset="0"/>
                        </a:rPr>
                        <a:t>14.048</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l" fontAlgn="b"/>
                      <a:endParaRPr lang="es-CO" sz="1050" b="1"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203864"/>
                          </a:solidFill>
                          <a:effectLst/>
                          <a:latin typeface="Calibri" panose="020F0502020204030204" pitchFamily="34" charset="0"/>
                        </a:rPr>
                        <a:t>4.017</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203864"/>
                          </a:solidFill>
                          <a:effectLst/>
                          <a:latin typeface="Calibri" panose="020F0502020204030204" pitchFamily="34" charset="0"/>
                        </a:rPr>
                        <a:t>5.013</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203864"/>
                          </a:solidFill>
                          <a:effectLst/>
                          <a:latin typeface="Calibri" panose="020F0502020204030204" pitchFamily="34" charset="0"/>
                        </a:rPr>
                        <a:t>11.613</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l" fontAlgn="b"/>
                      <a:endParaRPr lang="es-CO" sz="1050" b="1"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203864"/>
                          </a:solidFill>
                          <a:effectLst/>
                          <a:latin typeface="Calibri" panose="020F0502020204030204" pitchFamily="34" charset="0"/>
                        </a:rPr>
                        <a:t>9.958</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203864"/>
                          </a:solidFill>
                          <a:effectLst/>
                          <a:latin typeface="Calibri" panose="020F0502020204030204" pitchFamily="34" charset="0"/>
                        </a:rPr>
                        <a:t>1.917</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203864"/>
                          </a:solidFill>
                          <a:effectLst/>
                          <a:latin typeface="Calibri" panose="020F0502020204030204" pitchFamily="34" charset="0"/>
                        </a:rPr>
                        <a:t>9.442</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l" fontAlgn="b"/>
                      <a:endParaRPr lang="es-CO" sz="1050" b="1"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203864"/>
                          </a:solidFill>
                          <a:effectLst/>
                          <a:latin typeface="Calibri" panose="020F0502020204030204" pitchFamily="34" charset="0"/>
                        </a:rPr>
                        <a:t>62.410</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203864"/>
                          </a:solidFill>
                          <a:effectLst/>
                          <a:latin typeface="Calibri" panose="020F0502020204030204" pitchFamily="34" charset="0"/>
                        </a:rPr>
                        <a:t>82.962</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dirty="0">
                          <a:solidFill>
                            <a:srgbClr val="203864"/>
                          </a:solidFill>
                          <a:effectLst/>
                          <a:latin typeface="Calibri" panose="020F0502020204030204" pitchFamily="34" charset="0"/>
                        </a:rPr>
                        <a:t>93.037</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2927811946"/>
                  </a:ext>
                </a:extLst>
              </a:tr>
            </a:tbl>
          </a:graphicData>
        </a:graphic>
      </p:graphicFrame>
    </p:spTree>
    <p:extLst>
      <p:ext uri="{BB962C8B-B14F-4D97-AF65-F5344CB8AC3E}">
        <p14:creationId xmlns:p14="http://schemas.microsoft.com/office/powerpoint/2010/main" val="115904827"/>
      </p:ext>
    </p:extLst>
  </p:cSld>
  <p:clrMapOvr>
    <a:masterClrMapping/>
  </p:clrMapOvr>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Título 3">
            <a:extLst>
              <a:ext uri="{FF2B5EF4-FFF2-40B4-BE49-F238E27FC236}">
                <a16:creationId xmlns:a16="http://schemas.microsoft.com/office/drawing/2014/main" id="{782941DF-864F-4068-8BEA-D6C7D7295FCB}"/>
              </a:ext>
            </a:extLst>
          </p:cNvPr>
          <p:cNvSpPr txBox="1">
            <a:spLocks/>
          </p:cNvSpPr>
          <p:nvPr/>
        </p:nvSpPr>
        <p:spPr>
          <a:xfrm>
            <a:off x="6232525" y="5003800"/>
            <a:ext cx="5959475" cy="698500"/>
          </a:xfrm>
          <a:prstGeom prst="rect">
            <a:avLst/>
          </a:prstGeom>
        </p:spPr>
        <p:txBody>
          <a:bodyPr>
            <a:normAutofit fontScale="90000" lnSpcReduction="10000"/>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lvl="1" algn="ctr" eaLnBrk="1" fontAlgn="auto" hangingPunct="1">
              <a:spcBef>
                <a:spcPts val="0"/>
              </a:spcBef>
              <a:spcAft>
                <a:spcPts val="0"/>
              </a:spcAft>
              <a:tabLst>
                <a:tab pos="914400" algn="l"/>
              </a:tabLst>
              <a:defRPr/>
            </a:pPr>
            <a:r>
              <a:rPr lang="es-CO" sz="4400" b="1" kern="0" cap="small" dirty="0">
                <a:solidFill>
                  <a:schemeClr val="accent1">
                    <a:lumMod val="50000"/>
                  </a:schemeClr>
                </a:solidFill>
                <a:latin typeface="Candara" panose="020E0502030303020204" pitchFamily="34" charset="0"/>
              </a:rPr>
              <a:t> comercial y financiera</a:t>
            </a:r>
          </a:p>
        </p:txBody>
      </p:sp>
      <p:pic>
        <p:nvPicPr>
          <p:cNvPr id="4099" name="Imagen 1">
            <a:extLst>
              <a:ext uri="{FF2B5EF4-FFF2-40B4-BE49-F238E27FC236}">
                <a16:creationId xmlns:a16="http://schemas.microsoft.com/office/drawing/2014/main" id="{2AF07909-EFCF-4FC7-BBCE-683467900B1F}"/>
              </a:ext>
            </a:extLst>
          </p:cNvPr>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7305675" y="1155700"/>
            <a:ext cx="3970338" cy="3697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CuadroTexto 26">
            <a:extLst>
              <a:ext uri="{FF2B5EF4-FFF2-40B4-BE49-F238E27FC236}">
                <a16:creationId xmlns:a16="http://schemas.microsoft.com/office/drawing/2014/main" id="{B3BC7992-E23C-4770-80C8-F9B82982A3BC}"/>
              </a:ext>
            </a:extLst>
          </p:cNvPr>
          <p:cNvSpPr txBox="1"/>
          <p:nvPr/>
        </p:nvSpPr>
        <p:spPr>
          <a:xfrm>
            <a:off x="531813" y="2513250"/>
            <a:ext cx="2824163" cy="1261884"/>
          </a:xfrm>
          <a:prstGeom prst="rect">
            <a:avLst/>
          </a:prstGeom>
          <a:noFill/>
        </p:spPr>
        <p:txBody>
          <a:bodyPr lIns="91440" tIns="45720" rIns="91440" bIns="45720" anchor="t">
            <a:spAutoFit/>
          </a:bodyPr>
          <a:lstStyle/>
          <a:p>
            <a:pPr algn="ctr" fontAlgn="t">
              <a:defRPr/>
            </a:pPr>
            <a:r>
              <a:rPr lang="es-CO" sz="2000" b="1" dirty="0">
                <a:solidFill>
                  <a:schemeClr val="accent1">
                    <a:lumMod val="50000"/>
                  </a:schemeClr>
                </a:solidFill>
                <a:latin typeface="Candara"/>
              </a:rPr>
              <a:t>TOTAL DE SUSCRIPTORES</a:t>
            </a:r>
            <a:endParaRPr lang="es-CO" sz="2000" dirty="0">
              <a:solidFill>
                <a:schemeClr val="accent1">
                  <a:lumMod val="50000"/>
                </a:schemeClr>
              </a:solidFill>
              <a:latin typeface="Candara"/>
            </a:endParaRPr>
          </a:p>
          <a:p>
            <a:pPr algn="ctr" fontAlgn="t">
              <a:defRPr/>
            </a:pPr>
            <a:r>
              <a:rPr lang="es-CO" sz="3600" b="1" dirty="0">
                <a:solidFill>
                  <a:schemeClr val="accent1">
                    <a:lumMod val="50000"/>
                  </a:schemeClr>
                </a:solidFill>
                <a:latin typeface="Candara"/>
              </a:rPr>
              <a:t>2.372.406</a:t>
            </a:r>
          </a:p>
        </p:txBody>
      </p:sp>
      <p:pic>
        <p:nvPicPr>
          <p:cNvPr id="5123" name="Imagen 32">
            <a:extLst>
              <a:ext uri="{FF2B5EF4-FFF2-40B4-BE49-F238E27FC236}">
                <a16:creationId xmlns:a16="http://schemas.microsoft.com/office/drawing/2014/main" id="{FFBA5A5C-1EB1-48FA-AFEE-421C779A819A}"/>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4345365" y="1800764"/>
            <a:ext cx="823913"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124" name="Imagen 33">
            <a:extLst>
              <a:ext uri="{FF2B5EF4-FFF2-40B4-BE49-F238E27FC236}">
                <a16:creationId xmlns:a16="http://schemas.microsoft.com/office/drawing/2014/main" id="{BA070F5E-7B0E-4D28-A9BA-4BA5C6A8D786}"/>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4345364" y="2483962"/>
            <a:ext cx="823913"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125" name="Imagen 34">
            <a:extLst>
              <a:ext uri="{FF2B5EF4-FFF2-40B4-BE49-F238E27FC236}">
                <a16:creationId xmlns:a16="http://schemas.microsoft.com/office/drawing/2014/main" id="{517038C9-2E11-49A9-BA28-1E4DF127B5E8}"/>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4326315" y="3116806"/>
            <a:ext cx="823913"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126" name="Imagen 35">
            <a:extLst>
              <a:ext uri="{FF2B5EF4-FFF2-40B4-BE49-F238E27FC236}">
                <a16:creationId xmlns:a16="http://schemas.microsoft.com/office/drawing/2014/main" id="{DCC3CEF3-526F-420F-8C0B-3C75D3771413}"/>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4307265" y="3816462"/>
            <a:ext cx="862013"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127" name="Imagen 36">
            <a:extLst>
              <a:ext uri="{FF2B5EF4-FFF2-40B4-BE49-F238E27FC236}">
                <a16:creationId xmlns:a16="http://schemas.microsoft.com/office/drawing/2014/main" id="{533C7083-2596-4CE2-A07D-5092F3540E26}"/>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4307265" y="4512274"/>
            <a:ext cx="842963"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9" name="CuadroTexto 38">
            <a:extLst>
              <a:ext uri="{FF2B5EF4-FFF2-40B4-BE49-F238E27FC236}">
                <a16:creationId xmlns:a16="http://schemas.microsoft.com/office/drawing/2014/main" id="{AE867C8E-59C2-45E8-96BD-2E8F2E0515EA}"/>
              </a:ext>
            </a:extLst>
          </p:cNvPr>
          <p:cNvSpPr txBox="1"/>
          <p:nvPr/>
        </p:nvSpPr>
        <p:spPr>
          <a:xfrm>
            <a:off x="1779588" y="95250"/>
            <a:ext cx="9880600" cy="861774"/>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defRPr/>
            </a:pPr>
            <a:r>
              <a:rPr lang="es-CO" sz="3400" kern="0" dirty="0">
                <a:solidFill>
                  <a:schemeClr val="accent1">
                    <a:lumMod val="50000"/>
                  </a:schemeClr>
                </a:solidFill>
              </a:rPr>
              <a:t>COMERCIAL FINANCIERO</a:t>
            </a:r>
          </a:p>
          <a:p>
            <a:pPr lvl="1">
              <a:defRPr/>
            </a:pPr>
            <a:r>
              <a:rPr lang="es-CO" sz="1600" b="0" dirty="0">
                <a:solidFill>
                  <a:schemeClr val="accent1">
                    <a:lumMod val="50000"/>
                  </a:schemeClr>
                </a:solidFill>
              </a:rPr>
              <a:t>catastro suscriptores a abril  2024</a:t>
            </a:r>
            <a:endParaRPr lang="es-CO" sz="1600" b="0" kern="0" dirty="0">
              <a:solidFill>
                <a:schemeClr val="accent1">
                  <a:lumMod val="50000"/>
                </a:schemeClr>
              </a:solidFill>
            </a:endParaRPr>
          </a:p>
        </p:txBody>
      </p:sp>
      <p:cxnSp>
        <p:nvCxnSpPr>
          <p:cNvPr id="40" name="Conector recto 39">
            <a:extLst>
              <a:ext uri="{FF2B5EF4-FFF2-40B4-BE49-F238E27FC236}">
                <a16:creationId xmlns:a16="http://schemas.microsoft.com/office/drawing/2014/main" id="{48A0F832-51B9-445E-A5E3-3B471A09B65D}"/>
              </a:ext>
            </a:extLst>
          </p:cNvPr>
          <p:cNvCxnSpPr>
            <a:cxnSpLocks/>
          </p:cNvCxnSpPr>
          <p:nvPr/>
        </p:nvCxnSpPr>
        <p:spPr>
          <a:xfrm>
            <a:off x="88900" y="1055316"/>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5130" name="Imagen 40">
            <a:extLst>
              <a:ext uri="{FF2B5EF4-FFF2-40B4-BE49-F238E27FC236}">
                <a16:creationId xmlns:a16="http://schemas.microsoft.com/office/drawing/2014/main" id="{1D1C314E-9E18-4EF0-A0E5-25AD3F69E3D7}"/>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531813" y="98425"/>
            <a:ext cx="965200" cy="898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151" name="CuadroTexto 12">
            <a:extLst>
              <a:ext uri="{FF2B5EF4-FFF2-40B4-BE49-F238E27FC236}">
                <a16:creationId xmlns:a16="http://schemas.microsoft.com/office/drawing/2014/main" id="{DDED8B3A-F9F8-4E83-A000-22E7AC654649}"/>
              </a:ext>
            </a:extLst>
          </p:cNvPr>
          <p:cNvSpPr txBox="1">
            <a:spLocks noChangeArrowheads="1"/>
          </p:cNvSpPr>
          <p:nvPr/>
        </p:nvSpPr>
        <p:spPr bwMode="auto">
          <a:xfrm>
            <a:off x="1497013" y="6339362"/>
            <a:ext cx="9179379"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a:r>
              <a:rPr lang="es-ES" altLang="es-CO" sz="1200" dirty="0">
                <a:solidFill>
                  <a:schemeClr val="accent1">
                    <a:lumMod val="50000"/>
                  </a:schemeClr>
                </a:solidFill>
              </a:rPr>
              <a:t>*Información del archivo plano de catastro a corte del 30-abr-2024 - Descargado del SIGAB el 02 de mayo de 2024</a:t>
            </a:r>
            <a:endParaRPr lang="es-CO" altLang="es-CO" sz="1200" dirty="0">
              <a:solidFill>
                <a:schemeClr val="accent1">
                  <a:lumMod val="50000"/>
                </a:schemeClr>
              </a:solidFill>
            </a:endParaRPr>
          </a:p>
        </p:txBody>
      </p:sp>
      <p:graphicFrame>
        <p:nvGraphicFramePr>
          <p:cNvPr id="3" name="Tabla 2">
            <a:extLst>
              <a:ext uri="{FF2B5EF4-FFF2-40B4-BE49-F238E27FC236}">
                <a16:creationId xmlns:a16="http://schemas.microsoft.com/office/drawing/2014/main" id="{2126F729-F85A-D3CF-831B-40C9C0905AF7}"/>
              </a:ext>
            </a:extLst>
          </p:cNvPr>
          <p:cNvGraphicFramePr>
            <a:graphicFrameLocks noGrp="1"/>
          </p:cNvGraphicFramePr>
          <p:nvPr/>
        </p:nvGraphicFramePr>
        <p:xfrm>
          <a:off x="1943894" y="5458830"/>
          <a:ext cx="8331199" cy="609600"/>
        </p:xfrm>
        <a:graphic>
          <a:graphicData uri="http://schemas.openxmlformats.org/drawingml/2006/table">
            <a:tbl>
              <a:tblPr/>
              <a:tblGrid>
                <a:gridCol w="2234348">
                  <a:extLst>
                    <a:ext uri="{9D8B030D-6E8A-4147-A177-3AD203B41FA5}">
                      <a16:colId xmlns:a16="http://schemas.microsoft.com/office/drawing/2014/main" val="2560260985"/>
                    </a:ext>
                  </a:extLst>
                </a:gridCol>
                <a:gridCol w="977527">
                  <a:extLst>
                    <a:ext uri="{9D8B030D-6E8A-4147-A177-3AD203B41FA5}">
                      <a16:colId xmlns:a16="http://schemas.microsoft.com/office/drawing/2014/main" val="673459086"/>
                    </a:ext>
                  </a:extLst>
                </a:gridCol>
                <a:gridCol w="1764628">
                  <a:extLst>
                    <a:ext uri="{9D8B030D-6E8A-4147-A177-3AD203B41FA5}">
                      <a16:colId xmlns:a16="http://schemas.microsoft.com/office/drawing/2014/main" val="2102682988"/>
                    </a:ext>
                  </a:extLst>
                </a:gridCol>
                <a:gridCol w="1856667">
                  <a:extLst>
                    <a:ext uri="{9D8B030D-6E8A-4147-A177-3AD203B41FA5}">
                      <a16:colId xmlns:a16="http://schemas.microsoft.com/office/drawing/2014/main" val="327665539"/>
                    </a:ext>
                  </a:extLst>
                </a:gridCol>
                <a:gridCol w="1498029">
                  <a:extLst>
                    <a:ext uri="{9D8B030D-6E8A-4147-A177-3AD203B41FA5}">
                      <a16:colId xmlns:a16="http://schemas.microsoft.com/office/drawing/2014/main" val="1269773212"/>
                    </a:ext>
                  </a:extLst>
                </a:gridCol>
              </a:tblGrid>
              <a:tr h="304800">
                <a:tc>
                  <a:txBody>
                    <a:bodyPr/>
                    <a:lstStyle/>
                    <a:p>
                      <a:pPr algn="ctr" rtl="0" fontAlgn="ctr"/>
                      <a:r>
                        <a:rPr lang="es-CO" sz="1800" b="0" i="0" u="none" strike="noStrike">
                          <a:solidFill>
                            <a:srgbClr val="FFFFFF"/>
                          </a:solidFill>
                          <a:effectLst/>
                          <a:highlight>
                            <a:srgbClr val="FFC000"/>
                          </a:highlight>
                          <a:latin typeface="Calibri" panose="020F0502020204030204" pitchFamily="34" charset="0"/>
                        </a:rPr>
                        <a:t>PROMOAMBIENTAL</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ctr" rtl="0" fontAlgn="ctr"/>
                      <a:r>
                        <a:rPr lang="es-CO" sz="1800" b="0" i="0" u="none" strike="noStrike">
                          <a:solidFill>
                            <a:srgbClr val="FFFFFF"/>
                          </a:solidFill>
                          <a:effectLst/>
                          <a:highlight>
                            <a:srgbClr val="2F5597"/>
                          </a:highlight>
                          <a:latin typeface="Calibri" panose="020F0502020204030204" pitchFamily="34" charset="0"/>
                        </a:rPr>
                        <a:t>LIME</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2F5597"/>
                    </a:solidFill>
                  </a:tcPr>
                </a:tc>
                <a:tc>
                  <a:txBody>
                    <a:bodyPr/>
                    <a:lstStyle/>
                    <a:p>
                      <a:pPr algn="ctr" rtl="0" fontAlgn="ctr"/>
                      <a:r>
                        <a:rPr lang="es-CO" sz="1800" b="0" i="0" u="none" strike="noStrike">
                          <a:solidFill>
                            <a:srgbClr val="FFFFFF"/>
                          </a:solidFill>
                          <a:effectLst/>
                          <a:highlight>
                            <a:srgbClr val="FF0000"/>
                          </a:highlight>
                          <a:latin typeface="Calibri" panose="020F0502020204030204" pitchFamily="34" charset="0"/>
                        </a:rPr>
                        <a:t>CIUDAD LIMPIA</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ctr" rtl="0" fontAlgn="ctr"/>
                      <a:r>
                        <a:rPr lang="es-CO" sz="1800" b="0" i="0" u="none" strike="noStrike">
                          <a:solidFill>
                            <a:srgbClr val="FFFFFF"/>
                          </a:solidFill>
                          <a:effectLst/>
                          <a:highlight>
                            <a:srgbClr val="00B050"/>
                          </a:highlight>
                          <a:latin typeface="Calibri" panose="020F0502020204030204" pitchFamily="34" charset="0"/>
                        </a:rPr>
                        <a:t>BOGOTÁ LIMPIA</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B050"/>
                    </a:solidFill>
                  </a:tcPr>
                </a:tc>
                <a:tc>
                  <a:txBody>
                    <a:bodyPr/>
                    <a:lstStyle/>
                    <a:p>
                      <a:pPr algn="ctr" rtl="0" fontAlgn="ctr"/>
                      <a:r>
                        <a:rPr lang="es-CO" sz="1800" b="0" i="0" u="none" strike="noStrike">
                          <a:solidFill>
                            <a:srgbClr val="FFFFFF"/>
                          </a:solidFill>
                          <a:effectLst/>
                          <a:highlight>
                            <a:srgbClr val="ED7D31"/>
                          </a:highlight>
                          <a:latin typeface="Calibri" panose="020F0502020204030204" pitchFamily="34" charset="0"/>
                        </a:rPr>
                        <a:t>ÁREA LIMPIA</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D7D31"/>
                    </a:solidFill>
                  </a:tcPr>
                </a:tc>
                <a:extLst>
                  <a:ext uri="{0D108BD9-81ED-4DB2-BD59-A6C34878D82A}">
                    <a16:rowId xmlns:a16="http://schemas.microsoft.com/office/drawing/2014/main" val="2605905916"/>
                  </a:ext>
                </a:extLst>
              </a:tr>
              <a:tr h="304800">
                <a:tc>
                  <a:txBody>
                    <a:bodyPr/>
                    <a:lstStyle/>
                    <a:p>
                      <a:pPr algn="ctr" rtl="0" fontAlgn="ctr"/>
                      <a:r>
                        <a:rPr lang="es-CO" sz="1800" b="0" i="0" u="none" strike="noStrike">
                          <a:solidFill>
                            <a:srgbClr val="203864"/>
                          </a:solidFill>
                          <a:effectLst/>
                          <a:latin typeface="Calibri" panose="020F0502020204030204" pitchFamily="34" charset="0"/>
                        </a:rPr>
                        <a:t>596.310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rtl="0" fontAlgn="ctr"/>
                      <a:r>
                        <a:rPr lang="es-CO" sz="1800" b="0" i="0" u="none" strike="noStrike">
                          <a:solidFill>
                            <a:srgbClr val="203864"/>
                          </a:solidFill>
                          <a:effectLst/>
                          <a:latin typeface="Calibri" panose="020F0502020204030204" pitchFamily="34" charset="0"/>
                        </a:rPr>
                        <a:t>633.020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rtl="0" fontAlgn="ctr"/>
                      <a:r>
                        <a:rPr lang="es-CO" sz="1800" b="0" i="0" u="none" strike="noStrike">
                          <a:solidFill>
                            <a:srgbClr val="203864"/>
                          </a:solidFill>
                          <a:effectLst/>
                          <a:latin typeface="Calibri" panose="020F0502020204030204" pitchFamily="34" charset="0"/>
                        </a:rPr>
                        <a:t>464.094</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rtl="0" fontAlgn="ctr"/>
                      <a:r>
                        <a:rPr lang="es-CO" sz="1800" b="0" i="0" u="none" strike="noStrike">
                          <a:solidFill>
                            <a:srgbClr val="203864"/>
                          </a:solidFill>
                          <a:effectLst/>
                          <a:latin typeface="Calibri" panose="020F0502020204030204" pitchFamily="34" charset="0"/>
                        </a:rPr>
                        <a:t>286.834</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rtl="0" fontAlgn="ctr"/>
                      <a:r>
                        <a:rPr lang="es-CO" sz="1800" b="0" i="0" u="none" strike="noStrike" dirty="0">
                          <a:solidFill>
                            <a:srgbClr val="203864"/>
                          </a:solidFill>
                          <a:effectLst/>
                          <a:latin typeface="Calibri" panose="020F0502020204030204" pitchFamily="34" charset="0"/>
                        </a:rPr>
                        <a:t>392.148</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2906338643"/>
                  </a:ext>
                </a:extLst>
              </a:tr>
            </a:tbl>
          </a:graphicData>
        </a:graphic>
      </p:graphicFrame>
      <p:pic>
        <p:nvPicPr>
          <p:cNvPr id="6" name="Imagen 5">
            <a:extLst>
              <a:ext uri="{FF2B5EF4-FFF2-40B4-BE49-F238E27FC236}">
                <a16:creationId xmlns:a16="http://schemas.microsoft.com/office/drawing/2014/main" id="{D63E54C8-D67B-7BDF-838C-F6FA93BBE4FB}"/>
              </a:ext>
            </a:extLst>
          </p:cNvPr>
          <p:cNvPicPr>
            <a:picLocks noChangeAspect="1"/>
          </p:cNvPicPr>
          <p:nvPr/>
        </p:nvPicPr>
        <p:blipFill>
          <a:blip r:embed="rId5"/>
          <a:stretch>
            <a:fillRect/>
          </a:stretch>
        </p:blipFill>
        <p:spPr>
          <a:xfrm>
            <a:off x="5302251" y="1650524"/>
            <a:ext cx="4925145" cy="3438309"/>
          </a:xfrm>
          <a:prstGeom prst="rect">
            <a:avLst/>
          </a:prstGeom>
        </p:spPr>
      </p:pic>
    </p:spTree>
  </p:cSld>
  <p:clrMapOvr>
    <a:masterClrMapping/>
  </p:clrMapOvr>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7" name="Conector recto 6">
            <a:extLst>
              <a:ext uri="{FF2B5EF4-FFF2-40B4-BE49-F238E27FC236}">
                <a16:creationId xmlns:a16="http://schemas.microsoft.com/office/drawing/2014/main" id="{2498F2C1-91A4-4D90-8A50-DE39E10E7D9E}"/>
              </a:ext>
            </a:extLst>
          </p:cNvPr>
          <p:cNvCxnSpPr>
            <a:cxnSpLocks/>
          </p:cNvCxnSpPr>
          <p:nvPr/>
        </p:nvCxnSpPr>
        <p:spPr>
          <a:xfrm>
            <a:off x="66748" y="1062717"/>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0" name="Imagen 9">
            <a:extLst>
              <a:ext uri="{FF2B5EF4-FFF2-40B4-BE49-F238E27FC236}">
                <a16:creationId xmlns:a16="http://schemas.microsoft.com/office/drawing/2014/main" id="{56D97A20-82D6-470C-BA5C-9A3A94C7E747}"/>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10430909" y="102162"/>
            <a:ext cx="961468" cy="755322"/>
          </a:xfrm>
          <a:prstGeom prst="rect">
            <a:avLst/>
          </a:prstGeom>
        </p:spPr>
      </p:pic>
      <p:pic>
        <p:nvPicPr>
          <p:cNvPr id="13" name="Imagen 8">
            <a:extLst>
              <a:ext uri="{FF2B5EF4-FFF2-40B4-BE49-F238E27FC236}">
                <a16:creationId xmlns:a16="http://schemas.microsoft.com/office/drawing/2014/main" id="{B6ED63AC-0460-4924-9DD7-A1D46D9FF408}"/>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526152" y="102163"/>
            <a:ext cx="809462" cy="7553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 name="CuadroTexto 4">
            <a:extLst>
              <a:ext uri="{FF2B5EF4-FFF2-40B4-BE49-F238E27FC236}">
                <a16:creationId xmlns:a16="http://schemas.microsoft.com/office/drawing/2014/main" id="{863DFD48-AE20-437F-AB3E-B7A5D696176D}"/>
              </a:ext>
            </a:extLst>
          </p:cNvPr>
          <p:cNvSpPr txBox="1">
            <a:spLocks noChangeArrowheads="1"/>
          </p:cNvSpPr>
          <p:nvPr/>
        </p:nvSpPr>
        <p:spPr bwMode="auto">
          <a:xfrm>
            <a:off x="0" y="6531768"/>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fontAlgn="auto" hangingPunct="1">
              <a:spcBef>
                <a:spcPts val="0"/>
              </a:spcBef>
              <a:spcAft>
                <a:spcPts val="0"/>
              </a:spcAft>
              <a:defRPr/>
            </a:pPr>
            <a:r>
              <a:rPr lang="es-CO" altLang="es-CO" sz="1100" b="1" dirty="0">
                <a:solidFill>
                  <a:schemeClr val="accent1">
                    <a:lumMod val="50000"/>
                  </a:schemeClr>
                </a:solidFill>
              </a:rPr>
              <a:t>Fuente de datos – Concesionario SIGAB</a:t>
            </a:r>
          </a:p>
        </p:txBody>
      </p:sp>
      <p:sp>
        <p:nvSpPr>
          <p:cNvPr id="11" name="CuadroTexto 10">
            <a:extLst>
              <a:ext uri="{FF2B5EF4-FFF2-40B4-BE49-F238E27FC236}">
                <a16:creationId xmlns:a16="http://schemas.microsoft.com/office/drawing/2014/main" id="{7B731908-2F32-4288-BF39-1A4789B63589}"/>
              </a:ext>
            </a:extLst>
          </p:cNvPr>
          <p:cNvSpPr txBox="1"/>
          <p:nvPr/>
        </p:nvSpPr>
        <p:spPr>
          <a:xfrm>
            <a:off x="1558925" y="152400"/>
            <a:ext cx="9882188" cy="893763"/>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catastro de suscriptores a abril de 2024</a:t>
            </a:r>
          </a:p>
        </p:txBody>
      </p:sp>
      <p:sp>
        <p:nvSpPr>
          <p:cNvPr id="3" name="CuadroTexto 2">
            <a:extLst>
              <a:ext uri="{FF2B5EF4-FFF2-40B4-BE49-F238E27FC236}">
                <a16:creationId xmlns:a16="http://schemas.microsoft.com/office/drawing/2014/main" id="{BCFE2600-E73D-C326-C67D-E6C6EBB26CA1}"/>
              </a:ext>
            </a:extLst>
          </p:cNvPr>
          <p:cNvSpPr txBox="1"/>
          <p:nvPr/>
        </p:nvSpPr>
        <p:spPr>
          <a:xfrm>
            <a:off x="2011062" y="4777383"/>
            <a:ext cx="7868705" cy="646331"/>
          </a:xfrm>
          <a:prstGeom prst="rect">
            <a:avLst/>
          </a:prstGeom>
          <a:noFill/>
        </p:spPr>
        <p:txBody>
          <a:bodyPr wrap="square" rtlCol="0">
            <a:spAutoFit/>
          </a:bodyPr>
          <a:lstStyle/>
          <a:p>
            <a:pPr marL="228600" indent="-228600">
              <a:buFont typeface="+mj-lt"/>
              <a:buAutoNum type="arabicPeriod"/>
            </a:pPr>
            <a:r>
              <a:rPr lang="es-ES" sz="1200" dirty="0">
                <a:solidFill>
                  <a:schemeClr val="accent1">
                    <a:lumMod val="50000"/>
                  </a:schemeClr>
                </a:solidFill>
              </a:rPr>
              <a:t>Fuente de información suscriptores, unidades residenciales y no residenciales y predios con descuento puerta a puerta – Archivos planos de catastro con corte a 30 de abril de 2024.</a:t>
            </a:r>
          </a:p>
          <a:p>
            <a:pPr marL="228600" indent="-228600">
              <a:buFont typeface="+mj-lt"/>
              <a:buAutoNum type="arabicPeriod"/>
            </a:pPr>
            <a:r>
              <a:rPr lang="es-ES" sz="1200" dirty="0">
                <a:solidFill>
                  <a:schemeClr val="accent1">
                    <a:lumMod val="50000"/>
                  </a:schemeClr>
                </a:solidFill>
              </a:rPr>
              <a:t>Fuente Información predios desocupados – Reportes del SIGAB con corte a 30 de abril de 2024.</a:t>
            </a:r>
            <a:endParaRPr lang="es-CO" sz="1200" dirty="0">
              <a:solidFill>
                <a:schemeClr val="accent1">
                  <a:lumMod val="50000"/>
                </a:schemeClr>
              </a:solidFill>
            </a:endParaRPr>
          </a:p>
        </p:txBody>
      </p:sp>
      <p:graphicFrame>
        <p:nvGraphicFramePr>
          <p:cNvPr id="5" name="Tabla 4">
            <a:extLst>
              <a:ext uri="{FF2B5EF4-FFF2-40B4-BE49-F238E27FC236}">
                <a16:creationId xmlns:a16="http://schemas.microsoft.com/office/drawing/2014/main" id="{5A57A2A5-8685-64CB-1EA7-59E43D458538}"/>
              </a:ext>
            </a:extLst>
          </p:cNvPr>
          <p:cNvGraphicFramePr>
            <a:graphicFrameLocks noGrp="1"/>
          </p:cNvGraphicFramePr>
          <p:nvPr/>
        </p:nvGraphicFramePr>
        <p:xfrm>
          <a:off x="2011062" y="2137661"/>
          <a:ext cx="7753989" cy="2282363"/>
        </p:xfrm>
        <a:graphic>
          <a:graphicData uri="http://schemas.openxmlformats.org/drawingml/2006/table">
            <a:tbl>
              <a:tblPr/>
              <a:tblGrid>
                <a:gridCol w="754952">
                  <a:extLst>
                    <a:ext uri="{9D8B030D-6E8A-4147-A177-3AD203B41FA5}">
                      <a16:colId xmlns:a16="http://schemas.microsoft.com/office/drawing/2014/main" val="337812141"/>
                    </a:ext>
                  </a:extLst>
                </a:gridCol>
                <a:gridCol w="1395972">
                  <a:extLst>
                    <a:ext uri="{9D8B030D-6E8A-4147-A177-3AD203B41FA5}">
                      <a16:colId xmlns:a16="http://schemas.microsoft.com/office/drawing/2014/main" val="628463660"/>
                    </a:ext>
                  </a:extLst>
                </a:gridCol>
                <a:gridCol w="1071418">
                  <a:extLst>
                    <a:ext uri="{9D8B030D-6E8A-4147-A177-3AD203B41FA5}">
                      <a16:colId xmlns:a16="http://schemas.microsoft.com/office/drawing/2014/main" val="4115106951"/>
                    </a:ext>
                  </a:extLst>
                </a:gridCol>
                <a:gridCol w="849745">
                  <a:extLst>
                    <a:ext uri="{9D8B030D-6E8A-4147-A177-3AD203B41FA5}">
                      <a16:colId xmlns:a16="http://schemas.microsoft.com/office/drawing/2014/main" val="2281871230"/>
                    </a:ext>
                  </a:extLst>
                </a:gridCol>
                <a:gridCol w="1190559">
                  <a:extLst>
                    <a:ext uri="{9D8B030D-6E8A-4147-A177-3AD203B41FA5}">
                      <a16:colId xmlns:a16="http://schemas.microsoft.com/office/drawing/2014/main" val="533046307"/>
                    </a:ext>
                  </a:extLst>
                </a:gridCol>
                <a:gridCol w="2491343">
                  <a:extLst>
                    <a:ext uri="{9D8B030D-6E8A-4147-A177-3AD203B41FA5}">
                      <a16:colId xmlns:a16="http://schemas.microsoft.com/office/drawing/2014/main" val="1447216000"/>
                    </a:ext>
                  </a:extLst>
                </a:gridCol>
              </a:tblGrid>
              <a:tr h="376547">
                <a:tc>
                  <a:txBody>
                    <a:bodyPr/>
                    <a:lstStyle/>
                    <a:p>
                      <a:pPr algn="ctr" rtl="0" fontAlgn="ctr"/>
                      <a:r>
                        <a:rPr lang="es-CO" sz="1100" b="1" i="0" u="none" strike="noStrike" dirty="0">
                          <a:solidFill>
                            <a:srgbClr val="203764"/>
                          </a:solidFill>
                          <a:effectLst/>
                          <a:latin typeface="Calibri" panose="020F0502020204030204" pitchFamily="34" charset="0"/>
                        </a:rPr>
                        <a:t>LOCALIDAD</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1100" b="1" i="0" u="none" strike="noStrike" dirty="0">
                          <a:solidFill>
                            <a:srgbClr val="203764"/>
                          </a:solidFill>
                          <a:effectLst/>
                          <a:latin typeface="Calibri" panose="020F0502020204030204" pitchFamily="34" charset="0"/>
                        </a:rPr>
                        <a:t>NOMBRE LOCALIDAD</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1100" b="1" i="0" u="none" strike="noStrike" dirty="0">
                          <a:solidFill>
                            <a:srgbClr val="203764"/>
                          </a:solidFill>
                          <a:effectLst/>
                          <a:latin typeface="Calibri" panose="020F0502020204030204" pitchFamily="34" charset="0"/>
                        </a:rPr>
                        <a:t># SUSCRIPTORES</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1100" b="1" i="0" u="none" strike="noStrike" dirty="0">
                          <a:solidFill>
                            <a:srgbClr val="203764"/>
                          </a:solidFill>
                          <a:effectLst/>
                          <a:latin typeface="Calibri" panose="020F0502020204030204" pitchFamily="34" charset="0"/>
                        </a:rPr>
                        <a:t># USUARIOS</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1100" b="1" i="0" u="none" strike="noStrike" dirty="0">
                          <a:solidFill>
                            <a:srgbClr val="203764"/>
                          </a:solidFill>
                          <a:effectLst/>
                          <a:latin typeface="Calibri" panose="020F0502020204030204" pitchFamily="34" charset="0"/>
                        </a:rPr>
                        <a:t># INMUEBLES DESOCUPADOS</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chemeClr val="accent6">
                        <a:lumMod val="20000"/>
                        <a:lumOff val="80000"/>
                      </a:schemeClr>
                    </a:solidFill>
                  </a:tcPr>
                </a:tc>
                <a:tc>
                  <a:txBody>
                    <a:bodyPr/>
                    <a:lstStyle/>
                    <a:p>
                      <a:pPr algn="ctr" rtl="0" fontAlgn="ctr"/>
                      <a:r>
                        <a:rPr lang="es-MX" sz="1100" b="1" i="0" u="none" strike="noStrike" dirty="0">
                          <a:solidFill>
                            <a:srgbClr val="203764"/>
                          </a:solidFill>
                          <a:effectLst/>
                          <a:latin typeface="Calibri" panose="020F0502020204030204" pitchFamily="34" charset="0"/>
                        </a:rPr>
                        <a:t>CUENTAS CON DESCUENTO POR LA NO RECOLECCIÓN PUERTA A PUERTA</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3788079245"/>
                  </a:ext>
                </a:extLst>
              </a:tr>
              <a:tr h="238227">
                <a:tc>
                  <a:txBody>
                    <a:bodyPr/>
                    <a:lstStyle/>
                    <a:p>
                      <a:pPr algn="ctr" rtl="0" fontAlgn="ctr"/>
                      <a:r>
                        <a:rPr lang="es-CO" sz="1100" b="0" i="0" u="none" strike="noStrike">
                          <a:solidFill>
                            <a:srgbClr val="203764"/>
                          </a:solidFill>
                          <a:effectLst/>
                          <a:latin typeface="Calibri" panose="020F0502020204030204" pitchFamily="34" charset="0"/>
                        </a:rPr>
                        <a:t>17</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dirty="0">
                          <a:solidFill>
                            <a:srgbClr val="203764"/>
                          </a:solidFill>
                          <a:effectLst/>
                          <a:latin typeface="Calibri" panose="020F0502020204030204" pitchFamily="34" charset="0"/>
                        </a:rPr>
                        <a:t>CANDELARIA</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8.844</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12.296</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139</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378</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extLst>
                  <a:ext uri="{0D108BD9-81ED-4DB2-BD59-A6C34878D82A}">
                    <a16:rowId xmlns:a16="http://schemas.microsoft.com/office/drawing/2014/main" val="187913992"/>
                  </a:ext>
                </a:extLst>
              </a:tr>
              <a:tr h="238227">
                <a:tc>
                  <a:txBody>
                    <a:bodyPr/>
                    <a:lstStyle/>
                    <a:p>
                      <a:pPr algn="ctr" rtl="0" fontAlgn="ctr"/>
                      <a:r>
                        <a:rPr lang="es-CO" sz="1100" b="0" i="0" u="none" strike="noStrike">
                          <a:solidFill>
                            <a:srgbClr val="203764"/>
                          </a:solidFill>
                          <a:effectLst/>
                          <a:latin typeface="Calibri" panose="020F0502020204030204" pitchFamily="34" charset="0"/>
                        </a:rPr>
                        <a:t>2</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CHAPINERO</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107.611</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116.019</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843</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2.306</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extLst>
                  <a:ext uri="{0D108BD9-81ED-4DB2-BD59-A6C34878D82A}">
                    <a16:rowId xmlns:a16="http://schemas.microsoft.com/office/drawing/2014/main" val="1064478284"/>
                  </a:ext>
                </a:extLst>
              </a:tr>
              <a:tr h="238227">
                <a:tc>
                  <a:txBody>
                    <a:bodyPr/>
                    <a:lstStyle/>
                    <a:p>
                      <a:pPr algn="ctr" rtl="0" fontAlgn="ctr"/>
                      <a:r>
                        <a:rPr lang="es-CO" sz="1100" b="0" i="0" u="none" strike="noStrike">
                          <a:solidFill>
                            <a:srgbClr val="203764"/>
                          </a:solidFill>
                          <a:effectLst/>
                          <a:latin typeface="Calibri" panose="020F0502020204030204" pitchFamily="34" charset="0"/>
                        </a:rPr>
                        <a:t>4</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SAN CRISTOBAL</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100.633</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139.385</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1.150</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8.625</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extLst>
                  <a:ext uri="{0D108BD9-81ED-4DB2-BD59-A6C34878D82A}">
                    <a16:rowId xmlns:a16="http://schemas.microsoft.com/office/drawing/2014/main" val="3790228032"/>
                  </a:ext>
                </a:extLst>
              </a:tr>
              <a:tr h="238227">
                <a:tc>
                  <a:txBody>
                    <a:bodyPr/>
                    <a:lstStyle/>
                    <a:p>
                      <a:pPr algn="ctr" rtl="0" fontAlgn="ctr"/>
                      <a:r>
                        <a:rPr lang="es-CO" sz="1100" b="0" i="0" u="none" strike="noStrike">
                          <a:solidFill>
                            <a:srgbClr val="203764"/>
                          </a:solidFill>
                          <a:effectLst/>
                          <a:latin typeface="Calibri" panose="020F0502020204030204" pitchFamily="34" charset="0"/>
                        </a:rPr>
                        <a:t>3</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SANTA FE</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46.799</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60.631</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582</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1.739</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extLst>
                  <a:ext uri="{0D108BD9-81ED-4DB2-BD59-A6C34878D82A}">
                    <a16:rowId xmlns:a16="http://schemas.microsoft.com/office/drawing/2014/main" val="1790521554"/>
                  </a:ext>
                </a:extLst>
              </a:tr>
              <a:tr h="238227">
                <a:tc>
                  <a:txBody>
                    <a:bodyPr/>
                    <a:lstStyle/>
                    <a:p>
                      <a:pPr algn="ctr" rtl="0" fontAlgn="ctr"/>
                      <a:r>
                        <a:rPr lang="es-CO" sz="1100" b="0" i="0" u="none" strike="noStrike">
                          <a:solidFill>
                            <a:srgbClr val="203764"/>
                          </a:solidFill>
                          <a:effectLst/>
                          <a:latin typeface="Calibri" panose="020F0502020204030204" pitchFamily="34" charset="0"/>
                        </a:rPr>
                        <a:t>20</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dirty="0">
                          <a:solidFill>
                            <a:srgbClr val="203764"/>
                          </a:solidFill>
                          <a:effectLst/>
                          <a:latin typeface="Calibri" panose="020F0502020204030204" pitchFamily="34" charset="0"/>
                        </a:rPr>
                        <a:t>SUMAPAZ</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143</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143</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0</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1</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extLst>
                  <a:ext uri="{0D108BD9-81ED-4DB2-BD59-A6C34878D82A}">
                    <a16:rowId xmlns:a16="http://schemas.microsoft.com/office/drawing/2014/main" val="3249455473"/>
                  </a:ext>
                </a:extLst>
              </a:tr>
              <a:tr h="238227">
                <a:tc>
                  <a:txBody>
                    <a:bodyPr/>
                    <a:lstStyle/>
                    <a:p>
                      <a:pPr algn="ctr" rtl="0" fontAlgn="ctr"/>
                      <a:r>
                        <a:rPr lang="es-CO" sz="1100" b="0" i="0" u="none" strike="noStrike">
                          <a:solidFill>
                            <a:srgbClr val="203764"/>
                          </a:solidFill>
                          <a:effectLst/>
                          <a:latin typeface="Calibri" panose="020F0502020204030204" pitchFamily="34" charset="0"/>
                        </a:rPr>
                        <a:t>1</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USAQUEN</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231.999</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254.402</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792</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864</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extLst>
                  <a:ext uri="{0D108BD9-81ED-4DB2-BD59-A6C34878D82A}">
                    <a16:rowId xmlns:a16="http://schemas.microsoft.com/office/drawing/2014/main" val="2179045117"/>
                  </a:ext>
                </a:extLst>
              </a:tr>
              <a:tr h="238227">
                <a:tc>
                  <a:txBody>
                    <a:bodyPr/>
                    <a:lstStyle/>
                    <a:p>
                      <a:pPr algn="ctr" rtl="0" fontAlgn="ctr"/>
                      <a:r>
                        <a:rPr lang="es-CO" sz="1100" b="0" i="0" u="none" strike="noStrike">
                          <a:solidFill>
                            <a:srgbClr val="203764"/>
                          </a:solidFill>
                          <a:effectLst/>
                          <a:latin typeface="Calibri" panose="020F0502020204030204" pitchFamily="34" charset="0"/>
                        </a:rPr>
                        <a:t>5</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USME</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100.281</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141.070</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597</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3.331</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extLst>
                  <a:ext uri="{0D108BD9-81ED-4DB2-BD59-A6C34878D82A}">
                    <a16:rowId xmlns:a16="http://schemas.microsoft.com/office/drawing/2014/main" val="945999578"/>
                  </a:ext>
                </a:extLst>
              </a:tr>
              <a:tr h="238227">
                <a:tc gridSpan="2">
                  <a:txBody>
                    <a:bodyPr/>
                    <a:lstStyle/>
                    <a:p>
                      <a:pPr algn="ctr" rtl="0" fontAlgn="ctr"/>
                      <a:r>
                        <a:rPr lang="es-CO" sz="1100" b="1" i="0" u="none" strike="noStrike">
                          <a:solidFill>
                            <a:srgbClr val="203764"/>
                          </a:solidFill>
                          <a:effectLst/>
                          <a:latin typeface="Calibri" panose="020F0502020204030204" pitchFamily="34" charset="0"/>
                        </a:rPr>
                        <a:t>Total ASE 1</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hMerge="1">
                  <a:txBody>
                    <a:bodyPr/>
                    <a:lstStyle/>
                    <a:p>
                      <a:endParaRPr lang="es-CO"/>
                    </a:p>
                  </a:txBody>
                  <a:tcPr/>
                </a:tc>
                <a:tc>
                  <a:txBody>
                    <a:bodyPr/>
                    <a:lstStyle/>
                    <a:p>
                      <a:pPr algn="ctr" rtl="0" fontAlgn="ctr"/>
                      <a:r>
                        <a:rPr lang="es-CO" sz="1100" b="0" i="0" u="none" strike="noStrike">
                          <a:solidFill>
                            <a:srgbClr val="203764"/>
                          </a:solidFill>
                          <a:effectLst/>
                          <a:latin typeface="Calibri" panose="020F0502020204030204" pitchFamily="34" charset="0"/>
                        </a:rPr>
                        <a:t>596.310</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723.946</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4.103</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dirty="0">
                          <a:solidFill>
                            <a:srgbClr val="203764"/>
                          </a:solidFill>
                          <a:effectLst/>
                          <a:latin typeface="Calibri" panose="020F0502020204030204" pitchFamily="34" charset="0"/>
                        </a:rPr>
                        <a:t>17.244</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extLst>
                  <a:ext uri="{0D108BD9-81ED-4DB2-BD59-A6C34878D82A}">
                    <a16:rowId xmlns:a16="http://schemas.microsoft.com/office/drawing/2014/main" val="3261648266"/>
                  </a:ext>
                </a:extLst>
              </a:tr>
            </a:tbl>
          </a:graphicData>
        </a:graphic>
      </p:graphicFrame>
    </p:spTree>
    <p:extLst>
      <p:ext uri="{BB962C8B-B14F-4D97-AF65-F5344CB8AC3E}">
        <p14:creationId xmlns:p14="http://schemas.microsoft.com/office/powerpoint/2010/main" val="1869709757"/>
      </p:ext>
    </p:extLst>
  </p:cSld>
  <p:clrMapOvr>
    <a:masterClrMapping/>
  </p:clrMapOvr>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ángulo 2">
            <a:extLst>
              <a:ext uri="{FF2B5EF4-FFF2-40B4-BE49-F238E27FC236}">
                <a16:creationId xmlns:a16="http://schemas.microsoft.com/office/drawing/2014/main" id="{FF774952-9F92-49A3-B1E0-9FA10B5D443A}"/>
              </a:ext>
            </a:extLst>
          </p:cNvPr>
          <p:cNvSpPr>
            <a:spLocks noChangeArrowheads="1"/>
          </p:cNvSpPr>
          <p:nvPr/>
        </p:nvSpPr>
        <p:spPr bwMode="auto">
          <a:xfrm>
            <a:off x="1835150" y="193675"/>
            <a:ext cx="5422900" cy="5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CO" altLang="es-CO" b="1" dirty="0">
                <a:solidFill>
                  <a:schemeClr val="bg1"/>
                </a:solidFill>
              </a:rPr>
              <a:t>GESTIÓN COMECIAL</a:t>
            </a:r>
            <a:endParaRPr lang="es-CO" altLang="es-CO" dirty="0">
              <a:solidFill>
                <a:schemeClr val="bg1"/>
              </a:solidFill>
            </a:endParaRPr>
          </a:p>
        </p:txBody>
      </p:sp>
      <p:cxnSp>
        <p:nvCxnSpPr>
          <p:cNvPr id="7" name="Conector recto 6">
            <a:extLst>
              <a:ext uri="{FF2B5EF4-FFF2-40B4-BE49-F238E27FC236}">
                <a16:creationId xmlns:a16="http://schemas.microsoft.com/office/drawing/2014/main" id="{2498F2C1-91A4-4D90-8A50-DE39E10E7D9E}"/>
              </a:ext>
            </a:extLst>
          </p:cNvPr>
          <p:cNvCxnSpPr>
            <a:cxnSpLocks/>
          </p:cNvCxnSpPr>
          <p:nvPr/>
        </p:nvCxnSpPr>
        <p:spPr>
          <a:xfrm>
            <a:off x="118268" y="1257345"/>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0" name="Imagen 9">
            <a:extLst>
              <a:ext uri="{FF2B5EF4-FFF2-40B4-BE49-F238E27FC236}">
                <a16:creationId xmlns:a16="http://schemas.microsoft.com/office/drawing/2014/main" id="{56D97A20-82D6-470C-BA5C-9A3A94C7E747}"/>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10430909" y="102162"/>
            <a:ext cx="961468" cy="755322"/>
          </a:xfrm>
          <a:prstGeom prst="rect">
            <a:avLst/>
          </a:prstGeom>
        </p:spPr>
      </p:pic>
      <p:pic>
        <p:nvPicPr>
          <p:cNvPr id="13" name="Imagen 8">
            <a:extLst>
              <a:ext uri="{FF2B5EF4-FFF2-40B4-BE49-F238E27FC236}">
                <a16:creationId xmlns:a16="http://schemas.microsoft.com/office/drawing/2014/main" id="{B6ED63AC-0460-4924-9DD7-A1D46D9FF408}"/>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526152" y="102163"/>
            <a:ext cx="809462" cy="7553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 name="CuadroTexto 13">
            <a:extLst>
              <a:ext uri="{FF2B5EF4-FFF2-40B4-BE49-F238E27FC236}">
                <a16:creationId xmlns:a16="http://schemas.microsoft.com/office/drawing/2014/main" id="{211DC1C8-66BD-4671-95C9-2C89E921C565}"/>
              </a:ext>
            </a:extLst>
          </p:cNvPr>
          <p:cNvSpPr txBox="1"/>
          <p:nvPr/>
        </p:nvSpPr>
        <p:spPr>
          <a:xfrm>
            <a:off x="1408096" y="163651"/>
            <a:ext cx="9882188" cy="861774"/>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tipo población en el catastro de suscriptores a abril de 2024</a:t>
            </a:r>
          </a:p>
        </p:txBody>
      </p:sp>
      <p:sp>
        <p:nvSpPr>
          <p:cNvPr id="12" name="CuadroTexto 4">
            <a:extLst>
              <a:ext uri="{FF2B5EF4-FFF2-40B4-BE49-F238E27FC236}">
                <a16:creationId xmlns:a16="http://schemas.microsoft.com/office/drawing/2014/main" id="{676B63F9-DCC1-43F5-BA19-B865F5FA0736}"/>
              </a:ext>
            </a:extLst>
          </p:cNvPr>
          <p:cNvSpPr txBox="1">
            <a:spLocks noChangeArrowheads="1"/>
          </p:cNvSpPr>
          <p:nvPr/>
        </p:nvSpPr>
        <p:spPr bwMode="auto">
          <a:xfrm>
            <a:off x="0" y="6531768"/>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fontAlgn="auto" hangingPunct="1">
              <a:spcBef>
                <a:spcPts val="0"/>
              </a:spcBef>
              <a:spcAft>
                <a:spcPts val="0"/>
              </a:spcAft>
              <a:defRPr/>
            </a:pPr>
            <a:r>
              <a:rPr lang="es-CO" altLang="es-CO" sz="1100" b="1" dirty="0">
                <a:solidFill>
                  <a:schemeClr val="accent1">
                    <a:lumMod val="50000"/>
                  </a:schemeClr>
                </a:solidFill>
              </a:rPr>
              <a:t>Fuente de datos – Concesionario SIGAB</a:t>
            </a:r>
          </a:p>
        </p:txBody>
      </p:sp>
      <p:sp>
        <p:nvSpPr>
          <p:cNvPr id="4" name="CuadroTexto 3">
            <a:extLst>
              <a:ext uri="{FF2B5EF4-FFF2-40B4-BE49-F238E27FC236}">
                <a16:creationId xmlns:a16="http://schemas.microsoft.com/office/drawing/2014/main" id="{DCCFD888-F0A7-697C-58AF-08C6B21890B9}"/>
              </a:ext>
            </a:extLst>
          </p:cNvPr>
          <p:cNvSpPr txBox="1"/>
          <p:nvPr/>
        </p:nvSpPr>
        <p:spPr>
          <a:xfrm>
            <a:off x="1833715" y="4672503"/>
            <a:ext cx="8177566" cy="276999"/>
          </a:xfrm>
          <a:prstGeom prst="rect">
            <a:avLst/>
          </a:prstGeom>
          <a:noFill/>
        </p:spPr>
        <p:txBody>
          <a:bodyPr wrap="square" rtlCol="0">
            <a:spAutoFit/>
          </a:bodyPr>
          <a:lstStyle/>
          <a:p>
            <a:pPr marL="228600" indent="-228600">
              <a:buAutoNum type="arabicPeriod"/>
            </a:pPr>
            <a:r>
              <a:rPr lang="es-ES" sz="1200" dirty="0">
                <a:solidFill>
                  <a:schemeClr val="accent1">
                    <a:lumMod val="50000"/>
                  </a:schemeClr>
                </a:solidFill>
              </a:rPr>
              <a:t>Fuente de información suscriptores por tipo de población – Archivos planos de catastro con corte a 30 de abril de 2024</a:t>
            </a:r>
          </a:p>
        </p:txBody>
      </p:sp>
      <p:graphicFrame>
        <p:nvGraphicFramePr>
          <p:cNvPr id="5" name="Tabla 4">
            <a:extLst>
              <a:ext uri="{FF2B5EF4-FFF2-40B4-BE49-F238E27FC236}">
                <a16:creationId xmlns:a16="http://schemas.microsoft.com/office/drawing/2014/main" id="{D17C4100-162B-399D-B911-9A9B3520606A}"/>
              </a:ext>
            </a:extLst>
          </p:cNvPr>
          <p:cNvGraphicFramePr>
            <a:graphicFrameLocks noGrp="1"/>
          </p:cNvGraphicFramePr>
          <p:nvPr/>
        </p:nvGraphicFramePr>
        <p:xfrm>
          <a:off x="2658794" y="2513274"/>
          <a:ext cx="6527409" cy="1624200"/>
        </p:xfrm>
        <a:graphic>
          <a:graphicData uri="http://schemas.openxmlformats.org/drawingml/2006/table">
            <a:tbl>
              <a:tblPr/>
              <a:tblGrid>
                <a:gridCol w="1395489">
                  <a:extLst>
                    <a:ext uri="{9D8B030D-6E8A-4147-A177-3AD203B41FA5}">
                      <a16:colId xmlns:a16="http://schemas.microsoft.com/office/drawing/2014/main" val="200165110"/>
                    </a:ext>
                  </a:extLst>
                </a:gridCol>
                <a:gridCol w="1694253">
                  <a:extLst>
                    <a:ext uri="{9D8B030D-6E8A-4147-A177-3AD203B41FA5}">
                      <a16:colId xmlns:a16="http://schemas.microsoft.com/office/drawing/2014/main" val="3999584836"/>
                    </a:ext>
                  </a:extLst>
                </a:gridCol>
                <a:gridCol w="1406834">
                  <a:extLst>
                    <a:ext uri="{9D8B030D-6E8A-4147-A177-3AD203B41FA5}">
                      <a16:colId xmlns:a16="http://schemas.microsoft.com/office/drawing/2014/main" val="1182121226"/>
                    </a:ext>
                  </a:extLst>
                </a:gridCol>
                <a:gridCol w="2030833">
                  <a:extLst>
                    <a:ext uri="{9D8B030D-6E8A-4147-A177-3AD203B41FA5}">
                      <a16:colId xmlns:a16="http://schemas.microsoft.com/office/drawing/2014/main" val="2743960880"/>
                    </a:ext>
                  </a:extLst>
                </a:gridCol>
              </a:tblGrid>
              <a:tr h="599710">
                <a:tc>
                  <a:txBody>
                    <a:bodyPr/>
                    <a:lstStyle/>
                    <a:p>
                      <a:pPr algn="ctr" rtl="0" fontAlgn="ctr"/>
                      <a:r>
                        <a:rPr lang="es-CO" sz="1000" b="1" i="0" u="none" strike="noStrike" dirty="0">
                          <a:solidFill>
                            <a:srgbClr val="002060"/>
                          </a:solidFill>
                          <a:effectLst/>
                          <a:latin typeface="Calibri" panose="020F0502020204030204" pitchFamily="34" charset="0"/>
                        </a:rPr>
                        <a:t>TIPO DE POBLACIÓN</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EFDA"/>
                    </a:solidFill>
                  </a:tcPr>
                </a:tc>
                <a:tc>
                  <a:txBody>
                    <a:bodyPr/>
                    <a:lstStyle/>
                    <a:p>
                      <a:pPr algn="ctr" rtl="0" fontAlgn="ctr"/>
                      <a:r>
                        <a:rPr lang="es-CO" sz="1000" b="1" i="0" u="none" strike="noStrike" dirty="0">
                          <a:solidFill>
                            <a:srgbClr val="002060"/>
                          </a:solidFill>
                          <a:effectLst/>
                          <a:latin typeface="Calibri" panose="020F0502020204030204" pitchFamily="34" charset="0"/>
                        </a:rPr>
                        <a:t>MARZO-2024</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EFDA"/>
                    </a:solidFill>
                  </a:tcPr>
                </a:tc>
                <a:tc>
                  <a:txBody>
                    <a:bodyPr/>
                    <a:lstStyle/>
                    <a:p>
                      <a:pPr algn="ctr" rtl="0" fontAlgn="ctr"/>
                      <a:r>
                        <a:rPr lang="es-CO" sz="1000" b="1" i="0" u="none" strike="noStrike" dirty="0">
                          <a:solidFill>
                            <a:srgbClr val="002060"/>
                          </a:solidFill>
                          <a:effectLst/>
                          <a:latin typeface="Calibri" panose="020F0502020204030204" pitchFamily="34" charset="0"/>
                        </a:rPr>
                        <a:t>ABRIL-2024</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EFDA"/>
                    </a:solidFill>
                  </a:tcPr>
                </a:tc>
                <a:tc>
                  <a:txBody>
                    <a:bodyPr/>
                    <a:lstStyle/>
                    <a:p>
                      <a:pPr algn="ctr" rtl="0" fontAlgn="ctr"/>
                      <a:r>
                        <a:rPr lang="es-CO" sz="1000" b="1" u="none" strike="noStrike" kern="1200" dirty="0">
                          <a:solidFill>
                            <a:schemeClr val="accent1">
                              <a:lumMod val="50000"/>
                            </a:schemeClr>
                          </a:solidFill>
                          <a:effectLst/>
                          <a:latin typeface="+mn-lt"/>
                          <a:ea typeface="+mn-ea"/>
                          <a:cs typeface="+mn-cs"/>
                        </a:rPr>
                        <a:t>% PARTICIPACIÓN</a:t>
                      </a:r>
                    </a:p>
                    <a:p>
                      <a:pPr algn="ctr" rtl="0" fontAlgn="ctr"/>
                      <a:r>
                        <a:rPr lang="es-CO" sz="1000" b="1" u="none" strike="noStrike" kern="1200" dirty="0">
                          <a:solidFill>
                            <a:schemeClr val="accent1">
                              <a:lumMod val="50000"/>
                            </a:schemeClr>
                          </a:solidFill>
                          <a:effectLst/>
                          <a:latin typeface="+mn-lt"/>
                          <a:ea typeface="+mn-ea"/>
                          <a:cs typeface="+mn-cs"/>
                        </a:rPr>
                        <a:t>(ABRIL-2024)</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EFDA"/>
                    </a:solidFill>
                  </a:tcPr>
                </a:tc>
                <a:extLst>
                  <a:ext uri="{0D108BD9-81ED-4DB2-BD59-A6C34878D82A}">
                    <a16:rowId xmlns:a16="http://schemas.microsoft.com/office/drawing/2014/main" val="101863392"/>
                  </a:ext>
                </a:extLst>
              </a:tr>
              <a:tr h="375804">
                <a:tc>
                  <a:txBody>
                    <a:bodyPr/>
                    <a:lstStyle/>
                    <a:p>
                      <a:pPr algn="ctr" rtl="0" fontAlgn="ctr"/>
                      <a:r>
                        <a:rPr lang="es-CO" sz="1000" b="0" i="0" u="none" strike="noStrike" dirty="0">
                          <a:solidFill>
                            <a:srgbClr val="002060"/>
                          </a:solidFill>
                          <a:effectLst/>
                          <a:latin typeface="Calibri" panose="020F0502020204030204" pitchFamily="34" charset="0"/>
                        </a:rPr>
                        <a:t>Número de suscriptores rurales</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CO" sz="1000" b="1" i="0" u="none" strike="noStrike" dirty="0">
                          <a:solidFill>
                            <a:srgbClr val="002060"/>
                          </a:solidFill>
                          <a:effectLst/>
                          <a:latin typeface="Calibri" panose="020F0502020204030204" pitchFamily="34" charset="0"/>
                        </a:rPr>
                        <a:t>1.821</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000" b="1" i="0" u="none" strike="noStrike" dirty="0">
                          <a:solidFill>
                            <a:srgbClr val="002060"/>
                          </a:solidFill>
                          <a:effectLst/>
                          <a:latin typeface="Calibri" panose="020F0502020204030204" pitchFamily="34" charset="0"/>
                        </a:rPr>
                        <a:t>1.850</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MX" sz="1000" b="0" i="0" u="none" strike="noStrike" dirty="0">
                          <a:solidFill>
                            <a:srgbClr val="002060"/>
                          </a:solidFill>
                          <a:effectLst/>
                          <a:latin typeface="Calibri" panose="020F0502020204030204" pitchFamily="34" charset="0"/>
                        </a:rPr>
                        <a:t>0,31%</a:t>
                      </a:r>
                      <a:endParaRPr lang="es-CO" sz="1000" b="0" i="0" u="none" strike="noStrike" dirty="0">
                        <a:solidFill>
                          <a:srgbClr val="002060"/>
                        </a:solidFill>
                        <a:effectLst/>
                        <a:latin typeface="Calibri" panose="020F0502020204030204" pitchFamily="34" charset="0"/>
                      </a:endParaRP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extLst>
                  <a:ext uri="{0D108BD9-81ED-4DB2-BD59-A6C34878D82A}">
                    <a16:rowId xmlns:a16="http://schemas.microsoft.com/office/drawing/2014/main" val="417164523"/>
                  </a:ext>
                </a:extLst>
              </a:tr>
              <a:tr h="355804">
                <a:tc>
                  <a:txBody>
                    <a:bodyPr/>
                    <a:lstStyle/>
                    <a:p>
                      <a:pPr algn="ctr" rtl="0" fontAlgn="ctr"/>
                      <a:r>
                        <a:rPr lang="es-CO" sz="1000" b="0" i="0" u="none" strike="noStrike">
                          <a:solidFill>
                            <a:srgbClr val="002060"/>
                          </a:solidFill>
                          <a:effectLst/>
                          <a:latin typeface="Calibri" panose="020F0502020204030204" pitchFamily="34" charset="0"/>
                        </a:rPr>
                        <a:t>Número de suscriptores urbanos</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000" b="0" i="0" u="none" strike="noStrike" dirty="0">
                          <a:solidFill>
                            <a:srgbClr val="203764"/>
                          </a:solidFill>
                          <a:effectLst/>
                          <a:latin typeface="Calibri" panose="020F0502020204030204" pitchFamily="34" charset="0"/>
                        </a:rPr>
                        <a:t>593.559</a:t>
                      </a:r>
                      <a:endParaRPr lang="es-CO" sz="1000" b="0" i="0" u="none" strike="noStrike" dirty="0">
                        <a:solidFill>
                          <a:srgbClr val="203764"/>
                        </a:solidFill>
                        <a:effectLst/>
                        <a:latin typeface="Calibri" panose="020F0502020204030204" pitchFamily="34" charset="0"/>
                      </a:endParaRP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000" b="0" i="0" u="none" strike="noStrike">
                          <a:solidFill>
                            <a:srgbClr val="002060"/>
                          </a:solidFill>
                          <a:effectLst/>
                          <a:latin typeface="Calibri" panose="020F0502020204030204" pitchFamily="34" charset="0"/>
                        </a:rPr>
                        <a:t>594.460</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MX" sz="1000" b="0" i="0" u="none" strike="noStrike" dirty="0">
                          <a:solidFill>
                            <a:srgbClr val="002060"/>
                          </a:solidFill>
                          <a:effectLst/>
                          <a:latin typeface="Calibri" panose="020F0502020204030204" pitchFamily="34" charset="0"/>
                        </a:rPr>
                        <a:t>99,69%</a:t>
                      </a:r>
                      <a:endParaRPr lang="es-CO" sz="1000" b="0" i="0" u="none" strike="noStrike" dirty="0">
                        <a:solidFill>
                          <a:srgbClr val="002060"/>
                        </a:solidFill>
                        <a:effectLst/>
                        <a:latin typeface="Calibri" panose="020F0502020204030204" pitchFamily="34" charset="0"/>
                      </a:endParaRP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extLst>
                  <a:ext uri="{0D108BD9-81ED-4DB2-BD59-A6C34878D82A}">
                    <a16:rowId xmlns:a16="http://schemas.microsoft.com/office/drawing/2014/main" val="2834438464"/>
                  </a:ext>
                </a:extLst>
              </a:tr>
              <a:tr h="292882">
                <a:tc>
                  <a:txBody>
                    <a:bodyPr/>
                    <a:lstStyle/>
                    <a:p>
                      <a:pPr algn="ctr" rtl="0" fontAlgn="ctr"/>
                      <a:r>
                        <a:rPr lang="es-CO" sz="1000" b="0" i="0" u="none" strike="noStrike">
                          <a:solidFill>
                            <a:srgbClr val="002060"/>
                          </a:solidFill>
                          <a:effectLst/>
                          <a:latin typeface="Calibri" panose="020F0502020204030204" pitchFamily="34" charset="0"/>
                        </a:rPr>
                        <a:t>TOTAL</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CO" sz="1000" b="0" i="0" u="none" strike="noStrike" dirty="0">
                          <a:solidFill>
                            <a:srgbClr val="203764"/>
                          </a:solidFill>
                          <a:effectLst/>
                          <a:latin typeface="Calibri" panose="020F0502020204030204" pitchFamily="34" charset="0"/>
                        </a:rPr>
                        <a:t>595.380</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000" b="0" i="0" u="none" strike="noStrike" dirty="0">
                          <a:solidFill>
                            <a:srgbClr val="203764"/>
                          </a:solidFill>
                          <a:effectLst/>
                          <a:latin typeface="Calibri" panose="020F0502020204030204" pitchFamily="34" charset="0"/>
                        </a:rPr>
                        <a:t>596.310</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MX" sz="1000" b="0" i="0" u="none" strike="noStrike" dirty="0">
                          <a:solidFill>
                            <a:srgbClr val="002060"/>
                          </a:solidFill>
                          <a:effectLst/>
                          <a:latin typeface="Calibri" panose="020F0502020204030204" pitchFamily="34" charset="0"/>
                        </a:rPr>
                        <a:t>100,00%</a:t>
                      </a:r>
                      <a:endParaRPr lang="es-CO" sz="1000" b="0" i="0" u="none" strike="noStrike" dirty="0">
                        <a:solidFill>
                          <a:srgbClr val="002060"/>
                        </a:solidFill>
                        <a:effectLst/>
                        <a:latin typeface="Calibri" panose="020F0502020204030204" pitchFamily="34" charset="0"/>
                      </a:endParaRP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extLst>
                  <a:ext uri="{0D108BD9-81ED-4DB2-BD59-A6C34878D82A}">
                    <a16:rowId xmlns:a16="http://schemas.microsoft.com/office/drawing/2014/main" val="1026996504"/>
                  </a:ext>
                </a:extLst>
              </a:tr>
            </a:tbl>
          </a:graphicData>
        </a:graphic>
      </p:graphicFrame>
    </p:spTree>
    <p:extLst>
      <p:ext uri="{BB962C8B-B14F-4D97-AF65-F5344CB8AC3E}">
        <p14:creationId xmlns:p14="http://schemas.microsoft.com/office/powerpoint/2010/main" val="3662938017"/>
      </p:ext>
    </p:extLst>
  </p:cSld>
  <p:clrMapOvr>
    <a:masterClrMapping/>
  </p:clrMapOvr>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ángulo 2">
            <a:extLst>
              <a:ext uri="{FF2B5EF4-FFF2-40B4-BE49-F238E27FC236}">
                <a16:creationId xmlns:a16="http://schemas.microsoft.com/office/drawing/2014/main" id="{FF774952-9F92-49A3-B1E0-9FA10B5D443A}"/>
              </a:ext>
            </a:extLst>
          </p:cNvPr>
          <p:cNvSpPr>
            <a:spLocks noChangeArrowheads="1"/>
          </p:cNvSpPr>
          <p:nvPr/>
        </p:nvSpPr>
        <p:spPr bwMode="auto">
          <a:xfrm>
            <a:off x="1835150" y="193675"/>
            <a:ext cx="5422900" cy="5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CO" altLang="es-CO" b="1" dirty="0">
                <a:solidFill>
                  <a:schemeClr val="bg1"/>
                </a:solidFill>
              </a:rPr>
              <a:t>GESTIÓN COMECIAL</a:t>
            </a:r>
            <a:endParaRPr lang="es-CO" altLang="es-CO" dirty="0">
              <a:solidFill>
                <a:schemeClr val="bg1"/>
              </a:solidFill>
            </a:endParaRPr>
          </a:p>
        </p:txBody>
      </p:sp>
      <p:cxnSp>
        <p:nvCxnSpPr>
          <p:cNvPr id="7" name="Conector recto 6">
            <a:extLst>
              <a:ext uri="{FF2B5EF4-FFF2-40B4-BE49-F238E27FC236}">
                <a16:creationId xmlns:a16="http://schemas.microsoft.com/office/drawing/2014/main" id="{2498F2C1-91A4-4D90-8A50-DE39E10E7D9E}"/>
              </a:ext>
            </a:extLst>
          </p:cNvPr>
          <p:cNvCxnSpPr>
            <a:cxnSpLocks/>
          </p:cNvCxnSpPr>
          <p:nvPr/>
        </p:nvCxnSpPr>
        <p:spPr>
          <a:xfrm>
            <a:off x="75416" y="1173794"/>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0" name="Imagen 9">
            <a:extLst>
              <a:ext uri="{FF2B5EF4-FFF2-40B4-BE49-F238E27FC236}">
                <a16:creationId xmlns:a16="http://schemas.microsoft.com/office/drawing/2014/main" id="{56D97A20-82D6-470C-BA5C-9A3A94C7E747}"/>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10845191" y="179204"/>
            <a:ext cx="961468" cy="755322"/>
          </a:xfrm>
          <a:prstGeom prst="rect">
            <a:avLst/>
          </a:prstGeom>
        </p:spPr>
      </p:pic>
      <p:pic>
        <p:nvPicPr>
          <p:cNvPr id="13" name="Imagen 8">
            <a:extLst>
              <a:ext uri="{FF2B5EF4-FFF2-40B4-BE49-F238E27FC236}">
                <a16:creationId xmlns:a16="http://schemas.microsoft.com/office/drawing/2014/main" id="{B6ED63AC-0460-4924-9DD7-A1D46D9FF408}"/>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526152" y="102163"/>
            <a:ext cx="809462" cy="7553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 name="CuadroTexto 13">
            <a:extLst>
              <a:ext uri="{FF2B5EF4-FFF2-40B4-BE49-F238E27FC236}">
                <a16:creationId xmlns:a16="http://schemas.microsoft.com/office/drawing/2014/main" id="{ED912C9B-EFD6-4458-B3DF-3C1B690F17BC}"/>
              </a:ext>
            </a:extLst>
          </p:cNvPr>
          <p:cNvSpPr txBox="1"/>
          <p:nvPr/>
        </p:nvSpPr>
        <p:spPr>
          <a:xfrm>
            <a:off x="1112926" y="125978"/>
            <a:ext cx="10552922" cy="861774"/>
          </a:xfrm>
          <a:prstGeom prst="rect">
            <a:avLst/>
          </a:prstGeom>
          <a:noFill/>
        </p:spPr>
        <p:txBody>
          <a:bodyPr wrap="square">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vinculación de asociaciones de aprovechamiento en el catastro de suscriptores a abril de 2024</a:t>
            </a:r>
          </a:p>
        </p:txBody>
      </p:sp>
      <p:sp>
        <p:nvSpPr>
          <p:cNvPr id="12" name="CuadroTexto 4">
            <a:extLst>
              <a:ext uri="{FF2B5EF4-FFF2-40B4-BE49-F238E27FC236}">
                <a16:creationId xmlns:a16="http://schemas.microsoft.com/office/drawing/2014/main" id="{77A3EEE1-1C9A-40AF-9C2D-7297CB1229C3}"/>
              </a:ext>
            </a:extLst>
          </p:cNvPr>
          <p:cNvSpPr txBox="1">
            <a:spLocks noChangeArrowheads="1"/>
          </p:cNvSpPr>
          <p:nvPr/>
        </p:nvSpPr>
        <p:spPr bwMode="auto">
          <a:xfrm>
            <a:off x="0" y="6531768"/>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fontAlgn="auto" hangingPunct="1">
              <a:spcBef>
                <a:spcPts val="0"/>
              </a:spcBef>
              <a:spcAft>
                <a:spcPts val="0"/>
              </a:spcAft>
              <a:defRPr/>
            </a:pPr>
            <a:r>
              <a:rPr lang="es-CO" altLang="es-CO" sz="1100" b="1" dirty="0">
                <a:solidFill>
                  <a:schemeClr val="accent1">
                    <a:lumMod val="50000"/>
                  </a:schemeClr>
                </a:solidFill>
              </a:rPr>
              <a:t>Fuente de datos – Concesionario SIGAB</a:t>
            </a:r>
          </a:p>
        </p:txBody>
      </p:sp>
      <p:sp>
        <p:nvSpPr>
          <p:cNvPr id="3" name="CuadroTexto 2">
            <a:extLst>
              <a:ext uri="{FF2B5EF4-FFF2-40B4-BE49-F238E27FC236}">
                <a16:creationId xmlns:a16="http://schemas.microsoft.com/office/drawing/2014/main" id="{51D977D9-37AE-A05D-FAF1-5C78707D4FAB}"/>
              </a:ext>
            </a:extLst>
          </p:cNvPr>
          <p:cNvSpPr txBox="1"/>
          <p:nvPr/>
        </p:nvSpPr>
        <p:spPr>
          <a:xfrm>
            <a:off x="2059420" y="4204720"/>
            <a:ext cx="8328580" cy="461665"/>
          </a:xfrm>
          <a:prstGeom prst="rect">
            <a:avLst/>
          </a:prstGeom>
          <a:noFill/>
        </p:spPr>
        <p:txBody>
          <a:bodyPr wrap="square" rtlCol="0">
            <a:spAutoFit/>
          </a:bodyPr>
          <a:lstStyle/>
          <a:p>
            <a:pPr marL="228600" indent="-228600">
              <a:buAutoNum type="arabicPeriod"/>
            </a:pPr>
            <a:r>
              <a:rPr lang="es-ES" sz="1200" dirty="0">
                <a:solidFill>
                  <a:schemeClr val="accent1">
                    <a:lumMod val="50000"/>
                  </a:schemeClr>
                </a:solidFill>
              </a:rPr>
              <a:t>Fuente de información vinculación de Asociaciones de aprovechamiento a suscriptores – Archivos planos de catastro con corte a 30 de abril de 2024</a:t>
            </a:r>
          </a:p>
        </p:txBody>
      </p:sp>
      <p:graphicFrame>
        <p:nvGraphicFramePr>
          <p:cNvPr id="5" name="Tabla 4">
            <a:extLst>
              <a:ext uri="{FF2B5EF4-FFF2-40B4-BE49-F238E27FC236}">
                <a16:creationId xmlns:a16="http://schemas.microsoft.com/office/drawing/2014/main" id="{E3FBCF87-DC56-716F-187A-5495F04DC9EB}"/>
              </a:ext>
            </a:extLst>
          </p:cNvPr>
          <p:cNvGraphicFramePr>
            <a:graphicFrameLocks noGrp="1"/>
          </p:cNvGraphicFramePr>
          <p:nvPr/>
        </p:nvGraphicFramePr>
        <p:xfrm>
          <a:off x="2694420" y="2870339"/>
          <a:ext cx="6803159" cy="1117321"/>
        </p:xfrm>
        <a:graphic>
          <a:graphicData uri="http://schemas.openxmlformats.org/drawingml/2006/table">
            <a:tbl>
              <a:tblPr/>
              <a:tblGrid>
                <a:gridCol w="1733015">
                  <a:extLst>
                    <a:ext uri="{9D8B030D-6E8A-4147-A177-3AD203B41FA5}">
                      <a16:colId xmlns:a16="http://schemas.microsoft.com/office/drawing/2014/main" val="2167762924"/>
                    </a:ext>
                  </a:extLst>
                </a:gridCol>
                <a:gridCol w="1976497">
                  <a:extLst>
                    <a:ext uri="{9D8B030D-6E8A-4147-A177-3AD203B41FA5}">
                      <a16:colId xmlns:a16="http://schemas.microsoft.com/office/drawing/2014/main" val="4012451443"/>
                    </a:ext>
                  </a:extLst>
                </a:gridCol>
                <a:gridCol w="1661403">
                  <a:extLst>
                    <a:ext uri="{9D8B030D-6E8A-4147-A177-3AD203B41FA5}">
                      <a16:colId xmlns:a16="http://schemas.microsoft.com/office/drawing/2014/main" val="4200805553"/>
                    </a:ext>
                  </a:extLst>
                </a:gridCol>
                <a:gridCol w="1432244">
                  <a:extLst>
                    <a:ext uri="{9D8B030D-6E8A-4147-A177-3AD203B41FA5}">
                      <a16:colId xmlns:a16="http://schemas.microsoft.com/office/drawing/2014/main" val="3528021170"/>
                    </a:ext>
                  </a:extLst>
                </a:gridCol>
              </a:tblGrid>
              <a:tr h="815969">
                <a:tc>
                  <a:txBody>
                    <a:bodyPr/>
                    <a:lstStyle/>
                    <a:p>
                      <a:pPr algn="ctr" rtl="0" fontAlgn="ctr"/>
                      <a:r>
                        <a:rPr lang="es-CO" sz="1100" b="1" i="0" u="none" strike="noStrike" dirty="0">
                          <a:solidFill>
                            <a:srgbClr val="002060"/>
                          </a:solidFill>
                          <a:effectLst/>
                          <a:latin typeface="Calibri" panose="020F0502020204030204" pitchFamily="34" charset="0"/>
                        </a:rPr>
                        <a:t>ASE</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EFDA"/>
                    </a:solidFill>
                  </a:tcPr>
                </a:tc>
                <a:tc>
                  <a:txBody>
                    <a:bodyPr/>
                    <a:lstStyle/>
                    <a:p>
                      <a:pPr algn="ctr" rtl="0" fontAlgn="ctr"/>
                      <a:r>
                        <a:rPr lang="es-MX" sz="1100" b="1" i="0" u="none" strike="noStrike" dirty="0">
                          <a:solidFill>
                            <a:srgbClr val="002060"/>
                          </a:solidFill>
                          <a:effectLst/>
                          <a:latin typeface="Calibri" panose="020F0502020204030204" pitchFamily="34" charset="0"/>
                        </a:rPr>
                        <a:t>TOTAL DE CUENTAS CONTRATO ACTIVAS DEL ASE</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EFDA"/>
                    </a:solidFill>
                  </a:tcPr>
                </a:tc>
                <a:tc>
                  <a:txBody>
                    <a:bodyPr/>
                    <a:lstStyle/>
                    <a:p>
                      <a:pPr algn="ctr" rtl="0" fontAlgn="ctr"/>
                      <a:r>
                        <a:rPr lang="es-MX" sz="1100" b="1" i="0" u="none" strike="noStrike" dirty="0">
                          <a:solidFill>
                            <a:srgbClr val="002060"/>
                          </a:solidFill>
                          <a:effectLst/>
                          <a:latin typeface="Calibri" panose="020F0502020204030204" pitchFamily="34" charset="0"/>
                        </a:rPr>
                        <a:t> TOTAL DE CUENTAS CONTRATO VINCULADAS A LA ACTIVIDAD DE APROVECHAMIENTO</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EFDA"/>
                    </a:solidFill>
                  </a:tcPr>
                </a:tc>
                <a:tc>
                  <a:txBody>
                    <a:bodyPr/>
                    <a:lstStyle/>
                    <a:p>
                      <a:pPr algn="ctr" rtl="0" fontAlgn="ctr"/>
                      <a:r>
                        <a:rPr lang="es-MX" sz="1100" b="1" i="0" u="none" strike="noStrike" dirty="0">
                          <a:solidFill>
                            <a:srgbClr val="002060"/>
                          </a:solidFill>
                          <a:effectLst/>
                          <a:latin typeface="Calibri" panose="020F0502020204030204" pitchFamily="34" charset="0"/>
                        </a:rPr>
                        <a:t>% CUENTAS VINCULADAS A LA ACTIVIDAD DE APROVECHAMIENTO</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EFDA"/>
                    </a:solidFill>
                  </a:tcPr>
                </a:tc>
                <a:extLst>
                  <a:ext uri="{0D108BD9-81ED-4DB2-BD59-A6C34878D82A}">
                    <a16:rowId xmlns:a16="http://schemas.microsoft.com/office/drawing/2014/main" val="2342471695"/>
                  </a:ext>
                </a:extLst>
              </a:tr>
              <a:tr h="301352">
                <a:tc>
                  <a:txBody>
                    <a:bodyPr/>
                    <a:lstStyle/>
                    <a:p>
                      <a:pPr algn="ctr" rtl="0" fontAlgn="ctr"/>
                      <a:r>
                        <a:rPr lang="es-CO" sz="1100" b="0" i="0" u="none" strike="noStrike" dirty="0">
                          <a:solidFill>
                            <a:srgbClr val="002060"/>
                          </a:solidFill>
                          <a:effectLst/>
                          <a:latin typeface="Calibri" panose="020F0502020204030204" pitchFamily="34" charset="0"/>
                        </a:rPr>
                        <a:t>1</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dirty="0">
                          <a:solidFill>
                            <a:srgbClr val="203764"/>
                          </a:solidFill>
                          <a:effectLst/>
                          <a:latin typeface="Calibri" panose="020F0502020204030204" pitchFamily="34" charset="0"/>
                        </a:rPr>
                        <a:t>596.310</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MX" sz="1100" b="0" i="0" u="none" strike="noStrike" dirty="0">
                          <a:solidFill>
                            <a:srgbClr val="002060"/>
                          </a:solidFill>
                          <a:effectLst/>
                          <a:latin typeface="Calibri" panose="020F0502020204030204" pitchFamily="34" charset="0"/>
                        </a:rPr>
                        <a:t>35.324</a:t>
                      </a:r>
                      <a:endParaRPr lang="es-CO" sz="1100" b="0" i="0" u="none" strike="noStrike" dirty="0">
                        <a:solidFill>
                          <a:srgbClr val="002060"/>
                        </a:solidFill>
                        <a:effectLst/>
                        <a:latin typeface="Calibri" panose="020F0502020204030204" pitchFamily="34" charset="0"/>
                      </a:endParaRP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MX" sz="1400" b="1" i="0" u="none" strike="noStrike" dirty="0">
                          <a:solidFill>
                            <a:srgbClr val="002060"/>
                          </a:solidFill>
                          <a:effectLst/>
                          <a:latin typeface="Calibri" panose="020F0502020204030204" pitchFamily="34" charset="0"/>
                        </a:rPr>
                        <a:t>5,92%</a:t>
                      </a:r>
                      <a:endParaRPr lang="es-CO" sz="1400" b="1" i="0" u="none" strike="noStrike" dirty="0">
                        <a:solidFill>
                          <a:srgbClr val="002060"/>
                        </a:solidFill>
                        <a:effectLst/>
                        <a:latin typeface="Calibri" panose="020F0502020204030204" pitchFamily="34" charset="0"/>
                      </a:endParaRP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extLst>
                  <a:ext uri="{0D108BD9-81ED-4DB2-BD59-A6C34878D82A}">
                    <a16:rowId xmlns:a16="http://schemas.microsoft.com/office/drawing/2014/main" val="3936184855"/>
                  </a:ext>
                </a:extLst>
              </a:tr>
            </a:tbl>
          </a:graphicData>
        </a:graphic>
      </p:graphicFrame>
    </p:spTree>
    <p:extLst>
      <p:ext uri="{BB962C8B-B14F-4D97-AF65-F5344CB8AC3E}">
        <p14:creationId xmlns:p14="http://schemas.microsoft.com/office/powerpoint/2010/main" val="2838826555"/>
      </p:ext>
    </p:extLst>
  </p:cSld>
  <p:clrMapOvr>
    <a:masterClrMapping/>
  </p:clrMapOvr>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7" name="Conector recto 6">
            <a:extLst>
              <a:ext uri="{FF2B5EF4-FFF2-40B4-BE49-F238E27FC236}">
                <a16:creationId xmlns:a16="http://schemas.microsoft.com/office/drawing/2014/main" id="{2B6514E5-740A-4766-BB7A-66B2D983B862}"/>
              </a:ext>
            </a:extLst>
          </p:cNvPr>
          <p:cNvCxnSpPr>
            <a:cxnSpLocks/>
          </p:cNvCxnSpPr>
          <p:nvPr/>
        </p:nvCxnSpPr>
        <p:spPr>
          <a:xfrm>
            <a:off x="117475" y="1079310"/>
            <a:ext cx="11957050"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9220" name="Imagen 8">
            <a:extLst>
              <a:ext uri="{FF2B5EF4-FFF2-40B4-BE49-F238E27FC236}">
                <a16:creationId xmlns:a16="http://schemas.microsoft.com/office/drawing/2014/main" id="{92D53E5E-A3D2-4937-BD2B-E2F4EC96ABBF}"/>
              </a:ext>
            </a:extLst>
          </p:cNvPr>
          <p:cNvPicPr>
            <a:picLocks noChangeAspect="1" noChangeArrowheads="1"/>
          </p:cNvPicPr>
          <p:nvPr/>
        </p:nvPicPr>
        <p:blipFill>
          <a:blip r:embed="rId3" cstate="email">
            <a:extLst>
              <a:ext uri="{28A0092B-C50C-407E-A947-70E740481C1C}">
                <a14:useLocalDpi xmlns:a14="http://schemas.microsoft.com/office/drawing/2010/main" val="0"/>
              </a:ext>
            </a:extLst>
          </a:blip>
          <a:srcRect l="12659" t="17307" r="12910" b="19214"/>
          <a:stretch>
            <a:fillRect/>
          </a:stretch>
        </p:blipFill>
        <p:spPr bwMode="auto">
          <a:xfrm>
            <a:off x="10345590" y="-8226"/>
            <a:ext cx="1728935" cy="9802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300" name="Imagen 8">
            <a:extLst>
              <a:ext uri="{FF2B5EF4-FFF2-40B4-BE49-F238E27FC236}">
                <a16:creationId xmlns:a16="http://schemas.microsoft.com/office/drawing/2014/main" id="{E756A628-7045-47A9-B3A4-91DD178C2B48}"/>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33388" y="101600"/>
            <a:ext cx="973137" cy="784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CuadroTexto 7">
            <a:extLst>
              <a:ext uri="{FF2B5EF4-FFF2-40B4-BE49-F238E27FC236}">
                <a16:creationId xmlns:a16="http://schemas.microsoft.com/office/drawing/2014/main" id="{0B953F39-1DA6-4C79-B5A7-E2075C5961CA}"/>
              </a:ext>
            </a:extLst>
          </p:cNvPr>
          <p:cNvSpPr txBox="1"/>
          <p:nvPr/>
        </p:nvSpPr>
        <p:spPr>
          <a:xfrm>
            <a:off x="1558925" y="152400"/>
            <a:ext cx="9882188" cy="893763"/>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catastro de suscriptores a abril de 2024</a:t>
            </a:r>
          </a:p>
        </p:txBody>
      </p:sp>
      <p:sp>
        <p:nvSpPr>
          <p:cNvPr id="9" name="CuadroTexto 4">
            <a:extLst>
              <a:ext uri="{FF2B5EF4-FFF2-40B4-BE49-F238E27FC236}">
                <a16:creationId xmlns:a16="http://schemas.microsoft.com/office/drawing/2014/main" id="{30ED0139-8C9D-44DD-876A-063379FEC874}"/>
              </a:ext>
            </a:extLst>
          </p:cNvPr>
          <p:cNvSpPr txBox="1">
            <a:spLocks noChangeArrowheads="1"/>
          </p:cNvSpPr>
          <p:nvPr/>
        </p:nvSpPr>
        <p:spPr bwMode="auto">
          <a:xfrm>
            <a:off x="0" y="6531768"/>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fontAlgn="auto" hangingPunct="1">
              <a:spcBef>
                <a:spcPts val="0"/>
              </a:spcBef>
              <a:spcAft>
                <a:spcPts val="0"/>
              </a:spcAft>
              <a:defRPr/>
            </a:pPr>
            <a:r>
              <a:rPr lang="es-CO" altLang="es-CO" sz="1100" b="1" dirty="0">
                <a:solidFill>
                  <a:schemeClr val="accent1">
                    <a:lumMod val="50000"/>
                  </a:schemeClr>
                </a:solidFill>
              </a:rPr>
              <a:t>Fuente de datos – Concesionario SIGAB</a:t>
            </a:r>
          </a:p>
        </p:txBody>
      </p:sp>
      <p:sp>
        <p:nvSpPr>
          <p:cNvPr id="2" name="CuadroTexto 1">
            <a:extLst>
              <a:ext uri="{FF2B5EF4-FFF2-40B4-BE49-F238E27FC236}">
                <a16:creationId xmlns:a16="http://schemas.microsoft.com/office/drawing/2014/main" id="{0CA8E3E0-B8C6-ADEA-13CF-BA7F4DE63B51}"/>
              </a:ext>
            </a:extLst>
          </p:cNvPr>
          <p:cNvSpPr txBox="1"/>
          <p:nvPr/>
        </p:nvSpPr>
        <p:spPr>
          <a:xfrm>
            <a:off x="2290417" y="4657612"/>
            <a:ext cx="7868705" cy="646331"/>
          </a:xfrm>
          <a:prstGeom prst="rect">
            <a:avLst/>
          </a:prstGeom>
          <a:noFill/>
        </p:spPr>
        <p:txBody>
          <a:bodyPr wrap="square" rtlCol="0">
            <a:spAutoFit/>
          </a:bodyPr>
          <a:lstStyle/>
          <a:p>
            <a:pPr marL="228600" indent="-228600">
              <a:buAutoNum type="arabicPeriod"/>
            </a:pPr>
            <a:r>
              <a:rPr lang="es-ES" sz="1200" dirty="0">
                <a:solidFill>
                  <a:schemeClr val="accent1">
                    <a:lumMod val="50000"/>
                  </a:schemeClr>
                </a:solidFill>
              </a:rPr>
              <a:t>Fuente de información suscriptores, unidades residenciales y no residenciales y predios con descuento puerta a puerta. </a:t>
            </a:r>
          </a:p>
          <a:p>
            <a:r>
              <a:rPr lang="es-ES" sz="1200" dirty="0">
                <a:solidFill>
                  <a:schemeClr val="accent1">
                    <a:lumMod val="50000"/>
                  </a:schemeClr>
                </a:solidFill>
              </a:rPr>
              <a:t>Archivos planos de catastro con corte a 30 de abril de 2024.</a:t>
            </a:r>
          </a:p>
          <a:p>
            <a:r>
              <a:rPr lang="es-ES" sz="1200" dirty="0">
                <a:solidFill>
                  <a:schemeClr val="accent1">
                    <a:lumMod val="50000"/>
                  </a:schemeClr>
                </a:solidFill>
              </a:rPr>
              <a:t>2. Fuente Información predios desocupados. Reportes del SIGAB con corte a 30 de abril de 2024.</a:t>
            </a:r>
          </a:p>
        </p:txBody>
      </p:sp>
      <p:graphicFrame>
        <p:nvGraphicFramePr>
          <p:cNvPr id="3" name="Tabla 2">
            <a:extLst>
              <a:ext uri="{FF2B5EF4-FFF2-40B4-BE49-F238E27FC236}">
                <a16:creationId xmlns:a16="http://schemas.microsoft.com/office/drawing/2014/main" id="{514423B3-C023-DD65-F564-CF790E2ABAA2}"/>
              </a:ext>
            </a:extLst>
          </p:cNvPr>
          <p:cNvGraphicFramePr>
            <a:graphicFrameLocks noGrp="1"/>
          </p:cNvGraphicFramePr>
          <p:nvPr/>
        </p:nvGraphicFramePr>
        <p:xfrm>
          <a:off x="2184400" y="2307135"/>
          <a:ext cx="7823200" cy="2190750"/>
        </p:xfrm>
        <a:graphic>
          <a:graphicData uri="http://schemas.openxmlformats.org/drawingml/2006/table">
            <a:tbl>
              <a:tblPr/>
              <a:tblGrid>
                <a:gridCol w="761691">
                  <a:extLst>
                    <a:ext uri="{9D8B030D-6E8A-4147-A177-3AD203B41FA5}">
                      <a16:colId xmlns:a16="http://schemas.microsoft.com/office/drawing/2014/main" val="1467924442"/>
                    </a:ext>
                  </a:extLst>
                </a:gridCol>
                <a:gridCol w="1307569">
                  <a:extLst>
                    <a:ext uri="{9D8B030D-6E8A-4147-A177-3AD203B41FA5}">
                      <a16:colId xmlns:a16="http://schemas.microsoft.com/office/drawing/2014/main" val="288426239"/>
                    </a:ext>
                  </a:extLst>
                </a:gridCol>
                <a:gridCol w="1002893">
                  <a:extLst>
                    <a:ext uri="{9D8B030D-6E8A-4147-A177-3AD203B41FA5}">
                      <a16:colId xmlns:a16="http://schemas.microsoft.com/office/drawing/2014/main" val="2230401599"/>
                    </a:ext>
                  </a:extLst>
                </a:gridCol>
                <a:gridCol w="761691">
                  <a:extLst>
                    <a:ext uri="{9D8B030D-6E8A-4147-A177-3AD203B41FA5}">
                      <a16:colId xmlns:a16="http://schemas.microsoft.com/office/drawing/2014/main" val="1806573275"/>
                    </a:ext>
                  </a:extLst>
                </a:gridCol>
                <a:gridCol w="1475776">
                  <a:extLst>
                    <a:ext uri="{9D8B030D-6E8A-4147-A177-3AD203B41FA5}">
                      <a16:colId xmlns:a16="http://schemas.microsoft.com/office/drawing/2014/main" val="2717339834"/>
                    </a:ext>
                  </a:extLst>
                </a:gridCol>
                <a:gridCol w="2513580">
                  <a:extLst>
                    <a:ext uri="{9D8B030D-6E8A-4147-A177-3AD203B41FA5}">
                      <a16:colId xmlns:a16="http://schemas.microsoft.com/office/drawing/2014/main" val="1940153194"/>
                    </a:ext>
                  </a:extLst>
                </a:gridCol>
              </a:tblGrid>
              <a:tr h="390525">
                <a:tc>
                  <a:txBody>
                    <a:bodyPr/>
                    <a:lstStyle/>
                    <a:p>
                      <a:pPr algn="ctr" rtl="0" fontAlgn="ctr"/>
                      <a:r>
                        <a:rPr lang="es-CO" sz="1100" b="1" i="0" u="none" strike="noStrike" dirty="0">
                          <a:solidFill>
                            <a:srgbClr val="203764"/>
                          </a:solidFill>
                          <a:effectLst/>
                          <a:latin typeface="Calibri" panose="020F0502020204030204" pitchFamily="34" charset="0"/>
                        </a:rPr>
                        <a:t>LOCALIDAD</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1100" b="1" i="0" u="none" strike="noStrike">
                          <a:solidFill>
                            <a:srgbClr val="203764"/>
                          </a:solidFill>
                          <a:effectLst/>
                          <a:latin typeface="Calibri" panose="020F0502020204030204" pitchFamily="34" charset="0"/>
                        </a:rPr>
                        <a:t>NOMBRE LOCALIDAD</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1100" b="1" i="0" u="none" strike="noStrike" dirty="0">
                          <a:solidFill>
                            <a:srgbClr val="203764"/>
                          </a:solidFill>
                          <a:effectLst/>
                          <a:latin typeface="Calibri" panose="020F0502020204030204" pitchFamily="34" charset="0"/>
                        </a:rPr>
                        <a:t># SUSCRIPTORES</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1100" b="1" i="0" u="none" strike="noStrike">
                          <a:solidFill>
                            <a:srgbClr val="203764"/>
                          </a:solidFill>
                          <a:effectLst/>
                          <a:latin typeface="Calibri" panose="020F0502020204030204" pitchFamily="34" charset="0"/>
                        </a:rPr>
                        <a:t># USUARIOS</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1100" b="1" i="0" u="none" strike="noStrike" dirty="0">
                          <a:solidFill>
                            <a:srgbClr val="203764"/>
                          </a:solidFill>
                          <a:effectLst/>
                          <a:latin typeface="Calibri" panose="020F0502020204030204" pitchFamily="34" charset="0"/>
                        </a:rPr>
                        <a:t># INMUEBLES DESOCUPADOS</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chemeClr val="accent6">
                        <a:lumMod val="20000"/>
                        <a:lumOff val="80000"/>
                      </a:schemeClr>
                    </a:solidFill>
                  </a:tcPr>
                </a:tc>
                <a:tc>
                  <a:txBody>
                    <a:bodyPr/>
                    <a:lstStyle/>
                    <a:p>
                      <a:pPr algn="ctr" rtl="0" fontAlgn="ctr"/>
                      <a:r>
                        <a:rPr lang="es-MX" sz="1100" b="1" i="0" u="none" strike="noStrike" dirty="0">
                          <a:solidFill>
                            <a:srgbClr val="203764"/>
                          </a:solidFill>
                          <a:effectLst/>
                          <a:latin typeface="Calibri" panose="020F0502020204030204" pitchFamily="34" charset="0"/>
                        </a:rPr>
                        <a:t>CUENTAS CON DESCUENTO POR LA NO RECOLECCION PUERTA </a:t>
                      </a:r>
                      <a:r>
                        <a:rPr lang="es-MX" sz="1100" b="1" i="0" u="none" strike="noStrike" dirty="0" err="1">
                          <a:solidFill>
                            <a:srgbClr val="203764"/>
                          </a:solidFill>
                          <a:effectLst/>
                          <a:latin typeface="Calibri" panose="020F0502020204030204" pitchFamily="34" charset="0"/>
                        </a:rPr>
                        <a:t>PUERTA</a:t>
                      </a:r>
                      <a:endParaRPr lang="es-MX" sz="1100" b="1" i="0" u="none" strike="noStrike" dirty="0">
                        <a:solidFill>
                          <a:srgbClr val="203764"/>
                        </a:solidFill>
                        <a:effectLst/>
                        <a:latin typeface="Calibri" panose="020F0502020204030204" pitchFamily="34" charset="0"/>
                      </a:endParaRP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3984198283"/>
                  </a:ext>
                </a:extLst>
              </a:tr>
              <a:tr h="200025">
                <a:tc>
                  <a:txBody>
                    <a:bodyPr/>
                    <a:lstStyle/>
                    <a:p>
                      <a:pPr algn="ctr" rtl="0" fontAlgn="ctr"/>
                      <a:r>
                        <a:rPr lang="es-CO" sz="1100" b="0" i="0" u="none" strike="noStrike">
                          <a:solidFill>
                            <a:srgbClr val="203764"/>
                          </a:solidFill>
                          <a:effectLst/>
                          <a:latin typeface="Calibri" panose="020F0502020204030204" pitchFamily="34" charset="0"/>
                        </a:rPr>
                        <a:t>15</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ANTONIO NARIÑO</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27.443</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42.930</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489</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291</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extLst>
                  <a:ext uri="{0D108BD9-81ED-4DB2-BD59-A6C34878D82A}">
                    <a16:rowId xmlns:a16="http://schemas.microsoft.com/office/drawing/2014/main" val="2230333301"/>
                  </a:ext>
                </a:extLst>
              </a:tr>
              <a:tr h="200025">
                <a:tc>
                  <a:txBody>
                    <a:bodyPr/>
                    <a:lstStyle/>
                    <a:p>
                      <a:pPr algn="ctr" rtl="0" fontAlgn="ctr"/>
                      <a:r>
                        <a:rPr lang="es-CO" sz="1100" b="0" i="0" u="none" strike="noStrike">
                          <a:solidFill>
                            <a:srgbClr val="203764"/>
                          </a:solidFill>
                          <a:effectLst/>
                          <a:latin typeface="Calibri" panose="020F0502020204030204" pitchFamily="34" charset="0"/>
                        </a:rPr>
                        <a:t>7</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BOSA</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174.059</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261.557</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1.544</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8.333</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extLst>
                  <a:ext uri="{0D108BD9-81ED-4DB2-BD59-A6C34878D82A}">
                    <a16:rowId xmlns:a16="http://schemas.microsoft.com/office/drawing/2014/main" val="3707842848"/>
                  </a:ext>
                </a:extLst>
              </a:tr>
              <a:tr h="200025">
                <a:tc>
                  <a:txBody>
                    <a:bodyPr/>
                    <a:lstStyle/>
                    <a:p>
                      <a:pPr algn="ctr" rtl="0" fontAlgn="ctr"/>
                      <a:r>
                        <a:rPr lang="es-CO" sz="1100" b="0" i="0" u="none" strike="noStrike">
                          <a:solidFill>
                            <a:srgbClr val="203764"/>
                          </a:solidFill>
                          <a:effectLst/>
                          <a:latin typeface="Calibri" panose="020F0502020204030204" pitchFamily="34" charset="0"/>
                        </a:rPr>
                        <a:t>19</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CIUDAD BOLIVAR</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132.824</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215.806</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1029</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38.153</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extLst>
                  <a:ext uri="{0D108BD9-81ED-4DB2-BD59-A6C34878D82A}">
                    <a16:rowId xmlns:a16="http://schemas.microsoft.com/office/drawing/2014/main" val="2335578054"/>
                  </a:ext>
                </a:extLst>
              </a:tr>
              <a:tr h="200025">
                <a:tc>
                  <a:txBody>
                    <a:bodyPr/>
                    <a:lstStyle/>
                    <a:p>
                      <a:pPr algn="ctr" rtl="0" fontAlgn="ctr"/>
                      <a:r>
                        <a:rPr lang="es-CO" sz="1100" b="0" i="0" u="none" strike="noStrike">
                          <a:solidFill>
                            <a:srgbClr val="203764"/>
                          </a:solidFill>
                          <a:effectLst/>
                          <a:latin typeface="Calibri" panose="020F0502020204030204" pitchFamily="34" charset="0"/>
                        </a:rPr>
                        <a:t>14</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LOS MARTIRES</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32.284</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52.686</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573</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214</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extLst>
                  <a:ext uri="{0D108BD9-81ED-4DB2-BD59-A6C34878D82A}">
                    <a16:rowId xmlns:a16="http://schemas.microsoft.com/office/drawing/2014/main" val="299648636"/>
                  </a:ext>
                </a:extLst>
              </a:tr>
              <a:tr h="200025">
                <a:tc>
                  <a:txBody>
                    <a:bodyPr/>
                    <a:lstStyle/>
                    <a:p>
                      <a:pPr algn="ctr" rtl="0" fontAlgn="ctr"/>
                      <a:r>
                        <a:rPr lang="es-CO" sz="1100" b="0" i="0" u="none" strike="noStrike">
                          <a:solidFill>
                            <a:srgbClr val="203764"/>
                          </a:solidFill>
                          <a:effectLst/>
                          <a:latin typeface="Calibri" panose="020F0502020204030204" pitchFamily="34" charset="0"/>
                        </a:rPr>
                        <a:t>16</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PUENTE ARANDA</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74.196</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109.125</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1.161</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3.152</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extLst>
                  <a:ext uri="{0D108BD9-81ED-4DB2-BD59-A6C34878D82A}">
                    <a16:rowId xmlns:a16="http://schemas.microsoft.com/office/drawing/2014/main" val="1312979060"/>
                  </a:ext>
                </a:extLst>
              </a:tr>
              <a:tr h="200025">
                <a:tc>
                  <a:txBody>
                    <a:bodyPr/>
                    <a:lstStyle/>
                    <a:p>
                      <a:pPr algn="ctr" rtl="0" fontAlgn="ctr"/>
                      <a:r>
                        <a:rPr lang="es-CO" sz="1100" b="0" i="0" u="none" strike="noStrike">
                          <a:solidFill>
                            <a:srgbClr val="203764"/>
                          </a:solidFill>
                          <a:effectLst/>
                          <a:latin typeface="Calibri" panose="020F0502020204030204" pitchFamily="34" charset="0"/>
                        </a:rPr>
                        <a:t>18</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RAFAEL URIBE URIBE</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86.372</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143.990</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1.425</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22.236</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extLst>
                  <a:ext uri="{0D108BD9-81ED-4DB2-BD59-A6C34878D82A}">
                    <a16:rowId xmlns:a16="http://schemas.microsoft.com/office/drawing/2014/main" val="3178383639"/>
                  </a:ext>
                </a:extLst>
              </a:tr>
              <a:tr h="200025">
                <a:tc>
                  <a:txBody>
                    <a:bodyPr/>
                    <a:lstStyle/>
                    <a:p>
                      <a:pPr algn="ctr" rtl="0" fontAlgn="ctr"/>
                      <a:r>
                        <a:rPr lang="es-CO" sz="1100" b="0" i="0" u="none" strike="noStrike">
                          <a:solidFill>
                            <a:srgbClr val="203764"/>
                          </a:solidFill>
                          <a:effectLst/>
                          <a:latin typeface="Calibri" panose="020F0502020204030204" pitchFamily="34" charset="0"/>
                        </a:rPr>
                        <a:t>13</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TEUSAQUILLO</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69.657</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81.640</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739</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1.460</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extLst>
                  <a:ext uri="{0D108BD9-81ED-4DB2-BD59-A6C34878D82A}">
                    <a16:rowId xmlns:a16="http://schemas.microsoft.com/office/drawing/2014/main" val="4217828931"/>
                  </a:ext>
                </a:extLst>
              </a:tr>
              <a:tr h="200025">
                <a:tc>
                  <a:txBody>
                    <a:bodyPr/>
                    <a:lstStyle/>
                    <a:p>
                      <a:pPr algn="ctr" rtl="0" fontAlgn="ctr"/>
                      <a:r>
                        <a:rPr lang="es-CO" sz="1100" b="0" i="0" u="none" strike="noStrike">
                          <a:solidFill>
                            <a:srgbClr val="203764"/>
                          </a:solidFill>
                          <a:effectLst/>
                          <a:latin typeface="Calibri" panose="020F0502020204030204" pitchFamily="34" charset="0"/>
                        </a:rPr>
                        <a:t>6</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TUNJUELITO</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36.185</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67.473</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792</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2996</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extLst>
                  <a:ext uri="{0D108BD9-81ED-4DB2-BD59-A6C34878D82A}">
                    <a16:rowId xmlns:a16="http://schemas.microsoft.com/office/drawing/2014/main" val="2402731272"/>
                  </a:ext>
                </a:extLst>
              </a:tr>
              <a:tr h="200025">
                <a:tc gridSpan="2">
                  <a:txBody>
                    <a:bodyPr/>
                    <a:lstStyle/>
                    <a:p>
                      <a:pPr algn="ctr" rtl="0" fontAlgn="ctr"/>
                      <a:r>
                        <a:rPr lang="es-CO" sz="1100" b="1" i="0" u="none" strike="noStrike">
                          <a:solidFill>
                            <a:srgbClr val="203764"/>
                          </a:solidFill>
                          <a:effectLst/>
                          <a:latin typeface="Calibri" panose="020F0502020204030204" pitchFamily="34" charset="0"/>
                        </a:rPr>
                        <a:t>Total ASE 2</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hMerge="1">
                  <a:txBody>
                    <a:bodyPr/>
                    <a:lstStyle/>
                    <a:p>
                      <a:endParaRPr lang="es-CO"/>
                    </a:p>
                  </a:txBody>
                  <a:tcPr/>
                </a:tc>
                <a:tc>
                  <a:txBody>
                    <a:bodyPr/>
                    <a:lstStyle/>
                    <a:p>
                      <a:pPr algn="ctr" rtl="0" fontAlgn="ctr"/>
                      <a:r>
                        <a:rPr lang="es-CO" sz="1100" b="0" i="0" u="none" strike="noStrike">
                          <a:solidFill>
                            <a:srgbClr val="203764"/>
                          </a:solidFill>
                          <a:effectLst/>
                          <a:latin typeface="Calibri" panose="020F0502020204030204" pitchFamily="34" charset="0"/>
                        </a:rPr>
                        <a:t>633.020</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975.207</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7.752</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dirty="0">
                          <a:solidFill>
                            <a:srgbClr val="203764"/>
                          </a:solidFill>
                          <a:effectLst/>
                          <a:latin typeface="Calibri" panose="020F0502020204030204" pitchFamily="34" charset="0"/>
                        </a:rPr>
                        <a:t>76.835</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extLst>
                  <a:ext uri="{0D108BD9-81ED-4DB2-BD59-A6C34878D82A}">
                    <a16:rowId xmlns:a16="http://schemas.microsoft.com/office/drawing/2014/main" val="1300672538"/>
                  </a:ext>
                </a:extLst>
              </a:tr>
            </a:tbl>
          </a:graphicData>
        </a:graphic>
      </p:graphicFrame>
    </p:spTree>
  </p:cSld>
  <p:clrMapOvr>
    <a:masterClrMapping/>
  </p:clrMapOvr>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ángulo 2">
            <a:extLst>
              <a:ext uri="{FF2B5EF4-FFF2-40B4-BE49-F238E27FC236}">
                <a16:creationId xmlns:a16="http://schemas.microsoft.com/office/drawing/2014/main" id="{FF774952-9F92-49A3-B1E0-9FA10B5D443A}"/>
              </a:ext>
            </a:extLst>
          </p:cNvPr>
          <p:cNvSpPr>
            <a:spLocks noChangeArrowheads="1"/>
          </p:cNvSpPr>
          <p:nvPr/>
        </p:nvSpPr>
        <p:spPr bwMode="auto">
          <a:xfrm>
            <a:off x="1835150" y="193675"/>
            <a:ext cx="5422900" cy="5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CO" altLang="es-CO" b="1">
                <a:solidFill>
                  <a:schemeClr val="bg1"/>
                </a:solidFill>
              </a:rPr>
              <a:t>GESTIÓN COMECIAL</a:t>
            </a:r>
            <a:endParaRPr lang="es-CO" altLang="es-CO">
              <a:solidFill>
                <a:schemeClr val="bg1"/>
              </a:solidFill>
            </a:endParaRPr>
          </a:p>
        </p:txBody>
      </p:sp>
      <p:cxnSp>
        <p:nvCxnSpPr>
          <p:cNvPr id="7" name="Conector recto 6">
            <a:extLst>
              <a:ext uri="{FF2B5EF4-FFF2-40B4-BE49-F238E27FC236}">
                <a16:creationId xmlns:a16="http://schemas.microsoft.com/office/drawing/2014/main" id="{2498F2C1-91A4-4D90-8A50-DE39E10E7D9E}"/>
              </a:ext>
            </a:extLst>
          </p:cNvPr>
          <p:cNvCxnSpPr>
            <a:cxnSpLocks/>
          </p:cNvCxnSpPr>
          <p:nvPr/>
        </p:nvCxnSpPr>
        <p:spPr>
          <a:xfrm>
            <a:off x="118268" y="1211537"/>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3" name="Imagen 8">
            <a:extLst>
              <a:ext uri="{FF2B5EF4-FFF2-40B4-BE49-F238E27FC236}">
                <a16:creationId xmlns:a16="http://schemas.microsoft.com/office/drawing/2014/main" id="{B6ED63AC-0460-4924-9DD7-A1D46D9FF40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26152" y="102163"/>
            <a:ext cx="809462" cy="7553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 name="Imagen 8">
            <a:extLst>
              <a:ext uri="{FF2B5EF4-FFF2-40B4-BE49-F238E27FC236}">
                <a16:creationId xmlns:a16="http://schemas.microsoft.com/office/drawing/2014/main" id="{03A98E24-B518-49D1-B789-09E50D220089}"/>
              </a:ext>
            </a:extLst>
          </p:cNvPr>
          <p:cNvPicPr>
            <a:picLocks noChangeAspect="1" noChangeArrowheads="1"/>
          </p:cNvPicPr>
          <p:nvPr/>
        </p:nvPicPr>
        <p:blipFill>
          <a:blip r:embed="rId4" cstate="email">
            <a:extLst>
              <a:ext uri="{28A0092B-C50C-407E-A947-70E740481C1C}">
                <a14:useLocalDpi xmlns:a14="http://schemas.microsoft.com/office/drawing/2010/main" val="0"/>
              </a:ext>
            </a:extLst>
          </a:blip>
          <a:srcRect l="12659" t="17307" r="12910" b="19214"/>
          <a:stretch>
            <a:fillRect/>
          </a:stretch>
        </p:blipFill>
        <p:spPr bwMode="auto">
          <a:xfrm>
            <a:off x="10160932" y="110466"/>
            <a:ext cx="1763992" cy="1000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 name="CuadroTexto 9">
            <a:extLst>
              <a:ext uri="{FF2B5EF4-FFF2-40B4-BE49-F238E27FC236}">
                <a16:creationId xmlns:a16="http://schemas.microsoft.com/office/drawing/2014/main" id="{687B8689-E453-4678-8F38-DEB403925B92}"/>
              </a:ext>
            </a:extLst>
          </p:cNvPr>
          <p:cNvSpPr txBox="1"/>
          <p:nvPr/>
        </p:nvSpPr>
        <p:spPr>
          <a:xfrm>
            <a:off x="1408096" y="163651"/>
            <a:ext cx="9882188" cy="893763"/>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tipo población en el catastro de suscriptores a abril de 2024</a:t>
            </a:r>
          </a:p>
        </p:txBody>
      </p:sp>
      <p:sp>
        <p:nvSpPr>
          <p:cNvPr id="11" name="CuadroTexto 4">
            <a:extLst>
              <a:ext uri="{FF2B5EF4-FFF2-40B4-BE49-F238E27FC236}">
                <a16:creationId xmlns:a16="http://schemas.microsoft.com/office/drawing/2014/main" id="{581D7CA3-BE70-48AA-8158-6D0D83DF8634}"/>
              </a:ext>
            </a:extLst>
          </p:cNvPr>
          <p:cNvSpPr txBox="1">
            <a:spLocks noChangeArrowheads="1"/>
          </p:cNvSpPr>
          <p:nvPr/>
        </p:nvSpPr>
        <p:spPr bwMode="auto">
          <a:xfrm>
            <a:off x="0" y="6531768"/>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fontAlgn="auto" hangingPunct="1">
              <a:spcBef>
                <a:spcPts val="0"/>
              </a:spcBef>
              <a:spcAft>
                <a:spcPts val="0"/>
              </a:spcAft>
              <a:defRPr/>
            </a:pPr>
            <a:r>
              <a:rPr lang="es-CO" altLang="es-CO" sz="1100" b="1" dirty="0">
                <a:solidFill>
                  <a:schemeClr val="accent1">
                    <a:lumMod val="50000"/>
                  </a:schemeClr>
                </a:solidFill>
              </a:rPr>
              <a:t>Fuente de datos – Concesionario SIGAB</a:t>
            </a:r>
          </a:p>
        </p:txBody>
      </p:sp>
      <p:sp>
        <p:nvSpPr>
          <p:cNvPr id="2" name="CuadroTexto 1">
            <a:extLst>
              <a:ext uri="{FF2B5EF4-FFF2-40B4-BE49-F238E27FC236}">
                <a16:creationId xmlns:a16="http://schemas.microsoft.com/office/drawing/2014/main" id="{5DD48E50-D2F8-2BB8-5BC6-F265EDDFEFD9}"/>
              </a:ext>
            </a:extLst>
          </p:cNvPr>
          <p:cNvSpPr txBox="1"/>
          <p:nvPr/>
        </p:nvSpPr>
        <p:spPr>
          <a:xfrm>
            <a:off x="2058670" y="4534314"/>
            <a:ext cx="8971005" cy="276999"/>
          </a:xfrm>
          <a:prstGeom prst="rect">
            <a:avLst/>
          </a:prstGeom>
          <a:noFill/>
        </p:spPr>
        <p:txBody>
          <a:bodyPr wrap="square" rtlCol="0">
            <a:spAutoFit/>
          </a:bodyPr>
          <a:lstStyle/>
          <a:p>
            <a:pPr marL="228600" indent="-228600">
              <a:buFontTx/>
              <a:buAutoNum type="arabicPeriod"/>
            </a:pPr>
            <a:r>
              <a:rPr lang="es-ES" sz="1200" dirty="0">
                <a:solidFill>
                  <a:schemeClr val="accent1">
                    <a:lumMod val="50000"/>
                  </a:schemeClr>
                </a:solidFill>
              </a:rPr>
              <a:t>Fuente de información suscriptores por tipo de población. Archivos planos de catastro con corte a 30 de abril de 2024.</a:t>
            </a:r>
          </a:p>
        </p:txBody>
      </p:sp>
      <p:graphicFrame>
        <p:nvGraphicFramePr>
          <p:cNvPr id="3" name="Tabla 2">
            <a:extLst>
              <a:ext uri="{FF2B5EF4-FFF2-40B4-BE49-F238E27FC236}">
                <a16:creationId xmlns:a16="http://schemas.microsoft.com/office/drawing/2014/main" id="{BCC0B6A5-0229-7521-98F3-63A6DBBB091E}"/>
              </a:ext>
            </a:extLst>
          </p:cNvPr>
          <p:cNvGraphicFramePr>
            <a:graphicFrameLocks noGrp="1"/>
          </p:cNvGraphicFramePr>
          <p:nvPr/>
        </p:nvGraphicFramePr>
        <p:xfrm>
          <a:off x="2450453" y="2429200"/>
          <a:ext cx="7018225" cy="1761799"/>
        </p:xfrm>
        <a:graphic>
          <a:graphicData uri="http://schemas.openxmlformats.org/drawingml/2006/table">
            <a:tbl>
              <a:tblPr/>
              <a:tblGrid>
                <a:gridCol w="2065009">
                  <a:extLst>
                    <a:ext uri="{9D8B030D-6E8A-4147-A177-3AD203B41FA5}">
                      <a16:colId xmlns:a16="http://schemas.microsoft.com/office/drawing/2014/main" val="2309272288"/>
                    </a:ext>
                  </a:extLst>
                </a:gridCol>
                <a:gridCol w="1503843">
                  <a:extLst>
                    <a:ext uri="{9D8B030D-6E8A-4147-A177-3AD203B41FA5}">
                      <a16:colId xmlns:a16="http://schemas.microsoft.com/office/drawing/2014/main" val="1226909684"/>
                    </a:ext>
                  </a:extLst>
                </a:gridCol>
                <a:gridCol w="1503842">
                  <a:extLst>
                    <a:ext uri="{9D8B030D-6E8A-4147-A177-3AD203B41FA5}">
                      <a16:colId xmlns:a16="http://schemas.microsoft.com/office/drawing/2014/main" val="2820561419"/>
                    </a:ext>
                  </a:extLst>
                </a:gridCol>
                <a:gridCol w="1945531">
                  <a:extLst>
                    <a:ext uri="{9D8B030D-6E8A-4147-A177-3AD203B41FA5}">
                      <a16:colId xmlns:a16="http://schemas.microsoft.com/office/drawing/2014/main" val="1144564402"/>
                    </a:ext>
                  </a:extLst>
                </a:gridCol>
              </a:tblGrid>
              <a:tr h="521630">
                <a:tc>
                  <a:txBody>
                    <a:bodyPr/>
                    <a:lstStyle/>
                    <a:p>
                      <a:pPr algn="ctr" rtl="0" fontAlgn="ctr"/>
                      <a:r>
                        <a:rPr lang="es-CO" sz="1100" b="1" i="0" u="none" strike="noStrike" dirty="0">
                          <a:solidFill>
                            <a:srgbClr val="002060"/>
                          </a:solidFill>
                          <a:effectLst/>
                          <a:latin typeface="+mn-lt"/>
                        </a:rPr>
                        <a:t>TIPO DE POBLACIÓN</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EFDA"/>
                    </a:solidFill>
                  </a:tcPr>
                </a:tc>
                <a:tc>
                  <a:txBody>
                    <a:bodyPr/>
                    <a:lstStyle/>
                    <a:p>
                      <a:pPr marL="0" algn="ctr" defTabSz="914400" rtl="0" eaLnBrk="1" fontAlgn="ctr" latinLnBrk="0" hangingPunct="1"/>
                      <a:r>
                        <a:rPr lang="es-CO" sz="1100" b="1" i="0" u="none" strike="noStrike" kern="1200" dirty="0">
                          <a:solidFill>
                            <a:srgbClr val="002060"/>
                          </a:solidFill>
                          <a:effectLst/>
                          <a:latin typeface="+mn-lt"/>
                          <a:ea typeface="+mn-ea"/>
                          <a:cs typeface="+mn-cs"/>
                        </a:rPr>
                        <a:t>MARZO-2024</a:t>
                      </a:r>
                    </a:p>
                  </a:txBody>
                  <a:tcPr marL="9525" marR="9525" marT="9525"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EFDA"/>
                    </a:solidFill>
                  </a:tcPr>
                </a:tc>
                <a:tc>
                  <a:txBody>
                    <a:bodyPr/>
                    <a:lstStyle/>
                    <a:p>
                      <a:pPr marL="0" algn="ctr" defTabSz="914400" rtl="0" eaLnBrk="1" fontAlgn="ctr" latinLnBrk="0" hangingPunct="1"/>
                      <a:r>
                        <a:rPr lang="es-CO" sz="1100" b="1" i="0" u="none" strike="noStrike" kern="1200" dirty="0">
                          <a:solidFill>
                            <a:srgbClr val="002060"/>
                          </a:solidFill>
                          <a:effectLst/>
                          <a:latin typeface="+mn-lt"/>
                          <a:ea typeface="+mn-ea"/>
                          <a:cs typeface="+mn-cs"/>
                        </a:rPr>
                        <a:t>ABRIL-2024</a:t>
                      </a:r>
                    </a:p>
                  </a:txBody>
                  <a:tcPr marL="9525" marR="9525" marT="9525"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EFDA"/>
                    </a:solidFill>
                  </a:tcPr>
                </a:tc>
                <a:tc>
                  <a:txBody>
                    <a:bodyPr/>
                    <a:lstStyle/>
                    <a:p>
                      <a:pPr algn="ctr" rtl="0" fontAlgn="ctr"/>
                      <a:r>
                        <a:rPr lang="es-CO" sz="1100" b="1" u="none" strike="noStrike" kern="1200" dirty="0">
                          <a:solidFill>
                            <a:schemeClr val="accent1">
                              <a:lumMod val="50000"/>
                            </a:schemeClr>
                          </a:solidFill>
                          <a:effectLst/>
                          <a:latin typeface="+mn-lt"/>
                          <a:ea typeface="+mn-ea"/>
                          <a:cs typeface="+mn-cs"/>
                        </a:rPr>
                        <a:t>% PARTICIPACIÓN</a:t>
                      </a:r>
                    </a:p>
                    <a:p>
                      <a:pPr algn="ctr" rtl="0" fontAlgn="ctr"/>
                      <a:r>
                        <a:rPr lang="es-CO" sz="1100" b="1" u="none" strike="noStrike" kern="1200" dirty="0">
                          <a:solidFill>
                            <a:schemeClr val="accent1">
                              <a:lumMod val="50000"/>
                            </a:schemeClr>
                          </a:solidFill>
                          <a:effectLst/>
                          <a:latin typeface="+mn-lt"/>
                          <a:ea typeface="+mn-ea"/>
                          <a:cs typeface="+mn-cs"/>
                        </a:rPr>
                        <a:t>(ABRIL-2024)</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EFDA"/>
                    </a:solidFill>
                  </a:tcPr>
                </a:tc>
                <a:extLst>
                  <a:ext uri="{0D108BD9-81ED-4DB2-BD59-A6C34878D82A}">
                    <a16:rowId xmlns:a16="http://schemas.microsoft.com/office/drawing/2014/main" val="3693547858"/>
                  </a:ext>
                </a:extLst>
              </a:tr>
              <a:tr h="427009">
                <a:tc>
                  <a:txBody>
                    <a:bodyPr/>
                    <a:lstStyle/>
                    <a:p>
                      <a:pPr algn="ctr" rtl="0" fontAlgn="ctr"/>
                      <a:r>
                        <a:rPr lang="es-CO" sz="1100" b="0" i="0" u="none" strike="noStrike" dirty="0">
                          <a:solidFill>
                            <a:srgbClr val="002060"/>
                          </a:solidFill>
                          <a:effectLst/>
                          <a:latin typeface="+mn-lt"/>
                        </a:rPr>
                        <a:t>NÚMERO DE SUSCRIPTORES RURALES</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1" i="0" u="none" strike="noStrike" dirty="0">
                          <a:solidFill>
                            <a:srgbClr val="002060"/>
                          </a:solidFill>
                          <a:effectLst/>
                          <a:latin typeface="+mn-lt"/>
                        </a:rPr>
                        <a:t>1.758</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1" i="0" u="none" strike="noStrike" dirty="0">
                          <a:solidFill>
                            <a:srgbClr val="002060"/>
                          </a:solidFill>
                          <a:effectLst/>
                          <a:latin typeface="+mn-lt"/>
                        </a:rPr>
                        <a:t>1.758</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dirty="0">
                          <a:solidFill>
                            <a:srgbClr val="002060"/>
                          </a:solidFill>
                          <a:effectLst/>
                          <a:latin typeface="+mn-lt"/>
                        </a:rPr>
                        <a:t>0,28%</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extLst>
                  <a:ext uri="{0D108BD9-81ED-4DB2-BD59-A6C34878D82A}">
                    <a16:rowId xmlns:a16="http://schemas.microsoft.com/office/drawing/2014/main" val="1668898360"/>
                  </a:ext>
                </a:extLst>
              </a:tr>
              <a:tr h="427009">
                <a:tc>
                  <a:txBody>
                    <a:bodyPr/>
                    <a:lstStyle/>
                    <a:p>
                      <a:pPr algn="ctr" rtl="0" fontAlgn="ctr"/>
                      <a:r>
                        <a:rPr lang="es-CO" sz="1100" b="0" i="0" u="none" strike="noStrike" dirty="0">
                          <a:solidFill>
                            <a:srgbClr val="002060"/>
                          </a:solidFill>
                          <a:effectLst/>
                          <a:latin typeface="+mn-lt"/>
                        </a:rPr>
                        <a:t>NÚMERO DE SUSCRIPTORES URBANOS</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dirty="0">
                          <a:solidFill>
                            <a:srgbClr val="002060"/>
                          </a:solidFill>
                          <a:effectLst/>
                          <a:latin typeface="+mn-lt"/>
                        </a:rPr>
                        <a:t>629.984</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MX" sz="1100" b="0" i="0" u="none" strike="noStrike" dirty="0">
                          <a:solidFill>
                            <a:srgbClr val="002060"/>
                          </a:solidFill>
                          <a:effectLst/>
                          <a:latin typeface="+mn-lt"/>
                        </a:rPr>
                        <a:t>631.262</a:t>
                      </a:r>
                      <a:endParaRPr lang="es-CO" sz="1100" b="0" i="0" u="none" strike="noStrike" dirty="0">
                        <a:solidFill>
                          <a:srgbClr val="002060"/>
                        </a:solidFill>
                        <a:effectLst/>
                        <a:latin typeface="+mn-lt"/>
                      </a:endParaRP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dirty="0">
                          <a:solidFill>
                            <a:srgbClr val="002060"/>
                          </a:solidFill>
                          <a:effectLst/>
                          <a:latin typeface="+mn-lt"/>
                        </a:rPr>
                        <a:t>99,72%</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extLst>
                  <a:ext uri="{0D108BD9-81ED-4DB2-BD59-A6C34878D82A}">
                    <a16:rowId xmlns:a16="http://schemas.microsoft.com/office/drawing/2014/main" val="157613312"/>
                  </a:ext>
                </a:extLst>
              </a:tr>
              <a:tr h="386151">
                <a:tc>
                  <a:txBody>
                    <a:bodyPr/>
                    <a:lstStyle/>
                    <a:p>
                      <a:pPr algn="ctr" rtl="0" fontAlgn="ctr"/>
                      <a:r>
                        <a:rPr lang="es-CO" sz="1100" b="1" i="0" u="none" strike="noStrike" dirty="0">
                          <a:solidFill>
                            <a:srgbClr val="002060"/>
                          </a:solidFill>
                          <a:effectLst/>
                          <a:latin typeface="+mn-lt"/>
                        </a:rPr>
                        <a:t>TOTAL</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dirty="0">
                          <a:solidFill>
                            <a:srgbClr val="203764"/>
                          </a:solidFill>
                          <a:effectLst/>
                          <a:latin typeface="+mn-lt"/>
                        </a:rPr>
                        <a:t>631.742</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dirty="0">
                          <a:solidFill>
                            <a:srgbClr val="203764"/>
                          </a:solidFill>
                          <a:effectLst/>
                          <a:latin typeface="+mn-lt"/>
                        </a:rPr>
                        <a:t>633.020</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dirty="0">
                          <a:solidFill>
                            <a:srgbClr val="002060"/>
                          </a:solidFill>
                          <a:effectLst/>
                          <a:latin typeface="+mn-lt"/>
                        </a:rPr>
                        <a:t>100,00%</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extLst>
                  <a:ext uri="{0D108BD9-81ED-4DB2-BD59-A6C34878D82A}">
                    <a16:rowId xmlns:a16="http://schemas.microsoft.com/office/drawing/2014/main" val="1666128188"/>
                  </a:ext>
                </a:extLst>
              </a:tr>
            </a:tbl>
          </a:graphicData>
        </a:graphic>
      </p:graphicFrame>
    </p:spTree>
    <p:extLst>
      <p:ext uri="{BB962C8B-B14F-4D97-AF65-F5344CB8AC3E}">
        <p14:creationId xmlns:p14="http://schemas.microsoft.com/office/powerpoint/2010/main" val="1015559659"/>
      </p:ext>
    </p:extLst>
  </p:cSld>
  <p:clrMapOvr>
    <a:masterClrMapping/>
  </p:clrMapOvr>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ángulo 2">
            <a:extLst>
              <a:ext uri="{FF2B5EF4-FFF2-40B4-BE49-F238E27FC236}">
                <a16:creationId xmlns:a16="http://schemas.microsoft.com/office/drawing/2014/main" id="{FF774952-9F92-49A3-B1E0-9FA10B5D443A}"/>
              </a:ext>
            </a:extLst>
          </p:cNvPr>
          <p:cNvSpPr>
            <a:spLocks noChangeArrowheads="1"/>
          </p:cNvSpPr>
          <p:nvPr/>
        </p:nvSpPr>
        <p:spPr bwMode="auto">
          <a:xfrm>
            <a:off x="1835150" y="193675"/>
            <a:ext cx="5422900" cy="5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CO" altLang="es-CO" b="1">
                <a:solidFill>
                  <a:schemeClr val="bg1"/>
                </a:solidFill>
              </a:rPr>
              <a:t>GESTIÓN COMECIAL</a:t>
            </a:r>
            <a:endParaRPr lang="es-CO" altLang="es-CO">
              <a:solidFill>
                <a:schemeClr val="bg1"/>
              </a:solidFill>
            </a:endParaRPr>
          </a:p>
        </p:txBody>
      </p:sp>
      <p:cxnSp>
        <p:nvCxnSpPr>
          <p:cNvPr id="7" name="Conector recto 6">
            <a:extLst>
              <a:ext uri="{FF2B5EF4-FFF2-40B4-BE49-F238E27FC236}">
                <a16:creationId xmlns:a16="http://schemas.microsoft.com/office/drawing/2014/main" id="{2498F2C1-91A4-4D90-8A50-DE39E10E7D9E}"/>
              </a:ext>
            </a:extLst>
          </p:cNvPr>
          <p:cNvCxnSpPr>
            <a:cxnSpLocks/>
          </p:cNvCxnSpPr>
          <p:nvPr/>
        </p:nvCxnSpPr>
        <p:spPr>
          <a:xfrm>
            <a:off x="0" y="1296345"/>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3" name="Imagen 8">
            <a:extLst>
              <a:ext uri="{FF2B5EF4-FFF2-40B4-BE49-F238E27FC236}">
                <a16:creationId xmlns:a16="http://schemas.microsoft.com/office/drawing/2014/main" id="{B6ED63AC-0460-4924-9DD7-A1D46D9FF40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26152" y="102163"/>
            <a:ext cx="809462" cy="7553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 name="Imagen 10">
            <a:extLst>
              <a:ext uri="{FF2B5EF4-FFF2-40B4-BE49-F238E27FC236}">
                <a16:creationId xmlns:a16="http://schemas.microsoft.com/office/drawing/2014/main" id="{C40B3D22-95B6-4F86-91D9-ECB619D214D5}"/>
              </a:ext>
            </a:extLst>
          </p:cNvPr>
          <p:cNvPicPr>
            <a:picLocks noChangeAspect="1" noChangeArrowheads="1"/>
          </p:cNvPicPr>
          <p:nvPr/>
        </p:nvPicPr>
        <p:blipFill rotWithShape="1">
          <a:blip r:embed="rId4" cstate="email">
            <a:extLst>
              <a:ext uri="{28A0092B-C50C-407E-A947-70E740481C1C}">
                <a14:useLocalDpi xmlns:a14="http://schemas.microsoft.com/office/drawing/2010/main" val="0"/>
              </a:ext>
            </a:extLst>
          </a:blip>
          <a:srcRect l="12659" t="26088" r="12910" b="25971"/>
          <a:stretch/>
        </p:blipFill>
        <p:spPr bwMode="auto">
          <a:xfrm>
            <a:off x="10191472" y="64862"/>
            <a:ext cx="1763992" cy="7553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 name="CuadroTexto 8">
            <a:extLst>
              <a:ext uri="{FF2B5EF4-FFF2-40B4-BE49-F238E27FC236}">
                <a16:creationId xmlns:a16="http://schemas.microsoft.com/office/drawing/2014/main" id="{D523A446-0B03-43B9-8368-A71B1D94E2F5}"/>
              </a:ext>
            </a:extLst>
          </p:cNvPr>
          <p:cNvSpPr txBox="1"/>
          <p:nvPr/>
        </p:nvSpPr>
        <p:spPr>
          <a:xfrm>
            <a:off x="1131587" y="199918"/>
            <a:ext cx="10534261" cy="861774"/>
          </a:xfrm>
          <a:prstGeom prst="rect">
            <a:avLst/>
          </a:prstGeom>
          <a:noFill/>
        </p:spPr>
        <p:txBody>
          <a:bodyPr wrap="square">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vinculación de asociaciones de aprovechamiento en el catastro de suscriptores a abril de 2024</a:t>
            </a:r>
          </a:p>
        </p:txBody>
      </p:sp>
      <p:sp>
        <p:nvSpPr>
          <p:cNvPr id="10" name="CuadroTexto 4">
            <a:extLst>
              <a:ext uri="{FF2B5EF4-FFF2-40B4-BE49-F238E27FC236}">
                <a16:creationId xmlns:a16="http://schemas.microsoft.com/office/drawing/2014/main" id="{B1A54554-3A61-4913-ACCD-869C933AFC08}"/>
              </a:ext>
            </a:extLst>
          </p:cNvPr>
          <p:cNvSpPr txBox="1">
            <a:spLocks noChangeArrowheads="1"/>
          </p:cNvSpPr>
          <p:nvPr/>
        </p:nvSpPr>
        <p:spPr bwMode="auto">
          <a:xfrm>
            <a:off x="0" y="6531768"/>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fontAlgn="auto" hangingPunct="1">
              <a:spcBef>
                <a:spcPts val="0"/>
              </a:spcBef>
              <a:spcAft>
                <a:spcPts val="0"/>
              </a:spcAft>
              <a:defRPr/>
            </a:pPr>
            <a:r>
              <a:rPr lang="es-CO" altLang="es-CO" sz="1100" b="1" dirty="0">
                <a:solidFill>
                  <a:schemeClr val="accent1">
                    <a:lumMod val="50000"/>
                  </a:schemeClr>
                </a:solidFill>
              </a:rPr>
              <a:t>Fuente de datos – Concesionario SIGAB</a:t>
            </a:r>
          </a:p>
        </p:txBody>
      </p:sp>
      <p:sp>
        <p:nvSpPr>
          <p:cNvPr id="4" name="CuadroTexto 3">
            <a:extLst>
              <a:ext uri="{FF2B5EF4-FFF2-40B4-BE49-F238E27FC236}">
                <a16:creationId xmlns:a16="http://schemas.microsoft.com/office/drawing/2014/main" id="{205F2712-DFD7-A70D-2E38-A58A8748DDD6}"/>
              </a:ext>
            </a:extLst>
          </p:cNvPr>
          <p:cNvSpPr txBox="1"/>
          <p:nvPr/>
        </p:nvSpPr>
        <p:spPr>
          <a:xfrm>
            <a:off x="2161647" y="4515236"/>
            <a:ext cx="7868705" cy="461665"/>
          </a:xfrm>
          <a:prstGeom prst="rect">
            <a:avLst/>
          </a:prstGeom>
          <a:noFill/>
        </p:spPr>
        <p:txBody>
          <a:bodyPr wrap="square" rtlCol="0">
            <a:spAutoFit/>
          </a:bodyPr>
          <a:lstStyle/>
          <a:p>
            <a:pPr marL="228600" indent="-228600">
              <a:buAutoNum type="arabicPeriod"/>
            </a:pPr>
            <a:r>
              <a:rPr lang="es-ES" sz="1200" dirty="0">
                <a:solidFill>
                  <a:schemeClr val="accent1">
                    <a:lumMod val="50000"/>
                  </a:schemeClr>
                </a:solidFill>
              </a:rPr>
              <a:t>Fuente de información suscriptores – Asociaciones de aprovechamiento. Archivos planos de catastro con corte a </a:t>
            </a:r>
            <a:r>
              <a:rPr lang="es-MX" sz="1200" dirty="0">
                <a:solidFill>
                  <a:schemeClr val="accent1">
                    <a:lumMod val="50000"/>
                  </a:schemeClr>
                </a:solidFill>
              </a:rPr>
              <a:t>30 de abril de 2024.</a:t>
            </a:r>
            <a:endParaRPr lang="es-ES" sz="1200" dirty="0">
              <a:solidFill>
                <a:schemeClr val="accent1">
                  <a:lumMod val="50000"/>
                </a:schemeClr>
              </a:solidFill>
            </a:endParaRPr>
          </a:p>
        </p:txBody>
      </p:sp>
      <p:graphicFrame>
        <p:nvGraphicFramePr>
          <p:cNvPr id="5" name="Tabla 4">
            <a:extLst>
              <a:ext uri="{FF2B5EF4-FFF2-40B4-BE49-F238E27FC236}">
                <a16:creationId xmlns:a16="http://schemas.microsoft.com/office/drawing/2014/main" id="{FC6D4CB3-E53F-0CCD-AC65-B53E11D73595}"/>
              </a:ext>
            </a:extLst>
          </p:cNvPr>
          <p:cNvGraphicFramePr>
            <a:graphicFrameLocks noGrp="1"/>
          </p:cNvGraphicFramePr>
          <p:nvPr/>
        </p:nvGraphicFramePr>
        <p:xfrm>
          <a:off x="2403585" y="2851213"/>
          <a:ext cx="7384830" cy="1069526"/>
        </p:xfrm>
        <a:graphic>
          <a:graphicData uri="http://schemas.openxmlformats.org/drawingml/2006/table">
            <a:tbl>
              <a:tblPr/>
              <a:tblGrid>
                <a:gridCol w="612282">
                  <a:extLst>
                    <a:ext uri="{9D8B030D-6E8A-4147-A177-3AD203B41FA5}">
                      <a16:colId xmlns:a16="http://schemas.microsoft.com/office/drawing/2014/main" val="3166686462"/>
                    </a:ext>
                  </a:extLst>
                </a:gridCol>
                <a:gridCol w="2257516">
                  <a:extLst>
                    <a:ext uri="{9D8B030D-6E8A-4147-A177-3AD203B41FA5}">
                      <a16:colId xmlns:a16="http://schemas.microsoft.com/office/drawing/2014/main" val="3817956555"/>
                    </a:ext>
                  </a:extLst>
                </a:gridCol>
                <a:gridCol w="2257516">
                  <a:extLst>
                    <a:ext uri="{9D8B030D-6E8A-4147-A177-3AD203B41FA5}">
                      <a16:colId xmlns:a16="http://schemas.microsoft.com/office/drawing/2014/main" val="1215206883"/>
                    </a:ext>
                  </a:extLst>
                </a:gridCol>
                <a:gridCol w="2257516">
                  <a:extLst>
                    <a:ext uri="{9D8B030D-6E8A-4147-A177-3AD203B41FA5}">
                      <a16:colId xmlns:a16="http://schemas.microsoft.com/office/drawing/2014/main" val="2847405450"/>
                    </a:ext>
                  </a:extLst>
                </a:gridCol>
              </a:tblGrid>
              <a:tr h="612870">
                <a:tc>
                  <a:txBody>
                    <a:bodyPr/>
                    <a:lstStyle/>
                    <a:p>
                      <a:pPr algn="ctr" rtl="0" fontAlgn="ctr"/>
                      <a:r>
                        <a:rPr lang="es-CO" sz="1100" b="1" i="0" u="none" strike="noStrike" dirty="0">
                          <a:solidFill>
                            <a:srgbClr val="002060"/>
                          </a:solidFill>
                          <a:effectLst/>
                          <a:latin typeface="+mn-lt"/>
                        </a:rPr>
                        <a:t>ASE</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EFDA"/>
                    </a:solidFill>
                  </a:tcPr>
                </a:tc>
                <a:tc>
                  <a:txBody>
                    <a:bodyPr/>
                    <a:lstStyle/>
                    <a:p>
                      <a:pPr algn="ctr" rtl="0" fontAlgn="ctr"/>
                      <a:r>
                        <a:rPr lang="es-MX" sz="1100" b="1" i="0" u="none" strike="noStrike" dirty="0">
                          <a:solidFill>
                            <a:srgbClr val="002060"/>
                          </a:solidFill>
                          <a:effectLst/>
                          <a:latin typeface="+mn-lt"/>
                        </a:rPr>
                        <a:t>TOTAL DE CUENTAS CONTRATO ACTIVAS DEL ASE</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EFDA"/>
                    </a:solidFill>
                  </a:tcPr>
                </a:tc>
                <a:tc>
                  <a:txBody>
                    <a:bodyPr/>
                    <a:lstStyle/>
                    <a:p>
                      <a:pPr algn="ctr" rtl="0" fontAlgn="ctr"/>
                      <a:r>
                        <a:rPr lang="es-MX" sz="1100" b="1" i="0" u="none" strike="noStrike" dirty="0">
                          <a:solidFill>
                            <a:srgbClr val="002060"/>
                          </a:solidFill>
                          <a:effectLst/>
                          <a:latin typeface="+mn-lt"/>
                        </a:rPr>
                        <a:t> TOTAL DE CUENTAS CONTRATO VINCULADAS A LA ACTIVIDAD DE APROVECHAMIENTO</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EFDA"/>
                    </a:solidFill>
                  </a:tcPr>
                </a:tc>
                <a:tc>
                  <a:txBody>
                    <a:bodyPr/>
                    <a:lstStyle/>
                    <a:p>
                      <a:pPr algn="ctr" rtl="0" fontAlgn="ctr"/>
                      <a:r>
                        <a:rPr lang="es-MX" sz="1100" b="1" i="0" u="none" strike="noStrike" dirty="0">
                          <a:solidFill>
                            <a:srgbClr val="002060"/>
                          </a:solidFill>
                          <a:effectLst/>
                          <a:latin typeface="+mn-lt"/>
                        </a:rPr>
                        <a:t>% CUENTAS VINCULADAS A LA ACTIVIDAD DE APROVECHAMIENTO</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EFDA"/>
                    </a:solidFill>
                  </a:tcPr>
                </a:tc>
                <a:extLst>
                  <a:ext uri="{0D108BD9-81ED-4DB2-BD59-A6C34878D82A}">
                    <a16:rowId xmlns:a16="http://schemas.microsoft.com/office/drawing/2014/main" val="3498530904"/>
                  </a:ext>
                </a:extLst>
              </a:tr>
              <a:tr h="456656">
                <a:tc>
                  <a:txBody>
                    <a:bodyPr/>
                    <a:lstStyle/>
                    <a:p>
                      <a:pPr algn="ctr" rtl="0" fontAlgn="ctr"/>
                      <a:r>
                        <a:rPr lang="es-CO" sz="1100" b="0" i="0" u="none" strike="noStrike" dirty="0">
                          <a:solidFill>
                            <a:srgbClr val="002060"/>
                          </a:solidFill>
                          <a:effectLst/>
                          <a:latin typeface="+mn-lt"/>
                        </a:rPr>
                        <a:t>2</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100" b="0" i="0" u="none" strike="noStrike" dirty="0">
                          <a:solidFill>
                            <a:srgbClr val="002060"/>
                          </a:solidFill>
                          <a:effectLst/>
                          <a:latin typeface="Calibri" panose="020F0502020204030204" pitchFamily="34" charset="0"/>
                        </a:rPr>
                        <a:t>633.020</a:t>
                      </a:r>
                      <a:endParaRPr lang="es-CO" sz="1100" b="0" i="0" u="none" strike="noStrike" dirty="0">
                        <a:solidFill>
                          <a:srgbClr val="002060"/>
                        </a:solidFill>
                        <a:effectLst/>
                        <a:latin typeface="Calibri" panose="020F0502020204030204" pitchFamily="34" charset="0"/>
                      </a:endParaRP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MX" sz="1100" b="0" i="0" u="none" strike="noStrike" dirty="0">
                          <a:solidFill>
                            <a:srgbClr val="002060"/>
                          </a:solidFill>
                          <a:effectLst/>
                          <a:latin typeface="Calibri" panose="020F0502020204030204" pitchFamily="34" charset="0"/>
                        </a:rPr>
                        <a:t>385.205</a:t>
                      </a:r>
                      <a:endParaRPr lang="es-CO" sz="1100" b="0" i="0" u="none" strike="noStrike" dirty="0">
                        <a:solidFill>
                          <a:srgbClr val="002060"/>
                        </a:solidFill>
                        <a:effectLst/>
                        <a:latin typeface="Calibri" panose="020F0502020204030204" pitchFamily="34" charset="0"/>
                      </a:endParaRP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MX" sz="1400" b="1" i="0" u="none" strike="noStrike" dirty="0">
                          <a:solidFill>
                            <a:srgbClr val="002060"/>
                          </a:solidFill>
                          <a:effectLst/>
                          <a:latin typeface="+mn-lt"/>
                        </a:rPr>
                        <a:t>60,85%</a:t>
                      </a:r>
                      <a:endParaRPr lang="es-CO" sz="1400" b="1" i="0" u="none" strike="noStrike" dirty="0">
                        <a:solidFill>
                          <a:srgbClr val="002060"/>
                        </a:solidFill>
                        <a:effectLst/>
                        <a:latin typeface="+mn-lt"/>
                      </a:endParaRP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extLst>
                  <a:ext uri="{0D108BD9-81ED-4DB2-BD59-A6C34878D82A}">
                    <a16:rowId xmlns:a16="http://schemas.microsoft.com/office/drawing/2014/main" val="2190749731"/>
                  </a:ext>
                </a:extLst>
              </a:tr>
            </a:tbl>
          </a:graphicData>
        </a:graphic>
      </p:graphicFrame>
    </p:spTree>
    <p:extLst>
      <p:ext uri="{BB962C8B-B14F-4D97-AF65-F5344CB8AC3E}">
        <p14:creationId xmlns:p14="http://schemas.microsoft.com/office/powerpoint/2010/main" val="1772086327"/>
      </p:ext>
    </p:extLst>
  </p:cSld>
  <p:clrMapOvr>
    <a:masterClrMapping/>
  </p:clrMapOvr>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6" name="Rectángulo 2">
            <a:extLst>
              <a:ext uri="{FF2B5EF4-FFF2-40B4-BE49-F238E27FC236}">
                <a16:creationId xmlns:a16="http://schemas.microsoft.com/office/drawing/2014/main" id="{50713022-DA97-4EC6-8F41-0CA5BE8B977E}"/>
              </a:ext>
            </a:extLst>
          </p:cNvPr>
          <p:cNvSpPr>
            <a:spLocks noChangeArrowheads="1"/>
          </p:cNvSpPr>
          <p:nvPr/>
        </p:nvSpPr>
        <p:spPr bwMode="auto">
          <a:xfrm>
            <a:off x="1835150" y="193675"/>
            <a:ext cx="5422900" cy="5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CO" altLang="es-CO" b="1" dirty="0">
                <a:solidFill>
                  <a:srgbClr val="FFFFFF"/>
                </a:solidFill>
              </a:rPr>
              <a:t>GESTIÓN COMECIAL</a:t>
            </a:r>
            <a:endParaRPr lang="es-CO" altLang="es-CO" dirty="0">
              <a:solidFill>
                <a:srgbClr val="FFFFFF"/>
              </a:solidFill>
            </a:endParaRPr>
          </a:p>
        </p:txBody>
      </p:sp>
      <p:cxnSp>
        <p:nvCxnSpPr>
          <p:cNvPr id="7" name="Conector recto 6">
            <a:extLst>
              <a:ext uri="{FF2B5EF4-FFF2-40B4-BE49-F238E27FC236}">
                <a16:creationId xmlns:a16="http://schemas.microsoft.com/office/drawing/2014/main" id="{32DFEAD4-6C79-4A35-8086-136D5B0D882C}"/>
              </a:ext>
            </a:extLst>
          </p:cNvPr>
          <p:cNvCxnSpPr>
            <a:cxnSpLocks/>
          </p:cNvCxnSpPr>
          <p:nvPr/>
        </p:nvCxnSpPr>
        <p:spPr>
          <a:xfrm>
            <a:off x="37708" y="1036661"/>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1306" name="Imagen 8">
            <a:extLst>
              <a:ext uri="{FF2B5EF4-FFF2-40B4-BE49-F238E27FC236}">
                <a16:creationId xmlns:a16="http://schemas.microsoft.com/office/drawing/2014/main" id="{12BC9C1E-6D13-4733-B7B7-C84A1876515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33388" y="101600"/>
            <a:ext cx="973137" cy="7076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2" name="Grupo 11">
            <a:extLst>
              <a:ext uri="{FF2B5EF4-FFF2-40B4-BE49-F238E27FC236}">
                <a16:creationId xmlns:a16="http://schemas.microsoft.com/office/drawing/2014/main" id="{375C5440-3236-4E6A-827A-C462C2C594F9}"/>
              </a:ext>
            </a:extLst>
          </p:cNvPr>
          <p:cNvGrpSpPr/>
          <p:nvPr/>
        </p:nvGrpSpPr>
        <p:grpSpPr>
          <a:xfrm>
            <a:off x="10603980" y="-69880"/>
            <a:ext cx="1154632" cy="1040552"/>
            <a:chOff x="10562619" y="1423954"/>
            <a:chExt cx="1280250" cy="1299632"/>
          </a:xfrm>
        </p:grpSpPr>
        <p:pic>
          <p:nvPicPr>
            <p:cNvPr id="13" name="Picture 2">
              <a:extLst>
                <a:ext uri="{FF2B5EF4-FFF2-40B4-BE49-F238E27FC236}">
                  <a16:creationId xmlns:a16="http://schemas.microsoft.com/office/drawing/2014/main" id="{9F94428B-C7B4-4525-8DB8-6CD53D9F0D96}"/>
                </a:ext>
              </a:extLst>
            </p:cNvPr>
            <p:cNvPicPr>
              <a:picLocks noChangeAspect="1" noChangeArrowheads="1"/>
            </p:cNvPicPr>
            <p:nvPr/>
          </p:nvPicPr>
          <p:blipFill rotWithShape="1">
            <a:blip r:embed="rId4">
              <a:extLst>
                <a:ext uri="{28A0092B-C50C-407E-A947-70E740481C1C}">
                  <a14:useLocalDpi xmlns:a14="http://schemas.microsoft.com/office/drawing/2010/main" val="0"/>
                </a:ext>
              </a:extLst>
            </a:blip>
            <a:srcRect t="38323"/>
            <a:stretch/>
          </p:blipFill>
          <p:spPr bwMode="auto">
            <a:xfrm>
              <a:off x="10627933" y="203488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 name="Picture 2">
              <a:extLst>
                <a:ext uri="{FF2B5EF4-FFF2-40B4-BE49-F238E27FC236}">
                  <a16:creationId xmlns:a16="http://schemas.microsoft.com/office/drawing/2014/main" id="{FD48E00F-F92C-4980-B1C5-18A0223CC6AE}"/>
                </a:ext>
              </a:extLst>
            </p:cNvPr>
            <p:cNvPicPr>
              <a:picLocks noChangeAspect="1" noChangeArrowheads="1"/>
            </p:cNvPicPr>
            <p:nvPr/>
          </p:nvPicPr>
          <p:blipFill rotWithShape="1">
            <a:blip r:embed="rId4">
              <a:extLst>
                <a:ext uri="{28A0092B-C50C-407E-A947-70E740481C1C}">
                  <a14:useLocalDpi xmlns:a14="http://schemas.microsoft.com/office/drawing/2010/main" val="0"/>
                </a:ext>
              </a:extLst>
            </a:blip>
            <a:srcRect r="32599" b="58138"/>
            <a:stretch/>
          </p:blipFill>
          <p:spPr bwMode="auto">
            <a:xfrm>
              <a:off x="10562619" y="142395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5" name="CuadroTexto 14">
            <a:extLst>
              <a:ext uri="{FF2B5EF4-FFF2-40B4-BE49-F238E27FC236}">
                <a16:creationId xmlns:a16="http://schemas.microsoft.com/office/drawing/2014/main" id="{445BB43C-4E07-4DD6-BAE6-D78A2FF016DF}"/>
              </a:ext>
            </a:extLst>
          </p:cNvPr>
          <p:cNvSpPr txBox="1"/>
          <p:nvPr/>
        </p:nvSpPr>
        <p:spPr>
          <a:xfrm>
            <a:off x="1406525" y="110932"/>
            <a:ext cx="9882188" cy="893763"/>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catastro de suscriptores a abril de 2024</a:t>
            </a:r>
          </a:p>
        </p:txBody>
      </p:sp>
      <p:sp>
        <p:nvSpPr>
          <p:cNvPr id="17" name="CuadroTexto 4">
            <a:extLst>
              <a:ext uri="{FF2B5EF4-FFF2-40B4-BE49-F238E27FC236}">
                <a16:creationId xmlns:a16="http://schemas.microsoft.com/office/drawing/2014/main" id="{84E6A0FB-B38C-400A-8569-41650933E3A6}"/>
              </a:ext>
            </a:extLst>
          </p:cNvPr>
          <p:cNvSpPr txBox="1">
            <a:spLocks noChangeArrowheads="1"/>
          </p:cNvSpPr>
          <p:nvPr/>
        </p:nvSpPr>
        <p:spPr bwMode="auto">
          <a:xfrm>
            <a:off x="0" y="6531768"/>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fontAlgn="auto" hangingPunct="1">
              <a:spcBef>
                <a:spcPts val="0"/>
              </a:spcBef>
              <a:spcAft>
                <a:spcPts val="0"/>
              </a:spcAft>
              <a:defRPr/>
            </a:pPr>
            <a:r>
              <a:rPr lang="es-CO" altLang="es-CO" sz="1100" b="1" dirty="0">
                <a:solidFill>
                  <a:schemeClr val="accent1">
                    <a:lumMod val="50000"/>
                  </a:schemeClr>
                </a:solidFill>
              </a:rPr>
              <a:t>Fuente de datos – Concesionario SIGAB</a:t>
            </a:r>
          </a:p>
        </p:txBody>
      </p:sp>
      <p:sp>
        <p:nvSpPr>
          <p:cNvPr id="4" name="CuadroTexto 3">
            <a:extLst>
              <a:ext uri="{FF2B5EF4-FFF2-40B4-BE49-F238E27FC236}">
                <a16:creationId xmlns:a16="http://schemas.microsoft.com/office/drawing/2014/main" id="{3C4BCEE9-03F4-CB6E-164A-5A1DAA9729C4}"/>
              </a:ext>
            </a:extLst>
          </p:cNvPr>
          <p:cNvSpPr txBox="1"/>
          <p:nvPr/>
        </p:nvSpPr>
        <p:spPr>
          <a:xfrm>
            <a:off x="1835150" y="3695450"/>
            <a:ext cx="7868705" cy="830997"/>
          </a:xfrm>
          <a:prstGeom prst="rect">
            <a:avLst/>
          </a:prstGeom>
          <a:noFill/>
        </p:spPr>
        <p:txBody>
          <a:bodyPr wrap="square" rtlCol="0">
            <a:spAutoFit/>
          </a:bodyPr>
          <a:lstStyle/>
          <a:p>
            <a:pPr marL="228600" indent="-228600">
              <a:buAutoNum type="arabicPeriod"/>
            </a:pPr>
            <a:r>
              <a:rPr lang="es-ES" sz="1200" dirty="0">
                <a:solidFill>
                  <a:schemeClr val="accent1">
                    <a:lumMod val="50000"/>
                  </a:schemeClr>
                </a:solidFill>
              </a:rPr>
              <a:t>Fuente de información suscriptores , unidades residenciales y no residenciales y predios con descuento puerta a puerta. </a:t>
            </a:r>
          </a:p>
          <a:p>
            <a:r>
              <a:rPr lang="es-ES" sz="1200" dirty="0">
                <a:solidFill>
                  <a:schemeClr val="accent1">
                    <a:lumMod val="50000"/>
                  </a:schemeClr>
                </a:solidFill>
              </a:rPr>
              <a:t>Archivos planos de catastro con corte a 30 de abril de 2024.</a:t>
            </a:r>
          </a:p>
          <a:p>
            <a:endParaRPr lang="es-ES" sz="1200" dirty="0">
              <a:solidFill>
                <a:schemeClr val="accent1">
                  <a:lumMod val="50000"/>
                </a:schemeClr>
              </a:solidFill>
            </a:endParaRPr>
          </a:p>
          <a:p>
            <a:r>
              <a:rPr lang="es-ES" sz="1200" dirty="0">
                <a:solidFill>
                  <a:schemeClr val="accent1">
                    <a:lumMod val="50000"/>
                  </a:schemeClr>
                </a:solidFill>
              </a:rPr>
              <a:t>2. Fuente Información predios desocupados. Reportes del SIGAB con corte a 30 de abril de 2024.</a:t>
            </a:r>
          </a:p>
        </p:txBody>
      </p:sp>
      <p:graphicFrame>
        <p:nvGraphicFramePr>
          <p:cNvPr id="3" name="Tabla 2">
            <a:extLst>
              <a:ext uri="{FF2B5EF4-FFF2-40B4-BE49-F238E27FC236}">
                <a16:creationId xmlns:a16="http://schemas.microsoft.com/office/drawing/2014/main" id="{B7305B24-D684-BED3-8752-B9F512357F17}"/>
              </a:ext>
            </a:extLst>
          </p:cNvPr>
          <p:cNvGraphicFramePr>
            <a:graphicFrameLocks noGrp="1"/>
          </p:cNvGraphicFramePr>
          <p:nvPr/>
        </p:nvGraphicFramePr>
        <p:xfrm>
          <a:off x="2066131" y="2490931"/>
          <a:ext cx="7823200" cy="990600"/>
        </p:xfrm>
        <a:graphic>
          <a:graphicData uri="http://schemas.openxmlformats.org/drawingml/2006/table">
            <a:tbl>
              <a:tblPr/>
              <a:tblGrid>
                <a:gridCol w="761691">
                  <a:extLst>
                    <a:ext uri="{9D8B030D-6E8A-4147-A177-3AD203B41FA5}">
                      <a16:colId xmlns:a16="http://schemas.microsoft.com/office/drawing/2014/main" val="2054732289"/>
                    </a:ext>
                  </a:extLst>
                </a:gridCol>
                <a:gridCol w="1307569">
                  <a:extLst>
                    <a:ext uri="{9D8B030D-6E8A-4147-A177-3AD203B41FA5}">
                      <a16:colId xmlns:a16="http://schemas.microsoft.com/office/drawing/2014/main" val="3095549947"/>
                    </a:ext>
                  </a:extLst>
                </a:gridCol>
                <a:gridCol w="1002893">
                  <a:extLst>
                    <a:ext uri="{9D8B030D-6E8A-4147-A177-3AD203B41FA5}">
                      <a16:colId xmlns:a16="http://schemas.microsoft.com/office/drawing/2014/main" val="2612096657"/>
                    </a:ext>
                  </a:extLst>
                </a:gridCol>
                <a:gridCol w="761691">
                  <a:extLst>
                    <a:ext uri="{9D8B030D-6E8A-4147-A177-3AD203B41FA5}">
                      <a16:colId xmlns:a16="http://schemas.microsoft.com/office/drawing/2014/main" val="3514125185"/>
                    </a:ext>
                  </a:extLst>
                </a:gridCol>
                <a:gridCol w="1475776">
                  <a:extLst>
                    <a:ext uri="{9D8B030D-6E8A-4147-A177-3AD203B41FA5}">
                      <a16:colId xmlns:a16="http://schemas.microsoft.com/office/drawing/2014/main" val="70740325"/>
                    </a:ext>
                  </a:extLst>
                </a:gridCol>
                <a:gridCol w="2513580">
                  <a:extLst>
                    <a:ext uri="{9D8B030D-6E8A-4147-A177-3AD203B41FA5}">
                      <a16:colId xmlns:a16="http://schemas.microsoft.com/office/drawing/2014/main" val="1304708041"/>
                    </a:ext>
                  </a:extLst>
                </a:gridCol>
              </a:tblGrid>
              <a:tr h="390525">
                <a:tc>
                  <a:txBody>
                    <a:bodyPr/>
                    <a:lstStyle/>
                    <a:p>
                      <a:pPr algn="ctr" rtl="0" fontAlgn="ctr"/>
                      <a:r>
                        <a:rPr lang="es-CO" sz="1100" b="1" i="0" u="none" strike="noStrike" dirty="0">
                          <a:solidFill>
                            <a:srgbClr val="203764"/>
                          </a:solidFill>
                          <a:effectLst/>
                          <a:latin typeface="Calibri" panose="020F0502020204030204" pitchFamily="34" charset="0"/>
                        </a:rPr>
                        <a:t>LOCALIDAD</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1100" b="1" i="0" u="none" strike="noStrike" dirty="0">
                          <a:solidFill>
                            <a:srgbClr val="203764"/>
                          </a:solidFill>
                          <a:effectLst/>
                          <a:latin typeface="Calibri" panose="020F0502020204030204" pitchFamily="34" charset="0"/>
                        </a:rPr>
                        <a:t>NOMBRE LOCALIDAD</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1100" b="1" i="0" u="none" strike="noStrike" dirty="0">
                          <a:solidFill>
                            <a:srgbClr val="203764"/>
                          </a:solidFill>
                          <a:effectLst/>
                          <a:latin typeface="Calibri" panose="020F0502020204030204" pitchFamily="34" charset="0"/>
                        </a:rPr>
                        <a:t># SUSCRIPTORES</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1100" b="1" i="0" u="none" strike="noStrike" dirty="0">
                          <a:solidFill>
                            <a:srgbClr val="203764"/>
                          </a:solidFill>
                          <a:effectLst/>
                          <a:latin typeface="Calibri" panose="020F0502020204030204" pitchFamily="34" charset="0"/>
                        </a:rPr>
                        <a:t># USUARIOS</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1100" b="1" i="0" u="none" strike="noStrike" dirty="0">
                          <a:solidFill>
                            <a:srgbClr val="203764"/>
                          </a:solidFill>
                          <a:effectLst/>
                          <a:latin typeface="Calibri" panose="020F0502020204030204" pitchFamily="34" charset="0"/>
                        </a:rPr>
                        <a:t># INMUEBLES DESOCUPADOS</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chemeClr val="accent6">
                        <a:lumMod val="20000"/>
                        <a:lumOff val="80000"/>
                      </a:schemeClr>
                    </a:solidFill>
                  </a:tcPr>
                </a:tc>
                <a:tc>
                  <a:txBody>
                    <a:bodyPr/>
                    <a:lstStyle/>
                    <a:p>
                      <a:pPr algn="ctr" rtl="0" fontAlgn="ctr"/>
                      <a:r>
                        <a:rPr lang="es-MX" sz="1100" b="1" i="0" u="none" strike="noStrike" dirty="0">
                          <a:solidFill>
                            <a:srgbClr val="203764"/>
                          </a:solidFill>
                          <a:effectLst/>
                          <a:latin typeface="Calibri" panose="020F0502020204030204" pitchFamily="34" charset="0"/>
                        </a:rPr>
                        <a:t>CUENTAS CON DESCUENTO POR LA NO RECOLECCIÓN PUERTA </a:t>
                      </a:r>
                      <a:r>
                        <a:rPr lang="es-MX" sz="1100" b="1" i="0" u="none" strike="noStrike" dirty="0" err="1">
                          <a:solidFill>
                            <a:srgbClr val="203764"/>
                          </a:solidFill>
                          <a:effectLst/>
                          <a:latin typeface="Calibri" panose="020F0502020204030204" pitchFamily="34" charset="0"/>
                        </a:rPr>
                        <a:t>PUERTA</a:t>
                      </a:r>
                      <a:endParaRPr lang="es-MX" sz="1100" b="1" i="0" u="none" strike="noStrike" dirty="0">
                        <a:solidFill>
                          <a:srgbClr val="203764"/>
                        </a:solidFill>
                        <a:effectLst/>
                        <a:latin typeface="Calibri" panose="020F0502020204030204" pitchFamily="34" charset="0"/>
                      </a:endParaRP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390829313"/>
                  </a:ext>
                </a:extLst>
              </a:tr>
              <a:tr h="200025">
                <a:tc>
                  <a:txBody>
                    <a:bodyPr/>
                    <a:lstStyle/>
                    <a:p>
                      <a:pPr algn="ctr" rtl="0" fontAlgn="ctr"/>
                      <a:r>
                        <a:rPr lang="es-CO" sz="1100" b="0" i="0" u="none" strike="noStrike">
                          <a:solidFill>
                            <a:srgbClr val="203764"/>
                          </a:solidFill>
                          <a:effectLst/>
                          <a:latin typeface="Calibri" panose="020F0502020204030204" pitchFamily="34" charset="0"/>
                        </a:rPr>
                        <a:t>9</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FONTIBÓN</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137.569</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161.258</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1.720</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63</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extLst>
                  <a:ext uri="{0D108BD9-81ED-4DB2-BD59-A6C34878D82A}">
                    <a16:rowId xmlns:a16="http://schemas.microsoft.com/office/drawing/2014/main" val="802711810"/>
                  </a:ext>
                </a:extLst>
              </a:tr>
              <a:tr h="200025">
                <a:tc>
                  <a:txBody>
                    <a:bodyPr/>
                    <a:lstStyle/>
                    <a:p>
                      <a:pPr algn="ctr" rtl="0" fontAlgn="ctr"/>
                      <a:r>
                        <a:rPr lang="es-CO" sz="1100" b="0" i="0" u="none" strike="noStrike">
                          <a:solidFill>
                            <a:srgbClr val="203764"/>
                          </a:solidFill>
                          <a:effectLst/>
                          <a:latin typeface="Calibri" panose="020F0502020204030204" pitchFamily="34" charset="0"/>
                        </a:rPr>
                        <a:t>8</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KENNEDY</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326.525</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400.717</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3.532</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3.371</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extLst>
                  <a:ext uri="{0D108BD9-81ED-4DB2-BD59-A6C34878D82A}">
                    <a16:rowId xmlns:a16="http://schemas.microsoft.com/office/drawing/2014/main" val="2861070193"/>
                  </a:ext>
                </a:extLst>
              </a:tr>
              <a:tr h="200025">
                <a:tc gridSpan="2">
                  <a:txBody>
                    <a:bodyPr/>
                    <a:lstStyle/>
                    <a:p>
                      <a:pPr algn="ctr" rtl="0" fontAlgn="ctr"/>
                      <a:r>
                        <a:rPr lang="es-CO" sz="1100" b="1" i="0" u="none" strike="noStrike">
                          <a:solidFill>
                            <a:srgbClr val="203764"/>
                          </a:solidFill>
                          <a:effectLst/>
                          <a:latin typeface="Calibri" panose="020F0502020204030204" pitchFamily="34" charset="0"/>
                        </a:rPr>
                        <a:t>Total ASE 3</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hMerge="1">
                  <a:txBody>
                    <a:bodyPr/>
                    <a:lstStyle/>
                    <a:p>
                      <a:endParaRPr lang="es-CO"/>
                    </a:p>
                  </a:txBody>
                  <a:tcPr/>
                </a:tc>
                <a:tc>
                  <a:txBody>
                    <a:bodyPr/>
                    <a:lstStyle/>
                    <a:p>
                      <a:pPr algn="ctr" rtl="0" fontAlgn="ctr"/>
                      <a:r>
                        <a:rPr lang="es-CO" sz="1100" b="0" i="0" u="none" strike="noStrike">
                          <a:solidFill>
                            <a:srgbClr val="203764"/>
                          </a:solidFill>
                          <a:effectLst/>
                          <a:latin typeface="Calibri" panose="020F0502020204030204" pitchFamily="34" charset="0"/>
                        </a:rPr>
                        <a:t>464.094</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561.975</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5.252</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dirty="0">
                          <a:solidFill>
                            <a:srgbClr val="203764"/>
                          </a:solidFill>
                          <a:effectLst/>
                          <a:latin typeface="Calibri" panose="020F0502020204030204" pitchFamily="34" charset="0"/>
                        </a:rPr>
                        <a:t>3.434</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extLst>
                  <a:ext uri="{0D108BD9-81ED-4DB2-BD59-A6C34878D82A}">
                    <a16:rowId xmlns:a16="http://schemas.microsoft.com/office/drawing/2014/main" val="4184722679"/>
                  </a:ext>
                </a:extLst>
              </a:tr>
            </a:tbl>
          </a:graphicData>
        </a:graphic>
      </p:graphicFrame>
    </p:spTree>
  </p:cSld>
  <p:clrMapOvr>
    <a:masterClrMapping/>
  </p:clrMapOvr>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ángulo 2">
            <a:extLst>
              <a:ext uri="{FF2B5EF4-FFF2-40B4-BE49-F238E27FC236}">
                <a16:creationId xmlns:a16="http://schemas.microsoft.com/office/drawing/2014/main" id="{FF774952-9F92-49A3-B1E0-9FA10B5D443A}"/>
              </a:ext>
            </a:extLst>
          </p:cNvPr>
          <p:cNvSpPr>
            <a:spLocks noChangeArrowheads="1"/>
          </p:cNvSpPr>
          <p:nvPr/>
        </p:nvSpPr>
        <p:spPr bwMode="auto">
          <a:xfrm>
            <a:off x="1835150" y="193675"/>
            <a:ext cx="5422900" cy="5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CO" altLang="es-CO" b="1" dirty="0">
                <a:solidFill>
                  <a:schemeClr val="bg1"/>
                </a:solidFill>
              </a:rPr>
              <a:t>GESTIÓN COMECIAL</a:t>
            </a:r>
            <a:endParaRPr lang="es-CO" altLang="es-CO" dirty="0">
              <a:solidFill>
                <a:schemeClr val="bg1"/>
              </a:solidFill>
            </a:endParaRPr>
          </a:p>
        </p:txBody>
      </p:sp>
      <p:cxnSp>
        <p:nvCxnSpPr>
          <p:cNvPr id="7" name="Conector recto 6">
            <a:extLst>
              <a:ext uri="{FF2B5EF4-FFF2-40B4-BE49-F238E27FC236}">
                <a16:creationId xmlns:a16="http://schemas.microsoft.com/office/drawing/2014/main" id="{2498F2C1-91A4-4D90-8A50-DE39E10E7D9E}"/>
              </a:ext>
            </a:extLst>
          </p:cNvPr>
          <p:cNvCxnSpPr>
            <a:cxnSpLocks/>
          </p:cNvCxnSpPr>
          <p:nvPr/>
        </p:nvCxnSpPr>
        <p:spPr>
          <a:xfrm>
            <a:off x="118268" y="1093371"/>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3" name="Imagen 8">
            <a:extLst>
              <a:ext uri="{FF2B5EF4-FFF2-40B4-BE49-F238E27FC236}">
                <a16:creationId xmlns:a16="http://schemas.microsoft.com/office/drawing/2014/main" id="{B6ED63AC-0460-4924-9DD7-A1D46D9FF40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26152" y="102163"/>
            <a:ext cx="809462" cy="7553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0" name="Grupo 9">
            <a:extLst>
              <a:ext uri="{FF2B5EF4-FFF2-40B4-BE49-F238E27FC236}">
                <a16:creationId xmlns:a16="http://schemas.microsoft.com/office/drawing/2014/main" id="{D69873F3-A7F4-407B-85D8-72C513F2CAF9}"/>
              </a:ext>
            </a:extLst>
          </p:cNvPr>
          <p:cNvGrpSpPr/>
          <p:nvPr/>
        </p:nvGrpSpPr>
        <p:grpSpPr>
          <a:xfrm>
            <a:off x="10623760" y="-138060"/>
            <a:ext cx="1154632" cy="1231427"/>
            <a:chOff x="10562619" y="1423954"/>
            <a:chExt cx="1280250" cy="1299632"/>
          </a:xfrm>
        </p:grpSpPr>
        <p:pic>
          <p:nvPicPr>
            <p:cNvPr id="11" name="Picture 2">
              <a:extLst>
                <a:ext uri="{FF2B5EF4-FFF2-40B4-BE49-F238E27FC236}">
                  <a16:creationId xmlns:a16="http://schemas.microsoft.com/office/drawing/2014/main" id="{5ED7424E-828C-4727-83F2-73A654BF4406}"/>
                </a:ext>
              </a:extLst>
            </p:cNvPr>
            <p:cNvPicPr>
              <a:picLocks noChangeAspect="1" noChangeArrowheads="1"/>
            </p:cNvPicPr>
            <p:nvPr/>
          </p:nvPicPr>
          <p:blipFill rotWithShape="1">
            <a:blip r:embed="rId4">
              <a:extLst>
                <a:ext uri="{28A0092B-C50C-407E-A947-70E740481C1C}">
                  <a14:useLocalDpi xmlns:a14="http://schemas.microsoft.com/office/drawing/2010/main" val="0"/>
                </a:ext>
              </a:extLst>
            </a:blip>
            <a:srcRect t="38323"/>
            <a:stretch/>
          </p:blipFill>
          <p:spPr bwMode="auto">
            <a:xfrm>
              <a:off x="10627933" y="203488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 name="Picture 2">
              <a:extLst>
                <a:ext uri="{FF2B5EF4-FFF2-40B4-BE49-F238E27FC236}">
                  <a16:creationId xmlns:a16="http://schemas.microsoft.com/office/drawing/2014/main" id="{B90D9B69-0162-4957-A3C5-9E66FC48AC0C}"/>
                </a:ext>
              </a:extLst>
            </p:cNvPr>
            <p:cNvPicPr>
              <a:picLocks noChangeAspect="1" noChangeArrowheads="1"/>
            </p:cNvPicPr>
            <p:nvPr/>
          </p:nvPicPr>
          <p:blipFill rotWithShape="1">
            <a:blip r:embed="rId4">
              <a:extLst>
                <a:ext uri="{28A0092B-C50C-407E-A947-70E740481C1C}">
                  <a14:useLocalDpi xmlns:a14="http://schemas.microsoft.com/office/drawing/2010/main" val="0"/>
                </a:ext>
              </a:extLst>
            </a:blip>
            <a:srcRect r="32599" b="58138"/>
            <a:stretch/>
          </p:blipFill>
          <p:spPr bwMode="auto">
            <a:xfrm>
              <a:off x="10562619" y="142395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7" name="CuadroTexto 16">
            <a:extLst>
              <a:ext uri="{FF2B5EF4-FFF2-40B4-BE49-F238E27FC236}">
                <a16:creationId xmlns:a16="http://schemas.microsoft.com/office/drawing/2014/main" id="{550A9AC7-FCE7-48C5-A457-6CF2A7D5808C}"/>
              </a:ext>
            </a:extLst>
          </p:cNvPr>
          <p:cNvSpPr txBox="1"/>
          <p:nvPr/>
        </p:nvSpPr>
        <p:spPr>
          <a:xfrm>
            <a:off x="1408096" y="163651"/>
            <a:ext cx="9882188" cy="893763"/>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tipo población en el catastro de suscriptores a abril de 2024</a:t>
            </a:r>
          </a:p>
        </p:txBody>
      </p:sp>
      <p:sp>
        <p:nvSpPr>
          <p:cNvPr id="12" name="CuadroTexto 4">
            <a:extLst>
              <a:ext uri="{FF2B5EF4-FFF2-40B4-BE49-F238E27FC236}">
                <a16:creationId xmlns:a16="http://schemas.microsoft.com/office/drawing/2014/main" id="{BD12960B-A8CC-4EC4-9114-725278D3D053}"/>
              </a:ext>
            </a:extLst>
          </p:cNvPr>
          <p:cNvSpPr txBox="1">
            <a:spLocks noChangeArrowheads="1"/>
          </p:cNvSpPr>
          <p:nvPr/>
        </p:nvSpPr>
        <p:spPr bwMode="auto">
          <a:xfrm>
            <a:off x="0" y="6531768"/>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fontAlgn="auto" hangingPunct="1">
              <a:spcBef>
                <a:spcPts val="0"/>
              </a:spcBef>
              <a:spcAft>
                <a:spcPts val="0"/>
              </a:spcAft>
              <a:defRPr/>
            </a:pPr>
            <a:r>
              <a:rPr lang="es-CO" altLang="es-CO" sz="1100" b="1" dirty="0">
                <a:solidFill>
                  <a:schemeClr val="accent1">
                    <a:lumMod val="50000"/>
                  </a:schemeClr>
                </a:solidFill>
              </a:rPr>
              <a:t>Fuente de datos – Concesionario SIGAB</a:t>
            </a:r>
          </a:p>
        </p:txBody>
      </p:sp>
      <p:sp>
        <p:nvSpPr>
          <p:cNvPr id="3" name="CuadroTexto 2">
            <a:extLst>
              <a:ext uri="{FF2B5EF4-FFF2-40B4-BE49-F238E27FC236}">
                <a16:creationId xmlns:a16="http://schemas.microsoft.com/office/drawing/2014/main" id="{8ADD844B-7B90-B63D-6024-D93809BBE029}"/>
              </a:ext>
            </a:extLst>
          </p:cNvPr>
          <p:cNvSpPr txBox="1"/>
          <p:nvPr/>
        </p:nvSpPr>
        <p:spPr>
          <a:xfrm>
            <a:off x="2253778" y="4098075"/>
            <a:ext cx="7108882" cy="461665"/>
          </a:xfrm>
          <a:prstGeom prst="rect">
            <a:avLst/>
          </a:prstGeom>
          <a:noFill/>
        </p:spPr>
        <p:txBody>
          <a:bodyPr wrap="square" rtlCol="0">
            <a:spAutoFit/>
          </a:bodyPr>
          <a:lstStyle/>
          <a:p>
            <a:pPr marL="228600" indent="-228600">
              <a:buAutoNum type="arabicPeriod"/>
            </a:pPr>
            <a:r>
              <a:rPr lang="es-ES" sz="1200" dirty="0">
                <a:solidFill>
                  <a:schemeClr val="accent1">
                    <a:lumMod val="50000"/>
                  </a:schemeClr>
                </a:solidFill>
              </a:rPr>
              <a:t>Fuente de información suscriptores por tipo de población. Archivos planos de catastro con corte a 30 de abril de 2024.</a:t>
            </a:r>
          </a:p>
        </p:txBody>
      </p:sp>
      <p:graphicFrame>
        <p:nvGraphicFramePr>
          <p:cNvPr id="4" name="Tabla 3">
            <a:extLst>
              <a:ext uri="{FF2B5EF4-FFF2-40B4-BE49-F238E27FC236}">
                <a16:creationId xmlns:a16="http://schemas.microsoft.com/office/drawing/2014/main" id="{09D42B26-EA77-89AC-8858-67813AE5DF35}"/>
              </a:ext>
            </a:extLst>
          </p:cNvPr>
          <p:cNvGraphicFramePr>
            <a:graphicFrameLocks noGrp="1"/>
          </p:cNvGraphicFramePr>
          <p:nvPr/>
        </p:nvGraphicFramePr>
        <p:xfrm>
          <a:off x="2187388" y="2250424"/>
          <a:ext cx="7175272" cy="1607415"/>
        </p:xfrm>
        <a:graphic>
          <a:graphicData uri="http://schemas.openxmlformats.org/drawingml/2006/table">
            <a:tbl>
              <a:tblPr/>
              <a:tblGrid>
                <a:gridCol w="2168565">
                  <a:extLst>
                    <a:ext uri="{9D8B030D-6E8A-4147-A177-3AD203B41FA5}">
                      <a16:colId xmlns:a16="http://schemas.microsoft.com/office/drawing/2014/main" val="1171668616"/>
                    </a:ext>
                  </a:extLst>
                </a:gridCol>
                <a:gridCol w="1493937">
                  <a:extLst>
                    <a:ext uri="{9D8B030D-6E8A-4147-A177-3AD203B41FA5}">
                      <a16:colId xmlns:a16="http://schemas.microsoft.com/office/drawing/2014/main" val="2086990961"/>
                    </a:ext>
                  </a:extLst>
                </a:gridCol>
                <a:gridCol w="1716009">
                  <a:extLst>
                    <a:ext uri="{9D8B030D-6E8A-4147-A177-3AD203B41FA5}">
                      <a16:colId xmlns:a16="http://schemas.microsoft.com/office/drawing/2014/main" val="896859623"/>
                    </a:ext>
                  </a:extLst>
                </a:gridCol>
                <a:gridCol w="1796761">
                  <a:extLst>
                    <a:ext uri="{9D8B030D-6E8A-4147-A177-3AD203B41FA5}">
                      <a16:colId xmlns:a16="http://schemas.microsoft.com/office/drawing/2014/main" val="277134206"/>
                    </a:ext>
                  </a:extLst>
                </a:gridCol>
              </a:tblGrid>
              <a:tr h="638283">
                <a:tc>
                  <a:txBody>
                    <a:bodyPr/>
                    <a:lstStyle/>
                    <a:p>
                      <a:pPr algn="ctr" rtl="0" fontAlgn="ctr"/>
                      <a:r>
                        <a:rPr lang="es-CO" sz="1200" b="1" i="0" u="none" strike="noStrike">
                          <a:solidFill>
                            <a:srgbClr val="002060"/>
                          </a:solidFill>
                          <a:effectLst/>
                          <a:latin typeface="Calibri" panose="020F0502020204030204" pitchFamily="34" charset="0"/>
                        </a:rPr>
                        <a:t>TIPO DE POBLACIÓN</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EFDA"/>
                    </a:solidFill>
                  </a:tcPr>
                </a:tc>
                <a:tc>
                  <a:txBody>
                    <a:bodyPr/>
                    <a:lstStyle/>
                    <a:p>
                      <a:pPr algn="ctr" rtl="0" fontAlgn="ctr"/>
                      <a:r>
                        <a:rPr lang="es-CO" sz="1200" b="1" i="0" u="none" strike="noStrike" dirty="0">
                          <a:solidFill>
                            <a:srgbClr val="002060"/>
                          </a:solidFill>
                          <a:effectLst/>
                          <a:latin typeface="Calibri" panose="020F0502020204030204" pitchFamily="34" charset="0"/>
                        </a:rPr>
                        <a:t>MARZO-2024</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EFDA"/>
                    </a:solidFill>
                  </a:tcPr>
                </a:tc>
                <a:tc>
                  <a:txBody>
                    <a:bodyPr/>
                    <a:lstStyle/>
                    <a:p>
                      <a:pPr algn="ctr" rtl="0" fontAlgn="ctr"/>
                      <a:r>
                        <a:rPr lang="es-CO" sz="1200" b="1" i="0" u="none" strike="noStrike" dirty="0">
                          <a:solidFill>
                            <a:srgbClr val="002060"/>
                          </a:solidFill>
                          <a:effectLst/>
                          <a:latin typeface="Calibri" panose="020F0502020204030204" pitchFamily="34" charset="0"/>
                        </a:rPr>
                        <a:t>ABRIL-2024</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EFDA"/>
                    </a:solidFill>
                  </a:tcPr>
                </a:tc>
                <a:tc>
                  <a:txBody>
                    <a:bodyPr/>
                    <a:lstStyle/>
                    <a:p>
                      <a:pPr algn="ctr" rtl="0" fontAlgn="ctr"/>
                      <a:r>
                        <a:rPr lang="es-CO" sz="1200" b="1" u="none" strike="noStrike" kern="1200" dirty="0">
                          <a:solidFill>
                            <a:schemeClr val="accent1">
                              <a:lumMod val="50000"/>
                            </a:schemeClr>
                          </a:solidFill>
                          <a:effectLst/>
                          <a:latin typeface="+mn-lt"/>
                          <a:ea typeface="+mn-ea"/>
                          <a:cs typeface="+mn-cs"/>
                        </a:rPr>
                        <a:t>% PARTICIPACIÓN</a:t>
                      </a:r>
                    </a:p>
                    <a:p>
                      <a:pPr algn="ctr" rtl="0" fontAlgn="ctr"/>
                      <a:r>
                        <a:rPr lang="es-CO" sz="1200" b="1" u="none" strike="noStrike" kern="1200" dirty="0">
                          <a:solidFill>
                            <a:schemeClr val="accent1">
                              <a:lumMod val="50000"/>
                            </a:schemeClr>
                          </a:solidFill>
                          <a:effectLst/>
                          <a:latin typeface="+mn-lt"/>
                          <a:ea typeface="+mn-ea"/>
                          <a:cs typeface="+mn-cs"/>
                        </a:rPr>
                        <a:t>(ABRIL-2024)</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EFDA"/>
                    </a:solidFill>
                  </a:tcPr>
                </a:tc>
                <a:extLst>
                  <a:ext uri="{0D108BD9-81ED-4DB2-BD59-A6C34878D82A}">
                    <a16:rowId xmlns:a16="http://schemas.microsoft.com/office/drawing/2014/main" val="2578290151"/>
                  </a:ext>
                </a:extLst>
              </a:tr>
              <a:tr h="302307">
                <a:tc>
                  <a:txBody>
                    <a:bodyPr/>
                    <a:lstStyle/>
                    <a:p>
                      <a:pPr algn="ctr" rtl="0" fontAlgn="ctr"/>
                      <a:r>
                        <a:rPr lang="es-CO" sz="1000" b="0" i="0" u="none" strike="noStrike">
                          <a:solidFill>
                            <a:srgbClr val="002060"/>
                          </a:solidFill>
                          <a:effectLst/>
                          <a:latin typeface="Calibri" panose="020F0502020204030204" pitchFamily="34" charset="0"/>
                        </a:rPr>
                        <a:t>Número de suscriptores rurales</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200" b="0" i="0" u="none" strike="noStrike" dirty="0">
                          <a:solidFill>
                            <a:srgbClr val="002060"/>
                          </a:solidFill>
                          <a:effectLst/>
                          <a:latin typeface="Calibri" panose="020F0502020204030204" pitchFamily="34" charset="0"/>
                        </a:rPr>
                        <a:t>0</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200" b="0" i="0" u="none" strike="noStrike" dirty="0">
                          <a:solidFill>
                            <a:srgbClr val="002060"/>
                          </a:solidFill>
                          <a:effectLst/>
                          <a:latin typeface="Calibri" panose="020F0502020204030204" pitchFamily="34" charset="0"/>
                        </a:rPr>
                        <a:t>0</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200" b="0" i="0" u="none" strike="noStrike">
                          <a:solidFill>
                            <a:srgbClr val="002060"/>
                          </a:solidFill>
                          <a:effectLst/>
                          <a:latin typeface="Calibri" panose="020F0502020204030204" pitchFamily="34" charset="0"/>
                        </a:rPr>
                        <a:t>0,00%</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extLst>
                  <a:ext uri="{0D108BD9-81ED-4DB2-BD59-A6C34878D82A}">
                    <a16:rowId xmlns:a16="http://schemas.microsoft.com/office/drawing/2014/main" val="3423355586"/>
                  </a:ext>
                </a:extLst>
              </a:tr>
              <a:tr h="374279">
                <a:tc>
                  <a:txBody>
                    <a:bodyPr/>
                    <a:lstStyle/>
                    <a:p>
                      <a:pPr algn="ctr" rtl="0" fontAlgn="ctr"/>
                      <a:r>
                        <a:rPr lang="es-CO" sz="1000" b="0" i="0" u="none" strike="noStrike">
                          <a:solidFill>
                            <a:srgbClr val="002060"/>
                          </a:solidFill>
                          <a:effectLst/>
                          <a:latin typeface="Calibri" panose="020F0502020204030204" pitchFamily="34" charset="0"/>
                        </a:rPr>
                        <a:t>Número de suscriptores urbanos</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200" b="0" i="0" u="none" strike="noStrike" dirty="0">
                          <a:solidFill>
                            <a:srgbClr val="002060"/>
                          </a:solidFill>
                          <a:effectLst/>
                          <a:latin typeface="Calibri" panose="020F0502020204030204" pitchFamily="34" charset="0"/>
                        </a:rPr>
                        <a:t>462.416</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200" b="0" i="0" u="none" strike="noStrike" dirty="0">
                          <a:solidFill>
                            <a:srgbClr val="002060"/>
                          </a:solidFill>
                          <a:effectLst/>
                          <a:latin typeface="Calibri" panose="020F0502020204030204" pitchFamily="34" charset="0"/>
                        </a:rPr>
                        <a:t>464.094</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200" b="0" i="0" u="none" strike="noStrike">
                          <a:solidFill>
                            <a:srgbClr val="002060"/>
                          </a:solidFill>
                          <a:effectLst/>
                          <a:latin typeface="Calibri" panose="020F0502020204030204" pitchFamily="34" charset="0"/>
                        </a:rPr>
                        <a:t>100,00%</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extLst>
                  <a:ext uri="{0D108BD9-81ED-4DB2-BD59-A6C34878D82A}">
                    <a16:rowId xmlns:a16="http://schemas.microsoft.com/office/drawing/2014/main" val="1427457363"/>
                  </a:ext>
                </a:extLst>
              </a:tr>
              <a:tr h="292546">
                <a:tc>
                  <a:txBody>
                    <a:bodyPr/>
                    <a:lstStyle/>
                    <a:p>
                      <a:pPr algn="ctr" rtl="0" fontAlgn="ctr"/>
                      <a:r>
                        <a:rPr lang="es-CO" sz="1100" b="0" i="0" u="none" strike="noStrike">
                          <a:solidFill>
                            <a:srgbClr val="002060"/>
                          </a:solidFill>
                          <a:effectLst/>
                          <a:latin typeface="Calibri" panose="020F0502020204030204" pitchFamily="34" charset="0"/>
                        </a:rPr>
                        <a:t>TOTAL</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200" b="0" i="0" u="none" strike="noStrike" dirty="0">
                          <a:solidFill>
                            <a:srgbClr val="002060"/>
                          </a:solidFill>
                          <a:effectLst/>
                          <a:latin typeface="Calibri" panose="020F0502020204030204" pitchFamily="34" charset="0"/>
                        </a:rPr>
                        <a:t>462.416</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200" b="0" i="0" u="none" strike="noStrike" dirty="0">
                          <a:solidFill>
                            <a:srgbClr val="002060"/>
                          </a:solidFill>
                          <a:effectLst/>
                          <a:latin typeface="Calibri" panose="020F0502020204030204" pitchFamily="34" charset="0"/>
                        </a:rPr>
                        <a:t>464.094</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200" b="0" i="0" u="none" strike="noStrike" dirty="0">
                          <a:solidFill>
                            <a:srgbClr val="002060"/>
                          </a:solidFill>
                          <a:effectLst/>
                          <a:latin typeface="Calibri" panose="020F0502020204030204" pitchFamily="34" charset="0"/>
                        </a:rPr>
                        <a:t>100,00%</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extLst>
                  <a:ext uri="{0D108BD9-81ED-4DB2-BD59-A6C34878D82A}">
                    <a16:rowId xmlns:a16="http://schemas.microsoft.com/office/drawing/2014/main" val="345376544"/>
                  </a:ext>
                </a:extLst>
              </a:tr>
            </a:tbl>
          </a:graphicData>
        </a:graphic>
      </p:graphicFrame>
    </p:spTree>
    <p:extLst>
      <p:ext uri="{BB962C8B-B14F-4D97-AF65-F5344CB8AC3E}">
        <p14:creationId xmlns:p14="http://schemas.microsoft.com/office/powerpoint/2010/main" val="3664068657"/>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9" name="Conector recto 28">
            <a:extLst>
              <a:ext uri="{FF2B5EF4-FFF2-40B4-BE49-F238E27FC236}">
                <a16:creationId xmlns:a16="http://schemas.microsoft.com/office/drawing/2014/main" id="{E461885A-9441-4ADE-982B-DA9345520816}"/>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37" name="Imagen 36">
            <a:extLst>
              <a:ext uri="{FF2B5EF4-FFF2-40B4-BE49-F238E27FC236}">
                <a16:creationId xmlns:a16="http://schemas.microsoft.com/office/drawing/2014/main" id="{8CA5A062-9F83-4481-9751-6BD17B3F3018}"/>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398563" y="1280671"/>
            <a:ext cx="1280414" cy="1005884"/>
          </a:xfrm>
          <a:prstGeom prst="rect">
            <a:avLst/>
          </a:prstGeom>
        </p:spPr>
      </p:pic>
      <p:pic>
        <p:nvPicPr>
          <p:cNvPr id="38" name="Imagen 37">
            <a:extLst>
              <a:ext uri="{FF2B5EF4-FFF2-40B4-BE49-F238E27FC236}">
                <a16:creationId xmlns:a16="http://schemas.microsoft.com/office/drawing/2014/main" id="{6699C94C-AB3F-4DE9-87F3-B6FDCBB4F20B}"/>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12658" t="17307" r="12911" b="19214"/>
          <a:stretch/>
        </p:blipFill>
        <p:spPr>
          <a:xfrm>
            <a:off x="2211881" y="1494239"/>
            <a:ext cx="1783040" cy="1009853"/>
          </a:xfrm>
          <a:prstGeom prst="rect">
            <a:avLst/>
          </a:prstGeom>
        </p:spPr>
      </p:pic>
      <p:pic>
        <p:nvPicPr>
          <p:cNvPr id="40" name="Imagen 39">
            <a:extLst>
              <a:ext uri="{FF2B5EF4-FFF2-40B4-BE49-F238E27FC236}">
                <a16:creationId xmlns:a16="http://schemas.microsoft.com/office/drawing/2014/main" id="{72550A7E-5376-4DE4-BDB1-88C427DDD7B4}"/>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6096000" y="1876955"/>
            <a:ext cx="1762267" cy="373662"/>
          </a:xfrm>
          <a:prstGeom prst="rect">
            <a:avLst/>
          </a:prstGeom>
        </p:spPr>
      </p:pic>
      <p:pic>
        <p:nvPicPr>
          <p:cNvPr id="41" name="Imagen 40">
            <a:extLst>
              <a:ext uri="{FF2B5EF4-FFF2-40B4-BE49-F238E27FC236}">
                <a16:creationId xmlns:a16="http://schemas.microsoft.com/office/drawing/2014/main" id="{A86479F3-181D-4F05-AB7C-32E8E2BB7F74}"/>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8093904" y="1806017"/>
            <a:ext cx="1547444" cy="595949"/>
          </a:xfrm>
          <a:prstGeom prst="rect">
            <a:avLst/>
          </a:prstGeom>
        </p:spPr>
      </p:pic>
      <p:pic>
        <p:nvPicPr>
          <p:cNvPr id="47" name="Imagen 46">
            <a:extLst>
              <a:ext uri="{FF2B5EF4-FFF2-40B4-BE49-F238E27FC236}">
                <a16:creationId xmlns:a16="http://schemas.microsoft.com/office/drawing/2014/main" id="{9C6C6B1D-138C-4FE0-8F21-E52FA8DB077B}"/>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861384" y="186272"/>
            <a:ext cx="1233949" cy="863764"/>
          </a:xfrm>
          <a:prstGeom prst="rect">
            <a:avLst/>
          </a:prstGeom>
        </p:spPr>
      </p:pic>
      <p:sp>
        <p:nvSpPr>
          <p:cNvPr id="2" name="CuadroTexto 1">
            <a:extLst>
              <a:ext uri="{FF2B5EF4-FFF2-40B4-BE49-F238E27FC236}">
                <a16:creationId xmlns:a16="http://schemas.microsoft.com/office/drawing/2014/main" id="{2EAB69B5-FAE7-4453-84DE-26E4C74E32EC}"/>
              </a:ext>
            </a:extLst>
          </p:cNvPr>
          <p:cNvSpPr txBox="1"/>
          <p:nvPr/>
        </p:nvSpPr>
        <p:spPr>
          <a:xfrm>
            <a:off x="10012374" y="1755635"/>
            <a:ext cx="1714810" cy="646331"/>
          </a:xfrm>
          <a:prstGeom prst="rect">
            <a:avLst/>
          </a:prstGeom>
          <a:noFill/>
        </p:spPr>
        <p:txBody>
          <a:bodyPr wrap="square" rtlCol="0">
            <a:spAutoFit/>
          </a:bodyPr>
          <a:lstStyle/>
          <a:p>
            <a:r>
              <a:rPr lang="es-CO" sz="3600" b="1" kern="0" cap="small">
                <a:solidFill>
                  <a:schemeClr val="accent1">
                    <a:lumMod val="50000"/>
                  </a:schemeClr>
                </a:solidFill>
                <a:latin typeface="Candara" panose="020E0502030303020204" pitchFamily="34" charset="0"/>
              </a:rPr>
              <a:t>TOTAL</a:t>
            </a:r>
            <a:endParaRPr lang="es-CO"/>
          </a:p>
        </p:txBody>
      </p:sp>
      <p:sp>
        <p:nvSpPr>
          <p:cNvPr id="18" name="CuadroTexto 17">
            <a:extLst>
              <a:ext uri="{FF2B5EF4-FFF2-40B4-BE49-F238E27FC236}">
                <a16:creationId xmlns:a16="http://schemas.microsoft.com/office/drawing/2014/main" id="{12498162-9F2A-4873-9238-CBDDB2BBBB62}"/>
              </a:ext>
            </a:extLst>
          </p:cNvPr>
          <p:cNvSpPr txBox="1"/>
          <p:nvPr/>
        </p:nvSpPr>
        <p:spPr>
          <a:xfrm>
            <a:off x="2310063" y="67640"/>
            <a:ext cx="9881937" cy="923330"/>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gestión técnica operativa </a:t>
            </a:r>
          </a:p>
          <a:p>
            <a:pPr lvl="1"/>
            <a:r>
              <a:rPr lang="es-CO" sz="1600" b="0" dirty="0">
                <a:solidFill>
                  <a:srgbClr val="4472C4">
                    <a:lumMod val="50000"/>
                  </a:srgbClr>
                </a:solidFill>
              </a:rPr>
              <a:t>Ejecuciones  – Residuos especiales/RCD 2024</a:t>
            </a:r>
            <a:endParaRPr lang="es-CO" sz="1600" b="0" kern="0" dirty="0">
              <a:solidFill>
                <a:schemeClr val="accent1">
                  <a:lumMod val="50000"/>
                </a:schemeClr>
              </a:solidFill>
            </a:endParaRPr>
          </a:p>
        </p:txBody>
      </p:sp>
      <p:sp>
        <p:nvSpPr>
          <p:cNvPr id="19" name="CuadroTexto 18">
            <a:extLst>
              <a:ext uri="{FF2B5EF4-FFF2-40B4-BE49-F238E27FC236}">
                <a16:creationId xmlns:a16="http://schemas.microsoft.com/office/drawing/2014/main" id="{038D656D-80D8-4F74-A956-7C50C582F320}"/>
              </a:ext>
            </a:extLst>
          </p:cNvPr>
          <p:cNvSpPr txBox="1"/>
          <p:nvPr/>
        </p:nvSpPr>
        <p:spPr>
          <a:xfrm>
            <a:off x="84389" y="6302396"/>
            <a:ext cx="6038024" cy="369332"/>
          </a:xfrm>
          <a:prstGeom prst="rect">
            <a:avLst/>
          </a:prstGeom>
          <a:noFill/>
        </p:spPr>
        <p:txBody>
          <a:bodyPr wrap="square" rtlCol="0">
            <a:spAutoFit/>
          </a:bodyPr>
          <a:lstStyle/>
          <a:p>
            <a:r>
              <a:rPr lang="es-CO" sz="900" dirty="0">
                <a:solidFill>
                  <a:schemeClr val="accent1">
                    <a:lumMod val="50000"/>
                  </a:schemeClr>
                </a:solidFill>
              </a:rPr>
              <a:t>Fuente: Base de datos PIDJ en revisión de la interventoría  e Informes del Concesionario</a:t>
            </a:r>
          </a:p>
          <a:p>
            <a:r>
              <a:rPr lang="es-MX" sz="900" dirty="0">
                <a:solidFill>
                  <a:schemeClr val="accent1">
                    <a:lumMod val="50000"/>
                  </a:schemeClr>
                </a:solidFill>
              </a:rPr>
              <a:t>Periodo comprendido entre el 1 de enero y el 31 de marzo 2024.</a:t>
            </a:r>
            <a:endParaRPr lang="es-CO" sz="900" dirty="0">
              <a:solidFill>
                <a:schemeClr val="accent1">
                  <a:lumMod val="50000"/>
                </a:schemeClr>
              </a:solidFill>
            </a:endParaRPr>
          </a:p>
        </p:txBody>
      </p:sp>
      <p:pic>
        <p:nvPicPr>
          <p:cNvPr id="31" name="Picture 2">
            <a:extLst>
              <a:ext uri="{FF2B5EF4-FFF2-40B4-BE49-F238E27FC236}">
                <a16:creationId xmlns:a16="http://schemas.microsoft.com/office/drawing/2014/main" id="{7C312B35-1301-4055-9069-F3CCB8C30481}"/>
              </a:ext>
            </a:extLst>
          </p:cNvPr>
          <p:cNvPicPr>
            <a:picLocks noChangeAspect="1" noChangeArrowheads="1"/>
          </p:cNvPicPr>
          <p:nvPr/>
        </p:nvPicPr>
        <p:blipFill rotWithShape="1">
          <a:blip r:embed="rId8" cstate="email">
            <a:extLst>
              <a:ext uri="{28A0092B-C50C-407E-A947-70E740481C1C}">
                <a14:useLocalDpi xmlns:a14="http://schemas.microsoft.com/office/drawing/2010/main"/>
              </a:ext>
            </a:extLst>
          </a:blip>
          <a:srcRect/>
          <a:stretch/>
        </p:blipFill>
        <p:spPr bwMode="auto">
          <a:xfrm>
            <a:off x="4437992" y="2014328"/>
            <a:ext cx="1214936" cy="5444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2" name="Picture 2">
            <a:extLst>
              <a:ext uri="{FF2B5EF4-FFF2-40B4-BE49-F238E27FC236}">
                <a16:creationId xmlns:a16="http://schemas.microsoft.com/office/drawing/2014/main" id="{104FA903-43D3-4B1B-8920-0377FA347F18}"/>
              </a:ext>
            </a:extLst>
          </p:cNvPr>
          <p:cNvPicPr>
            <a:picLocks noChangeAspect="1" noChangeArrowheads="1"/>
          </p:cNvPicPr>
          <p:nvPr/>
        </p:nvPicPr>
        <p:blipFill rotWithShape="1">
          <a:blip r:embed="rId9" cstate="email">
            <a:extLst>
              <a:ext uri="{28A0092B-C50C-407E-A947-70E740481C1C}">
                <a14:useLocalDpi xmlns:a14="http://schemas.microsoft.com/office/drawing/2010/main"/>
              </a:ext>
            </a:extLst>
          </a:blip>
          <a:srcRect/>
          <a:stretch/>
        </p:blipFill>
        <p:spPr bwMode="auto">
          <a:xfrm>
            <a:off x="4347692" y="1274708"/>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4" name="Tabla 3">
            <a:extLst>
              <a:ext uri="{FF2B5EF4-FFF2-40B4-BE49-F238E27FC236}">
                <a16:creationId xmlns:a16="http://schemas.microsoft.com/office/drawing/2014/main" id="{2B4D08AE-5966-20BF-4658-1887FA134C97}"/>
              </a:ext>
            </a:extLst>
          </p:cNvPr>
          <p:cNvGraphicFramePr>
            <a:graphicFrameLocks noGrp="1"/>
          </p:cNvGraphicFramePr>
          <p:nvPr>
            <p:extLst>
              <p:ext uri="{D42A27DB-BD31-4B8C-83A1-F6EECF244321}">
                <p14:modId xmlns:p14="http://schemas.microsoft.com/office/powerpoint/2010/main" val="4092869637"/>
              </p:ext>
            </p:extLst>
          </p:nvPr>
        </p:nvGraphicFramePr>
        <p:xfrm>
          <a:off x="354179" y="2530225"/>
          <a:ext cx="11504885" cy="2041222"/>
        </p:xfrm>
        <a:graphic>
          <a:graphicData uri="http://schemas.openxmlformats.org/drawingml/2006/table">
            <a:tbl>
              <a:tblPr/>
              <a:tblGrid>
                <a:gridCol w="653135">
                  <a:extLst>
                    <a:ext uri="{9D8B030D-6E8A-4147-A177-3AD203B41FA5}">
                      <a16:colId xmlns:a16="http://schemas.microsoft.com/office/drawing/2014/main" val="1733588055"/>
                    </a:ext>
                  </a:extLst>
                </a:gridCol>
                <a:gridCol w="344220">
                  <a:extLst>
                    <a:ext uri="{9D8B030D-6E8A-4147-A177-3AD203B41FA5}">
                      <a16:colId xmlns:a16="http://schemas.microsoft.com/office/drawing/2014/main" val="3343865621"/>
                    </a:ext>
                  </a:extLst>
                </a:gridCol>
                <a:gridCol w="344220">
                  <a:extLst>
                    <a:ext uri="{9D8B030D-6E8A-4147-A177-3AD203B41FA5}">
                      <a16:colId xmlns:a16="http://schemas.microsoft.com/office/drawing/2014/main" val="3833294967"/>
                    </a:ext>
                  </a:extLst>
                </a:gridCol>
                <a:gridCol w="344220">
                  <a:extLst>
                    <a:ext uri="{9D8B030D-6E8A-4147-A177-3AD203B41FA5}">
                      <a16:colId xmlns:a16="http://schemas.microsoft.com/office/drawing/2014/main" val="1922268447"/>
                    </a:ext>
                  </a:extLst>
                </a:gridCol>
                <a:gridCol w="185349">
                  <a:extLst>
                    <a:ext uri="{9D8B030D-6E8A-4147-A177-3AD203B41FA5}">
                      <a16:colId xmlns:a16="http://schemas.microsoft.com/office/drawing/2014/main" val="436811370"/>
                    </a:ext>
                  </a:extLst>
                </a:gridCol>
                <a:gridCol w="653135">
                  <a:extLst>
                    <a:ext uri="{9D8B030D-6E8A-4147-A177-3AD203B41FA5}">
                      <a16:colId xmlns:a16="http://schemas.microsoft.com/office/drawing/2014/main" val="4104000494"/>
                    </a:ext>
                  </a:extLst>
                </a:gridCol>
                <a:gridCol w="414829">
                  <a:extLst>
                    <a:ext uri="{9D8B030D-6E8A-4147-A177-3AD203B41FA5}">
                      <a16:colId xmlns:a16="http://schemas.microsoft.com/office/drawing/2014/main" val="1225937070"/>
                    </a:ext>
                  </a:extLst>
                </a:gridCol>
                <a:gridCol w="414829">
                  <a:extLst>
                    <a:ext uri="{9D8B030D-6E8A-4147-A177-3AD203B41FA5}">
                      <a16:colId xmlns:a16="http://schemas.microsoft.com/office/drawing/2014/main" val="1577571619"/>
                    </a:ext>
                  </a:extLst>
                </a:gridCol>
                <a:gridCol w="414829">
                  <a:extLst>
                    <a:ext uri="{9D8B030D-6E8A-4147-A177-3AD203B41FA5}">
                      <a16:colId xmlns:a16="http://schemas.microsoft.com/office/drawing/2014/main" val="4024817825"/>
                    </a:ext>
                  </a:extLst>
                </a:gridCol>
                <a:gridCol w="185349">
                  <a:extLst>
                    <a:ext uri="{9D8B030D-6E8A-4147-A177-3AD203B41FA5}">
                      <a16:colId xmlns:a16="http://schemas.microsoft.com/office/drawing/2014/main" val="3907967120"/>
                    </a:ext>
                  </a:extLst>
                </a:gridCol>
                <a:gridCol w="653135">
                  <a:extLst>
                    <a:ext uri="{9D8B030D-6E8A-4147-A177-3AD203B41FA5}">
                      <a16:colId xmlns:a16="http://schemas.microsoft.com/office/drawing/2014/main" val="2674994875"/>
                    </a:ext>
                  </a:extLst>
                </a:gridCol>
                <a:gridCol w="370697">
                  <a:extLst>
                    <a:ext uri="{9D8B030D-6E8A-4147-A177-3AD203B41FA5}">
                      <a16:colId xmlns:a16="http://schemas.microsoft.com/office/drawing/2014/main" val="1711495583"/>
                    </a:ext>
                  </a:extLst>
                </a:gridCol>
                <a:gridCol w="370697">
                  <a:extLst>
                    <a:ext uri="{9D8B030D-6E8A-4147-A177-3AD203B41FA5}">
                      <a16:colId xmlns:a16="http://schemas.microsoft.com/office/drawing/2014/main" val="3675284609"/>
                    </a:ext>
                  </a:extLst>
                </a:gridCol>
                <a:gridCol w="370697">
                  <a:extLst>
                    <a:ext uri="{9D8B030D-6E8A-4147-A177-3AD203B41FA5}">
                      <a16:colId xmlns:a16="http://schemas.microsoft.com/office/drawing/2014/main" val="2661807577"/>
                    </a:ext>
                  </a:extLst>
                </a:gridCol>
                <a:gridCol w="185349">
                  <a:extLst>
                    <a:ext uri="{9D8B030D-6E8A-4147-A177-3AD203B41FA5}">
                      <a16:colId xmlns:a16="http://schemas.microsoft.com/office/drawing/2014/main" val="643741853"/>
                    </a:ext>
                  </a:extLst>
                </a:gridCol>
                <a:gridCol w="617830">
                  <a:extLst>
                    <a:ext uri="{9D8B030D-6E8A-4147-A177-3AD203B41FA5}">
                      <a16:colId xmlns:a16="http://schemas.microsoft.com/office/drawing/2014/main" val="2190289427"/>
                    </a:ext>
                  </a:extLst>
                </a:gridCol>
                <a:gridCol w="326568">
                  <a:extLst>
                    <a:ext uri="{9D8B030D-6E8A-4147-A177-3AD203B41FA5}">
                      <a16:colId xmlns:a16="http://schemas.microsoft.com/office/drawing/2014/main" val="280351525"/>
                    </a:ext>
                  </a:extLst>
                </a:gridCol>
                <a:gridCol w="326568">
                  <a:extLst>
                    <a:ext uri="{9D8B030D-6E8A-4147-A177-3AD203B41FA5}">
                      <a16:colId xmlns:a16="http://schemas.microsoft.com/office/drawing/2014/main" val="1928010540"/>
                    </a:ext>
                  </a:extLst>
                </a:gridCol>
                <a:gridCol w="326568">
                  <a:extLst>
                    <a:ext uri="{9D8B030D-6E8A-4147-A177-3AD203B41FA5}">
                      <a16:colId xmlns:a16="http://schemas.microsoft.com/office/drawing/2014/main" val="2288123110"/>
                    </a:ext>
                  </a:extLst>
                </a:gridCol>
                <a:gridCol w="152251">
                  <a:extLst>
                    <a:ext uri="{9D8B030D-6E8A-4147-A177-3AD203B41FA5}">
                      <a16:colId xmlns:a16="http://schemas.microsoft.com/office/drawing/2014/main" val="3226108975"/>
                    </a:ext>
                  </a:extLst>
                </a:gridCol>
                <a:gridCol w="617830">
                  <a:extLst>
                    <a:ext uri="{9D8B030D-6E8A-4147-A177-3AD203B41FA5}">
                      <a16:colId xmlns:a16="http://schemas.microsoft.com/office/drawing/2014/main" val="155394419"/>
                    </a:ext>
                  </a:extLst>
                </a:gridCol>
                <a:gridCol w="344220">
                  <a:extLst>
                    <a:ext uri="{9D8B030D-6E8A-4147-A177-3AD203B41FA5}">
                      <a16:colId xmlns:a16="http://schemas.microsoft.com/office/drawing/2014/main" val="3530348922"/>
                    </a:ext>
                  </a:extLst>
                </a:gridCol>
                <a:gridCol w="335394">
                  <a:extLst>
                    <a:ext uri="{9D8B030D-6E8A-4147-A177-3AD203B41FA5}">
                      <a16:colId xmlns:a16="http://schemas.microsoft.com/office/drawing/2014/main" val="733341655"/>
                    </a:ext>
                  </a:extLst>
                </a:gridCol>
                <a:gridCol w="335394">
                  <a:extLst>
                    <a:ext uri="{9D8B030D-6E8A-4147-A177-3AD203B41FA5}">
                      <a16:colId xmlns:a16="http://schemas.microsoft.com/office/drawing/2014/main" val="2273153052"/>
                    </a:ext>
                  </a:extLst>
                </a:gridCol>
                <a:gridCol w="152251">
                  <a:extLst>
                    <a:ext uri="{9D8B030D-6E8A-4147-A177-3AD203B41FA5}">
                      <a16:colId xmlns:a16="http://schemas.microsoft.com/office/drawing/2014/main" val="2707851387"/>
                    </a:ext>
                  </a:extLst>
                </a:gridCol>
                <a:gridCol w="741397">
                  <a:extLst>
                    <a:ext uri="{9D8B030D-6E8A-4147-A177-3AD203B41FA5}">
                      <a16:colId xmlns:a16="http://schemas.microsoft.com/office/drawing/2014/main" val="2068297835"/>
                    </a:ext>
                  </a:extLst>
                </a:gridCol>
                <a:gridCol w="441308">
                  <a:extLst>
                    <a:ext uri="{9D8B030D-6E8A-4147-A177-3AD203B41FA5}">
                      <a16:colId xmlns:a16="http://schemas.microsoft.com/office/drawing/2014/main" val="4214781303"/>
                    </a:ext>
                  </a:extLst>
                </a:gridCol>
                <a:gridCol w="441308">
                  <a:extLst>
                    <a:ext uri="{9D8B030D-6E8A-4147-A177-3AD203B41FA5}">
                      <a16:colId xmlns:a16="http://schemas.microsoft.com/office/drawing/2014/main" val="2368415145"/>
                    </a:ext>
                  </a:extLst>
                </a:gridCol>
                <a:gridCol w="441308">
                  <a:extLst>
                    <a:ext uri="{9D8B030D-6E8A-4147-A177-3AD203B41FA5}">
                      <a16:colId xmlns:a16="http://schemas.microsoft.com/office/drawing/2014/main" val="3137027492"/>
                    </a:ext>
                  </a:extLst>
                </a:gridCol>
              </a:tblGrid>
              <a:tr h="1011846">
                <a:tc>
                  <a:txBody>
                    <a:bodyPr/>
                    <a:lstStyle/>
                    <a:p>
                      <a:pPr algn="ctr" rtl="0" fontAlgn="ctr"/>
                      <a:r>
                        <a:rPr lang="es-CO" sz="105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002060"/>
                          </a:solidFill>
                          <a:effectLst/>
                          <a:latin typeface="Calibri" panose="020F0502020204030204" pitchFamily="34" charset="0"/>
                        </a:rPr>
                        <a:t>TONELADAS</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002060"/>
                          </a:solidFill>
                          <a:effectLst/>
                          <a:latin typeface="Calibri" panose="020F0502020204030204" pitchFamily="34" charset="0"/>
                        </a:rPr>
                        <a:t>VOLUMEN M3</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002060"/>
                          </a:solidFill>
                          <a:effectLst/>
                          <a:latin typeface="Calibri" panose="020F0502020204030204" pitchFamily="34" charset="0"/>
                        </a:rPr>
                        <a:t>SOLICITUDES ATENDIDAS</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002060"/>
                          </a:solidFill>
                          <a:effectLst/>
                          <a:latin typeface="Calibri" panose="020F0502020204030204" pitchFamily="34" charset="0"/>
                        </a:rPr>
                        <a:t>TONELADAS</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002060"/>
                          </a:solidFill>
                          <a:effectLst/>
                          <a:latin typeface="Calibri" panose="020F0502020204030204" pitchFamily="34" charset="0"/>
                        </a:rPr>
                        <a:t>VOLUMEN M3</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002060"/>
                          </a:solidFill>
                          <a:effectLst/>
                          <a:latin typeface="Calibri" panose="020F0502020204030204" pitchFamily="34" charset="0"/>
                        </a:rPr>
                        <a:t>SOLICITUDES ATENDIDAS</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002060"/>
                          </a:solidFill>
                          <a:effectLst/>
                          <a:latin typeface="Calibri" panose="020F0502020204030204" pitchFamily="34" charset="0"/>
                        </a:rPr>
                        <a:t>TONELADAS</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002060"/>
                          </a:solidFill>
                          <a:effectLst/>
                          <a:latin typeface="Calibri" panose="020F0502020204030204" pitchFamily="34" charset="0"/>
                        </a:rPr>
                        <a:t>VOLUMEN M3</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002060"/>
                          </a:solidFill>
                          <a:effectLst/>
                          <a:latin typeface="Calibri" panose="020F0502020204030204" pitchFamily="34" charset="0"/>
                        </a:rPr>
                        <a:t>SOLICITUDES ATENDIDAS</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002060"/>
                          </a:solidFill>
                          <a:effectLst/>
                          <a:latin typeface="Calibri" panose="020F0502020204030204" pitchFamily="34" charset="0"/>
                        </a:rPr>
                        <a:t>TONELADAS</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002060"/>
                          </a:solidFill>
                          <a:effectLst/>
                          <a:latin typeface="Calibri" panose="020F0502020204030204" pitchFamily="34" charset="0"/>
                        </a:rPr>
                        <a:t>VOLUMEN M3</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002060"/>
                          </a:solidFill>
                          <a:effectLst/>
                          <a:latin typeface="Calibri" panose="020F0502020204030204" pitchFamily="34" charset="0"/>
                        </a:rPr>
                        <a:t>SOLICITUDES ATENDIDAS</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002060"/>
                          </a:solidFill>
                          <a:effectLst/>
                          <a:latin typeface="Calibri" panose="020F0502020204030204" pitchFamily="34" charset="0"/>
                        </a:rPr>
                        <a:t>TONELADAS</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002060"/>
                          </a:solidFill>
                          <a:effectLst/>
                          <a:latin typeface="Calibri" panose="020F0502020204030204" pitchFamily="34" charset="0"/>
                        </a:rPr>
                        <a:t>VOLUMEN M3</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002060"/>
                          </a:solidFill>
                          <a:effectLst/>
                          <a:latin typeface="Calibri" panose="020F0502020204030204" pitchFamily="34" charset="0"/>
                        </a:rPr>
                        <a:t>SOLICITUDES ATENDIDAS</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002060"/>
                          </a:solidFill>
                          <a:effectLst/>
                          <a:latin typeface="Calibri" panose="020F0502020204030204" pitchFamily="34" charset="0"/>
                        </a:rPr>
                        <a:t>TONELADAS</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002060"/>
                          </a:solidFill>
                          <a:effectLst/>
                          <a:latin typeface="Calibri" panose="020F0502020204030204" pitchFamily="34" charset="0"/>
                        </a:rPr>
                        <a:t>VOLUMEN M3</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002060"/>
                          </a:solidFill>
                          <a:effectLst/>
                          <a:latin typeface="Calibri" panose="020F0502020204030204" pitchFamily="34" charset="0"/>
                        </a:rPr>
                        <a:t>SOLICITUDES ATENDIDAS</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1087846486"/>
                  </a:ext>
                </a:extLst>
              </a:tr>
              <a:tr h="257344">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141</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174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72</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413</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281</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64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169</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123</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46</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133</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173</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37</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74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1" i="0" u="none" strike="noStrike">
                          <a:solidFill>
                            <a:srgbClr val="002060"/>
                          </a:solidFill>
                          <a:effectLst/>
                          <a:highlight>
                            <a:srgbClr val="EBF1E9"/>
                          </a:highligh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340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752</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825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extLst>
                  <a:ext uri="{0D108BD9-81ED-4DB2-BD59-A6C34878D82A}">
                    <a16:rowId xmlns:a16="http://schemas.microsoft.com/office/drawing/2014/main" val="699255423"/>
                  </a:ext>
                </a:extLst>
              </a:tr>
              <a:tr h="257344">
                <a:tc>
                  <a:txBody>
                    <a:bodyPr/>
                    <a:lstStyle/>
                    <a:p>
                      <a:pPr algn="ctr" rtl="0" fontAlgn="ctr"/>
                      <a:r>
                        <a:rPr lang="es-CO" sz="110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243</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0</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189</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157</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425</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252</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69</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189</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151</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51,85</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135</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191</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31</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45</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112</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552</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795</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895</a:t>
                      </a:r>
                    </a:p>
                  </a:txBody>
                  <a:tcPr marL="0" marR="0" marT="0" marB="0" anchor="ctr">
                    <a:lnL>
                      <a:noFill/>
                    </a:lnL>
                    <a:lnR>
                      <a:noFill/>
                    </a:lnR>
                    <a:lnT>
                      <a:noFill/>
                    </a:lnT>
                    <a:lnB>
                      <a:noFill/>
                    </a:lnB>
                    <a:noFill/>
                  </a:tcPr>
                </a:tc>
                <a:extLst>
                  <a:ext uri="{0D108BD9-81ED-4DB2-BD59-A6C34878D82A}">
                    <a16:rowId xmlns:a16="http://schemas.microsoft.com/office/drawing/2014/main" val="3561983681"/>
                  </a:ext>
                </a:extLst>
              </a:tr>
              <a:tr h="257344">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198</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0</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199</a:t>
                      </a:r>
                    </a:p>
                  </a:txBody>
                  <a:tcPr marL="0" marR="0" marT="0" marB="0" anchor="ctr">
                    <a:lnL>
                      <a:noFill/>
                    </a:lnL>
                    <a:lnR>
                      <a:noFill/>
                    </a:lnR>
                    <a:lnT>
                      <a:noFill/>
                    </a:lnT>
                    <a:lnB>
                      <a:noFill/>
                    </a:lnB>
                    <a:solidFill>
                      <a:srgbClr val="EBF1E9"/>
                    </a:solidFill>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140</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332</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256</a:t>
                      </a:r>
                    </a:p>
                  </a:txBody>
                  <a:tcPr marL="0" marR="0" marT="0" marB="0" anchor="ctr">
                    <a:lnL>
                      <a:noFill/>
                    </a:lnL>
                    <a:lnR>
                      <a:noFill/>
                    </a:lnR>
                    <a:lnT>
                      <a:noFill/>
                    </a:lnT>
                    <a:lnB>
                      <a:noFill/>
                    </a:lnB>
                    <a:solidFill>
                      <a:srgbClr val="EBF1E9"/>
                    </a:solidFill>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74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141</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107</a:t>
                      </a:r>
                    </a:p>
                  </a:txBody>
                  <a:tcPr marL="0" marR="0" marT="0" marB="0" anchor="ctr">
                    <a:lnL>
                      <a:noFill/>
                    </a:lnL>
                    <a:lnR>
                      <a:noFill/>
                    </a:lnR>
                    <a:lnT>
                      <a:noFill/>
                    </a:lnT>
                    <a:lnB>
                      <a:noFill/>
                    </a:lnB>
                    <a:solidFill>
                      <a:srgbClr val="EBF1E9"/>
                    </a:solidFill>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35</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121</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150</a:t>
                      </a:r>
                    </a:p>
                  </a:txBody>
                  <a:tcPr marL="0" marR="0" marT="0" marB="0" anchor="ctr">
                    <a:lnL>
                      <a:noFill/>
                    </a:lnL>
                    <a:lnR>
                      <a:noFill/>
                    </a:lnR>
                    <a:lnT>
                      <a:noFill/>
                    </a:lnT>
                    <a:lnB>
                      <a:noFill/>
                    </a:lnB>
                    <a:solidFill>
                      <a:srgbClr val="EBF1E9"/>
                    </a:solidFill>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34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38</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96</a:t>
                      </a:r>
                    </a:p>
                  </a:txBody>
                  <a:tcPr marL="0" marR="0" marT="0" marB="0" anchor="ctr">
                    <a:lnL>
                      <a:noFill/>
                    </a:lnL>
                    <a:lnR>
                      <a:noFill/>
                    </a:lnR>
                    <a:lnT>
                      <a:noFill/>
                    </a:lnT>
                    <a:lnB>
                      <a:noFill/>
                    </a:lnB>
                    <a:solidFill>
                      <a:srgbClr val="EBF1E9"/>
                    </a:solidFill>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1" i="0" u="none" strike="noStrike">
                          <a:solidFill>
                            <a:srgbClr val="002060"/>
                          </a:solidFill>
                          <a:effectLst/>
                          <a:highlight>
                            <a:srgbClr val="EBF1E9"/>
                          </a:highligh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481</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632</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808</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3933544380"/>
                  </a:ext>
                </a:extLst>
              </a:tr>
              <a:tr h="257344">
                <a:tc>
                  <a:txBody>
                    <a:bodyPr/>
                    <a:lstStyle/>
                    <a:p>
                      <a:pPr algn="ctr" rtl="0" fontAlgn="ctr"/>
                      <a:r>
                        <a:rPr lang="es-CO" sz="1100" b="1" i="0" u="none" strike="noStrike">
                          <a:solidFill>
                            <a:srgbClr val="002060"/>
                          </a:solidFill>
                          <a:effectLst/>
                          <a:highlight>
                            <a:srgbClr val="EBF1E9"/>
                          </a:highligh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582</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0</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562</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b"/>
                      <a:endParaRPr lang="es-CO" sz="1100" b="1"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1" i="0" u="none" strike="noStrike">
                          <a:solidFill>
                            <a:srgbClr val="002060"/>
                          </a:solidFill>
                          <a:effectLst/>
                          <a:highlight>
                            <a:srgbClr val="EBF1E9"/>
                          </a:highligh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369</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1.170</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789</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b"/>
                      <a:endParaRPr lang="es-CO" sz="1100" b="1"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1" i="0" u="none" strike="noStrike">
                          <a:solidFill>
                            <a:srgbClr val="002060"/>
                          </a:solidFill>
                          <a:effectLst/>
                          <a:highlight>
                            <a:srgbClr val="EBF1E9"/>
                          </a:highligh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207</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499</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381</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b"/>
                      <a:endParaRPr lang="es-CO" sz="1100" b="1"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1" i="0" u="none" strike="noStrike">
                          <a:solidFill>
                            <a:srgbClr val="002060"/>
                          </a:solidFill>
                          <a:effectLst/>
                          <a:highlight>
                            <a:srgbClr val="EBF1E9"/>
                          </a:highligh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80</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389</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514</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b"/>
                      <a:endParaRPr lang="es-CO" sz="1100" b="1"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1" i="0" u="none" strike="noStrike">
                          <a:solidFill>
                            <a:srgbClr val="002060"/>
                          </a:solidFill>
                          <a:effectLst/>
                          <a:highlight>
                            <a:srgbClr val="EBF1E9"/>
                          </a:highligh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83</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120</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282</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b"/>
                      <a:endParaRPr lang="es-CO" sz="1100" b="1"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1" i="0" u="none" strike="noStrike">
                          <a:solidFill>
                            <a:srgbClr val="002060"/>
                          </a:solidFill>
                          <a:effectLst/>
                          <a:highlight>
                            <a:srgbClr val="EBF1E9"/>
                          </a:highligh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1.374</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2.179</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dirty="0">
                          <a:solidFill>
                            <a:srgbClr val="203864"/>
                          </a:solidFill>
                          <a:effectLst/>
                          <a:highlight>
                            <a:srgbClr val="EBF1E9"/>
                          </a:highlight>
                          <a:latin typeface="Calibri" panose="020F0502020204030204" pitchFamily="34" charset="0"/>
                        </a:rPr>
                        <a:t>2.528</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extLst>
                  <a:ext uri="{0D108BD9-81ED-4DB2-BD59-A6C34878D82A}">
                    <a16:rowId xmlns:a16="http://schemas.microsoft.com/office/drawing/2014/main" val="2751407779"/>
                  </a:ext>
                </a:extLst>
              </a:tr>
            </a:tbl>
          </a:graphicData>
        </a:graphic>
      </p:graphicFrame>
    </p:spTree>
    <p:extLst>
      <p:ext uri="{BB962C8B-B14F-4D97-AF65-F5344CB8AC3E}">
        <p14:creationId xmlns:p14="http://schemas.microsoft.com/office/powerpoint/2010/main" val="4147581309"/>
      </p:ext>
    </p:extLst>
  </p:cSld>
  <p:clrMapOvr>
    <a:masterClrMapping/>
  </p:clrMapOvr>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ángulo 2">
            <a:extLst>
              <a:ext uri="{FF2B5EF4-FFF2-40B4-BE49-F238E27FC236}">
                <a16:creationId xmlns:a16="http://schemas.microsoft.com/office/drawing/2014/main" id="{FF774952-9F92-49A3-B1E0-9FA10B5D443A}"/>
              </a:ext>
            </a:extLst>
          </p:cNvPr>
          <p:cNvSpPr>
            <a:spLocks noChangeArrowheads="1"/>
          </p:cNvSpPr>
          <p:nvPr/>
        </p:nvSpPr>
        <p:spPr bwMode="auto">
          <a:xfrm>
            <a:off x="1835150" y="193675"/>
            <a:ext cx="5422900" cy="5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CO" altLang="es-CO" b="1" dirty="0">
                <a:solidFill>
                  <a:schemeClr val="bg1"/>
                </a:solidFill>
              </a:rPr>
              <a:t>GESTIÓN COMECIAL</a:t>
            </a:r>
            <a:endParaRPr lang="es-CO" altLang="es-CO" dirty="0">
              <a:solidFill>
                <a:schemeClr val="bg1"/>
              </a:solidFill>
            </a:endParaRPr>
          </a:p>
        </p:txBody>
      </p:sp>
      <p:cxnSp>
        <p:nvCxnSpPr>
          <p:cNvPr id="7" name="Conector recto 6">
            <a:extLst>
              <a:ext uri="{FF2B5EF4-FFF2-40B4-BE49-F238E27FC236}">
                <a16:creationId xmlns:a16="http://schemas.microsoft.com/office/drawing/2014/main" id="{2498F2C1-91A4-4D90-8A50-DE39E10E7D9E}"/>
              </a:ext>
            </a:extLst>
          </p:cNvPr>
          <p:cNvCxnSpPr>
            <a:cxnSpLocks/>
          </p:cNvCxnSpPr>
          <p:nvPr/>
        </p:nvCxnSpPr>
        <p:spPr>
          <a:xfrm>
            <a:off x="47135" y="1258637"/>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3" name="Imagen 8">
            <a:extLst>
              <a:ext uri="{FF2B5EF4-FFF2-40B4-BE49-F238E27FC236}">
                <a16:creationId xmlns:a16="http://schemas.microsoft.com/office/drawing/2014/main" id="{B6ED63AC-0460-4924-9DD7-A1D46D9FF40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26152" y="102163"/>
            <a:ext cx="809462" cy="7553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0" name="Grupo 9">
            <a:extLst>
              <a:ext uri="{FF2B5EF4-FFF2-40B4-BE49-F238E27FC236}">
                <a16:creationId xmlns:a16="http://schemas.microsoft.com/office/drawing/2014/main" id="{A7BCE894-A927-42CA-A7CF-801FFE8F31B3}"/>
              </a:ext>
            </a:extLst>
          </p:cNvPr>
          <p:cNvGrpSpPr/>
          <p:nvPr/>
        </p:nvGrpSpPr>
        <p:grpSpPr>
          <a:xfrm>
            <a:off x="10882167" y="-74384"/>
            <a:ext cx="1154632" cy="1231427"/>
            <a:chOff x="10562619" y="1423954"/>
            <a:chExt cx="1280250" cy="1299632"/>
          </a:xfrm>
        </p:grpSpPr>
        <p:pic>
          <p:nvPicPr>
            <p:cNvPr id="14" name="Picture 2">
              <a:extLst>
                <a:ext uri="{FF2B5EF4-FFF2-40B4-BE49-F238E27FC236}">
                  <a16:creationId xmlns:a16="http://schemas.microsoft.com/office/drawing/2014/main" id="{2A0A7978-8B65-4F79-B6C7-E2702864C33A}"/>
                </a:ext>
              </a:extLst>
            </p:cNvPr>
            <p:cNvPicPr>
              <a:picLocks noChangeAspect="1" noChangeArrowheads="1"/>
            </p:cNvPicPr>
            <p:nvPr/>
          </p:nvPicPr>
          <p:blipFill rotWithShape="1">
            <a:blip r:embed="rId4">
              <a:extLst>
                <a:ext uri="{28A0092B-C50C-407E-A947-70E740481C1C}">
                  <a14:useLocalDpi xmlns:a14="http://schemas.microsoft.com/office/drawing/2010/main" val="0"/>
                </a:ext>
              </a:extLst>
            </a:blip>
            <a:srcRect t="38323"/>
            <a:stretch/>
          </p:blipFill>
          <p:spPr bwMode="auto">
            <a:xfrm>
              <a:off x="10627933" y="203488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6" name="Picture 2">
              <a:extLst>
                <a:ext uri="{FF2B5EF4-FFF2-40B4-BE49-F238E27FC236}">
                  <a16:creationId xmlns:a16="http://schemas.microsoft.com/office/drawing/2014/main" id="{13BA8BC4-5FB5-4D4E-B045-034136E2D601}"/>
                </a:ext>
              </a:extLst>
            </p:cNvPr>
            <p:cNvPicPr>
              <a:picLocks noChangeAspect="1" noChangeArrowheads="1"/>
            </p:cNvPicPr>
            <p:nvPr/>
          </p:nvPicPr>
          <p:blipFill rotWithShape="1">
            <a:blip r:embed="rId4">
              <a:extLst>
                <a:ext uri="{28A0092B-C50C-407E-A947-70E740481C1C}">
                  <a14:useLocalDpi xmlns:a14="http://schemas.microsoft.com/office/drawing/2010/main" val="0"/>
                </a:ext>
              </a:extLst>
            </a:blip>
            <a:srcRect r="32599" b="58138"/>
            <a:stretch/>
          </p:blipFill>
          <p:spPr bwMode="auto">
            <a:xfrm>
              <a:off x="10562619" y="142395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1" name="CuadroTexto 10">
            <a:extLst>
              <a:ext uri="{FF2B5EF4-FFF2-40B4-BE49-F238E27FC236}">
                <a16:creationId xmlns:a16="http://schemas.microsoft.com/office/drawing/2014/main" id="{2678FDFD-A0B5-421C-973F-110331C2C3BD}"/>
              </a:ext>
            </a:extLst>
          </p:cNvPr>
          <p:cNvSpPr txBox="1"/>
          <p:nvPr/>
        </p:nvSpPr>
        <p:spPr>
          <a:xfrm>
            <a:off x="1026925" y="173231"/>
            <a:ext cx="10462010" cy="861774"/>
          </a:xfrm>
          <a:prstGeom prst="rect">
            <a:avLst/>
          </a:prstGeom>
          <a:noFill/>
        </p:spPr>
        <p:txBody>
          <a:bodyPr wrap="square">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vinculación de asociaciones de aprovechamiento en el catastro de suscriptores a abril de 2024</a:t>
            </a:r>
          </a:p>
        </p:txBody>
      </p:sp>
      <p:sp>
        <p:nvSpPr>
          <p:cNvPr id="12" name="CuadroTexto 4">
            <a:extLst>
              <a:ext uri="{FF2B5EF4-FFF2-40B4-BE49-F238E27FC236}">
                <a16:creationId xmlns:a16="http://schemas.microsoft.com/office/drawing/2014/main" id="{8A7B6B31-3119-49EC-80BD-FC20BD9D5325}"/>
              </a:ext>
            </a:extLst>
          </p:cNvPr>
          <p:cNvSpPr txBox="1">
            <a:spLocks noChangeArrowheads="1"/>
          </p:cNvSpPr>
          <p:nvPr/>
        </p:nvSpPr>
        <p:spPr bwMode="auto">
          <a:xfrm>
            <a:off x="0" y="6531768"/>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fontAlgn="auto" hangingPunct="1">
              <a:spcBef>
                <a:spcPts val="0"/>
              </a:spcBef>
              <a:spcAft>
                <a:spcPts val="0"/>
              </a:spcAft>
              <a:defRPr/>
            </a:pPr>
            <a:r>
              <a:rPr lang="es-CO" altLang="es-CO" sz="1100" b="1" dirty="0">
                <a:solidFill>
                  <a:schemeClr val="accent1">
                    <a:lumMod val="50000"/>
                  </a:schemeClr>
                </a:solidFill>
              </a:rPr>
              <a:t>Fuente de datos – Concesionario SIGAB</a:t>
            </a:r>
          </a:p>
        </p:txBody>
      </p:sp>
      <p:sp>
        <p:nvSpPr>
          <p:cNvPr id="3" name="CuadroTexto 2">
            <a:extLst>
              <a:ext uri="{FF2B5EF4-FFF2-40B4-BE49-F238E27FC236}">
                <a16:creationId xmlns:a16="http://schemas.microsoft.com/office/drawing/2014/main" id="{881BDC87-0582-EB85-8F67-869630BE6B14}"/>
              </a:ext>
            </a:extLst>
          </p:cNvPr>
          <p:cNvSpPr txBox="1"/>
          <p:nvPr/>
        </p:nvSpPr>
        <p:spPr>
          <a:xfrm>
            <a:off x="2043872" y="4223778"/>
            <a:ext cx="7009329" cy="461665"/>
          </a:xfrm>
          <a:prstGeom prst="rect">
            <a:avLst/>
          </a:prstGeom>
          <a:noFill/>
        </p:spPr>
        <p:txBody>
          <a:bodyPr wrap="square" rtlCol="0">
            <a:spAutoFit/>
          </a:bodyPr>
          <a:lstStyle/>
          <a:p>
            <a:pPr marL="228600" indent="-228600">
              <a:buAutoNum type="arabicPeriod"/>
            </a:pPr>
            <a:r>
              <a:rPr lang="es-ES" sz="1200" dirty="0">
                <a:solidFill>
                  <a:schemeClr val="accent1">
                    <a:lumMod val="50000"/>
                  </a:schemeClr>
                </a:solidFill>
              </a:rPr>
              <a:t>Fuente de información suscriptores – Asociaciones de aprovechamiento. Archivos planos de catastro con corte a 30 de abril de 2024.</a:t>
            </a:r>
          </a:p>
        </p:txBody>
      </p:sp>
      <p:graphicFrame>
        <p:nvGraphicFramePr>
          <p:cNvPr id="4" name="Tabla 3">
            <a:extLst>
              <a:ext uri="{FF2B5EF4-FFF2-40B4-BE49-F238E27FC236}">
                <a16:creationId xmlns:a16="http://schemas.microsoft.com/office/drawing/2014/main" id="{525038CC-E7EB-DE45-BC2D-F32CC6069E74}"/>
              </a:ext>
            </a:extLst>
          </p:cNvPr>
          <p:cNvGraphicFramePr>
            <a:graphicFrameLocks noGrp="1"/>
          </p:cNvGraphicFramePr>
          <p:nvPr/>
        </p:nvGraphicFramePr>
        <p:xfrm>
          <a:off x="2043871" y="2194561"/>
          <a:ext cx="7128264" cy="1201421"/>
        </p:xfrm>
        <a:graphic>
          <a:graphicData uri="http://schemas.openxmlformats.org/drawingml/2006/table">
            <a:tbl>
              <a:tblPr/>
              <a:tblGrid>
                <a:gridCol w="1815832">
                  <a:extLst>
                    <a:ext uri="{9D8B030D-6E8A-4147-A177-3AD203B41FA5}">
                      <a16:colId xmlns:a16="http://schemas.microsoft.com/office/drawing/2014/main" val="167799717"/>
                    </a:ext>
                  </a:extLst>
                </a:gridCol>
                <a:gridCol w="2070948">
                  <a:extLst>
                    <a:ext uri="{9D8B030D-6E8A-4147-A177-3AD203B41FA5}">
                      <a16:colId xmlns:a16="http://schemas.microsoft.com/office/drawing/2014/main" val="4173859939"/>
                    </a:ext>
                  </a:extLst>
                </a:gridCol>
                <a:gridCol w="1740797">
                  <a:extLst>
                    <a:ext uri="{9D8B030D-6E8A-4147-A177-3AD203B41FA5}">
                      <a16:colId xmlns:a16="http://schemas.microsoft.com/office/drawing/2014/main" val="1035851620"/>
                    </a:ext>
                  </a:extLst>
                </a:gridCol>
                <a:gridCol w="1500687">
                  <a:extLst>
                    <a:ext uri="{9D8B030D-6E8A-4147-A177-3AD203B41FA5}">
                      <a16:colId xmlns:a16="http://schemas.microsoft.com/office/drawing/2014/main" val="280508728"/>
                    </a:ext>
                  </a:extLst>
                </a:gridCol>
              </a:tblGrid>
              <a:tr h="758951">
                <a:tc>
                  <a:txBody>
                    <a:bodyPr/>
                    <a:lstStyle/>
                    <a:p>
                      <a:pPr algn="ctr" rtl="0" fontAlgn="ctr"/>
                      <a:r>
                        <a:rPr lang="es-CO" sz="1100" b="1" i="0" u="none" strike="noStrike">
                          <a:solidFill>
                            <a:srgbClr val="002060"/>
                          </a:solidFill>
                          <a:effectLst/>
                          <a:latin typeface="Calibri" panose="020F0502020204030204" pitchFamily="34" charset="0"/>
                        </a:rPr>
                        <a:t>ASE</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EFDA"/>
                    </a:solidFill>
                  </a:tcPr>
                </a:tc>
                <a:tc>
                  <a:txBody>
                    <a:bodyPr/>
                    <a:lstStyle/>
                    <a:p>
                      <a:pPr algn="ctr" rtl="0" fontAlgn="ctr"/>
                      <a:r>
                        <a:rPr lang="es-MX" sz="1100" b="1" i="0" u="none" strike="noStrike">
                          <a:solidFill>
                            <a:srgbClr val="002060"/>
                          </a:solidFill>
                          <a:effectLst/>
                          <a:latin typeface="Calibri" panose="020F0502020204030204" pitchFamily="34" charset="0"/>
                        </a:rPr>
                        <a:t>TOTAL DE CUENTAS CONTRATO ACTIVAS DEL ASE</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EFDA"/>
                    </a:solidFill>
                  </a:tcPr>
                </a:tc>
                <a:tc>
                  <a:txBody>
                    <a:bodyPr/>
                    <a:lstStyle/>
                    <a:p>
                      <a:pPr algn="ctr" rtl="0" fontAlgn="ctr"/>
                      <a:r>
                        <a:rPr lang="es-MX" sz="1100" b="1" i="0" u="none" strike="noStrike">
                          <a:solidFill>
                            <a:srgbClr val="002060"/>
                          </a:solidFill>
                          <a:effectLst/>
                          <a:latin typeface="Calibri" panose="020F0502020204030204" pitchFamily="34" charset="0"/>
                        </a:rPr>
                        <a:t> TOTAL DE CUENTAS CONTRATO VINCULADAS A LA ACTIVIDAD DE APROVECHAMIENTO</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EFDA"/>
                    </a:solidFill>
                  </a:tcPr>
                </a:tc>
                <a:tc>
                  <a:txBody>
                    <a:bodyPr/>
                    <a:lstStyle/>
                    <a:p>
                      <a:pPr algn="ctr" rtl="0" fontAlgn="ctr"/>
                      <a:r>
                        <a:rPr lang="es-MX" sz="1100" b="1" i="0" u="none" strike="noStrike" dirty="0">
                          <a:solidFill>
                            <a:srgbClr val="002060"/>
                          </a:solidFill>
                          <a:effectLst/>
                          <a:latin typeface="Calibri" panose="020F0502020204030204" pitchFamily="34" charset="0"/>
                        </a:rPr>
                        <a:t>% CUENTAS VINCULADAS A LA ACTIVIDAD DE APROVECHAMIENTO</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EFDA"/>
                    </a:solidFill>
                  </a:tcPr>
                </a:tc>
                <a:extLst>
                  <a:ext uri="{0D108BD9-81ED-4DB2-BD59-A6C34878D82A}">
                    <a16:rowId xmlns:a16="http://schemas.microsoft.com/office/drawing/2014/main" val="1873429459"/>
                  </a:ext>
                </a:extLst>
              </a:tr>
              <a:tr h="442470">
                <a:tc>
                  <a:txBody>
                    <a:bodyPr/>
                    <a:lstStyle/>
                    <a:p>
                      <a:pPr algn="ctr" rtl="0" fontAlgn="ctr"/>
                      <a:r>
                        <a:rPr lang="es-CO" sz="1100" b="0" i="0" u="none" strike="noStrike">
                          <a:solidFill>
                            <a:srgbClr val="002060"/>
                          </a:solidFill>
                          <a:effectLst/>
                          <a:latin typeface="Calibri" panose="020F0502020204030204" pitchFamily="34" charset="0"/>
                        </a:rPr>
                        <a:t>3</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dirty="0">
                          <a:solidFill>
                            <a:srgbClr val="002060"/>
                          </a:solidFill>
                          <a:effectLst/>
                          <a:latin typeface="Calibri" panose="020F0502020204030204" pitchFamily="34" charset="0"/>
                        </a:rPr>
                        <a:t>464.094</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dirty="0">
                          <a:solidFill>
                            <a:srgbClr val="002060"/>
                          </a:solidFill>
                          <a:effectLst/>
                          <a:latin typeface="Calibri" panose="020F0502020204030204" pitchFamily="34" charset="0"/>
                        </a:rPr>
                        <a:t>100.269</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400" b="1" i="0" u="none" strike="noStrike" dirty="0">
                          <a:solidFill>
                            <a:srgbClr val="002060"/>
                          </a:solidFill>
                          <a:effectLst/>
                          <a:latin typeface="Calibri" panose="020F0502020204030204" pitchFamily="34" charset="0"/>
                        </a:rPr>
                        <a:t>21,61%</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extLst>
                  <a:ext uri="{0D108BD9-81ED-4DB2-BD59-A6C34878D82A}">
                    <a16:rowId xmlns:a16="http://schemas.microsoft.com/office/drawing/2014/main" val="1251205102"/>
                  </a:ext>
                </a:extLst>
              </a:tr>
            </a:tbl>
          </a:graphicData>
        </a:graphic>
      </p:graphicFrame>
    </p:spTree>
    <p:extLst>
      <p:ext uri="{BB962C8B-B14F-4D97-AF65-F5344CB8AC3E}">
        <p14:creationId xmlns:p14="http://schemas.microsoft.com/office/powerpoint/2010/main" val="3737552795"/>
      </p:ext>
    </p:extLst>
  </p:cSld>
  <p:clrMapOvr>
    <a:masterClrMapping/>
  </p:clrMapOvr>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14" name="Rectángulo 2">
            <a:extLst>
              <a:ext uri="{FF2B5EF4-FFF2-40B4-BE49-F238E27FC236}">
                <a16:creationId xmlns:a16="http://schemas.microsoft.com/office/drawing/2014/main" id="{6420F684-5B6F-46FB-8F33-3677DFD10446}"/>
              </a:ext>
            </a:extLst>
          </p:cNvPr>
          <p:cNvSpPr>
            <a:spLocks noChangeArrowheads="1"/>
          </p:cNvSpPr>
          <p:nvPr/>
        </p:nvSpPr>
        <p:spPr bwMode="auto">
          <a:xfrm>
            <a:off x="1835150" y="193675"/>
            <a:ext cx="5422900" cy="5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CO" altLang="es-CO" b="1" dirty="0">
                <a:solidFill>
                  <a:schemeClr val="bg1"/>
                </a:solidFill>
              </a:rPr>
              <a:t>GESTIÓN COMECIAL</a:t>
            </a:r>
            <a:endParaRPr lang="es-CO" altLang="es-CO" dirty="0">
              <a:solidFill>
                <a:schemeClr val="bg1"/>
              </a:solidFill>
            </a:endParaRPr>
          </a:p>
        </p:txBody>
      </p:sp>
      <p:cxnSp>
        <p:nvCxnSpPr>
          <p:cNvPr id="7" name="Conector recto 6">
            <a:extLst>
              <a:ext uri="{FF2B5EF4-FFF2-40B4-BE49-F238E27FC236}">
                <a16:creationId xmlns:a16="http://schemas.microsoft.com/office/drawing/2014/main" id="{1D7FD74D-CBD8-4416-A172-CF63C1A90C4C}"/>
              </a:ext>
            </a:extLst>
          </p:cNvPr>
          <p:cNvCxnSpPr>
            <a:cxnSpLocks/>
          </p:cNvCxnSpPr>
          <p:nvPr/>
        </p:nvCxnSpPr>
        <p:spPr>
          <a:xfrm>
            <a:off x="0" y="1101725"/>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3316" name="Imagen 10">
            <a:extLst>
              <a:ext uri="{FF2B5EF4-FFF2-40B4-BE49-F238E27FC236}">
                <a16:creationId xmlns:a16="http://schemas.microsoft.com/office/drawing/2014/main" id="{D83ABB89-25C9-43DF-80AD-6D17A4D25A1B}"/>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9515767" y="299207"/>
            <a:ext cx="2147888" cy="4842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357" name="Imagen 8">
            <a:extLst>
              <a:ext uri="{FF2B5EF4-FFF2-40B4-BE49-F238E27FC236}">
                <a16:creationId xmlns:a16="http://schemas.microsoft.com/office/drawing/2014/main" id="{676440E4-B57B-4C84-8A12-E9335F22DEDD}"/>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433388" y="87312"/>
            <a:ext cx="973137" cy="908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 name="CuadroTexto 9">
            <a:extLst>
              <a:ext uri="{FF2B5EF4-FFF2-40B4-BE49-F238E27FC236}">
                <a16:creationId xmlns:a16="http://schemas.microsoft.com/office/drawing/2014/main" id="{F4553E2E-EA0E-47FE-A582-16D4EA7E28D0}"/>
              </a:ext>
            </a:extLst>
          </p:cNvPr>
          <p:cNvSpPr txBox="1"/>
          <p:nvPr/>
        </p:nvSpPr>
        <p:spPr>
          <a:xfrm>
            <a:off x="1558925" y="152400"/>
            <a:ext cx="9882188" cy="893763"/>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catastro de suscriptores a abril de 2024</a:t>
            </a:r>
          </a:p>
        </p:txBody>
      </p:sp>
      <p:sp>
        <p:nvSpPr>
          <p:cNvPr id="11" name="CuadroTexto 4">
            <a:extLst>
              <a:ext uri="{FF2B5EF4-FFF2-40B4-BE49-F238E27FC236}">
                <a16:creationId xmlns:a16="http://schemas.microsoft.com/office/drawing/2014/main" id="{E6EF5074-12AD-4BA6-9F6D-15D35377C384}"/>
              </a:ext>
            </a:extLst>
          </p:cNvPr>
          <p:cNvSpPr txBox="1">
            <a:spLocks noChangeArrowheads="1"/>
          </p:cNvSpPr>
          <p:nvPr/>
        </p:nvSpPr>
        <p:spPr bwMode="auto">
          <a:xfrm>
            <a:off x="0" y="6531768"/>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fontAlgn="auto" hangingPunct="1">
              <a:spcBef>
                <a:spcPts val="0"/>
              </a:spcBef>
              <a:spcAft>
                <a:spcPts val="0"/>
              </a:spcAft>
              <a:defRPr/>
            </a:pPr>
            <a:r>
              <a:rPr lang="es-CO" altLang="es-CO" sz="1100" b="1" dirty="0">
                <a:solidFill>
                  <a:schemeClr val="accent1">
                    <a:lumMod val="50000"/>
                  </a:schemeClr>
                </a:solidFill>
              </a:rPr>
              <a:t>Fuente de datos – Concesionario SIGAB</a:t>
            </a:r>
          </a:p>
        </p:txBody>
      </p:sp>
      <p:sp>
        <p:nvSpPr>
          <p:cNvPr id="2" name="CuadroTexto 1">
            <a:extLst>
              <a:ext uri="{FF2B5EF4-FFF2-40B4-BE49-F238E27FC236}">
                <a16:creationId xmlns:a16="http://schemas.microsoft.com/office/drawing/2014/main" id="{8FD1A575-C4FA-C22A-5F4B-E15501CB164D}"/>
              </a:ext>
            </a:extLst>
          </p:cNvPr>
          <p:cNvSpPr txBox="1"/>
          <p:nvPr/>
        </p:nvSpPr>
        <p:spPr>
          <a:xfrm>
            <a:off x="1742019" y="3981630"/>
            <a:ext cx="7868705" cy="830997"/>
          </a:xfrm>
          <a:prstGeom prst="rect">
            <a:avLst/>
          </a:prstGeom>
          <a:noFill/>
        </p:spPr>
        <p:txBody>
          <a:bodyPr wrap="square" rtlCol="0">
            <a:spAutoFit/>
          </a:bodyPr>
          <a:lstStyle/>
          <a:p>
            <a:pPr marL="228600" marR="0" lvl="0" indent="-228600" algn="l" defTabSz="914400" rtl="0" eaLnBrk="1" fontAlgn="auto" latinLnBrk="0" hangingPunct="1">
              <a:lnSpc>
                <a:spcPct val="100000"/>
              </a:lnSpc>
              <a:spcBef>
                <a:spcPts val="0"/>
              </a:spcBef>
              <a:spcAft>
                <a:spcPts val="0"/>
              </a:spcAft>
              <a:buClrTx/>
              <a:buSzTx/>
              <a:buFontTx/>
              <a:buAutoNum type="arabicPeriod"/>
              <a:tabLst/>
              <a:defRPr/>
            </a:pPr>
            <a:r>
              <a:rPr kumimoji="0" lang="es-ES"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Fuente de información suscriptores , unidades residenciales y no residenciales y predios con descuento puerta a puerta.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ES"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Archivos planos de catastro con corte al </a:t>
            </a:r>
            <a:r>
              <a:rPr lang="pt-BR" sz="1200" dirty="0">
                <a:solidFill>
                  <a:srgbClr val="4472C4">
                    <a:lumMod val="50000"/>
                  </a:srgbClr>
                </a:solidFill>
                <a:latin typeface="Calibri" panose="020F0502020204030204"/>
              </a:rPr>
              <a:t>30</a:t>
            </a:r>
            <a:r>
              <a:rPr kumimoji="0" lang="pt-BR"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 </a:t>
            </a:r>
            <a:r>
              <a:rPr lang="pt-BR" sz="1200" dirty="0">
                <a:solidFill>
                  <a:srgbClr val="4472C4">
                    <a:lumMod val="50000"/>
                  </a:srgbClr>
                </a:solidFill>
                <a:latin typeface="Calibri" panose="020F0502020204030204"/>
              </a:rPr>
              <a:t>de abril </a:t>
            </a:r>
            <a:r>
              <a:rPr kumimoji="0" lang="pt-BR"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de 2024</a:t>
            </a:r>
            <a:r>
              <a:rPr kumimoji="0" lang="es-ES"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ES"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2. Fuente Información predios desocupados. Reportes del SIGAB con corte al </a:t>
            </a:r>
            <a:r>
              <a:rPr lang="pt-BR" sz="1200" dirty="0">
                <a:solidFill>
                  <a:srgbClr val="4472C4">
                    <a:lumMod val="50000"/>
                  </a:srgbClr>
                </a:solidFill>
                <a:latin typeface="Calibri" panose="020F0502020204030204"/>
              </a:rPr>
              <a:t>30</a:t>
            </a:r>
            <a:r>
              <a:rPr kumimoji="0" lang="pt-BR"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 </a:t>
            </a:r>
            <a:r>
              <a:rPr lang="pt-BR" sz="1200" dirty="0">
                <a:solidFill>
                  <a:srgbClr val="4472C4">
                    <a:lumMod val="50000"/>
                  </a:srgbClr>
                </a:solidFill>
                <a:latin typeface="Calibri" panose="020F0502020204030204"/>
              </a:rPr>
              <a:t>de abril </a:t>
            </a:r>
            <a:r>
              <a:rPr kumimoji="0" lang="pt-BR"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de 2024</a:t>
            </a:r>
            <a:r>
              <a:rPr kumimoji="0" lang="es-ES"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O"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p:txBody>
      </p:sp>
      <p:graphicFrame>
        <p:nvGraphicFramePr>
          <p:cNvPr id="4" name="Tabla 3">
            <a:extLst>
              <a:ext uri="{FF2B5EF4-FFF2-40B4-BE49-F238E27FC236}">
                <a16:creationId xmlns:a16="http://schemas.microsoft.com/office/drawing/2014/main" id="{72E1E482-3A3E-FB10-D190-437C6A6D4841}"/>
              </a:ext>
            </a:extLst>
          </p:cNvPr>
          <p:cNvGraphicFramePr>
            <a:graphicFrameLocks noGrp="1"/>
          </p:cNvGraphicFramePr>
          <p:nvPr/>
        </p:nvGraphicFramePr>
        <p:xfrm>
          <a:off x="1835150" y="2428331"/>
          <a:ext cx="7775575" cy="1304639"/>
        </p:xfrm>
        <a:graphic>
          <a:graphicData uri="http://schemas.openxmlformats.org/drawingml/2006/table">
            <a:tbl>
              <a:tblPr/>
              <a:tblGrid>
                <a:gridCol w="757054">
                  <a:extLst>
                    <a:ext uri="{9D8B030D-6E8A-4147-A177-3AD203B41FA5}">
                      <a16:colId xmlns:a16="http://schemas.microsoft.com/office/drawing/2014/main" val="2072326758"/>
                    </a:ext>
                  </a:extLst>
                </a:gridCol>
                <a:gridCol w="1299609">
                  <a:extLst>
                    <a:ext uri="{9D8B030D-6E8A-4147-A177-3AD203B41FA5}">
                      <a16:colId xmlns:a16="http://schemas.microsoft.com/office/drawing/2014/main" val="2119557655"/>
                    </a:ext>
                  </a:extLst>
                </a:gridCol>
                <a:gridCol w="996788">
                  <a:extLst>
                    <a:ext uri="{9D8B030D-6E8A-4147-A177-3AD203B41FA5}">
                      <a16:colId xmlns:a16="http://schemas.microsoft.com/office/drawing/2014/main" val="2530774265"/>
                    </a:ext>
                  </a:extLst>
                </a:gridCol>
                <a:gridCol w="757054">
                  <a:extLst>
                    <a:ext uri="{9D8B030D-6E8A-4147-A177-3AD203B41FA5}">
                      <a16:colId xmlns:a16="http://schemas.microsoft.com/office/drawing/2014/main" val="1551448475"/>
                    </a:ext>
                  </a:extLst>
                </a:gridCol>
                <a:gridCol w="1466792">
                  <a:extLst>
                    <a:ext uri="{9D8B030D-6E8A-4147-A177-3AD203B41FA5}">
                      <a16:colId xmlns:a16="http://schemas.microsoft.com/office/drawing/2014/main" val="524082059"/>
                    </a:ext>
                  </a:extLst>
                </a:gridCol>
                <a:gridCol w="2498278">
                  <a:extLst>
                    <a:ext uri="{9D8B030D-6E8A-4147-A177-3AD203B41FA5}">
                      <a16:colId xmlns:a16="http://schemas.microsoft.com/office/drawing/2014/main" val="2348920940"/>
                    </a:ext>
                  </a:extLst>
                </a:gridCol>
              </a:tblGrid>
              <a:tr h="519323">
                <a:tc>
                  <a:txBody>
                    <a:bodyPr/>
                    <a:lstStyle/>
                    <a:p>
                      <a:pPr algn="ctr" rtl="0" fontAlgn="ctr"/>
                      <a:r>
                        <a:rPr lang="es-CO" sz="1100" b="1" i="0" u="none" strike="noStrike" dirty="0">
                          <a:solidFill>
                            <a:srgbClr val="203764"/>
                          </a:solidFill>
                          <a:effectLst/>
                          <a:latin typeface="Calibri" panose="020F0502020204030204" pitchFamily="34" charset="0"/>
                        </a:rPr>
                        <a:t>LOCALIDAD</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1100" b="1" i="0" u="none" strike="noStrike" dirty="0">
                          <a:solidFill>
                            <a:srgbClr val="203764"/>
                          </a:solidFill>
                          <a:effectLst/>
                          <a:latin typeface="Calibri" panose="020F0502020204030204" pitchFamily="34" charset="0"/>
                        </a:rPr>
                        <a:t>NOM LOCALIDAD</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1100" b="1" i="0" u="none" strike="noStrike">
                          <a:solidFill>
                            <a:srgbClr val="203764"/>
                          </a:solidFill>
                          <a:effectLst/>
                          <a:latin typeface="Calibri" panose="020F0502020204030204" pitchFamily="34" charset="0"/>
                        </a:rPr>
                        <a:t># SUSCRIPTORES</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1100" b="1" i="0" u="none" strike="noStrike" dirty="0">
                          <a:solidFill>
                            <a:srgbClr val="203764"/>
                          </a:solidFill>
                          <a:effectLst/>
                          <a:latin typeface="Calibri" panose="020F0502020204030204" pitchFamily="34" charset="0"/>
                        </a:rPr>
                        <a:t># USUARIOS</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1100" b="1" i="0" u="none" strike="noStrike" dirty="0">
                          <a:solidFill>
                            <a:srgbClr val="203764"/>
                          </a:solidFill>
                          <a:effectLst/>
                          <a:latin typeface="Calibri" panose="020F0502020204030204" pitchFamily="34" charset="0"/>
                        </a:rPr>
                        <a:t># INMUEBLES DESOCUPADOS</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chemeClr val="accent6">
                        <a:lumMod val="20000"/>
                        <a:lumOff val="80000"/>
                      </a:schemeClr>
                    </a:solidFill>
                  </a:tcPr>
                </a:tc>
                <a:tc>
                  <a:txBody>
                    <a:bodyPr/>
                    <a:lstStyle/>
                    <a:p>
                      <a:pPr algn="ctr" rtl="0" fontAlgn="ctr"/>
                      <a:r>
                        <a:rPr lang="es-MX" sz="1100" b="1" i="0" u="none" strike="noStrike" dirty="0">
                          <a:solidFill>
                            <a:srgbClr val="203764"/>
                          </a:solidFill>
                          <a:effectLst/>
                          <a:latin typeface="Calibri" panose="020F0502020204030204" pitchFamily="34" charset="0"/>
                        </a:rPr>
                        <a:t>CUENTAS CON DESCUENTO POR LA NO RECOLECCION PUERTA A PUERTA</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1997959362"/>
                  </a:ext>
                </a:extLst>
              </a:tr>
              <a:tr h="265994">
                <a:tc>
                  <a:txBody>
                    <a:bodyPr/>
                    <a:lstStyle/>
                    <a:p>
                      <a:pPr algn="ctr" rtl="0" fontAlgn="ctr"/>
                      <a:r>
                        <a:rPr lang="es-CO" sz="1100" b="0" i="0" u="none" strike="noStrike">
                          <a:solidFill>
                            <a:srgbClr val="203764"/>
                          </a:solidFill>
                          <a:effectLst/>
                          <a:latin typeface="Calibri" panose="020F0502020204030204" pitchFamily="34" charset="0"/>
                        </a:rPr>
                        <a:t>12</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dirty="0">
                          <a:solidFill>
                            <a:srgbClr val="203764"/>
                          </a:solidFill>
                          <a:effectLst/>
                          <a:latin typeface="Calibri" panose="020F0502020204030204" pitchFamily="34" charset="0"/>
                        </a:rPr>
                        <a:t>BARRIOS UNIDOS</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55.296</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79.167</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151</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134</a:t>
                      </a:r>
                    </a:p>
                  </a:txBody>
                  <a:tcPr marL="0" marR="0" marT="0" marB="0" anchor="ctr">
                    <a:lnL w="12700" cap="flat" cmpd="sng" algn="ctr">
                      <a:solidFill>
                        <a:srgbClr val="A9D08E"/>
                      </a:solidFill>
                      <a:prstDash val="solid"/>
                      <a:round/>
                      <a:headEnd type="none" w="med" len="med"/>
                      <a:tailEnd type="none" w="med" len="med"/>
                    </a:lnL>
                    <a:lnR w="6350" cap="flat" cmpd="sng" algn="ctr">
                      <a:solidFill>
                        <a:srgbClr val="548235"/>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extLst>
                  <a:ext uri="{0D108BD9-81ED-4DB2-BD59-A6C34878D82A}">
                    <a16:rowId xmlns:a16="http://schemas.microsoft.com/office/drawing/2014/main" val="1645478814"/>
                  </a:ext>
                </a:extLst>
              </a:tr>
              <a:tr h="265994">
                <a:tc>
                  <a:txBody>
                    <a:bodyPr/>
                    <a:lstStyle/>
                    <a:p>
                      <a:pPr algn="ctr" rtl="0" fontAlgn="ctr"/>
                      <a:r>
                        <a:rPr lang="es-CO" sz="1100" b="0" i="0" u="none" strike="noStrike">
                          <a:solidFill>
                            <a:srgbClr val="203764"/>
                          </a:solidFill>
                          <a:effectLst/>
                          <a:latin typeface="Calibri" panose="020F0502020204030204" pitchFamily="34" charset="0"/>
                        </a:rPr>
                        <a:t>10</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ENGATIVÁ</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231.538</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318.658</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1.343</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225</a:t>
                      </a:r>
                    </a:p>
                  </a:txBody>
                  <a:tcPr marL="0" marR="0" marT="0" marB="0" anchor="ctr">
                    <a:lnL w="12700" cap="flat" cmpd="sng" algn="ctr">
                      <a:solidFill>
                        <a:srgbClr val="A9D08E"/>
                      </a:solidFill>
                      <a:prstDash val="solid"/>
                      <a:round/>
                      <a:headEnd type="none" w="med" len="med"/>
                      <a:tailEnd type="none" w="med" len="med"/>
                    </a:lnL>
                    <a:lnR w="6350" cap="flat" cmpd="sng" algn="ctr">
                      <a:solidFill>
                        <a:srgbClr val="548235"/>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extLst>
                  <a:ext uri="{0D108BD9-81ED-4DB2-BD59-A6C34878D82A}">
                    <a16:rowId xmlns:a16="http://schemas.microsoft.com/office/drawing/2014/main" val="714464048"/>
                  </a:ext>
                </a:extLst>
              </a:tr>
              <a:tr h="253328">
                <a:tc gridSpan="2">
                  <a:txBody>
                    <a:bodyPr/>
                    <a:lstStyle/>
                    <a:p>
                      <a:pPr algn="ctr" rtl="0" fontAlgn="ctr"/>
                      <a:r>
                        <a:rPr lang="es-CO" sz="1100" b="1" i="0" u="none" strike="noStrike" dirty="0">
                          <a:solidFill>
                            <a:srgbClr val="203764"/>
                          </a:solidFill>
                          <a:effectLst/>
                          <a:latin typeface="Calibri" panose="020F0502020204030204" pitchFamily="34" charset="0"/>
                        </a:rPr>
                        <a:t>Total ASE 4</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hMerge="1">
                  <a:txBody>
                    <a:bodyPr/>
                    <a:lstStyle/>
                    <a:p>
                      <a:endParaRPr lang="es-CO"/>
                    </a:p>
                  </a:txBody>
                  <a:tcPr/>
                </a:tc>
                <a:tc>
                  <a:txBody>
                    <a:bodyPr/>
                    <a:lstStyle/>
                    <a:p>
                      <a:pPr algn="ctr" rtl="0" fontAlgn="ctr"/>
                      <a:r>
                        <a:rPr lang="es-CO" sz="1100" b="0" i="0" u="none" strike="noStrike">
                          <a:solidFill>
                            <a:srgbClr val="203764"/>
                          </a:solidFill>
                          <a:effectLst/>
                          <a:latin typeface="Calibri" panose="020F0502020204030204" pitchFamily="34" charset="0"/>
                        </a:rPr>
                        <a:t>286.834</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397.825</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1.494</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dirty="0">
                          <a:solidFill>
                            <a:srgbClr val="203764"/>
                          </a:solidFill>
                          <a:effectLst/>
                          <a:latin typeface="Calibri" panose="020F0502020204030204" pitchFamily="34" charset="0"/>
                        </a:rPr>
                        <a:t>359</a:t>
                      </a:r>
                    </a:p>
                  </a:txBody>
                  <a:tcPr marL="0" marR="0" marT="0" marB="0" anchor="ctr">
                    <a:lnL w="12700" cap="flat" cmpd="sng" algn="ctr">
                      <a:solidFill>
                        <a:srgbClr val="A9D08E"/>
                      </a:solidFill>
                      <a:prstDash val="solid"/>
                      <a:round/>
                      <a:headEnd type="none" w="med" len="med"/>
                      <a:tailEnd type="none" w="med" len="med"/>
                    </a:lnL>
                    <a:lnR w="6350" cap="flat" cmpd="sng" algn="ctr">
                      <a:solidFill>
                        <a:srgbClr val="548235"/>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extLst>
                  <a:ext uri="{0D108BD9-81ED-4DB2-BD59-A6C34878D82A}">
                    <a16:rowId xmlns:a16="http://schemas.microsoft.com/office/drawing/2014/main" val="3736659423"/>
                  </a:ext>
                </a:extLst>
              </a:tr>
            </a:tbl>
          </a:graphicData>
        </a:graphic>
      </p:graphicFrame>
    </p:spTree>
  </p:cSld>
  <p:clrMapOvr>
    <a:masterClrMapping/>
  </p:clrMapOvr>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7" name="Conector recto 6">
            <a:extLst>
              <a:ext uri="{FF2B5EF4-FFF2-40B4-BE49-F238E27FC236}">
                <a16:creationId xmlns:a16="http://schemas.microsoft.com/office/drawing/2014/main" id="{2498F2C1-91A4-4D90-8A50-DE39E10E7D9E}"/>
              </a:ext>
            </a:extLst>
          </p:cNvPr>
          <p:cNvCxnSpPr>
            <a:cxnSpLocks/>
          </p:cNvCxnSpPr>
          <p:nvPr/>
        </p:nvCxnSpPr>
        <p:spPr>
          <a:xfrm>
            <a:off x="66748" y="1179729"/>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9" name="Imagen 8">
            <a:extLst>
              <a:ext uri="{FF2B5EF4-FFF2-40B4-BE49-F238E27FC236}">
                <a16:creationId xmlns:a16="http://schemas.microsoft.com/office/drawing/2014/main" id="{C9C6D8E7-E3C5-4061-A734-12108E900999}"/>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291342" y="138502"/>
            <a:ext cx="878850" cy="818049"/>
          </a:xfrm>
          <a:prstGeom prst="rect">
            <a:avLst/>
          </a:prstGeom>
        </p:spPr>
      </p:pic>
      <p:pic>
        <p:nvPicPr>
          <p:cNvPr id="11" name="Imagen 10">
            <a:extLst>
              <a:ext uri="{FF2B5EF4-FFF2-40B4-BE49-F238E27FC236}">
                <a16:creationId xmlns:a16="http://schemas.microsoft.com/office/drawing/2014/main" id="{34BB3334-2FB4-48B6-8BBB-B081BF793B33}"/>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10379208" y="412867"/>
            <a:ext cx="1570957" cy="354263"/>
          </a:xfrm>
          <a:prstGeom prst="rect">
            <a:avLst/>
          </a:prstGeom>
        </p:spPr>
      </p:pic>
      <p:sp>
        <p:nvSpPr>
          <p:cNvPr id="8" name="CuadroTexto 7">
            <a:extLst>
              <a:ext uri="{FF2B5EF4-FFF2-40B4-BE49-F238E27FC236}">
                <a16:creationId xmlns:a16="http://schemas.microsoft.com/office/drawing/2014/main" id="{840263A6-BB1F-42F4-8F40-53B9899B36D7}"/>
              </a:ext>
            </a:extLst>
          </p:cNvPr>
          <p:cNvSpPr txBox="1"/>
          <p:nvPr/>
        </p:nvSpPr>
        <p:spPr>
          <a:xfrm>
            <a:off x="1408096" y="163651"/>
            <a:ext cx="9882188" cy="893763"/>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tipo población en el catastro de suscriptores a abril de 2024</a:t>
            </a:r>
          </a:p>
        </p:txBody>
      </p:sp>
      <p:sp>
        <p:nvSpPr>
          <p:cNvPr id="10" name="CuadroTexto 4">
            <a:extLst>
              <a:ext uri="{FF2B5EF4-FFF2-40B4-BE49-F238E27FC236}">
                <a16:creationId xmlns:a16="http://schemas.microsoft.com/office/drawing/2014/main" id="{875126EB-9AF7-4507-87B3-5FCFED86E24E}"/>
              </a:ext>
            </a:extLst>
          </p:cNvPr>
          <p:cNvSpPr txBox="1">
            <a:spLocks noChangeArrowheads="1"/>
          </p:cNvSpPr>
          <p:nvPr/>
        </p:nvSpPr>
        <p:spPr bwMode="auto">
          <a:xfrm>
            <a:off x="0" y="6531768"/>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fontAlgn="auto" hangingPunct="1">
              <a:spcBef>
                <a:spcPts val="0"/>
              </a:spcBef>
              <a:spcAft>
                <a:spcPts val="0"/>
              </a:spcAft>
              <a:defRPr/>
            </a:pPr>
            <a:r>
              <a:rPr lang="es-CO" altLang="es-CO" sz="1100" b="1" dirty="0">
                <a:solidFill>
                  <a:schemeClr val="accent1">
                    <a:lumMod val="50000"/>
                  </a:schemeClr>
                </a:solidFill>
              </a:rPr>
              <a:t>Fuente de datos – Concesionario SIGAB</a:t>
            </a:r>
          </a:p>
        </p:txBody>
      </p:sp>
      <p:graphicFrame>
        <p:nvGraphicFramePr>
          <p:cNvPr id="2" name="Tabla 1">
            <a:extLst>
              <a:ext uri="{FF2B5EF4-FFF2-40B4-BE49-F238E27FC236}">
                <a16:creationId xmlns:a16="http://schemas.microsoft.com/office/drawing/2014/main" id="{3D7D9E6D-C449-55BB-90FE-6FA2C6B28A23}"/>
              </a:ext>
            </a:extLst>
          </p:cNvPr>
          <p:cNvGraphicFramePr>
            <a:graphicFrameLocks noGrp="1"/>
          </p:cNvGraphicFramePr>
          <p:nvPr/>
        </p:nvGraphicFramePr>
        <p:xfrm>
          <a:off x="1835150" y="2251342"/>
          <a:ext cx="7128098" cy="1583381"/>
        </p:xfrm>
        <a:graphic>
          <a:graphicData uri="http://schemas.openxmlformats.org/drawingml/2006/table">
            <a:tbl>
              <a:tblPr>
                <a:tableStyleId>{5C22544A-7EE6-4342-B048-85BDC9FD1C3A}</a:tableStyleId>
              </a:tblPr>
              <a:tblGrid>
                <a:gridCol w="2631723">
                  <a:extLst>
                    <a:ext uri="{9D8B030D-6E8A-4147-A177-3AD203B41FA5}">
                      <a16:colId xmlns:a16="http://schemas.microsoft.com/office/drawing/2014/main" val="4034886128"/>
                    </a:ext>
                  </a:extLst>
                </a:gridCol>
                <a:gridCol w="1208931">
                  <a:extLst>
                    <a:ext uri="{9D8B030D-6E8A-4147-A177-3AD203B41FA5}">
                      <a16:colId xmlns:a16="http://schemas.microsoft.com/office/drawing/2014/main" val="60539990"/>
                    </a:ext>
                  </a:extLst>
                </a:gridCol>
                <a:gridCol w="1580094">
                  <a:extLst>
                    <a:ext uri="{9D8B030D-6E8A-4147-A177-3AD203B41FA5}">
                      <a16:colId xmlns:a16="http://schemas.microsoft.com/office/drawing/2014/main" val="1695695432"/>
                    </a:ext>
                  </a:extLst>
                </a:gridCol>
                <a:gridCol w="1707350">
                  <a:extLst>
                    <a:ext uri="{9D8B030D-6E8A-4147-A177-3AD203B41FA5}">
                      <a16:colId xmlns:a16="http://schemas.microsoft.com/office/drawing/2014/main" val="3883315198"/>
                    </a:ext>
                  </a:extLst>
                </a:gridCol>
              </a:tblGrid>
              <a:tr h="377154">
                <a:tc>
                  <a:txBody>
                    <a:bodyPr/>
                    <a:lstStyle/>
                    <a:p>
                      <a:pPr algn="ctr" rtl="0" fontAlgn="ctr"/>
                      <a:r>
                        <a:rPr lang="es-CO" sz="1100" b="1" u="none" strike="noStrike" dirty="0">
                          <a:solidFill>
                            <a:schemeClr val="accent1">
                              <a:lumMod val="50000"/>
                            </a:schemeClr>
                          </a:solidFill>
                          <a:effectLst/>
                          <a:latin typeface="+mn-lt"/>
                        </a:rPr>
                        <a:t>TIPO DE POBLACIÓN</a:t>
                      </a:r>
                      <a:endParaRPr lang="es-CO" sz="1100" b="1" i="0" u="none" strike="noStrike" dirty="0">
                        <a:solidFill>
                          <a:schemeClr val="accent1">
                            <a:lumMod val="50000"/>
                          </a:schemeClr>
                        </a:solidFill>
                        <a:effectLst/>
                        <a:latin typeface="+mn-lt"/>
                      </a:endParaRP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1200" b="1" i="0" u="none" strike="noStrike">
                          <a:solidFill>
                            <a:srgbClr val="002060"/>
                          </a:solidFill>
                          <a:effectLst/>
                          <a:highlight>
                            <a:srgbClr val="E2EFDA"/>
                          </a:highlight>
                          <a:latin typeface="Calibri" panose="020F0502020204030204" pitchFamily="34" charset="0"/>
                        </a:rPr>
                        <a:t>MARZO-2024</a:t>
                      </a: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1200" b="1" i="0" u="none" strike="noStrike">
                          <a:solidFill>
                            <a:srgbClr val="002060"/>
                          </a:solidFill>
                          <a:effectLst/>
                          <a:highlight>
                            <a:srgbClr val="E2EFDA"/>
                          </a:highlight>
                          <a:latin typeface="Calibri" panose="020F0502020204030204" pitchFamily="34" charset="0"/>
                        </a:rPr>
                        <a:t>ABRIL-2024</a:t>
                      </a: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1200" b="1" u="none" strike="noStrike" kern="1200" dirty="0">
                          <a:solidFill>
                            <a:schemeClr val="accent1">
                              <a:lumMod val="50000"/>
                            </a:schemeClr>
                          </a:solidFill>
                          <a:effectLst/>
                          <a:highlight>
                            <a:srgbClr val="E2EFDA"/>
                          </a:highlight>
                          <a:latin typeface="+mn-lt"/>
                          <a:ea typeface="+mn-ea"/>
                          <a:cs typeface="+mn-cs"/>
                        </a:rPr>
                        <a:t>% PARTICIPACIÓN</a:t>
                      </a:r>
                    </a:p>
                    <a:p>
                      <a:pPr algn="ctr" rtl="0" fontAlgn="ctr"/>
                      <a:r>
                        <a:rPr lang="es-CO" sz="1200" b="1" u="none" strike="noStrike" kern="1200" dirty="0">
                          <a:solidFill>
                            <a:schemeClr val="accent1">
                              <a:lumMod val="50000"/>
                            </a:schemeClr>
                          </a:solidFill>
                          <a:effectLst/>
                          <a:highlight>
                            <a:srgbClr val="E2EFDA"/>
                          </a:highlight>
                          <a:latin typeface="+mn-lt"/>
                          <a:ea typeface="+mn-ea"/>
                          <a:cs typeface="+mn-cs"/>
                        </a:rPr>
                        <a:t>(ABRIL-2024)</a:t>
                      </a: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950691756"/>
                  </a:ext>
                </a:extLst>
              </a:tr>
              <a:tr h="346939">
                <a:tc>
                  <a:txBody>
                    <a:bodyPr/>
                    <a:lstStyle/>
                    <a:p>
                      <a:pPr algn="ctr" rtl="0" fontAlgn="ctr"/>
                      <a:r>
                        <a:rPr lang="es-CO" sz="1100" u="none" strike="noStrike" dirty="0">
                          <a:solidFill>
                            <a:schemeClr val="accent1">
                              <a:lumMod val="50000"/>
                            </a:schemeClr>
                          </a:solidFill>
                          <a:effectLst/>
                          <a:latin typeface="+mn-lt"/>
                        </a:rPr>
                        <a:t>NÚMERO DE SUSCRIPTORES RURALES</a:t>
                      </a:r>
                      <a:endParaRPr lang="es-CO" sz="1100" b="0" i="0" u="none" strike="noStrike" dirty="0">
                        <a:solidFill>
                          <a:schemeClr val="accent1">
                            <a:lumMod val="50000"/>
                          </a:schemeClr>
                        </a:solidFill>
                        <a:effectLst/>
                        <a:latin typeface="+mn-lt"/>
                      </a:endParaRP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noFill/>
                  </a:tcPr>
                </a:tc>
                <a:tc>
                  <a:txBody>
                    <a:bodyPr/>
                    <a:lstStyle/>
                    <a:p>
                      <a:pPr algn="ctr" rtl="0" fontAlgn="ctr"/>
                      <a:r>
                        <a:rPr lang="es-CO" sz="1200" b="0" i="0" u="none" strike="noStrike">
                          <a:solidFill>
                            <a:srgbClr val="002060"/>
                          </a:solidFill>
                          <a:effectLst/>
                          <a:latin typeface="Calibri" panose="020F0502020204030204" pitchFamily="34" charset="0"/>
                        </a:rPr>
                        <a:t>0</a:t>
                      </a: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noFill/>
                  </a:tcPr>
                </a:tc>
                <a:tc>
                  <a:txBody>
                    <a:bodyPr/>
                    <a:lstStyle/>
                    <a:p>
                      <a:pPr algn="ctr" rtl="0" fontAlgn="ctr"/>
                      <a:r>
                        <a:rPr lang="es-CO" sz="1200" b="0" i="0" u="none" strike="noStrike" dirty="0">
                          <a:solidFill>
                            <a:srgbClr val="002060"/>
                          </a:solidFill>
                          <a:effectLst/>
                          <a:latin typeface="Calibri" panose="020F0502020204030204" pitchFamily="34" charset="0"/>
                        </a:rPr>
                        <a:t>0</a:t>
                      </a: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noFill/>
                  </a:tcPr>
                </a:tc>
                <a:tc>
                  <a:txBody>
                    <a:bodyPr/>
                    <a:lstStyle/>
                    <a:p>
                      <a:pPr algn="ctr" rtl="0" fontAlgn="ctr"/>
                      <a:r>
                        <a:rPr lang="es-CO" sz="1200" b="0" i="0" u="none" strike="noStrike">
                          <a:solidFill>
                            <a:srgbClr val="002060"/>
                          </a:solidFill>
                          <a:effectLst/>
                          <a:latin typeface="Calibri" panose="020F0502020204030204" pitchFamily="34" charset="0"/>
                        </a:rPr>
                        <a:t>0,00%</a:t>
                      </a: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noFill/>
                  </a:tcPr>
                </a:tc>
                <a:extLst>
                  <a:ext uri="{0D108BD9-81ED-4DB2-BD59-A6C34878D82A}">
                    <a16:rowId xmlns:a16="http://schemas.microsoft.com/office/drawing/2014/main" val="4061100649"/>
                  </a:ext>
                </a:extLst>
              </a:tr>
              <a:tr h="577234">
                <a:tc>
                  <a:txBody>
                    <a:bodyPr/>
                    <a:lstStyle/>
                    <a:p>
                      <a:pPr algn="ctr" rtl="0" fontAlgn="ctr"/>
                      <a:r>
                        <a:rPr lang="es-CO" sz="1100" u="none" strike="noStrike" dirty="0">
                          <a:solidFill>
                            <a:schemeClr val="accent1">
                              <a:lumMod val="50000"/>
                            </a:schemeClr>
                          </a:solidFill>
                          <a:effectLst/>
                          <a:latin typeface="+mn-lt"/>
                        </a:rPr>
                        <a:t>NÚMERO DE SUSCRIPTORES URBANOS</a:t>
                      </a:r>
                      <a:endParaRPr lang="es-CO" sz="1100" b="0" i="0" u="none" strike="noStrike" dirty="0">
                        <a:solidFill>
                          <a:schemeClr val="accent1">
                            <a:lumMod val="50000"/>
                          </a:schemeClr>
                        </a:solidFill>
                        <a:effectLst/>
                        <a:latin typeface="+mn-lt"/>
                      </a:endParaRP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noFill/>
                  </a:tcPr>
                </a:tc>
                <a:tc>
                  <a:txBody>
                    <a:bodyPr/>
                    <a:lstStyle/>
                    <a:p>
                      <a:pPr algn="ctr" rtl="0" fontAlgn="ctr"/>
                      <a:r>
                        <a:rPr lang="es-CO" sz="1200" b="0" i="0" u="none" strike="noStrike">
                          <a:solidFill>
                            <a:srgbClr val="002060"/>
                          </a:solidFill>
                          <a:effectLst/>
                          <a:latin typeface="Calibri" panose="020F0502020204030204" pitchFamily="34" charset="0"/>
                        </a:rPr>
                        <a:t>286.548</a:t>
                      </a: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noFill/>
                  </a:tcPr>
                </a:tc>
                <a:tc>
                  <a:txBody>
                    <a:bodyPr/>
                    <a:lstStyle/>
                    <a:p>
                      <a:pPr algn="ctr" rtl="0" fontAlgn="ctr"/>
                      <a:r>
                        <a:rPr lang="es-CO" sz="1200" b="0" i="0" u="none" strike="noStrike" dirty="0">
                          <a:solidFill>
                            <a:srgbClr val="002060"/>
                          </a:solidFill>
                          <a:effectLst/>
                          <a:latin typeface="Calibri" panose="020F0502020204030204" pitchFamily="34" charset="0"/>
                        </a:rPr>
                        <a:t>286.834</a:t>
                      </a: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noFill/>
                  </a:tcPr>
                </a:tc>
                <a:tc>
                  <a:txBody>
                    <a:bodyPr/>
                    <a:lstStyle/>
                    <a:p>
                      <a:pPr algn="ctr" rtl="0" fontAlgn="ctr"/>
                      <a:r>
                        <a:rPr lang="es-CO" sz="1200" b="0" i="0" u="none" strike="noStrike">
                          <a:solidFill>
                            <a:srgbClr val="002060"/>
                          </a:solidFill>
                          <a:effectLst/>
                          <a:latin typeface="Calibri" panose="020F0502020204030204" pitchFamily="34" charset="0"/>
                        </a:rPr>
                        <a:t>100,00%</a:t>
                      </a: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noFill/>
                  </a:tcPr>
                </a:tc>
                <a:extLst>
                  <a:ext uri="{0D108BD9-81ED-4DB2-BD59-A6C34878D82A}">
                    <a16:rowId xmlns:a16="http://schemas.microsoft.com/office/drawing/2014/main" val="2542652749"/>
                  </a:ext>
                </a:extLst>
              </a:tr>
              <a:tr h="282054">
                <a:tc>
                  <a:txBody>
                    <a:bodyPr/>
                    <a:lstStyle/>
                    <a:p>
                      <a:pPr algn="ctr" rtl="0" fontAlgn="ctr"/>
                      <a:r>
                        <a:rPr lang="es-CO" sz="1100" b="1" u="none" strike="noStrike" dirty="0">
                          <a:solidFill>
                            <a:schemeClr val="accent1">
                              <a:lumMod val="50000"/>
                            </a:schemeClr>
                          </a:solidFill>
                          <a:effectLst/>
                          <a:latin typeface="+mn-lt"/>
                        </a:rPr>
                        <a:t>TOTAL</a:t>
                      </a:r>
                      <a:endParaRPr lang="es-CO" sz="1100" b="1" i="0" u="none" strike="noStrike" dirty="0">
                        <a:solidFill>
                          <a:schemeClr val="accent1">
                            <a:lumMod val="50000"/>
                          </a:schemeClr>
                        </a:solidFill>
                        <a:effectLst/>
                        <a:latin typeface="+mn-lt"/>
                      </a:endParaRP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noFill/>
                  </a:tcPr>
                </a:tc>
                <a:tc>
                  <a:txBody>
                    <a:bodyPr/>
                    <a:lstStyle/>
                    <a:p>
                      <a:pPr algn="ctr" rtl="0" fontAlgn="ctr"/>
                      <a:r>
                        <a:rPr lang="es-CO" sz="1200" b="0" i="0" u="none" strike="noStrike">
                          <a:solidFill>
                            <a:srgbClr val="002060"/>
                          </a:solidFill>
                          <a:effectLst/>
                          <a:latin typeface="Calibri" panose="020F0502020204030204" pitchFamily="34" charset="0"/>
                        </a:rPr>
                        <a:t>286.548</a:t>
                      </a: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noFill/>
                  </a:tcPr>
                </a:tc>
                <a:tc>
                  <a:txBody>
                    <a:bodyPr/>
                    <a:lstStyle/>
                    <a:p>
                      <a:pPr algn="ctr" rtl="0" fontAlgn="ctr"/>
                      <a:r>
                        <a:rPr lang="es-CO" sz="1200" b="0" i="0" u="none" strike="noStrike">
                          <a:solidFill>
                            <a:srgbClr val="002060"/>
                          </a:solidFill>
                          <a:effectLst/>
                          <a:latin typeface="Calibri" panose="020F0502020204030204" pitchFamily="34" charset="0"/>
                        </a:rPr>
                        <a:t>286.834</a:t>
                      </a: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noFill/>
                  </a:tcPr>
                </a:tc>
                <a:tc>
                  <a:txBody>
                    <a:bodyPr/>
                    <a:lstStyle/>
                    <a:p>
                      <a:pPr algn="ctr" rtl="0" fontAlgn="ctr"/>
                      <a:r>
                        <a:rPr lang="es-CO" sz="1200" b="0" i="0" u="none" strike="noStrike" dirty="0">
                          <a:solidFill>
                            <a:srgbClr val="002060"/>
                          </a:solidFill>
                          <a:effectLst/>
                          <a:latin typeface="Calibri" panose="020F0502020204030204" pitchFamily="34" charset="0"/>
                        </a:rPr>
                        <a:t>100,00%</a:t>
                      </a: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noFill/>
                  </a:tcPr>
                </a:tc>
                <a:extLst>
                  <a:ext uri="{0D108BD9-81ED-4DB2-BD59-A6C34878D82A}">
                    <a16:rowId xmlns:a16="http://schemas.microsoft.com/office/drawing/2014/main" val="3432527702"/>
                  </a:ext>
                </a:extLst>
              </a:tr>
            </a:tbl>
          </a:graphicData>
        </a:graphic>
      </p:graphicFrame>
      <p:sp>
        <p:nvSpPr>
          <p:cNvPr id="3" name="CuadroTexto 2">
            <a:extLst>
              <a:ext uri="{FF2B5EF4-FFF2-40B4-BE49-F238E27FC236}">
                <a16:creationId xmlns:a16="http://schemas.microsoft.com/office/drawing/2014/main" id="{40D8EEB8-43E9-70F5-53BD-93408F9C7636}"/>
              </a:ext>
            </a:extLst>
          </p:cNvPr>
          <p:cNvSpPr txBox="1"/>
          <p:nvPr/>
        </p:nvSpPr>
        <p:spPr>
          <a:xfrm>
            <a:off x="1835150" y="3925673"/>
            <a:ext cx="7250484" cy="646331"/>
          </a:xfrm>
          <a:prstGeom prst="rect">
            <a:avLst/>
          </a:prstGeom>
          <a:noFill/>
        </p:spPr>
        <p:txBody>
          <a:bodyPr wrap="square" rtlCol="0">
            <a:spAutoFit/>
          </a:bodyPr>
          <a:lstStyle/>
          <a:p>
            <a:pPr marL="228600" indent="-228600">
              <a:buFontTx/>
              <a:buAutoNum type="arabicPeriod"/>
              <a:defRPr/>
            </a:pPr>
            <a:r>
              <a:rPr kumimoji="0" lang="es-ES"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Fuente de información suscriptores por tipo de población. Archivos planos de catastro con corte </a:t>
            </a:r>
            <a:r>
              <a:rPr lang="pt-BR" sz="1200" dirty="0">
                <a:solidFill>
                  <a:srgbClr val="4472C4">
                    <a:lumMod val="50000"/>
                  </a:srgbClr>
                </a:solidFill>
                <a:latin typeface="Calibri" panose="020F0502020204030204"/>
              </a:rPr>
              <a:t>30</a:t>
            </a:r>
            <a:r>
              <a:rPr kumimoji="0" lang="pt-BR"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 </a:t>
            </a:r>
            <a:r>
              <a:rPr lang="pt-BR" sz="1200" dirty="0">
                <a:solidFill>
                  <a:srgbClr val="4472C4">
                    <a:lumMod val="50000"/>
                  </a:srgbClr>
                </a:solidFill>
                <a:latin typeface="Calibri" panose="020F0502020204030204"/>
              </a:rPr>
              <a:t>de abril </a:t>
            </a:r>
            <a:r>
              <a:rPr kumimoji="0" lang="pt-BR"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de 2024</a:t>
            </a:r>
            <a:r>
              <a:rPr kumimoji="0" lang="es-ES"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a:t>
            </a:r>
            <a:endParaRPr kumimoji="0" lang="es-MX"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228600" marR="0" lvl="0" indent="-228600" algn="l" defTabSz="914400" rtl="0" eaLnBrk="1" fontAlgn="auto" latinLnBrk="0" hangingPunct="1">
              <a:lnSpc>
                <a:spcPct val="100000"/>
              </a:lnSpc>
              <a:spcBef>
                <a:spcPts val="0"/>
              </a:spcBef>
              <a:spcAft>
                <a:spcPts val="0"/>
              </a:spcAft>
              <a:buClrTx/>
              <a:buSzTx/>
              <a:buFontTx/>
              <a:buAutoNum type="arabicPeriod"/>
              <a:tabLst/>
              <a:defRPr/>
            </a:pPr>
            <a:endParaRPr kumimoji="0" lang="es-ES"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188326478"/>
      </p:ext>
    </p:extLst>
  </p:cSld>
  <p:clrMapOvr>
    <a:masterClrMapping/>
  </p:clrMapOvr>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ángulo 2">
            <a:extLst>
              <a:ext uri="{FF2B5EF4-FFF2-40B4-BE49-F238E27FC236}">
                <a16:creationId xmlns:a16="http://schemas.microsoft.com/office/drawing/2014/main" id="{FF774952-9F92-49A3-B1E0-9FA10B5D443A}"/>
              </a:ext>
            </a:extLst>
          </p:cNvPr>
          <p:cNvSpPr>
            <a:spLocks noChangeArrowheads="1"/>
          </p:cNvSpPr>
          <p:nvPr/>
        </p:nvSpPr>
        <p:spPr bwMode="auto">
          <a:xfrm>
            <a:off x="1835150" y="193675"/>
            <a:ext cx="5422900" cy="5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CO" altLang="es-CO" b="1" dirty="0">
                <a:solidFill>
                  <a:schemeClr val="bg1"/>
                </a:solidFill>
              </a:rPr>
              <a:t>GESTIÓN COMECIAL</a:t>
            </a:r>
            <a:endParaRPr lang="es-CO" altLang="es-CO" dirty="0">
              <a:solidFill>
                <a:schemeClr val="bg1"/>
              </a:solidFill>
            </a:endParaRPr>
          </a:p>
        </p:txBody>
      </p:sp>
      <p:cxnSp>
        <p:nvCxnSpPr>
          <p:cNvPr id="7" name="Conector recto 6">
            <a:extLst>
              <a:ext uri="{FF2B5EF4-FFF2-40B4-BE49-F238E27FC236}">
                <a16:creationId xmlns:a16="http://schemas.microsoft.com/office/drawing/2014/main" id="{2498F2C1-91A4-4D90-8A50-DE39E10E7D9E}"/>
              </a:ext>
            </a:extLst>
          </p:cNvPr>
          <p:cNvCxnSpPr>
            <a:cxnSpLocks/>
          </p:cNvCxnSpPr>
          <p:nvPr/>
        </p:nvCxnSpPr>
        <p:spPr>
          <a:xfrm>
            <a:off x="0" y="1179729"/>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9" name="Imagen 8">
            <a:extLst>
              <a:ext uri="{FF2B5EF4-FFF2-40B4-BE49-F238E27FC236}">
                <a16:creationId xmlns:a16="http://schemas.microsoft.com/office/drawing/2014/main" id="{C9C6D8E7-E3C5-4061-A734-12108E900999}"/>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274187" y="94175"/>
            <a:ext cx="956363" cy="890200"/>
          </a:xfrm>
          <a:prstGeom prst="rect">
            <a:avLst/>
          </a:prstGeom>
        </p:spPr>
      </p:pic>
      <p:pic>
        <p:nvPicPr>
          <p:cNvPr id="11" name="Imagen 10">
            <a:extLst>
              <a:ext uri="{FF2B5EF4-FFF2-40B4-BE49-F238E27FC236}">
                <a16:creationId xmlns:a16="http://schemas.microsoft.com/office/drawing/2014/main" id="{34BB3334-2FB4-48B6-8BBB-B081BF793B33}"/>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10356850" y="240486"/>
            <a:ext cx="1570957" cy="354263"/>
          </a:xfrm>
          <a:prstGeom prst="rect">
            <a:avLst/>
          </a:prstGeom>
        </p:spPr>
      </p:pic>
      <p:sp>
        <p:nvSpPr>
          <p:cNvPr id="12" name="CuadroTexto 11">
            <a:extLst>
              <a:ext uri="{FF2B5EF4-FFF2-40B4-BE49-F238E27FC236}">
                <a16:creationId xmlns:a16="http://schemas.microsoft.com/office/drawing/2014/main" id="{7F22A2E5-A5E1-451B-8AE4-965572E4A6A1}"/>
              </a:ext>
            </a:extLst>
          </p:cNvPr>
          <p:cNvSpPr txBox="1"/>
          <p:nvPr/>
        </p:nvSpPr>
        <p:spPr>
          <a:xfrm>
            <a:off x="1063689" y="113533"/>
            <a:ext cx="10562253" cy="861774"/>
          </a:xfrm>
          <a:prstGeom prst="rect">
            <a:avLst/>
          </a:prstGeom>
          <a:noFill/>
        </p:spPr>
        <p:txBody>
          <a:bodyPr wrap="square">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vinculación de asociaciones de aprovechamiento en el catastro de suscriptores a abril de 2024</a:t>
            </a:r>
          </a:p>
        </p:txBody>
      </p:sp>
      <p:sp>
        <p:nvSpPr>
          <p:cNvPr id="10" name="CuadroTexto 4">
            <a:extLst>
              <a:ext uri="{FF2B5EF4-FFF2-40B4-BE49-F238E27FC236}">
                <a16:creationId xmlns:a16="http://schemas.microsoft.com/office/drawing/2014/main" id="{2E3D8371-95B8-4199-955C-E43ACACA1234}"/>
              </a:ext>
            </a:extLst>
          </p:cNvPr>
          <p:cNvSpPr txBox="1">
            <a:spLocks noChangeArrowheads="1"/>
          </p:cNvSpPr>
          <p:nvPr/>
        </p:nvSpPr>
        <p:spPr bwMode="auto">
          <a:xfrm>
            <a:off x="0" y="6531768"/>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fontAlgn="auto" hangingPunct="1">
              <a:spcBef>
                <a:spcPts val="0"/>
              </a:spcBef>
              <a:spcAft>
                <a:spcPts val="0"/>
              </a:spcAft>
              <a:defRPr/>
            </a:pPr>
            <a:r>
              <a:rPr lang="es-CO" altLang="es-CO" sz="1100" b="1" dirty="0">
                <a:solidFill>
                  <a:schemeClr val="accent1">
                    <a:lumMod val="50000"/>
                  </a:schemeClr>
                </a:solidFill>
              </a:rPr>
              <a:t>Fuente de datos – Concesionario SIGAB</a:t>
            </a:r>
          </a:p>
        </p:txBody>
      </p:sp>
      <p:graphicFrame>
        <p:nvGraphicFramePr>
          <p:cNvPr id="2" name="Tabla 1">
            <a:extLst>
              <a:ext uri="{FF2B5EF4-FFF2-40B4-BE49-F238E27FC236}">
                <a16:creationId xmlns:a16="http://schemas.microsoft.com/office/drawing/2014/main" id="{3E4EE21B-AE40-86D4-A5A8-20945EF86AF2}"/>
              </a:ext>
            </a:extLst>
          </p:cNvPr>
          <p:cNvGraphicFramePr>
            <a:graphicFrameLocks noGrp="1"/>
          </p:cNvGraphicFramePr>
          <p:nvPr/>
        </p:nvGraphicFramePr>
        <p:xfrm>
          <a:off x="1951024" y="2245926"/>
          <a:ext cx="6796596" cy="1076394"/>
        </p:xfrm>
        <a:graphic>
          <a:graphicData uri="http://schemas.openxmlformats.org/drawingml/2006/table">
            <a:tbl>
              <a:tblPr/>
              <a:tblGrid>
                <a:gridCol w="563511">
                  <a:extLst>
                    <a:ext uri="{9D8B030D-6E8A-4147-A177-3AD203B41FA5}">
                      <a16:colId xmlns:a16="http://schemas.microsoft.com/office/drawing/2014/main" val="3166686462"/>
                    </a:ext>
                  </a:extLst>
                </a:gridCol>
                <a:gridCol w="2077695">
                  <a:extLst>
                    <a:ext uri="{9D8B030D-6E8A-4147-A177-3AD203B41FA5}">
                      <a16:colId xmlns:a16="http://schemas.microsoft.com/office/drawing/2014/main" val="3817956555"/>
                    </a:ext>
                  </a:extLst>
                </a:gridCol>
                <a:gridCol w="2077695">
                  <a:extLst>
                    <a:ext uri="{9D8B030D-6E8A-4147-A177-3AD203B41FA5}">
                      <a16:colId xmlns:a16="http://schemas.microsoft.com/office/drawing/2014/main" val="1215206883"/>
                    </a:ext>
                  </a:extLst>
                </a:gridCol>
                <a:gridCol w="2077695">
                  <a:extLst>
                    <a:ext uri="{9D8B030D-6E8A-4147-A177-3AD203B41FA5}">
                      <a16:colId xmlns:a16="http://schemas.microsoft.com/office/drawing/2014/main" val="2847405450"/>
                    </a:ext>
                  </a:extLst>
                </a:gridCol>
              </a:tblGrid>
              <a:tr h="616806">
                <a:tc>
                  <a:txBody>
                    <a:bodyPr/>
                    <a:lstStyle/>
                    <a:p>
                      <a:pPr algn="ctr" rtl="0" fontAlgn="ctr"/>
                      <a:r>
                        <a:rPr lang="es-CO" sz="1100" b="1" i="0" u="none" strike="noStrike" dirty="0">
                          <a:solidFill>
                            <a:schemeClr val="accent1">
                              <a:lumMod val="50000"/>
                            </a:schemeClr>
                          </a:solidFill>
                          <a:effectLst/>
                          <a:latin typeface="+mn-lt"/>
                        </a:rPr>
                        <a:t>ASE</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EFDA"/>
                    </a:solidFill>
                  </a:tcPr>
                </a:tc>
                <a:tc>
                  <a:txBody>
                    <a:bodyPr/>
                    <a:lstStyle/>
                    <a:p>
                      <a:pPr algn="ctr" rtl="0" fontAlgn="ctr"/>
                      <a:r>
                        <a:rPr lang="es-MX" sz="1100" b="1" i="0" u="none" strike="noStrike" dirty="0">
                          <a:solidFill>
                            <a:schemeClr val="accent1">
                              <a:lumMod val="50000"/>
                            </a:schemeClr>
                          </a:solidFill>
                          <a:effectLst/>
                          <a:latin typeface="+mn-lt"/>
                        </a:rPr>
                        <a:t>TOTAL DE CUENTAS CONTRATO ACTIVAS DEL ASE</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EFDA"/>
                    </a:solidFill>
                  </a:tcPr>
                </a:tc>
                <a:tc>
                  <a:txBody>
                    <a:bodyPr/>
                    <a:lstStyle/>
                    <a:p>
                      <a:pPr algn="ctr" rtl="0" fontAlgn="ctr"/>
                      <a:r>
                        <a:rPr lang="es-MX" sz="1100" b="1" i="0" u="none" strike="noStrike" dirty="0">
                          <a:solidFill>
                            <a:schemeClr val="accent1">
                              <a:lumMod val="50000"/>
                            </a:schemeClr>
                          </a:solidFill>
                          <a:effectLst/>
                          <a:latin typeface="+mn-lt"/>
                        </a:rPr>
                        <a:t> TOTAL DE CUENTAS CONTRATO VINCULADAS A LA ACTIVIDAD DE APROVECHAMIENTO</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EFDA"/>
                    </a:solidFill>
                  </a:tcPr>
                </a:tc>
                <a:tc>
                  <a:txBody>
                    <a:bodyPr/>
                    <a:lstStyle/>
                    <a:p>
                      <a:pPr algn="ctr" rtl="0" fontAlgn="ctr"/>
                      <a:r>
                        <a:rPr lang="es-MX" sz="1100" b="1" i="0" u="none" strike="noStrike" dirty="0">
                          <a:solidFill>
                            <a:schemeClr val="accent1">
                              <a:lumMod val="50000"/>
                            </a:schemeClr>
                          </a:solidFill>
                          <a:effectLst/>
                          <a:latin typeface="+mn-lt"/>
                        </a:rPr>
                        <a:t>% CUENTAS VINCULADAS A LA ACTIVIDAD DE APROVECHAMIENTO</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EFDA"/>
                    </a:solidFill>
                  </a:tcPr>
                </a:tc>
                <a:extLst>
                  <a:ext uri="{0D108BD9-81ED-4DB2-BD59-A6C34878D82A}">
                    <a16:rowId xmlns:a16="http://schemas.microsoft.com/office/drawing/2014/main" val="3498530904"/>
                  </a:ext>
                </a:extLst>
              </a:tr>
              <a:tr h="459588">
                <a:tc>
                  <a:txBody>
                    <a:bodyPr/>
                    <a:lstStyle/>
                    <a:p>
                      <a:pPr algn="ctr" rtl="0" fontAlgn="ctr"/>
                      <a:r>
                        <a:rPr lang="es-CO" sz="1100" b="0" i="0" u="none" strike="noStrike" dirty="0">
                          <a:solidFill>
                            <a:schemeClr val="accent1">
                              <a:lumMod val="50000"/>
                            </a:schemeClr>
                          </a:solidFill>
                          <a:effectLst/>
                          <a:latin typeface="+mn-lt"/>
                        </a:rPr>
                        <a:t>4</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200" b="0" i="0" u="none" strike="noStrike">
                          <a:solidFill>
                            <a:srgbClr val="002060"/>
                          </a:solidFill>
                          <a:effectLst/>
                          <a:latin typeface="Calibri" panose="020F0502020204030204" pitchFamily="34" charset="0"/>
                        </a:rPr>
                        <a:t>286.834</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200" b="0" i="0" u="none" strike="noStrike" dirty="0">
                          <a:solidFill>
                            <a:srgbClr val="002060"/>
                          </a:solidFill>
                          <a:effectLst/>
                          <a:latin typeface="Calibri" panose="020F0502020204030204" pitchFamily="34" charset="0"/>
                        </a:rPr>
                        <a:t>92.917</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1" i="0" u="none" strike="noStrike" dirty="0">
                          <a:solidFill>
                            <a:schemeClr val="accent1">
                              <a:lumMod val="50000"/>
                            </a:schemeClr>
                          </a:solidFill>
                          <a:effectLst/>
                          <a:latin typeface="+mn-lt"/>
                        </a:rPr>
                        <a:t>32,39%</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extLst>
                  <a:ext uri="{0D108BD9-81ED-4DB2-BD59-A6C34878D82A}">
                    <a16:rowId xmlns:a16="http://schemas.microsoft.com/office/drawing/2014/main" val="2190749731"/>
                  </a:ext>
                </a:extLst>
              </a:tr>
            </a:tbl>
          </a:graphicData>
        </a:graphic>
      </p:graphicFrame>
      <p:sp>
        <p:nvSpPr>
          <p:cNvPr id="3" name="CuadroTexto 2">
            <a:extLst>
              <a:ext uri="{FF2B5EF4-FFF2-40B4-BE49-F238E27FC236}">
                <a16:creationId xmlns:a16="http://schemas.microsoft.com/office/drawing/2014/main" id="{1C792EB9-E9CE-788D-2F83-45DD6EB3DD50}"/>
              </a:ext>
            </a:extLst>
          </p:cNvPr>
          <p:cNvSpPr txBox="1"/>
          <p:nvPr/>
        </p:nvSpPr>
        <p:spPr>
          <a:xfrm>
            <a:off x="1910080" y="3752991"/>
            <a:ext cx="6968608" cy="461665"/>
          </a:xfrm>
          <a:prstGeom prst="rect">
            <a:avLst/>
          </a:prstGeom>
          <a:noFill/>
        </p:spPr>
        <p:txBody>
          <a:bodyPr wrap="square" rtlCol="0">
            <a:spAutoFit/>
          </a:bodyPr>
          <a:lstStyle/>
          <a:p>
            <a:pPr marL="228600" marR="0" lvl="0" indent="-228600" algn="l" defTabSz="914400" rtl="0" eaLnBrk="1" fontAlgn="auto" latinLnBrk="0" hangingPunct="1">
              <a:lnSpc>
                <a:spcPct val="100000"/>
              </a:lnSpc>
              <a:spcBef>
                <a:spcPts val="0"/>
              </a:spcBef>
              <a:spcAft>
                <a:spcPts val="0"/>
              </a:spcAft>
              <a:buClrTx/>
              <a:buSzTx/>
              <a:buFontTx/>
              <a:buAutoNum type="arabicPeriod"/>
              <a:tabLst/>
              <a:defRPr/>
            </a:pPr>
            <a:r>
              <a:rPr kumimoji="0" lang="es-ES"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Fuente de información suscriptores – Asociaciones de aprovechamiento. Archivos planos de catastro con corte a </a:t>
            </a:r>
            <a:r>
              <a:rPr kumimoji="0" lang="pt-BR"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30 </a:t>
            </a:r>
            <a:r>
              <a:rPr lang="pt-BR" sz="1200" dirty="0">
                <a:solidFill>
                  <a:srgbClr val="4472C4">
                    <a:lumMod val="50000"/>
                  </a:srgbClr>
                </a:solidFill>
                <a:latin typeface="Calibri" panose="020F0502020204030204"/>
              </a:rPr>
              <a:t>de abril </a:t>
            </a:r>
            <a:r>
              <a:rPr kumimoji="0" lang="pt-BR"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de 2024</a:t>
            </a:r>
            <a:r>
              <a:rPr kumimoji="0" lang="es-MX"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a:t>
            </a:r>
            <a:endParaRPr kumimoji="0" lang="es-ES"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514632084"/>
      </p:ext>
    </p:extLst>
  </p:cSld>
  <p:clrMapOvr>
    <a:masterClrMapping/>
  </p:clrMapOvr>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2" name="Rectángulo 2">
            <a:extLst>
              <a:ext uri="{FF2B5EF4-FFF2-40B4-BE49-F238E27FC236}">
                <a16:creationId xmlns:a16="http://schemas.microsoft.com/office/drawing/2014/main" id="{0D556F27-E68E-49D3-ABBF-E320D5B47F59}"/>
              </a:ext>
            </a:extLst>
          </p:cNvPr>
          <p:cNvSpPr>
            <a:spLocks noChangeArrowheads="1"/>
          </p:cNvSpPr>
          <p:nvPr/>
        </p:nvSpPr>
        <p:spPr bwMode="auto">
          <a:xfrm>
            <a:off x="1835150" y="193675"/>
            <a:ext cx="5422900" cy="5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CO" altLang="es-CO" b="1" dirty="0">
                <a:solidFill>
                  <a:schemeClr val="bg1"/>
                </a:solidFill>
              </a:rPr>
              <a:t>GESTIÓN COMECIAL</a:t>
            </a:r>
            <a:endParaRPr lang="es-CO" altLang="es-CO" dirty="0">
              <a:solidFill>
                <a:schemeClr val="bg1"/>
              </a:solidFill>
            </a:endParaRPr>
          </a:p>
        </p:txBody>
      </p:sp>
      <p:cxnSp>
        <p:nvCxnSpPr>
          <p:cNvPr id="7" name="Conector recto 6">
            <a:extLst>
              <a:ext uri="{FF2B5EF4-FFF2-40B4-BE49-F238E27FC236}">
                <a16:creationId xmlns:a16="http://schemas.microsoft.com/office/drawing/2014/main" id="{52749624-A64B-4436-8DB7-6F083DEE945A}"/>
              </a:ext>
            </a:extLst>
          </p:cNvPr>
          <p:cNvCxnSpPr>
            <a:cxnSpLocks/>
          </p:cNvCxnSpPr>
          <p:nvPr/>
        </p:nvCxnSpPr>
        <p:spPr>
          <a:xfrm>
            <a:off x="118268" y="1137516"/>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5364" name="Imagen 10">
            <a:extLst>
              <a:ext uri="{FF2B5EF4-FFF2-40B4-BE49-F238E27FC236}">
                <a16:creationId xmlns:a16="http://schemas.microsoft.com/office/drawing/2014/main" id="{9E691D79-9A17-432E-A73B-B3CBAFCC35EB}"/>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9893116" y="309456"/>
            <a:ext cx="1784717" cy="6036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5395" name="Imagen 8">
            <a:extLst>
              <a:ext uri="{FF2B5EF4-FFF2-40B4-BE49-F238E27FC236}">
                <a16:creationId xmlns:a16="http://schemas.microsoft.com/office/drawing/2014/main" id="{21753E94-4353-432B-A08E-99E336B106D2}"/>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433388" y="101600"/>
            <a:ext cx="973137" cy="908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 name="CuadroTexto 9">
            <a:extLst>
              <a:ext uri="{FF2B5EF4-FFF2-40B4-BE49-F238E27FC236}">
                <a16:creationId xmlns:a16="http://schemas.microsoft.com/office/drawing/2014/main" id="{893C46A5-D87B-40C5-B624-A7AFE591066D}"/>
              </a:ext>
            </a:extLst>
          </p:cNvPr>
          <p:cNvSpPr txBox="1"/>
          <p:nvPr/>
        </p:nvSpPr>
        <p:spPr>
          <a:xfrm>
            <a:off x="1558925" y="152400"/>
            <a:ext cx="9882188" cy="893763"/>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catastro de suscriptores a abril de 2024</a:t>
            </a:r>
          </a:p>
        </p:txBody>
      </p:sp>
      <p:sp>
        <p:nvSpPr>
          <p:cNvPr id="11" name="CuadroTexto 4">
            <a:extLst>
              <a:ext uri="{FF2B5EF4-FFF2-40B4-BE49-F238E27FC236}">
                <a16:creationId xmlns:a16="http://schemas.microsoft.com/office/drawing/2014/main" id="{F49C08EE-04C1-4565-AD4A-D510F839E570}"/>
              </a:ext>
            </a:extLst>
          </p:cNvPr>
          <p:cNvSpPr txBox="1">
            <a:spLocks noChangeArrowheads="1"/>
          </p:cNvSpPr>
          <p:nvPr/>
        </p:nvSpPr>
        <p:spPr bwMode="auto">
          <a:xfrm>
            <a:off x="0" y="6531768"/>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fontAlgn="auto" hangingPunct="1">
              <a:spcBef>
                <a:spcPts val="0"/>
              </a:spcBef>
              <a:spcAft>
                <a:spcPts val="0"/>
              </a:spcAft>
              <a:defRPr/>
            </a:pPr>
            <a:r>
              <a:rPr lang="es-CO" altLang="es-CO" sz="1100" b="1" dirty="0">
                <a:solidFill>
                  <a:schemeClr val="accent1">
                    <a:lumMod val="50000"/>
                  </a:schemeClr>
                </a:solidFill>
              </a:rPr>
              <a:t>Fuente de datos – Concesionario SIGAB</a:t>
            </a:r>
          </a:p>
        </p:txBody>
      </p:sp>
      <p:sp>
        <p:nvSpPr>
          <p:cNvPr id="2" name="CuadroTexto 1">
            <a:extLst>
              <a:ext uri="{FF2B5EF4-FFF2-40B4-BE49-F238E27FC236}">
                <a16:creationId xmlns:a16="http://schemas.microsoft.com/office/drawing/2014/main" id="{01AF4BEC-05BB-9063-478F-3A6D6BE07EB5}"/>
              </a:ext>
            </a:extLst>
          </p:cNvPr>
          <p:cNvSpPr txBox="1"/>
          <p:nvPr/>
        </p:nvSpPr>
        <p:spPr>
          <a:xfrm>
            <a:off x="1835149" y="3762379"/>
            <a:ext cx="7868705" cy="646331"/>
          </a:xfrm>
          <a:prstGeom prst="rect">
            <a:avLst/>
          </a:prstGeom>
          <a:noFill/>
        </p:spPr>
        <p:txBody>
          <a:bodyPr wrap="square" rtlCol="0">
            <a:spAutoFit/>
          </a:bodyPr>
          <a:lstStyle/>
          <a:p>
            <a:pPr marL="228600" marR="0" lvl="0" indent="-228600" algn="l" defTabSz="914400" rtl="0" eaLnBrk="1" fontAlgn="auto" latinLnBrk="0" hangingPunct="1">
              <a:lnSpc>
                <a:spcPct val="100000"/>
              </a:lnSpc>
              <a:spcBef>
                <a:spcPts val="0"/>
              </a:spcBef>
              <a:spcAft>
                <a:spcPts val="0"/>
              </a:spcAft>
              <a:buClrTx/>
              <a:buSzTx/>
              <a:buFontTx/>
              <a:buAutoNum type="arabicPeriod"/>
              <a:tabLst/>
              <a:defRPr/>
            </a:pPr>
            <a:r>
              <a:rPr kumimoji="0" lang="es-ES"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Fuente de información suscriptores , unidades residenciales y no residenciales y predios con descuento puerta a puerta.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ES"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Archivos planos de catastro con corte al </a:t>
            </a:r>
            <a:r>
              <a:rPr kumimoji="0" lang="es-MX"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30 de </a:t>
            </a:r>
            <a:r>
              <a:rPr lang="es-MX" sz="1200" dirty="0">
                <a:solidFill>
                  <a:srgbClr val="4472C4">
                    <a:lumMod val="50000"/>
                  </a:srgbClr>
                </a:solidFill>
                <a:latin typeface="Calibri" panose="020F0502020204030204"/>
              </a:rPr>
              <a:t>abril </a:t>
            </a:r>
            <a:r>
              <a:rPr kumimoji="0" lang="es-MX"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de 2024</a:t>
            </a:r>
            <a:r>
              <a:rPr kumimoji="0" lang="es-ES"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a:t>
            </a:r>
          </a:p>
          <a:p>
            <a:pPr>
              <a:defRPr/>
            </a:pPr>
            <a:r>
              <a:rPr kumimoji="0" lang="es-ES"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2. Fuente Información predios desocupados. Reportes del SIGAB con corte al </a:t>
            </a:r>
            <a:r>
              <a:rPr kumimoji="0" lang="es-MX"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30 de </a:t>
            </a:r>
            <a:r>
              <a:rPr lang="es-MX" sz="1200" dirty="0">
                <a:solidFill>
                  <a:srgbClr val="4472C4">
                    <a:lumMod val="50000"/>
                  </a:srgbClr>
                </a:solidFill>
                <a:latin typeface="Calibri" panose="020F0502020204030204"/>
              </a:rPr>
              <a:t>abril </a:t>
            </a:r>
            <a:r>
              <a:rPr kumimoji="0" lang="es-MX"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de 2024</a:t>
            </a:r>
            <a:r>
              <a:rPr kumimoji="0" lang="es-ES"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a:t>
            </a:r>
          </a:p>
        </p:txBody>
      </p:sp>
      <p:graphicFrame>
        <p:nvGraphicFramePr>
          <p:cNvPr id="4" name="Tabla 3">
            <a:extLst>
              <a:ext uri="{FF2B5EF4-FFF2-40B4-BE49-F238E27FC236}">
                <a16:creationId xmlns:a16="http://schemas.microsoft.com/office/drawing/2014/main" id="{684C3CD2-0A33-3BBB-073C-27873A782178}"/>
              </a:ext>
            </a:extLst>
          </p:cNvPr>
          <p:cNvGraphicFramePr>
            <a:graphicFrameLocks noGrp="1"/>
          </p:cNvGraphicFramePr>
          <p:nvPr/>
        </p:nvGraphicFramePr>
        <p:xfrm>
          <a:off x="1835149" y="2438403"/>
          <a:ext cx="7868706" cy="1142389"/>
        </p:xfrm>
        <a:graphic>
          <a:graphicData uri="http://schemas.openxmlformats.org/drawingml/2006/table">
            <a:tbl>
              <a:tblPr/>
              <a:tblGrid>
                <a:gridCol w="766122">
                  <a:extLst>
                    <a:ext uri="{9D8B030D-6E8A-4147-A177-3AD203B41FA5}">
                      <a16:colId xmlns:a16="http://schemas.microsoft.com/office/drawing/2014/main" val="107963493"/>
                    </a:ext>
                  </a:extLst>
                </a:gridCol>
                <a:gridCol w="1315175">
                  <a:extLst>
                    <a:ext uri="{9D8B030D-6E8A-4147-A177-3AD203B41FA5}">
                      <a16:colId xmlns:a16="http://schemas.microsoft.com/office/drawing/2014/main" val="2612853058"/>
                    </a:ext>
                  </a:extLst>
                </a:gridCol>
                <a:gridCol w="965404">
                  <a:extLst>
                    <a:ext uri="{9D8B030D-6E8A-4147-A177-3AD203B41FA5}">
                      <a16:colId xmlns:a16="http://schemas.microsoft.com/office/drawing/2014/main" val="2314877193"/>
                    </a:ext>
                  </a:extLst>
                </a:gridCol>
                <a:gridCol w="809444">
                  <a:extLst>
                    <a:ext uri="{9D8B030D-6E8A-4147-A177-3AD203B41FA5}">
                      <a16:colId xmlns:a16="http://schemas.microsoft.com/office/drawing/2014/main" val="58558935"/>
                    </a:ext>
                  </a:extLst>
                </a:gridCol>
                <a:gridCol w="1484360">
                  <a:extLst>
                    <a:ext uri="{9D8B030D-6E8A-4147-A177-3AD203B41FA5}">
                      <a16:colId xmlns:a16="http://schemas.microsoft.com/office/drawing/2014/main" val="19323813"/>
                    </a:ext>
                  </a:extLst>
                </a:gridCol>
                <a:gridCol w="2528201">
                  <a:extLst>
                    <a:ext uri="{9D8B030D-6E8A-4147-A177-3AD203B41FA5}">
                      <a16:colId xmlns:a16="http://schemas.microsoft.com/office/drawing/2014/main" val="2957520568"/>
                    </a:ext>
                  </a:extLst>
                </a:gridCol>
              </a:tblGrid>
              <a:tr h="564313">
                <a:tc>
                  <a:txBody>
                    <a:bodyPr/>
                    <a:lstStyle/>
                    <a:p>
                      <a:pPr algn="ctr" rtl="0" fontAlgn="ctr"/>
                      <a:r>
                        <a:rPr lang="es-CO" sz="1100" b="1" i="0" u="none" strike="noStrike" dirty="0">
                          <a:solidFill>
                            <a:srgbClr val="203764"/>
                          </a:solidFill>
                          <a:effectLst/>
                          <a:latin typeface="Calibri" panose="020F0502020204030204" pitchFamily="34" charset="0"/>
                        </a:rPr>
                        <a:t>LOCALIDAD</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1100" b="1" i="0" u="none" strike="noStrike" dirty="0">
                          <a:solidFill>
                            <a:srgbClr val="203764"/>
                          </a:solidFill>
                          <a:effectLst/>
                          <a:latin typeface="Calibri" panose="020F0502020204030204" pitchFamily="34" charset="0"/>
                        </a:rPr>
                        <a:t>NOMBRE LOCALIDAD</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1100" b="1" i="0" u="none" strike="noStrike">
                          <a:solidFill>
                            <a:srgbClr val="203764"/>
                          </a:solidFill>
                          <a:effectLst/>
                          <a:latin typeface="Calibri" panose="020F0502020204030204" pitchFamily="34" charset="0"/>
                        </a:rPr>
                        <a:t># SUSCRIPTORES</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1100" b="1" i="0" u="none" strike="noStrike" dirty="0">
                          <a:solidFill>
                            <a:srgbClr val="203764"/>
                          </a:solidFill>
                          <a:effectLst/>
                          <a:latin typeface="Calibri" panose="020F0502020204030204" pitchFamily="34" charset="0"/>
                        </a:rPr>
                        <a:t># USUARIOS</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1100" b="1" i="0" u="none" strike="noStrike" dirty="0">
                          <a:solidFill>
                            <a:srgbClr val="203764"/>
                          </a:solidFill>
                          <a:effectLst/>
                          <a:latin typeface="Calibri" panose="020F0502020204030204" pitchFamily="34" charset="0"/>
                        </a:rPr>
                        <a:t># INMUEBLES DESOCUPADOS</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chemeClr val="accent6">
                        <a:lumMod val="20000"/>
                        <a:lumOff val="80000"/>
                      </a:schemeClr>
                    </a:solidFill>
                  </a:tcPr>
                </a:tc>
                <a:tc>
                  <a:txBody>
                    <a:bodyPr/>
                    <a:lstStyle/>
                    <a:p>
                      <a:pPr algn="ctr" rtl="0" fontAlgn="ctr"/>
                      <a:r>
                        <a:rPr lang="es-MX" sz="1100" b="1" i="0" u="none" strike="noStrike" dirty="0">
                          <a:solidFill>
                            <a:srgbClr val="203764"/>
                          </a:solidFill>
                          <a:effectLst/>
                          <a:latin typeface="Calibri" panose="020F0502020204030204" pitchFamily="34" charset="0"/>
                        </a:rPr>
                        <a:t>CUENTAS CON DESCUENTO POR LA NO RECOLECCIÓN PUERTA </a:t>
                      </a:r>
                      <a:r>
                        <a:rPr lang="es-MX" sz="1100" b="1" i="0" u="none" strike="noStrike" dirty="0" err="1">
                          <a:solidFill>
                            <a:srgbClr val="203764"/>
                          </a:solidFill>
                          <a:effectLst/>
                          <a:latin typeface="Calibri" panose="020F0502020204030204" pitchFamily="34" charset="0"/>
                        </a:rPr>
                        <a:t>PUERTA</a:t>
                      </a:r>
                      <a:endParaRPr lang="es-MX" sz="1100" b="1" i="0" u="none" strike="noStrike" dirty="0">
                        <a:solidFill>
                          <a:srgbClr val="203764"/>
                        </a:solidFill>
                        <a:effectLst/>
                        <a:latin typeface="Calibri" panose="020F0502020204030204" pitchFamily="34" charset="0"/>
                      </a:endParaRP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2296592690"/>
                  </a:ext>
                </a:extLst>
              </a:tr>
              <a:tr h="289038">
                <a:tc>
                  <a:txBody>
                    <a:bodyPr/>
                    <a:lstStyle/>
                    <a:p>
                      <a:pPr algn="ctr" rtl="0" fontAlgn="ctr"/>
                      <a:r>
                        <a:rPr lang="es-CO" sz="1100" b="0" i="0" u="none" strike="noStrike">
                          <a:solidFill>
                            <a:srgbClr val="203764"/>
                          </a:solidFill>
                          <a:effectLst/>
                          <a:latin typeface="Calibri" panose="020F0502020204030204" pitchFamily="34" charset="0"/>
                        </a:rPr>
                        <a:t>11</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SUBA</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392.148</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441.801</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921</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11.408</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extLst>
                  <a:ext uri="{0D108BD9-81ED-4DB2-BD59-A6C34878D82A}">
                    <a16:rowId xmlns:a16="http://schemas.microsoft.com/office/drawing/2014/main" val="2742858644"/>
                  </a:ext>
                </a:extLst>
              </a:tr>
              <a:tr h="289038">
                <a:tc gridSpan="2">
                  <a:txBody>
                    <a:bodyPr/>
                    <a:lstStyle/>
                    <a:p>
                      <a:pPr algn="ctr" rtl="0" fontAlgn="ctr"/>
                      <a:r>
                        <a:rPr lang="es-CO" sz="1100" b="1" i="0" u="none" strike="noStrike">
                          <a:solidFill>
                            <a:srgbClr val="203764"/>
                          </a:solidFill>
                          <a:effectLst/>
                          <a:latin typeface="Calibri" panose="020F0502020204030204" pitchFamily="34" charset="0"/>
                        </a:rPr>
                        <a:t>Total ASE 5</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hMerge="1">
                  <a:txBody>
                    <a:bodyPr/>
                    <a:lstStyle/>
                    <a:p>
                      <a:endParaRPr lang="es-CO"/>
                    </a:p>
                  </a:txBody>
                  <a:tcPr/>
                </a:tc>
                <a:tc>
                  <a:txBody>
                    <a:bodyPr/>
                    <a:lstStyle/>
                    <a:p>
                      <a:pPr algn="ctr" rtl="0" fontAlgn="ctr"/>
                      <a:r>
                        <a:rPr lang="es-CO" sz="1100" b="0" i="0" u="none" strike="noStrike">
                          <a:solidFill>
                            <a:srgbClr val="203764"/>
                          </a:solidFill>
                          <a:effectLst/>
                          <a:latin typeface="Calibri" panose="020F0502020204030204" pitchFamily="34" charset="0"/>
                        </a:rPr>
                        <a:t>392.148</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441.801</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921</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dirty="0">
                          <a:solidFill>
                            <a:srgbClr val="203764"/>
                          </a:solidFill>
                          <a:effectLst/>
                          <a:latin typeface="Calibri" panose="020F0502020204030204" pitchFamily="34" charset="0"/>
                        </a:rPr>
                        <a:t>11.408</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extLst>
                  <a:ext uri="{0D108BD9-81ED-4DB2-BD59-A6C34878D82A}">
                    <a16:rowId xmlns:a16="http://schemas.microsoft.com/office/drawing/2014/main" val="2515526415"/>
                  </a:ext>
                </a:extLst>
              </a:tr>
            </a:tbl>
          </a:graphicData>
        </a:graphic>
      </p:graphicFrame>
    </p:spTree>
  </p:cSld>
  <p:clrMapOvr>
    <a:masterClrMapping/>
  </p:clrMapOvr>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ángulo 2">
            <a:extLst>
              <a:ext uri="{FF2B5EF4-FFF2-40B4-BE49-F238E27FC236}">
                <a16:creationId xmlns:a16="http://schemas.microsoft.com/office/drawing/2014/main" id="{FFDBD8D8-49EC-43E8-81E3-3ABA81925DE2}"/>
              </a:ext>
            </a:extLst>
          </p:cNvPr>
          <p:cNvSpPr>
            <a:spLocks noChangeArrowheads="1"/>
          </p:cNvSpPr>
          <p:nvPr/>
        </p:nvSpPr>
        <p:spPr bwMode="auto">
          <a:xfrm>
            <a:off x="1835150" y="193675"/>
            <a:ext cx="5422900" cy="5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CO" altLang="es-CO" b="1" dirty="0">
                <a:solidFill>
                  <a:schemeClr val="bg1"/>
                </a:solidFill>
              </a:rPr>
              <a:t>GESTIÓN COMECIAL</a:t>
            </a:r>
            <a:endParaRPr lang="es-CO" altLang="es-CO" dirty="0">
              <a:solidFill>
                <a:schemeClr val="bg1"/>
              </a:solidFill>
            </a:endParaRPr>
          </a:p>
        </p:txBody>
      </p:sp>
      <p:cxnSp>
        <p:nvCxnSpPr>
          <p:cNvPr id="7" name="Conector recto 6">
            <a:extLst>
              <a:ext uri="{FF2B5EF4-FFF2-40B4-BE49-F238E27FC236}">
                <a16:creationId xmlns:a16="http://schemas.microsoft.com/office/drawing/2014/main" id="{B533D59B-34D0-438E-ACF2-7B8CB815AB49}"/>
              </a:ext>
            </a:extLst>
          </p:cNvPr>
          <p:cNvCxnSpPr>
            <a:cxnSpLocks/>
          </p:cNvCxnSpPr>
          <p:nvPr/>
        </p:nvCxnSpPr>
        <p:spPr>
          <a:xfrm>
            <a:off x="118269" y="1304455"/>
            <a:ext cx="11955462"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5126" name="Imagen 8">
            <a:extLst>
              <a:ext uri="{FF2B5EF4-FFF2-40B4-BE49-F238E27FC236}">
                <a16:creationId xmlns:a16="http://schemas.microsoft.com/office/drawing/2014/main" id="{E968119C-7BF4-431A-99D9-3577F111CC59}"/>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379413" y="270736"/>
            <a:ext cx="844550" cy="785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 name="Imagen 10">
            <a:extLst>
              <a:ext uri="{FF2B5EF4-FFF2-40B4-BE49-F238E27FC236}">
                <a16:creationId xmlns:a16="http://schemas.microsoft.com/office/drawing/2014/main" id="{46B9C2BD-9148-4835-984E-C25D879DE04B}"/>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9773868" y="303709"/>
            <a:ext cx="1781557" cy="602472"/>
          </a:xfrm>
          <a:prstGeom prst="rect">
            <a:avLst/>
          </a:prstGeom>
        </p:spPr>
      </p:pic>
      <p:sp>
        <p:nvSpPr>
          <p:cNvPr id="9" name="CuadroTexto 8">
            <a:extLst>
              <a:ext uri="{FF2B5EF4-FFF2-40B4-BE49-F238E27FC236}">
                <a16:creationId xmlns:a16="http://schemas.microsoft.com/office/drawing/2014/main" id="{7253B8BD-8B1B-4996-BD27-320D48DE053E}"/>
              </a:ext>
            </a:extLst>
          </p:cNvPr>
          <p:cNvSpPr txBox="1"/>
          <p:nvPr/>
        </p:nvSpPr>
        <p:spPr>
          <a:xfrm>
            <a:off x="1408096" y="163651"/>
            <a:ext cx="9882188" cy="893763"/>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tipo población en el catastro de suscriptores a abril de 2024</a:t>
            </a:r>
          </a:p>
        </p:txBody>
      </p:sp>
      <p:sp>
        <p:nvSpPr>
          <p:cNvPr id="10" name="CuadroTexto 4">
            <a:extLst>
              <a:ext uri="{FF2B5EF4-FFF2-40B4-BE49-F238E27FC236}">
                <a16:creationId xmlns:a16="http://schemas.microsoft.com/office/drawing/2014/main" id="{11BFB82A-C38C-4B76-9A28-C5E317B68818}"/>
              </a:ext>
            </a:extLst>
          </p:cNvPr>
          <p:cNvSpPr txBox="1">
            <a:spLocks noChangeArrowheads="1"/>
          </p:cNvSpPr>
          <p:nvPr/>
        </p:nvSpPr>
        <p:spPr bwMode="auto">
          <a:xfrm>
            <a:off x="0" y="6531768"/>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fontAlgn="auto" hangingPunct="1">
              <a:spcBef>
                <a:spcPts val="0"/>
              </a:spcBef>
              <a:spcAft>
                <a:spcPts val="0"/>
              </a:spcAft>
              <a:defRPr/>
            </a:pPr>
            <a:r>
              <a:rPr lang="es-CO" altLang="es-CO" sz="1100" b="1" dirty="0">
                <a:solidFill>
                  <a:schemeClr val="accent1">
                    <a:lumMod val="50000"/>
                  </a:schemeClr>
                </a:solidFill>
              </a:rPr>
              <a:t>Fuente de datos – Concesionario SIGAB</a:t>
            </a:r>
          </a:p>
        </p:txBody>
      </p:sp>
      <p:graphicFrame>
        <p:nvGraphicFramePr>
          <p:cNvPr id="2" name="Tabla 1">
            <a:extLst>
              <a:ext uri="{FF2B5EF4-FFF2-40B4-BE49-F238E27FC236}">
                <a16:creationId xmlns:a16="http://schemas.microsoft.com/office/drawing/2014/main" id="{2ADFE5DA-A7BD-FF87-60E0-CB848CD04673}"/>
              </a:ext>
            </a:extLst>
          </p:cNvPr>
          <p:cNvGraphicFramePr>
            <a:graphicFrameLocks noGrp="1"/>
          </p:cNvGraphicFramePr>
          <p:nvPr/>
        </p:nvGraphicFramePr>
        <p:xfrm>
          <a:off x="1835150" y="2146811"/>
          <a:ext cx="7477663" cy="1442188"/>
        </p:xfrm>
        <a:graphic>
          <a:graphicData uri="http://schemas.openxmlformats.org/drawingml/2006/table">
            <a:tbl>
              <a:tblPr>
                <a:tableStyleId>{5C22544A-7EE6-4342-B048-85BDC9FD1C3A}</a:tableStyleId>
              </a:tblPr>
              <a:tblGrid>
                <a:gridCol w="2760784">
                  <a:extLst>
                    <a:ext uri="{9D8B030D-6E8A-4147-A177-3AD203B41FA5}">
                      <a16:colId xmlns:a16="http://schemas.microsoft.com/office/drawing/2014/main" val="4034886128"/>
                    </a:ext>
                  </a:extLst>
                </a:gridCol>
                <a:gridCol w="1268218">
                  <a:extLst>
                    <a:ext uri="{9D8B030D-6E8A-4147-A177-3AD203B41FA5}">
                      <a16:colId xmlns:a16="http://schemas.microsoft.com/office/drawing/2014/main" val="60539990"/>
                    </a:ext>
                  </a:extLst>
                </a:gridCol>
                <a:gridCol w="1657582">
                  <a:extLst>
                    <a:ext uri="{9D8B030D-6E8A-4147-A177-3AD203B41FA5}">
                      <a16:colId xmlns:a16="http://schemas.microsoft.com/office/drawing/2014/main" val="1695695432"/>
                    </a:ext>
                  </a:extLst>
                </a:gridCol>
                <a:gridCol w="1791079">
                  <a:extLst>
                    <a:ext uri="{9D8B030D-6E8A-4147-A177-3AD203B41FA5}">
                      <a16:colId xmlns:a16="http://schemas.microsoft.com/office/drawing/2014/main" val="3883315198"/>
                    </a:ext>
                  </a:extLst>
                </a:gridCol>
              </a:tblGrid>
              <a:tr h="515575">
                <a:tc>
                  <a:txBody>
                    <a:bodyPr/>
                    <a:lstStyle/>
                    <a:p>
                      <a:pPr algn="ctr" rtl="0" fontAlgn="ctr"/>
                      <a:r>
                        <a:rPr lang="es-CO" sz="1100" b="1" u="none" strike="noStrike" dirty="0">
                          <a:solidFill>
                            <a:schemeClr val="accent1">
                              <a:lumMod val="50000"/>
                            </a:schemeClr>
                          </a:solidFill>
                          <a:effectLst/>
                          <a:latin typeface="+mn-lt"/>
                        </a:rPr>
                        <a:t>TIPO DE POBLACIÓN</a:t>
                      </a:r>
                      <a:endParaRPr lang="es-CO" sz="1100" b="1" i="0" u="none" strike="noStrike" dirty="0">
                        <a:solidFill>
                          <a:schemeClr val="accent1">
                            <a:lumMod val="50000"/>
                          </a:schemeClr>
                        </a:solidFill>
                        <a:effectLst/>
                        <a:latin typeface="+mn-lt"/>
                      </a:endParaRP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1100" b="1" i="0" u="none" strike="noStrike">
                          <a:solidFill>
                            <a:srgbClr val="002060"/>
                          </a:solidFill>
                          <a:effectLst/>
                          <a:highlight>
                            <a:srgbClr val="E2EFDA"/>
                          </a:highlight>
                          <a:latin typeface="Calibri" panose="020F0502020204030204" pitchFamily="34" charset="0"/>
                        </a:rPr>
                        <a:t>MARZO-24</a:t>
                      </a: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1100" b="1" i="0" u="none" strike="noStrike" dirty="0">
                          <a:solidFill>
                            <a:srgbClr val="002060"/>
                          </a:solidFill>
                          <a:effectLst/>
                          <a:highlight>
                            <a:srgbClr val="E2EFDA"/>
                          </a:highlight>
                          <a:latin typeface="Calibri" panose="020F0502020204030204" pitchFamily="34" charset="0"/>
                        </a:rPr>
                        <a:t>ABRIL-24</a:t>
                      </a: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1100" b="1" u="none" strike="noStrike" kern="1200" dirty="0">
                          <a:solidFill>
                            <a:schemeClr val="accent1">
                              <a:lumMod val="50000"/>
                            </a:schemeClr>
                          </a:solidFill>
                          <a:effectLst/>
                          <a:latin typeface="+mn-lt"/>
                          <a:ea typeface="+mn-ea"/>
                          <a:cs typeface="+mn-cs"/>
                        </a:rPr>
                        <a:t>% PARTICIPACIÓN</a:t>
                      </a:r>
                    </a:p>
                    <a:p>
                      <a:pPr algn="ctr" rtl="0" fontAlgn="ctr"/>
                      <a:r>
                        <a:rPr lang="es-CO" sz="1100" b="1" u="none" strike="noStrike" kern="1200" dirty="0">
                          <a:solidFill>
                            <a:schemeClr val="accent1">
                              <a:lumMod val="50000"/>
                            </a:schemeClr>
                          </a:solidFill>
                          <a:effectLst/>
                          <a:latin typeface="+mn-lt"/>
                          <a:ea typeface="+mn-ea"/>
                          <a:cs typeface="+mn-cs"/>
                        </a:rPr>
                        <a:t>(ABRIL-2024)</a:t>
                      </a: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950691756"/>
                  </a:ext>
                </a:extLst>
              </a:tr>
              <a:tr h="324465">
                <a:tc>
                  <a:txBody>
                    <a:bodyPr/>
                    <a:lstStyle/>
                    <a:p>
                      <a:pPr algn="ctr" rtl="0" fontAlgn="ctr"/>
                      <a:r>
                        <a:rPr lang="es-CO" sz="1100" u="none" strike="noStrike" dirty="0">
                          <a:solidFill>
                            <a:schemeClr val="accent1">
                              <a:lumMod val="50000"/>
                            </a:schemeClr>
                          </a:solidFill>
                          <a:effectLst/>
                          <a:latin typeface="+mn-lt"/>
                        </a:rPr>
                        <a:t>NÚMERO DE SUSCRIPTORES RURALES</a:t>
                      </a:r>
                      <a:endParaRPr lang="es-CO" sz="1100" b="0" i="0" u="none" strike="noStrike" dirty="0">
                        <a:solidFill>
                          <a:schemeClr val="accent1">
                            <a:lumMod val="50000"/>
                          </a:schemeClr>
                        </a:solidFill>
                        <a:effectLst/>
                        <a:latin typeface="+mn-lt"/>
                      </a:endParaRP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noFill/>
                  </a:tcPr>
                </a:tc>
                <a:tc>
                  <a:txBody>
                    <a:bodyPr/>
                    <a:lstStyle/>
                    <a:p>
                      <a:pPr algn="ctr" rtl="0" fontAlgn="ctr"/>
                      <a:r>
                        <a:rPr lang="es-CO" sz="1100" b="0" i="0" u="none" strike="noStrike">
                          <a:solidFill>
                            <a:srgbClr val="002060"/>
                          </a:solidFill>
                          <a:effectLst/>
                          <a:latin typeface="Calibri" panose="020F0502020204030204" pitchFamily="34" charset="0"/>
                        </a:rPr>
                        <a:t>1.636</a:t>
                      </a: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noFill/>
                  </a:tcPr>
                </a:tc>
                <a:tc>
                  <a:txBody>
                    <a:bodyPr/>
                    <a:lstStyle/>
                    <a:p>
                      <a:pPr algn="ctr" rtl="0" fontAlgn="ctr"/>
                      <a:r>
                        <a:rPr lang="es-CO" sz="1100" b="0" i="0" u="none" strike="noStrike">
                          <a:solidFill>
                            <a:srgbClr val="002060"/>
                          </a:solidFill>
                          <a:effectLst/>
                          <a:latin typeface="Calibri" panose="020F0502020204030204" pitchFamily="34" charset="0"/>
                        </a:rPr>
                        <a:t>1.636</a:t>
                      </a: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noFill/>
                  </a:tcPr>
                </a:tc>
                <a:tc>
                  <a:txBody>
                    <a:bodyPr/>
                    <a:lstStyle/>
                    <a:p>
                      <a:pPr algn="ctr" rtl="0" fontAlgn="ctr"/>
                      <a:r>
                        <a:rPr lang="es-CO" sz="1100" b="0" i="0" u="none" strike="noStrike">
                          <a:solidFill>
                            <a:srgbClr val="002060"/>
                          </a:solidFill>
                          <a:effectLst/>
                          <a:latin typeface="Calibri" panose="020F0502020204030204" pitchFamily="34" charset="0"/>
                        </a:rPr>
                        <a:t>0,42%</a:t>
                      </a: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noFill/>
                  </a:tcPr>
                </a:tc>
                <a:extLst>
                  <a:ext uri="{0D108BD9-81ED-4DB2-BD59-A6C34878D82A}">
                    <a16:rowId xmlns:a16="http://schemas.microsoft.com/office/drawing/2014/main" val="4061100649"/>
                  </a:ext>
                </a:extLst>
              </a:tr>
              <a:tr h="338365">
                <a:tc>
                  <a:txBody>
                    <a:bodyPr/>
                    <a:lstStyle/>
                    <a:p>
                      <a:pPr algn="ctr" rtl="0" fontAlgn="ctr"/>
                      <a:r>
                        <a:rPr lang="es-CO" sz="1100" u="none" strike="noStrike" dirty="0">
                          <a:solidFill>
                            <a:schemeClr val="accent1">
                              <a:lumMod val="50000"/>
                            </a:schemeClr>
                          </a:solidFill>
                          <a:effectLst/>
                          <a:latin typeface="+mn-lt"/>
                        </a:rPr>
                        <a:t>NÚMERO DE SUSCRIPTORES URBANOS</a:t>
                      </a:r>
                      <a:endParaRPr lang="es-CO" sz="1100" b="0" i="0" u="none" strike="noStrike" dirty="0">
                        <a:solidFill>
                          <a:schemeClr val="accent1">
                            <a:lumMod val="50000"/>
                          </a:schemeClr>
                        </a:solidFill>
                        <a:effectLst/>
                        <a:latin typeface="+mn-lt"/>
                      </a:endParaRP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noFill/>
                  </a:tcPr>
                </a:tc>
                <a:tc>
                  <a:txBody>
                    <a:bodyPr/>
                    <a:lstStyle/>
                    <a:p>
                      <a:pPr algn="ctr" rtl="0" fontAlgn="ctr"/>
                      <a:r>
                        <a:rPr lang="es-CO" sz="1100" b="0" i="0" u="none" strike="noStrike">
                          <a:solidFill>
                            <a:srgbClr val="002060"/>
                          </a:solidFill>
                          <a:effectLst/>
                          <a:latin typeface="Calibri" panose="020F0502020204030204" pitchFamily="34" charset="0"/>
                        </a:rPr>
                        <a:t>389.794</a:t>
                      </a: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noFill/>
                  </a:tcPr>
                </a:tc>
                <a:tc>
                  <a:txBody>
                    <a:bodyPr/>
                    <a:lstStyle/>
                    <a:p>
                      <a:pPr algn="ctr" rtl="0" fontAlgn="ctr"/>
                      <a:r>
                        <a:rPr lang="es-CO" sz="1100" b="0" i="0" u="none" strike="noStrike">
                          <a:solidFill>
                            <a:srgbClr val="002060"/>
                          </a:solidFill>
                          <a:effectLst/>
                          <a:latin typeface="Calibri" panose="020F0502020204030204" pitchFamily="34" charset="0"/>
                        </a:rPr>
                        <a:t>390.512</a:t>
                      </a: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noFill/>
                  </a:tcPr>
                </a:tc>
                <a:tc>
                  <a:txBody>
                    <a:bodyPr/>
                    <a:lstStyle/>
                    <a:p>
                      <a:pPr algn="ctr" rtl="0" fontAlgn="ctr"/>
                      <a:r>
                        <a:rPr lang="es-CO" sz="1100" b="0" i="0" u="none" strike="noStrike">
                          <a:solidFill>
                            <a:srgbClr val="002060"/>
                          </a:solidFill>
                          <a:effectLst/>
                          <a:latin typeface="Calibri" panose="020F0502020204030204" pitchFamily="34" charset="0"/>
                        </a:rPr>
                        <a:t>99,58%</a:t>
                      </a: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noFill/>
                  </a:tcPr>
                </a:tc>
                <a:extLst>
                  <a:ext uri="{0D108BD9-81ED-4DB2-BD59-A6C34878D82A}">
                    <a16:rowId xmlns:a16="http://schemas.microsoft.com/office/drawing/2014/main" val="2542652749"/>
                  </a:ext>
                </a:extLst>
              </a:tr>
              <a:tr h="263783">
                <a:tc>
                  <a:txBody>
                    <a:bodyPr/>
                    <a:lstStyle/>
                    <a:p>
                      <a:pPr algn="ctr" rtl="0" fontAlgn="ctr"/>
                      <a:r>
                        <a:rPr lang="es-CO" sz="1100" b="1" u="none" strike="noStrike" dirty="0">
                          <a:solidFill>
                            <a:schemeClr val="accent1">
                              <a:lumMod val="50000"/>
                            </a:schemeClr>
                          </a:solidFill>
                          <a:effectLst/>
                          <a:latin typeface="+mn-lt"/>
                        </a:rPr>
                        <a:t>TOTAL</a:t>
                      </a:r>
                      <a:endParaRPr lang="es-CO" sz="1100" b="1" i="0" u="none" strike="noStrike" dirty="0">
                        <a:solidFill>
                          <a:schemeClr val="accent1">
                            <a:lumMod val="50000"/>
                          </a:schemeClr>
                        </a:solidFill>
                        <a:effectLst/>
                        <a:latin typeface="+mn-lt"/>
                      </a:endParaRP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noFill/>
                  </a:tcPr>
                </a:tc>
                <a:tc>
                  <a:txBody>
                    <a:bodyPr/>
                    <a:lstStyle/>
                    <a:p>
                      <a:pPr algn="ctr" rtl="0" fontAlgn="ctr"/>
                      <a:r>
                        <a:rPr lang="es-CO" sz="1100" b="0" i="0" u="none" strike="noStrike">
                          <a:solidFill>
                            <a:srgbClr val="002060"/>
                          </a:solidFill>
                          <a:effectLst/>
                          <a:latin typeface="Calibri" panose="020F0502020204030204" pitchFamily="34" charset="0"/>
                        </a:rPr>
                        <a:t>391.430</a:t>
                      </a: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noFill/>
                  </a:tcPr>
                </a:tc>
                <a:tc>
                  <a:txBody>
                    <a:bodyPr/>
                    <a:lstStyle/>
                    <a:p>
                      <a:pPr algn="ctr" rtl="0" fontAlgn="ctr"/>
                      <a:r>
                        <a:rPr lang="es-CO" sz="1100" b="0" i="0" u="none" strike="noStrike">
                          <a:solidFill>
                            <a:srgbClr val="002060"/>
                          </a:solidFill>
                          <a:effectLst/>
                          <a:latin typeface="Calibri" panose="020F0502020204030204" pitchFamily="34" charset="0"/>
                        </a:rPr>
                        <a:t>392.148</a:t>
                      </a: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noFill/>
                  </a:tcPr>
                </a:tc>
                <a:tc>
                  <a:txBody>
                    <a:bodyPr/>
                    <a:lstStyle/>
                    <a:p>
                      <a:pPr algn="ctr" rtl="0" fontAlgn="ctr"/>
                      <a:r>
                        <a:rPr lang="es-CO" sz="1100" b="0" i="0" u="none" strike="noStrike" dirty="0">
                          <a:solidFill>
                            <a:srgbClr val="002060"/>
                          </a:solidFill>
                          <a:effectLst/>
                          <a:latin typeface="Calibri" panose="020F0502020204030204" pitchFamily="34" charset="0"/>
                        </a:rPr>
                        <a:t>100,00%</a:t>
                      </a: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noFill/>
                  </a:tcPr>
                </a:tc>
                <a:extLst>
                  <a:ext uri="{0D108BD9-81ED-4DB2-BD59-A6C34878D82A}">
                    <a16:rowId xmlns:a16="http://schemas.microsoft.com/office/drawing/2014/main" val="3432527702"/>
                  </a:ext>
                </a:extLst>
              </a:tr>
            </a:tbl>
          </a:graphicData>
        </a:graphic>
      </p:graphicFrame>
      <p:sp>
        <p:nvSpPr>
          <p:cNvPr id="5" name="CuadroTexto 4">
            <a:extLst>
              <a:ext uri="{FF2B5EF4-FFF2-40B4-BE49-F238E27FC236}">
                <a16:creationId xmlns:a16="http://schemas.microsoft.com/office/drawing/2014/main" id="{7A63D900-A6B9-5F29-5DB7-D8D8D1653B19}"/>
              </a:ext>
            </a:extLst>
          </p:cNvPr>
          <p:cNvSpPr txBox="1"/>
          <p:nvPr/>
        </p:nvSpPr>
        <p:spPr>
          <a:xfrm>
            <a:off x="1713099" y="3917360"/>
            <a:ext cx="6924854" cy="646331"/>
          </a:xfrm>
          <a:prstGeom prst="rect">
            <a:avLst/>
          </a:prstGeom>
          <a:noFill/>
        </p:spPr>
        <p:txBody>
          <a:bodyPr wrap="square" rtlCol="0">
            <a:spAutoFit/>
          </a:bodyPr>
          <a:lstStyle/>
          <a:p>
            <a:pPr marL="228600" marR="0" lvl="0" indent="-228600" algn="l" defTabSz="914400" rtl="0" eaLnBrk="1" fontAlgn="auto" latinLnBrk="0" hangingPunct="1">
              <a:lnSpc>
                <a:spcPct val="100000"/>
              </a:lnSpc>
              <a:spcBef>
                <a:spcPts val="0"/>
              </a:spcBef>
              <a:spcAft>
                <a:spcPts val="0"/>
              </a:spcAft>
              <a:buClrTx/>
              <a:buSzTx/>
              <a:buFontTx/>
              <a:buAutoNum type="arabicPeriod"/>
              <a:tabLst/>
              <a:defRPr/>
            </a:pPr>
            <a:r>
              <a:rPr kumimoji="0" lang="es-ES"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Fuente de información suscriptores por tipo de población.  Archivos planos de catastro con corte a </a:t>
            </a:r>
            <a:r>
              <a:rPr kumimoji="0" lang="es-MX"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30 de abril de 2024.</a:t>
            </a:r>
          </a:p>
          <a:p>
            <a:pPr marL="228600" marR="0" lvl="0" indent="-228600" algn="l" defTabSz="914400" rtl="0" eaLnBrk="1" fontAlgn="auto" latinLnBrk="0" hangingPunct="1">
              <a:lnSpc>
                <a:spcPct val="100000"/>
              </a:lnSpc>
              <a:spcBef>
                <a:spcPts val="0"/>
              </a:spcBef>
              <a:spcAft>
                <a:spcPts val="0"/>
              </a:spcAft>
              <a:buClrTx/>
              <a:buSzTx/>
              <a:buFontTx/>
              <a:buAutoNum type="arabicPeriod"/>
              <a:tabLst/>
              <a:defRPr/>
            </a:pPr>
            <a:endParaRPr kumimoji="0" lang="es-ES"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733692670"/>
      </p:ext>
    </p:extLst>
  </p:cSld>
  <p:clrMapOvr>
    <a:masterClrMapping/>
  </p:clrMapOvr>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ángulo 2">
            <a:extLst>
              <a:ext uri="{FF2B5EF4-FFF2-40B4-BE49-F238E27FC236}">
                <a16:creationId xmlns:a16="http://schemas.microsoft.com/office/drawing/2014/main" id="{FFDBD8D8-49EC-43E8-81E3-3ABA81925DE2}"/>
              </a:ext>
            </a:extLst>
          </p:cNvPr>
          <p:cNvSpPr>
            <a:spLocks noChangeArrowheads="1"/>
          </p:cNvSpPr>
          <p:nvPr/>
        </p:nvSpPr>
        <p:spPr bwMode="auto">
          <a:xfrm>
            <a:off x="1835150" y="193675"/>
            <a:ext cx="5422900" cy="5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CO" altLang="es-CO" b="1" dirty="0">
                <a:solidFill>
                  <a:schemeClr val="bg1"/>
                </a:solidFill>
              </a:rPr>
              <a:t>GESTIÓN COMECIAL</a:t>
            </a:r>
            <a:endParaRPr lang="es-CO" altLang="es-CO" dirty="0">
              <a:solidFill>
                <a:schemeClr val="bg1"/>
              </a:solidFill>
            </a:endParaRPr>
          </a:p>
        </p:txBody>
      </p:sp>
      <p:cxnSp>
        <p:nvCxnSpPr>
          <p:cNvPr id="7" name="Conector recto 6">
            <a:extLst>
              <a:ext uri="{FF2B5EF4-FFF2-40B4-BE49-F238E27FC236}">
                <a16:creationId xmlns:a16="http://schemas.microsoft.com/office/drawing/2014/main" id="{B533D59B-34D0-438E-ACF2-7B8CB815AB49}"/>
              </a:ext>
            </a:extLst>
          </p:cNvPr>
          <p:cNvCxnSpPr>
            <a:cxnSpLocks/>
          </p:cNvCxnSpPr>
          <p:nvPr/>
        </p:nvCxnSpPr>
        <p:spPr>
          <a:xfrm>
            <a:off x="118269" y="1329729"/>
            <a:ext cx="11955462"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5126" name="Imagen 8">
            <a:extLst>
              <a:ext uri="{FF2B5EF4-FFF2-40B4-BE49-F238E27FC236}">
                <a16:creationId xmlns:a16="http://schemas.microsoft.com/office/drawing/2014/main" id="{E968119C-7BF4-431A-99D9-3577F111CC59}"/>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207136" y="191222"/>
            <a:ext cx="844550" cy="785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 name="Imagen 10">
            <a:extLst>
              <a:ext uri="{FF2B5EF4-FFF2-40B4-BE49-F238E27FC236}">
                <a16:creationId xmlns:a16="http://schemas.microsoft.com/office/drawing/2014/main" id="{46B9C2BD-9148-4835-984E-C25D879DE04B}"/>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10203307" y="112297"/>
            <a:ext cx="1781557" cy="602472"/>
          </a:xfrm>
          <a:prstGeom prst="rect">
            <a:avLst/>
          </a:prstGeom>
        </p:spPr>
      </p:pic>
      <p:sp>
        <p:nvSpPr>
          <p:cNvPr id="10" name="CuadroTexto 9">
            <a:extLst>
              <a:ext uri="{FF2B5EF4-FFF2-40B4-BE49-F238E27FC236}">
                <a16:creationId xmlns:a16="http://schemas.microsoft.com/office/drawing/2014/main" id="{351358F1-60F9-4B3C-BC42-E527E1955948}"/>
              </a:ext>
            </a:extLst>
          </p:cNvPr>
          <p:cNvSpPr txBox="1"/>
          <p:nvPr/>
        </p:nvSpPr>
        <p:spPr>
          <a:xfrm>
            <a:off x="937321" y="153241"/>
            <a:ext cx="10646229" cy="861774"/>
          </a:xfrm>
          <a:prstGeom prst="rect">
            <a:avLst/>
          </a:prstGeom>
          <a:noFill/>
        </p:spPr>
        <p:txBody>
          <a:bodyPr wrap="square">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vinculación de asociaciones de aprovechamiento en el catastro de suscriptores a abril de 2024</a:t>
            </a:r>
          </a:p>
        </p:txBody>
      </p:sp>
      <p:sp>
        <p:nvSpPr>
          <p:cNvPr id="13" name="CuadroTexto 4">
            <a:extLst>
              <a:ext uri="{FF2B5EF4-FFF2-40B4-BE49-F238E27FC236}">
                <a16:creationId xmlns:a16="http://schemas.microsoft.com/office/drawing/2014/main" id="{D3B257F1-5C3D-4EA3-99D1-5AC37F6A473D}"/>
              </a:ext>
            </a:extLst>
          </p:cNvPr>
          <p:cNvSpPr txBox="1">
            <a:spLocks noChangeArrowheads="1"/>
          </p:cNvSpPr>
          <p:nvPr/>
        </p:nvSpPr>
        <p:spPr bwMode="auto">
          <a:xfrm>
            <a:off x="0" y="6531768"/>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fontAlgn="auto" hangingPunct="1">
              <a:spcBef>
                <a:spcPts val="0"/>
              </a:spcBef>
              <a:spcAft>
                <a:spcPts val="0"/>
              </a:spcAft>
              <a:defRPr/>
            </a:pPr>
            <a:r>
              <a:rPr lang="es-CO" altLang="es-CO" sz="1100" b="1" dirty="0">
                <a:solidFill>
                  <a:schemeClr val="accent1">
                    <a:lumMod val="50000"/>
                  </a:schemeClr>
                </a:solidFill>
              </a:rPr>
              <a:t>Fuente de datos – Concesionario SIGAB</a:t>
            </a:r>
          </a:p>
        </p:txBody>
      </p:sp>
      <p:graphicFrame>
        <p:nvGraphicFramePr>
          <p:cNvPr id="2" name="Tabla 1">
            <a:extLst>
              <a:ext uri="{FF2B5EF4-FFF2-40B4-BE49-F238E27FC236}">
                <a16:creationId xmlns:a16="http://schemas.microsoft.com/office/drawing/2014/main" id="{981CFA77-28D1-3BC5-7563-ACA308A66314}"/>
              </a:ext>
            </a:extLst>
          </p:cNvPr>
          <p:cNvGraphicFramePr>
            <a:graphicFrameLocks noGrp="1"/>
          </p:cNvGraphicFramePr>
          <p:nvPr/>
        </p:nvGraphicFramePr>
        <p:xfrm>
          <a:off x="1910080" y="2245926"/>
          <a:ext cx="6796596" cy="1076394"/>
        </p:xfrm>
        <a:graphic>
          <a:graphicData uri="http://schemas.openxmlformats.org/drawingml/2006/table">
            <a:tbl>
              <a:tblPr/>
              <a:tblGrid>
                <a:gridCol w="563511">
                  <a:extLst>
                    <a:ext uri="{9D8B030D-6E8A-4147-A177-3AD203B41FA5}">
                      <a16:colId xmlns:a16="http://schemas.microsoft.com/office/drawing/2014/main" val="3166686462"/>
                    </a:ext>
                  </a:extLst>
                </a:gridCol>
                <a:gridCol w="2077695">
                  <a:extLst>
                    <a:ext uri="{9D8B030D-6E8A-4147-A177-3AD203B41FA5}">
                      <a16:colId xmlns:a16="http://schemas.microsoft.com/office/drawing/2014/main" val="3817956555"/>
                    </a:ext>
                  </a:extLst>
                </a:gridCol>
                <a:gridCol w="2077695">
                  <a:extLst>
                    <a:ext uri="{9D8B030D-6E8A-4147-A177-3AD203B41FA5}">
                      <a16:colId xmlns:a16="http://schemas.microsoft.com/office/drawing/2014/main" val="1215206883"/>
                    </a:ext>
                  </a:extLst>
                </a:gridCol>
                <a:gridCol w="2077695">
                  <a:extLst>
                    <a:ext uri="{9D8B030D-6E8A-4147-A177-3AD203B41FA5}">
                      <a16:colId xmlns:a16="http://schemas.microsoft.com/office/drawing/2014/main" val="2847405450"/>
                    </a:ext>
                  </a:extLst>
                </a:gridCol>
              </a:tblGrid>
              <a:tr h="616806">
                <a:tc>
                  <a:txBody>
                    <a:bodyPr/>
                    <a:lstStyle/>
                    <a:p>
                      <a:pPr algn="ctr" rtl="0" fontAlgn="ctr"/>
                      <a:r>
                        <a:rPr lang="es-CO" sz="1100" b="1" i="0" u="none" strike="noStrike" dirty="0">
                          <a:solidFill>
                            <a:srgbClr val="002060"/>
                          </a:solidFill>
                          <a:effectLst/>
                          <a:latin typeface="+mn-lt"/>
                        </a:rPr>
                        <a:t>ASE</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EFDA"/>
                    </a:solidFill>
                  </a:tcPr>
                </a:tc>
                <a:tc>
                  <a:txBody>
                    <a:bodyPr/>
                    <a:lstStyle/>
                    <a:p>
                      <a:pPr algn="ctr" rtl="0" fontAlgn="ctr"/>
                      <a:r>
                        <a:rPr lang="es-MX" sz="1100" b="1" i="0" u="none" strike="noStrike" dirty="0">
                          <a:solidFill>
                            <a:srgbClr val="002060"/>
                          </a:solidFill>
                          <a:effectLst/>
                          <a:latin typeface="+mn-lt"/>
                        </a:rPr>
                        <a:t>TOTAL DE CUENTAS CONTRATO ACTIVAS DEL ASE</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EFDA"/>
                    </a:solidFill>
                  </a:tcPr>
                </a:tc>
                <a:tc>
                  <a:txBody>
                    <a:bodyPr/>
                    <a:lstStyle/>
                    <a:p>
                      <a:pPr algn="ctr" rtl="0" fontAlgn="ctr"/>
                      <a:r>
                        <a:rPr lang="es-MX" sz="1100" b="1" i="0" u="none" strike="noStrike" dirty="0">
                          <a:solidFill>
                            <a:srgbClr val="002060"/>
                          </a:solidFill>
                          <a:effectLst/>
                          <a:latin typeface="+mn-lt"/>
                        </a:rPr>
                        <a:t> TOTAL DE CUENTAS CONTRATO VINCULADAS A LA ACTIVIDAD DE APROVECHAMIENTO</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EFDA"/>
                    </a:solidFill>
                  </a:tcPr>
                </a:tc>
                <a:tc>
                  <a:txBody>
                    <a:bodyPr/>
                    <a:lstStyle/>
                    <a:p>
                      <a:pPr algn="ctr" rtl="0" fontAlgn="ctr"/>
                      <a:r>
                        <a:rPr lang="es-MX" sz="1100" b="1" i="0" u="none" strike="noStrike" dirty="0">
                          <a:solidFill>
                            <a:srgbClr val="002060"/>
                          </a:solidFill>
                          <a:effectLst/>
                          <a:latin typeface="+mn-lt"/>
                        </a:rPr>
                        <a:t>% CUENTAS VINCULADAS A LA ACTIVIDAD DE APROVECHAMIENTO</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EFDA"/>
                    </a:solidFill>
                  </a:tcPr>
                </a:tc>
                <a:extLst>
                  <a:ext uri="{0D108BD9-81ED-4DB2-BD59-A6C34878D82A}">
                    <a16:rowId xmlns:a16="http://schemas.microsoft.com/office/drawing/2014/main" val="3498530904"/>
                  </a:ext>
                </a:extLst>
              </a:tr>
              <a:tr h="459588">
                <a:tc>
                  <a:txBody>
                    <a:bodyPr/>
                    <a:lstStyle/>
                    <a:p>
                      <a:pPr algn="ctr" rtl="0" fontAlgn="ctr"/>
                      <a:r>
                        <a:rPr lang="es-CO" sz="1100" b="0" i="0" u="none" strike="noStrike" dirty="0">
                          <a:solidFill>
                            <a:srgbClr val="002060"/>
                          </a:solidFill>
                          <a:effectLst/>
                          <a:latin typeface="+mn-lt"/>
                        </a:rPr>
                        <a:t>5</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002060"/>
                          </a:solidFill>
                          <a:effectLst/>
                          <a:latin typeface="Calibri" panose="020F0502020204030204" pitchFamily="34" charset="0"/>
                        </a:rPr>
                        <a:t>392.148</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dirty="0">
                          <a:solidFill>
                            <a:srgbClr val="002060"/>
                          </a:solidFill>
                          <a:effectLst/>
                          <a:latin typeface="Calibri" panose="020F0502020204030204" pitchFamily="34" charset="0"/>
                        </a:rPr>
                        <a:t>60.155</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1" i="0" u="none" strike="noStrike" dirty="0">
                          <a:solidFill>
                            <a:srgbClr val="002060"/>
                          </a:solidFill>
                          <a:effectLst/>
                          <a:latin typeface="+mn-lt"/>
                        </a:rPr>
                        <a:t>15,34%</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extLst>
                  <a:ext uri="{0D108BD9-81ED-4DB2-BD59-A6C34878D82A}">
                    <a16:rowId xmlns:a16="http://schemas.microsoft.com/office/drawing/2014/main" val="2190749731"/>
                  </a:ext>
                </a:extLst>
              </a:tr>
            </a:tbl>
          </a:graphicData>
        </a:graphic>
      </p:graphicFrame>
      <p:sp>
        <p:nvSpPr>
          <p:cNvPr id="5" name="CuadroTexto 4">
            <a:extLst>
              <a:ext uri="{FF2B5EF4-FFF2-40B4-BE49-F238E27FC236}">
                <a16:creationId xmlns:a16="http://schemas.microsoft.com/office/drawing/2014/main" id="{BABF2D39-D9D2-D61A-1853-40F934C01353}"/>
              </a:ext>
            </a:extLst>
          </p:cNvPr>
          <p:cNvSpPr txBox="1"/>
          <p:nvPr/>
        </p:nvSpPr>
        <p:spPr>
          <a:xfrm>
            <a:off x="1817582" y="3926851"/>
            <a:ext cx="6981591" cy="461665"/>
          </a:xfrm>
          <a:prstGeom prst="rect">
            <a:avLst/>
          </a:prstGeom>
          <a:noFill/>
        </p:spPr>
        <p:txBody>
          <a:bodyPr wrap="square" rtlCol="0">
            <a:spAutoFit/>
          </a:bodyPr>
          <a:lstStyle/>
          <a:p>
            <a:pPr marL="228600" marR="0" lvl="0" indent="-228600" algn="l" defTabSz="914400" rtl="0" eaLnBrk="1" fontAlgn="auto" latinLnBrk="0" hangingPunct="1">
              <a:lnSpc>
                <a:spcPct val="100000"/>
              </a:lnSpc>
              <a:spcBef>
                <a:spcPts val="0"/>
              </a:spcBef>
              <a:spcAft>
                <a:spcPts val="0"/>
              </a:spcAft>
              <a:buClrTx/>
              <a:buSzTx/>
              <a:buFontTx/>
              <a:buAutoNum type="arabicPeriod"/>
              <a:tabLst/>
              <a:defRPr/>
            </a:pPr>
            <a:r>
              <a:rPr kumimoji="0" lang="es-ES"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Fuente de información suscriptores – Asociaciones de aprovechamiento. Archivos planos de catastro con corte a </a:t>
            </a:r>
            <a:r>
              <a:rPr kumimoji="0" lang="es-MX"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30 de abril de 2024.</a:t>
            </a:r>
            <a:endParaRPr kumimoji="0" lang="es-ES"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828802350"/>
      </p:ext>
    </p:extLst>
  </p:cSld>
  <p:clrMapOvr>
    <a:masterClrMapping/>
  </p:clrMapOvr>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411" name="Imagen 13">
            <a:extLst>
              <a:ext uri="{FF2B5EF4-FFF2-40B4-BE49-F238E27FC236}">
                <a16:creationId xmlns:a16="http://schemas.microsoft.com/office/drawing/2014/main" id="{AED2DBF2-753E-4A35-A170-B6D14F46B16B}"/>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63575" y="158750"/>
            <a:ext cx="1244600" cy="1157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 name="CuadroTexto 25">
            <a:extLst>
              <a:ext uri="{FF2B5EF4-FFF2-40B4-BE49-F238E27FC236}">
                <a16:creationId xmlns:a16="http://schemas.microsoft.com/office/drawing/2014/main" id="{41F7FFC4-67D7-461F-95A6-B7491F8BCBC8}"/>
              </a:ext>
            </a:extLst>
          </p:cNvPr>
          <p:cNvSpPr txBox="1"/>
          <p:nvPr/>
        </p:nvSpPr>
        <p:spPr>
          <a:xfrm>
            <a:off x="1382713" y="74613"/>
            <a:ext cx="9882187" cy="861774"/>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Facturación Y Recaudo  De Marzo 2018 a Abril 2024</a:t>
            </a:r>
          </a:p>
        </p:txBody>
      </p:sp>
      <p:cxnSp>
        <p:nvCxnSpPr>
          <p:cNvPr id="27" name="Conector recto 26">
            <a:extLst>
              <a:ext uri="{FF2B5EF4-FFF2-40B4-BE49-F238E27FC236}">
                <a16:creationId xmlns:a16="http://schemas.microsoft.com/office/drawing/2014/main" id="{3DFC3093-D42B-4FC0-B0E8-BB1C5C76A6A1}"/>
              </a:ext>
            </a:extLst>
          </p:cNvPr>
          <p:cNvCxnSpPr>
            <a:cxnSpLocks/>
          </p:cNvCxnSpPr>
          <p:nvPr/>
        </p:nvCxnSpPr>
        <p:spPr>
          <a:xfrm>
            <a:off x="71438" y="1060450"/>
            <a:ext cx="11955462"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7414" name="Imagen 27">
            <a:extLst>
              <a:ext uri="{FF2B5EF4-FFF2-40B4-BE49-F238E27FC236}">
                <a16:creationId xmlns:a16="http://schemas.microsoft.com/office/drawing/2014/main" id="{78C7989C-2741-4907-8D7C-42839B95D5C6}"/>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522288" y="71438"/>
            <a:ext cx="965200" cy="90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 name="CuadroTexto 4">
            <a:extLst>
              <a:ext uri="{FF2B5EF4-FFF2-40B4-BE49-F238E27FC236}">
                <a16:creationId xmlns:a16="http://schemas.microsoft.com/office/drawing/2014/main" id="{9C5FE466-6AF8-47E3-8E46-38A8A717EE0E}"/>
              </a:ext>
            </a:extLst>
          </p:cNvPr>
          <p:cNvSpPr txBox="1">
            <a:spLocks noChangeArrowheads="1"/>
          </p:cNvSpPr>
          <p:nvPr/>
        </p:nvSpPr>
        <p:spPr bwMode="auto">
          <a:xfrm>
            <a:off x="-269875" y="6531769"/>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a:t>
            </a:r>
          </a:p>
        </p:txBody>
      </p:sp>
      <p:sp>
        <p:nvSpPr>
          <p:cNvPr id="13" name="CuadroTexto 12">
            <a:extLst>
              <a:ext uri="{FF2B5EF4-FFF2-40B4-BE49-F238E27FC236}">
                <a16:creationId xmlns:a16="http://schemas.microsoft.com/office/drawing/2014/main" id="{CEAF424F-B217-4698-9FF8-C8B5D2E4BEA6}"/>
              </a:ext>
            </a:extLst>
          </p:cNvPr>
          <p:cNvSpPr txBox="1"/>
          <p:nvPr/>
        </p:nvSpPr>
        <p:spPr>
          <a:xfrm>
            <a:off x="8551744" y="1195766"/>
            <a:ext cx="1927225" cy="276225"/>
          </a:xfrm>
          <a:prstGeom prst="rect">
            <a:avLst/>
          </a:prstGeom>
          <a:noFill/>
        </p:spPr>
        <p:txBody>
          <a:bodyPr wrap="none">
            <a:spAutoFit/>
          </a:bodyPr>
          <a:lstStyle/>
          <a:p>
            <a:pPr eaLnBrk="1" fontAlgn="auto" hangingPunct="1">
              <a:spcBef>
                <a:spcPts val="0"/>
              </a:spcBef>
              <a:spcAft>
                <a:spcPts val="0"/>
              </a:spcAft>
              <a:defRPr/>
            </a:pPr>
            <a:r>
              <a:rPr lang="es-CO" sz="1200" i="1" dirty="0">
                <a:solidFill>
                  <a:schemeClr val="accent1">
                    <a:lumMod val="50000"/>
                  </a:schemeClr>
                </a:solidFill>
                <a:latin typeface="+mn-lt"/>
              </a:rPr>
              <a:t>*Cifras en millones de pesos</a:t>
            </a:r>
          </a:p>
        </p:txBody>
      </p:sp>
      <p:graphicFrame>
        <p:nvGraphicFramePr>
          <p:cNvPr id="2" name="Gráfico 1">
            <a:extLst>
              <a:ext uri="{FF2B5EF4-FFF2-40B4-BE49-F238E27FC236}">
                <a16:creationId xmlns:a16="http://schemas.microsoft.com/office/drawing/2014/main" id="{6284CCD2-30B1-BD6C-4902-87857502EBE6}"/>
              </a:ext>
            </a:extLst>
          </p:cNvPr>
          <p:cNvGraphicFramePr>
            <a:graphicFrameLocks/>
          </p:cNvGraphicFramePr>
          <p:nvPr/>
        </p:nvGraphicFramePr>
        <p:xfrm>
          <a:off x="1752130" y="1549857"/>
          <a:ext cx="8750299" cy="2669802"/>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5" name="Tabla 4">
            <a:extLst>
              <a:ext uri="{FF2B5EF4-FFF2-40B4-BE49-F238E27FC236}">
                <a16:creationId xmlns:a16="http://schemas.microsoft.com/office/drawing/2014/main" id="{2F283CAF-6154-CED3-2F0F-B3A4695B0521}"/>
              </a:ext>
            </a:extLst>
          </p:cNvPr>
          <p:cNvGraphicFramePr>
            <a:graphicFrameLocks noGrp="1"/>
          </p:cNvGraphicFramePr>
          <p:nvPr>
            <p:extLst>
              <p:ext uri="{D42A27DB-BD31-4B8C-83A1-F6EECF244321}">
                <p14:modId xmlns:p14="http://schemas.microsoft.com/office/powerpoint/2010/main" val="249989226"/>
              </p:ext>
            </p:extLst>
          </p:nvPr>
        </p:nvGraphicFramePr>
        <p:xfrm>
          <a:off x="1770126" y="4330065"/>
          <a:ext cx="8724900" cy="2465070"/>
        </p:xfrm>
        <a:graphic>
          <a:graphicData uri="http://schemas.openxmlformats.org/drawingml/2006/table">
            <a:tbl>
              <a:tblPr bandRow="1">
                <a:tableStyleId>{5C22544A-7EE6-4342-B048-85BDC9FD1C3A}</a:tableStyleId>
              </a:tblPr>
              <a:tblGrid>
                <a:gridCol w="1962150">
                  <a:extLst>
                    <a:ext uri="{9D8B030D-6E8A-4147-A177-3AD203B41FA5}">
                      <a16:colId xmlns:a16="http://schemas.microsoft.com/office/drawing/2014/main" val="3991329793"/>
                    </a:ext>
                  </a:extLst>
                </a:gridCol>
                <a:gridCol w="2524125">
                  <a:extLst>
                    <a:ext uri="{9D8B030D-6E8A-4147-A177-3AD203B41FA5}">
                      <a16:colId xmlns:a16="http://schemas.microsoft.com/office/drawing/2014/main" val="2652998461"/>
                    </a:ext>
                  </a:extLst>
                </a:gridCol>
                <a:gridCol w="2276475">
                  <a:extLst>
                    <a:ext uri="{9D8B030D-6E8A-4147-A177-3AD203B41FA5}">
                      <a16:colId xmlns:a16="http://schemas.microsoft.com/office/drawing/2014/main" val="1140479020"/>
                    </a:ext>
                  </a:extLst>
                </a:gridCol>
                <a:gridCol w="1962150">
                  <a:extLst>
                    <a:ext uri="{9D8B030D-6E8A-4147-A177-3AD203B41FA5}">
                      <a16:colId xmlns:a16="http://schemas.microsoft.com/office/drawing/2014/main" val="660198929"/>
                    </a:ext>
                  </a:extLst>
                </a:gridCol>
              </a:tblGrid>
              <a:tr h="409575">
                <a:tc>
                  <a:txBody>
                    <a:bodyPr/>
                    <a:lstStyle/>
                    <a:p>
                      <a:pPr algn="ctr" fontAlgn="base"/>
                      <a:r>
                        <a:rPr lang="es-CO" sz="1200" b="1">
                          <a:solidFill>
                            <a:srgbClr val="203764"/>
                          </a:solidFill>
                          <a:effectLst/>
                          <a:highlight>
                            <a:srgbClr val="E2F0D9"/>
                          </a:highlight>
                          <a:latin typeface="Calibri" panose="020F0502020204030204" pitchFamily="34" charset="0"/>
                        </a:rPr>
                        <a:t>Concesionario</a:t>
                      </a:r>
                      <a:endParaRPr lang="es-CO">
                        <a:effectLst/>
                        <a:highlight>
                          <a:srgbClr val="E2F0D9"/>
                        </a:highlight>
                      </a:endParaRPr>
                    </a:p>
                  </a:txBody>
                  <a:tcPr anchor="ctr">
                    <a:lnL w="9916" cap="flat" cmpd="sng" algn="ctr">
                      <a:solidFill>
                        <a:srgbClr val="70AD47"/>
                      </a:solidFill>
                      <a:prstDash val="solid"/>
                      <a:round/>
                      <a:headEnd type="none" w="med" len="med"/>
                      <a:tailEnd type="none" w="med" len="med"/>
                    </a:lnL>
                    <a:lnR w="12700" cap="flat" cmpd="sng" algn="ctr">
                      <a:solidFill>
                        <a:srgbClr val="000000"/>
                      </a:solidFill>
                      <a:prstDash val="solid"/>
                      <a:round/>
                      <a:headEnd type="none" w="med" len="med"/>
                      <a:tailEnd type="none" w="med" len="med"/>
                    </a:lnR>
                    <a:lnT w="9916" cap="flat" cmpd="sng" algn="ctr">
                      <a:solidFill>
                        <a:srgbClr val="70AD47"/>
                      </a:solidFill>
                      <a:prstDash val="solid"/>
                      <a:round/>
                      <a:headEnd type="none" w="med" len="med"/>
                      <a:tailEnd type="none" w="med" len="med"/>
                    </a:lnT>
                    <a:lnB w="9916" cap="flat" cmpd="sng" algn="ctr">
                      <a:solidFill>
                        <a:srgbClr val="70AD47"/>
                      </a:solidFill>
                      <a:prstDash val="solid"/>
                      <a:round/>
                      <a:headEnd type="none" w="med" len="med"/>
                      <a:tailEnd type="none" w="med" len="med"/>
                    </a:lnB>
                    <a:solidFill>
                      <a:srgbClr val="E2F0D9"/>
                    </a:solidFill>
                  </a:tcPr>
                </a:tc>
                <a:tc>
                  <a:txBody>
                    <a:bodyPr/>
                    <a:lstStyle/>
                    <a:p>
                      <a:pPr algn="ctr" fontAlgn="base"/>
                      <a:r>
                        <a:rPr lang="es-MX" sz="1200" b="1">
                          <a:solidFill>
                            <a:srgbClr val="203764"/>
                          </a:solidFill>
                          <a:effectLst/>
                          <a:highlight>
                            <a:srgbClr val="E2F0D9"/>
                          </a:highlight>
                          <a:latin typeface="Calibri" panose="020F0502020204030204" pitchFamily="34" charset="0"/>
                        </a:rPr>
                        <a:t>*vr. total facturación a abril de 2024</a:t>
                      </a:r>
                      <a:endParaRPr lang="es-MX">
                        <a:effectLst/>
                        <a:highlight>
                          <a:srgbClr val="E2F0D9"/>
                        </a:highlight>
                      </a:endParaRP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9916" cap="flat" cmpd="sng" algn="ctr">
                      <a:solidFill>
                        <a:srgbClr val="70AD47"/>
                      </a:solidFill>
                      <a:prstDash val="solid"/>
                      <a:round/>
                      <a:headEnd type="none" w="med" len="med"/>
                      <a:tailEnd type="none" w="med" len="med"/>
                    </a:lnT>
                    <a:lnB w="9916" cap="flat" cmpd="sng" algn="ctr">
                      <a:solidFill>
                        <a:srgbClr val="70AD47"/>
                      </a:solidFill>
                      <a:prstDash val="solid"/>
                      <a:round/>
                      <a:headEnd type="none" w="med" len="med"/>
                      <a:tailEnd type="none" w="med" len="med"/>
                    </a:lnB>
                    <a:solidFill>
                      <a:srgbClr val="E2F0D9"/>
                    </a:solidFill>
                  </a:tcPr>
                </a:tc>
                <a:tc>
                  <a:txBody>
                    <a:bodyPr/>
                    <a:lstStyle/>
                    <a:p>
                      <a:pPr algn="ctr" fontAlgn="base"/>
                      <a:r>
                        <a:rPr lang="es-CO" sz="1200" b="1">
                          <a:solidFill>
                            <a:srgbClr val="203764"/>
                          </a:solidFill>
                          <a:effectLst/>
                          <a:highlight>
                            <a:srgbClr val="E2F0D9"/>
                          </a:highlight>
                          <a:latin typeface="Calibri" panose="020F0502020204030204" pitchFamily="34" charset="0"/>
                        </a:rPr>
                        <a:t>*vr. total recaudo a abril de 2024</a:t>
                      </a:r>
                      <a:endParaRPr lang="es-CO">
                        <a:effectLst/>
                        <a:highlight>
                          <a:srgbClr val="E2F0D9"/>
                        </a:highlight>
                      </a:endParaRP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9916" cap="flat" cmpd="sng" algn="ctr">
                      <a:solidFill>
                        <a:srgbClr val="70AD47"/>
                      </a:solidFill>
                      <a:prstDash val="solid"/>
                      <a:round/>
                      <a:headEnd type="none" w="med" len="med"/>
                      <a:tailEnd type="none" w="med" len="med"/>
                    </a:lnT>
                    <a:lnB w="9916" cap="flat" cmpd="sng" algn="ctr">
                      <a:solidFill>
                        <a:srgbClr val="70AD47"/>
                      </a:solidFill>
                      <a:prstDash val="solid"/>
                      <a:round/>
                      <a:headEnd type="none" w="med" len="med"/>
                      <a:tailEnd type="none" w="med" len="med"/>
                    </a:lnB>
                    <a:solidFill>
                      <a:srgbClr val="E2F0D9"/>
                    </a:solidFill>
                  </a:tcPr>
                </a:tc>
                <a:tc>
                  <a:txBody>
                    <a:bodyPr/>
                    <a:lstStyle/>
                    <a:p>
                      <a:pPr algn="ctr" fontAlgn="base"/>
                      <a:r>
                        <a:rPr lang="es-CO" sz="1200" b="1">
                          <a:solidFill>
                            <a:srgbClr val="203764"/>
                          </a:solidFill>
                          <a:effectLst/>
                          <a:highlight>
                            <a:srgbClr val="E2F0D9"/>
                          </a:highlight>
                          <a:latin typeface="Calibri" panose="020F0502020204030204" pitchFamily="34" charset="0"/>
                        </a:rPr>
                        <a:t>% recaudo</a:t>
                      </a:r>
                      <a:endParaRPr lang="es-CO">
                        <a:effectLst/>
                        <a:highlight>
                          <a:srgbClr val="E2F0D9"/>
                        </a:highlight>
                      </a:endParaRPr>
                    </a:p>
                  </a:txBody>
                  <a:tcPr anchor="ctr">
                    <a:lnL w="12700" cap="flat" cmpd="sng" algn="ctr">
                      <a:solidFill>
                        <a:srgbClr val="000000"/>
                      </a:solidFill>
                      <a:prstDash val="solid"/>
                      <a:round/>
                      <a:headEnd type="none" w="med" len="med"/>
                      <a:tailEnd type="none" w="med" len="med"/>
                    </a:lnL>
                    <a:lnR w="9916" cap="flat" cmpd="sng" algn="ctr">
                      <a:solidFill>
                        <a:srgbClr val="70AD47"/>
                      </a:solidFill>
                      <a:prstDash val="solid"/>
                      <a:round/>
                      <a:headEnd type="none" w="med" len="med"/>
                      <a:tailEnd type="none" w="med" len="med"/>
                    </a:lnR>
                    <a:lnT w="9916" cap="flat" cmpd="sng" algn="ctr">
                      <a:solidFill>
                        <a:srgbClr val="70AD47"/>
                      </a:solidFill>
                      <a:prstDash val="solid"/>
                      <a:round/>
                      <a:headEnd type="none" w="med" len="med"/>
                      <a:tailEnd type="none" w="med" len="med"/>
                    </a:lnT>
                    <a:lnB w="9916" cap="flat" cmpd="sng" algn="ctr">
                      <a:solidFill>
                        <a:srgbClr val="70AD47"/>
                      </a:solidFill>
                      <a:prstDash val="solid"/>
                      <a:round/>
                      <a:headEnd type="none" w="med" len="med"/>
                      <a:tailEnd type="none" w="med" len="med"/>
                    </a:lnB>
                    <a:solidFill>
                      <a:srgbClr val="E2F0D9"/>
                    </a:solidFill>
                  </a:tcPr>
                </a:tc>
                <a:extLst>
                  <a:ext uri="{0D108BD9-81ED-4DB2-BD59-A6C34878D82A}">
                    <a16:rowId xmlns:a16="http://schemas.microsoft.com/office/drawing/2014/main" val="2892476761"/>
                  </a:ext>
                </a:extLst>
              </a:tr>
              <a:tr h="209550">
                <a:tc>
                  <a:txBody>
                    <a:bodyPr/>
                    <a:lstStyle/>
                    <a:p>
                      <a:pPr algn="ctr" fontAlgn="base"/>
                      <a:r>
                        <a:rPr lang="es-CO" sz="1200">
                          <a:solidFill>
                            <a:srgbClr val="203764"/>
                          </a:solidFill>
                          <a:effectLst/>
                          <a:highlight>
                            <a:srgbClr val="FFFFFF"/>
                          </a:highlight>
                          <a:latin typeface="Calibri" panose="020F0502020204030204" pitchFamily="34" charset="0"/>
                        </a:rPr>
                        <a:t>Promoambiental</a:t>
                      </a:r>
                      <a:endParaRPr lang="es-CO">
                        <a:effectLst/>
                        <a:highlight>
                          <a:srgbClr val="FFFFFF"/>
                        </a:highlight>
                      </a:endParaRPr>
                    </a:p>
                  </a:txBody>
                  <a:tcPr anchor="ctr">
                    <a:lnL w="9916" cap="flat" cmpd="sng" algn="ctr">
                      <a:solidFill>
                        <a:srgbClr val="70AD47"/>
                      </a:solidFill>
                      <a:prstDash val="solid"/>
                      <a:round/>
                      <a:headEnd type="none" w="med" len="med"/>
                      <a:tailEnd type="none" w="med" len="med"/>
                    </a:lnL>
                    <a:lnR w="12700" cap="flat" cmpd="sng" algn="ctr">
                      <a:solidFill>
                        <a:srgbClr val="000000"/>
                      </a:solidFill>
                      <a:prstDash val="solid"/>
                      <a:round/>
                      <a:headEnd type="none" w="med" len="med"/>
                      <a:tailEnd type="none" w="med" len="med"/>
                    </a:lnR>
                    <a:lnT w="9916" cap="flat" cmpd="sng" algn="ctr">
                      <a:solidFill>
                        <a:srgbClr val="70AD47"/>
                      </a:solidFill>
                      <a:prstDash val="solid"/>
                      <a:round/>
                      <a:headEnd type="none" w="med" len="med"/>
                      <a:tailEnd type="none" w="med" len="med"/>
                    </a:lnT>
                    <a:lnB w="9916" cap="flat" cmpd="sng" algn="ctr">
                      <a:solidFill>
                        <a:srgbClr val="70AD47"/>
                      </a:solidFill>
                      <a:prstDash val="solid"/>
                      <a:round/>
                      <a:headEnd type="none" w="med" len="med"/>
                      <a:tailEnd type="none" w="med" len="med"/>
                    </a:lnB>
                    <a:solidFill>
                      <a:srgbClr val="FFFFFF"/>
                    </a:solidFill>
                  </a:tcPr>
                </a:tc>
                <a:tc>
                  <a:txBody>
                    <a:bodyPr/>
                    <a:lstStyle/>
                    <a:p>
                      <a:pPr algn="ctr" fontAlgn="base"/>
                      <a:r>
                        <a:rPr lang="es-CO" sz="1200">
                          <a:solidFill>
                            <a:srgbClr val="203764"/>
                          </a:solidFill>
                          <a:effectLst/>
                          <a:highlight>
                            <a:srgbClr val="FFFFFF"/>
                          </a:highlight>
                          <a:latin typeface="Calibri" panose="020F0502020204030204" pitchFamily="34" charset="0"/>
                        </a:rPr>
                        <a:t>$2.252.008 </a:t>
                      </a:r>
                      <a:endParaRPr lang="es-CO">
                        <a:effectLst/>
                        <a:highlight>
                          <a:srgbClr val="FFFFFF"/>
                        </a:highlight>
                      </a:endParaRP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9916" cap="flat" cmpd="sng" algn="ctr">
                      <a:solidFill>
                        <a:srgbClr val="70AD47"/>
                      </a:solidFill>
                      <a:prstDash val="solid"/>
                      <a:round/>
                      <a:headEnd type="none" w="med" len="med"/>
                      <a:tailEnd type="none" w="med" len="med"/>
                    </a:lnT>
                    <a:lnB w="9916" cap="flat" cmpd="sng" algn="ctr">
                      <a:solidFill>
                        <a:srgbClr val="70AD47"/>
                      </a:solidFill>
                      <a:prstDash val="solid"/>
                      <a:round/>
                      <a:headEnd type="none" w="med" len="med"/>
                      <a:tailEnd type="none" w="med" len="med"/>
                    </a:lnB>
                    <a:solidFill>
                      <a:srgbClr val="FFFFFF"/>
                    </a:solidFill>
                  </a:tcPr>
                </a:tc>
                <a:tc>
                  <a:txBody>
                    <a:bodyPr/>
                    <a:lstStyle/>
                    <a:p>
                      <a:pPr algn="ctr" fontAlgn="base"/>
                      <a:r>
                        <a:rPr lang="es-CO" sz="1200">
                          <a:solidFill>
                            <a:srgbClr val="203764"/>
                          </a:solidFill>
                          <a:effectLst/>
                          <a:latin typeface="Calibri" panose="020F0502020204030204" pitchFamily="34" charset="0"/>
                        </a:rPr>
                        <a:t>$1.231.510 </a:t>
                      </a:r>
                      <a:endParaRPr lang="es-CO">
                        <a:effectLst/>
                      </a:endParaRP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9916" cap="flat" cmpd="sng" algn="ctr">
                      <a:solidFill>
                        <a:srgbClr val="70AD47"/>
                      </a:solidFill>
                      <a:prstDash val="solid"/>
                      <a:round/>
                      <a:headEnd type="none" w="med" len="med"/>
                      <a:tailEnd type="none" w="med" len="med"/>
                    </a:lnT>
                    <a:lnB w="9916" cap="flat" cmpd="sng" algn="ctr">
                      <a:solidFill>
                        <a:srgbClr val="70AD47"/>
                      </a:solidFill>
                      <a:prstDash val="solid"/>
                      <a:round/>
                      <a:headEnd type="none" w="med" len="med"/>
                      <a:tailEnd type="none" w="med" len="med"/>
                    </a:lnB>
                    <a:noFill/>
                  </a:tcPr>
                </a:tc>
                <a:tc>
                  <a:txBody>
                    <a:bodyPr/>
                    <a:lstStyle/>
                    <a:p>
                      <a:pPr algn="ctr" fontAlgn="base"/>
                      <a:r>
                        <a:rPr lang="es-CO" sz="1200">
                          <a:solidFill>
                            <a:srgbClr val="203764"/>
                          </a:solidFill>
                          <a:effectLst/>
                          <a:highlight>
                            <a:srgbClr val="FFFFFF"/>
                          </a:highlight>
                          <a:latin typeface="Calibri" panose="020F0502020204030204" pitchFamily="34" charset="0"/>
                        </a:rPr>
                        <a:t>54,68%</a:t>
                      </a:r>
                      <a:endParaRPr lang="es-CO">
                        <a:effectLst/>
                        <a:highlight>
                          <a:srgbClr val="FFFFFF"/>
                        </a:highlight>
                      </a:endParaRPr>
                    </a:p>
                  </a:txBody>
                  <a:tcPr anchor="ctr">
                    <a:lnL w="12700" cap="flat" cmpd="sng" algn="ctr">
                      <a:solidFill>
                        <a:srgbClr val="000000"/>
                      </a:solidFill>
                      <a:prstDash val="solid"/>
                      <a:round/>
                      <a:headEnd type="none" w="med" len="med"/>
                      <a:tailEnd type="none" w="med" len="med"/>
                    </a:lnL>
                    <a:lnR w="9916" cap="flat" cmpd="sng" algn="ctr">
                      <a:solidFill>
                        <a:srgbClr val="70AD47"/>
                      </a:solidFill>
                      <a:prstDash val="solid"/>
                      <a:round/>
                      <a:headEnd type="none" w="med" len="med"/>
                      <a:tailEnd type="none" w="med" len="med"/>
                    </a:lnR>
                    <a:lnT w="9916" cap="flat" cmpd="sng" algn="ctr">
                      <a:solidFill>
                        <a:srgbClr val="70AD47"/>
                      </a:solidFill>
                      <a:prstDash val="solid"/>
                      <a:round/>
                      <a:headEnd type="none" w="med" len="med"/>
                      <a:tailEnd type="none" w="med" len="med"/>
                    </a:lnT>
                    <a:lnB w="9916"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989360540"/>
                  </a:ext>
                </a:extLst>
              </a:tr>
              <a:tr h="209550">
                <a:tc>
                  <a:txBody>
                    <a:bodyPr/>
                    <a:lstStyle/>
                    <a:p>
                      <a:pPr algn="ctr" fontAlgn="base"/>
                      <a:r>
                        <a:rPr lang="es-CO" sz="1200">
                          <a:solidFill>
                            <a:srgbClr val="203764"/>
                          </a:solidFill>
                          <a:effectLst/>
                          <a:highlight>
                            <a:srgbClr val="FFFFFF"/>
                          </a:highlight>
                          <a:latin typeface="Calibri" panose="020F0502020204030204" pitchFamily="34" charset="0"/>
                        </a:rPr>
                        <a:t>Lime</a:t>
                      </a:r>
                      <a:endParaRPr lang="es-CO">
                        <a:effectLst/>
                        <a:highlight>
                          <a:srgbClr val="FFFFFF"/>
                        </a:highlight>
                      </a:endParaRPr>
                    </a:p>
                  </a:txBody>
                  <a:tcPr anchor="ctr">
                    <a:lnL w="9916" cap="flat" cmpd="sng" algn="ctr">
                      <a:solidFill>
                        <a:srgbClr val="70AD47"/>
                      </a:solidFill>
                      <a:prstDash val="solid"/>
                      <a:round/>
                      <a:headEnd type="none" w="med" len="med"/>
                      <a:tailEnd type="none" w="med" len="med"/>
                    </a:lnL>
                    <a:lnR w="12700" cap="flat" cmpd="sng" algn="ctr">
                      <a:solidFill>
                        <a:srgbClr val="000000"/>
                      </a:solidFill>
                      <a:prstDash val="solid"/>
                      <a:round/>
                      <a:headEnd type="none" w="med" len="med"/>
                      <a:tailEnd type="none" w="med" len="med"/>
                    </a:lnR>
                    <a:lnT w="9916" cap="flat" cmpd="sng" algn="ctr">
                      <a:solidFill>
                        <a:srgbClr val="70AD47"/>
                      </a:solidFill>
                      <a:prstDash val="solid"/>
                      <a:round/>
                      <a:headEnd type="none" w="med" len="med"/>
                      <a:tailEnd type="none" w="med" len="med"/>
                    </a:lnT>
                    <a:lnB w="9916" cap="flat" cmpd="sng" algn="ctr">
                      <a:solidFill>
                        <a:srgbClr val="70AD47"/>
                      </a:solidFill>
                      <a:prstDash val="solid"/>
                      <a:round/>
                      <a:headEnd type="none" w="med" len="med"/>
                      <a:tailEnd type="none" w="med" len="med"/>
                    </a:lnB>
                    <a:solidFill>
                      <a:srgbClr val="FFFFFF"/>
                    </a:solidFill>
                  </a:tcPr>
                </a:tc>
                <a:tc>
                  <a:txBody>
                    <a:bodyPr/>
                    <a:lstStyle/>
                    <a:p>
                      <a:pPr algn="ctr" fontAlgn="base"/>
                      <a:r>
                        <a:rPr lang="es-CO" sz="1200">
                          <a:solidFill>
                            <a:srgbClr val="203764"/>
                          </a:solidFill>
                          <a:effectLst/>
                          <a:highlight>
                            <a:srgbClr val="FFFFFF"/>
                          </a:highlight>
                          <a:latin typeface="Calibri" panose="020F0502020204030204" pitchFamily="34" charset="0"/>
                        </a:rPr>
                        <a:t>$1.899.408 </a:t>
                      </a:r>
                      <a:endParaRPr lang="es-CO">
                        <a:effectLst/>
                        <a:highlight>
                          <a:srgbClr val="FFFFFF"/>
                        </a:highlight>
                      </a:endParaRP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9916" cap="flat" cmpd="sng" algn="ctr">
                      <a:solidFill>
                        <a:srgbClr val="70AD47"/>
                      </a:solidFill>
                      <a:prstDash val="solid"/>
                      <a:round/>
                      <a:headEnd type="none" w="med" len="med"/>
                      <a:tailEnd type="none" w="med" len="med"/>
                    </a:lnT>
                    <a:lnB w="9916" cap="flat" cmpd="sng" algn="ctr">
                      <a:solidFill>
                        <a:srgbClr val="70AD47"/>
                      </a:solidFill>
                      <a:prstDash val="solid"/>
                      <a:round/>
                      <a:headEnd type="none" w="med" len="med"/>
                      <a:tailEnd type="none" w="med" len="med"/>
                    </a:lnB>
                    <a:solidFill>
                      <a:srgbClr val="FFFFFF"/>
                    </a:solidFill>
                  </a:tcPr>
                </a:tc>
                <a:tc>
                  <a:txBody>
                    <a:bodyPr/>
                    <a:lstStyle/>
                    <a:p>
                      <a:pPr algn="ctr" fontAlgn="base"/>
                      <a:r>
                        <a:rPr lang="es-CO" sz="1200">
                          <a:solidFill>
                            <a:srgbClr val="203764"/>
                          </a:solidFill>
                          <a:effectLst/>
                          <a:latin typeface="Calibri" panose="020F0502020204030204" pitchFamily="34" charset="0"/>
                        </a:rPr>
                        <a:t>$1.201.484 </a:t>
                      </a:r>
                      <a:endParaRPr lang="es-CO">
                        <a:effectLst/>
                      </a:endParaRP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9916" cap="flat" cmpd="sng" algn="ctr">
                      <a:solidFill>
                        <a:srgbClr val="70AD47"/>
                      </a:solidFill>
                      <a:prstDash val="solid"/>
                      <a:round/>
                      <a:headEnd type="none" w="med" len="med"/>
                      <a:tailEnd type="none" w="med" len="med"/>
                    </a:lnT>
                    <a:lnB w="9916" cap="flat" cmpd="sng" algn="ctr">
                      <a:solidFill>
                        <a:srgbClr val="70AD47"/>
                      </a:solidFill>
                      <a:prstDash val="solid"/>
                      <a:round/>
                      <a:headEnd type="none" w="med" len="med"/>
                      <a:tailEnd type="none" w="med" len="med"/>
                    </a:lnB>
                    <a:noFill/>
                  </a:tcPr>
                </a:tc>
                <a:tc>
                  <a:txBody>
                    <a:bodyPr/>
                    <a:lstStyle/>
                    <a:p>
                      <a:pPr algn="ctr" fontAlgn="base"/>
                      <a:r>
                        <a:rPr lang="es-CO" sz="1200">
                          <a:solidFill>
                            <a:srgbClr val="203764"/>
                          </a:solidFill>
                          <a:effectLst/>
                          <a:highlight>
                            <a:srgbClr val="FFFFFF"/>
                          </a:highlight>
                          <a:latin typeface="Calibri" panose="020F0502020204030204" pitchFamily="34" charset="0"/>
                        </a:rPr>
                        <a:t>63,26%</a:t>
                      </a:r>
                      <a:endParaRPr lang="es-CO">
                        <a:effectLst/>
                        <a:highlight>
                          <a:srgbClr val="FFFFFF"/>
                        </a:highlight>
                      </a:endParaRPr>
                    </a:p>
                  </a:txBody>
                  <a:tcPr anchor="ctr">
                    <a:lnL w="12700" cap="flat" cmpd="sng" algn="ctr">
                      <a:solidFill>
                        <a:srgbClr val="000000"/>
                      </a:solidFill>
                      <a:prstDash val="solid"/>
                      <a:round/>
                      <a:headEnd type="none" w="med" len="med"/>
                      <a:tailEnd type="none" w="med" len="med"/>
                    </a:lnL>
                    <a:lnR w="9916" cap="flat" cmpd="sng" algn="ctr">
                      <a:solidFill>
                        <a:srgbClr val="70AD47"/>
                      </a:solidFill>
                      <a:prstDash val="solid"/>
                      <a:round/>
                      <a:headEnd type="none" w="med" len="med"/>
                      <a:tailEnd type="none" w="med" len="med"/>
                    </a:lnR>
                    <a:lnT w="9916" cap="flat" cmpd="sng" algn="ctr">
                      <a:solidFill>
                        <a:srgbClr val="70AD47"/>
                      </a:solidFill>
                      <a:prstDash val="solid"/>
                      <a:round/>
                      <a:headEnd type="none" w="med" len="med"/>
                      <a:tailEnd type="none" w="med" len="med"/>
                    </a:lnT>
                    <a:lnB w="9916"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3620832362"/>
                  </a:ext>
                </a:extLst>
              </a:tr>
              <a:tr h="209550">
                <a:tc>
                  <a:txBody>
                    <a:bodyPr/>
                    <a:lstStyle/>
                    <a:p>
                      <a:pPr algn="ctr" fontAlgn="base"/>
                      <a:r>
                        <a:rPr lang="es-CO" sz="1200">
                          <a:solidFill>
                            <a:srgbClr val="203764"/>
                          </a:solidFill>
                          <a:effectLst/>
                          <a:highlight>
                            <a:srgbClr val="FFFFFF"/>
                          </a:highlight>
                          <a:latin typeface="Calibri" panose="020F0502020204030204" pitchFamily="34" charset="0"/>
                        </a:rPr>
                        <a:t>Ciudad limpia</a:t>
                      </a:r>
                      <a:endParaRPr lang="es-CO">
                        <a:effectLst/>
                        <a:highlight>
                          <a:srgbClr val="FFFFFF"/>
                        </a:highlight>
                      </a:endParaRPr>
                    </a:p>
                  </a:txBody>
                  <a:tcPr anchor="ctr">
                    <a:lnL w="9916" cap="flat" cmpd="sng" algn="ctr">
                      <a:solidFill>
                        <a:srgbClr val="70AD47"/>
                      </a:solidFill>
                      <a:prstDash val="solid"/>
                      <a:round/>
                      <a:headEnd type="none" w="med" len="med"/>
                      <a:tailEnd type="none" w="med" len="med"/>
                    </a:lnL>
                    <a:lnR w="12700" cap="flat" cmpd="sng" algn="ctr">
                      <a:solidFill>
                        <a:srgbClr val="000000"/>
                      </a:solidFill>
                      <a:prstDash val="solid"/>
                      <a:round/>
                      <a:headEnd type="none" w="med" len="med"/>
                      <a:tailEnd type="none" w="med" len="med"/>
                    </a:lnR>
                    <a:lnT w="9916" cap="flat" cmpd="sng" algn="ctr">
                      <a:solidFill>
                        <a:srgbClr val="70AD47"/>
                      </a:solidFill>
                      <a:prstDash val="solid"/>
                      <a:round/>
                      <a:headEnd type="none" w="med" len="med"/>
                      <a:tailEnd type="none" w="med" len="med"/>
                    </a:lnT>
                    <a:lnB w="9916" cap="flat" cmpd="sng" algn="ctr">
                      <a:solidFill>
                        <a:srgbClr val="70AD47"/>
                      </a:solidFill>
                      <a:prstDash val="solid"/>
                      <a:round/>
                      <a:headEnd type="none" w="med" len="med"/>
                      <a:tailEnd type="none" w="med" len="med"/>
                    </a:lnB>
                    <a:solidFill>
                      <a:srgbClr val="FFFFFF"/>
                    </a:solidFill>
                  </a:tcPr>
                </a:tc>
                <a:tc>
                  <a:txBody>
                    <a:bodyPr/>
                    <a:lstStyle/>
                    <a:p>
                      <a:pPr algn="ctr" fontAlgn="base"/>
                      <a:r>
                        <a:rPr lang="es-CO" sz="1200">
                          <a:solidFill>
                            <a:srgbClr val="203764"/>
                          </a:solidFill>
                          <a:effectLst/>
                          <a:highlight>
                            <a:srgbClr val="FFFFFF"/>
                          </a:highlight>
                          <a:latin typeface="Calibri" panose="020F0502020204030204" pitchFamily="34" charset="0"/>
                        </a:rPr>
                        <a:t>$1.125.350 </a:t>
                      </a:r>
                      <a:endParaRPr lang="es-CO">
                        <a:effectLst/>
                        <a:highlight>
                          <a:srgbClr val="FFFFFF"/>
                        </a:highlight>
                      </a:endParaRP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9916" cap="flat" cmpd="sng" algn="ctr">
                      <a:solidFill>
                        <a:srgbClr val="70AD47"/>
                      </a:solidFill>
                      <a:prstDash val="solid"/>
                      <a:round/>
                      <a:headEnd type="none" w="med" len="med"/>
                      <a:tailEnd type="none" w="med" len="med"/>
                    </a:lnT>
                    <a:lnB w="9916" cap="flat" cmpd="sng" algn="ctr">
                      <a:solidFill>
                        <a:srgbClr val="70AD47"/>
                      </a:solidFill>
                      <a:prstDash val="solid"/>
                      <a:round/>
                      <a:headEnd type="none" w="med" len="med"/>
                      <a:tailEnd type="none" w="med" len="med"/>
                    </a:lnB>
                    <a:solidFill>
                      <a:srgbClr val="FFFFFF"/>
                    </a:solidFill>
                  </a:tcPr>
                </a:tc>
                <a:tc>
                  <a:txBody>
                    <a:bodyPr/>
                    <a:lstStyle/>
                    <a:p>
                      <a:pPr algn="ctr" fontAlgn="base"/>
                      <a:r>
                        <a:rPr lang="es-CO" sz="1200">
                          <a:solidFill>
                            <a:srgbClr val="203764"/>
                          </a:solidFill>
                          <a:effectLst/>
                          <a:latin typeface="Calibri" panose="020F0502020204030204" pitchFamily="34" charset="0"/>
                        </a:rPr>
                        <a:t>$854.474 </a:t>
                      </a:r>
                      <a:endParaRPr lang="es-CO">
                        <a:effectLst/>
                      </a:endParaRP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9916" cap="flat" cmpd="sng" algn="ctr">
                      <a:solidFill>
                        <a:srgbClr val="70AD47"/>
                      </a:solidFill>
                      <a:prstDash val="solid"/>
                      <a:round/>
                      <a:headEnd type="none" w="med" len="med"/>
                      <a:tailEnd type="none" w="med" len="med"/>
                    </a:lnT>
                    <a:lnB w="9916" cap="flat" cmpd="sng" algn="ctr">
                      <a:solidFill>
                        <a:srgbClr val="70AD47"/>
                      </a:solidFill>
                      <a:prstDash val="solid"/>
                      <a:round/>
                      <a:headEnd type="none" w="med" len="med"/>
                      <a:tailEnd type="none" w="med" len="med"/>
                    </a:lnB>
                    <a:noFill/>
                  </a:tcPr>
                </a:tc>
                <a:tc>
                  <a:txBody>
                    <a:bodyPr/>
                    <a:lstStyle/>
                    <a:p>
                      <a:pPr algn="ctr" fontAlgn="base"/>
                      <a:r>
                        <a:rPr lang="es-CO" sz="1200">
                          <a:solidFill>
                            <a:srgbClr val="203764"/>
                          </a:solidFill>
                          <a:effectLst/>
                          <a:highlight>
                            <a:srgbClr val="FFFFFF"/>
                          </a:highlight>
                          <a:latin typeface="Calibri" panose="020F0502020204030204" pitchFamily="34" charset="0"/>
                        </a:rPr>
                        <a:t>75,93%</a:t>
                      </a:r>
                      <a:endParaRPr lang="es-CO">
                        <a:effectLst/>
                        <a:highlight>
                          <a:srgbClr val="FFFFFF"/>
                        </a:highlight>
                      </a:endParaRPr>
                    </a:p>
                  </a:txBody>
                  <a:tcPr anchor="ctr">
                    <a:lnL w="12700" cap="flat" cmpd="sng" algn="ctr">
                      <a:solidFill>
                        <a:srgbClr val="000000"/>
                      </a:solidFill>
                      <a:prstDash val="solid"/>
                      <a:round/>
                      <a:headEnd type="none" w="med" len="med"/>
                      <a:tailEnd type="none" w="med" len="med"/>
                    </a:lnL>
                    <a:lnR w="9916" cap="flat" cmpd="sng" algn="ctr">
                      <a:solidFill>
                        <a:srgbClr val="70AD47"/>
                      </a:solidFill>
                      <a:prstDash val="solid"/>
                      <a:round/>
                      <a:headEnd type="none" w="med" len="med"/>
                      <a:tailEnd type="none" w="med" len="med"/>
                    </a:lnR>
                    <a:lnT w="9916" cap="flat" cmpd="sng" algn="ctr">
                      <a:solidFill>
                        <a:srgbClr val="70AD47"/>
                      </a:solidFill>
                      <a:prstDash val="solid"/>
                      <a:round/>
                      <a:headEnd type="none" w="med" len="med"/>
                      <a:tailEnd type="none" w="med" len="med"/>
                    </a:lnT>
                    <a:lnB w="9916"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2985446953"/>
                  </a:ext>
                </a:extLst>
              </a:tr>
              <a:tr h="209550">
                <a:tc>
                  <a:txBody>
                    <a:bodyPr/>
                    <a:lstStyle/>
                    <a:p>
                      <a:pPr algn="ctr" fontAlgn="base"/>
                      <a:r>
                        <a:rPr lang="es-CO" sz="1200">
                          <a:solidFill>
                            <a:srgbClr val="203764"/>
                          </a:solidFill>
                          <a:effectLst/>
                          <a:highlight>
                            <a:srgbClr val="FFFFFF"/>
                          </a:highlight>
                          <a:latin typeface="Calibri" panose="020F0502020204030204" pitchFamily="34" charset="0"/>
                        </a:rPr>
                        <a:t>Bogotá limpia</a:t>
                      </a:r>
                      <a:endParaRPr lang="es-CO">
                        <a:effectLst/>
                        <a:highlight>
                          <a:srgbClr val="FFFFFF"/>
                        </a:highlight>
                      </a:endParaRPr>
                    </a:p>
                  </a:txBody>
                  <a:tcPr anchor="ctr">
                    <a:lnL w="9916" cap="flat" cmpd="sng" algn="ctr">
                      <a:solidFill>
                        <a:srgbClr val="70AD47"/>
                      </a:solidFill>
                      <a:prstDash val="solid"/>
                      <a:round/>
                      <a:headEnd type="none" w="med" len="med"/>
                      <a:tailEnd type="none" w="med" len="med"/>
                    </a:lnL>
                    <a:lnR w="12700" cap="flat" cmpd="sng" algn="ctr">
                      <a:solidFill>
                        <a:srgbClr val="000000"/>
                      </a:solidFill>
                      <a:prstDash val="solid"/>
                      <a:round/>
                      <a:headEnd type="none" w="med" len="med"/>
                      <a:tailEnd type="none" w="med" len="med"/>
                    </a:lnR>
                    <a:lnT w="9916" cap="flat" cmpd="sng" algn="ctr">
                      <a:solidFill>
                        <a:srgbClr val="70AD47"/>
                      </a:solidFill>
                      <a:prstDash val="solid"/>
                      <a:round/>
                      <a:headEnd type="none" w="med" len="med"/>
                      <a:tailEnd type="none" w="med" len="med"/>
                    </a:lnT>
                    <a:lnB w="9916" cap="flat" cmpd="sng" algn="ctr">
                      <a:solidFill>
                        <a:srgbClr val="70AD47"/>
                      </a:solidFill>
                      <a:prstDash val="solid"/>
                      <a:round/>
                      <a:headEnd type="none" w="med" len="med"/>
                      <a:tailEnd type="none" w="med" len="med"/>
                    </a:lnB>
                    <a:solidFill>
                      <a:srgbClr val="FFFFFF"/>
                    </a:solidFill>
                  </a:tcPr>
                </a:tc>
                <a:tc>
                  <a:txBody>
                    <a:bodyPr/>
                    <a:lstStyle/>
                    <a:p>
                      <a:pPr algn="ctr" fontAlgn="base"/>
                      <a:r>
                        <a:rPr lang="es-CO" sz="1200">
                          <a:solidFill>
                            <a:srgbClr val="203764"/>
                          </a:solidFill>
                          <a:effectLst/>
                          <a:highlight>
                            <a:srgbClr val="FFFFFF"/>
                          </a:highlight>
                          <a:latin typeface="Calibri" panose="020F0502020204030204" pitchFamily="34" charset="0"/>
                        </a:rPr>
                        <a:t>$993.674 </a:t>
                      </a:r>
                      <a:endParaRPr lang="es-CO">
                        <a:effectLst/>
                        <a:highlight>
                          <a:srgbClr val="FFFFFF"/>
                        </a:highlight>
                      </a:endParaRP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9916" cap="flat" cmpd="sng" algn="ctr">
                      <a:solidFill>
                        <a:srgbClr val="70AD47"/>
                      </a:solidFill>
                      <a:prstDash val="solid"/>
                      <a:round/>
                      <a:headEnd type="none" w="med" len="med"/>
                      <a:tailEnd type="none" w="med" len="med"/>
                    </a:lnT>
                    <a:lnB w="9916" cap="flat" cmpd="sng" algn="ctr">
                      <a:solidFill>
                        <a:srgbClr val="70AD47"/>
                      </a:solidFill>
                      <a:prstDash val="solid"/>
                      <a:round/>
                      <a:headEnd type="none" w="med" len="med"/>
                      <a:tailEnd type="none" w="med" len="med"/>
                    </a:lnB>
                    <a:solidFill>
                      <a:srgbClr val="FFFFFF"/>
                    </a:solidFill>
                  </a:tcPr>
                </a:tc>
                <a:tc>
                  <a:txBody>
                    <a:bodyPr/>
                    <a:lstStyle/>
                    <a:p>
                      <a:pPr algn="ctr" fontAlgn="base"/>
                      <a:r>
                        <a:rPr lang="es-CO" sz="1200">
                          <a:solidFill>
                            <a:srgbClr val="203764"/>
                          </a:solidFill>
                          <a:effectLst/>
                          <a:latin typeface="Calibri" panose="020F0502020204030204" pitchFamily="34" charset="0"/>
                        </a:rPr>
                        <a:t>$654.035 </a:t>
                      </a:r>
                      <a:endParaRPr lang="es-CO">
                        <a:effectLst/>
                      </a:endParaRP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9916" cap="flat" cmpd="sng" algn="ctr">
                      <a:solidFill>
                        <a:srgbClr val="70AD47"/>
                      </a:solidFill>
                      <a:prstDash val="solid"/>
                      <a:round/>
                      <a:headEnd type="none" w="med" len="med"/>
                      <a:tailEnd type="none" w="med" len="med"/>
                    </a:lnT>
                    <a:lnB w="9916" cap="flat" cmpd="sng" algn="ctr">
                      <a:solidFill>
                        <a:srgbClr val="70AD47"/>
                      </a:solidFill>
                      <a:prstDash val="solid"/>
                      <a:round/>
                      <a:headEnd type="none" w="med" len="med"/>
                      <a:tailEnd type="none" w="med" len="med"/>
                    </a:lnB>
                    <a:noFill/>
                  </a:tcPr>
                </a:tc>
                <a:tc>
                  <a:txBody>
                    <a:bodyPr/>
                    <a:lstStyle/>
                    <a:p>
                      <a:pPr algn="ctr" fontAlgn="base"/>
                      <a:r>
                        <a:rPr lang="es-CO" sz="1200">
                          <a:solidFill>
                            <a:srgbClr val="203764"/>
                          </a:solidFill>
                          <a:effectLst/>
                          <a:highlight>
                            <a:srgbClr val="FFFFFF"/>
                          </a:highlight>
                          <a:latin typeface="Calibri" panose="020F0502020204030204" pitchFamily="34" charset="0"/>
                        </a:rPr>
                        <a:t>65,82%</a:t>
                      </a:r>
                      <a:endParaRPr lang="es-CO">
                        <a:effectLst/>
                        <a:highlight>
                          <a:srgbClr val="FFFFFF"/>
                        </a:highlight>
                      </a:endParaRPr>
                    </a:p>
                  </a:txBody>
                  <a:tcPr anchor="ctr">
                    <a:lnL w="12700" cap="flat" cmpd="sng" algn="ctr">
                      <a:solidFill>
                        <a:srgbClr val="000000"/>
                      </a:solidFill>
                      <a:prstDash val="solid"/>
                      <a:round/>
                      <a:headEnd type="none" w="med" len="med"/>
                      <a:tailEnd type="none" w="med" len="med"/>
                    </a:lnL>
                    <a:lnR w="9916" cap="flat" cmpd="sng" algn="ctr">
                      <a:solidFill>
                        <a:srgbClr val="70AD47"/>
                      </a:solidFill>
                      <a:prstDash val="solid"/>
                      <a:round/>
                      <a:headEnd type="none" w="med" len="med"/>
                      <a:tailEnd type="none" w="med" len="med"/>
                    </a:lnR>
                    <a:lnT w="9916" cap="flat" cmpd="sng" algn="ctr">
                      <a:solidFill>
                        <a:srgbClr val="70AD47"/>
                      </a:solidFill>
                      <a:prstDash val="solid"/>
                      <a:round/>
                      <a:headEnd type="none" w="med" len="med"/>
                      <a:tailEnd type="none" w="med" len="med"/>
                    </a:lnT>
                    <a:lnB w="9916"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2964220740"/>
                  </a:ext>
                </a:extLst>
              </a:tr>
              <a:tr h="209550">
                <a:tc>
                  <a:txBody>
                    <a:bodyPr/>
                    <a:lstStyle/>
                    <a:p>
                      <a:pPr algn="ctr" fontAlgn="base"/>
                      <a:r>
                        <a:rPr lang="es-CO" sz="1200">
                          <a:solidFill>
                            <a:srgbClr val="203764"/>
                          </a:solidFill>
                          <a:effectLst/>
                          <a:highlight>
                            <a:srgbClr val="FFFFFF"/>
                          </a:highlight>
                          <a:latin typeface="Calibri" panose="020F0502020204030204" pitchFamily="34" charset="0"/>
                        </a:rPr>
                        <a:t>Área limpia</a:t>
                      </a:r>
                      <a:endParaRPr lang="es-CO">
                        <a:effectLst/>
                        <a:highlight>
                          <a:srgbClr val="FFFFFF"/>
                        </a:highlight>
                      </a:endParaRPr>
                    </a:p>
                  </a:txBody>
                  <a:tcPr anchor="ctr">
                    <a:lnL w="9916" cap="flat" cmpd="sng" algn="ctr">
                      <a:solidFill>
                        <a:srgbClr val="70AD47"/>
                      </a:solidFill>
                      <a:prstDash val="solid"/>
                      <a:round/>
                      <a:headEnd type="none" w="med" len="med"/>
                      <a:tailEnd type="none" w="med" len="med"/>
                    </a:lnL>
                    <a:lnR w="12700" cap="flat" cmpd="sng" algn="ctr">
                      <a:solidFill>
                        <a:srgbClr val="000000"/>
                      </a:solidFill>
                      <a:prstDash val="solid"/>
                      <a:round/>
                      <a:headEnd type="none" w="med" len="med"/>
                      <a:tailEnd type="none" w="med" len="med"/>
                    </a:lnR>
                    <a:lnT w="9916" cap="flat" cmpd="sng" algn="ctr">
                      <a:solidFill>
                        <a:srgbClr val="70AD47"/>
                      </a:solidFill>
                      <a:prstDash val="solid"/>
                      <a:round/>
                      <a:headEnd type="none" w="med" len="med"/>
                      <a:tailEnd type="none" w="med" len="med"/>
                    </a:lnT>
                    <a:lnB w="9916" cap="flat" cmpd="sng" algn="ctr">
                      <a:solidFill>
                        <a:srgbClr val="70AD47"/>
                      </a:solidFill>
                      <a:prstDash val="solid"/>
                      <a:round/>
                      <a:headEnd type="none" w="med" len="med"/>
                      <a:tailEnd type="none" w="med" len="med"/>
                    </a:lnB>
                    <a:solidFill>
                      <a:srgbClr val="FFFFFF"/>
                    </a:solidFill>
                  </a:tcPr>
                </a:tc>
                <a:tc>
                  <a:txBody>
                    <a:bodyPr/>
                    <a:lstStyle/>
                    <a:p>
                      <a:pPr algn="ctr" fontAlgn="base"/>
                      <a:r>
                        <a:rPr lang="es-CO" sz="1200">
                          <a:solidFill>
                            <a:srgbClr val="203764"/>
                          </a:solidFill>
                          <a:effectLst/>
                          <a:highlight>
                            <a:srgbClr val="FFFFFF"/>
                          </a:highlight>
                          <a:latin typeface="Calibri" panose="020F0502020204030204" pitchFamily="34" charset="0"/>
                        </a:rPr>
                        <a:t>$1.017.221 </a:t>
                      </a:r>
                      <a:endParaRPr lang="es-CO">
                        <a:effectLst/>
                        <a:highlight>
                          <a:srgbClr val="FFFFFF"/>
                        </a:highlight>
                      </a:endParaRP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9916" cap="flat" cmpd="sng" algn="ctr">
                      <a:solidFill>
                        <a:srgbClr val="70AD47"/>
                      </a:solidFill>
                      <a:prstDash val="solid"/>
                      <a:round/>
                      <a:headEnd type="none" w="med" len="med"/>
                      <a:tailEnd type="none" w="med" len="med"/>
                    </a:lnT>
                    <a:lnB w="9916" cap="flat" cmpd="sng" algn="ctr">
                      <a:solidFill>
                        <a:srgbClr val="70AD47"/>
                      </a:solidFill>
                      <a:prstDash val="solid"/>
                      <a:round/>
                      <a:headEnd type="none" w="med" len="med"/>
                      <a:tailEnd type="none" w="med" len="med"/>
                    </a:lnB>
                    <a:solidFill>
                      <a:srgbClr val="FFFFFF"/>
                    </a:solidFill>
                  </a:tcPr>
                </a:tc>
                <a:tc>
                  <a:txBody>
                    <a:bodyPr/>
                    <a:lstStyle/>
                    <a:p>
                      <a:pPr algn="ctr" fontAlgn="base"/>
                      <a:r>
                        <a:rPr lang="es-CO" sz="1200">
                          <a:solidFill>
                            <a:srgbClr val="203764"/>
                          </a:solidFill>
                          <a:effectLst/>
                          <a:latin typeface="Calibri" panose="020F0502020204030204" pitchFamily="34" charset="0"/>
                        </a:rPr>
                        <a:t>$768.990 </a:t>
                      </a:r>
                      <a:endParaRPr lang="es-CO">
                        <a:effectLst/>
                      </a:endParaRP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9916" cap="flat" cmpd="sng" algn="ctr">
                      <a:solidFill>
                        <a:srgbClr val="70AD47"/>
                      </a:solidFill>
                      <a:prstDash val="solid"/>
                      <a:round/>
                      <a:headEnd type="none" w="med" len="med"/>
                      <a:tailEnd type="none" w="med" len="med"/>
                    </a:lnT>
                    <a:lnB w="9916" cap="flat" cmpd="sng" algn="ctr">
                      <a:solidFill>
                        <a:srgbClr val="70AD47"/>
                      </a:solidFill>
                      <a:prstDash val="solid"/>
                      <a:round/>
                      <a:headEnd type="none" w="med" len="med"/>
                      <a:tailEnd type="none" w="med" len="med"/>
                    </a:lnB>
                    <a:noFill/>
                  </a:tcPr>
                </a:tc>
                <a:tc>
                  <a:txBody>
                    <a:bodyPr/>
                    <a:lstStyle/>
                    <a:p>
                      <a:pPr algn="ctr" fontAlgn="base"/>
                      <a:r>
                        <a:rPr lang="es-CO" sz="1200">
                          <a:solidFill>
                            <a:srgbClr val="203764"/>
                          </a:solidFill>
                          <a:effectLst/>
                          <a:highlight>
                            <a:srgbClr val="FFFFFF"/>
                          </a:highlight>
                          <a:latin typeface="Calibri" panose="020F0502020204030204" pitchFamily="34" charset="0"/>
                        </a:rPr>
                        <a:t>75,60%</a:t>
                      </a:r>
                      <a:endParaRPr lang="es-CO">
                        <a:effectLst/>
                        <a:highlight>
                          <a:srgbClr val="FFFFFF"/>
                        </a:highlight>
                      </a:endParaRPr>
                    </a:p>
                  </a:txBody>
                  <a:tcPr anchor="ctr">
                    <a:lnL w="12700" cap="flat" cmpd="sng" algn="ctr">
                      <a:solidFill>
                        <a:srgbClr val="000000"/>
                      </a:solidFill>
                      <a:prstDash val="solid"/>
                      <a:round/>
                      <a:headEnd type="none" w="med" len="med"/>
                      <a:tailEnd type="none" w="med" len="med"/>
                    </a:lnL>
                    <a:lnR w="9916" cap="flat" cmpd="sng" algn="ctr">
                      <a:solidFill>
                        <a:srgbClr val="70AD47"/>
                      </a:solidFill>
                      <a:prstDash val="solid"/>
                      <a:round/>
                      <a:headEnd type="none" w="med" len="med"/>
                      <a:tailEnd type="none" w="med" len="med"/>
                    </a:lnR>
                    <a:lnT w="9916" cap="flat" cmpd="sng" algn="ctr">
                      <a:solidFill>
                        <a:srgbClr val="70AD47"/>
                      </a:solidFill>
                      <a:prstDash val="solid"/>
                      <a:round/>
                      <a:headEnd type="none" w="med" len="med"/>
                      <a:tailEnd type="none" w="med" len="med"/>
                    </a:lnT>
                    <a:lnB w="9916"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508635868"/>
                  </a:ext>
                </a:extLst>
              </a:tr>
              <a:tr h="209550">
                <a:tc>
                  <a:txBody>
                    <a:bodyPr/>
                    <a:lstStyle/>
                    <a:p>
                      <a:pPr algn="ctr" fontAlgn="base"/>
                      <a:r>
                        <a:rPr lang="es-CO" sz="1200" b="1">
                          <a:solidFill>
                            <a:srgbClr val="203764"/>
                          </a:solidFill>
                          <a:effectLst/>
                          <a:highlight>
                            <a:srgbClr val="FFFFFF"/>
                          </a:highlight>
                          <a:latin typeface="Calibri" panose="020F0502020204030204" pitchFamily="34" charset="0"/>
                        </a:rPr>
                        <a:t>Total</a:t>
                      </a:r>
                      <a:endParaRPr lang="es-CO">
                        <a:effectLst/>
                        <a:highlight>
                          <a:srgbClr val="FFFFFF"/>
                        </a:highlight>
                      </a:endParaRPr>
                    </a:p>
                  </a:txBody>
                  <a:tcPr anchor="ctr">
                    <a:lnL w="9916" cap="flat" cmpd="sng" algn="ctr">
                      <a:solidFill>
                        <a:srgbClr val="70AD47"/>
                      </a:solidFill>
                      <a:prstDash val="solid"/>
                      <a:round/>
                      <a:headEnd type="none" w="med" len="med"/>
                      <a:tailEnd type="none" w="med" len="med"/>
                    </a:lnL>
                    <a:lnR w="12700" cap="flat" cmpd="sng" algn="ctr">
                      <a:solidFill>
                        <a:srgbClr val="000000"/>
                      </a:solidFill>
                      <a:prstDash val="solid"/>
                      <a:round/>
                      <a:headEnd type="none" w="med" len="med"/>
                      <a:tailEnd type="none" w="med" len="med"/>
                    </a:lnR>
                    <a:lnT w="9916" cap="flat" cmpd="sng" algn="ctr">
                      <a:solidFill>
                        <a:srgbClr val="70AD47"/>
                      </a:solidFill>
                      <a:prstDash val="solid"/>
                      <a:round/>
                      <a:headEnd type="none" w="med" len="med"/>
                      <a:tailEnd type="none" w="med" len="med"/>
                    </a:lnT>
                    <a:lnB w="9916" cap="flat" cmpd="sng" algn="ctr">
                      <a:solidFill>
                        <a:srgbClr val="70AD47"/>
                      </a:solidFill>
                      <a:prstDash val="solid"/>
                      <a:round/>
                      <a:headEnd type="none" w="med" len="med"/>
                      <a:tailEnd type="none" w="med" len="med"/>
                    </a:lnB>
                    <a:solidFill>
                      <a:srgbClr val="FFFFFF"/>
                    </a:solidFill>
                  </a:tcPr>
                </a:tc>
                <a:tc>
                  <a:txBody>
                    <a:bodyPr/>
                    <a:lstStyle/>
                    <a:p>
                      <a:pPr algn="ctr" fontAlgn="base"/>
                      <a:r>
                        <a:rPr lang="es-CO" sz="1200" b="1">
                          <a:solidFill>
                            <a:srgbClr val="203764"/>
                          </a:solidFill>
                          <a:effectLst/>
                          <a:highlight>
                            <a:srgbClr val="FFFFFF"/>
                          </a:highlight>
                          <a:latin typeface="Calibri" panose="020F0502020204030204" pitchFamily="34" charset="0"/>
                        </a:rPr>
                        <a:t>$7.287.662 </a:t>
                      </a:r>
                      <a:endParaRPr lang="es-CO">
                        <a:effectLst/>
                        <a:highlight>
                          <a:srgbClr val="FFFFFF"/>
                        </a:highlight>
                      </a:endParaRP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9916" cap="flat" cmpd="sng" algn="ctr">
                      <a:solidFill>
                        <a:srgbClr val="70AD47"/>
                      </a:solidFill>
                      <a:prstDash val="solid"/>
                      <a:round/>
                      <a:headEnd type="none" w="med" len="med"/>
                      <a:tailEnd type="none" w="med" len="med"/>
                    </a:lnT>
                    <a:lnB w="9916" cap="flat" cmpd="sng" algn="ctr">
                      <a:solidFill>
                        <a:srgbClr val="70AD47"/>
                      </a:solidFill>
                      <a:prstDash val="solid"/>
                      <a:round/>
                      <a:headEnd type="none" w="med" len="med"/>
                      <a:tailEnd type="none" w="med" len="med"/>
                    </a:lnB>
                    <a:solidFill>
                      <a:srgbClr val="FFFFFF"/>
                    </a:solidFill>
                  </a:tcPr>
                </a:tc>
                <a:tc>
                  <a:txBody>
                    <a:bodyPr/>
                    <a:lstStyle/>
                    <a:p>
                      <a:pPr algn="ctr" fontAlgn="base"/>
                      <a:r>
                        <a:rPr lang="es-CO" sz="1200" b="1">
                          <a:solidFill>
                            <a:srgbClr val="203764"/>
                          </a:solidFill>
                          <a:effectLst/>
                          <a:highlight>
                            <a:srgbClr val="FFFFFF"/>
                          </a:highlight>
                          <a:latin typeface="Calibri" panose="020F0502020204030204" pitchFamily="34" charset="0"/>
                        </a:rPr>
                        <a:t>$4.710.493 </a:t>
                      </a:r>
                      <a:endParaRPr lang="es-CO">
                        <a:effectLst/>
                        <a:highlight>
                          <a:srgbClr val="FFFFFF"/>
                        </a:highlight>
                      </a:endParaRP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9916" cap="flat" cmpd="sng" algn="ctr">
                      <a:solidFill>
                        <a:srgbClr val="70AD47"/>
                      </a:solidFill>
                      <a:prstDash val="solid"/>
                      <a:round/>
                      <a:headEnd type="none" w="med" len="med"/>
                      <a:tailEnd type="none" w="med" len="med"/>
                    </a:lnT>
                    <a:lnB w="9916" cap="flat" cmpd="sng" algn="ctr">
                      <a:solidFill>
                        <a:srgbClr val="70AD47"/>
                      </a:solidFill>
                      <a:prstDash val="solid"/>
                      <a:round/>
                      <a:headEnd type="none" w="med" len="med"/>
                      <a:tailEnd type="none" w="med" len="med"/>
                    </a:lnB>
                    <a:solidFill>
                      <a:srgbClr val="FFFFFF"/>
                    </a:solidFill>
                  </a:tcPr>
                </a:tc>
                <a:tc>
                  <a:txBody>
                    <a:bodyPr/>
                    <a:lstStyle/>
                    <a:p>
                      <a:pPr algn="ctr" fontAlgn="base"/>
                      <a:r>
                        <a:rPr lang="es-CO" sz="1200" b="1">
                          <a:solidFill>
                            <a:srgbClr val="203764"/>
                          </a:solidFill>
                          <a:effectLst/>
                          <a:highlight>
                            <a:srgbClr val="FFFFFF"/>
                          </a:highlight>
                          <a:latin typeface="Calibri" panose="020F0502020204030204" pitchFamily="34" charset="0"/>
                        </a:rPr>
                        <a:t>64,64%</a:t>
                      </a:r>
                      <a:endParaRPr lang="es-CO">
                        <a:effectLst/>
                        <a:highlight>
                          <a:srgbClr val="FFFFFF"/>
                        </a:highlight>
                      </a:endParaRPr>
                    </a:p>
                  </a:txBody>
                  <a:tcPr anchor="ctr">
                    <a:lnL w="12700" cap="flat" cmpd="sng" algn="ctr">
                      <a:solidFill>
                        <a:srgbClr val="000000"/>
                      </a:solidFill>
                      <a:prstDash val="solid"/>
                      <a:round/>
                      <a:headEnd type="none" w="med" len="med"/>
                      <a:tailEnd type="none" w="med" len="med"/>
                    </a:lnL>
                    <a:lnR w="9916" cap="flat" cmpd="sng" algn="ctr">
                      <a:solidFill>
                        <a:srgbClr val="70AD47"/>
                      </a:solidFill>
                      <a:prstDash val="solid"/>
                      <a:round/>
                      <a:headEnd type="none" w="med" len="med"/>
                      <a:tailEnd type="none" w="med" len="med"/>
                    </a:lnR>
                    <a:lnT w="9916" cap="flat" cmpd="sng" algn="ctr">
                      <a:solidFill>
                        <a:srgbClr val="70AD47"/>
                      </a:solidFill>
                      <a:prstDash val="solid"/>
                      <a:round/>
                      <a:headEnd type="none" w="med" len="med"/>
                      <a:tailEnd type="none" w="med" len="med"/>
                    </a:lnT>
                    <a:lnB w="9916"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397770575"/>
                  </a:ext>
                </a:extLst>
              </a:tr>
              <a:tr h="409575">
                <a:tc gridSpan="4">
                  <a:txBody>
                    <a:bodyPr/>
                    <a:lstStyle/>
                    <a:p>
                      <a:pPr algn="ctr" fontAlgn="base"/>
                      <a:r>
                        <a:rPr lang="es-MX" sz="1200">
                          <a:solidFill>
                            <a:srgbClr val="203764"/>
                          </a:solidFill>
                          <a:effectLst/>
                          <a:highlight>
                            <a:srgbClr val="FFFFFF"/>
                          </a:highlight>
                          <a:latin typeface="Calibri" panose="020F0502020204030204" pitchFamily="34" charset="0"/>
                        </a:rPr>
                        <a:t>*Nota: las cifras se presentan en millones de pesos</a:t>
                      </a:r>
                      <a:endParaRPr lang="es-MX">
                        <a:effectLst/>
                        <a:highlight>
                          <a:srgbClr val="FFFFFF"/>
                        </a:highlight>
                      </a:endParaRPr>
                    </a:p>
                  </a:txBody>
                  <a:tcPr anchor="ctr">
                    <a:lnL w="9916" cap="flat" cmpd="sng" algn="ctr">
                      <a:solidFill>
                        <a:srgbClr val="70AD47"/>
                      </a:solidFill>
                      <a:prstDash val="solid"/>
                      <a:round/>
                      <a:headEnd type="none" w="med" len="med"/>
                      <a:tailEnd type="none" w="med" len="med"/>
                    </a:lnL>
                    <a:lnR w="9916" cap="flat" cmpd="sng" algn="ctr">
                      <a:solidFill>
                        <a:srgbClr val="70AD47"/>
                      </a:solidFill>
                      <a:prstDash val="solid"/>
                      <a:round/>
                      <a:headEnd type="none" w="med" len="med"/>
                      <a:tailEnd type="none" w="med" len="med"/>
                    </a:lnR>
                    <a:lnT w="9916" cap="flat" cmpd="sng" algn="ctr">
                      <a:solidFill>
                        <a:srgbClr val="70AD47"/>
                      </a:solidFill>
                      <a:prstDash val="solid"/>
                      <a:round/>
                      <a:headEnd type="none" w="med" len="med"/>
                      <a:tailEnd type="none" w="med" len="med"/>
                    </a:lnT>
                    <a:lnB w="9916" cap="flat" cmpd="sng" algn="ctr">
                      <a:solidFill>
                        <a:srgbClr val="70AD47"/>
                      </a:solidFill>
                      <a:prstDash val="solid"/>
                      <a:round/>
                      <a:headEnd type="none" w="med" len="med"/>
                      <a:tailEnd type="none" w="med" len="med"/>
                    </a:lnB>
                    <a:solidFill>
                      <a:srgbClr val="FFFFFF"/>
                    </a:solidFill>
                  </a:tcPr>
                </a:tc>
                <a:tc hMerge="1">
                  <a:txBody>
                    <a:bodyPr/>
                    <a:lstStyle/>
                    <a:p>
                      <a:endParaRPr lang="es-ES"/>
                    </a:p>
                  </a:txBody>
                  <a:tcPr/>
                </a:tc>
                <a:tc hMerge="1">
                  <a:txBody>
                    <a:bodyPr/>
                    <a:lstStyle/>
                    <a:p>
                      <a:endParaRPr lang="es-ES"/>
                    </a:p>
                  </a:txBody>
                  <a:tcPr/>
                </a:tc>
                <a:tc hMerge="1">
                  <a:txBody>
                    <a:bodyPr/>
                    <a:lstStyle/>
                    <a:p>
                      <a:endParaRPr lang="es-ES"/>
                    </a:p>
                  </a:txBody>
                  <a:tcPr/>
                </a:tc>
                <a:extLst>
                  <a:ext uri="{0D108BD9-81ED-4DB2-BD59-A6C34878D82A}">
                    <a16:rowId xmlns:a16="http://schemas.microsoft.com/office/drawing/2014/main" val="1383714253"/>
                  </a:ext>
                </a:extLst>
              </a:tr>
            </a:tbl>
          </a:graphicData>
        </a:graphic>
      </p:graphicFrame>
    </p:spTree>
    <p:extLst>
      <p:ext uri="{BB962C8B-B14F-4D97-AF65-F5344CB8AC3E}">
        <p14:creationId xmlns:p14="http://schemas.microsoft.com/office/powerpoint/2010/main" val="879173852"/>
      </p:ext>
    </p:extLst>
  </p:cSld>
  <p:clrMapOvr>
    <a:masterClrMapping/>
  </p:clrMapOvr>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458" name="Imagen 13">
            <a:extLst>
              <a:ext uri="{FF2B5EF4-FFF2-40B4-BE49-F238E27FC236}">
                <a16:creationId xmlns:a16="http://schemas.microsoft.com/office/drawing/2014/main" id="{823C7D87-7DE6-4EBA-BBEE-EDC51AEBBD6D}"/>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63575" y="158750"/>
            <a:ext cx="1244600" cy="1157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 name="CuadroTexto 25">
            <a:extLst>
              <a:ext uri="{FF2B5EF4-FFF2-40B4-BE49-F238E27FC236}">
                <a16:creationId xmlns:a16="http://schemas.microsoft.com/office/drawing/2014/main" id="{C41244BE-C52F-42D7-A4AB-E148F1739539}"/>
              </a:ext>
            </a:extLst>
          </p:cNvPr>
          <p:cNvSpPr txBox="1"/>
          <p:nvPr/>
        </p:nvSpPr>
        <p:spPr>
          <a:xfrm>
            <a:off x="1250950" y="134938"/>
            <a:ext cx="9880600" cy="893762"/>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F</a:t>
            </a:r>
            <a:r>
              <a:rPr lang="es-ES" sz="1600" b="0" dirty="0">
                <a:solidFill>
                  <a:schemeClr val="accent1">
                    <a:lumMod val="50000"/>
                  </a:schemeClr>
                </a:solidFill>
              </a:rPr>
              <a:t>acturación Del Periodo Marzo 2018  a </a:t>
            </a:r>
            <a:r>
              <a:rPr lang="es-CO" sz="1600" b="0" dirty="0">
                <a:solidFill>
                  <a:schemeClr val="accent1">
                    <a:lumMod val="50000"/>
                  </a:schemeClr>
                </a:solidFill>
              </a:rPr>
              <a:t>Abril 2024</a:t>
            </a:r>
          </a:p>
        </p:txBody>
      </p:sp>
      <p:cxnSp>
        <p:nvCxnSpPr>
          <p:cNvPr id="27" name="Conector recto 26">
            <a:extLst>
              <a:ext uri="{FF2B5EF4-FFF2-40B4-BE49-F238E27FC236}">
                <a16:creationId xmlns:a16="http://schemas.microsoft.com/office/drawing/2014/main" id="{EAEC945F-D2C9-4FF3-A698-70AFC5A0F602}"/>
              </a:ext>
            </a:extLst>
          </p:cNvPr>
          <p:cNvCxnSpPr>
            <a:cxnSpLocks/>
          </p:cNvCxnSpPr>
          <p:nvPr/>
        </p:nvCxnSpPr>
        <p:spPr>
          <a:xfrm>
            <a:off x="88900" y="1109663"/>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9461" name="Imagen 27">
            <a:extLst>
              <a:ext uri="{FF2B5EF4-FFF2-40B4-BE49-F238E27FC236}">
                <a16:creationId xmlns:a16="http://schemas.microsoft.com/office/drawing/2014/main" id="{2CA556BB-2B5E-4F1D-AF25-660BE41799A8}"/>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531813" y="98425"/>
            <a:ext cx="965200" cy="898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CuadroTexto 7">
            <a:extLst>
              <a:ext uri="{FF2B5EF4-FFF2-40B4-BE49-F238E27FC236}">
                <a16:creationId xmlns:a16="http://schemas.microsoft.com/office/drawing/2014/main" id="{E9D6B45A-868A-49CF-B4C1-9CD8568C6B81}"/>
              </a:ext>
            </a:extLst>
          </p:cNvPr>
          <p:cNvSpPr txBox="1"/>
          <p:nvPr/>
        </p:nvSpPr>
        <p:spPr>
          <a:xfrm>
            <a:off x="9204325" y="1305124"/>
            <a:ext cx="1927225" cy="276225"/>
          </a:xfrm>
          <a:prstGeom prst="rect">
            <a:avLst/>
          </a:prstGeom>
          <a:noFill/>
        </p:spPr>
        <p:txBody>
          <a:bodyPr wrap="none">
            <a:spAutoFit/>
          </a:bodyPr>
          <a:lstStyle/>
          <a:p>
            <a:pPr eaLnBrk="1" fontAlgn="auto" hangingPunct="1">
              <a:spcBef>
                <a:spcPts val="0"/>
              </a:spcBef>
              <a:spcAft>
                <a:spcPts val="0"/>
              </a:spcAft>
              <a:defRPr/>
            </a:pPr>
            <a:r>
              <a:rPr lang="es-CO" sz="1200" i="1" dirty="0">
                <a:solidFill>
                  <a:schemeClr val="accent1">
                    <a:lumMod val="50000"/>
                  </a:schemeClr>
                </a:solidFill>
                <a:latin typeface="+mn-lt"/>
              </a:rPr>
              <a:t>*Cifras en millones de pesos</a:t>
            </a:r>
          </a:p>
        </p:txBody>
      </p:sp>
      <p:sp>
        <p:nvSpPr>
          <p:cNvPr id="11" name="CuadroTexto 10">
            <a:extLst>
              <a:ext uri="{FF2B5EF4-FFF2-40B4-BE49-F238E27FC236}">
                <a16:creationId xmlns:a16="http://schemas.microsoft.com/office/drawing/2014/main" id="{3B789E00-6758-405E-97BE-46F18F6A6A78}"/>
              </a:ext>
            </a:extLst>
          </p:cNvPr>
          <p:cNvSpPr txBox="1"/>
          <p:nvPr/>
        </p:nvSpPr>
        <p:spPr>
          <a:xfrm>
            <a:off x="217236" y="6028987"/>
            <a:ext cx="4981747" cy="430887"/>
          </a:xfrm>
          <a:prstGeom prst="rect">
            <a:avLst/>
          </a:prstGeom>
          <a:noFill/>
        </p:spPr>
        <p:txBody>
          <a:bodyPr wrap="square">
            <a:spAutoFit/>
          </a:bodyPr>
          <a:lstStyle/>
          <a:p>
            <a:pPr rtl="0" fontAlgn="ctr"/>
            <a:r>
              <a:rPr lang="es-MX" sz="1100" b="0" i="0" u="none" strike="noStrike" dirty="0">
                <a:solidFill>
                  <a:schemeClr val="accent1">
                    <a:lumMod val="50000"/>
                  </a:schemeClr>
                </a:solidFill>
                <a:effectLst/>
                <a:latin typeface="+mn-lt"/>
              </a:rPr>
              <a:t>*Nota: para el año 2018 se tomó únicamente la información de marzo a diciembre.</a:t>
            </a:r>
          </a:p>
          <a:p>
            <a:pPr rtl="0" fontAlgn="ctr"/>
            <a:r>
              <a:rPr lang="es-MX" sz="1100" b="0" i="0" u="none" strike="noStrike" dirty="0">
                <a:solidFill>
                  <a:schemeClr val="accent1">
                    <a:lumMod val="50000"/>
                  </a:schemeClr>
                </a:solidFill>
                <a:effectLst/>
                <a:latin typeface="+mn-lt"/>
              </a:rPr>
              <a:t>              Para el año 2024 es información de enero a abril.</a:t>
            </a:r>
          </a:p>
        </p:txBody>
      </p:sp>
      <p:sp>
        <p:nvSpPr>
          <p:cNvPr id="9" name="CuadroTexto 4">
            <a:extLst>
              <a:ext uri="{FF2B5EF4-FFF2-40B4-BE49-F238E27FC236}">
                <a16:creationId xmlns:a16="http://schemas.microsoft.com/office/drawing/2014/main" id="{77C5FAA9-B6A9-454A-B8C8-1FB6F3F2421D}"/>
              </a:ext>
            </a:extLst>
          </p:cNvPr>
          <p:cNvSpPr txBox="1">
            <a:spLocks noChangeArrowheads="1"/>
          </p:cNvSpPr>
          <p:nvPr/>
        </p:nvSpPr>
        <p:spPr bwMode="auto">
          <a:xfrm>
            <a:off x="-306819" y="6531769"/>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a:t>
            </a:r>
          </a:p>
        </p:txBody>
      </p:sp>
      <p:graphicFrame>
        <p:nvGraphicFramePr>
          <p:cNvPr id="2" name="Gráfico 1">
            <a:extLst>
              <a:ext uri="{FF2B5EF4-FFF2-40B4-BE49-F238E27FC236}">
                <a16:creationId xmlns:a16="http://schemas.microsoft.com/office/drawing/2014/main" id="{FD70819E-6F2C-15D3-7C5A-35E3162108A5}"/>
              </a:ext>
            </a:extLst>
          </p:cNvPr>
          <p:cNvGraphicFramePr>
            <a:graphicFrameLocks/>
          </p:cNvGraphicFramePr>
          <p:nvPr/>
        </p:nvGraphicFramePr>
        <p:xfrm>
          <a:off x="1014413" y="1727095"/>
          <a:ext cx="9986894" cy="3825781"/>
        </p:xfrm>
        <a:graphic>
          <a:graphicData uri="http://schemas.openxmlformats.org/drawingml/2006/chart">
            <c:chart xmlns:c="http://schemas.openxmlformats.org/drawingml/2006/chart" xmlns:r="http://schemas.openxmlformats.org/officeDocument/2006/relationships" r:id="rId5"/>
          </a:graphicData>
        </a:graphic>
      </p:graphicFrame>
    </p:spTree>
    <p:extLst>
      <p:ext uri="{BB962C8B-B14F-4D97-AF65-F5344CB8AC3E}">
        <p14:creationId xmlns:p14="http://schemas.microsoft.com/office/powerpoint/2010/main" val="4082131971"/>
      </p:ext>
    </p:extLst>
  </p:cSld>
  <p:clrMapOvr>
    <a:masterClrMapping/>
  </p:clrMapOvr>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3554" name="Imagen 13">
            <a:extLst>
              <a:ext uri="{FF2B5EF4-FFF2-40B4-BE49-F238E27FC236}">
                <a16:creationId xmlns:a16="http://schemas.microsoft.com/office/drawing/2014/main" id="{BEBE33CC-589E-4A09-A12E-D094591AEE9C}"/>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63575" y="158750"/>
            <a:ext cx="1244600" cy="1157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 name="CuadroTexto 25">
            <a:extLst>
              <a:ext uri="{FF2B5EF4-FFF2-40B4-BE49-F238E27FC236}">
                <a16:creationId xmlns:a16="http://schemas.microsoft.com/office/drawing/2014/main" id="{AE0B8AB2-37CC-4295-A13C-0D508B1AB209}"/>
              </a:ext>
            </a:extLst>
          </p:cNvPr>
          <p:cNvSpPr txBox="1"/>
          <p:nvPr/>
        </p:nvSpPr>
        <p:spPr>
          <a:xfrm>
            <a:off x="1497013" y="158750"/>
            <a:ext cx="9882187" cy="892175"/>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rgbClr val="002060"/>
                </a:solidFill>
              </a:rPr>
              <a:t>Facturación y Recaudo de Noviembre 2023 a Abril</a:t>
            </a:r>
            <a:r>
              <a:rPr lang="es-CO" sz="1600" b="0" dirty="0">
                <a:solidFill>
                  <a:schemeClr val="accent1">
                    <a:lumMod val="50000"/>
                  </a:schemeClr>
                </a:solidFill>
              </a:rPr>
              <a:t> 2024</a:t>
            </a:r>
            <a:endParaRPr lang="es-CO" sz="1600" b="0" dirty="0">
              <a:solidFill>
                <a:srgbClr val="002060"/>
              </a:solidFill>
            </a:endParaRPr>
          </a:p>
        </p:txBody>
      </p:sp>
      <p:cxnSp>
        <p:nvCxnSpPr>
          <p:cNvPr id="27" name="Conector recto 26">
            <a:extLst>
              <a:ext uri="{FF2B5EF4-FFF2-40B4-BE49-F238E27FC236}">
                <a16:creationId xmlns:a16="http://schemas.microsoft.com/office/drawing/2014/main" id="{86D3519C-1375-4951-A3FE-9DD31A888894}"/>
              </a:ext>
            </a:extLst>
          </p:cNvPr>
          <p:cNvCxnSpPr>
            <a:cxnSpLocks/>
          </p:cNvCxnSpPr>
          <p:nvPr/>
        </p:nvCxnSpPr>
        <p:spPr>
          <a:xfrm>
            <a:off x="88900" y="1084263"/>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23557" name="Imagen 27">
            <a:extLst>
              <a:ext uri="{FF2B5EF4-FFF2-40B4-BE49-F238E27FC236}">
                <a16:creationId xmlns:a16="http://schemas.microsoft.com/office/drawing/2014/main" id="{6CA7D33E-4C3E-43B6-B560-FE59F3EA1017}"/>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531813" y="98425"/>
            <a:ext cx="965200" cy="898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CuadroTexto 7">
            <a:extLst>
              <a:ext uri="{FF2B5EF4-FFF2-40B4-BE49-F238E27FC236}">
                <a16:creationId xmlns:a16="http://schemas.microsoft.com/office/drawing/2014/main" id="{D46873D8-315B-46BF-90D0-C2124682ABB6}"/>
              </a:ext>
            </a:extLst>
          </p:cNvPr>
          <p:cNvSpPr txBox="1"/>
          <p:nvPr/>
        </p:nvSpPr>
        <p:spPr>
          <a:xfrm>
            <a:off x="9788524" y="1490723"/>
            <a:ext cx="1781257" cy="261610"/>
          </a:xfrm>
          <a:prstGeom prst="rect">
            <a:avLst/>
          </a:prstGeom>
          <a:noFill/>
        </p:spPr>
        <p:txBody>
          <a:bodyPr wrap="none">
            <a:spAutoFit/>
          </a:bodyPr>
          <a:lstStyle/>
          <a:p>
            <a:pPr eaLnBrk="1" fontAlgn="auto" hangingPunct="1">
              <a:spcBef>
                <a:spcPts val="0"/>
              </a:spcBef>
              <a:spcAft>
                <a:spcPts val="0"/>
              </a:spcAft>
              <a:defRPr/>
            </a:pPr>
            <a:r>
              <a:rPr lang="es-CO" sz="1100" i="1" dirty="0">
                <a:solidFill>
                  <a:schemeClr val="tx2"/>
                </a:solidFill>
                <a:latin typeface="+mn-lt"/>
              </a:rPr>
              <a:t>*Cifras en millones de pesos</a:t>
            </a:r>
          </a:p>
        </p:txBody>
      </p:sp>
      <p:sp>
        <p:nvSpPr>
          <p:cNvPr id="12" name="CuadroTexto 4">
            <a:extLst>
              <a:ext uri="{FF2B5EF4-FFF2-40B4-BE49-F238E27FC236}">
                <a16:creationId xmlns:a16="http://schemas.microsoft.com/office/drawing/2014/main" id="{9E30E9E7-0878-41A9-965A-52F8BB6E058D}"/>
              </a:ext>
            </a:extLst>
          </p:cNvPr>
          <p:cNvSpPr txBox="1">
            <a:spLocks noChangeArrowheads="1"/>
          </p:cNvSpPr>
          <p:nvPr/>
        </p:nvSpPr>
        <p:spPr bwMode="auto">
          <a:xfrm>
            <a:off x="-269875" y="6531769"/>
            <a:ext cx="3568700" cy="277812"/>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200" b="1" dirty="0">
                <a:solidFill>
                  <a:schemeClr val="accent1">
                    <a:lumMod val="50000"/>
                  </a:schemeClr>
                </a:solidFill>
              </a:rPr>
              <a:t>Fuente de datos – Concesionario SIGAB</a:t>
            </a:r>
          </a:p>
        </p:txBody>
      </p:sp>
      <p:graphicFrame>
        <p:nvGraphicFramePr>
          <p:cNvPr id="2" name="Tabla 1">
            <a:extLst>
              <a:ext uri="{FF2B5EF4-FFF2-40B4-BE49-F238E27FC236}">
                <a16:creationId xmlns:a16="http://schemas.microsoft.com/office/drawing/2014/main" id="{9F98537E-F1E8-7294-2212-A0F6452ECE00}"/>
              </a:ext>
            </a:extLst>
          </p:cNvPr>
          <p:cNvGraphicFramePr>
            <a:graphicFrameLocks noGrp="1"/>
          </p:cNvGraphicFramePr>
          <p:nvPr/>
        </p:nvGraphicFramePr>
        <p:xfrm>
          <a:off x="701677" y="1905000"/>
          <a:ext cx="3429000" cy="3048000"/>
        </p:xfrm>
        <a:graphic>
          <a:graphicData uri="http://schemas.openxmlformats.org/drawingml/2006/table">
            <a:tbl>
              <a:tblPr/>
              <a:tblGrid>
                <a:gridCol w="1509902">
                  <a:extLst>
                    <a:ext uri="{9D8B030D-6E8A-4147-A177-3AD203B41FA5}">
                      <a16:colId xmlns:a16="http://schemas.microsoft.com/office/drawing/2014/main" val="1309707382"/>
                    </a:ext>
                  </a:extLst>
                </a:gridCol>
                <a:gridCol w="1056297">
                  <a:extLst>
                    <a:ext uri="{9D8B030D-6E8A-4147-A177-3AD203B41FA5}">
                      <a16:colId xmlns:a16="http://schemas.microsoft.com/office/drawing/2014/main" val="885902786"/>
                    </a:ext>
                  </a:extLst>
                </a:gridCol>
                <a:gridCol w="862801">
                  <a:extLst>
                    <a:ext uri="{9D8B030D-6E8A-4147-A177-3AD203B41FA5}">
                      <a16:colId xmlns:a16="http://schemas.microsoft.com/office/drawing/2014/main" val="487856502"/>
                    </a:ext>
                  </a:extLst>
                </a:gridCol>
              </a:tblGrid>
              <a:tr h="190500">
                <a:tc>
                  <a:txBody>
                    <a:bodyPr/>
                    <a:lstStyle/>
                    <a:p>
                      <a:pPr algn="ctr" rtl="0" fontAlgn="ctr"/>
                      <a:r>
                        <a:rPr lang="es-CO" sz="1100" b="1" i="0" u="none" strike="noStrike" dirty="0">
                          <a:solidFill>
                            <a:srgbClr val="203764"/>
                          </a:solidFill>
                          <a:effectLst/>
                          <a:latin typeface="Calibri" panose="020F0502020204030204" pitchFamily="34" charset="0"/>
                        </a:rPr>
                        <a:t>ASE/Periodo</a:t>
                      </a:r>
                    </a:p>
                  </a:txBody>
                  <a:tcPr marL="0" marR="0" marT="0" marB="0" anchor="ctr">
                    <a:lnL>
                      <a:noFill/>
                    </a:lnL>
                    <a:lnR>
                      <a:noFill/>
                    </a:lnR>
                    <a:lnT>
                      <a:noFill/>
                    </a:lnT>
                    <a:lnB w="6350" cap="flat" cmpd="sng" algn="ctr">
                      <a:solidFill>
                        <a:srgbClr val="9BC2E6"/>
                      </a:solidFill>
                      <a:prstDash val="solid"/>
                      <a:round/>
                      <a:headEnd type="none" w="med" len="med"/>
                      <a:tailEnd type="none" w="med" len="med"/>
                    </a:lnB>
                    <a:solidFill>
                      <a:srgbClr val="A9D18E"/>
                    </a:solidFill>
                  </a:tcPr>
                </a:tc>
                <a:tc>
                  <a:txBody>
                    <a:bodyPr/>
                    <a:lstStyle/>
                    <a:p>
                      <a:pPr algn="ctr" rtl="0" fontAlgn="ctr"/>
                      <a:r>
                        <a:rPr lang="es-CO" sz="1100" b="1" i="0" u="none" strike="noStrike">
                          <a:solidFill>
                            <a:srgbClr val="203764"/>
                          </a:solidFill>
                          <a:effectLst/>
                          <a:latin typeface="Calibri" panose="020F0502020204030204" pitchFamily="34" charset="0"/>
                        </a:rPr>
                        <a:t> Facturación</a:t>
                      </a:r>
                    </a:p>
                  </a:txBody>
                  <a:tcPr marL="0" marR="0" marT="0" marB="0" anchor="ctr">
                    <a:lnL>
                      <a:noFill/>
                    </a:lnL>
                    <a:lnR>
                      <a:noFill/>
                    </a:lnR>
                    <a:lnT>
                      <a:noFill/>
                    </a:lnT>
                    <a:lnB w="6350" cap="flat" cmpd="sng" algn="ctr">
                      <a:solidFill>
                        <a:srgbClr val="9BC2E6"/>
                      </a:solidFill>
                      <a:prstDash val="solid"/>
                      <a:round/>
                      <a:headEnd type="none" w="med" len="med"/>
                      <a:tailEnd type="none" w="med" len="med"/>
                    </a:lnB>
                    <a:solidFill>
                      <a:srgbClr val="A9D18E"/>
                    </a:solidFill>
                  </a:tcPr>
                </a:tc>
                <a:tc>
                  <a:txBody>
                    <a:bodyPr/>
                    <a:lstStyle/>
                    <a:p>
                      <a:pPr algn="ctr" rtl="0" fontAlgn="ctr"/>
                      <a:r>
                        <a:rPr lang="es-CO" sz="1100" b="1" i="0" u="none" strike="noStrike">
                          <a:solidFill>
                            <a:srgbClr val="203764"/>
                          </a:solidFill>
                          <a:effectLst/>
                          <a:latin typeface="Calibri" panose="020F0502020204030204" pitchFamily="34" charset="0"/>
                        </a:rPr>
                        <a:t> Recaudo</a:t>
                      </a:r>
                    </a:p>
                  </a:txBody>
                  <a:tcPr marL="0" marR="0" marT="0" marB="0" anchor="ctr">
                    <a:lnL>
                      <a:noFill/>
                    </a:lnL>
                    <a:lnR>
                      <a:noFill/>
                    </a:lnR>
                    <a:lnT>
                      <a:noFill/>
                    </a:lnT>
                    <a:lnB w="6350" cap="flat" cmpd="sng" algn="ctr">
                      <a:solidFill>
                        <a:srgbClr val="9BC2E6"/>
                      </a:solidFill>
                      <a:prstDash val="solid"/>
                      <a:round/>
                      <a:headEnd type="none" w="med" len="med"/>
                      <a:tailEnd type="none" w="med" len="med"/>
                    </a:lnB>
                    <a:solidFill>
                      <a:srgbClr val="A9D18E"/>
                    </a:solidFill>
                  </a:tcPr>
                </a:tc>
                <a:extLst>
                  <a:ext uri="{0D108BD9-81ED-4DB2-BD59-A6C34878D82A}">
                    <a16:rowId xmlns:a16="http://schemas.microsoft.com/office/drawing/2014/main" val="1008845964"/>
                  </a:ext>
                </a:extLst>
              </a:tr>
              <a:tr h="190500">
                <a:tc>
                  <a:txBody>
                    <a:bodyPr/>
                    <a:lstStyle/>
                    <a:p>
                      <a:pPr algn="l" fontAlgn="b"/>
                      <a:r>
                        <a:rPr lang="es-CO" sz="1100" b="1" i="0" u="none" strike="noStrike" dirty="0">
                          <a:solidFill>
                            <a:srgbClr val="203764"/>
                          </a:solidFill>
                          <a:effectLst/>
                          <a:latin typeface="Calibri" panose="020F0502020204030204" pitchFamily="34" charset="0"/>
                        </a:rPr>
                        <a:t>ASE1</a:t>
                      </a:r>
                    </a:p>
                  </a:txBody>
                  <a:tcPr marL="0" marR="0" marT="0" marB="0" anchor="b">
                    <a:lnL>
                      <a:noFill/>
                    </a:lnL>
                    <a:lnR>
                      <a:noFill/>
                    </a:lnR>
                    <a:lnT w="6350" cap="flat" cmpd="sng" algn="ctr">
                      <a:solidFill>
                        <a:srgbClr val="9BC2E6"/>
                      </a:solidFill>
                      <a:prstDash val="solid"/>
                      <a:round/>
                      <a:headEnd type="none" w="med" len="med"/>
                      <a:tailEnd type="none" w="med" len="med"/>
                    </a:lnT>
                    <a:lnB w="6350" cap="flat" cmpd="sng" algn="ctr">
                      <a:solidFill>
                        <a:srgbClr val="A9D08E"/>
                      </a:solidFill>
                      <a:prstDash val="solid"/>
                      <a:round/>
                      <a:headEnd type="none" w="med" len="med"/>
                      <a:tailEnd type="none" w="med" len="med"/>
                    </a:lnB>
                    <a:solidFill>
                      <a:srgbClr val="E2EFDA"/>
                    </a:solidFill>
                  </a:tcPr>
                </a:tc>
                <a:tc>
                  <a:txBody>
                    <a:bodyPr/>
                    <a:lstStyle/>
                    <a:p>
                      <a:pPr algn="r" rtl="0" fontAlgn="ctr"/>
                      <a:r>
                        <a:rPr lang="es-CO" sz="1100" b="1" i="0" u="none" strike="noStrike">
                          <a:solidFill>
                            <a:srgbClr val="203764"/>
                          </a:solidFill>
                          <a:effectLst/>
                          <a:latin typeface="Calibri" panose="020F0502020204030204" pitchFamily="34" charset="0"/>
                        </a:rPr>
                        <a:t>$ 226.742</a:t>
                      </a:r>
                    </a:p>
                  </a:txBody>
                  <a:tcPr marL="0" marR="0" marT="0" marB="0" anchor="ctr">
                    <a:lnL>
                      <a:noFill/>
                    </a:lnL>
                    <a:lnR>
                      <a:noFill/>
                    </a:lnR>
                    <a:lnT w="6350" cap="flat" cmpd="sng" algn="ctr">
                      <a:solidFill>
                        <a:srgbClr val="9BC2E6"/>
                      </a:solidFill>
                      <a:prstDash val="solid"/>
                      <a:round/>
                      <a:headEnd type="none" w="med" len="med"/>
                      <a:tailEnd type="none" w="med" len="med"/>
                    </a:lnT>
                    <a:lnB w="6350" cap="flat" cmpd="sng" algn="ctr">
                      <a:solidFill>
                        <a:srgbClr val="A9D08E"/>
                      </a:solidFill>
                      <a:prstDash val="solid"/>
                      <a:round/>
                      <a:headEnd type="none" w="med" len="med"/>
                      <a:tailEnd type="none" w="med" len="med"/>
                    </a:lnB>
                    <a:noFill/>
                  </a:tcPr>
                </a:tc>
                <a:tc>
                  <a:txBody>
                    <a:bodyPr/>
                    <a:lstStyle/>
                    <a:p>
                      <a:pPr algn="r" rtl="0" fontAlgn="ctr"/>
                      <a:r>
                        <a:rPr lang="es-CO" sz="1100" b="1" i="0" u="none" strike="noStrike">
                          <a:solidFill>
                            <a:srgbClr val="203764"/>
                          </a:solidFill>
                          <a:effectLst/>
                          <a:latin typeface="Calibri" panose="020F0502020204030204" pitchFamily="34" charset="0"/>
                        </a:rPr>
                        <a:t>$ 132.236</a:t>
                      </a:r>
                    </a:p>
                  </a:txBody>
                  <a:tcPr marL="0" marR="0" marT="0" marB="0" anchor="ctr">
                    <a:lnL>
                      <a:noFill/>
                    </a:lnL>
                    <a:lnR>
                      <a:noFill/>
                    </a:lnR>
                    <a:lnT w="6350" cap="flat" cmpd="sng" algn="ctr">
                      <a:solidFill>
                        <a:srgbClr val="9BC2E6"/>
                      </a:solidFill>
                      <a:prstDash val="solid"/>
                      <a:round/>
                      <a:headEnd type="none" w="med" len="med"/>
                      <a:tailEnd type="none" w="med" len="med"/>
                    </a:lnT>
                    <a:lnB w="6350" cap="flat" cmpd="sng" algn="ctr">
                      <a:solidFill>
                        <a:srgbClr val="A9D08E"/>
                      </a:solidFill>
                      <a:prstDash val="solid"/>
                      <a:round/>
                      <a:headEnd type="none" w="med" len="med"/>
                      <a:tailEnd type="none" w="med" len="med"/>
                    </a:lnB>
                    <a:noFill/>
                  </a:tcPr>
                </a:tc>
                <a:extLst>
                  <a:ext uri="{0D108BD9-81ED-4DB2-BD59-A6C34878D82A}">
                    <a16:rowId xmlns:a16="http://schemas.microsoft.com/office/drawing/2014/main" val="3801026923"/>
                  </a:ext>
                </a:extLst>
              </a:tr>
              <a:tr h="190500">
                <a:tc>
                  <a:txBody>
                    <a:bodyPr/>
                    <a:lstStyle/>
                    <a:p>
                      <a:pPr algn="l" fontAlgn="b"/>
                      <a:r>
                        <a:rPr lang="es-CO" sz="1100" b="0" i="0" u="none" strike="noStrike">
                          <a:solidFill>
                            <a:srgbClr val="203764"/>
                          </a:solidFill>
                          <a:effectLst/>
                          <a:latin typeface="Calibri" panose="020F0502020204030204" pitchFamily="34" charset="0"/>
                        </a:rPr>
                        <a:t>nov-23</a:t>
                      </a:r>
                    </a:p>
                  </a:txBody>
                  <a:tcPr marL="85725" marR="0" marT="0" marB="0" anchor="b">
                    <a:lnL>
                      <a:noFill/>
                    </a:lnL>
                    <a:lnR>
                      <a:noFill/>
                    </a:lnR>
                    <a:lnT w="6350" cap="flat" cmpd="sng" algn="ctr">
                      <a:solidFill>
                        <a:srgbClr val="A9D08E"/>
                      </a:solidFill>
                      <a:prstDash val="solid"/>
                      <a:round/>
                      <a:headEnd type="none" w="med" len="med"/>
                      <a:tailEnd type="none" w="med" len="med"/>
                    </a:lnT>
                    <a:lnB>
                      <a:noFill/>
                    </a:lnB>
                    <a:noFill/>
                  </a:tcPr>
                </a:tc>
                <a:tc>
                  <a:txBody>
                    <a:bodyPr/>
                    <a:lstStyle/>
                    <a:p>
                      <a:pPr algn="r" rtl="0" fontAlgn="ctr"/>
                      <a:r>
                        <a:rPr lang="es-CO" sz="1100" b="0" i="0" u="none" strike="noStrike">
                          <a:solidFill>
                            <a:srgbClr val="203764"/>
                          </a:solidFill>
                          <a:effectLst/>
                          <a:latin typeface="Calibri" panose="020F0502020204030204" pitchFamily="34" charset="0"/>
                        </a:rPr>
                        <a:t>$ 37.029</a:t>
                      </a:r>
                    </a:p>
                  </a:txBody>
                  <a:tcPr marL="0" marR="0" marT="0" marB="0" anchor="ctr">
                    <a:lnL>
                      <a:noFill/>
                    </a:lnL>
                    <a:lnR>
                      <a:noFill/>
                    </a:lnR>
                    <a:lnT w="6350" cap="flat" cmpd="sng" algn="ctr">
                      <a:solidFill>
                        <a:srgbClr val="A9D08E"/>
                      </a:solidFill>
                      <a:prstDash val="solid"/>
                      <a:round/>
                      <a:headEnd type="none" w="med" len="med"/>
                      <a:tailEnd type="none" w="med" len="med"/>
                    </a:lnT>
                    <a:lnB>
                      <a:noFill/>
                    </a:lnB>
                    <a:solidFill>
                      <a:srgbClr val="E2F0D9"/>
                    </a:solidFill>
                  </a:tcPr>
                </a:tc>
                <a:tc>
                  <a:txBody>
                    <a:bodyPr/>
                    <a:lstStyle/>
                    <a:p>
                      <a:pPr algn="r" rtl="0" fontAlgn="ctr"/>
                      <a:r>
                        <a:rPr lang="es-CO" sz="1100" b="0" i="0" u="none" strike="noStrike">
                          <a:solidFill>
                            <a:srgbClr val="203764"/>
                          </a:solidFill>
                          <a:effectLst/>
                          <a:latin typeface="Calibri" panose="020F0502020204030204" pitchFamily="34" charset="0"/>
                        </a:rPr>
                        <a:t>$ 18.415</a:t>
                      </a:r>
                    </a:p>
                  </a:txBody>
                  <a:tcPr marL="0" marR="0" marT="0" marB="0" anchor="ctr">
                    <a:lnL>
                      <a:noFill/>
                    </a:lnL>
                    <a:lnR>
                      <a:noFill/>
                    </a:lnR>
                    <a:lnT w="6350" cap="flat" cmpd="sng" algn="ctr">
                      <a:solidFill>
                        <a:srgbClr val="A9D08E"/>
                      </a:solidFill>
                      <a:prstDash val="solid"/>
                      <a:round/>
                      <a:headEnd type="none" w="med" len="med"/>
                      <a:tailEnd type="none" w="med" len="med"/>
                    </a:lnT>
                    <a:lnB>
                      <a:noFill/>
                    </a:lnB>
                    <a:solidFill>
                      <a:srgbClr val="E2F0D9"/>
                    </a:solidFill>
                  </a:tcPr>
                </a:tc>
                <a:extLst>
                  <a:ext uri="{0D108BD9-81ED-4DB2-BD59-A6C34878D82A}">
                    <a16:rowId xmlns:a16="http://schemas.microsoft.com/office/drawing/2014/main" val="266342991"/>
                  </a:ext>
                </a:extLst>
              </a:tr>
              <a:tr h="190500">
                <a:tc>
                  <a:txBody>
                    <a:bodyPr/>
                    <a:lstStyle/>
                    <a:p>
                      <a:pPr algn="l" fontAlgn="b"/>
                      <a:r>
                        <a:rPr lang="es-CO" sz="1100" b="0" i="0" u="none" strike="noStrike" dirty="0">
                          <a:solidFill>
                            <a:srgbClr val="203764"/>
                          </a:solidFill>
                          <a:effectLst/>
                          <a:latin typeface="Calibri" panose="020F0502020204030204" pitchFamily="34" charset="0"/>
                        </a:rPr>
                        <a:t>dic-23</a:t>
                      </a:r>
                    </a:p>
                  </a:txBody>
                  <a:tcPr marL="85725" marR="0" marT="0" marB="0" anchor="b">
                    <a:lnL>
                      <a:noFill/>
                    </a:lnL>
                    <a:lnR>
                      <a:noFill/>
                    </a:lnR>
                    <a:lnT>
                      <a:noFill/>
                    </a:lnT>
                    <a:lnB>
                      <a:noFill/>
                    </a:lnB>
                    <a:noFill/>
                  </a:tcPr>
                </a:tc>
                <a:tc>
                  <a:txBody>
                    <a:bodyPr/>
                    <a:lstStyle/>
                    <a:p>
                      <a:pPr algn="r" rtl="0" fontAlgn="ctr"/>
                      <a:r>
                        <a:rPr lang="es-CO" sz="1100" b="0" i="0" u="none" strike="noStrike">
                          <a:solidFill>
                            <a:srgbClr val="203764"/>
                          </a:solidFill>
                          <a:effectLst/>
                          <a:latin typeface="Calibri" panose="020F0502020204030204" pitchFamily="34" charset="0"/>
                        </a:rPr>
                        <a:t>$ 34.101</a:t>
                      </a:r>
                    </a:p>
                  </a:txBody>
                  <a:tcPr marL="0" marR="0" marT="0" marB="0" anchor="ctr">
                    <a:lnL>
                      <a:noFill/>
                    </a:lnL>
                    <a:lnR>
                      <a:noFill/>
                    </a:lnR>
                    <a:lnT>
                      <a:noFill/>
                    </a:lnT>
                    <a:lnB>
                      <a:noFill/>
                    </a:lnB>
                    <a:solidFill>
                      <a:srgbClr val="E2F0D9"/>
                    </a:solidFill>
                  </a:tcPr>
                </a:tc>
                <a:tc>
                  <a:txBody>
                    <a:bodyPr/>
                    <a:lstStyle/>
                    <a:p>
                      <a:pPr algn="r" rtl="0" fontAlgn="ctr"/>
                      <a:r>
                        <a:rPr lang="es-CO" sz="1100" b="0" i="0" u="none" strike="noStrike">
                          <a:solidFill>
                            <a:srgbClr val="203764"/>
                          </a:solidFill>
                          <a:effectLst/>
                          <a:latin typeface="Calibri" panose="020F0502020204030204" pitchFamily="34" charset="0"/>
                        </a:rPr>
                        <a:t>$ 21.128</a:t>
                      </a:r>
                    </a:p>
                  </a:txBody>
                  <a:tcPr marL="0" marR="0" marT="0" marB="0" anchor="ctr">
                    <a:lnL>
                      <a:noFill/>
                    </a:lnL>
                    <a:lnR>
                      <a:noFill/>
                    </a:lnR>
                    <a:lnT>
                      <a:noFill/>
                    </a:lnT>
                    <a:lnB>
                      <a:noFill/>
                    </a:lnB>
                    <a:solidFill>
                      <a:srgbClr val="E2F0D9"/>
                    </a:solidFill>
                  </a:tcPr>
                </a:tc>
                <a:extLst>
                  <a:ext uri="{0D108BD9-81ED-4DB2-BD59-A6C34878D82A}">
                    <a16:rowId xmlns:a16="http://schemas.microsoft.com/office/drawing/2014/main" val="2945174796"/>
                  </a:ext>
                </a:extLst>
              </a:tr>
              <a:tr h="190500">
                <a:tc>
                  <a:txBody>
                    <a:bodyPr/>
                    <a:lstStyle/>
                    <a:p>
                      <a:pPr algn="l" fontAlgn="b"/>
                      <a:r>
                        <a:rPr lang="es-CO" sz="1100" b="0" i="0" u="none" strike="noStrike">
                          <a:solidFill>
                            <a:srgbClr val="203764"/>
                          </a:solidFill>
                          <a:effectLst/>
                          <a:latin typeface="Calibri" panose="020F0502020204030204" pitchFamily="34" charset="0"/>
                        </a:rPr>
                        <a:t>ene-24</a:t>
                      </a:r>
                    </a:p>
                  </a:txBody>
                  <a:tcPr marL="85725" marR="0" marT="0" marB="0" anchor="b">
                    <a:lnL>
                      <a:noFill/>
                    </a:lnL>
                    <a:lnR>
                      <a:noFill/>
                    </a:lnR>
                    <a:lnT>
                      <a:noFill/>
                    </a:lnT>
                    <a:lnB>
                      <a:noFill/>
                    </a:lnB>
                    <a:noFill/>
                  </a:tcPr>
                </a:tc>
                <a:tc>
                  <a:txBody>
                    <a:bodyPr/>
                    <a:lstStyle/>
                    <a:p>
                      <a:pPr algn="r" rtl="0" fontAlgn="ctr"/>
                      <a:r>
                        <a:rPr lang="es-CO" sz="1100" b="0" i="0" u="none" strike="noStrike" dirty="0">
                          <a:solidFill>
                            <a:srgbClr val="203764"/>
                          </a:solidFill>
                          <a:effectLst/>
                          <a:latin typeface="Calibri" panose="020F0502020204030204" pitchFamily="34" charset="0"/>
                        </a:rPr>
                        <a:t>$ 39.314</a:t>
                      </a:r>
                    </a:p>
                  </a:txBody>
                  <a:tcPr marL="0" marR="0" marT="0" marB="0" anchor="ctr">
                    <a:lnL>
                      <a:noFill/>
                    </a:lnL>
                    <a:lnR>
                      <a:noFill/>
                    </a:lnR>
                    <a:lnT>
                      <a:noFill/>
                    </a:lnT>
                    <a:lnB>
                      <a:noFill/>
                    </a:lnB>
                    <a:solidFill>
                      <a:srgbClr val="E2F0D9"/>
                    </a:solidFill>
                  </a:tcPr>
                </a:tc>
                <a:tc>
                  <a:txBody>
                    <a:bodyPr/>
                    <a:lstStyle/>
                    <a:p>
                      <a:pPr algn="r" rtl="0" fontAlgn="ctr"/>
                      <a:r>
                        <a:rPr lang="es-CO" sz="1100" b="0" i="0" u="none" strike="noStrike">
                          <a:solidFill>
                            <a:srgbClr val="203764"/>
                          </a:solidFill>
                          <a:effectLst/>
                          <a:latin typeface="Calibri" panose="020F0502020204030204" pitchFamily="34" charset="0"/>
                        </a:rPr>
                        <a:t>$ 22.114</a:t>
                      </a:r>
                    </a:p>
                  </a:txBody>
                  <a:tcPr marL="0" marR="0" marT="0" marB="0" anchor="ctr">
                    <a:lnL>
                      <a:noFill/>
                    </a:lnL>
                    <a:lnR>
                      <a:noFill/>
                    </a:lnR>
                    <a:lnT>
                      <a:noFill/>
                    </a:lnT>
                    <a:lnB>
                      <a:noFill/>
                    </a:lnB>
                    <a:solidFill>
                      <a:srgbClr val="E2F0D9"/>
                    </a:solidFill>
                  </a:tcPr>
                </a:tc>
                <a:extLst>
                  <a:ext uri="{0D108BD9-81ED-4DB2-BD59-A6C34878D82A}">
                    <a16:rowId xmlns:a16="http://schemas.microsoft.com/office/drawing/2014/main" val="4033314904"/>
                  </a:ext>
                </a:extLst>
              </a:tr>
              <a:tr h="190500">
                <a:tc>
                  <a:txBody>
                    <a:bodyPr/>
                    <a:lstStyle/>
                    <a:p>
                      <a:pPr algn="l" fontAlgn="b"/>
                      <a:r>
                        <a:rPr lang="es-CO" sz="1100" b="0" i="0" u="none" strike="noStrike">
                          <a:solidFill>
                            <a:srgbClr val="203764"/>
                          </a:solidFill>
                          <a:effectLst/>
                          <a:latin typeface="Calibri" panose="020F0502020204030204" pitchFamily="34" charset="0"/>
                        </a:rPr>
                        <a:t>feb-24</a:t>
                      </a:r>
                    </a:p>
                  </a:txBody>
                  <a:tcPr marL="85725" marR="0" marT="0" marB="0" anchor="b">
                    <a:lnL>
                      <a:noFill/>
                    </a:lnL>
                    <a:lnR>
                      <a:noFill/>
                    </a:lnR>
                    <a:lnT>
                      <a:noFill/>
                    </a:lnT>
                    <a:lnB>
                      <a:noFill/>
                    </a:lnB>
                    <a:noFill/>
                  </a:tcPr>
                </a:tc>
                <a:tc>
                  <a:txBody>
                    <a:bodyPr/>
                    <a:lstStyle/>
                    <a:p>
                      <a:pPr algn="r" rtl="0" fontAlgn="ctr"/>
                      <a:r>
                        <a:rPr lang="es-CO" sz="1100" b="0" i="0" u="none" strike="noStrike" dirty="0">
                          <a:solidFill>
                            <a:srgbClr val="203764"/>
                          </a:solidFill>
                          <a:effectLst/>
                          <a:latin typeface="Calibri" panose="020F0502020204030204" pitchFamily="34" charset="0"/>
                        </a:rPr>
                        <a:t>$ 38.913</a:t>
                      </a:r>
                    </a:p>
                  </a:txBody>
                  <a:tcPr marL="0" marR="0" marT="0" marB="0" anchor="ctr">
                    <a:lnL>
                      <a:noFill/>
                    </a:lnL>
                    <a:lnR>
                      <a:noFill/>
                    </a:lnR>
                    <a:lnT>
                      <a:noFill/>
                    </a:lnT>
                    <a:lnB>
                      <a:noFill/>
                    </a:lnB>
                    <a:solidFill>
                      <a:srgbClr val="E2F0D9"/>
                    </a:solidFill>
                  </a:tcPr>
                </a:tc>
                <a:tc>
                  <a:txBody>
                    <a:bodyPr/>
                    <a:lstStyle/>
                    <a:p>
                      <a:pPr algn="r" rtl="0" fontAlgn="ctr"/>
                      <a:r>
                        <a:rPr lang="es-CO" sz="1100" b="0" i="0" u="none" strike="noStrike">
                          <a:solidFill>
                            <a:srgbClr val="203764"/>
                          </a:solidFill>
                          <a:effectLst/>
                          <a:latin typeface="Calibri" panose="020F0502020204030204" pitchFamily="34" charset="0"/>
                        </a:rPr>
                        <a:t>$ 23.786</a:t>
                      </a:r>
                    </a:p>
                  </a:txBody>
                  <a:tcPr marL="0" marR="0" marT="0" marB="0" anchor="ctr">
                    <a:lnL>
                      <a:noFill/>
                    </a:lnL>
                    <a:lnR>
                      <a:noFill/>
                    </a:lnR>
                    <a:lnT>
                      <a:noFill/>
                    </a:lnT>
                    <a:lnB>
                      <a:noFill/>
                    </a:lnB>
                    <a:solidFill>
                      <a:srgbClr val="E2F0D9"/>
                    </a:solidFill>
                  </a:tcPr>
                </a:tc>
                <a:extLst>
                  <a:ext uri="{0D108BD9-81ED-4DB2-BD59-A6C34878D82A}">
                    <a16:rowId xmlns:a16="http://schemas.microsoft.com/office/drawing/2014/main" val="1031668609"/>
                  </a:ext>
                </a:extLst>
              </a:tr>
              <a:tr h="190500">
                <a:tc>
                  <a:txBody>
                    <a:bodyPr/>
                    <a:lstStyle/>
                    <a:p>
                      <a:pPr algn="l" fontAlgn="b"/>
                      <a:r>
                        <a:rPr lang="es-CO" sz="1100" b="0" i="0" u="none" strike="noStrike">
                          <a:solidFill>
                            <a:srgbClr val="203764"/>
                          </a:solidFill>
                          <a:effectLst/>
                          <a:latin typeface="Calibri" panose="020F0502020204030204" pitchFamily="34" charset="0"/>
                        </a:rPr>
                        <a:t>mar-24</a:t>
                      </a:r>
                    </a:p>
                  </a:txBody>
                  <a:tcPr marL="85725" marR="0" marT="0" marB="0" anchor="b">
                    <a:lnL>
                      <a:noFill/>
                    </a:lnL>
                    <a:lnR>
                      <a:noFill/>
                    </a:lnR>
                    <a:lnT>
                      <a:noFill/>
                    </a:lnT>
                    <a:lnB>
                      <a:noFill/>
                    </a:lnB>
                    <a:noFill/>
                  </a:tcPr>
                </a:tc>
                <a:tc>
                  <a:txBody>
                    <a:bodyPr/>
                    <a:lstStyle/>
                    <a:p>
                      <a:pPr algn="r" rtl="0" fontAlgn="ctr"/>
                      <a:r>
                        <a:rPr lang="es-CO" sz="1100" b="0" i="0" u="none" strike="noStrike" dirty="0">
                          <a:solidFill>
                            <a:srgbClr val="203764"/>
                          </a:solidFill>
                          <a:effectLst/>
                          <a:latin typeface="Calibri" panose="020F0502020204030204" pitchFamily="34" charset="0"/>
                        </a:rPr>
                        <a:t>$ 33.731</a:t>
                      </a:r>
                    </a:p>
                  </a:txBody>
                  <a:tcPr marL="0" marR="0" marT="0" marB="0" anchor="ctr">
                    <a:lnL>
                      <a:noFill/>
                    </a:lnL>
                    <a:lnR>
                      <a:noFill/>
                    </a:lnR>
                    <a:lnT>
                      <a:noFill/>
                    </a:lnT>
                    <a:lnB>
                      <a:noFill/>
                    </a:lnB>
                    <a:solidFill>
                      <a:srgbClr val="E2F0D9"/>
                    </a:solidFill>
                  </a:tcPr>
                </a:tc>
                <a:tc>
                  <a:txBody>
                    <a:bodyPr/>
                    <a:lstStyle/>
                    <a:p>
                      <a:pPr algn="r" rtl="0" fontAlgn="ctr"/>
                      <a:r>
                        <a:rPr lang="es-CO" sz="1100" b="0" i="0" u="none" strike="noStrike">
                          <a:solidFill>
                            <a:srgbClr val="203764"/>
                          </a:solidFill>
                          <a:effectLst/>
                          <a:latin typeface="Calibri" panose="020F0502020204030204" pitchFamily="34" charset="0"/>
                        </a:rPr>
                        <a:t>$ 22.893</a:t>
                      </a:r>
                    </a:p>
                  </a:txBody>
                  <a:tcPr marL="0" marR="0" marT="0" marB="0" anchor="ctr">
                    <a:lnL>
                      <a:noFill/>
                    </a:lnL>
                    <a:lnR>
                      <a:noFill/>
                    </a:lnR>
                    <a:lnT>
                      <a:noFill/>
                    </a:lnT>
                    <a:lnB>
                      <a:noFill/>
                    </a:lnB>
                    <a:solidFill>
                      <a:srgbClr val="E2F0D9"/>
                    </a:solidFill>
                  </a:tcPr>
                </a:tc>
                <a:extLst>
                  <a:ext uri="{0D108BD9-81ED-4DB2-BD59-A6C34878D82A}">
                    <a16:rowId xmlns:a16="http://schemas.microsoft.com/office/drawing/2014/main" val="3580837801"/>
                  </a:ext>
                </a:extLst>
              </a:tr>
              <a:tr h="190500">
                <a:tc>
                  <a:txBody>
                    <a:bodyPr/>
                    <a:lstStyle/>
                    <a:p>
                      <a:pPr algn="l" fontAlgn="b"/>
                      <a:r>
                        <a:rPr lang="es-CO" sz="1100" b="0" i="0" u="none" strike="noStrike">
                          <a:solidFill>
                            <a:srgbClr val="203764"/>
                          </a:solidFill>
                          <a:effectLst/>
                          <a:latin typeface="Calibri" panose="020F0502020204030204" pitchFamily="34" charset="0"/>
                        </a:rPr>
                        <a:t>abr-24</a:t>
                      </a:r>
                    </a:p>
                  </a:txBody>
                  <a:tcPr marL="85725" marR="0" marT="0" marB="0" anchor="b">
                    <a:lnL>
                      <a:noFill/>
                    </a:lnL>
                    <a:lnR>
                      <a:noFill/>
                    </a:lnR>
                    <a:lnT>
                      <a:noFill/>
                    </a:lnT>
                    <a:lnB>
                      <a:noFill/>
                    </a:lnB>
                    <a:noFill/>
                  </a:tcPr>
                </a:tc>
                <a:tc>
                  <a:txBody>
                    <a:bodyPr/>
                    <a:lstStyle/>
                    <a:p>
                      <a:pPr algn="r" rtl="0" fontAlgn="ctr"/>
                      <a:r>
                        <a:rPr lang="es-CO" sz="1100" b="0" i="0" u="none" strike="noStrike" dirty="0">
                          <a:solidFill>
                            <a:srgbClr val="203764"/>
                          </a:solidFill>
                          <a:effectLst/>
                          <a:latin typeface="Calibri" panose="020F0502020204030204" pitchFamily="34" charset="0"/>
                        </a:rPr>
                        <a:t>$ 43.654</a:t>
                      </a:r>
                    </a:p>
                  </a:txBody>
                  <a:tcPr marL="0" marR="0" marT="0" marB="0" anchor="ctr">
                    <a:lnL>
                      <a:noFill/>
                    </a:lnL>
                    <a:lnR>
                      <a:noFill/>
                    </a:lnR>
                    <a:lnT>
                      <a:noFill/>
                    </a:lnT>
                    <a:lnB>
                      <a:noFill/>
                    </a:lnB>
                    <a:solidFill>
                      <a:srgbClr val="E2F0D9"/>
                    </a:solidFill>
                  </a:tcPr>
                </a:tc>
                <a:tc>
                  <a:txBody>
                    <a:bodyPr/>
                    <a:lstStyle/>
                    <a:p>
                      <a:pPr algn="r" rtl="0" fontAlgn="ctr"/>
                      <a:r>
                        <a:rPr lang="es-CO" sz="1100" b="0" i="0" u="none" strike="noStrike">
                          <a:solidFill>
                            <a:srgbClr val="203764"/>
                          </a:solidFill>
                          <a:effectLst/>
                          <a:latin typeface="Calibri" panose="020F0502020204030204" pitchFamily="34" charset="0"/>
                        </a:rPr>
                        <a:t>$ 23.900</a:t>
                      </a:r>
                    </a:p>
                  </a:txBody>
                  <a:tcPr marL="0" marR="0" marT="0" marB="0" anchor="ctr">
                    <a:lnL>
                      <a:noFill/>
                    </a:lnL>
                    <a:lnR>
                      <a:noFill/>
                    </a:lnR>
                    <a:lnT>
                      <a:noFill/>
                    </a:lnT>
                    <a:lnB>
                      <a:noFill/>
                    </a:lnB>
                    <a:solidFill>
                      <a:srgbClr val="E2F0D9"/>
                    </a:solidFill>
                  </a:tcPr>
                </a:tc>
                <a:extLst>
                  <a:ext uri="{0D108BD9-81ED-4DB2-BD59-A6C34878D82A}">
                    <a16:rowId xmlns:a16="http://schemas.microsoft.com/office/drawing/2014/main" val="1480159749"/>
                  </a:ext>
                </a:extLst>
              </a:tr>
              <a:tr h="190500">
                <a:tc>
                  <a:txBody>
                    <a:bodyPr/>
                    <a:lstStyle/>
                    <a:p>
                      <a:pPr algn="l" fontAlgn="b"/>
                      <a:endParaRPr lang="es-CO" sz="1100" b="0" i="0" u="none" strike="noStrike">
                        <a:solidFill>
                          <a:srgbClr val="203764"/>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r" rtl="0" fontAlgn="ctr"/>
                      <a:r>
                        <a:rPr lang="es-CO" sz="1100" b="0" i="0" u="none" strike="noStrike">
                          <a:solidFill>
                            <a:srgbClr val="203764"/>
                          </a:solidFill>
                          <a:effectLst/>
                          <a:latin typeface="Calibri" panose="020F0502020204030204" pitchFamily="34" charset="0"/>
                        </a:rPr>
                        <a:t> </a:t>
                      </a:r>
                    </a:p>
                  </a:txBody>
                  <a:tcPr marL="0" marR="0" marT="0" marB="0" anchor="ctr">
                    <a:lnL>
                      <a:noFill/>
                    </a:lnL>
                    <a:lnR>
                      <a:noFill/>
                    </a:lnR>
                    <a:lnT>
                      <a:noFill/>
                    </a:lnT>
                    <a:lnB>
                      <a:noFill/>
                    </a:lnB>
                    <a:solidFill>
                      <a:srgbClr val="E2F0D9"/>
                    </a:solidFill>
                  </a:tcPr>
                </a:tc>
                <a:tc>
                  <a:txBody>
                    <a:bodyPr/>
                    <a:lstStyle/>
                    <a:p>
                      <a:pPr algn="r" rtl="0" fontAlgn="ctr"/>
                      <a:r>
                        <a:rPr lang="es-CO" sz="1100" b="0" i="0" u="none" strike="noStrike" dirty="0">
                          <a:solidFill>
                            <a:srgbClr val="203764"/>
                          </a:solidFill>
                          <a:effectLst/>
                          <a:latin typeface="Calibri" panose="020F0502020204030204" pitchFamily="34" charset="0"/>
                        </a:rPr>
                        <a:t> </a:t>
                      </a:r>
                    </a:p>
                  </a:txBody>
                  <a:tcPr marL="0" marR="0" marT="0" marB="0" anchor="ctr">
                    <a:lnL>
                      <a:noFill/>
                    </a:lnL>
                    <a:lnR>
                      <a:noFill/>
                    </a:lnR>
                    <a:lnT>
                      <a:noFill/>
                    </a:lnT>
                    <a:lnB>
                      <a:noFill/>
                    </a:lnB>
                    <a:solidFill>
                      <a:srgbClr val="E2F0D9"/>
                    </a:solidFill>
                  </a:tcPr>
                </a:tc>
                <a:extLst>
                  <a:ext uri="{0D108BD9-81ED-4DB2-BD59-A6C34878D82A}">
                    <a16:rowId xmlns:a16="http://schemas.microsoft.com/office/drawing/2014/main" val="887758723"/>
                  </a:ext>
                </a:extLst>
              </a:tr>
              <a:tr h="190500">
                <a:tc>
                  <a:txBody>
                    <a:bodyPr/>
                    <a:lstStyle/>
                    <a:p>
                      <a:pPr algn="l" fontAlgn="b"/>
                      <a:r>
                        <a:rPr lang="es-CO" sz="1100" b="1" i="0" u="none" strike="noStrike">
                          <a:solidFill>
                            <a:srgbClr val="203764"/>
                          </a:solidFill>
                          <a:effectLst/>
                          <a:latin typeface="Calibri" panose="020F0502020204030204" pitchFamily="34" charset="0"/>
                        </a:rPr>
                        <a:t>ASE2</a:t>
                      </a:r>
                    </a:p>
                  </a:txBody>
                  <a:tcPr marL="0" marR="0" marT="0" marB="0" anchor="b">
                    <a:lnL>
                      <a:noFill/>
                    </a:lnL>
                    <a:lnR>
                      <a:noFill/>
                    </a:lnR>
                    <a:lnT>
                      <a:noFill/>
                    </a:lnT>
                    <a:lnB w="6350" cap="flat" cmpd="sng" algn="ctr">
                      <a:solidFill>
                        <a:srgbClr val="A9D08E"/>
                      </a:solidFill>
                      <a:prstDash val="solid"/>
                      <a:round/>
                      <a:headEnd type="none" w="med" len="med"/>
                      <a:tailEnd type="none" w="med" len="med"/>
                    </a:lnB>
                    <a:solidFill>
                      <a:srgbClr val="E2EFDA"/>
                    </a:solidFill>
                  </a:tcPr>
                </a:tc>
                <a:tc>
                  <a:txBody>
                    <a:bodyPr/>
                    <a:lstStyle/>
                    <a:p>
                      <a:pPr algn="r" rtl="0" fontAlgn="ctr"/>
                      <a:r>
                        <a:rPr lang="es-CO" sz="1100" b="1" i="0" u="none" strike="noStrike">
                          <a:solidFill>
                            <a:srgbClr val="203764"/>
                          </a:solidFill>
                          <a:effectLst/>
                          <a:latin typeface="Calibri" panose="020F0502020204030204" pitchFamily="34" charset="0"/>
                        </a:rPr>
                        <a:t>$ 223.050</a:t>
                      </a:r>
                    </a:p>
                  </a:txBody>
                  <a:tcPr marL="0" marR="0" marT="0" marB="0" anchor="ctr">
                    <a:lnL>
                      <a:noFill/>
                    </a:lnL>
                    <a:lnR>
                      <a:noFill/>
                    </a:lnR>
                    <a:lnT>
                      <a:noFill/>
                    </a:lnT>
                    <a:lnB w="6350" cap="flat" cmpd="sng" algn="ctr">
                      <a:solidFill>
                        <a:srgbClr val="A9D08E"/>
                      </a:solidFill>
                      <a:prstDash val="solid"/>
                      <a:round/>
                      <a:headEnd type="none" w="med" len="med"/>
                      <a:tailEnd type="none" w="med" len="med"/>
                    </a:lnB>
                    <a:noFill/>
                  </a:tcPr>
                </a:tc>
                <a:tc>
                  <a:txBody>
                    <a:bodyPr/>
                    <a:lstStyle/>
                    <a:p>
                      <a:pPr algn="r" rtl="0" fontAlgn="ctr"/>
                      <a:r>
                        <a:rPr lang="es-CO" sz="1100" b="1" i="0" u="none" strike="noStrike" dirty="0">
                          <a:solidFill>
                            <a:srgbClr val="203764"/>
                          </a:solidFill>
                          <a:effectLst/>
                          <a:latin typeface="Calibri" panose="020F0502020204030204" pitchFamily="34" charset="0"/>
                        </a:rPr>
                        <a:t>$ 135.725</a:t>
                      </a:r>
                    </a:p>
                  </a:txBody>
                  <a:tcPr marL="0" marR="0" marT="0" marB="0" anchor="ctr">
                    <a:lnL>
                      <a:noFill/>
                    </a:lnL>
                    <a:lnR>
                      <a:noFill/>
                    </a:lnR>
                    <a:lnT>
                      <a:noFill/>
                    </a:lnT>
                    <a:lnB w="6350" cap="flat" cmpd="sng" algn="ctr">
                      <a:solidFill>
                        <a:srgbClr val="A9D08E"/>
                      </a:solidFill>
                      <a:prstDash val="solid"/>
                      <a:round/>
                      <a:headEnd type="none" w="med" len="med"/>
                      <a:tailEnd type="none" w="med" len="med"/>
                    </a:lnB>
                    <a:noFill/>
                  </a:tcPr>
                </a:tc>
                <a:extLst>
                  <a:ext uri="{0D108BD9-81ED-4DB2-BD59-A6C34878D82A}">
                    <a16:rowId xmlns:a16="http://schemas.microsoft.com/office/drawing/2014/main" val="3695095892"/>
                  </a:ext>
                </a:extLst>
              </a:tr>
              <a:tr h="190500">
                <a:tc>
                  <a:txBody>
                    <a:bodyPr/>
                    <a:lstStyle/>
                    <a:p>
                      <a:pPr algn="l" fontAlgn="b"/>
                      <a:r>
                        <a:rPr lang="es-CO" sz="1100" b="0" i="0" u="none" strike="noStrike">
                          <a:solidFill>
                            <a:srgbClr val="203764"/>
                          </a:solidFill>
                          <a:effectLst/>
                          <a:latin typeface="Calibri" panose="020F0502020204030204" pitchFamily="34" charset="0"/>
                        </a:rPr>
                        <a:t>nov-23</a:t>
                      </a:r>
                    </a:p>
                  </a:txBody>
                  <a:tcPr marL="85725" marR="0" marT="0" marB="0" anchor="b">
                    <a:lnL>
                      <a:noFill/>
                    </a:lnL>
                    <a:lnR>
                      <a:noFill/>
                    </a:lnR>
                    <a:lnT w="6350" cap="flat" cmpd="sng" algn="ctr">
                      <a:solidFill>
                        <a:srgbClr val="A9D08E"/>
                      </a:solidFill>
                      <a:prstDash val="solid"/>
                      <a:round/>
                      <a:headEnd type="none" w="med" len="med"/>
                      <a:tailEnd type="none" w="med" len="med"/>
                    </a:lnT>
                    <a:lnB>
                      <a:noFill/>
                    </a:lnB>
                    <a:noFill/>
                  </a:tcPr>
                </a:tc>
                <a:tc>
                  <a:txBody>
                    <a:bodyPr/>
                    <a:lstStyle/>
                    <a:p>
                      <a:pPr algn="r" rtl="0" fontAlgn="ctr"/>
                      <a:r>
                        <a:rPr lang="es-CO" sz="1100" b="0" i="0" u="none" strike="noStrike">
                          <a:solidFill>
                            <a:srgbClr val="203764"/>
                          </a:solidFill>
                          <a:effectLst/>
                          <a:latin typeface="Calibri" panose="020F0502020204030204" pitchFamily="34" charset="0"/>
                        </a:rPr>
                        <a:t>$ 36.969</a:t>
                      </a:r>
                    </a:p>
                  </a:txBody>
                  <a:tcPr marL="0" marR="0" marT="0" marB="0" anchor="ctr">
                    <a:lnL>
                      <a:noFill/>
                    </a:lnL>
                    <a:lnR>
                      <a:noFill/>
                    </a:lnR>
                    <a:lnT w="6350" cap="flat" cmpd="sng" algn="ctr">
                      <a:solidFill>
                        <a:srgbClr val="A9D08E"/>
                      </a:solidFill>
                      <a:prstDash val="solid"/>
                      <a:round/>
                      <a:headEnd type="none" w="med" len="med"/>
                      <a:tailEnd type="none" w="med" len="med"/>
                    </a:lnT>
                    <a:lnB>
                      <a:noFill/>
                    </a:lnB>
                    <a:solidFill>
                      <a:srgbClr val="E2F0D9"/>
                    </a:solidFill>
                  </a:tcPr>
                </a:tc>
                <a:tc>
                  <a:txBody>
                    <a:bodyPr/>
                    <a:lstStyle/>
                    <a:p>
                      <a:pPr algn="r" rtl="0" fontAlgn="ctr"/>
                      <a:r>
                        <a:rPr lang="es-CO" sz="1100" b="0" i="0" u="none" strike="noStrike" dirty="0">
                          <a:solidFill>
                            <a:srgbClr val="203764"/>
                          </a:solidFill>
                          <a:effectLst/>
                          <a:latin typeface="Calibri" panose="020F0502020204030204" pitchFamily="34" charset="0"/>
                        </a:rPr>
                        <a:t>$ 16.449</a:t>
                      </a:r>
                    </a:p>
                  </a:txBody>
                  <a:tcPr marL="0" marR="0" marT="0" marB="0" anchor="ctr">
                    <a:lnL>
                      <a:noFill/>
                    </a:lnL>
                    <a:lnR>
                      <a:noFill/>
                    </a:lnR>
                    <a:lnT w="6350" cap="flat" cmpd="sng" algn="ctr">
                      <a:solidFill>
                        <a:srgbClr val="A9D08E"/>
                      </a:solidFill>
                      <a:prstDash val="solid"/>
                      <a:round/>
                      <a:headEnd type="none" w="med" len="med"/>
                      <a:tailEnd type="none" w="med" len="med"/>
                    </a:lnT>
                    <a:lnB>
                      <a:noFill/>
                    </a:lnB>
                    <a:solidFill>
                      <a:srgbClr val="E2F0D9"/>
                    </a:solidFill>
                  </a:tcPr>
                </a:tc>
                <a:extLst>
                  <a:ext uri="{0D108BD9-81ED-4DB2-BD59-A6C34878D82A}">
                    <a16:rowId xmlns:a16="http://schemas.microsoft.com/office/drawing/2014/main" val="795544165"/>
                  </a:ext>
                </a:extLst>
              </a:tr>
              <a:tr h="190500">
                <a:tc>
                  <a:txBody>
                    <a:bodyPr/>
                    <a:lstStyle/>
                    <a:p>
                      <a:pPr algn="l" fontAlgn="b"/>
                      <a:r>
                        <a:rPr lang="es-CO" sz="1100" b="0" i="0" u="none" strike="noStrike">
                          <a:solidFill>
                            <a:srgbClr val="203764"/>
                          </a:solidFill>
                          <a:effectLst/>
                          <a:latin typeface="Calibri" panose="020F0502020204030204" pitchFamily="34" charset="0"/>
                        </a:rPr>
                        <a:t>dic-23</a:t>
                      </a:r>
                    </a:p>
                  </a:txBody>
                  <a:tcPr marL="85725" marR="0" marT="0" marB="0" anchor="b">
                    <a:lnL>
                      <a:noFill/>
                    </a:lnL>
                    <a:lnR>
                      <a:noFill/>
                    </a:lnR>
                    <a:lnT>
                      <a:noFill/>
                    </a:lnT>
                    <a:lnB>
                      <a:noFill/>
                    </a:lnB>
                    <a:noFill/>
                  </a:tcPr>
                </a:tc>
                <a:tc>
                  <a:txBody>
                    <a:bodyPr/>
                    <a:lstStyle/>
                    <a:p>
                      <a:pPr algn="r" rtl="0" fontAlgn="ctr"/>
                      <a:r>
                        <a:rPr lang="es-CO" sz="1100" b="0" i="0" u="none" strike="noStrike">
                          <a:solidFill>
                            <a:srgbClr val="203764"/>
                          </a:solidFill>
                          <a:effectLst/>
                          <a:latin typeface="Calibri" panose="020F0502020204030204" pitchFamily="34" charset="0"/>
                        </a:rPr>
                        <a:t>$ 32.014</a:t>
                      </a:r>
                    </a:p>
                  </a:txBody>
                  <a:tcPr marL="0" marR="0" marT="0" marB="0" anchor="ctr">
                    <a:lnL>
                      <a:noFill/>
                    </a:lnL>
                    <a:lnR>
                      <a:noFill/>
                    </a:lnR>
                    <a:lnT>
                      <a:noFill/>
                    </a:lnT>
                    <a:lnB>
                      <a:noFill/>
                    </a:lnB>
                    <a:solidFill>
                      <a:srgbClr val="E2F0D9"/>
                    </a:solidFill>
                  </a:tcPr>
                </a:tc>
                <a:tc>
                  <a:txBody>
                    <a:bodyPr/>
                    <a:lstStyle/>
                    <a:p>
                      <a:pPr algn="r" rtl="0" fontAlgn="ctr"/>
                      <a:r>
                        <a:rPr lang="es-CO" sz="1100" b="0" i="0" u="none" strike="noStrike" dirty="0">
                          <a:solidFill>
                            <a:srgbClr val="203764"/>
                          </a:solidFill>
                          <a:effectLst/>
                          <a:latin typeface="Calibri" panose="020F0502020204030204" pitchFamily="34" charset="0"/>
                        </a:rPr>
                        <a:t>$ 24.512</a:t>
                      </a:r>
                    </a:p>
                  </a:txBody>
                  <a:tcPr marL="0" marR="0" marT="0" marB="0" anchor="ctr">
                    <a:lnL>
                      <a:noFill/>
                    </a:lnL>
                    <a:lnR>
                      <a:noFill/>
                    </a:lnR>
                    <a:lnT>
                      <a:noFill/>
                    </a:lnT>
                    <a:lnB>
                      <a:noFill/>
                    </a:lnB>
                    <a:solidFill>
                      <a:srgbClr val="E2F0D9"/>
                    </a:solidFill>
                  </a:tcPr>
                </a:tc>
                <a:extLst>
                  <a:ext uri="{0D108BD9-81ED-4DB2-BD59-A6C34878D82A}">
                    <a16:rowId xmlns:a16="http://schemas.microsoft.com/office/drawing/2014/main" val="2869385809"/>
                  </a:ext>
                </a:extLst>
              </a:tr>
              <a:tr h="190500">
                <a:tc>
                  <a:txBody>
                    <a:bodyPr/>
                    <a:lstStyle/>
                    <a:p>
                      <a:pPr algn="l" fontAlgn="b"/>
                      <a:r>
                        <a:rPr lang="es-CO" sz="1100" b="0" i="0" u="none" strike="noStrike">
                          <a:solidFill>
                            <a:srgbClr val="203764"/>
                          </a:solidFill>
                          <a:effectLst/>
                          <a:latin typeface="Calibri" panose="020F0502020204030204" pitchFamily="34" charset="0"/>
                        </a:rPr>
                        <a:t>ene-24</a:t>
                      </a:r>
                    </a:p>
                  </a:txBody>
                  <a:tcPr marL="85725" marR="0" marT="0" marB="0" anchor="b">
                    <a:lnL>
                      <a:noFill/>
                    </a:lnL>
                    <a:lnR>
                      <a:noFill/>
                    </a:lnR>
                    <a:lnT>
                      <a:noFill/>
                    </a:lnT>
                    <a:lnB>
                      <a:noFill/>
                    </a:lnB>
                    <a:noFill/>
                  </a:tcPr>
                </a:tc>
                <a:tc>
                  <a:txBody>
                    <a:bodyPr/>
                    <a:lstStyle/>
                    <a:p>
                      <a:pPr algn="r" rtl="0" fontAlgn="ctr"/>
                      <a:r>
                        <a:rPr lang="es-CO" sz="1100" b="0" i="0" u="none" strike="noStrike">
                          <a:solidFill>
                            <a:srgbClr val="203764"/>
                          </a:solidFill>
                          <a:effectLst/>
                          <a:latin typeface="Calibri" panose="020F0502020204030204" pitchFamily="34" charset="0"/>
                        </a:rPr>
                        <a:t>$ 38.616</a:t>
                      </a:r>
                    </a:p>
                  </a:txBody>
                  <a:tcPr marL="0" marR="0" marT="0" marB="0" anchor="ctr">
                    <a:lnL>
                      <a:noFill/>
                    </a:lnL>
                    <a:lnR>
                      <a:noFill/>
                    </a:lnR>
                    <a:lnT>
                      <a:noFill/>
                    </a:lnT>
                    <a:lnB>
                      <a:noFill/>
                    </a:lnB>
                    <a:solidFill>
                      <a:srgbClr val="E2F0D9"/>
                    </a:solidFill>
                  </a:tcPr>
                </a:tc>
                <a:tc>
                  <a:txBody>
                    <a:bodyPr/>
                    <a:lstStyle/>
                    <a:p>
                      <a:pPr algn="r" rtl="0" fontAlgn="ctr"/>
                      <a:r>
                        <a:rPr lang="es-CO" sz="1100" b="0" i="0" u="none" strike="noStrike" dirty="0">
                          <a:solidFill>
                            <a:srgbClr val="203764"/>
                          </a:solidFill>
                          <a:effectLst/>
                          <a:latin typeface="Calibri" panose="020F0502020204030204" pitchFamily="34" charset="0"/>
                        </a:rPr>
                        <a:t>$ 21.162</a:t>
                      </a:r>
                    </a:p>
                  </a:txBody>
                  <a:tcPr marL="0" marR="0" marT="0" marB="0" anchor="ctr">
                    <a:lnL>
                      <a:noFill/>
                    </a:lnL>
                    <a:lnR>
                      <a:noFill/>
                    </a:lnR>
                    <a:lnT>
                      <a:noFill/>
                    </a:lnT>
                    <a:lnB>
                      <a:noFill/>
                    </a:lnB>
                    <a:solidFill>
                      <a:srgbClr val="E2F0D9"/>
                    </a:solidFill>
                  </a:tcPr>
                </a:tc>
                <a:extLst>
                  <a:ext uri="{0D108BD9-81ED-4DB2-BD59-A6C34878D82A}">
                    <a16:rowId xmlns:a16="http://schemas.microsoft.com/office/drawing/2014/main" val="84125287"/>
                  </a:ext>
                </a:extLst>
              </a:tr>
              <a:tr h="190500">
                <a:tc>
                  <a:txBody>
                    <a:bodyPr/>
                    <a:lstStyle/>
                    <a:p>
                      <a:pPr algn="l" fontAlgn="b"/>
                      <a:r>
                        <a:rPr lang="es-CO" sz="1100" b="0" i="0" u="none" strike="noStrike">
                          <a:solidFill>
                            <a:srgbClr val="203764"/>
                          </a:solidFill>
                          <a:effectLst/>
                          <a:latin typeface="Calibri" panose="020F0502020204030204" pitchFamily="34" charset="0"/>
                        </a:rPr>
                        <a:t>feb-24</a:t>
                      </a:r>
                    </a:p>
                  </a:txBody>
                  <a:tcPr marL="85725" marR="0" marT="0" marB="0" anchor="b">
                    <a:lnL>
                      <a:noFill/>
                    </a:lnL>
                    <a:lnR>
                      <a:noFill/>
                    </a:lnR>
                    <a:lnT>
                      <a:noFill/>
                    </a:lnT>
                    <a:lnB>
                      <a:noFill/>
                    </a:lnB>
                    <a:noFill/>
                  </a:tcPr>
                </a:tc>
                <a:tc>
                  <a:txBody>
                    <a:bodyPr/>
                    <a:lstStyle/>
                    <a:p>
                      <a:pPr algn="r" rtl="0" fontAlgn="ctr"/>
                      <a:r>
                        <a:rPr lang="es-CO" sz="1100" b="0" i="0" u="none" strike="noStrike">
                          <a:solidFill>
                            <a:srgbClr val="203764"/>
                          </a:solidFill>
                          <a:effectLst/>
                          <a:latin typeface="Calibri" panose="020F0502020204030204" pitchFamily="34" charset="0"/>
                        </a:rPr>
                        <a:t>$ 40.854</a:t>
                      </a:r>
                    </a:p>
                  </a:txBody>
                  <a:tcPr marL="0" marR="0" marT="0" marB="0" anchor="ctr">
                    <a:lnL>
                      <a:noFill/>
                    </a:lnL>
                    <a:lnR>
                      <a:noFill/>
                    </a:lnR>
                    <a:lnT>
                      <a:noFill/>
                    </a:lnT>
                    <a:lnB>
                      <a:noFill/>
                    </a:lnB>
                    <a:solidFill>
                      <a:srgbClr val="E2F0D9"/>
                    </a:solidFill>
                  </a:tcPr>
                </a:tc>
                <a:tc>
                  <a:txBody>
                    <a:bodyPr/>
                    <a:lstStyle/>
                    <a:p>
                      <a:pPr algn="r" rtl="0" fontAlgn="ctr"/>
                      <a:r>
                        <a:rPr lang="es-CO" sz="1100" b="0" i="0" u="none" strike="noStrike" dirty="0">
                          <a:solidFill>
                            <a:srgbClr val="203764"/>
                          </a:solidFill>
                          <a:effectLst/>
                          <a:latin typeface="Calibri" panose="020F0502020204030204" pitchFamily="34" charset="0"/>
                        </a:rPr>
                        <a:t>$ 25.887</a:t>
                      </a:r>
                    </a:p>
                  </a:txBody>
                  <a:tcPr marL="0" marR="0" marT="0" marB="0" anchor="ctr">
                    <a:lnL>
                      <a:noFill/>
                    </a:lnL>
                    <a:lnR>
                      <a:noFill/>
                    </a:lnR>
                    <a:lnT>
                      <a:noFill/>
                    </a:lnT>
                    <a:lnB>
                      <a:noFill/>
                    </a:lnB>
                    <a:solidFill>
                      <a:srgbClr val="E2F0D9"/>
                    </a:solidFill>
                  </a:tcPr>
                </a:tc>
                <a:extLst>
                  <a:ext uri="{0D108BD9-81ED-4DB2-BD59-A6C34878D82A}">
                    <a16:rowId xmlns:a16="http://schemas.microsoft.com/office/drawing/2014/main" val="1068743947"/>
                  </a:ext>
                </a:extLst>
              </a:tr>
              <a:tr h="190500">
                <a:tc>
                  <a:txBody>
                    <a:bodyPr/>
                    <a:lstStyle/>
                    <a:p>
                      <a:pPr algn="l" fontAlgn="b"/>
                      <a:r>
                        <a:rPr lang="es-CO" sz="1100" b="0" i="0" u="none" strike="noStrike">
                          <a:solidFill>
                            <a:srgbClr val="203764"/>
                          </a:solidFill>
                          <a:effectLst/>
                          <a:latin typeface="Calibri" panose="020F0502020204030204" pitchFamily="34" charset="0"/>
                        </a:rPr>
                        <a:t>mar-24</a:t>
                      </a:r>
                    </a:p>
                  </a:txBody>
                  <a:tcPr marL="85725" marR="0" marT="0" marB="0" anchor="b">
                    <a:lnL>
                      <a:noFill/>
                    </a:lnL>
                    <a:lnR>
                      <a:noFill/>
                    </a:lnR>
                    <a:lnT>
                      <a:noFill/>
                    </a:lnT>
                    <a:lnB>
                      <a:noFill/>
                    </a:lnB>
                    <a:noFill/>
                  </a:tcPr>
                </a:tc>
                <a:tc>
                  <a:txBody>
                    <a:bodyPr/>
                    <a:lstStyle/>
                    <a:p>
                      <a:pPr algn="r" rtl="0" fontAlgn="ctr"/>
                      <a:r>
                        <a:rPr lang="es-CO" sz="1100" b="0" i="0" u="none" strike="noStrike">
                          <a:solidFill>
                            <a:srgbClr val="203764"/>
                          </a:solidFill>
                          <a:effectLst/>
                          <a:latin typeface="Calibri" panose="020F0502020204030204" pitchFamily="34" charset="0"/>
                        </a:rPr>
                        <a:t>$ 33.641</a:t>
                      </a:r>
                    </a:p>
                  </a:txBody>
                  <a:tcPr marL="0" marR="0" marT="0" marB="0" anchor="ctr">
                    <a:lnL>
                      <a:noFill/>
                    </a:lnL>
                    <a:lnR>
                      <a:noFill/>
                    </a:lnR>
                    <a:lnT>
                      <a:noFill/>
                    </a:lnT>
                    <a:lnB>
                      <a:noFill/>
                    </a:lnB>
                    <a:solidFill>
                      <a:srgbClr val="E2F0D9"/>
                    </a:solidFill>
                  </a:tcPr>
                </a:tc>
                <a:tc>
                  <a:txBody>
                    <a:bodyPr/>
                    <a:lstStyle/>
                    <a:p>
                      <a:pPr algn="r" rtl="0" fontAlgn="ctr"/>
                      <a:r>
                        <a:rPr lang="es-CO" sz="1100" b="0" i="0" u="none" strike="noStrike" dirty="0">
                          <a:solidFill>
                            <a:srgbClr val="203764"/>
                          </a:solidFill>
                          <a:effectLst/>
                          <a:latin typeface="Calibri" panose="020F0502020204030204" pitchFamily="34" charset="0"/>
                        </a:rPr>
                        <a:t>$ 20.429</a:t>
                      </a:r>
                    </a:p>
                  </a:txBody>
                  <a:tcPr marL="0" marR="0" marT="0" marB="0" anchor="ctr">
                    <a:lnL>
                      <a:noFill/>
                    </a:lnL>
                    <a:lnR>
                      <a:noFill/>
                    </a:lnR>
                    <a:lnT>
                      <a:noFill/>
                    </a:lnT>
                    <a:lnB>
                      <a:noFill/>
                    </a:lnB>
                    <a:solidFill>
                      <a:srgbClr val="E2F0D9"/>
                    </a:solidFill>
                  </a:tcPr>
                </a:tc>
                <a:extLst>
                  <a:ext uri="{0D108BD9-81ED-4DB2-BD59-A6C34878D82A}">
                    <a16:rowId xmlns:a16="http://schemas.microsoft.com/office/drawing/2014/main" val="2134992200"/>
                  </a:ext>
                </a:extLst>
              </a:tr>
              <a:tr h="190500">
                <a:tc>
                  <a:txBody>
                    <a:bodyPr/>
                    <a:lstStyle/>
                    <a:p>
                      <a:pPr algn="l" fontAlgn="b"/>
                      <a:r>
                        <a:rPr lang="es-CO" sz="1100" b="0" i="0" u="none" strike="noStrike">
                          <a:solidFill>
                            <a:srgbClr val="203764"/>
                          </a:solidFill>
                          <a:effectLst/>
                          <a:latin typeface="Calibri" panose="020F0502020204030204" pitchFamily="34" charset="0"/>
                        </a:rPr>
                        <a:t>abr-24</a:t>
                      </a:r>
                    </a:p>
                  </a:txBody>
                  <a:tcPr marL="85725" marR="0" marT="0" marB="0" anchor="b">
                    <a:lnL>
                      <a:noFill/>
                    </a:lnL>
                    <a:lnR>
                      <a:noFill/>
                    </a:lnR>
                    <a:lnT>
                      <a:noFill/>
                    </a:lnT>
                    <a:lnB>
                      <a:noFill/>
                    </a:lnB>
                    <a:noFill/>
                  </a:tcPr>
                </a:tc>
                <a:tc>
                  <a:txBody>
                    <a:bodyPr/>
                    <a:lstStyle/>
                    <a:p>
                      <a:pPr algn="r" rtl="0" fontAlgn="ctr"/>
                      <a:r>
                        <a:rPr lang="es-CO" sz="1100" b="0" i="0" u="none" strike="noStrike">
                          <a:solidFill>
                            <a:srgbClr val="203764"/>
                          </a:solidFill>
                          <a:effectLst/>
                          <a:latin typeface="Calibri" panose="020F0502020204030204" pitchFamily="34" charset="0"/>
                        </a:rPr>
                        <a:t>$ 40.956</a:t>
                      </a:r>
                    </a:p>
                  </a:txBody>
                  <a:tcPr marL="0" marR="0" marT="0" marB="0" anchor="ctr">
                    <a:lnL>
                      <a:noFill/>
                    </a:lnL>
                    <a:lnR>
                      <a:noFill/>
                    </a:lnR>
                    <a:lnT>
                      <a:noFill/>
                    </a:lnT>
                    <a:lnB>
                      <a:noFill/>
                    </a:lnB>
                    <a:solidFill>
                      <a:srgbClr val="E2F0D9"/>
                    </a:solidFill>
                  </a:tcPr>
                </a:tc>
                <a:tc>
                  <a:txBody>
                    <a:bodyPr/>
                    <a:lstStyle/>
                    <a:p>
                      <a:pPr algn="r" rtl="0" fontAlgn="ctr"/>
                      <a:r>
                        <a:rPr lang="es-CO" sz="1100" b="0" i="0" u="none" strike="noStrike" dirty="0">
                          <a:solidFill>
                            <a:srgbClr val="203764"/>
                          </a:solidFill>
                          <a:effectLst/>
                          <a:latin typeface="Calibri" panose="020F0502020204030204" pitchFamily="34" charset="0"/>
                        </a:rPr>
                        <a:t>$ 27.286</a:t>
                      </a:r>
                    </a:p>
                  </a:txBody>
                  <a:tcPr marL="0" marR="0" marT="0" marB="0" anchor="ctr">
                    <a:lnL>
                      <a:noFill/>
                    </a:lnL>
                    <a:lnR>
                      <a:noFill/>
                    </a:lnR>
                    <a:lnT>
                      <a:noFill/>
                    </a:lnT>
                    <a:lnB>
                      <a:noFill/>
                    </a:lnB>
                    <a:solidFill>
                      <a:srgbClr val="E2F0D9"/>
                    </a:solidFill>
                  </a:tcPr>
                </a:tc>
                <a:extLst>
                  <a:ext uri="{0D108BD9-81ED-4DB2-BD59-A6C34878D82A}">
                    <a16:rowId xmlns:a16="http://schemas.microsoft.com/office/drawing/2014/main" val="2015253639"/>
                  </a:ext>
                </a:extLst>
              </a:tr>
            </a:tbl>
          </a:graphicData>
        </a:graphic>
      </p:graphicFrame>
      <p:graphicFrame>
        <p:nvGraphicFramePr>
          <p:cNvPr id="5" name="Tabla 4">
            <a:extLst>
              <a:ext uri="{FF2B5EF4-FFF2-40B4-BE49-F238E27FC236}">
                <a16:creationId xmlns:a16="http://schemas.microsoft.com/office/drawing/2014/main" id="{2350B8F4-DDB6-88E6-C1A1-3936CDAF5C26}"/>
              </a:ext>
            </a:extLst>
          </p:cNvPr>
          <p:cNvGraphicFramePr>
            <a:graphicFrameLocks noGrp="1"/>
          </p:cNvGraphicFramePr>
          <p:nvPr/>
        </p:nvGraphicFramePr>
        <p:xfrm>
          <a:off x="4446628" y="1905000"/>
          <a:ext cx="3403601" cy="3048000"/>
        </p:xfrm>
        <a:graphic>
          <a:graphicData uri="http://schemas.openxmlformats.org/drawingml/2006/table">
            <a:tbl>
              <a:tblPr/>
              <a:tblGrid>
                <a:gridCol w="1509892">
                  <a:extLst>
                    <a:ext uri="{9D8B030D-6E8A-4147-A177-3AD203B41FA5}">
                      <a16:colId xmlns:a16="http://schemas.microsoft.com/office/drawing/2014/main" val="4276887452"/>
                    </a:ext>
                  </a:extLst>
                </a:gridCol>
                <a:gridCol w="1056290">
                  <a:extLst>
                    <a:ext uri="{9D8B030D-6E8A-4147-A177-3AD203B41FA5}">
                      <a16:colId xmlns:a16="http://schemas.microsoft.com/office/drawing/2014/main" val="3522061082"/>
                    </a:ext>
                  </a:extLst>
                </a:gridCol>
                <a:gridCol w="837419">
                  <a:extLst>
                    <a:ext uri="{9D8B030D-6E8A-4147-A177-3AD203B41FA5}">
                      <a16:colId xmlns:a16="http://schemas.microsoft.com/office/drawing/2014/main" val="101448964"/>
                    </a:ext>
                  </a:extLst>
                </a:gridCol>
              </a:tblGrid>
              <a:tr h="190500">
                <a:tc>
                  <a:txBody>
                    <a:bodyPr/>
                    <a:lstStyle/>
                    <a:p>
                      <a:pPr algn="ctr" rtl="0" fontAlgn="ctr"/>
                      <a:r>
                        <a:rPr lang="es-CO" sz="1100" b="1" i="0" u="none" strike="noStrike" dirty="0">
                          <a:solidFill>
                            <a:srgbClr val="203764"/>
                          </a:solidFill>
                          <a:effectLst/>
                          <a:latin typeface="Calibri" panose="020F0502020204030204" pitchFamily="34" charset="0"/>
                        </a:rPr>
                        <a:t>ASE/Periodo</a:t>
                      </a:r>
                    </a:p>
                  </a:txBody>
                  <a:tcPr marL="0" marR="0" marT="0" marB="0" anchor="ctr">
                    <a:lnL>
                      <a:noFill/>
                    </a:lnL>
                    <a:lnR>
                      <a:noFill/>
                    </a:lnR>
                    <a:lnT>
                      <a:noFill/>
                    </a:lnT>
                    <a:lnB w="6350" cap="flat" cmpd="sng" algn="ctr">
                      <a:solidFill>
                        <a:srgbClr val="9BC2E6"/>
                      </a:solidFill>
                      <a:prstDash val="solid"/>
                      <a:round/>
                      <a:headEnd type="none" w="med" len="med"/>
                      <a:tailEnd type="none" w="med" len="med"/>
                    </a:lnB>
                    <a:solidFill>
                      <a:srgbClr val="A9D18E"/>
                    </a:solidFill>
                  </a:tcPr>
                </a:tc>
                <a:tc>
                  <a:txBody>
                    <a:bodyPr/>
                    <a:lstStyle/>
                    <a:p>
                      <a:pPr algn="ctr" rtl="0" fontAlgn="ctr"/>
                      <a:r>
                        <a:rPr lang="es-CO" sz="1100" b="1" i="0" u="none" strike="noStrike">
                          <a:solidFill>
                            <a:srgbClr val="203764"/>
                          </a:solidFill>
                          <a:effectLst/>
                          <a:latin typeface="Calibri" panose="020F0502020204030204" pitchFamily="34" charset="0"/>
                        </a:rPr>
                        <a:t> Facturación</a:t>
                      </a:r>
                    </a:p>
                  </a:txBody>
                  <a:tcPr marL="0" marR="0" marT="0" marB="0" anchor="ctr">
                    <a:lnL>
                      <a:noFill/>
                    </a:lnL>
                    <a:lnR>
                      <a:noFill/>
                    </a:lnR>
                    <a:lnT>
                      <a:noFill/>
                    </a:lnT>
                    <a:lnB w="6350" cap="flat" cmpd="sng" algn="ctr">
                      <a:solidFill>
                        <a:srgbClr val="9BC2E6"/>
                      </a:solidFill>
                      <a:prstDash val="solid"/>
                      <a:round/>
                      <a:headEnd type="none" w="med" len="med"/>
                      <a:tailEnd type="none" w="med" len="med"/>
                    </a:lnB>
                    <a:solidFill>
                      <a:srgbClr val="A9D18E"/>
                    </a:solidFill>
                  </a:tcPr>
                </a:tc>
                <a:tc>
                  <a:txBody>
                    <a:bodyPr/>
                    <a:lstStyle/>
                    <a:p>
                      <a:pPr algn="ctr" rtl="0" fontAlgn="ctr"/>
                      <a:r>
                        <a:rPr lang="es-CO" sz="1100" b="1" i="0" u="none" strike="noStrike">
                          <a:solidFill>
                            <a:srgbClr val="203764"/>
                          </a:solidFill>
                          <a:effectLst/>
                          <a:latin typeface="Calibri" panose="020F0502020204030204" pitchFamily="34" charset="0"/>
                        </a:rPr>
                        <a:t> Recaudo</a:t>
                      </a:r>
                    </a:p>
                  </a:txBody>
                  <a:tcPr marL="0" marR="0" marT="0" marB="0" anchor="ctr">
                    <a:lnL>
                      <a:noFill/>
                    </a:lnL>
                    <a:lnR>
                      <a:noFill/>
                    </a:lnR>
                    <a:lnT>
                      <a:noFill/>
                    </a:lnT>
                    <a:lnB w="6350" cap="flat" cmpd="sng" algn="ctr">
                      <a:solidFill>
                        <a:srgbClr val="9BC2E6"/>
                      </a:solidFill>
                      <a:prstDash val="solid"/>
                      <a:round/>
                      <a:headEnd type="none" w="med" len="med"/>
                      <a:tailEnd type="none" w="med" len="med"/>
                    </a:lnB>
                    <a:solidFill>
                      <a:srgbClr val="A9D18E"/>
                    </a:solidFill>
                  </a:tcPr>
                </a:tc>
                <a:extLst>
                  <a:ext uri="{0D108BD9-81ED-4DB2-BD59-A6C34878D82A}">
                    <a16:rowId xmlns:a16="http://schemas.microsoft.com/office/drawing/2014/main" val="4024405029"/>
                  </a:ext>
                </a:extLst>
              </a:tr>
              <a:tr h="190500">
                <a:tc>
                  <a:txBody>
                    <a:bodyPr/>
                    <a:lstStyle/>
                    <a:p>
                      <a:pPr algn="l" fontAlgn="b"/>
                      <a:r>
                        <a:rPr lang="es-CO" sz="1100" b="1" i="0" u="none" strike="noStrike" dirty="0">
                          <a:solidFill>
                            <a:srgbClr val="203764"/>
                          </a:solidFill>
                          <a:effectLst/>
                          <a:latin typeface="Calibri" panose="020F0502020204030204" pitchFamily="34" charset="0"/>
                        </a:rPr>
                        <a:t>ASE3</a:t>
                      </a:r>
                    </a:p>
                  </a:txBody>
                  <a:tcPr marL="0" marR="0" marT="0" marB="0" anchor="b">
                    <a:lnL>
                      <a:noFill/>
                    </a:lnL>
                    <a:lnR>
                      <a:noFill/>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E2EFDA"/>
                    </a:solidFill>
                  </a:tcPr>
                </a:tc>
                <a:tc>
                  <a:txBody>
                    <a:bodyPr/>
                    <a:lstStyle/>
                    <a:p>
                      <a:pPr algn="r" rtl="0" fontAlgn="ctr"/>
                      <a:r>
                        <a:rPr lang="es-CO" sz="1100" b="1" i="0" u="none" strike="noStrike">
                          <a:solidFill>
                            <a:srgbClr val="203764"/>
                          </a:solidFill>
                          <a:effectLst/>
                          <a:latin typeface="Calibri" panose="020F0502020204030204" pitchFamily="34" charset="0"/>
                        </a:rPr>
                        <a:t>$ 133.706</a:t>
                      </a:r>
                    </a:p>
                  </a:txBody>
                  <a:tcPr marL="0" marR="0" marT="0" marB="0" anchor="ctr">
                    <a:lnL>
                      <a:noFill/>
                    </a:lnL>
                    <a:lnR>
                      <a:noFill/>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noFill/>
                  </a:tcPr>
                </a:tc>
                <a:tc>
                  <a:txBody>
                    <a:bodyPr/>
                    <a:lstStyle/>
                    <a:p>
                      <a:pPr algn="r" rtl="0" fontAlgn="ctr"/>
                      <a:r>
                        <a:rPr lang="es-CO" sz="1100" b="1" i="0" u="none" strike="noStrike">
                          <a:solidFill>
                            <a:srgbClr val="203764"/>
                          </a:solidFill>
                          <a:effectLst/>
                          <a:latin typeface="Calibri" panose="020F0502020204030204" pitchFamily="34" charset="0"/>
                        </a:rPr>
                        <a:t>$ 97.679</a:t>
                      </a:r>
                    </a:p>
                  </a:txBody>
                  <a:tcPr marL="0" marR="0" marT="0" marB="0" anchor="ctr">
                    <a:lnL>
                      <a:noFill/>
                    </a:lnL>
                    <a:lnR>
                      <a:noFill/>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noFill/>
                  </a:tcPr>
                </a:tc>
                <a:extLst>
                  <a:ext uri="{0D108BD9-81ED-4DB2-BD59-A6C34878D82A}">
                    <a16:rowId xmlns:a16="http://schemas.microsoft.com/office/drawing/2014/main" val="861144703"/>
                  </a:ext>
                </a:extLst>
              </a:tr>
              <a:tr h="190500">
                <a:tc>
                  <a:txBody>
                    <a:bodyPr/>
                    <a:lstStyle/>
                    <a:p>
                      <a:pPr algn="l" fontAlgn="b"/>
                      <a:r>
                        <a:rPr lang="es-CO" sz="1100" b="0" i="0" u="none" strike="noStrike">
                          <a:solidFill>
                            <a:srgbClr val="203764"/>
                          </a:solidFill>
                          <a:effectLst/>
                          <a:latin typeface="Calibri" panose="020F0502020204030204" pitchFamily="34" charset="0"/>
                        </a:rPr>
                        <a:t>nov-23</a:t>
                      </a:r>
                    </a:p>
                  </a:txBody>
                  <a:tcPr marL="85725" marR="0" marT="0" marB="0" anchor="b">
                    <a:lnL>
                      <a:noFill/>
                    </a:lnL>
                    <a:lnR>
                      <a:noFill/>
                    </a:lnR>
                    <a:lnT w="6350" cap="flat" cmpd="sng" algn="ctr">
                      <a:solidFill>
                        <a:srgbClr val="9BC2E6"/>
                      </a:solidFill>
                      <a:prstDash val="solid"/>
                      <a:round/>
                      <a:headEnd type="none" w="med" len="med"/>
                      <a:tailEnd type="none" w="med" len="med"/>
                    </a:lnT>
                    <a:lnB>
                      <a:noFill/>
                    </a:lnB>
                    <a:noFill/>
                  </a:tcPr>
                </a:tc>
                <a:tc>
                  <a:txBody>
                    <a:bodyPr/>
                    <a:lstStyle/>
                    <a:p>
                      <a:pPr algn="r" rtl="0" fontAlgn="ctr"/>
                      <a:r>
                        <a:rPr lang="es-CO" sz="1100" b="0" i="0" u="none" strike="noStrike">
                          <a:solidFill>
                            <a:srgbClr val="203764"/>
                          </a:solidFill>
                          <a:effectLst/>
                          <a:latin typeface="Calibri" panose="020F0502020204030204" pitchFamily="34" charset="0"/>
                        </a:rPr>
                        <a:t>$ 21.250</a:t>
                      </a:r>
                    </a:p>
                  </a:txBody>
                  <a:tcPr marL="0" marR="0" marT="0" marB="0" anchor="ctr">
                    <a:lnL>
                      <a:noFill/>
                    </a:lnL>
                    <a:lnR>
                      <a:noFill/>
                    </a:lnR>
                    <a:lnT w="6350" cap="flat" cmpd="sng" algn="ctr">
                      <a:solidFill>
                        <a:srgbClr val="9BC2E6"/>
                      </a:solidFill>
                      <a:prstDash val="solid"/>
                      <a:round/>
                      <a:headEnd type="none" w="med" len="med"/>
                      <a:tailEnd type="none" w="med" len="med"/>
                    </a:lnT>
                    <a:lnB>
                      <a:noFill/>
                    </a:lnB>
                    <a:solidFill>
                      <a:srgbClr val="E2F0D9"/>
                    </a:solidFill>
                  </a:tcPr>
                </a:tc>
                <a:tc>
                  <a:txBody>
                    <a:bodyPr/>
                    <a:lstStyle/>
                    <a:p>
                      <a:pPr algn="r" rtl="0" fontAlgn="ctr"/>
                      <a:r>
                        <a:rPr lang="es-CO" sz="1100" b="0" i="0" u="none" strike="noStrike">
                          <a:solidFill>
                            <a:srgbClr val="203764"/>
                          </a:solidFill>
                          <a:effectLst/>
                          <a:latin typeface="Calibri" panose="020F0502020204030204" pitchFamily="34" charset="0"/>
                        </a:rPr>
                        <a:t>$ 13.842</a:t>
                      </a:r>
                    </a:p>
                  </a:txBody>
                  <a:tcPr marL="0" marR="0" marT="0" marB="0" anchor="ctr">
                    <a:lnL>
                      <a:noFill/>
                    </a:lnL>
                    <a:lnR>
                      <a:noFill/>
                    </a:lnR>
                    <a:lnT w="6350" cap="flat" cmpd="sng" algn="ctr">
                      <a:solidFill>
                        <a:srgbClr val="9BC2E6"/>
                      </a:solidFill>
                      <a:prstDash val="solid"/>
                      <a:round/>
                      <a:headEnd type="none" w="med" len="med"/>
                      <a:tailEnd type="none" w="med" len="med"/>
                    </a:lnT>
                    <a:lnB>
                      <a:noFill/>
                    </a:lnB>
                    <a:solidFill>
                      <a:srgbClr val="E2F0D9"/>
                    </a:solidFill>
                  </a:tcPr>
                </a:tc>
                <a:extLst>
                  <a:ext uri="{0D108BD9-81ED-4DB2-BD59-A6C34878D82A}">
                    <a16:rowId xmlns:a16="http://schemas.microsoft.com/office/drawing/2014/main" val="2877925303"/>
                  </a:ext>
                </a:extLst>
              </a:tr>
              <a:tr h="190500">
                <a:tc>
                  <a:txBody>
                    <a:bodyPr/>
                    <a:lstStyle/>
                    <a:p>
                      <a:pPr algn="l" fontAlgn="b"/>
                      <a:r>
                        <a:rPr lang="es-CO" sz="1100" b="0" i="0" u="none" strike="noStrike" dirty="0">
                          <a:solidFill>
                            <a:srgbClr val="203764"/>
                          </a:solidFill>
                          <a:effectLst/>
                          <a:latin typeface="Calibri" panose="020F0502020204030204" pitchFamily="34" charset="0"/>
                        </a:rPr>
                        <a:t>dic-23</a:t>
                      </a:r>
                    </a:p>
                  </a:txBody>
                  <a:tcPr marL="85725" marR="0" marT="0" marB="0" anchor="b">
                    <a:lnL>
                      <a:noFill/>
                    </a:lnL>
                    <a:lnR>
                      <a:noFill/>
                    </a:lnR>
                    <a:lnT>
                      <a:noFill/>
                    </a:lnT>
                    <a:lnB>
                      <a:noFill/>
                    </a:lnB>
                    <a:noFill/>
                  </a:tcPr>
                </a:tc>
                <a:tc>
                  <a:txBody>
                    <a:bodyPr/>
                    <a:lstStyle/>
                    <a:p>
                      <a:pPr algn="r" rtl="0" fontAlgn="ctr"/>
                      <a:r>
                        <a:rPr lang="es-CO" sz="1100" b="0" i="0" u="none" strike="noStrike">
                          <a:solidFill>
                            <a:srgbClr val="203764"/>
                          </a:solidFill>
                          <a:effectLst/>
                          <a:latin typeface="Calibri" panose="020F0502020204030204" pitchFamily="34" charset="0"/>
                        </a:rPr>
                        <a:t>$ 20.793</a:t>
                      </a:r>
                    </a:p>
                  </a:txBody>
                  <a:tcPr marL="0" marR="0" marT="0" marB="0" anchor="ctr">
                    <a:lnL>
                      <a:noFill/>
                    </a:lnL>
                    <a:lnR>
                      <a:noFill/>
                    </a:lnR>
                    <a:lnT>
                      <a:noFill/>
                    </a:lnT>
                    <a:lnB>
                      <a:noFill/>
                    </a:lnB>
                    <a:solidFill>
                      <a:srgbClr val="E2F0D9"/>
                    </a:solidFill>
                  </a:tcPr>
                </a:tc>
                <a:tc>
                  <a:txBody>
                    <a:bodyPr/>
                    <a:lstStyle/>
                    <a:p>
                      <a:pPr algn="r" rtl="0" fontAlgn="ctr"/>
                      <a:r>
                        <a:rPr lang="es-CO" sz="1100" b="0" i="0" u="none" strike="noStrike">
                          <a:solidFill>
                            <a:srgbClr val="203764"/>
                          </a:solidFill>
                          <a:effectLst/>
                          <a:latin typeface="Calibri" panose="020F0502020204030204" pitchFamily="34" charset="0"/>
                        </a:rPr>
                        <a:t>$ 16.286</a:t>
                      </a:r>
                    </a:p>
                  </a:txBody>
                  <a:tcPr marL="0" marR="0" marT="0" marB="0" anchor="ctr">
                    <a:lnL>
                      <a:noFill/>
                    </a:lnL>
                    <a:lnR>
                      <a:noFill/>
                    </a:lnR>
                    <a:lnT>
                      <a:noFill/>
                    </a:lnT>
                    <a:lnB>
                      <a:noFill/>
                    </a:lnB>
                    <a:solidFill>
                      <a:srgbClr val="E2F0D9"/>
                    </a:solidFill>
                  </a:tcPr>
                </a:tc>
                <a:extLst>
                  <a:ext uri="{0D108BD9-81ED-4DB2-BD59-A6C34878D82A}">
                    <a16:rowId xmlns:a16="http://schemas.microsoft.com/office/drawing/2014/main" val="4102668783"/>
                  </a:ext>
                </a:extLst>
              </a:tr>
              <a:tr h="190500">
                <a:tc>
                  <a:txBody>
                    <a:bodyPr/>
                    <a:lstStyle/>
                    <a:p>
                      <a:pPr algn="l" fontAlgn="b"/>
                      <a:r>
                        <a:rPr lang="es-CO" sz="1100" b="0" i="0" u="none" strike="noStrike">
                          <a:solidFill>
                            <a:srgbClr val="203764"/>
                          </a:solidFill>
                          <a:effectLst/>
                          <a:latin typeface="Calibri" panose="020F0502020204030204" pitchFamily="34" charset="0"/>
                        </a:rPr>
                        <a:t>ene-24</a:t>
                      </a:r>
                    </a:p>
                  </a:txBody>
                  <a:tcPr marL="85725" marR="0" marT="0" marB="0" anchor="b">
                    <a:lnL>
                      <a:noFill/>
                    </a:lnL>
                    <a:lnR>
                      <a:noFill/>
                    </a:lnR>
                    <a:lnT>
                      <a:noFill/>
                    </a:lnT>
                    <a:lnB>
                      <a:noFill/>
                    </a:lnB>
                    <a:noFill/>
                  </a:tcPr>
                </a:tc>
                <a:tc>
                  <a:txBody>
                    <a:bodyPr/>
                    <a:lstStyle/>
                    <a:p>
                      <a:pPr algn="r" rtl="0" fontAlgn="ctr"/>
                      <a:r>
                        <a:rPr lang="es-CO" sz="1100" b="0" i="0" u="none" strike="noStrike" dirty="0">
                          <a:solidFill>
                            <a:srgbClr val="203764"/>
                          </a:solidFill>
                          <a:effectLst/>
                          <a:latin typeface="Calibri" panose="020F0502020204030204" pitchFamily="34" charset="0"/>
                        </a:rPr>
                        <a:t>$ 22.734</a:t>
                      </a:r>
                    </a:p>
                  </a:txBody>
                  <a:tcPr marL="0" marR="0" marT="0" marB="0" anchor="ctr">
                    <a:lnL>
                      <a:noFill/>
                    </a:lnL>
                    <a:lnR>
                      <a:noFill/>
                    </a:lnR>
                    <a:lnT>
                      <a:noFill/>
                    </a:lnT>
                    <a:lnB>
                      <a:noFill/>
                    </a:lnB>
                    <a:solidFill>
                      <a:srgbClr val="E2F0D9"/>
                    </a:solidFill>
                  </a:tcPr>
                </a:tc>
                <a:tc>
                  <a:txBody>
                    <a:bodyPr/>
                    <a:lstStyle/>
                    <a:p>
                      <a:pPr algn="r" rtl="0" fontAlgn="ctr"/>
                      <a:r>
                        <a:rPr lang="es-CO" sz="1100" b="0" i="0" u="none" strike="noStrike">
                          <a:solidFill>
                            <a:srgbClr val="203764"/>
                          </a:solidFill>
                          <a:effectLst/>
                          <a:latin typeface="Calibri" panose="020F0502020204030204" pitchFamily="34" charset="0"/>
                        </a:rPr>
                        <a:t>$ 16.184</a:t>
                      </a:r>
                    </a:p>
                  </a:txBody>
                  <a:tcPr marL="0" marR="0" marT="0" marB="0" anchor="ctr">
                    <a:lnL>
                      <a:noFill/>
                    </a:lnL>
                    <a:lnR>
                      <a:noFill/>
                    </a:lnR>
                    <a:lnT>
                      <a:noFill/>
                    </a:lnT>
                    <a:lnB>
                      <a:noFill/>
                    </a:lnB>
                    <a:solidFill>
                      <a:srgbClr val="E2F0D9"/>
                    </a:solidFill>
                  </a:tcPr>
                </a:tc>
                <a:extLst>
                  <a:ext uri="{0D108BD9-81ED-4DB2-BD59-A6C34878D82A}">
                    <a16:rowId xmlns:a16="http://schemas.microsoft.com/office/drawing/2014/main" val="513294512"/>
                  </a:ext>
                </a:extLst>
              </a:tr>
              <a:tr h="190500">
                <a:tc>
                  <a:txBody>
                    <a:bodyPr/>
                    <a:lstStyle/>
                    <a:p>
                      <a:pPr algn="l" fontAlgn="b"/>
                      <a:r>
                        <a:rPr lang="es-CO" sz="1100" b="0" i="0" u="none" strike="noStrike">
                          <a:solidFill>
                            <a:srgbClr val="203764"/>
                          </a:solidFill>
                          <a:effectLst/>
                          <a:latin typeface="Calibri" panose="020F0502020204030204" pitchFamily="34" charset="0"/>
                        </a:rPr>
                        <a:t>feb-24</a:t>
                      </a:r>
                    </a:p>
                  </a:txBody>
                  <a:tcPr marL="85725" marR="0" marT="0" marB="0" anchor="b">
                    <a:lnL>
                      <a:noFill/>
                    </a:lnL>
                    <a:lnR>
                      <a:noFill/>
                    </a:lnR>
                    <a:lnT>
                      <a:noFill/>
                    </a:lnT>
                    <a:lnB>
                      <a:noFill/>
                    </a:lnB>
                    <a:noFill/>
                  </a:tcPr>
                </a:tc>
                <a:tc>
                  <a:txBody>
                    <a:bodyPr/>
                    <a:lstStyle/>
                    <a:p>
                      <a:pPr algn="r" rtl="0" fontAlgn="ctr"/>
                      <a:r>
                        <a:rPr lang="es-CO" sz="1100" b="0" i="0" u="none" strike="noStrike">
                          <a:solidFill>
                            <a:srgbClr val="203764"/>
                          </a:solidFill>
                          <a:effectLst/>
                          <a:latin typeface="Calibri" panose="020F0502020204030204" pitchFamily="34" charset="0"/>
                        </a:rPr>
                        <a:t>$ 22.865</a:t>
                      </a:r>
                    </a:p>
                  </a:txBody>
                  <a:tcPr marL="0" marR="0" marT="0" marB="0" anchor="ctr">
                    <a:lnL>
                      <a:noFill/>
                    </a:lnL>
                    <a:lnR>
                      <a:noFill/>
                    </a:lnR>
                    <a:lnT>
                      <a:noFill/>
                    </a:lnT>
                    <a:lnB>
                      <a:noFill/>
                    </a:lnB>
                    <a:solidFill>
                      <a:srgbClr val="E2F0D9"/>
                    </a:solidFill>
                  </a:tcPr>
                </a:tc>
                <a:tc>
                  <a:txBody>
                    <a:bodyPr/>
                    <a:lstStyle/>
                    <a:p>
                      <a:pPr algn="r" rtl="0" fontAlgn="ctr"/>
                      <a:r>
                        <a:rPr lang="es-CO" sz="1100" b="0" i="0" u="none" strike="noStrike">
                          <a:solidFill>
                            <a:srgbClr val="203764"/>
                          </a:solidFill>
                          <a:effectLst/>
                          <a:latin typeface="Calibri" panose="020F0502020204030204" pitchFamily="34" charset="0"/>
                        </a:rPr>
                        <a:t>$ 17.555</a:t>
                      </a:r>
                    </a:p>
                  </a:txBody>
                  <a:tcPr marL="0" marR="0" marT="0" marB="0" anchor="ctr">
                    <a:lnL>
                      <a:noFill/>
                    </a:lnL>
                    <a:lnR>
                      <a:noFill/>
                    </a:lnR>
                    <a:lnT>
                      <a:noFill/>
                    </a:lnT>
                    <a:lnB>
                      <a:noFill/>
                    </a:lnB>
                    <a:solidFill>
                      <a:srgbClr val="E2F0D9"/>
                    </a:solidFill>
                  </a:tcPr>
                </a:tc>
                <a:extLst>
                  <a:ext uri="{0D108BD9-81ED-4DB2-BD59-A6C34878D82A}">
                    <a16:rowId xmlns:a16="http://schemas.microsoft.com/office/drawing/2014/main" val="1639586124"/>
                  </a:ext>
                </a:extLst>
              </a:tr>
              <a:tr h="190500">
                <a:tc>
                  <a:txBody>
                    <a:bodyPr/>
                    <a:lstStyle/>
                    <a:p>
                      <a:pPr algn="l" fontAlgn="b"/>
                      <a:r>
                        <a:rPr lang="es-CO" sz="1100" b="0" i="0" u="none" strike="noStrike">
                          <a:solidFill>
                            <a:srgbClr val="203764"/>
                          </a:solidFill>
                          <a:effectLst/>
                          <a:latin typeface="Calibri" panose="020F0502020204030204" pitchFamily="34" charset="0"/>
                        </a:rPr>
                        <a:t>mar-24</a:t>
                      </a:r>
                    </a:p>
                  </a:txBody>
                  <a:tcPr marL="85725" marR="0" marT="0" marB="0" anchor="b">
                    <a:lnL>
                      <a:noFill/>
                    </a:lnL>
                    <a:lnR>
                      <a:noFill/>
                    </a:lnR>
                    <a:lnT>
                      <a:noFill/>
                    </a:lnT>
                    <a:lnB>
                      <a:noFill/>
                    </a:lnB>
                    <a:noFill/>
                  </a:tcPr>
                </a:tc>
                <a:tc>
                  <a:txBody>
                    <a:bodyPr/>
                    <a:lstStyle/>
                    <a:p>
                      <a:pPr algn="r" rtl="0" fontAlgn="ctr"/>
                      <a:r>
                        <a:rPr lang="es-CO" sz="1100" b="0" i="0" u="none" strike="noStrike" dirty="0">
                          <a:solidFill>
                            <a:srgbClr val="203764"/>
                          </a:solidFill>
                          <a:effectLst/>
                          <a:latin typeface="Calibri" panose="020F0502020204030204" pitchFamily="34" charset="0"/>
                        </a:rPr>
                        <a:t>$ 22.182</a:t>
                      </a:r>
                    </a:p>
                  </a:txBody>
                  <a:tcPr marL="0" marR="0" marT="0" marB="0" anchor="ctr">
                    <a:lnL>
                      <a:noFill/>
                    </a:lnL>
                    <a:lnR>
                      <a:noFill/>
                    </a:lnR>
                    <a:lnT>
                      <a:noFill/>
                    </a:lnT>
                    <a:lnB>
                      <a:noFill/>
                    </a:lnB>
                    <a:solidFill>
                      <a:srgbClr val="E2F0D9"/>
                    </a:solidFill>
                  </a:tcPr>
                </a:tc>
                <a:tc>
                  <a:txBody>
                    <a:bodyPr/>
                    <a:lstStyle/>
                    <a:p>
                      <a:pPr algn="r" rtl="0" fontAlgn="ctr"/>
                      <a:r>
                        <a:rPr lang="es-CO" sz="1100" b="0" i="0" u="none" strike="noStrike">
                          <a:solidFill>
                            <a:srgbClr val="203764"/>
                          </a:solidFill>
                          <a:effectLst/>
                          <a:latin typeface="Calibri" panose="020F0502020204030204" pitchFamily="34" charset="0"/>
                        </a:rPr>
                        <a:t>$ 15.941</a:t>
                      </a:r>
                    </a:p>
                  </a:txBody>
                  <a:tcPr marL="0" marR="0" marT="0" marB="0" anchor="ctr">
                    <a:lnL>
                      <a:noFill/>
                    </a:lnL>
                    <a:lnR>
                      <a:noFill/>
                    </a:lnR>
                    <a:lnT>
                      <a:noFill/>
                    </a:lnT>
                    <a:lnB>
                      <a:noFill/>
                    </a:lnB>
                    <a:solidFill>
                      <a:srgbClr val="E2F0D9"/>
                    </a:solidFill>
                  </a:tcPr>
                </a:tc>
                <a:extLst>
                  <a:ext uri="{0D108BD9-81ED-4DB2-BD59-A6C34878D82A}">
                    <a16:rowId xmlns:a16="http://schemas.microsoft.com/office/drawing/2014/main" val="1749066430"/>
                  </a:ext>
                </a:extLst>
              </a:tr>
              <a:tr h="190500">
                <a:tc>
                  <a:txBody>
                    <a:bodyPr/>
                    <a:lstStyle/>
                    <a:p>
                      <a:pPr algn="l" fontAlgn="b"/>
                      <a:r>
                        <a:rPr lang="es-CO" sz="1100" b="0" i="0" u="none" strike="noStrike">
                          <a:solidFill>
                            <a:srgbClr val="203764"/>
                          </a:solidFill>
                          <a:effectLst/>
                          <a:latin typeface="Calibri" panose="020F0502020204030204" pitchFamily="34" charset="0"/>
                        </a:rPr>
                        <a:t>abr-24</a:t>
                      </a:r>
                    </a:p>
                  </a:txBody>
                  <a:tcPr marL="85725" marR="0" marT="0" marB="0" anchor="b">
                    <a:lnL>
                      <a:noFill/>
                    </a:lnL>
                    <a:lnR>
                      <a:noFill/>
                    </a:lnR>
                    <a:lnT>
                      <a:noFill/>
                    </a:lnT>
                    <a:lnB>
                      <a:noFill/>
                    </a:lnB>
                    <a:noFill/>
                  </a:tcPr>
                </a:tc>
                <a:tc>
                  <a:txBody>
                    <a:bodyPr/>
                    <a:lstStyle/>
                    <a:p>
                      <a:pPr algn="r" rtl="0" fontAlgn="ctr"/>
                      <a:r>
                        <a:rPr lang="es-CO" sz="1100" b="0" i="0" u="none" strike="noStrike">
                          <a:solidFill>
                            <a:srgbClr val="203764"/>
                          </a:solidFill>
                          <a:effectLst/>
                          <a:latin typeface="Calibri" panose="020F0502020204030204" pitchFamily="34" charset="0"/>
                        </a:rPr>
                        <a:t>$ 23.882</a:t>
                      </a:r>
                    </a:p>
                  </a:txBody>
                  <a:tcPr marL="0" marR="0" marT="0" marB="0" anchor="ctr">
                    <a:lnL>
                      <a:noFill/>
                    </a:lnL>
                    <a:lnR>
                      <a:noFill/>
                    </a:lnR>
                    <a:lnT>
                      <a:noFill/>
                    </a:lnT>
                    <a:lnB>
                      <a:noFill/>
                    </a:lnB>
                    <a:solidFill>
                      <a:srgbClr val="E2F0D9"/>
                    </a:solidFill>
                  </a:tcPr>
                </a:tc>
                <a:tc>
                  <a:txBody>
                    <a:bodyPr/>
                    <a:lstStyle/>
                    <a:p>
                      <a:pPr algn="r" rtl="0" fontAlgn="ctr"/>
                      <a:r>
                        <a:rPr lang="es-CO" sz="1100" b="0" i="0" u="none" strike="noStrike">
                          <a:solidFill>
                            <a:srgbClr val="203764"/>
                          </a:solidFill>
                          <a:effectLst/>
                          <a:latin typeface="Calibri" panose="020F0502020204030204" pitchFamily="34" charset="0"/>
                        </a:rPr>
                        <a:t>$ 17.872</a:t>
                      </a:r>
                    </a:p>
                  </a:txBody>
                  <a:tcPr marL="0" marR="0" marT="0" marB="0" anchor="ctr">
                    <a:lnL>
                      <a:noFill/>
                    </a:lnL>
                    <a:lnR>
                      <a:noFill/>
                    </a:lnR>
                    <a:lnT>
                      <a:noFill/>
                    </a:lnT>
                    <a:lnB>
                      <a:noFill/>
                    </a:lnB>
                    <a:solidFill>
                      <a:srgbClr val="E2F0D9"/>
                    </a:solidFill>
                  </a:tcPr>
                </a:tc>
                <a:extLst>
                  <a:ext uri="{0D108BD9-81ED-4DB2-BD59-A6C34878D82A}">
                    <a16:rowId xmlns:a16="http://schemas.microsoft.com/office/drawing/2014/main" val="675845255"/>
                  </a:ext>
                </a:extLst>
              </a:tr>
              <a:tr h="190500">
                <a:tc>
                  <a:txBody>
                    <a:bodyPr/>
                    <a:lstStyle/>
                    <a:p>
                      <a:pPr algn="l" fontAlgn="b"/>
                      <a:endParaRPr lang="es-CO" sz="1100" b="0" i="0" u="none" strike="noStrike">
                        <a:solidFill>
                          <a:srgbClr val="203764"/>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r" rtl="0" fontAlgn="ctr"/>
                      <a:r>
                        <a:rPr lang="es-CO" sz="1100" b="0" i="0" u="none" strike="noStrike" dirty="0">
                          <a:solidFill>
                            <a:srgbClr val="203764"/>
                          </a:solidFill>
                          <a:effectLst/>
                          <a:latin typeface="Calibri" panose="020F0502020204030204" pitchFamily="34" charset="0"/>
                        </a:rPr>
                        <a:t> </a:t>
                      </a:r>
                    </a:p>
                  </a:txBody>
                  <a:tcPr marL="0" marR="0" marT="0" marB="0" anchor="ctr">
                    <a:lnL>
                      <a:noFill/>
                    </a:lnL>
                    <a:lnR>
                      <a:noFill/>
                    </a:lnR>
                    <a:lnT>
                      <a:noFill/>
                    </a:lnT>
                    <a:lnB>
                      <a:noFill/>
                    </a:lnB>
                    <a:solidFill>
                      <a:srgbClr val="E2F0D9"/>
                    </a:solidFill>
                  </a:tcPr>
                </a:tc>
                <a:tc>
                  <a:txBody>
                    <a:bodyPr/>
                    <a:lstStyle/>
                    <a:p>
                      <a:pPr algn="r" rtl="0" fontAlgn="ctr"/>
                      <a:r>
                        <a:rPr lang="es-CO" sz="1100" b="0" i="0" u="none" strike="noStrike">
                          <a:solidFill>
                            <a:srgbClr val="203764"/>
                          </a:solidFill>
                          <a:effectLst/>
                          <a:latin typeface="Calibri" panose="020F0502020204030204" pitchFamily="34" charset="0"/>
                        </a:rPr>
                        <a:t> </a:t>
                      </a:r>
                    </a:p>
                  </a:txBody>
                  <a:tcPr marL="0" marR="0" marT="0" marB="0" anchor="ctr">
                    <a:lnL>
                      <a:noFill/>
                    </a:lnL>
                    <a:lnR>
                      <a:noFill/>
                    </a:lnR>
                    <a:lnT>
                      <a:noFill/>
                    </a:lnT>
                    <a:lnB>
                      <a:noFill/>
                    </a:lnB>
                    <a:solidFill>
                      <a:srgbClr val="E2F0D9"/>
                    </a:solidFill>
                  </a:tcPr>
                </a:tc>
                <a:extLst>
                  <a:ext uri="{0D108BD9-81ED-4DB2-BD59-A6C34878D82A}">
                    <a16:rowId xmlns:a16="http://schemas.microsoft.com/office/drawing/2014/main" val="2042252588"/>
                  </a:ext>
                </a:extLst>
              </a:tr>
              <a:tr h="190500">
                <a:tc>
                  <a:txBody>
                    <a:bodyPr/>
                    <a:lstStyle/>
                    <a:p>
                      <a:pPr algn="l" fontAlgn="b"/>
                      <a:r>
                        <a:rPr lang="es-CO" sz="1100" b="1" i="0" u="none" strike="noStrike">
                          <a:solidFill>
                            <a:srgbClr val="203764"/>
                          </a:solidFill>
                          <a:effectLst/>
                          <a:latin typeface="Calibri" panose="020F0502020204030204" pitchFamily="34" charset="0"/>
                        </a:rPr>
                        <a:t>ASE4</a:t>
                      </a:r>
                    </a:p>
                  </a:txBody>
                  <a:tcPr marL="0" marR="0" marT="0" marB="0" anchor="b">
                    <a:lnL>
                      <a:noFill/>
                    </a:lnL>
                    <a:lnR>
                      <a:noFill/>
                    </a:lnR>
                    <a:lnT>
                      <a:noFill/>
                    </a:lnT>
                    <a:lnB w="6350" cap="flat" cmpd="sng" algn="ctr">
                      <a:solidFill>
                        <a:srgbClr val="A9D08E"/>
                      </a:solidFill>
                      <a:prstDash val="solid"/>
                      <a:round/>
                      <a:headEnd type="none" w="med" len="med"/>
                      <a:tailEnd type="none" w="med" len="med"/>
                    </a:lnB>
                    <a:solidFill>
                      <a:srgbClr val="E2EFDA"/>
                    </a:solidFill>
                  </a:tcPr>
                </a:tc>
                <a:tc>
                  <a:txBody>
                    <a:bodyPr/>
                    <a:lstStyle/>
                    <a:p>
                      <a:pPr algn="r" rtl="0" fontAlgn="ctr"/>
                      <a:r>
                        <a:rPr lang="es-CO" sz="1100" b="1" i="0" u="none" strike="noStrike" dirty="0">
                          <a:solidFill>
                            <a:srgbClr val="203764"/>
                          </a:solidFill>
                          <a:effectLst/>
                          <a:latin typeface="Calibri" panose="020F0502020204030204" pitchFamily="34" charset="0"/>
                        </a:rPr>
                        <a:t>$ 121.910</a:t>
                      </a:r>
                    </a:p>
                  </a:txBody>
                  <a:tcPr marL="0" marR="0" marT="0" marB="0" anchor="ctr">
                    <a:lnL>
                      <a:noFill/>
                    </a:lnL>
                    <a:lnR>
                      <a:noFill/>
                    </a:lnR>
                    <a:lnT>
                      <a:noFill/>
                    </a:lnT>
                    <a:lnB w="6350" cap="flat" cmpd="sng" algn="ctr">
                      <a:solidFill>
                        <a:srgbClr val="A9D08E"/>
                      </a:solidFill>
                      <a:prstDash val="solid"/>
                      <a:round/>
                      <a:headEnd type="none" w="med" len="med"/>
                      <a:tailEnd type="none" w="med" len="med"/>
                    </a:lnB>
                    <a:noFill/>
                  </a:tcPr>
                </a:tc>
                <a:tc>
                  <a:txBody>
                    <a:bodyPr/>
                    <a:lstStyle/>
                    <a:p>
                      <a:pPr algn="r" rtl="0" fontAlgn="ctr"/>
                      <a:r>
                        <a:rPr lang="es-CO" sz="1100" b="1" i="0" u="none" strike="noStrike">
                          <a:solidFill>
                            <a:srgbClr val="203764"/>
                          </a:solidFill>
                          <a:effectLst/>
                          <a:latin typeface="Calibri" panose="020F0502020204030204" pitchFamily="34" charset="0"/>
                        </a:rPr>
                        <a:t>$ 73.881</a:t>
                      </a:r>
                    </a:p>
                  </a:txBody>
                  <a:tcPr marL="0" marR="0" marT="0" marB="0" anchor="ctr">
                    <a:lnL>
                      <a:noFill/>
                    </a:lnL>
                    <a:lnR>
                      <a:noFill/>
                    </a:lnR>
                    <a:lnT>
                      <a:noFill/>
                    </a:lnT>
                    <a:lnB w="6350" cap="flat" cmpd="sng" algn="ctr">
                      <a:solidFill>
                        <a:srgbClr val="A9D08E"/>
                      </a:solidFill>
                      <a:prstDash val="solid"/>
                      <a:round/>
                      <a:headEnd type="none" w="med" len="med"/>
                      <a:tailEnd type="none" w="med" len="med"/>
                    </a:lnB>
                    <a:noFill/>
                  </a:tcPr>
                </a:tc>
                <a:extLst>
                  <a:ext uri="{0D108BD9-81ED-4DB2-BD59-A6C34878D82A}">
                    <a16:rowId xmlns:a16="http://schemas.microsoft.com/office/drawing/2014/main" val="3144922127"/>
                  </a:ext>
                </a:extLst>
              </a:tr>
              <a:tr h="190500">
                <a:tc>
                  <a:txBody>
                    <a:bodyPr/>
                    <a:lstStyle/>
                    <a:p>
                      <a:pPr algn="l" fontAlgn="b"/>
                      <a:r>
                        <a:rPr lang="es-CO" sz="1100" b="0" i="0" u="none" strike="noStrike">
                          <a:solidFill>
                            <a:srgbClr val="203764"/>
                          </a:solidFill>
                          <a:effectLst/>
                          <a:latin typeface="Calibri" panose="020F0502020204030204" pitchFamily="34" charset="0"/>
                        </a:rPr>
                        <a:t>nov-23</a:t>
                      </a:r>
                    </a:p>
                  </a:txBody>
                  <a:tcPr marL="85725" marR="0" marT="0" marB="0" anchor="b">
                    <a:lnL>
                      <a:noFill/>
                    </a:lnL>
                    <a:lnR>
                      <a:noFill/>
                    </a:lnR>
                    <a:lnT w="6350" cap="flat" cmpd="sng" algn="ctr">
                      <a:solidFill>
                        <a:srgbClr val="A9D08E"/>
                      </a:solidFill>
                      <a:prstDash val="solid"/>
                      <a:round/>
                      <a:headEnd type="none" w="med" len="med"/>
                      <a:tailEnd type="none" w="med" len="med"/>
                    </a:lnT>
                    <a:lnB>
                      <a:noFill/>
                    </a:lnB>
                    <a:noFill/>
                  </a:tcPr>
                </a:tc>
                <a:tc>
                  <a:txBody>
                    <a:bodyPr/>
                    <a:lstStyle/>
                    <a:p>
                      <a:pPr algn="r" rtl="0" fontAlgn="ctr"/>
                      <a:r>
                        <a:rPr lang="es-CO" sz="1100" b="0" i="0" u="none" strike="noStrike">
                          <a:solidFill>
                            <a:srgbClr val="203764"/>
                          </a:solidFill>
                          <a:effectLst/>
                          <a:latin typeface="Calibri" panose="020F0502020204030204" pitchFamily="34" charset="0"/>
                        </a:rPr>
                        <a:t>$ 18.295</a:t>
                      </a:r>
                    </a:p>
                  </a:txBody>
                  <a:tcPr marL="0" marR="0" marT="0" marB="0" anchor="ctr">
                    <a:lnL>
                      <a:noFill/>
                    </a:lnL>
                    <a:lnR>
                      <a:noFill/>
                    </a:lnR>
                    <a:lnT w="6350" cap="flat" cmpd="sng" algn="ctr">
                      <a:solidFill>
                        <a:srgbClr val="A9D08E"/>
                      </a:solidFill>
                      <a:prstDash val="solid"/>
                      <a:round/>
                      <a:headEnd type="none" w="med" len="med"/>
                      <a:tailEnd type="none" w="med" len="med"/>
                    </a:lnT>
                    <a:lnB>
                      <a:noFill/>
                    </a:lnB>
                    <a:solidFill>
                      <a:srgbClr val="E2F0D9"/>
                    </a:solidFill>
                  </a:tcPr>
                </a:tc>
                <a:tc>
                  <a:txBody>
                    <a:bodyPr/>
                    <a:lstStyle/>
                    <a:p>
                      <a:pPr algn="r" rtl="0" fontAlgn="ctr"/>
                      <a:r>
                        <a:rPr lang="es-CO" sz="1100" b="0" i="0" u="none" strike="noStrike">
                          <a:solidFill>
                            <a:srgbClr val="203764"/>
                          </a:solidFill>
                          <a:effectLst/>
                          <a:latin typeface="Calibri" panose="020F0502020204030204" pitchFamily="34" charset="0"/>
                        </a:rPr>
                        <a:t>$ 10.288</a:t>
                      </a:r>
                    </a:p>
                  </a:txBody>
                  <a:tcPr marL="0" marR="0" marT="0" marB="0" anchor="ctr">
                    <a:lnL>
                      <a:noFill/>
                    </a:lnL>
                    <a:lnR>
                      <a:noFill/>
                    </a:lnR>
                    <a:lnT w="6350" cap="flat" cmpd="sng" algn="ctr">
                      <a:solidFill>
                        <a:srgbClr val="A9D08E"/>
                      </a:solidFill>
                      <a:prstDash val="solid"/>
                      <a:round/>
                      <a:headEnd type="none" w="med" len="med"/>
                      <a:tailEnd type="none" w="med" len="med"/>
                    </a:lnT>
                    <a:lnB>
                      <a:noFill/>
                    </a:lnB>
                    <a:solidFill>
                      <a:srgbClr val="E2F0D9"/>
                    </a:solidFill>
                  </a:tcPr>
                </a:tc>
                <a:extLst>
                  <a:ext uri="{0D108BD9-81ED-4DB2-BD59-A6C34878D82A}">
                    <a16:rowId xmlns:a16="http://schemas.microsoft.com/office/drawing/2014/main" val="746310677"/>
                  </a:ext>
                </a:extLst>
              </a:tr>
              <a:tr h="190500">
                <a:tc>
                  <a:txBody>
                    <a:bodyPr/>
                    <a:lstStyle/>
                    <a:p>
                      <a:pPr algn="l" fontAlgn="b"/>
                      <a:r>
                        <a:rPr lang="es-CO" sz="1100" b="0" i="0" u="none" strike="noStrike">
                          <a:solidFill>
                            <a:srgbClr val="203764"/>
                          </a:solidFill>
                          <a:effectLst/>
                          <a:latin typeface="Calibri" panose="020F0502020204030204" pitchFamily="34" charset="0"/>
                        </a:rPr>
                        <a:t>dic-23</a:t>
                      </a:r>
                    </a:p>
                  </a:txBody>
                  <a:tcPr marL="85725" marR="0" marT="0" marB="0" anchor="b">
                    <a:lnL>
                      <a:noFill/>
                    </a:lnL>
                    <a:lnR>
                      <a:noFill/>
                    </a:lnR>
                    <a:lnT>
                      <a:noFill/>
                    </a:lnT>
                    <a:lnB>
                      <a:noFill/>
                    </a:lnB>
                    <a:noFill/>
                  </a:tcPr>
                </a:tc>
                <a:tc>
                  <a:txBody>
                    <a:bodyPr/>
                    <a:lstStyle/>
                    <a:p>
                      <a:pPr algn="r" rtl="0" fontAlgn="ctr"/>
                      <a:r>
                        <a:rPr lang="es-CO" sz="1100" b="0" i="0" u="none" strike="noStrike" dirty="0">
                          <a:solidFill>
                            <a:srgbClr val="203764"/>
                          </a:solidFill>
                          <a:effectLst/>
                          <a:latin typeface="Calibri" panose="020F0502020204030204" pitchFamily="34" charset="0"/>
                        </a:rPr>
                        <a:t>$ 19.284</a:t>
                      </a:r>
                    </a:p>
                  </a:txBody>
                  <a:tcPr marL="0" marR="0" marT="0" marB="0" anchor="ctr">
                    <a:lnL>
                      <a:noFill/>
                    </a:lnL>
                    <a:lnR>
                      <a:noFill/>
                    </a:lnR>
                    <a:lnT>
                      <a:noFill/>
                    </a:lnT>
                    <a:lnB>
                      <a:noFill/>
                    </a:lnB>
                    <a:solidFill>
                      <a:srgbClr val="E2F0D9"/>
                    </a:solidFill>
                  </a:tcPr>
                </a:tc>
                <a:tc>
                  <a:txBody>
                    <a:bodyPr/>
                    <a:lstStyle/>
                    <a:p>
                      <a:pPr algn="r" rtl="0" fontAlgn="ctr"/>
                      <a:r>
                        <a:rPr lang="es-CO" sz="1100" b="0" i="0" u="none" strike="noStrike">
                          <a:solidFill>
                            <a:srgbClr val="203764"/>
                          </a:solidFill>
                          <a:effectLst/>
                          <a:latin typeface="Calibri" panose="020F0502020204030204" pitchFamily="34" charset="0"/>
                        </a:rPr>
                        <a:t>$ 11.317</a:t>
                      </a:r>
                    </a:p>
                  </a:txBody>
                  <a:tcPr marL="0" marR="0" marT="0" marB="0" anchor="ctr">
                    <a:lnL>
                      <a:noFill/>
                    </a:lnL>
                    <a:lnR>
                      <a:noFill/>
                    </a:lnR>
                    <a:lnT>
                      <a:noFill/>
                    </a:lnT>
                    <a:lnB>
                      <a:noFill/>
                    </a:lnB>
                    <a:solidFill>
                      <a:srgbClr val="E2F0D9"/>
                    </a:solidFill>
                  </a:tcPr>
                </a:tc>
                <a:extLst>
                  <a:ext uri="{0D108BD9-81ED-4DB2-BD59-A6C34878D82A}">
                    <a16:rowId xmlns:a16="http://schemas.microsoft.com/office/drawing/2014/main" val="4260731726"/>
                  </a:ext>
                </a:extLst>
              </a:tr>
              <a:tr h="190500">
                <a:tc>
                  <a:txBody>
                    <a:bodyPr/>
                    <a:lstStyle/>
                    <a:p>
                      <a:pPr algn="l" fontAlgn="b"/>
                      <a:r>
                        <a:rPr lang="es-CO" sz="1100" b="0" i="0" u="none" strike="noStrike">
                          <a:solidFill>
                            <a:srgbClr val="203764"/>
                          </a:solidFill>
                          <a:effectLst/>
                          <a:latin typeface="Calibri" panose="020F0502020204030204" pitchFamily="34" charset="0"/>
                        </a:rPr>
                        <a:t>ene-24</a:t>
                      </a:r>
                    </a:p>
                  </a:txBody>
                  <a:tcPr marL="85725" marR="0" marT="0" marB="0" anchor="b">
                    <a:lnL>
                      <a:noFill/>
                    </a:lnL>
                    <a:lnR>
                      <a:noFill/>
                    </a:lnR>
                    <a:lnT>
                      <a:noFill/>
                    </a:lnT>
                    <a:lnB>
                      <a:noFill/>
                    </a:lnB>
                    <a:noFill/>
                  </a:tcPr>
                </a:tc>
                <a:tc>
                  <a:txBody>
                    <a:bodyPr/>
                    <a:lstStyle/>
                    <a:p>
                      <a:pPr algn="r" rtl="0" fontAlgn="ctr"/>
                      <a:r>
                        <a:rPr lang="es-CO" sz="1100" b="0" i="0" u="none" strike="noStrike">
                          <a:solidFill>
                            <a:srgbClr val="203764"/>
                          </a:solidFill>
                          <a:effectLst/>
                          <a:latin typeface="Calibri" panose="020F0502020204030204" pitchFamily="34" charset="0"/>
                        </a:rPr>
                        <a:t>$ 19.936</a:t>
                      </a:r>
                    </a:p>
                  </a:txBody>
                  <a:tcPr marL="0" marR="0" marT="0" marB="0" anchor="ctr">
                    <a:lnL>
                      <a:noFill/>
                    </a:lnL>
                    <a:lnR>
                      <a:noFill/>
                    </a:lnR>
                    <a:lnT>
                      <a:noFill/>
                    </a:lnT>
                    <a:lnB>
                      <a:noFill/>
                    </a:lnB>
                    <a:solidFill>
                      <a:srgbClr val="E2F0D9"/>
                    </a:solidFill>
                  </a:tcPr>
                </a:tc>
                <a:tc>
                  <a:txBody>
                    <a:bodyPr/>
                    <a:lstStyle/>
                    <a:p>
                      <a:pPr algn="r" rtl="0" fontAlgn="ctr"/>
                      <a:r>
                        <a:rPr lang="es-CO" sz="1100" b="0" i="0" u="none" strike="noStrike" dirty="0">
                          <a:solidFill>
                            <a:srgbClr val="203764"/>
                          </a:solidFill>
                          <a:effectLst/>
                          <a:latin typeface="Calibri" panose="020F0502020204030204" pitchFamily="34" charset="0"/>
                        </a:rPr>
                        <a:t>$ 13.748</a:t>
                      </a:r>
                    </a:p>
                  </a:txBody>
                  <a:tcPr marL="0" marR="0" marT="0" marB="0" anchor="ctr">
                    <a:lnL>
                      <a:noFill/>
                    </a:lnL>
                    <a:lnR>
                      <a:noFill/>
                    </a:lnR>
                    <a:lnT>
                      <a:noFill/>
                    </a:lnT>
                    <a:lnB>
                      <a:noFill/>
                    </a:lnB>
                    <a:solidFill>
                      <a:srgbClr val="E2F0D9"/>
                    </a:solidFill>
                  </a:tcPr>
                </a:tc>
                <a:extLst>
                  <a:ext uri="{0D108BD9-81ED-4DB2-BD59-A6C34878D82A}">
                    <a16:rowId xmlns:a16="http://schemas.microsoft.com/office/drawing/2014/main" val="4033422679"/>
                  </a:ext>
                </a:extLst>
              </a:tr>
              <a:tr h="190500">
                <a:tc>
                  <a:txBody>
                    <a:bodyPr/>
                    <a:lstStyle/>
                    <a:p>
                      <a:pPr algn="l" fontAlgn="b"/>
                      <a:r>
                        <a:rPr lang="es-CO" sz="1100" b="0" i="0" u="none" strike="noStrike">
                          <a:solidFill>
                            <a:srgbClr val="203764"/>
                          </a:solidFill>
                          <a:effectLst/>
                          <a:latin typeface="Calibri" panose="020F0502020204030204" pitchFamily="34" charset="0"/>
                        </a:rPr>
                        <a:t>feb-24</a:t>
                      </a:r>
                    </a:p>
                  </a:txBody>
                  <a:tcPr marL="85725" marR="0" marT="0" marB="0" anchor="b">
                    <a:lnL>
                      <a:noFill/>
                    </a:lnL>
                    <a:lnR>
                      <a:noFill/>
                    </a:lnR>
                    <a:lnT>
                      <a:noFill/>
                    </a:lnT>
                    <a:lnB>
                      <a:noFill/>
                    </a:lnB>
                    <a:noFill/>
                  </a:tcPr>
                </a:tc>
                <a:tc>
                  <a:txBody>
                    <a:bodyPr/>
                    <a:lstStyle/>
                    <a:p>
                      <a:pPr algn="r" rtl="0" fontAlgn="ctr"/>
                      <a:r>
                        <a:rPr lang="es-CO" sz="1100" b="0" i="0" u="none" strike="noStrike">
                          <a:solidFill>
                            <a:srgbClr val="203764"/>
                          </a:solidFill>
                          <a:effectLst/>
                          <a:latin typeface="Calibri" panose="020F0502020204030204" pitchFamily="34" charset="0"/>
                        </a:rPr>
                        <a:t>$ 23.365</a:t>
                      </a:r>
                    </a:p>
                  </a:txBody>
                  <a:tcPr marL="0" marR="0" marT="0" marB="0" anchor="ctr">
                    <a:lnL>
                      <a:noFill/>
                    </a:lnL>
                    <a:lnR>
                      <a:noFill/>
                    </a:lnR>
                    <a:lnT>
                      <a:noFill/>
                    </a:lnT>
                    <a:lnB>
                      <a:noFill/>
                    </a:lnB>
                    <a:solidFill>
                      <a:srgbClr val="E2F0D9"/>
                    </a:solidFill>
                  </a:tcPr>
                </a:tc>
                <a:tc>
                  <a:txBody>
                    <a:bodyPr/>
                    <a:lstStyle/>
                    <a:p>
                      <a:pPr algn="r" rtl="0" fontAlgn="ctr"/>
                      <a:r>
                        <a:rPr lang="es-CO" sz="1100" b="0" i="0" u="none" strike="noStrike" dirty="0">
                          <a:solidFill>
                            <a:srgbClr val="203764"/>
                          </a:solidFill>
                          <a:effectLst/>
                          <a:latin typeface="Calibri" panose="020F0502020204030204" pitchFamily="34" charset="0"/>
                        </a:rPr>
                        <a:t>$ 13.051</a:t>
                      </a:r>
                    </a:p>
                  </a:txBody>
                  <a:tcPr marL="0" marR="0" marT="0" marB="0" anchor="ctr">
                    <a:lnL>
                      <a:noFill/>
                    </a:lnL>
                    <a:lnR>
                      <a:noFill/>
                    </a:lnR>
                    <a:lnT>
                      <a:noFill/>
                    </a:lnT>
                    <a:lnB>
                      <a:noFill/>
                    </a:lnB>
                    <a:solidFill>
                      <a:srgbClr val="E2F0D9"/>
                    </a:solidFill>
                  </a:tcPr>
                </a:tc>
                <a:extLst>
                  <a:ext uri="{0D108BD9-81ED-4DB2-BD59-A6C34878D82A}">
                    <a16:rowId xmlns:a16="http://schemas.microsoft.com/office/drawing/2014/main" val="3654307962"/>
                  </a:ext>
                </a:extLst>
              </a:tr>
              <a:tr h="190500">
                <a:tc>
                  <a:txBody>
                    <a:bodyPr/>
                    <a:lstStyle/>
                    <a:p>
                      <a:pPr algn="l" fontAlgn="b"/>
                      <a:r>
                        <a:rPr lang="es-CO" sz="1100" b="0" i="0" u="none" strike="noStrike">
                          <a:solidFill>
                            <a:srgbClr val="203764"/>
                          </a:solidFill>
                          <a:effectLst/>
                          <a:latin typeface="Calibri" panose="020F0502020204030204" pitchFamily="34" charset="0"/>
                        </a:rPr>
                        <a:t>mar-24</a:t>
                      </a:r>
                    </a:p>
                  </a:txBody>
                  <a:tcPr marL="85725" marR="0" marT="0" marB="0" anchor="b">
                    <a:lnL>
                      <a:noFill/>
                    </a:lnL>
                    <a:lnR>
                      <a:noFill/>
                    </a:lnR>
                    <a:lnT>
                      <a:noFill/>
                    </a:lnT>
                    <a:lnB>
                      <a:noFill/>
                    </a:lnB>
                    <a:noFill/>
                  </a:tcPr>
                </a:tc>
                <a:tc>
                  <a:txBody>
                    <a:bodyPr/>
                    <a:lstStyle/>
                    <a:p>
                      <a:pPr algn="r" rtl="0" fontAlgn="ctr"/>
                      <a:r>
                        <a:rPr lang="es-CO" sz="1100" b="0" i="0" u="none" strike="noStrike">
                          <a:solidFill>
                            <a:srgbClr val="203764"/>
                          </a:solidFill>
                          <a:effectLst/>
                          <a:latin typeface="Calibri" panose="020F0502020204030204" pitchFamily="34" charset="0"/>
                        </a:rPr>
                        <a:t>$ 18.152</a:t>
                      </a:r>
                    </a:p>
                  </a:txBody>
                  <a:tcPr marL="0" marR="0" marT="0" marB="0" anchor="ctr">
                    <a:lnL>
                      <a:noFill/>
                    </a:lnL>
                    <a:lnR>
                      <a:noFill/>
                    </a:lnR>
                    <a:lnT>
                      <a:noFill/>
                    </a:lnT>
                    <a:lnB>
                      <a:noFill/>
                    </a:lnB>
                    <a:solidFill>
                      <a:srgbClr val="E2F0D9"/>
                    </a:solidFill>
                  </a:tcPr>
                </a:tc>
                <a:tc>
                  <a:txBody>
                    <a:bodyPr/>
                    <a:lstStyle/>
                    <a:p>
                      <a:pPr algn="r" rtl="0" fontAlgn="ctr"/>
                      <a:r>
                        <a:rPr lang="es-CO" sz="1100" b="0" i="0" u="none" strike="noStrike" dirty="0">
                          <a:solidFill>
                            <a:srgbClr val="203764"/>
                          </a:solidFill>
                          <a:effectLst/>
                          <a:latin typeface="Calibri" panose="020F0502020204030204" pitchFamily="34" charset="0"/>
                        </a:rPr>
                        <a:t>$ 12.290</a:t>
                      </a:r>
                    </a:p>
                  </a:txBody>
                  <a:tcPr marL="0" marR="0" marT="0" marB="0" anchor="ctr">
                    <a:lnL>
                      <a:noFill/>
                    </a:lnL>
                    <a:lnR>
                      <a:noFill/>
                    </a:lnR>
                    <a:lnT>
                      <a:noFill/>
                    </a:lnT>
                    <a:lnB>
                      <a:noFill/>
                    </a:lnB>
                    <a:solidFill>
                      <a:srgbClr val="E2F0D9"/>
                    </a:solidFill>
                  </a:tcPr>
                </a:tc>
                <a:extLst>
                  <a:ext uri="{0D108BD9-81ED-4DB2-BD59-A6C34878D82A}">
                    <a16:rowId xmlns:a16="http://schemas.microsoft.com/office/drawing/2014/main" val="1136437741"/>
                  </a:ext>
                </a:extLst>
              </a:tr>
              <a:tr h="190500">
                <a:tc>
                  <a:txBody>
                    <a:bodyPr/>
                    <a:lstStyle/>
                    <a:p>
                      <a:pPr algn="l" fontAlgn="b"/>
                      <a:r>
                        <a:rPr lang="es-CO" sz="1100" b="0" i="0" u="none" strike="noStrike">
                          <a:solidFill>
                            <a:srgbClr val="203764"/>
                          </a:solidFill>
                          <a:effectLst/>
                          <a:latin typeface="Calibri" panose="020F0502020204030204" pitchFamily="34" charset="0"/>
                        </a:rPr>
                        <a:t>abr-24</a:t>
                      </a:r>
                    </a:p>
                  </a:txBody>
                  <a:tcPr marL="85725" marR="0" marT="0" marB="0" anchor="b">
                    <a:lnL>
                      <a:noFill/>
                    </a:lnL>
                    <a:lnR>
                      <a:noFill/>
                    </a:lnR>
                    <a:lnT>
                      <a:noFill/>
                    </a:lnT>
                    <a:lnB>
                      <a:noFill/>
                    </a:lnB>
                    <a:noFill/>
                  </a:tcPr>
                </a:tc>
                <a:tc>
                  <a:txBody>
                    <a:bodyPr/>
                    <a:lstStyle/>
                    <a:p>
                      <a:pPr algn="r" rtl="0" fontAlgn="ctr"/>
                      <a:r>
                        <a:rPr lang="es-CO" sz="1100" b="0" i="0" u="none" strike="noStrike">
                          <a:solidFill>
                            <a:srgbClr val="203764"/>
                          </a:solidFill>
                          <a:effectLst/>
                          <a:latin typeface="Calibri" panose="020F0502020204030204" pitchFamily="34" charset="0"/>
                        </a:rPr>
                        <a:t>$ 22.876</a:t>
                      </a:r>
                    </a:p>
                  </a:txBody>
                  <a:tcPr marL="0" marR="0" marT="0" marB="0" anchor="ctr">
                    <a:lnL>
                      <a:noFill/>
                    </a:lnL>
                    <a:lnR>
                      <a:noFill/>
                    </a:lnR>
                    <a:lnT>
                      <a:noFill/>
                    </a:lnT>
                    <a:lnB>
                      <a:noFill/>
                    </a:lnB>
                    <a:solidFill>
                      <a:srgbClr val="E2F0D9"/>
                    </a:solidFill>
                  </a:tcPr>
                </a:tc>
                <a:tc>
                  <a:txBody>
                    <a:bodyPr/>
                    <a:lstStyle/>
                    <a:p>
                      <a:pPr algn="r" rtl="0" fontAlgn="ctr"/>
                      <a:r>
                        <a:rPr lang="es-CO" sz="1100" b="0" i="0" u="none" strike="noStrike" dirty="0">
                          <a:solidFill>
                            <a:srgbClr val="203764"/>
                          </a:solidFill>
                          <a:effectLst/>
                          <a:latin typeface="Calibri" panose="020F0502020204030204" pitchFamily="34" charset="0"/>
                        </a:rPr>
                        <a:t>$ 13.187</a:t>
                      </a:r>
                    </a:p>
                  </a:txBody>
                  <a:tcPr marL="0" marR="0" marT="0" marB="0" anchor="ctr">
                    <a:lnL>
                      <a:noFill/>
                    </a:lnL>
                    <a:lnR>
                      <a:noFill/>
                    </a:lnR>
                    <a:lnT>
                      <a:noFill/>
                    </a:lnT>
                    <a:lnB>
                      <a:noFill/>
                    </a:lnB>
                    <a:solidFill>
                      <a:srgbClr val="E2F0D9"/>
                    </a:solidFill>
                  </a:tcPr>
                </a:tc>
                <a:extLst>
                  <a:ext uri="{0D108BD9-81ED-4DB2-BD59-A6C34878D82A}">
                    <a16:rowId xmlns:a16="http://schemas.microsoft.com/office/drawing/2014/main" val="2668082690"/>
                  </a:ext>
                </a:extLst>
              </a:tr>
            </a:tbl>
          </a:graphicData>
        </a:graphic>
      </p:graphicFrame>
      <p:graphicFrame>
        <p:nvGraphicFramePr>
          <p:cNvPr id="6" name="Tabla 5">
            <a:extLst>
              <a:ext uri="{FF2B5EF4-FFF2-40B4-BE49-F238E27FC236}">
                <a16:creationId xmlns:a16="http://schemas.microsoft.com/office/drawing/2014/main" id="{02BCB3D6-68A2-5A30-03CD-63045C67C907}"/>
              </a:ext>
            </a:extLst>
          </p:cNvPr>
          <p:cNvGraphicFramePr>
            <a:graphicFrameLocks noGrp="1"/>
          </p:cNvGraphicFramePr>
          <p:nvPr/>
        </p:nvGraphicFramePr>
        <p:xfrm>
          <a:off x="8166180" y="1905000"/>
          <a:ext cx="3403601" cy="1524000"/>
        </p:xfrm>
        <a:graphic>
          <a:graphicData uri="http://schemas.openxmlformats.org/drawingml/2006/table">
            <a:tbl>
              <a:tblPr/>
              <a:tblGrid>
                <a:gridCol w="1509892">
                  <a:extLst>
                    <a:ext uri="{9D8B030D-6E8A-4147-A177-3AD203B41FA5}">
                      <a16:colId xmlns:a16="http://schemas.microsoft.com/office/drawing/2014/main" val="724906191"/>
                    </a:ext>
                  </a:extLst>
                </a:gridCol>
                <a:gridCol w="1056290">
                  <a:extLst>
                    <a:ext uri="{9D8B030D-6E8A-4147-A177-3AD203B41FA5}">
                      <a16:colId xmlns:a16="http://schemas.microsoft.com/office/drawing/2014/main" val="2586907303"/>
                    </a:ext>
                  </a:extLst>
                </a:gridCol>
                <a:gridCol w="837419">
                  <a:extLst>
                    <a:ext uri="{9D8B030D-6E8A-4147-A177-3AD203B41FA5}">
                      <a16:colId xmlns:a16="http://schemas.microsoft.com/office/drawing/2014/main" val="4138074910"/>
                    </a:ext>
                  </a:extLst>
                </a:gridCol>
              </a:tblGrid>
              <a:tr h="190500">
                <a:tc>
                  <a:txBody>
                    <a:bodyPr/>
                    <a:lstStyle/>
                    <a:p>
                      <a:pPr algn="ctr" rtl="0" fontAlgn="ctr"/>
                      <a:r>
                        <a:rPr lang="es-CO" sz="1100" b="1" i="0" u="none" strike="noStrike" dirty="0">
                          <a:solidFill>
                            <a:srgbClr val="203764"/>
                          </a:solidFill>
                          <a:effectLst/>
                          <a:latin typeface="Calibri" panose="020F0502020204030204" pitchFamily="34" charset="0"/>
                        </a:rPr>
                        <a:t>ASE/Periodo</a:t>
                      </a:r>
                    </a:p>
                  </a:txBody>
                  <a:tcPr marL="0" marR="0" marT="0" marB="0" anchor="ctr">
                    <a:lnL>
                      <a:noFill/>
                    </a:lnL>
                    <a:lnR>
                      <a:noFill/>
                    </a:lnR>
                    <a:lnT>
                      <a:noFill/>
                    </a:lnT>
                    <a:lnB w="6350" cap="flat" cmpd="sng" algn="ctr">
                      <a:solidFill>
                        <a:srgbClr val="9BC2E6"/>
                      </a:solidFill>
                      <a:prstDash val="solid"/>
                      <a:round/>
                      <a:headEnd type="none" w="med" len="med"/>
                      <a:tailEnd type="none" w="med" len="med"/>
                    </a:lnB>
                    <a:solidFill>
                      <a:srgbClr val="A9D18E"/>
                    </a:solidFill>
                  </a:tcPr>
                </a:tc>
                <a:tc>
                  <a:txBody>
                    <a:bodyPr/>
                    <a:lstStyle/>
                    <a:p>
                      <a:pPr algn="ctr" rtl="0" fontAlgn="ctr"/>
                      <a:r>
                        <a:rPr lang="es-CO" sz="1100" b="1" i="0" u="none" strike="noStrike">
                          <a:solidFill>
                            <a:srgbClr val="203764"/>
                          </a:solidFill>
                          <a:effectLst/>
                          <a:latin typeface="Calibri" panose="020F0502020204030204" pitchFamily="34" charset="0"/>
                        </a:rPr>
                        <a:t> Facturación</a:t>
                      </a:r>
                    </a:p>
                  </a:txBody>
                  <a:tcPr marL="0" marR="0" marT="0" marB="0" anchor="ctr">
                    <a:lnL>
                      <a:noFill/>
                    </a:lnL>
                    <a:lnR>
                      <a:noFill/>
                    </a:lnR>
                    <a:lnT>
                      <a:noFill/>
                    </a:lnT>
                    <a:lnB w="6350" cap="flat" cmpd="sng" algn="ctr">
                      <a:solidFill>
                        <a:srgbClr val="9BC2E6"/>
                      </a:solidFill>
                      <a:prstDash val="solid"/>
                      <a:round/>
                      <a:headEnd type="none" w="med" len="med"/>
                      <a:tailEnd type="none" w="med" len="med"/>
                    </a:lnB>
                    <a:solidFill>
                      <a:srgbClr val="A9D18E"/>
                    </a:solidFill>
                  </a:tcPr>
                </a:tc>
                <a:tc>
                  <a:txBody>
                    <a:bodyPr/>
                    <a:lstStyle/>
                    <a:p>
                      <a:pPr algn="ctr" rtl="0" fontAlgn="ctr"/>
                      <a:r>
                        <a:rPr lang="es-CO" sz="1100" b="1" i="0" u="none" strike="noStrike">
                          <a:solidFill>
                            <a:srgbClr val="203764"/>
                          </a:solidFill>
                          <a:effectLst/>
                          <a:latin typeface="Calibri" panose="020F0502020204030204" pitchFamily="34" charset="0"/>
                        </a:rPr>
                        <a:t> Recaudo</a:t>
                      </a:r>
                    </a:p>
                  </a:txBody>
                  <a:tcPr marL="0" marR="0" marT="0" marB="0" anchor="ctr">
                    <a:lnL>
                      <a:noFill/>
                    </a:lnL>
                    <a:lnR>
                      <a:noFill/>
                    </a:lnR>
                    <a:lnT>
                      <a:noFill/>
                    </a:lnT>
                    <a:lnB w="6350" cap="flat" cmpd="sng" algn="ctr">
                      <a:solidFill>
                        <a:srgbClr val="9BC2E6"/>
                      </a:solidFill>
                      <a:prstDash val="solid"/>
                      <a:round/>
                      <a:headEnd type="none" w="med" len="med"/>
                      <a:tailEnd type="none" w="med" len="med"/>
                    </a:lnB>
                    <a:solidFill>
                      <a:srgbClr val="A9D18E"/>
                    </a:solidFill>
                  </a:tcPr>
                </a:tc>
                <a:extLst>
                  <a:ext uri="{0D108BD9-81ED-4DB2-BD59-A6C34878D82A}">
                    <a16:rowId xmlns:a16="http://schemas.microsoft.com/office/drawing/2014/main" val="2391568042"/>
                  </a:ext>
                </a:extLst>
              </a:tr>
              <a:tr h="190500">
                <a:tc>
                  <a:txBody>
                    <a:bodyPr/>
                    <a:lstStyle/>
                    <a:p>
                      <a:pPr algn="l" fontAlgn="b"/>
                      <a:r>
                        <a:rPr lang="es-CO" sz="1100" b="1" i="0" u="none" strike="noStrike" dirty="0">
                          <a:solidFill>
                            <a:srgbClr val="203764"/>
                          </a:solidFill>
                          <a:effectLst/>
                          <a:latin typeface="Calibri" panose="020F0502020204030204" pitchFamily="34" charset="0"/>
                        </a:rPr>
                        <a:t>ASE5</a:t>
                      </a:r>
                    </a:p>
                  </a:txBody>
                  <a:tcPr marL="0" marR="0" marT="0" marB="0" anchor="b">
                    <a:lnL>
                      <a:noFill/>
                    </a:lnL>
                    <a:lnR>
                      <a:noFill/>
                    </a:lnR>
                    <a:lnT w="6350" cap="flat" cmpd="sng" algn="ctr">
                      <a:solidFill>
                        <a:srgbClr val="9BC2E6"/>
                      </a:solidFill>
                      <a:prstDash val="solid"/>
                      <a:round/>
                      <a:headEnd type="none" w="med" len="med"/>
                      <a:tailEnd type="none" w="med" len="med"/>
                    </a:lnT>
                    <a:lnB w="6350" cap="flat" cmpd="sng" algn="ctr">
                      <a:solidFill>
                        <a:srgbClr val="A9D08E"/>
                      </a:solidFill>
                      <a:prstDash val="solid"/>
                      <a:round/>
                      <a:headEnd type="none" w="med" len="med"/>
                      <a:tailEnd type="none" w="med" len="med"/>
                    </a:lnB>
                    <a:solidFill>
                      <a:srgbClr val="E2EFDA"/>
                    </a:solidFill>
                  </a:tcPr>
                </a:tc>
                <a:tc>
                  <a:txBody>
                    <a:bodyPr/>
                    <a:lstStyle/>
                    <a:p>
                      <a:pPr algn="r" rtl="0" fontAlgn="ctr"/>
                      <a:r>
                        <a:rPr lang="es-CO" sz="1100" b="1" i="0" u="none" strike="noStrike">
                          <a:solidFill>
                            <a:srgbClr val="203764"/>
                          </a:solidFill>
                          <a:effectLst/>
                          <a:latin typeface="Calibri" panose="020F0502020204030204" pitchFamily="34" charset="0"/>
                        </a:rPr>
                        <a:t>$ 112.060</a:t>
                      </a:r>
                    </a:p>
                  </a:txBody>
                  <a:tcPr marL="0" marR="0" marT="0" marB="0" anchor="ctr">
                    <a:lnL>
                      <a:noFill/>
                    </a:lnL>
                    <a:lnR>
                      <a:noFill/>
                    </a:lnR>
                    <a:lnT w="6350" cap="flat" cmpd="sng" algn="ctr">
                      <a:solidFill>
                        <a:srgbClr val="9BC2E6"/>
                      </a:solidFill>
                      <a:prstDash val="solid"/>
                      <a:round/>
                      <a:headEnd type="none" w="med" len="med"/>
                      <a:tailEnd type="none" w="med" len="med"/>
                    </a:lnT>
                    <a:lnB w="6350" cap="flat" cmpd="sng" algn="ctr">
                      <a:solidFill>
                        <a:srgbClr val="A9D08E"/>
                      </a:solidFill>
                      <a:prstDash val="solid"/>
                      <a:round/>
                      <a:headEnd type="none" w="med" len="med"/>
                      <a:tailEnd type="none" w="med" len="med"/>
                    </a:lnB>
                    <a:noFill/>
                  </a:tcPr>
                </a:tc>
                <a:tc>
                  <a:txBody>
                    <a:bodyPr/>
                    <a:lstStyle/>
                    <a:p>
                      <a:pPr algn="r" rtl="0" fontAlgn="ctr"/>
                      <a:r>
                        <a:rPr lang="es-CO" sz="1100" b="1" i="0" u="none" strike="noStrike">
                          <a:solidFill>
                            <a:srgbClr val="203764"/>
                          </a:solidFill>
                          <a:effectLst/>
                          <a:latin typeface="Calibri" panose="020F0502020204030204" pitchFamily="34" charset="0"/>
                        </a:rPr>
                        <a:t>$ 84.263</a:t>
                      </a:r>
                    </a:p>
                  </a:txBody>
                  <a:tcPr marL="0" marR="0" marT="0" marB="0" anchor="ctr">
                    <a:lnL>
                      <a:noFill/>
                    </a:lnL>
                    <a:lnR>
                      <a:noFill/>
                    </a:lnR>
                    <a:lnT w="6350" cap="flat" cmpd="sng" algn="ctr">
                      <a:solidFill>
                        <a:srgbClr val="9BC2E6"/>
                      </a:solidFill>
                      <a:prstDash val="solid"/>
                      <a:round/>
                      <a:headEnd type="none" w="med" len="med"/>
                      <a:tailEnd type="none" w="med" len="med"/>
                    </a:lnT>
                    <a:lnB w="6350" cap="flat" cmpd="sng" algn="ctr">
                      <a:solidFill>
                        <a:srgbClr val="A9D08E"/>
                      </a:solidFill>
                      <a:prstDash val="solid"/>
                      <a:round/>
                      <a:headEnd type="none" w="med" len="med"/>
                      <a:tailEnd type="none" w="med" len="med"/>
                    </a:lnB>
                    <a:noFill/>
                  </a:tcPr>
                </a:tc>
                <a:extLst>
                  <a:ext uri="{0D108BD9-81ED-4DB2-BD59-A6C34878D82A}">
                    <a16:rowId xmlns:a16="http://schemas.microsoft.com/office/drawing/2014/main" val="2741596340"/>
                  </a:ext>
                </a:extLst>
              </a:tr>
              <a:tr h="190500">
                <a:tc>
                  <a:txBody>
                    <a:bodyPr/>
                    <a:lstStyle/>
                    <a:p>
                      <a:pPr algn="l" fontAlgn="b"/>
                      <a:r>
                        <a:rPr lang="es-CO" sz="1100" b="0" i="0" u="none" strike="noStrike">
                          <a:solidFill>
                            <a:srgbClr val="203764"/>
                          </a:solidFill>
                          <a:effectLst/>
                          <a:latin typeface="Calibri" panose="020F0502020204030204" pitchFamily="34" charset="0"/>
                        </a:rPr>
                        <a:t>nov-23</a:t>
                      </a:r>
                    </a:p>
                  </a:txBody>
                  <a:tcPr marL="85725" marR="0" marT="0" marB="0" anchor="b">
                    <a:lnL>
                      <a:noFill/>
                    </a:lnL>
                    <a:lnR>
                      <a:noFill/>
                    </a:lnR>
                    <a:lnT w="6350" cap="flat" cmpd="sng" algn="ctr">
                      <a:solidFill>
                        <a:srgbClr val="A9D08E"/>
                      </a:solidFill>
                      <a:prstDash val="solid"/>
                      <a:round/>
                      <a:headEnd type="none" w="med" len="med"/>
                      <a:tailEnd type="none" w="med" len="med"/>
                    </a:lnT>
                    <a:lnB>
                      <a:noFill/>
                    </a:lnB>
                    <a:noFill/>
                  </a:tcPr>
                </a:tc>
                <a:tc>
                  <a:txBody>
                    <a:bodyPr/>
                    <a:lstStyle/>
                    <a:p>
                      <a:pPr algn="r" rtl="0" fontAlgn="ctr"/>
                      <a:r>
                        <a:rPr lang="es-CO" sz="1100" b="0" i="0" u="none" strike="noStrike" dirty="0">
                          <a:solidFill>
                            <a:srgbClr val="203764"/>
                          </a:solidFill>
                          <a:effectLst/>
                          <a:latin typeface="Calibri" panose="020F0502020204030204" pitchFamily="34" charset="0"/>
                        </a:rPr>
                        <a:t>$ 16.856</a:t>
                      </a:r>
                    </a:p>
                  </a:txBody>
                  <a:tcPr marL="0" marR="0" marT="0" marB="0" anchor="ctr">
                    <a:lnL>
                      <a:noFill/>
                    </a:lnL>
                    <a:lnR>
                      <a:noFill/>
                    </a:lnR>
                    <a:lnT w="6350" cap="flat" cmpd="sng" algn="ctr">
                      <a:solidFill>
                        <a:srgbClr val="A9D08E"/>
                      </a:solidFill>
                      <a:prstDash val="solid"/>
                      <a:round/>
                      <a:headEnd type="none" w="med" len="med"/>
                      <a:tailEnd type="none" w="med" len="med"/>
                    </a:lnT>
                    <a:lnB>
                      <a:noFill/>
                    </a:lnB>
                    <a:solidFill>
                      <a:srgbClr val="E2F0D9"/>
                    </a:solidFill>
                  </a:tcPr>
                </a:tc>
                <a:tc>
                  <a:txBody>
                    <a:bodyPr/>
                    <a:lstStyle/>
                    <a:p>
                      <a:pPr algn="r" rtl="0" fontAlgn="ctr"/>
                      <a:r>
                        <a:rPr lang="es-CO" sz="1100" b="0" i="0" u="none" strike="noStrike">
                          <a:solidFill>
                            <a:srgbClr val="203764"/>
                          </a:solidFill>
                          <a:effectLst/>
                          <a:latin typeface="Calibri" panose="020F0502020204030204" pitchFamily="34" charset="0"/>
                        </a:rPr>
                        <a:t>$ 12.131</a:t>
                      </a:r>
                    </a:p>
                  </a:txBody>
                  <a:tcPr marL="0" marR="0" marT="0" marB="0" anchor="ctr">
                    <a:lnL>
                      <a:noFill/>
                    </a:lnL>
                    <a:lnR>
                      <a:noFill/>
                    </a:lnR>
                    <a:lnT w="6350" cap="flat" cmpd="sng" algn="ctr">
                      <a:solidFill>
                        <a:srgbClr val="A9D08E"/>
                      </a:solidFill>
                      <a:prstDash val="solid"/>
                      <a:round/>
                      <a:headEnd type="none" w="med" len="med"/>
                      <a:tailEnd type="none" w="med" len="med"/>
                    </a:lnT>
                    <a:lnB>
                      <a:noFill/>
                    </a:lnB>
                    <a:solidFill>
                      <a:srgbClr val="E2F0D9"/>
                    </a:solidFill>
                  </a:tcPr>
                </a:tc>
                <a:extLst>
                  <a:ext uri="{0D108BD9-81ED-4DB2-BD59-A6C34878D82A}">
                    <a16:rowId xmlns:a16="http://schemas.microsoft.com/office/drawing/2014/main" val="2997525419"/>
                  </a:ext>
                </a:extLst>
              </a:tr>
              <a:tr h="190500">
                <a:tc>
                  <a:txBody>
                    <a:bodyPr/>
                    <a:lstStyle/>
                    <a:p>
                      <a:pPr algn="l" fontAlgn="b"/>
                      <a:r>
                        <a:rPr lang="es-CO" sz="1100" b="0" i="0" u="none" strike="noStrike">
                          <a:solidFill>
                            <a:srgbClr val="203764"/>
                          </a:solidFill>
                          <a:effectLst/>
                          <a:latin typeface="Calibri" panose="020F0502020204030204" pitchFamily="34" charset="0"/>
                        </a:rPr>
                        <a:t>dic-23</a:t>
                      </a:r>
                    </a:p>
                  </a:txBody>
                  <a:tcPr marL="85725" marR="0" marT="0" marB="0" anchor="b">
                    <a:lnL>
                      <a:noFill/>
                    </a:lnL>
                    <a:lnR>
                      <a:noFill/>
                    </a:lnR>
                    <a:lnT>
                      <a:noFill/>
                    </a:lnT>
                    <a:lnB>
                      <a:noFill/>
                    </a:lnB>
                    <a:noFill/>
                  </a:tcPr>
                </a:tc>
                <a:tc>
                  <a:txBody>
                    <a:bodyPr/>
                    <a:lstStyle/>
                    <a:p>
                      <a:pPr algn="r" rtl="0" fontAlgn="ctr"/>
                      <a:r>
                        <a:rPr lang="es-CO" sz="1100" b="0" i="0" u="none" strike="noStrike" dirty="0">
                          <a:solidFill>
                            <a:srgbClr val="203764"/>
                          </a:solidFill>
                          <a:effectLst/>
                          <a:latin typeface="Calibri" panose="020F0502020204030204" pitchFamily="34" charset="0"/>
                        </a:rPr>
                        <a:t>$ 18.143</a:t>
                      </a:r>
                    </a:p>
                  </a:txBody>
                  <a:tcPr marL="0" marR="0" marT="0" marB="0" anchor="ctr">
                    <a:lnL>
                      <a:noFill/>
                    </a:lnL>
                    <a:lnR>
                      <a:noFill/>
                    </a:lnR>
                    <a:lnT>
                      <a:noFill/>
                    </a:lnT>
                    <a:lnB>
                      <a:noFill/>
                    </a:lnB>
                    <a:solidFill>
                      <a:srgbClr val="E2F0D9"/>
                    </a:solidFill>
                  </a:tcPr>
                </a:tc>
                <a:tc>
                  <a:txBody>
                    <a:bodyPr/>
                    <a:lstStyle/>
                    <a:p>
                      <a:pPr algn="r" rtl="0" fontAlgn="ctr"/>
                      <a:r>
                        <a:rPr lang="es-CO" sz="1100" b="0" i="0" u="none" strike="noStrike" dirty="0">
                          <a:solidFill>
                            <a:srgbClr val="203764"/>
                          </a:solidFill>
                          <a:effectLst/>
                          <a:latin typeface="Calibri" panose="020F0502020204030204" pitchFamily="34" charset="0"/>
                        </a:rPr>
                        <a:t>$ 13.417</a:t>
                      </a:r>
                    </a:p>
                  </a:txBody>
                  <a:tcPr marL="0" marR="0" marT="0" marB="0" anchor="ctr">
                    <a:lnL>
                      <a:noFill/>
                    </a:lnL>
                    <a:lnR>
                      <a:noFill/>
                    </a:lnR>
                    <a:lnT>
                      <a:noFill/>
                    </a:lnT>
                    <a:lnB>
                      <a:noFill/>
                    </a:lnB>
                    <a:solidFill>
                      <a:srgbClr val="E2F0D9"/>
                    </a:solidFill>
                  </a:tcPr>
                </a:tc>
                <a:extLst>
                  <a:ext uri="{0D108BD9-81ED-4DB2-BD59-A6C34878D82A}">
                    <a16:rowId xmlns:a16="http://schemas.microsoft.com/office/drawing/2014/main" val="1471267257"/>
                  </a:ext>
                </a:extLst>
              </a:tr>
              <a:tr h="190500">
                <a:tc>
                  <a:txBody>
                    <a:bodyPr/>
                    <a:lstStyle/>
                    <a:p>
                      <a:pPr algn="l" fontAlgn="b"/>
                      <a:r>
                        <a:rPr lang="es-CO" sz="1100" b="0" i="0" u="none" strike="noStrike">
                          <a:solidFill>
                            <a:srgbClr val="203764"/>
                          </a:solidFill>
                          <a:effectLst/>
                          <a:latin typeface="Calibri" panose="020F0502020204030204" pitchFamily="34" charset="0"/>
                        </a:rPr>
                        <a:t>ene-24</a:t>
                      </a:r>
                    </a:p>
                  </a:txBody>
                  <a:tcPr marL="85725" marR="0" marT="0" marB="0" anchor="b">
                    <a:lnL>
                      <a:noFill/>
                    </a:lnL>
                    <a:lnR>
                      <a:noFill/>
                    </a:lnR>
                    <a:lnT>
                      <a:noFill/>
                    </a:lnT>
                    <a:lnB>
                      <a:noFill/>
                    </a:lnB>
                    <a:noFill/>
                  </a:tcPr>
                </a:tc>
                <a:tc>
                  <a:txBody>
                    <a:bodyPr/>
                    <a:lstStyle/>
                    <a:p>
                      <a:pPr algn="r" rtl="0" fontAlgn="ctr"/>
                      <a:r>
                        <a:rPr lang="es-CO" sz="1100" b="0" i="0" u="none" strike="noStrike">
                          <a:solidFill>
                            <a:srgbClr val="203764"/>
                          </a:solidFill>
                          <a:effectLst/>
                          <a:latin typeface="Calibri" panose="020F0502020204030204" pitchFamily="34" charset="0"/>
                        </a:rPr>
                        <a:t>$ 18.228</a:t>
                      </a:r>
                    </a:p>
                  </a:txBody>
                  <a:tcPr marL="0" marR="0" marT="0" marB="0" anchor="ctr">
                    <a:lnL>
                      <a:noFill/>
                    </a:lnL>
                    <a:lnR>
                      <a:noFill/>
                    </a:lnR>
                    <a:lnT>
                      <a:noFill/>
                    </a:lnT>
                    <a:lnB>
                      <a:noFill/>
                    </a:lnB>
                    <a:solidFill>
                      <a:srgbClr val="E2F0D9"/>
                    </a:solidFill>
                  </a:tcPr>
                </a:tc>
                <a:tc>
                  <a:txBody>
                    <a:bodyPr/>
                    <a:lstStyle/>
                    <a:p>
                      <a:pPr algn="r" rtl="0" fontAlgn="ctr"/>
                      <a:r>
                        <a:rPr lang="es-CO" sz="1100" b="0" i="0" u="none" strike="noStrike" dirty="0">
                          <a:solidFill>
                            <a:srgbClr val="203764"/>
                          </a:solidFill>
                          <a:effectLst/>
                          <a:latin typeface="Calibri" panose="020F0502020204030204" pitchFamily="34" charset="0"/>
                        </a:rPr>
                        <a:t>$ 13.737</a:t>
                      </a:r>
                    </a:p>
                  </a:txBody>
                  <a:tcPr marL="0" marR="0" marT="0" marB="0" anchor="ctr">
                    <a:lnL>
                      <a:noFill/>
                    </a:lnL>
                    <a:lnR>
                      <a:noFill/>
                    </a:lnR>
                    <a:lnT>
                      <a:noFill/>
                    </a:lnT>
                    <a:lnB>
                      <a:noFill/>
                    </a:lnB>
                    <a:solidFill>
                      <a:srgbClr val="E2F0D9"/>
                    </a:solidFill>
                  </a:tcPr>
                </a:tc>
                <a:extLst>
                  <a:ext uri="{0D108BD9-81ED-4DB2-BD59-A6C34878D82A}">
                    <a16:rowId xmlns:a16="http://schemas.microsoft.com/office/drawing/2014/main" val="3199745652"/>
                  </a:ext>
                </a:extLst>
              </a:tr>
              <a:tr h="190500">
                <a:tc>
                  <a:txBody>
                    <a:bodyPr/>
                    <a:lstStyle/>
                    <a:p>
                      <a:pPr algn="l" fontAlgn="b"/>
                      <a:r>
                        <a:rPr lang="es-CO" sz="1100" b="0" i="0" u="none" strike="noStrike">
                          <a:solidFill>
                            <a:srgbClr val="203764"/>
                          </a:solidFill>
                          <a:effectLst/>
                          <a:latin typeface="Calibri" panose="020F0502020204030204" pitchFamily="34" charset="0"/>
                        </a:rPr>
                        <a:t>feb-24</a:t>
                      </a:r>
                    </a:p>
                  </a:txBody>
                  <a:tcPr marL="85725" marR="0" marT="0" marB="0" anchor="b">
                    <a:lnL>
                      <a:noFill/>
                    </a:lnL>
                    <a:lnR>
                      <a:noFill/>
                    </a:lnR>
                    <a:lnT>
                      <a:noFill/>
                    </a:lnT>
                    <a:lnB>
                      <a:noFill/>
                    </a:lnB>
                    <a:noFill/>
                  </a:tcPr>
                </a:tc>
                <a:tc>
                  <a:txBody>
                    <a:bodyPr/>
                    <a:lstStyle/>
                    <a:p>
                      <a:pPr algn="r" rtl="0" fontAlgn="ctr"/>
                      <a:r>
                        <a:rPr lang="es-CO" sz="1100" b="0" i="0" u="none" strike="noStrike">
                          <a:solidFill>
                            <a:srgbClr val="203764"/>
                          </a:solidFill>
                          <a:effectLst/>
                          <a:latin typeface="Calibri" panose="020F0502020204030204" pitchFamily="34" charset="0"/>
                        </a:rPr>
                        <a:t>$ 19.518</a:t>
                      </a:r>
                    </a:p>
                  </a:txBody>
                  <a:tcPr marL="0" marR="0" marT="0" marB="0" anchor="ctr">
                    <a:lnL>
                      <a:noFill/>
                    </a:lnL>
                    <a:lnR>
                      <a:noFill/>
                    </a:lnR>
                    <a:lnT>
                      <a:noFill/>
                    </a:lnT>
                    <a:lnB>
                      <a:noFill/>
                    </a:lnB>
                    <a:solidFill>
                      <a:srgbClr val="E2F0D9"/>
                    </a:solidFill>
                  </a:tcPr>
                </a:tc>
                <a:tc>
                  <a:txBody>
                    <a:bodyPr/>
                    <a:lstStyle/>
                    <a:p>
                      <a:pPr algn="r" rtl="0" fontAlgn="ctr"/>
                      <a:r>
                        <a:rPr lang="es-CO" sz="1100" b="0" i="0" u="none" strike="noStrike" dirty="0">
                          <a:solidFill>
                            <a:srgbClr val="203764"/>
                          </a:solidFill>
                          <a:effectLst/>
                          <a:latin typeface="Calibri" panose="020F0502020204030204" pitchFamily="34" charset="0"/>
                        </a:rPr>
                        <a:t>$ 15.364</a:t>
                      </a:r>
                    </a:p>
                  </a:txBody>
                  <a:tcPr marL="0" marR="0" marT="0" marB="0" anchor="ctr">
                    <a:lnL>
                      <a:noFill/>
                    </a:lnL>
                    <a:lnR>
                      <a:noFill/>
                    </a:lnR>
                    <a:lnT>
                      <a:noFill/>
                    </a:lnT>
                    <a:lnB>
                      <a:noFill/>
                    </a:lnB>
                    <a:solidFill>
                      <a:srgbClr val="E2F0D9"/>
                    </a:solidFill>
                  </a:tcPr>
                </a:tc>
                <a:extLst>
                  <a:ext uri="{0D108BD9-81ED-4DB2-BD59-A6C34878D82A}">
                    <a16:rowId xmlns:a16="http://schemas.microsoft.com/office/drawing/2014/main" val="341659285"/>
                  </a:ext>
                </a:extLst>
              </a:tr>
              <a:tr h="190500">
                <a:tc>
                  <a:txBody>
                    <a:bodyPr/>
                    <a:lstStyle/>
                    <a:p>
                      <a:pPr algn="l" fontAlgn="b"/>
                      <a:r>
                        <a:rPr lang="es-CO" sz="1100" b="0" i="0" u="none" strike="noStrike">
                          <a:solidFill>
                            <a:srgbClr val="203764"/>
                          </a:solidFill>
                          <a:effectLst/>
                          <a:latin typeface="Calibri" panose="020F0502020204030204" pitchFamily="34" charset="0"/>
                        </a:rPr>
                        <a:t>mar-24</a:t>
                      </a:r>
                    </a:p>
                  </a:txBody>
                  <a:tcPr marL="85725" marR="0" marT="0" marB="0" anchor="b">
                    <a:lnL>
                      <a:noFill/>
                    </a:lnL>
                    <a:lnR>
                      <a:noFill/>
                    </a:lnR>
                    <a:lnT>
                      <a:noFill/>
                    </a:lnT>
                    <a:lnB>
                      <a:noFill/>
                    </a:lnB>
                    <a:noFill/>
                  </a:tcPr>
                </a:tc>
                <a:tc>
                  <a:txBody>
                    <a:bodyPr/>
                    <a:lstStyle/>
                    <a:p>
                      <a:pPr algn="r" rtl="0" fontAlgn="ctr"/>
                      <a:r>
                        <a:rPr lang="es-CO" sz="1100" b="0" i="0" u="none" strike="noStrike">
                          <a:solidFill>
                            <a:srgbClr val="203764"/>
                          </a:solidFill>
                          <a:effectLst/>
                          <a:latin typeface="Calibri" panose="020F0502020204030204" pitchFamily="34" charset="0"/>
                        </a:rPr>
                        <a:t>$ 18.941</a:t>
                      </a:r>
                    </a:p>
                  </a:txBody>
                  <a:tcPr marL="0" marR="0" marT="0" marB="0" anchor="ctr">
                    <a:lnL>
                      <a:noFill/>
                    </a:lnL>
                    <a:lnR>
                      <a:noFill/>
                    </a:lnR>
                    <a:lnT>
                      <a:noFill/>
                    </a:lnT>
                    <a:lnB>
                      <a:noFill/>
                    </a:lnB>
                    <a:solidFill>
                      <a:srgbClr val="E2F0D9"/>
                    </a:solidFill>
                  </a:tcPr>
                </a:tc>
                <a:tc>
                  <a:txBody>
                    <a:bodyPr/>
                    <a:lstStyle/>
                    <a:p>
                      <a:pPr algn="r" rtl="0" fontAlgn="ctr"/>
                      <a:r>
                        <a:rPr lang="es-CO" sz="1100" b="0" i="0" u="none" strike="noStrike" dirty="0">
                          <a:solidFill>
                            <a:srgbClr val="203764"/>
                          </a:solidFill>
                          <a:effectLst/>
                          <a:latin typeface="Calibri" panose="020F0502020204030204" pitchFamily="34" charset="0"/>
                        </a:rPr>
                        <a:t>$ 13.977</a:t>
                      </a:r>
                    </a:p>
                  </a:txBody>
                  <a:tcPr marL="0" marR="0" marT="0" marB="0" anchor="ctr">
                    <a:lnL>
                      <a:noFill/>
                    </a:lnL>
                    <a:lnR>
                      <a:noFill/>
                    </a:lnR>
                    <a:lnT>
                      <a:noFill/>
                    </a:lnT>
                    <a:lnB>
                      <a:noFill/>
                    </a:lnB>
                    <a:solidFill>
                      <a:srgbClr val="E2F0D9"/>
                    </a:solidFill>
                  </a:tcPr>
                </a:tc>
                <a:extLst>
                  <a:ext uri="{0D108BD9-81ED-4DB2-BD59-A6C34878D82A}">
                    <a16:rowId xmlns:a16="http://schemas.microsoft.com/office/drawing/2014/main" val="416956783"/>
                  </a:ext>
                </a:extLst>
              </a:tr>
              <a:tr h="190500">
                <a:tc>
                  <a:txBody>
                    <a:bodyPr/>
                    <a:lstStyle/>
                    <a:p>
                      <a:pPr algn="l" fontAlgn="b"/>
                      <a:r>
                        <a:rPr lang="es-CO" sz="1100" b="0" i="0" u="none" strike="noStrike">
                          <a:solidFill>
                            <a:srgbClr val="203764"/>
                          </a:solidFill>
                          <a:effectLst/>
                          <a:latin typeface="Calibri" panose="020F0502020204030204" pitchFamily="34" charset="0"/>
                        </a:rPr>
                        <a:t>abr-24</a:t>
                      </a:r>
                    </a:p>
                  </a:txBody>
                  <a:tcPr marL="85725" marR="0" marT="0" marB="0" anchor="b">
                    <a:lnL>
                      <a:noFill/>
                    </a:lnL>
                    <a:lnR>
                      <a:noFill/>
                    </a:lnR>
                    <a:lnT>
                      <a:noFill/>
                    </a:lnT>
                    <a:lnB>
                      <a:noFill/>
                    </a:lnB>
                    <a:noFill/>
                  </a:tcPr>
                </a:tc>
                <a:tc>
                  <a:txBody>
                    <a:bodyPr/>
                    <a:lstStyle/>
                    <a:p>
                      <a:pPr algn="r" rtl="0" fontAlgn="ctr"/>
                      <a:r>
                        <a:rPr lang="es-CO" sz="1100" b="0" i="0" u="none" strike="noStrike">
                          <a:solidFill>
                            <a:srgbClr val="203764"/>
                          </a:solidFill>
                          <a:effectLst/>
                          <a:latin typeface="Calibri" panose="020F0502020204030204" pitchFamily="34" charset="0"/>
                        </a:rPr>
                        <a:t>$ 20.374</a:t>
                      </a:r>
                    </a:p>
                  </a:txBody>
                  <a:tcPr marL="0" marR="0" marT="0" marB="0" anchor="ctr">
                    <a:lnL>
                      <a:noFill/>
                    </a:lnL>
                    <a:lnR>
                      <a:noFill/>
                    </a:lnR>
                    <a:lnT>
                      <a:noFill/>
                    </a:lnT>
                    <a:lnB>
                      <a:noFill/>
                    </a:lnB>
                    <a:solidFill>
                      <a:srgbClr val="E2F0D9"/>
                    </a:solidFill>
                  </a:tcPr>
                </a:tc>
                <a:tc>
                  <a:txBody>
                    <a:bodyPr/>
                    <a:lstStyle/>
                    <a:p>
                      <a:pPr algn="r" rtl="0" fontAlgn="ctr"/>
                      <a:r>
                        <a:rPr lang="es-CO" sz="1100" b="0" i="0" u="none" strike="noStrike" dirty="0">
                          <a:solidFill>
                            <a:srgbClr val="203764"/>
                          </a:solidFill>
                          <a:effectLst/>
                          <a:latin typeface="Calibri" panose="020F0502020204030204" pitchFamily="34" charset="0"/>
                        </a:rPr>
                        <a:t>$ 15.638</a:t>
                      </a:r>
                    </a:p>
                  </a:txBody>
                  <a:tcPr marL="0" marR="0" marT="0" marB="0" anchor="ctr">
                    <a:lnL>
                      <a:noFill/>
                    </a:lnL>
                    <a:lnR>
                      <a:noFill/>
                    </a:lnR>
                    <a:lnT>
                      <a:noFill/>
                    </a:lnT>
                    <a:lnB>
                      <a:noFill/>
                    </a:lnB>
                    <a:solidFill>
                      <a:srgbClr val="E2F0D9"/>
                    </a:solidFill>
                  </a:tcPr>
                </a:tc>
                <a:extLst>
                  <a:ext uri="{0D108BD9-81ED-4DB2-BD59-A6C34878D82A}">
                    <a16:rowId xmlns:a16="http://schemas.microsoft.com/office/drawing/2014/main" val="217125856"/>
                  </a:ext>
                </a:extLst>
              </a:tr>
            </a:tbl>
          </a:graphicData>
        </a:graphic>
      </p:graphicFrame>
    </p:spTree>
    <p:extLst>
      <p:ext uri="{BB962C8B-B14F-4D97-AF65-F5344CB8AC3E}">
        <p14:creationId xmlns:p14="http://schemas.microsoft.com/office/powerpoint/2010/main" val="3158060965"/>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CuadroTexto 4">
            <a:extLst>
              <a:ext uri="{FF2B5EF4-FFF2-40B4-BE49-F238E27FC236}">
                <a16:creationId xmlns:a16="http://schemas.microsoft.com/office/drawing/2014/main" id="{65B12803-5723-4124-BA21-4275CB48163E}"/>
              </a:ext>
            </a:extLst>
          </p:cNvPr>
          <p:cNvSpPr txBox="1"/>
          <p:nvPr/>
        </p:nvSpPr>
        <p:spPr>
          <a:xfrm>
            <a:off x="334426" y="6208850"/>
            <a:ext cx="11523145" cy="507831"/>
          </a:xfrm>
          <a:prstGeom prst="rect">
            <a:avLst/>
          </a:prstGeom>
          <a:noFill/>
        </p:spPr>
        <p:txBody>
          <a:bodyPr wrap="square" rtlCol="0">
            <a:spAutoFit/>
          </a:bodyPr>
          <a:lstStyle/>
          <a:p>
            <a:r>
              <a:rPr lang="es-CO" sz="900" dirty="0">
                <a:solidFill>
                  <a:schemeClr val="accent1">
                    <a:lumMod val="50000"/>
                  </a:schemeClr>
                </a:solidFill>
              </a:rPr>
              <a:t>Fuente: Informe del Concesionario </a:t>
            </a:r>
          </a:p>
          <a:p>
            <a:r>
              <a:rPr lang="es-CO" sz="900" dirty="0">
                <a:solidFill>
                  <a:schemeClr val="accent1">
                    <a:lumMod val="50000"/>
                  </a:schemeClr>
                </a:solidFill>
              </a:rPr>
              <a:t>Periodo comprendido entre el 12 de febrero 2018 y el </a:t>
            </a:r>
            <a:r>
              <a:rPr lang="es-MX" sz="900" dirty="0">
                <a:solidFill>
                  <a:schemeClr val="accent1">
                    <a:lumMod val="50000"/>
                  </a:schemeClr>
                </a:solidFill>
              </a:rPr>
              <a:t>31 de diciembre de 2023</a:t>
            </a:r>
            <a:r>
              <a:rPr lang="es-CO" sz="900" dirty="0">
                <a:solidFill>
                  <a:schemeClr val="accent1">
                    <a:lumMod val="50000"/>
                  </a:schemeClr>
                </a:solidFill>
              </a:rPr>
              <a:t>.</a:t>
            </a:r>
          </a:p>
          <a:p>
            <a:r>
              <a:rPr lang="es-MX" sz="900" dirty="0">
                <a:solidFill>
                  <a:schemeClr val="accent1">
                    <a:lumMod val="50000"/>
                  </a:schemeClr>
                </a:solidFill>
              </a:rPr>
              <a:t>*Promedio de  kilómetros ejecutados de febrero 2018 a diciembre de 2023</a:t>
            </a:r>
            <a:endParaRPr lang="es-CO" sz="900" dirty="0">
              <a:solidFill>
                <a:schemeClr val="accent1">
                  <a:lumMod val="50000"/>
                </a:schemeClr>
              </a:solidFill>
            </a:endParaRPr>
          </a:p>
        </p:txBody>
      </p:sp>
      <p:sp>
        <p:nvSpPr>
          <p:cNvPr id="23" name="CuadroTexto 22">
            <a:extLst>
              <a:ext uri="{FF2B5EF4-FFF2-40B4-BE49-F238E27FC236}">
                <a16:creationId xmlns:a16="http://schemas.microsoft.com/office/drawing/2014/main" id="{FA234D52-1CF6-4968-B439-DBB712E3A05F}"/>
              </a:ext>
            </a:extLst>
          </p:cNvPr>
          <p:cNvSpPr txBox="1"/>
          <p:nvPr/>
        </p:nvSpPr>
        <p:spPr>
          <a:xfrm>
            <a:off x="2310063" y="21920"/>
            <a:ext cx="9881937" cy="923330"/>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a:solidFill>
                  <a:schemeClr val="accent1">
                    <a:lumMod val="50000"/>
                  </a:schemeClr>
                </a:solidFill>
              </a:rPr>
              <a:t>gestión técnica operativa </a:t>
            </a:r>
          </a:p>
          <a:p>
            <a:pPr lvl="1"/>
            <a:r>
              <a:rPr lang="es-CO" sz="1600" b="0">
                <a:solidFill>
                  <a:schemeClr val="accent1">
                    <a:lumMod val="50000"/>
                  </a:schemeClr>
                </a:solidFill>
              </a:rPr>
              <a:t>Histórico – barrido y limpieza   barrido manual y áreas públicas 2018 a 2023</a:t>
            </a:r>
            <a:endParaRPr lang="es-CO" sz="1600" b="0" kern="0">
              <a:solidFill>
                <a:schemeClr val="accent1">
                  <a:lumMod val="50000"/>
                </a:schemeClr>
              </a:solidFill>
            </a:endParaRPr>
          </a:p>
        </p:txBody>
      </p:sp>
      <p:cxnSp>
        <p:nvCxnSpPr>
          <p:cNvPr id="29" name="Conector recto 28">
            <a:extLst>
              <a:ext uri="{FF2B5EF4-FFF2-40B4-BE49-F238E27FC236}">
                <a16:creationId xmlns:a16="http://schemas.microsoft.com/office/drawing/2014/main" id="{E461885A-9441-4ADE-982B-DA9345520816}"/>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37" name="Imagen 36">
            <a:extLst>
              <a:ext uri="{FF2B5EF4-FFF2-40B4-BE49-F238E27FC236}">
                <a16:creationId xmlns:a16="http://schemas.microsoft.com/office/drawing/2014/main" id="{8CA5A062-9F83-4481-9751-6BD17B3F3018}"/>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422937" y="1387187"/>
            <a:ext cx="1280414" cy="1005884"/>
          </a:xfrm>
          <a:prstGeom prst="rect">
            <a:avLst/>
          </a:prstGeom>
        </p:spPr>
      </p:pic>
      <p:pic>
        <p:nvPicPr>
          <p:cNvPr id="38" name="Imagen 37">
            <a:extLst>
              <a:ext uri="{FF2B5EF4-FFF2-40B4-BE49-F238E27FC236}">
                <a16:creationId xmlns:a16="http://schemas.microsoft.com/office/drawing/2014/main" id="{6699C94C-AB3F-4DE9-87F3-B6FDCBB4F20B}"/>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12658" t="17307" r="12911" b="19214"/>
          <a:stretch/>
        </p:blipFill>
        <p:spPr>
          <a:xfrm>
            <a:off x="2260207" y="1500799"/>
            <a:ext cx="1434278" cy="812326"/>
          </a:xfrm>
          <a:prstGeom prst="rect">
            <a:avLst/>
          </a:prstGeom>
        </p:spPr>
      </p:pic>
      <p:pic>
        <p:nvPicPr>
          <p:cNvPr id="40" name="Imagen 39">
            <a:extLst>
              <a:ext uri="{FF2B5EF4-FFF2-40B4-BE49-F238E27FC236}">
                <a16:creationId xmlns:a16="http://schemas.microsoft.com/office/drawing/2014/main" id="{72550A7E-5376-4DE4-BDB1-88C427DDD7B4}"/>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6277201" y="1766705"/>
            <a:ext cx="1511405" cy="373662"/>
          </a:xfrm>
          <a:prstGeom prst="rect">
            <a:avLst/>
          </a:prstGeom>
        </p:spPr>
      </p:pic>
      <p:pic>
        <p:nvPicPr>
          <p:cNvPr id="41" name="Imagen 40">
            <a:extLst>
              <a:ext uri="{FF2B5EF4-FFF2-40B4-BE49-F238E27FC236}">
                <a16:creationId xmlns:a16="http://schemas.microsoft.com/office/drawing/2014/main" id="{A86479F3-181D-4F05-AB7C-32E8E2BB7F74}"/>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8119113" y="1620149"/>
            <a:ext cx="1547444" cy="595949"/>
          </a:xfrm>
          <a:prstGeom prst="rect">
            <a:avLst/>
          </a:prstGeom>
        </p:spPr>
      </p:pic>
      <p:pic>
        <p:nvPicPr>
          <p:cNvPr id="47" name="Imagen 46">
            <a:extLst>
              <a:ext uri="{FF2B5EF4-FFF2-40B4-BE49-F238E27FC236}">
                <a16:creationId xmlns:a16="http://schemas.microsoft.com/office/drawing/2014/main" id="{9C6C6B1D-138C-4FE0-8F21-E52FA8DB077B}"/>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861384" y="186272"/>
            <a:ext cx="1233949" cy="863764"/>
          </a:xfrm>
          <a:prstGeom prst="rect">
            <a:avLst/>
          </a:prstGeom>
        </p:spPr>
      </p:pic>
      <p:sp>
        <p:nvSpPr>
          <p:cNvPr id="2" name="CuadroTexto 1">
            <a:extLst>
              <a:ext uri="{FF2B5EF4-FFF2-40B4-BE49-F238E27FC236}">
                <a16:creationId xmlns:a16="http://schemas.microsoft.com/office/drawing/2014/main" id="{2EAB69B5-FAE7-4453-84DE-26E4C74E32EC}"/>
              </a:ext>
            </a:extLst>
          </p:cNvPr>
          <p:cNvSpPr txBox="1"/>
          <p:nvPr/>
        </p:nvSpPr>
        <p:spPr>
          <a:xfrm>
            <a:off x="10241793" y="1603626"/>
            <a:ext cx="1527270" cy="646331"/>
          </a:xfrm>
          <a:prstGeom prst="rect">
            <a:avLst/>
          </a:prstGeom>
          <a:noFill/>
        </p:spPr>
        <p:txBody>
          <a:bodyPr wrap="square" rtlCol="0">
            <a:spAutoFit/>
          </a:bodyPr>
          <a:lstStyle/>
          <a:p>
            <a:r>
              <a:rPr lang="es-CO" sz="3600" b="1" kern="0" cap="small">
                <a:solidFill>
                  <a:schemeClr val="accent1">
                    <a:lumMod val="50000"/>
                  </a:schemeClr>
                </a:solidFill>
                <a:latin typeface="Candara" panose="020E0502030303020204" pitchFamily="34" charset="0"/>
              </a:rPr>
              <a:t>TOTAL</a:t>
            </a:r>
            <a:endParaRPr lang="es-CO"/>
          </a:p>
        </p:txBody>
      </p:sp>
      <p:pic>
        <p:nvPicPr>
          <p:cNvPr id="24" name="Picture 2">
            <a:extLst>
              <a:ext uri="{FF2B5EF4-FFF2-40B4-BE49-F238E27FC236}">
                <a16:creationId xmlns:a16="http://schemas.microsoft.com/office/drawing/2014/main" id="{480C9055-6B58-415B-8FEF-9A892542AFD6}"/>
              </a:ext>
            </a:extLst>
          </p:cNvPr>
          <p:cNvPicPr>
            <a:picLocks noChangeAspect="1" noChangeArrowheads="1"/>
          </p:cNvPicPr>
          <p:nvPr/>
        </p:nvPicPr>
        <p:blipFill rotWithShape="1">
          <a:blip r:embed="rId8" cstate="email">
            <a:extLst>
              <a:ext uri="{28A0092B-C50C-407E-A947-70E740481C1C}">
                <a14:useLocalDpi xmlns:a14="http://schemas.microsoft.com/office/drawing/2010/main"/>
              </a:ext>
            </a:extLst>
          </a:blip>
          <a:srcRect/>
          <a:stretch/>
        </p:blipFill>
        <p:spPr bwMode="auto">
          <a:xfrm>
            <a:off x="4451634" y="1699895"/>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5" name="Picture 2">
            <a:extLst>
              <a:ext uri="{FF2B5EF4-FFF2-40B4-BE49-F238E27FC236}">
                <a16:creationId xmlns:a16="http://schemas.microsoft.com/office/drawing/2014/main" id="{F3CE5724-7CE5-4521-8E31-CE7436823CE6}"/>
              </a:ext>
            </a:extLst>
          </p:cNvPr>
          <p:cNvPicPr>
            <a:picLocks noChangeAspect="1" noChangeArrowheads="1"/>
          </p:cNvPicPr>
          <p:nvPr/>
        </p:nvPicPr>
        <p:blipFill rotWithShape="1">
          <a:blip r:embed="rId9" cstate="email">
            <a:extLst>
              <a:ext uri="{28A0092B-C50C-407E-A947-70E740481C1C}">
                <a14:useLocalDpi xmlns:a14="http://schemas.microsoft.com/office/drawing/2010/main"/>
              </a:ext>
            </a:extLst>
          </a:blip>
          <a:srcRect/>
          <a:stretch/>
        </p:blipFill>
        <p:spPr bwMode="auto">
          <a:xfrm>
            <a:off x="4537499" y="1199482"/>
            <a:ext cx="1055081" cy="6022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6" name="Tabla 5">
            <a:extLst>
              <a:ext uri="{FF2B5EF4-FFF2-40B4-BE49-F238E27FC236}">
                <a16:creationId xmlns:a16="http://schemas.microsoft.com/office/drawing/2014/main" id="{0848F8D4-A1C3-D10F-23E4-42592EC941D5}"/>
              </a:ext>
            </a:extLst>
          </p:cNvPr>
          <p:cNvGraphicFramePr>
            <a:graphicFrameLocks noGrp="1"/>
          </p:cNvGraphicFramePr>
          <p:nvPr>
            <p:extLst>
              <p:ext uri="{D42A27DB-BD31-4B8C-83A1-F6EECF244321}">
                <p14:modId xmlns:p14="http://schemas.microsoft.com/office/powerpoint/2010/main" val="1709191511"/>
              </p:ext>
            </p:extLst>
          </p:nvPr>
        </p:nvGraphicFramePr>
        <p:xfrm>
          <a:off x="334426" y="2509216"/>
          <a:ext cx="11434637" cy="3556525"/>
        </p:xfrm>
        <a:graphic>
          <a:graphicData uri="http://schemas.openxmlformats.org/drawingml/2006/table">
            <a:tbl>
              <a:tblPr/>
              <a:tblGrid>
                <a:gridCol w="741505">
                  <a:extLst>
                    <a:ext uri="{9D8B030D-6E8A-4147-A177-3AD203B41FA5}">
                      <a16:colId xmlns:a16="http://schemas.microsoft.com/office/drawing/2014/main" val="3550281265"/>
                    </a:ext>
                  </a:extLst>
                </a:gridCol>
                <a:gridCol w="963957">
                  <a:extLst>
                    <a:ext uri="{9D8B030D-6E8A-4147-A177-3AD203B41FA5}">
                      <a16:colId xmlns:a16="http://schemas.microsoft.com/office/drawing/2014/main" val="2342118898"/>
                    </a:ext>
                  </a:extLst>
                </a:gridCol>
                <a:gridCol w="284244">
                  <a:extLst>
                    <a:ext uri="{9D8B030D-6E8A-4147-A177-3AD203B41FA5}">
                      <a16:colId xmlns:a16="http://schemas.microsoft.com/office/drawing/2014/main" val="1927818862"/>
                    </a:ext>
                  </a:extLst>
                </a:gridCol>
                <a:gridCol w="753864">
                  <a:extLst>
                    <a:ext uri="{9D8B030D-6E8A-4147-A177-3AD203B41FA5}">
                      <a16:colId xmlns:a16="http://schemas.microsoft.com/office/drawing/2014/main" val="1215816847"/>
                    </a:ext>
                  </a:extLst>
                </a:gridCol>
                <a:gridCol w="889806">
                  <a:extLst>
                    <a:ext uri="{9D8B030D-6E8A-4147-A177-3AD203B41FA5}">
                      <a16:colId xmlns:a16="http://schemas.microsoft.com/office/drawing/2014/main" val="454652721"/>
                    </a:ext>
                  </a:extLst>
                </a:gridCol>
                <a:gridCol w="284244">
                  <a:extLst>
                    <a:ext uri="{9D8B030D-6E8A-4147-A177-3AD203B41FA5}">
                      <a16:colId xmlns:a16="http://schemas.microsoft.com/office/drawing/2014/main" val="2993955776"/>
                    </a:ext>
                  </a:extLst>
                </a:gridCol>
                <a:gridCol w="753864">
                  <a:extLst>
                    <a:ext uri="{9D8B030D-6E8A-4147-A177-3AD203B41FA5}">
                      <a16:colId xmlns:a16="http://schemas.microsoft.com/office/drawing/2014/main" val="3815115775"/>
                    </a:ext>
                  </a:extLst>
                </a:gridCol>
                <a:gridCol w="926883">
                  <a:extLst>
                    <a:ext uri="{9D8B030D-6E8A-4147-A177-3AD203B41FA5}">
                      <a16:colId xmlns:a16="http://schemas.microsoft.com/office/drawing/2014/main" val="3158924211"/>
                    </a:ext>
                  </a:extLst>
                </a:gridCol>
                <a:gridCol w="284244">
                  <a:extLst>
                    <a:ext uri="{9D8B030D-6E8A-4147-A177-3AD203B41FA5}">
                      <a16:colId xmlns:a16="http://schemas.microsoft.com/office/drawing/2014/main" val="4230469253"/>
                    </a:ext>
                  </a:extLst>
                </a:gridCol>
                <a:gridCol w="753864">
                  <a:extLst>
                    <a:ext uri="{9D8B030D-6E8A-4147-A177-3AD203B41FA5}">
                      <a16:colId xmlns:a16="http://schemas.microsoft.com/office/drawing/2014/main" val="33901554"/>
                    </a:ext>
                  </a:extLst>
                </a:gridCol>
                <a:gridCol w="880539">
                  <a:extLst>
                    <a:ext uri="{9D8B030D-6E8A-4147-A177-3AD203B41FA5}">
                      <a16:colId xmlns:a16="http://schemas.microsoft.com/office/drawing/2014/main" val="1139257721"/>
                    </a:ext>
                  </a:extLst>
                </a:gridCol>
                <a:gridCol w="284244">
                  <a:extLst>
                    <a:ext uri="{9D8B030D-6E8A-4147-A177-3AD203B41FA5}">
                      <a16:colId xmlns:a16="http://schemas.microsoft.com/office/drawing/2014/main" val="4224519896"/>
                    </a:ext>
                  </a:extLst>
                </a:gridCol>
                <a:gridCol w="753864">
                  <a:extLst>
                    <a:ext uri="{9D8B030D-6E8A-4147-A177-3AD203B41FA5}">
                      <a16:colId xmlns:a16="http://schemas.microsoft.com/office/drawing/2014/main" val="3239933514"/>
                    </a:ext>
                  </a:extLst>
                </a:gridCol>
                <a:gridCol w="939241">
                  <a:extLst>
                    <a:ext uri="{9D8B030D-6E8A-4147-A177-3AD203B41FA5}">
                      <a16:colId xmlns:a16="http://schemas.microsoft.com/office/drawing/2014/main" val="1905174194"/>
                    </a:ext>
                  </a:extLst>
                </a:gridCol>
                <a:gridCol w="284244">
                  <a:extLst>
                    <a:ext uri="{9D8B030D-6E8A-4147-A177-3AD203B41FA5}">
                      <a16:colId xmlns:a16="http://schemas.microsoft.com/office/drawing/2014/main" val="91462564"/>
                    </a:ext>
                  </a:extLst>
                </a:gridCol>
                <a:gridCol w="753864">
                  <a:extLst>
                    <a:ext uri="{9D8B030D-6E8A-4147-A177-3AD203B41FA5}">
                      <a16:colId xmlns:a16="http://schemas.microsoft.com/office/drawing/2014/main" val="2535305097"/>
                    </a:ext>
                  </a:extLst>
                </a:gridCol>
                <a:gridCol w="902166">
                  <a:extLst>
                    <a:ext uri="{9D8B030D-6E8A-4147-A177-3AD203B41FA5}">
                      <a16:colId xmlns:a16="http://schemas.microsoft.com/office/drawing/2014/main" val="1384211947"/>
                    </a:ext>
                  </a:extLst>
                </a:gridCol>
              </a:tblGrid>
              <a:tr h="416622">
                <a:tc>
                  <a:txBody>
                    <a:bodyPr/>
                    <a:lstStyle/>
                    <a:p>
                      <a:pPr algn="ctr" rtl="0" fontAlgn="ctr"/>
                      <a:r>
                        <a:rPr lang="es-CO" sz="105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488667641"/>
                  </a:ext>
                </a:extLst>
              </a:tr>
              <a:tr h="203230">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 F-18 A J-18 </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          548.435,73 </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 F-18 A J-18 </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        388.587,65 </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 F-18 A J-18 </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         210.773,42 </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 F-18 A J-18 </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       144.125,19 </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 F-18 A J-18 </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         187.399,10 </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highlight>
                            <a:srgbClr val="EBF1E9"/>
                          </a:highlight>
                          <a:latin typeface="Calibri" panose="020F0502020204030204" pitchFamily="34" charset="0"/>
                        </a:rPr>
                        <a:t> F-18 A J-18 </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50" b="1" i="0" u="none" strike="noStrike">
                          <a:solidFill>
                            <a:srgbClr val="002060"/>
                          </a:solidFill>
                          <a:effectLst/>
                          <a:highlight>
                            <a:srgbClr val="EBF1E9"/>
                          </a:highlight>
                          <a:latin typeface="Calibri" panose="020F0502020204030204" pitchFamily="34" charset="0"/>
                        </a:rPr>
                        <a:t>    1.479.321,08 </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extLst>
                  <a:ext uri="{0D108BD9-81ED-4DB2-BD59-A6C34878D82A}">
                    <a16:rowId xmlns:a16="http://schemas.microsoft.com/office/drawing/2014/main" val="2452194133"/>
                  </a:ext>
                </a:extLst>
              </a:tr>
              <a:tr h="203230">
                <a:tc>
                  <a:txBody>
                    <a:bodyPr/>
                    <a:lstStyle/>
                    <a:p>
                      <a:pPr algn="ctr" rtl="0" fontAlgn="ctr"/>
                      <a:r>
                        <a:rPr lang="es-CO" sz="1050" b="0" i="0" u="none" strike="noStrike">
                          <a:solidFill>
                            <a:srgbClr val="002060"/>
                          </a:solidFill>
                          <a:effectLst/>
                          <a:latin typeface="Calibri" panose="020F0502020204030204" pitchFamily="34" charset="0"/>
                        </a:rPr>
                        <a:t> J-18 A D-18 </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          675.110,20 </a:t>
                      </a:r>
                    </a:p>
                  </a:txBody>
                  <a:tcPr marL="0" marR="0" marT="0" marB="0" anchor="ctr">
                    <a:lnL>
                      <a:noFill/>
                    </a:lnL>
                    <a:lnR>
                      <a:noFill/>
                    </a:lnR>
                    <a:lnT>
                      <a:noFill/>
                    </a:lnT>
                    <a:lnB>
                      <a:noFill/>
                    </a:lnB>
                    <a:noFill/>
                  </a:tcPr>
                </a:tc>
                <a:tc>
                  <a:txBody>
                    <a:bodyPr/>
                    <a:lstStyle/>
                    <a:p>
                      <a:pPr algn="l" fontAlgn="ctr"/>
                      <a:r>
                        <a:rPr lang="es-CO" sz="1050" b="0" i="0" u="none" strike="noStrike">
                          <a:solidFill>
                            <a:srgbClr val="000000"/>
                          </a:solidFill>
                          <a:effectLst/>
                          <a:highlight>
                            <a:srgbClr val="FFFFFF"/>
                          </a:highligh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050" b="0" i="0" u="none" strike="noStrike">
                          <a:solidFill>
                            <a:srgbClr val="002060"/>
                          </a:solidFill>
                          <a:effectLst/>
                          <a:latin typeface="Calibri" panose="020F0502020204030204" pitchFamily="34" charset="0"/>
                        </a:rPr>
                        <a:t> J-18 A D-18 </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        403.417,71 </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 J-18 A D-18 </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         256.212,04 </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 J-18 A D-18 </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       214.438,41 </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 J-18 A D-18 </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         243.325,02 </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 J-18 A D-18 </a:t>
                      </a: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    1.792.503,37 </a:t>
                      </a:r>
                    </a:p>
                  </a:txBody>
                  <a:tcPr marL="0" marR="0" marT="0" marB="0" anchor="ctr">
                    <a:lnL>
                      <a:noFill/>
                    </a:lnL>
                    <a:lnR>
                      <a:noFill/>
                    </a:lnR>
                    <a:lnT>
                      <a:noFill/>
                    </a:lnT>
                    <a:lnB>
                      <a:noFill/>
                    </a:lnB>
                    <a:noFill/>
                  </a:tcPr>
                </a:tc>
                <a:extLst>
                  <a:ext uri="{0D108BD9-81ED-4DB2-BD59-A6C34878D82A}">
                    <a16:rowId xmlns:a16="http://schemas.microsoft.com/office/drawing/2014/main" val="2508418880"/>
                  </a:ext>
                </a:extLst>
              </a:tr>
              <a:tr h="203230">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 E-19 A J-19 </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          716.753,78 </a:t>
                      </a:r>
                    </a:p>
                  </a:txBody>
                  <a:tcPr marL="0" marR="0" marT="0" marB="0" anchor="ctr">
                    <a:lnL>
                      <a:noFill/>
                    </a:lnL>
                    <a:lnR>
                      <a:noFill/>
                    </a:lnR>
                    <a:lnT>
                      <a:noFill/>
                    </a:lnT>
                    <a:lnB>
                      <a:noFill/>
                    </a:lnB>
                    <a:solidFill>
                      <a:srgbClr val="EBF1E9"/>
                    </a:solidFill>
                  </a:tcPr>
                </a:tc>
                <a:tc>
                  <a:txBody>
                    <a:bodyPr/>
                    <a:lstStyle/>
                    <a:p>
                      <a:pPr algn="l" fontAlgn="ctr"/>
                      <a:r>
                        <a:rPr lang="es-CO" sz="1050" b="0" i="0" u="none" strike="noStrike">
                          <a:solidFill>
                            <a:srgbClr val="000000"/>
                          </a:solidFill>
                          <a:effectLst/>
                          <a:highlight>
                            <a:srgbClr val="FFFFFF"/>
                          </a:highligh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 E-19 A J-19 </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        704.502,89 </a:t>
                      </a:r>
                    </a:p>
                  </a:txBody>
                  <a:tcPr marL="0" marR="0" marT="0" marB="0" anchor="ctr">
                    <a:lnL>
                      <a:noFill/>
                    </a:lnL>
                    <a:lnR>
                      <a:noFill/>
                    </a:lnR>
                    <a:lnT>
                      <a:noFill/>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 E-19 A J-19 </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         339.272,88 </a:t>
                      </a:r>
                    </a:p>
                  </a:txBody>
                  <a:tcPr marL="0" marR="0" marT="0" marB="0" anchor="ctr">
                    <a:lnL>
                      <a:noFill/>
                    </a:lnL>
                    <a:lnR>
                      <a:noFill/>
                    </a:lnR>
                    <a:lnT>
                      <a:noFill/>
                    </a:lnT>
                    <a:lnB>
                      <a:noFill/>
                    </a:lnB>
                    <a:solidFill>
                      <a:srgbClr val="EBF1E9"/>
                    </a:solidFill>
                  </a:tcPr>
                </a:tc>
                <a:tc>
                  <a:txBody>
                    <a:bodyPr/>
                    <a:lstStyle/>
                    <a:p>
                      <a:pPr algn="l" fontAlgn="ctr"/>
                      <a:r>
                        <a:rPr lang="es-CO" sz="1050" b="0" i="0" u="none" strike="noStrike">
                          <a:solidFill>
                            <a:srgbClr val="000000"/>
                          </a:solidFill>
                          <a:effectLst/>
                          <a:highlight>
                            <a:srgbClr val="FFFFFF"/>
                          </a:highligh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 E-19 A J-19 </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       276.966,96 </a:t>
                      </a:r>
                    </a:p>
                  </a:txBody>
                  <a:tcPr marL="0" marR="0" marT="0" marB="0" anchor="ctr">
                    <a:lnL>
                      <a:noFill/>
                    </a:lnL>
                    <a:lnR>
                      <a:noFill/>
                    </a:lnR>
                    <a:lnT>
                      <a:noFill/>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 E-19 A J-19 </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         247.086,08 </a:t>
                      </a:r>
                    </a:p>
                  </a:txBody>
                  <a:tcPr marL="0" marR="0" marT="0" marB="0" anchor="ctr">
                    <a:lnL>
                      <a:noFill/>
                    </a:lnL>
                    <a:lnR>
                      <a:noFill/>
                    </a:lnR>
                    <a:lnT>
                      <a:noFill/>
                    </a:lnT>
                    <a:lnB>
                      <a:noFill/>
                    </a:lnB>
                    <a:solidFill>
                      <a:srgbClr val="EBF1E9"/>
                    </a:solidFill>
                  </a:tcPr>
                </a:tc>
                <a:tc>
                  <a:txBody>
                    <a:bodyPr/>
                    <a:lstStyle/>
                    <a:p>
                      <a:pPr algn="l" fontAlgn="ctr"/>
                      <a:r>
                        <a:rPr lang="es-CO" sz="1050" b="0" i="0" u="none" strike="noStrike">
                          <a:solidFill>
                            <a:srgbClr val="000000"/>
                          </a:solidFill>
                          <a:effectLst/>
                          <a:highlight>
                            <a:srgbClr val="FFFFFF"/>
                          </a:highligh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050" b="1" i="0" u="none" strike="noStrike">
                          <a:solidFill>
                            <a:srgbClr val="002060"/>
                          </a:solidFill>
                          <a:effectLst/>
                          <a:highlight>
                            <a:srgbClr val="EBF1E9"/>
                          </a:highlight>
                          <a:latin typeface="Calibri" panose="020F0502020204030204" pitchFamily="34" charset="0"/>
                        </a:rPr>
                        <a:t> E-19 A J-19 </a:t>
                      </a:r>
                    </a:p>
                  </a:txBody>
                  <a:tcPr marL="0" marR="0" marT="0" marB="0" anchor="ctr">
                    <a:lnL>
                      <a:noFill/>
                    </a:lnL>
                    <a:lnR>
                      <a:noFill/>
                    </a:lnR>
                    <a:lnT>
                      <a:noFill/>
                    </a:lnT>
                    <a:lnB>
                      <a:noFill/>
                    </a:lnB>
                    <a:solidFill>
                      <a:srgbClr val="EBF1E9"/>
                    </a:solidFill>
                  </a:tcPr>
                </a:tc>
                <a:tc>
                  <a:txBody>
                    <a:bodyPr/>
                    <a:lstStyle/>
                    <a:p>
                      <a:pPr algn="ctr" rtl="0" fontAlgn="ctr"/>
                      <a:r>
                        <a:rPr lang="es-CO" sz="1050" b="1" i="0" u="none" strike="noStrike">
                          <a:solidFill>
                            <a:srgbClr val="002060"/>
                          </a:solidFill>
                          <a:effectLst/>
                          <a:highlight>
                            <a:srgbClr val="EBF1E9"/>
                          </a:highlight>
                          <a:latin typeface="Calibri" panose="020F0502020204030204" pitchFamily="34" charset="0"/>
                        </a:rPr>
                        <a:t>    2.284.582,59 </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2435127546"/>
                  </a:ext>
                </a:extLst>
              </a:tr>
              <a:tr h="203230">
                <a:tc>
                  <a:txBody>
                    <a:bodyPr/>
                    <a:lstStyle/>
                    <a:p>
                      <a:pPr algn="ctr" rtl="0" fontAlgn="ctr"/>
                      <a:r>
                        <a:rPr lang="es-CO" sz="1050" b="0" i="0" u="none" strike="noStrike">
                          <a:solidFill>
                            <a:srgbClr val="002060"/>
                          </a:solidFill>
                          <a:effectLst/>
                          <a:latin typeface="Calibri" panose="020F0502020204030204" pitchFamily="34" charset="0"/>
                        </a:rPr>
                        <a:t> J-19 A D-19 </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          875.343,63 </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 J-19 A D-19 </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        834.863,32 </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 J-19 A D-19 </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         389.461,40 </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 J-19 A D-19 </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       279.127,98 </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 J-19 A D-19 </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         258.517,77 </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 J-19 A D-19 </a:t>
                      </a: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    2.637.314,11 </a:t>
                      </a:r>
                    </a:p>
                  </a:txBody>
                  <a:tcPr marL="0" marR="0" marT="0" marB="0" anchor="ctr">
                    <a:lnL>
                      <a:noFill/>
                    </a:lnL>
                    <a:lnR>
                      <a:noFill/>
                    </a:lnR>
                    <a:lnT>
                      <a:noFill/>
                    </a:lnT>
                    <a:lnB>
                      <a:noFill/>
                    </a:lnB>
                    <a:noFill/>
                  </a:tcPr>
                </a:tc>
                <a:extLst>
                  <a:ext uri="{0D108BD9-81ED-4DB2-BD59-A6C34878D82A}">
                    <a16:rowId xmlns:a16="http://schemas.microsoft.com/office/drawing/2014/main" val="3894029041"/>
                  </a:ext>
                </a:extLst>
              </a:tr>
              <a:tr h="203230">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 E-20 A J-20 </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       1.400.263,65 </a:t>
                      </a:r>
                    </a:p>
                  </a:txBody>
                  <a:tcPr marL="0" marR="0" marT="0" marB="0" anchor="ctr">
                    <a:lnL>
                      <a:noFill/>
                    </a:lnL>
                    <a:lnR>
                      <a:noFill/>
                    </a:lnR>
                    <a:lnT>
                      <a:noFill/>
                    </a:lnT>
                    <a:lnB>
                      <a:noFill/>
                    </a:lnB>
                    <a:solidFill>
                      <a:srgbClr val="EBF1E9"/>
                    </a:solidFill>
                  </a:tcPr>
                </a:tc>
                <a:tc>
                  <a:txBody>
                    <a:bodyPr/>
                    <a:lstStyle/>
                    <a:p>
                      <a:pPr algn="l" fontAlgn="ctr"/>
                      <a:r>
                        <a:rPr lang="es-CO" sz="1050" b="0" i="0" u="none" strike="noStrike">
                          <a:solidFill>
                            <a:srgbClr val="000000"/>
                          </a:solidFill>
                          <a:effectLst/>
                          <a:highlight>
                            <a:srgbClr val="FFFFFF"/>
                          </a:highligh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 E-20 A J-20 </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        825.746,66 </a:t>
                      </a:r>
                    </a:p>
                  </a:txBody>
                  <a:tcPr marL="0" marR="0" marT="0" marB="0" anchor="ctr">
                    <a:lnL>
                      <a:noFill/>
                    </a:lnL>
                    <a:lnR>
                      <a:noFill/>
                    </a:lnR>
                    <a:lnT>
                      <a:noFill/>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 E-20 A J-20 </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         382.014,81 </a:t>
                      </a:r>
                    </a:p>
                  </a:txBody>
                  <a:tcPr marL="0" marR="0" marT="0" marB="0" anchor="ctr">
                    <a:lnL>
                      <a:noFill/>
                    </a:lnL>
                    <a:lnR>
                      <a:noFill/>
                    </a:lnR>
                    <a:lnT>
                      <a:noFill/>
                    </a:lnT>
                    <a:lnB>
                      <a:noFill/>
                    </a:lnB>
                    <a:solidFill>
                      <a:srgbClr val="EBF1E9"/>
                    </a:solidFill>
                  </a:tcPr>
                </a:tc>
                <a:tc>
                  <a:txBody>
                    <a:bodyPr/>
                    <a:lstStyle/>
                    <a:p>
                      <a:pPr algn="l" fontAlgn="ctr"/>
                      <a:r>
                        <a:rPr lang="es-CO" sz="1050" b="0" i="0" u="none" strike="noStrike">
                          <a:solidFill>
                            <a:srgbClr val="000000"/>
                          </a:solidFill>
                          <a:effectLst/>
                          <a:highlight>
                            <a:srgbClr val="FFFFFF"/>
                          </a:highligh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 E-20 A J-20 </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       259.766,97 </a:t>
                      </a:r>
                    </a:p>
                  </a:txBody>
                  <a:tcPr marL="0" marR="0" marT="0" marB="0" anchor="ctr">
                    <a:lnL>
                      <a:noFill/>
                    </a:lnL>
                    <a:lnR>
                      <a:noFill/>
                    </a:lnR>
                    <a:lnT>
                      <a:noFill/>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 E-20 A J-20 </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         255.373,94 </a:t>
                      </a:r>
                    </a:p>
                  </a:txBody>
                  <a:tcPr marL="0" marR="0" marT="0" marB="0" anchor="ctr">
                    <a:lnL>
                      <a:noFill/>
                    </a:lnL>
                    <a:lnR>
                      <a:noFill/>
                    </a:lnR>
                    <a:lnT>
                      <a:noFill/>
                    </a:lnT>
                    <a:lnB>
                      <a:noFill/>
                    </a:lnB>
                    <a:solidFill>
                      <a:srgbClr val="EBF1E9"/>
                    </a:solidFill>
                  </a:tcPr>
                </a:tc>
                <a:tc>
                  <a:txBody>
                    <a:bodyPr/>
                    <a:lstStyle/>
                    <a:p>
                      <a:pPr algn="l" fontAlgn="ctr"/>
                      <a:r>
                        <a:rPr lang="es-CO" sz="1050" b="0" i="0" u="none" strike="noStrike">
                          <a:solidFill>
                            <a:srgbClr val="000000"/>
                          </a:solidFill>
                          <a:effectLst/>
                          <a:highlight>
                            <a:srgbClr val="FFFFFF"/>
                          </a:highligh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050" b="1" i="0" u="none" strike="noStrike">
                          <a:solidFill>
                            <a:srgbClr val="002060"/>
                          </a:solidFill>
                          <a:effectLst/>
                          <a:highlight>
                            <a:srgbClr val="EBF1E9"/>
                          </a:highlight>
                          <a:latin typeface="Calibri" panose="020F0502020204030204" pitchFamily="34" charset="0"/>
                        </a:rPr>
                        <a:t> E-20 A J-20 </a:t>
                      </a:r>
                    </a:p>
                  </a:txBody>
                  <a:tcPr marL="0" marR="0" marT="0" marB="0" anchor="ctr">
                    <a:lnL>
                      <a:noFill/>
                    </a:lnL>
                    <a:lnR>
                      <a:noFill/>
                    </a:lnR>
                    <a:lnT>
                      <a:noFill/>
                    </a:lnT>
                    <a:lnB>
                      <a:noFill/>
                    </a:lnB>
                    <a:solidFill>
                      <a:srgbClr val="EBF1E9"/>
                    </a:solidFill>
                  </a:tcPr>
                </a:tc>
                <a:tc>
                  <a:txBody>
                    <a:bodyPr/>
                    <a:lstStyle/>
                    <a:p>
                      <a:pPr algn="ctr" rtl="0" fontAlgn="ctr"/>
                      <a:r>
                        <a:rPr lang="es-CO" sz="1050" b="1" i="0" u="none" strike="noStrike">
                          <a:solidFill>
                            <a:srgbClr val="002060"/>
                          </a:solidFill>
                          <a:effectLst/>
                          <a:highlight>
                            <a:srgbClr val="EBF1E9"/>
                          </a:highlight>
                          <a:latin typeface="Calibri" panose="020F0502020204030204" pitchFamily="34" charset="0"/>
                        </a:rPr>
                        <a:t>    3.123.166,03 </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37300967"/>
                  </a:ext>
                </a:extLst>
              </a:tr>
              <a:tr h="203230">
                <a:tc>
                  <a:txBody>
                    <a:bodyPr/>
                    <a:lstStyle/>
                    <a:p>
                      <a:pPr algn="ctr" rtl="0" fontAlgn="ctr"/>
                      <a:r>
                        <a:rPr lang="es-CO" sz="1050" b="0" i="0" u="none" strike="noStrike">
                          <a:solidFill>
                            <a:srgbClr val="002060"/>
                          </a:solidFill>
                          <a:effectLst/>
                          <a:latin typeface="Calibri" panose="020F0502020204030204" pitchFamily="34" charset="0"/>
                        </a:rPr>
                        <a:t> J-20 A D-20 </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       1.530.486,50 </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 J-20 A D-20 </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        835.005,42 </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 J-20 A D-20 </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         393.182,09 </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 J-20 A D-20 </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       263.367,50 </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 J-20 A D-20 </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         258.594,44 </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 J-20 A D-20 </a:t>
                      </a: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    3.280.635,96 </a:t>
                      </a:r>
                    </a:p>
                  </a:txBody>
                  <a:tcPr marL="0" marR="0" marT="0" marB="0" anchor="ctr">
                    <a:lnL>
                      <a:noFill/>
                    </a:lnL>
                    <a:lnR>
                      <a:noFill/>
                    </a:lnR>
                    <a:lnT>
                      <a:noFill/>
                    </a:lnT>
                    <a:lnB>
                      <a:noFill/>
                    </a:lnB>
                    <a:noFill/>
                  </a:tcPr>
                </a:tc>
                <a:extLst>
                  <a:ext uri="{0D108BD9-81ED-4DB2-BD59-A6C34878D82A}">
                    <a16:rowId xmlns:a16="http://schemas.microsoft.com/office/drawing/2014/main" val="2187105544"/>
                  </a:ext>
                </a:extLst>
              </a:tr>
              <a:tr h="203230">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 E-21 A J-21 </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       1.490.850,81 </a:t>
                      </a:r>
                    </a:p>
                  </a:txBody>
                  <a:tcPr marL="0" marR="0" marT="0" marB="0" anchor="ctr">
                    <a:lnL>
                      <a:noFill/>
                    </a:lnL>
                    <a:lnR>
                      <a:noFill/>
                    </a:lnR>
                    <a:lnT>
                      <a:noFill/>
                    </a:lnT>
                    <a:lnB>
                      <a:noFill/>
                    </a:lnB>
                    <a:solidFill>
                      <a:srgbClr val="EBF1E9"/>
                    </a:solidFill>
                  </a:tcPr>
                </a:tc>
                <a:tc>
                  <a:txBody>
                    <a:bodyPr/>
                    <a:lstStyle/>
                    <a:p>
                      <a:pPr algn="l" fontAlgn="ctr"/>
                      <a:r>
                        <a:rPr lang="es-CO" sz="1050" b="0" i="0" u="none" strike="noStrike">
                          <a:solidFill>
                            <a:srgbClr val="000000"/>
                          </a:solidFill>
                          <a:effectLst/>
                          <a:highlight>
                            <a:srgbClr val="FFFFFF"/>
                          </a:highligh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 E-21 A J-21 </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        735.056,62 </a:t>
                      </a:r>
                    </a:p>
                  </a:txBody>
                  <a:tcPr marL="0" marR="0" marT="0" marB="0" anchor="ctr">
                    <a:lnL>
                      <a:noFill/>
                    </a:lnL>
                    <a:lnR>
                      <a:noFill/>
                    </a:lnR>
                    <a:lnT>
                      <a:noFill/>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 E-21 A J-21 </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         338.184,89 </a:t>
                      </a:r>
                    </a:p>
                  </a:txBody>
                  <a:tcPr marL="0" marR="0" marT="0" marB="0" anchor="ctr">
                    <a:lnL>
                      <a:noFill/>
                    </a:lnL>
                    <a:lnR>
                      <a:noFill/>
                    </a:lnR>
                    <a:lnT>
                      <a:noFill/>
                    </a:lnT>
                    <a:lnB>
                      <a:noFill/>
                    </a:lnB>
                    <a:solidFill>
                      <a:srgbClr val="EBF1E9"/>
                    </a:solidFill>
                  </a:tcPr>
                </a:tc>
                <a:tc>
                  <a:txBody>
                    <a:bodyPr/>
                    <a:lstStyle/>
                    <a:p>
                      <a:pPr algn="l" fontAlgn="ctr"/>
                      <a:r>
                        <a:rPr lang="es-CO" sz="1050" b="0" i="0" u="none" strike="noStrike">
                          <a:solidFill>
                            <a:srgbClr val="000000"/>
                          </a:solidFill>
                          <a:effectLst/>
                          <a:highlight>
                            <a:srgbClr val="FFFFFF"/>
                          </a:highligh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 E-21 A J-21 </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       234.516,81 </a:t>
                      </a:r>
                    </a:p>
                  </a:txBody>
                  <a:tcPr marL="0" marR="0" marT="0" marB="0" anchor="ctr">
                    <a:lnL>
                      <a:noFill/>
                    </a:lnL>
                    <a:lnR>
                      <a:noFill/>
                    </a:lnR>
                    <a:lnT>
                      <a:noFill/>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 E-21 A J-21 </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         225.463,04 </a:t>
                      </a:r>
                    </a:p>
                  </a:txBody>
                  <a:tcPr marL="0" marR="0" marT="0" marB="0" anchor="ctr">
                    <a:lnL>
                      <a:noFill/>
                    </a:lnL>
                    <a:lnR>
                      <a:noFill/>
                    </a:lnR>
                    <a:lnT>
                      <a:noFill/>
                    </a:lnT>
                    <a:lnB>
                      <a:noFill/>
                    </a:lnB>
                    <a:solidFill>
                      <a:srgbClr val="EBF1E9"/>
                    </a:solidFill>
                  </a:tcPr>
                </a:tc>
                <a:tc>
                  <a:txBody>
                    <a:bodyPr/>
                    <a:lstStyle/>
                    <a:p>
                      <a:pPr algn="l" fontAlgn="ctr"/>
                      <a:r>
                        <a:rPr lang="es-CO" sz="1050" b="0" i="0" u="none" strike="noStrike">
                          <a:solidFill>
                            <a:srgbClr val="000000"/>
                          </a:solidFill>
                          <a:effectLst/>
                          <a:highlight>
                            <a:srgbClr val="FFFFFF"/>
                          </a:highligh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050" b="1" i="0" u="none" strike="noStrike">
                          <a:solidFill>
                            <a:srgbClr val="002060"/>
                          </a:solidFill>
                          <a:effectLst/>
                          <a:highlight>
                            <a:srgbClr val="EBF1E9"/>
                          </a:highlight>
                          <a:latin typeface="Calibri" panose="020F0502020204030204" pitchFamily="34" charset="0"/>
                        </a:rPr>
                        <a:t> E-21 A J-21 </a:t>
                      </a:r>
                    </a:p>
                  </a:txBody>
                  <a:tcPr marL="0" marR="0" marT="0" marB="0" anchor="ctr">
                    <a:lnL>
                      <a:noFill/>
                    </a:lnL>
                    <a:lnR>
                      <a:noFill/>
                    </a:lnR>
                    <a:lnT>
                      <a:noFill/>
                    </a:lnT>
                    <a:lnB>
                      <a:noFill/>
                    </a:lnB>
                    <a:solidFill>
                      <a:srgbClr val="EBF1E9"/>
                    </a:solidFill>
                  </a:tcPr>
                </a:tc>
                <a:tc>
                  <a:txBody>
                    <a:bodyPr/>
                    <a:lstStyle/>
                    <a:p>
                      <a:pPr algn="ctr" rtl="0" fontAlgn="ctr"/>
                      <a:r>
                        <a:rPr lang="es-CO" sz="1050" b="1" i="0" u="none" strike="noStrike">
                          <a:solidFill>
                            <a:srgbClr val="002060"/>
                          </a:solidFill>
                          <a:effectLst/>
                          <a:highlight>
                            <a:srgbClr val="EBF1E9"/>
                          </a:highlight>
                          <a:latin typeface="Calibri" panose="020F0502020204030204" pitchFamily="34" charset="0"/>
                        </a:rPr>
                        <a:t>    3.024.072,17 </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2348786350"/>
                  </a:ext>
                </a:extLst>
              </a:tr>
              <a:tr h="203230">
                <a:tc>
                  <a:txBody>
                    <a:bodyPr/>
                    <a:lstStyle/>
                    <a:p>
                      <a:pPr algn="ctr" rtl="0" fontAlgn="ctr"/>
                      <a:r>
                        <a:rPr lang="es-CO" sz="1050" b="0" i="0" u="none" strike="noStrike">
                          <a:solidFill>
                            <a:srgbClr val="002060"/>
                          </a:solidFill>
                          <a:effectLst/>
                          <a:latin typeface="Calibri" panose="020F0502020204030204" pitchFamily="34" charset="0"/>
                        </a:rPr>
                        <a:t> J-21 A D-21 </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       1.498.928,66 </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 J-21 A D-21 </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        665.476,52 </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 J-21 A D-21 </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         299.166,97 </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 J-21 A D-21 </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       214.720,38 </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 J-21 A D-21 </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         201.225,65 </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 J-21 A D-21 </a:t>
                      </a: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    2.879.518,18 </a:t>
                      </a:r>
                    </a:p>
                  </a:txBody>
                  <a:tcPr marL="0" marR="0" marT="0" marB="0" anchor="ctr">
                    <a:lnL>
                      <a:noFill/>
                    </a:lnL>
                    <a:lnR>
                      <a:noFill/>
                    </a:lnR>
                    <a:lnT>
                      <a:noFill/>
                    </a:lnT>
                    <a:lnB>
                      <a:noFill/>
                    </a:lnB>
                    <a:noFill/>
                  </a:tcPr>
                </a:tc>
                <a:extLst>
                  <a:ext uri="{0D108BD9-81ED-4DB2-BD59-A6C34878D82A}">
                    <a16:rowId xmlns:a16="http://schemas.microsoft.com/office/drawing/2014/main" val="3158616502"/>
                  </a:ext>
                </a:extLst>
              </a:tr>
              <a:tr h="203230">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 E-22 A J-22 </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       1.465.685,02 </a:t>
                      </a:r>
                    </a:p>
                  </a:txBody>
                  <a:tcPr marL="0" marR="0" marT="0" marB="0" anchor="ctr">
                    <a:lnL>
                      <a:noFill/>
                    </a:lnL>
                    <a:lnR>
                      <a:noFill/>
                    </a:lnR>
                    <a:lnT>
                      <a:noFill/>
                    </a:lnT>
                    <a:lnB>
                      <a:noFill/>
                    </a:lnB>
                    <a:solidFill>
                      <a:srgbClr val="EBF1E9"/>
                    </a:solidFill>
                  </a:tcPr>
                </a:tc>
                <a:tc>
                  <a:txBody>
                    <a:bodyPr/>
                    <a:lstStyle/>
                    <a:p>
                      <a:pPr algn="l" fontAlgn="ctr"/>
                      <a:r>
                        <a:rPr lang="es-CO" sz="1050" b="0" i="0" u="none" strike="noStrike">
                          <a:solidFill>
                            <a:srgbClr val="000000"/>
                          </a:solidFill>
                          <a:effectLst/>
                          <a:highlight>
                            <a:srgbClr val="FFFFFF"/>
                          </a:highligh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 E-22 A J-22 </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        651.095,04 </a:t>
                      </a:r>
                    </a:p>
                  </a:txBody>
                  <a:tcPr marL="0" marR="0" marT="0" marB="0" anchor="ctr">
                    <a:lnL>
                      <a:noFill/>
                    </a:lnL>
                    <a:lnR>
                      <a:noFill/>
                    </a:lnR>
                    <a:lnT>
                      <a:noFill/>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 E-22 A J-22 </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         299.001,72 </a:t>
                      </a:r>
                    </a:p>
                  </a:txBody>
                  <a:tcPr marL="0" marR="0" marT="0" marB="0" anchor="ctr">
                    <a:lnL>
                      <a:noFill/>
                    </a:lnL>
                    <a:lnR>
                      <a:noFill/>
                    </a:lnR>
                    <a:lnT>
                      <a:noFill/>
                    </a:lnT>
                    <a:lnB>
                      <a:noFill/>
                    </a:lnB>
                    <a:solidFill>
                      <a:srgbClr val="EBF1E9"/>
                    </a:solidFill>
                  </a:tcPr>
                </a:tc>
                <a:tc>
                  <a:txBody>
                    <a:bodyPr/>
                    <a:lstStyle/>
                    <a:p>
                      <a:pPr algn="l" fontAlgn="ctr"/>
                      <a:r>
                        <a:rPr lang="es-CO" sz="1050" b="0" i="0" u="none" strike="noStrike">
                          <a:solidFill>
                            <a:srgbClr val="000000"/>
                          </a:solidFill>
                          <a:effectLst/>
                          <a:highlight>
                            <a:srgbClr val="FFFFFF"/>
                          </a:highligh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 E-22 A J-22 </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       210.663,26 </a:t>
                      </a:r>
                    </a:p>
                  </a:txBody>
                  <a:tcPr marL="0" marR="0" marT="0" marB="0" anchor="ctr">
                    <a:lnL>
                      <a:noFill/>
                    </a:lnL>
                    <a:lnR>
                      <a:noFill/>
                    </a:lnR>
                    <a:lnT>
                      <a:noFill/>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 E-22 A J-22 </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         194.694,13 </a:t>
                      </a:r>
                    </a:p>
                  </a:txBody>
                  <a:tcPr marL="0" marR="0" marT="0" marB="0" anchor="ctr">
                    <a:lnL>
                      <a:noFill/>
                    </a:lnL>
                    <a:lnR>
                      <a:noFill/>
                    </a:lnR>
                    <a:lnT>
                      <a:noFill/>
                    </a:lnT>
                    <a:lnB>
                      <a:noFill/>
                    </a:lnB>
                    <a:solidFill>
                      <a:srgbClr val="EBF1E9"/>
                    </a:solidFill>
                  </a:tcPr>
                </a:tc>
                <a:tc>
                  <a:txBody>
                    <a:bodyPr/>
                    <a:lstStyle/>
                    <a:p>
                      <a:pPr algn="l" fontAlgn="ctr"/>
                      <a:r>
                        <a:rPr lang="es-CO" sz="1050" b="0" i="0" u="none" strike="noStrike">
                          <a:solidFill>
                            <a:srgbClr val="000000"/>
                          </a:solidFill>
                          <a:effectLst/>
                          <a:highlight>
                            <a:srgbClr val="FFFFFF"/>
                          </a:highligh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050" b="1" i="0" u="none" strike="noStrike">
                          <a:solidFill>
                            <a:srgbClr val="002060"/>
                          </a:solidFill>
                          <a:effectLst/>
                          <a:highlight>
                            <a:srgbClr val="EBF1E9"/>
                          </a:highlight>
                          <a:latin typeface="Calibri" panose="020F0502020204030204" pitchFamily="34" charset="0"/>
                        </a:rPr>
                        <a:t> E-22 A J-22 </a:t>
                      </a:r>
                    </a:p>
                  </a:txBody>
                  <a:tcPr marL="0" marR="0" marT="0" marB="0" anchor="ctr">
                    <a:lnL>
                      <a:noFill/>
                    </a:lnL>
                    <a:lnR>
                      <a:noFill/>
                    </a:lnR>
                    <a:lnT>
                      <a:noFill/>
                    </a:lnT>
                    <a:lnB>
                      <a:noFill/>
                    </a:lnB>
                    <a:solidFill>
                      <a:srgbClr val="EBF1E9"/>
                    </a:solidFill>
                  </a:tcPr>
                </a:tc>
                <a:tc>
                  <a:txBody>
                    <a:bodyPr/>
                    <a:lstStyle/>
                    <a:p>
                      <a:pPr algn="ctr" rtl="0" fontAlgn="ctr"/>
                      <a:r>
                        <a:rPr lang="es-CO" sz="1050" b="1" i="0" u="none" strike="noStrike">
                          <a:solidFill>
                            <a:srgbClr val="002060"/>
                          </a:solidFill>
                          <a:effectLst/>
                          <a:highlight>
                            <a:srgbClr val="EBF1E9"/>
                          </a:highlight>
                          <a:latin typeface="Calibri" panose="020F0502020204030204" pitchFamily="34" charset="0"/>
                        </a:rPr>
                        <a:t>    2.821.139,16 </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1635072976"/>
                  </a:ext>
                </a:extLst>
              </a:tr>
              <a:tr h="203230">
                <a:tc>
                  <a:txBody>
                    <a:bodyPr/>
                    <a:lstStyle/>
                    <a:p>
                      <a:pPr algn="ctr" rtl="0" fontAlgn="ctr"/>
                      <a:r>
                        <a:rPr lang="es-CO" sz="1050" b="0" i="0" u="none" strike="noStrike">
                          <a:solidFill>
                            <a:srgbClr val="002060"/>
                          </a:solidFill>
                          <a:effectLst/>
                          <a:latin typeface="Calibri" panose="020F0502020204030204" pitchFamily="34" charset="0"/>
                        </a:rPr>
                        <a:t> J-22 A D-22 </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          786.564,76 </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 J-22 A D-22 </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        661.367,30 </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 J-22 A D-22 </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         314.329,07 </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 J-22 A D-22 </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       214.544,80 </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 J-22 A D-22 </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         197.722,71 </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 J-22 A D-22 </a:t>
                      </a: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    2.174.528,65 </a:t>
                      </a:r>
                    </a:p>
                  </a:txBody>
                  <a:tcPr marL="0" marR="0" marT="0" marB="0" anchor="ctr">
                    <a:lnL>
                      <a:noFill/>
                    </a:lnL>
                    <a:lnR>
                      <a:noFill/>
                    </a:lnR>
                    <a:lnT>
                      <a:noFill/>
                    </a:lnT>
                    <a:lnB>
                      <a:noFill/>
                    </a:lnB>
                    <a:noFill/>
                  </a:tcPr>
                </a:tc>
                <a:extLst>
                  <a:ext uri="{0D108BD9-81ED-4DB2-BD59-A6C34878D82A}">
                    <a16:rowId xmlns:a16="http://schemas.microsoft.com/office/drawing/2014/main" val="1118228148"/>
                  </a:ext>
                </a:extLst>
              </a:tr>
              <a:tr h="203230">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          633.525,86 </a:t>
                      </a:r>
                    </a:p>
                  </a:txBody>
                  <a:tcPr marL="0" marR="0" marT="0" marB="0" anchor="ctr">
                    <a:lnL>
                      <a:noFill/>
                    </a:lnL>
                    <a:lnR>
                      <a:noFill/>
                    </a:lnR>
                    <a:lnT>
                      <a:noFill/>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        646.732,51 </a:t>
                      </a:r>
                    </a:p>
                  </a:txBody>
                  <a:tcPr marL="0" marR="0" marT="0" marB="0" anchor="ctr">
                    <a:lnL>
                      <a:noFill/>
                    </a:lnL>
                    <a:lnR>
                      <a:noFill/>
                    </a:lnR>
                    <a:lnT>
                      <a:noFill/>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         306.819,04 </a:t>
                      </a:r>
                    </a:p>
                  </a:txBody>
                  <a:tcPr marL="0" marR="0" marT="0" marB="0" anchor="ctr">
                    <a:lnL>
                      <a:noFill/>
                    </a:lnL>
                    <a:lnR>
                      <a:noFill/>
                    </a:lnR>
                    <a:lnT>
                      <a:noFill/>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       210.679,29 </a:t>
                      </a:r>
                    </a:p>
                  </a:txBody>
                  <a:tcPr marL="0" marR="0" marT="0" marB="0" anchor="ctr">
                    <a:lnL>
                      <a:noFill/>
                    </a:lnL>
                    <a:lnR>
                      <a:noFill/>
                    </a:lnR>
                    <a:lnT>
                      <a:noFill/>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         192.632,82 </a:t>
                      </a:r>
                    </a:p>
                  </a:txBody>
                  <a:tcPr marL="0" marR="0" marT="0" marB="0" anchor="ctr">
                    <a:lnL>
                      <a:noFill/>
                    </a:lnL>
                    <a:lnR>
                      <a:noFill/>
                    </a:lnR>
                    <a:lnT>
                      <a:noFill/>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    1.990.389,53 </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3775098884"/>
                  </a:ext>
                </a:extLst>
              </a:tr>
              <a:tr h="203230">
                <a:tc>
                  <a:txBody>
                    <a:bodyPr/>
                    <a:lstStyle/>
                    <a:p>
                      <a:pPr algn="ctr" rtl="0" fontAlgn="ctr"/>
                      <a:r>
                        <a:rPr lang="es-CO" sz="105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          868.871,10 </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        855.057,87 </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         433.037,62 </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       317.116,71 </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         329.815,08 </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    2.803.898,37 </a:t>
                      </a:r>
                    </a:p>
                  </a:txBody>
                  <a:tcPr marL="0" marR="0" marT="0" marB="0" anchor="ctr">
                    <a:lnL>
                      <a:noFill/>
                    </a:lnL>
                    <a:lnR>
                      <a:noFill/>
                    </a:lnR>
                    <a:lnT>
                      <a:noFill/>
                    </a:lnT>
                    <a:lnB>
                      <a:noFill/>
                    </a:lnB>
                    <a:noFill/>
                  </a:tcPr>
                </a:tc>
                <a:extLst>
                  <a:ext uri="{0D108BD9-81ED-4DB2-BD59-A6C34878D82A}">
                    <a16:rowId xmlns:a16="http://schemas.microsoft.com/office/drawing/2014/main" val="3642812850"/>
                  </a:ext>
                </a:extLst>
              </a:tr>
              <a:tr h="701143">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 *PROMEDIO MENSUAL </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50" b="1" i="0" u="none" strike="noStrike">
                          <a:solidFill>
                            <a:srgbClr val="203864"/>
                          </a:solidFill>
                          <a:effectLst/>
                          <a:highlight>
                            <a:srgbClr val="EBF1E9"/>
                          </a:highlight>
                          <a:latin typeface="Calibri" panose="020F0502020204030204" pitchFamily="34" charset="0"/>
                        </a:rPr>
                        <a:t>          175.927,04 </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 *PROMEDIO MENSUAL </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50" b="1" i="0" u="none" strike="noStrike">
                          <a:solidFill>
                            <a:srgbClr val="203864"/>
                          </a:solidFill>
                          <a:effectLst/>
                          <a:highlight>
                            <a:srgbClr val="EBF1E9"/>
                          </a:highlight>
                          <a:latin typeface="Calibri" panose="020F0502020204030204" pitchFamily="34" charset="0"/>
                        </a:rPr>
                        <a:t>        115.590,27 </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 *PROMEDIO MENSUAL </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50" b="1" i="0" u="none" strike="noStrike">
                          <a:solidFill>
                            <a:srgbClr val="203864"/>
                          </a:solidFill>
                          <a:effectLst/>
                          <a:highlight>
                            <a:srgbClr val="EBF1E9"/>
                          </a:highlight>
                          <a:latin typeface="Calibri" panose="020F0502020204030204" pitchFamily="34" charset="0"/>
                        </a:rPr>
                        <a:t>           55.795,15 </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 *PROMEDIO MENSUAL </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50" b="1" i="0" u="none" strike="noStrike">
                          <a:solidFill>
                            <a:srgbClr val="203864"/>
                          </a:solidFill>
                          <a:effectLst/>
                          <a:highlight>
                            <a:srgbClr val="EBF1E9"/>
                          </a:highlight>
                          <a:latin typeface="Calibri" panose="020F0502020204030204" pitchFamily="34" charset="0"/>
                        </a:rPr>
                        <a:t>          40.000,48 </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 *PROMEDIO MENSUAL </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50" b="1" i="0" u="none" strike="noStrike">
                          <a:solidFill>
                            <a:srgbClr val="203864"/>
                          </a:solidFill>
                          <a:effectLst/>
                          <a:highlight>
                            <a:srgbClr val="EBF1E9"/>
                          </a:highlight>
                          <a:latin typeface="Calibri" panose="020F0502020204030204" pitchFamily="34" charset="0"/>
                        </a:rPr>
                        <a:t>            39.321,83 </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highlight>
                            <a:srgbClr val="EBF1E9"/>
                          </a:highlight>
                          <a:latin typeface="Calibri" panose="020F0502020204030204" pitchFamily="34" charset="0"/>
                        </a:rPr>
                        <a:t> *PROMEDIO MENSUAL </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50" b="1" i="0" u="none" strike="noStrike" dirty="0">
                          <a:solidFill>
                            <a:srgbClr val="203864"/>
                          </a:solidFill>
                          <a:effectLst/>
                          <a:highlight>
                            <a:srgbClr val="EBF1E9"/>
                          </a:highlight>
                          <a:latin typeface="Calibri" panose="020F0502020204030204" pitchFamily="34" charset="0"/>
                        </a:rPr>
                        <a:t>        426.634,78 </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extLst>
                  <a:ext uri="{0D108BD9-81ED-4DB2-BD59-A6C34878D82A}">
                    <a16:rowId xmlns:a16="http://schemas.microsoft.com/office/drawing/2014/main" val="3618976956"/>
                  </a:ext>
                </a:extLst>
              </a:tr>
            </a:tbl>
          </a:graphicData>
        </a:graphic>
      </p:graphicFrame>
    </p:spTree>
    <p:extLst>
      <p:ext uri="{BB962C8B-B14F-4D97-AF65-F5344CB8AC3E}">
        <p14:creationId xmlns:p14="http://schemas.microsoft.com/office/powerpoint/2010/main" val="1335027568"/>
      </p:ext>
    </p:extLst>
  </p:cSld>
  <p:clrMapOvr>
    <a:masterClrMapping/>
  </p:clrMapOvr>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3554" name="Imagen 13">
            <a:extLst>
              <a:ext uri="{FF2B5EF4-FFF2-40B4-BE49-F238E27FC236}">
                <a16:creationId xmlns:a16="http://schemas.microsoft.com/office/drawing/2014/main" id="{BEBE33CC-589E-4A09-A12E-D094591AEE9C}"/>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63575" y="158750"/>
            <a:ext cx="1244600" cy="1157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 name="CuadroTexto 25">
            <a:extLst>
              <a:ext uri="{FF2B5EF4-FFF2-40B4-BE49-F238E27FC236}">
                <a16:creationId xmlns:a16="http://schemas.microsoft.com/office/drawing/2014/main" id="{AE0B8AB2-37CC-4295-A13C-0D508B1AB209}"/>
              </a:ext>
            </a:extLst>
          </p:cNvPr>
          <p:cNvSpPr txBox="1"/>
          <p:nvPr/>
        </p:nvSpPr>
        <p:spPr>
          <a:xfrm>
            <a:off x="1497013" y="172818"/>
            <a:ext cx="9882187" cy="892175"/>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rgbClr val="002060"/>
                </a:solidFill>
              </a:rPr>
              <a:t>Facturación y Recaudo de Noviembre 2023 a Abril</a:t>
            </a:r>
            <a:r>
              <a:rPr lang="es-CO" sz="1600" b="0" dirty="0">
                <a:solidFill>
                  <a:schemeClr val="accent1">
                    <a:lumMod val="50000"/>
                  </a:schemeClr>
                </a:solidFill>
              </a:rPr>
              <a:t> 2024</a:t>
            </a:r>
            <a:endParaRPr lang="es-CO" sz="1600" b="0" dirty="0">
              <a:solidFill>
                <a:srgbClr val="002060"/>
              </a:solidFill>
            </a:endParaRPr>
          </a:p>
        </p:txBody>
      </p:sp>
      <p:cxnSp>
        <p:nvCxnSpPr>
          <p:cNvPr id="27" name="Conector recto 26">
            <a:extLst>
              <a:ext uri="{FF2B5EF4-FFF2-40B4-BE49-F238E27FC236}">
                <a16:creationId xmlns:a16="http://schemas.microsoft.com/office/drawing/2014/main" id="{86D3519C-1375-4951-A3FE-9DD31A888894}"/>
              </a:ext>
            </a:extLst>
          </p:cNvPr>
          <p:cNvCxnSpPr>
            <a:cxnSpLocks/>
          </p:cNvCxnSpPr>
          <p:nvPr/>
        </p:nvCxnSpPr>
        <p:spPr>
          <a:xfrm>
            <a:off x="88900" y="1084263"/>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23557" name="Imagen 27">
            <a:extLst>
              <a:ext uri="{FF2B5EF4-FFF2-40B4-BE49-F238E27FC236}">
                <a16:creationId xmlns:a16="http://schemas.microsoft.com/office/drawing/2014/main" id="{6CA7D33E-4C3E-43B6-B560-FE59F3EA1017}"/>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531813" y="98425"/>
            <a:ext cx="965200" cy="898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CuadroTexto 7">
            <a:extLst>
              <a:ext uri="{FF2B5EF4-FFF2-40B4-BE49-F238E27FC236}">
                <a16:creationId xmlns:a16="http://schemas.microsoft.com/office/drawing/2014/main" id="{D46873D8-315B-46BF-90D0-C2124682ABB6}"/>
              </a:ext>
            </a:extLst>
          </p:cNvPr>
          <p:cNvSpPr txBox="1"/>
          <p:nvPr/>
        </p:nvSpPr>
        <p:spPr>
          <a:xfrm>
            <a:off x="9339250" y="1300761"/>
            <a:ext cx="1781257" cy="261610"/>
          </a:xfrm>
          <a:prstGeom prst="rect">
            <a:avLst/>
          </a:prstGeom>
          <a:noFill/>
        </p:spPr>
        <p:txBody>
          <a:bodyPr wrap="none">
            <a:spAutoFit/>
          </a:bodyPr>
          <a:lstStyle/>
          <a:p>
            <a:pPr eaLnBrk="1" fontAlgn="auto" hangingPunct="1">
              <a:spcBef>
                <a:spcPts val="0"/>
              </a:spcBef>
              <a:spcAft>
                <a:spcPts val="0"/>
              </a:spcAft>
              <a:defRPr/>
            </a:pPr>
            <a:r>
              <a:rPr lang="es-CO" sz="1100" i="1" dirty="0">
                <a:solidFill>
                  <a:schemeClr val="accent1">
                    <a:lumMod val="50000"/>
                  </a:schemeClr>
                </a:solidFill>
                <a:latin typeface="+mn-lt"/>
              </a:rPr>
              <a:t>*Cifras en millones de pesos</a:t>
            </a:r>
          </a:p>
        </p:txBody>
      </p:sp>
      <p:sp>
        <p:nvSpPr>
          <p:cNvPr id="12" name="CuadroTexto 4">
            <a:extLst>
              <a:ext uri="{FF2B5EF4-FFF2-40B4-BE49-F238E27FC236}">
                <a16:creationId xmlns:a16="http://schemas.microsoft.com/office/drawing/2014/main" id="{9E30E9E7-0878-41A9-965A-52F8BB6E058D}"/>
              </a:ext>
            </a:extLst>
          </p:cNvPr>
          <p:cNvSpPr txBox="1">
            <a:spLocks noChangeArrowheads="1"/>
          </p:cNvSpPr>
          <p:nvPr/>
        </p:nvSpPr>
        <p:spPr bwMode="auto">
          <a:xfrm>
            <a:off x="-214457" y="6474188"/>
            <a:ext cx="3568700" cy="277812"/>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200" b="1" dirty="0">
                <a:solidFill>
                  <a:schemeClr val="accent1">
                    <a:lumMod val="50000"/>
                  </a:schemeClr>
                </a:solidFill>
              </a:rPr>
              <a:t>Fuente de datos – Concesionario SIGAB</a:t>
            </a:r>
          </a:p>
        </p:txBody>
      </p:sp>
      <p:graphicFrame>
        <p:nvGraphicFramePr>
          <p:cNvPr id="2" name="Gráfico 1">
            <a:extLst>
              <a:ext uri="{FF2B5EF4-FFF2-40B4-BE49-F238E27FC236}">
                <a16:creationId xmlns:a16="http://schemas.microsoft.com/office/drawing/2014/main" id="{F4B3CE88-FDB6-4A24-A72E-B44BEBA5D00B}"/>
              </a:ext>
            </a:extLst>
          </p:cNvPr>
          <p:cNvGraphicFramePr>
            <a:graphicFrameLocks/>
          </p:cNvGraphicFramePr>
          <p:nvPr/>
        </p:nvGraphicFramePr>
        <p:xfrm>
          <a:off x="1048583" y="1769725"/>
          <a:ext cx="10094833" cy="4225884"/>
        </p:xfrm>
        <a:graphic>
          <a:graphicData uri="http://schemas.openxmlformats.org/drawingml/2006/chart">
            <c:chart xmlns:c="http://schemas.openxmlformats.org/drawingml/2006/chart" xmlns:r="http://schemas.openxmlformats.org/officeDocument/2006/relationships" r:id="rId5"/>
          </a:graphicData>
        </a:graphic>
      </p:graphicFrame>
    </p:spTree>
    <p:extLst>
      <p:ext uri="{BB962C8B-B14F-4D97-AF65-F5344CB8AC3E}">
        <p14:creationId xmlns:p14="http://schemas.microsoft.com/office/powerpoint/2010/main" val="494497493"/>
      </p:ext>
    </p:extLst>
  </p:cSld>
  <p:clrMapOvr>
    <a:masterClrMapping/>
  </p:clrMapOvr>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246FBEAA-F070-4B5F-A6C7-42F2D9F84A8B}"/>
              </a:ext>
            </a:extLst>
          </p:cNvPr>
          <p:cNvCxnSpPr>
            <a:cxnSpLocks/>
          </p:cNvCxnSpPr>
          <p:nvPr/>
        </p:nvCxnSpPr>
        <p:spPr>
          <a:xfrm>
            <a:off x="88900" y="1057275"/>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12" name="Título 1">
            <a:extLst>
              <a:ext uri="{FF2B5EF4-FFF2-40B4-BE49-F238E27FC236}">
                <a16:creationId xmlns:a16="http://schemas.microsoft.com/office/drawing/2014/main" id="{06E02915-1A9C-497D-ACAC-2E6C5FFC72CC}"/>
              </a:ext>
            </a:extLst>
          </p:cNvPr>
          <p:cNvSpPr txBox="1">
            <a:spLocks/>
          </p:cNvSpPr>
          <p:nvPr/>
        </p:nvSpPr>
        <p:spPr>
          <a:xfrm>
            <a:off x="88900" y="-23542"/>
            <a:ext cx="2490788" cy="2609850"/>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fontAlgn="auto">
              <a:spcBef>
                <a:spcPts val="0"/>
              </a:spcBef>
              <a:spcAft>
                <a:spcPts val="0"/>
              </a:spcAft>
              <a:defRPr/>
            </a:pPr>
            <a:endParaRPr lang="es-CO" sz="2800" b="1" cap="small" dirty="0">
              <a:solidFill>
                <a:srgbClr val="FFC000"/>
              </a:solidFill>
              <a:effectLst>
                <a:outerShdw blurRad="38100" dist="38100" dir="2700000" algn="tl">
                  <a:srgbClr val="000000">
                    <a:alpha val="43137"/>
                  </a:srgbClr>
                </a:outerShdw>
              </a:effectLst>
              <a:latin typeface="Candara" panose="020E0502030303020204" pitchFamily="34" charset="0"/>
            </a:endParaRPr>
          </a:p>
          <a:p>
            <a:pPr algn="ctr" fontAlgn="auto">
              <a:spcBef>
                <a:spcPts val="0"/>
              </a:spcBef>
              <a:spcAft>
                <a:spcPts val="0"/>
              </a:spcAft>
              <a:defRPr/>
            </a:pPr>
            <a:endParaRPr lang="es-CO" sz="2800" b="1" cap="small" dirty="0">
              <a:solidFill>
                <a:srgbClr val="FFC000"/>
              </a:solidFill>
              <a:effectLst>
                <a:outerShdw blurRad="38100" dist="38100" dir="2700000" algn="tl">
                  <a:srgbClr val="000000">
                    <a:alpha val="43137"/>
                  </a:srgbClr>
                </a:outerShdw>
              </a:effectLst>
              <a:latin typeface="Candara" panose="020E0502030303020204" pitchFamily="34" charset="0"/>
            </a:endParaRPr>
          </a:p>
          <a:p>
            <a:pPr algn="ctr" fontAlgn="auto">
              <a:spcBef>
                <a:spcPts val="0"/>
              </a:spcBef>
              <a:spcAft>
                <a:spcPts val="0"/>
              </a:spcAft>
              <a:defRPr/>
            </a:pPr>
            <a:endParaRPr lang="es-CO" sz="2800" b="1" cap="small" dirty="0">
              <a:solidFill>
                <a:srgbClr val="FFC000"/>
              </a:solidFill>
              <a:effectLst>
                <a:outerShdw blurRad="38100" dist="38100" dir="2700000" algn="tl">
                  <a:srgbClr val="000000">
                    <a:alpha val="43137"/>
                  </a:srgbClr>
                </a:outerShdw>
              </a:effectLst>
              <a:latin typeface="Candara" panose="020E0502030303020204" pitchFamily="34" charset="0"/>
            </a:endParaRPr>
          </a:p>
          <a:p>
            <a:pPr algn="ctr" fontAlgn="auto">
              <a:spcBef>
                <a:spcPts val="0"/>
              </a:spcBef>
              <a:spcAft>
                <a:spcPts val="0"/>
              </a:spcAft>
              <a:defRPr/>
            </a:pPr>
            <a:endParaRPr lang="es-CO" sz="2800" b="1" cap="small" dirty="0">
              <a:solidFill>
                <a:srgbClr val="FFC000"/>
              </a:solidFill>
              <a:effectLst>
                <a:outerShdw blurRad="38100" dist="38100" dir="2700000" algn="tl">
                  <a:srgbClr val="000000">
                    <a:alpha val="43137"/>
                  </a:srgbClr>
                </a:outerShdw>
              </a:effectLst>
              <a:latin typeface="Candara" panose="020E0502030303020204" pitchFamily="34" charset="0"/>
            </a:endParaRPr>
          </a:p>
          <a:p>
            <a:pPr algn="ctr" fontAlgn="auto">
              <a:spcBef>
                <a:spcPts val="0"/>
              </a:spcBef>
              <a:spcAft>
                <a:spcPts val="0"/>
              </a:spcAft>
              <a:defRPr/>
            </a:pPr>
            <a:endParaRPr lang="es-CO" sz="2800" b="1" cap="small" dirty="0">
              <a:solidFill>
                <a:srgbClr val="FFC000"/>
              </a:solidFill>
              <a:effectLst>
                <a:outerShdw blurRad="38100" dist="38100" dir="2700000" algn="tl">
                  <a:srgbClr val="000000">
                    <a:alpha val="43137"/>
                  </a:srgbClr>
                </a:outerShdw>
              </a:effectLst>
              <a:latin typeface="Candara" panose="020E0502030303020204" pitchFamily="34" charset="0"/>
            </a:endParaRPr>
          </a:p>
        </p:txBody>
      </p:sp>
      <p:sp>
        <p:nvSpPr>
          <p:cNvPr id="15" name="CuadroTexto 14">
            <a:extLst>
              <a:ext uri="{FF2B5EF4-FFF2-40B4-BE49-F238E27FC236}">
                <a16:creationId xmlns:a16="http://schemas.microsoft.com/office/drawing/2014/main" id="{D23E1BC8-61F1-4D00-BEAD-C192A1519906}"/>
              </a:ext>
            </a:extLst>
          </p:cNvPr>
          <p:cNvSpPr txBox="1"/>
          <p:nvPr/>
        </p:nvSpPr>
        <p:spPr>
          <a:xfrm>
            <a:off x="1558925" y="152400"/>
            <a:ext cx="9882188" cy="893763"/>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Subsidios Y Contribuciones Consolidado De </a:t>
            </a:r>
            <a:r>
              <a:rPr lang="es-ES" sz="1600" b="0" dirty="0">
                <a:solidFill>
                  <a:schemeClr val="accent1">
                    <a:lumMod val="50000"/>
                  </a:schemeClr>
                </a:solidFill>
              </a:rPr>
              <a:t>Marzo 2018 A </a:t>
            </a:r>
            <a:r>
              <a:rPr lang="es-CO" sz="1600" b="0" dirty="0">
                <a:solidFill>
                  <a:schemeClr val="accent1">
                    <a:lumMod val="50000"/>
                  </a:schemeClr>
                </a:solidFill>
              </a:rPr>
              <a:t>Abril 2024</a:t>
            </a:r>
          </a:p>
        </p:txBody>
      </p:sp>
      <p:pic>
        <p:nvPicPr>
          <p:cNvPr id="25605" name="Imagen 16">
            <a:extLst>
              <a:ext uri="{FF2B5EF4-FFF2-40B4-BE49-F238E27FC236}">
                <a16:creationId xmlns:a16="http://schemas.microsoft.com/office/drawing/2014/main" id="{9FC5D0D0-601A-49CB-A23D-A921D801E267}"/>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88975" y="87313"/>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 name="CuadroTexto 8">
            <a:extLst>
              <a:ext uri="{FF2B5EF4-FFF2-40B4-BE49-F238E27FC236}">
                <a16:creationId xmlns:a16="http://schemas.microsoft.com/office/drawing/2014/main" id="{AF675325-FCE7-4155-8FA8-D473C6E5FC34}"/>
              </a:ext>
            </a:extLst>
          </p:cNvPr>
          <p:cNvSpPr txBox="1"/>
          <p:nvPr/>
        </p:nvSpPr>
        <p:spPr>
          <a:xfrm>
            <a:off x="8851818" y="1220908"/>
            <a:ext cx="1781257" cy="261610"/>
          </a:xfrm>
          <a:prstGeom prst="rect">
            <a:avLst/>
          </a:prstGeom>
          <a:noFill/>
        </p:spPr>
        <p:txBody>
          <a:bodyPr wrap="none">
            <a:spAutoFit/>
          </a:bodyPr>
          <a:lstStyle/>
          <a:p>
            <a:pPr eaLnBrk="1" fontAlgn="auto" hangingPunct="1">
              <a:spcBef>
                <a:spcPts val="0"/>
              </a:spcBef>
              <a:spcAft>
                <a:spcPts val="0"/>
              </a:spcAft>
              <a:defRPr/>
            </a:pPr>
            <a:r>
              <a:rPr lang="es-CO" sz="1100" i="1" dirty="0">
                <a:solidFill>
                  <a:schemeClr val="accent1">
                    <a:lumMod val="50000"/>
                  </a:schemeClr>
                </a:solidFill>
                <a:latin typeface="+mn-lt"/>
              </a:rPr>
              <a:t>*Cifras en millones de pesos</a:t>
            </a:r>
          </a:p>
        </p:txBody>
      </p:sp>
      <p:sp>
        <p:nvSpPr>
          <p:cNvPr id="10" name="CuadroTexto 4">
            <a:extLst>
              <a:ext uri="{FF2B5EF4-FFF2-40B4-BE49-F238E27FC236}">
                <a16:creationId xmlns:a16="http://schemas.microsoft.com/office/drawing/2014/main" id="{290D4018-C728-4327-9EAA-1A08C3D7557D}"/>
              </a:ext>
            </a:extLst>
          </p:cNvPr>
          <p:cNvSpPr txBox="1">
            <a:spLocks noChangeArrowheads="1"/>
          </p:cNvSpPr>
          <p:nvPr/>
        </p:nvSpPr>
        <p:spPr bwMode="auto">
          <a:xfrm>
            <a:off x="-269875" y="6531769"/>
            <a:ext cx="3568700" cy="277812"/>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200" b="1" dirty="0">
                <a:solidFill>
                  <a:schemeClr val="accent1">
                    <a:lumMod val="50000"/>
                  </a:schemeClr>
                </a:solidFill>
              </a:rPr>
              <a:t>Fuente de datos – Concesionario SIGAB</a:t>
            </a:r>
          </a:p>
        </p:txBody>
      </p:sp>
      <p:graphicFrame>
        <p:nvGraphicFramePr>
          <p:cNvPr id="3" name="Gráfico 2">
            <a:extLst>
              <a:ext uri="{FF2B5EF4-FFF2-40B4-BE49-F238E27FC236}">
                <a16:creationId xmlns:a16="http://schemas.microsoft.com/office/drawing/2014/main" id="{333B0C64-774E-3442-0CE3-18827C13D56E}"/>
              </a:ext>
            </a:extLst>
          </p:cNvPr>
          <p:cNvGraphicFramePr>
            <a:graphicFrameLocks/>
          </p:cNvGraphicFramePr>
          <p:nvPr/>
        </p:nvGraphicFramePr>
        <p:xfrm>
          <a:off x="1622426" y="1482518"/>
          <a:ext cx="8872202" cy="4842777"/>
        </p:xfrm>
        <a:graphic>
          <a:graphicData uri="http://schemas.openxmlformats.org/drawingml/2006/chart">
            <c:chart xmlns:c="http://schemas.openxmlformats.org/drawingml/2006/chart" xmlns:r="http://schemas.openxmlformats.org/officeDocument/2006/relationships" r:id="rId4"/>
          </a:graphicData>
        </a:graphic>
      </p:graphicFrame>
    </p:spTree>
    <p:extLst>
      <p:ext uri="{BB962C8B-B14F-4D97-AF65-F5344CB8AC3E}">
        <p14:creationId xmlns:p14="http://schemas.microsoft.com/office/powerpoint/2010/main" val="2800692327"/>
      </p:ext>
    </p:extLst>
  </p:cSld>
  <p:clrMapOvr>
    <a:masterClrMapping/>
  </p:clrMapOvr>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Conector recto 12">
            <a:extLst>
              <a:ext uri="{FF2B5EF4-FFF2-40B4-BE49-F238E27FC236}">
                <a16:creationId xmlns:a16="http://schemas.microsoft.com/office/drawing/2014/main" id="{6A6B385D-420C-47F5-8BFC-271CD26DE868}"/>
              </a:ext>
            </a:extLst>
          </p:cNvPr>
          <p:cNvCxnSpPr>
            <a:cxnSpLocks/>
          </p:cNvCxnSpPr>
          <p:nvPr/>
        </p:nvCxnSpPr>
        <p:spPr>
          <a:xfrm>
            <a:off x="88900" y="1050925"/>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12" name="Título 1">
            <a:extLst>
              <a:ext uri="{FF2B5EF4-FFF2-40B4-BE49-F238E27FC236}">
                <a16:creationId xmlns:a16="http://schemas.microsoft.com/office/drawing/2014/main" id="{471F2E79-9568-4242-BF24-5C9FBD373CDF}"/>
              </a:ext>
            </a:extLst>
          </p:cNvPr>
          <p:cNvSpPr txBox="1">
            <a:spLocks/>
          </p:cNvSpPr>
          <p:nvPr/>
        </p:nvSpPr>
        <p:spPr>
          <a:xfrm>
            <a:off x="88900" y="-35719"/>
            <a:ext cx="2490787" cy="2608263"/>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fontAlgn="auto">
              <a:spcBef>
                <a:spcPts val="0"/>
              </a:spcBef>
              <a:spcAft>
                <a:spcPts val="0"/>
              </a:spcAft>
              <a:defRPr/>
            </a:pPr>
            <a:endParaRPr lang="es-ES" sz="2400" b="1" cap="small" dirty="0">
              <a:solidFill>
                <a:srgbClr val="FFC000"/>
              </a:solidFill>
              <a:effectLst>
                <a:outerShdw blurRad="38100" dist="38100" dir="2700000" algn="tl">
                  <a:srgbClr val="000000">
                    <a:alpha val="43137"/>
                  </a:srgbClr>
                </a:outerShdw>
              </a:effectLst>
              <a:latin typeface="Candara" panose="020E0502030303020204" pitchFamily="34" charset="0"/>
            </a:endParaRPr>
          </a:p>
        </p:txBody>
      </p:sp>
      <p:sp>
        <p:nvSpPr>
          <p:cNvPr id="14" name="CuadroTexto 13">
            <a:extLst>
              <a:ext uri="{FF2B5EF4-FFF2-40B4-BE49-F238E27FC236}">
                <a16:creationId xmlns:a16="http://schemas.microsoft.com/office/drawing/2014/main" id="{A8D0A464-2520-4F21-ADC3-F46FDC350DC1}"/>
              </a:ext>
            </a:extLst>
          </p:cNvPr>
          <p:cNvSpPr txBox="1"/>
          <p:nvPr/>
        </p:nvSpPr>
        <p:spPr>
          <a:xfrm>
            <a:off x="1622425" y="87313"/>
            <a:ext cx="9880600" cy="892175"/>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a:defRPr/>
            </a:pPr>
            <a:r>
              <a:rPr lang="es-CO" sz="1600" b="0" dirty="0">
                <a:solidFill>
                  <a:schemeClr val="accent1">
                    <a:lumMod val="50000"/>
                  </a:schemeClr>
                </a:solidFill>
              </a:rPr>
              <a:t>Subsidios Y Contribuciones Consolidado De Marzo 2018 A Abril 2024</a:t>
            </a:r>
            <a:endParaRPr lang="es-ES" sz="1600" b="0" dirty="0">
              <a:solidFill>
                <a:schemeClr val="accent1">
                  <a:lumMod val="50000"/>
                </a:schemeClr>
              </a:solidFill>
            </a:endParaRPr>
          </a:p>
        </p:txBody>
      </p:sp>
      <p:pic>
        <p:nvPicPr>
          <p:cNvPr id="27653" name="Imagen 15">
            <a:extLst>
              <a:ext uri="{FF2B5EF4-FFF2-40B4-BE49-F238E27FC236}">
                <a16:creationId xmlns:a16="http://schemas.microsoft.com/office/drawing/2014/main" id="{58075C24-351A-4903-803E-6B6AF2B8F413}"/>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88975" y="87313"/>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CuadroTexto 7">
            <a:extLst>
              <a:ext uri="{FF2B5EF4-FFF2-40B4-BE49-F238E27FC236}">
                <a16:creationId xmlns:a16="http://schemas.microsoft.com/office/drawing/2014/main" id="{0CE143CA-0C5C-484E-9C62-8A69DDD1381D}"/>
              </a:ext>
            </a:extLst>
          </p:cNvPr>
          <p:cNvSpPr txBox="1"/>
          <p:nvPr/>
        </p:nvSpPr>
        <p:spPr>
          <a:xfrm>
            <a:off x="259556" y="2940449"/>
            <a:ext cx="1255425" cy="430887"/>
          </a:xfrm>
          <a:prstGeom prst="rect">
            <a:avLst/>
          </a:prstGeom>
          <a:noFill/>
        </p:spPr>
        <p:txBody>
          <a:bodyPr wrap="square">
            <a:spAutoFit/>
          </a:bodyPr>
          <a:lstStyle/>
          <a:p>
            <a:pPr algn="ctr" eaLnBrk="1" fontAlgn="auto" hangingPunct="1">
              <a:spcBef>
                <a:spcPts val="0"/>
              </a:spcBef>
              <a:spcAft>
                <a:spcPts val="0"/>
              </a:spcAft>
              <a:defRPr/>
            </a:pPr>
            <a:r>
              <a:rPr lang="es-CO" sz="1100" i="1" dirty="0">
                <a:solidFill>
                  <a:schemeClr val="accent1">
                    <a:lumMod val="50000"/>
                  </a:schemeClr>
                </a:solidFill>
                <a:latin typeface="+mn-lt"/>
              </a:rPr>
              <a:t>*Cifras en millones de pesos</a:t>
            </a:r>
          </a:p>
        </p:txBody>
      </p:sp>
      <p:sp>
        <p:nvSpPr>
          <p:cNvPr id="10" name="CuadroTexto 4">
            <a:extLst>
              <a:ext uri="{FF2B5EF4-FFF2-40B4-BE49-F238E27FC236}">
                <a16:creationId xmlns:a16="http://schemas.microsoft.com/office/drawing/2014/main" id="{749957CF-0F54-4AC1-A0E5-869D39707F32}"/>
              </a:ext>
            </a:extLst>
          </p:cNvPr>
          <p:cNvSpPr txBox="1">
            <a:spLocks noChangeArrowheads="1"/>
          </p:cNvSpPr>
          <p:nvPr/>
        </p:nvSpPr>
        <p:spPr bwMode="auto">
          <a:xfrm>
            <a:off x="-180106" y="6639882"/>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a:t>
            </a:r>
          </a:p>
        </p:txBody>
      </p:sp>
      <p:graphicFrame>
        <p:nvGraphicFramePr>
          <p:cNvPr id="2" name="Tabla 1">
            <a:extLst>
              <a:ext uri="{FF2B5EF4-FFF2-40B4-BE49-F238E27FC236}">
                <a16:creationId xmlns:a16="http://schemas.microsoft.com/office/drawing/2014/main" id="{3E08EFD5-2EE9-03E5-1DDD-26DD51393011}"/>
              </a:ext>
            </a:extLst>
          </p:cNvPr>
          <p:cNvGraphicFramePr>
            <a:graphicFrameLocks noGrp="1"/>
          </p:cNvGraphicFramePr>
          <p:nvPr/>
        </p:nvGraphicFramePr>
        <p:xfrm>
          <a:off x="1996581" y="1258350"/>
          <a:ext cx="7877260" cy="5310084"/>
        </p:xfrm>
        <a:graphic>
          <a:graphicData uri="http://schemas.openxmlformats.org/drawingml/2006/table">
            <a:tbl>
              <a:tblPr/>
              <a:tblGrid>
                <a:gridCol w="785194">
                  <a:extLst>
                    <a:ext uri="{9D8B030D-6E8A-4147-A177-3AD203B41FA5}">
                      <a16:colId xmlns:a16="http://schemas.microsoft.com/office/drawing/2014/main" val="1124386059"/>
                    </a:ext>
                  </a:extLst>
                </a:gridCol>
                <a:gridCol w="1182011">
                  <a:extLst>
                    <a:ext uri="{9D8B030D-6E8A-4147-A177-3AD203B41FA5}">
                      <a16:colId xmlns:a16="http://schemas.microsoft.com/office/drawing/2014/main" val="3445587727"/>
                    </a:ext>
                  </a:extLst>
                </a:gridCol>
                <a:gridCol w="1182011">
                  <a:extLst>
                    <a:ext uri="{9D8B030D-6E8A-4147-A177-3AD203B41FA5}">
                      <a16:colId xmlns:a16="http://schemas.microsoft.com/office/drawing/2014/main" val="3058890122"/>
                    </a:ext>
                  </a:extLst>
                </a:gridCol>
                <a:gridCol w="1182011">
                  <a:extLst>
                    <a:ext uri="{9D8B030D-6E8A-4147-A177-3AD203B41FA5}">
                      <a16:colId xmlns:a16="http://schemas.microsoft.com/office/drawing/2014/main" val="4263395859"/>
                    </a:ext>
                  </a:extLst>
                </a:gridCol>
                <a:gridCol w="1182011">
                  <a:extLst>
                    <a:ext uri="{9D8B030D-6E8A-4147-A177-3AD203B41FA5}">
                      <a16:colId xmlns:a16="http://schemas.microsoft.com/office/drawing/2014/main" val="3673943997"/>
                    </a:ext>
                  </a:extLst>
                </a:gridCol>
                <a:gridCol w="1182011">
                  <a:extLst>
                    <a:ext uri="{9D8B030D-6E8A-4147-A177-3AD203B41FA5}">
                      <a16:colId xmlns:a16="http://schemas.microsoft.com/office/drawing/2014/main" val="1352576613"/>
                    </a:ext>
                  </a:extLst>
                </a:gridCol>
                <a:gridCol w="1182011">
                  <a:extLst>
                    <a:ext uri="{9D8B030D-6E8A-4147-A177-3AD203B41FA5}">
                      <a16:colId xmlns:a16="http://schemas.microsoft.com/office/drawing/2014/main" val="222415410"/>
                    </a:ext>
                  </a:extLst>
                </a:gridCol>
              </a:tblGrid>
              <a:tr h="136156">
                <a:tc>
                  <a:txBody>
                    <a:bodyPr/>
                    <a:lstStyle/>
                    <a:p>
                      <a:pPr algn="ctr" rtl="0" fontAlgn="ctr"/>
                      <a:r>
                        <a:rPr lang="es-CO" sz="700" b="1" i="0" u="none" strike="noStrike" dirty="0">
                          <a:solidFill>
                            <a:srgbClr val="203764"/>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700" b="1" i="0" u="none" strike="noStrike">
                          <a:solidFill>
                            <a:srgbClr val="203764"/>
                          </a:solidFill>
                          <a:effectLst/>
                          <a:latin typeface="Calibri" panose="020F0502020204030204" pitchFamily="34" charset="0"/>
                        </a:rPr>
                        <a:t>ASE1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700" b="1" i="0" u="none" strike="noStrike">
                          <a:solidFill>
                            <a:srgbClr val="203764"/>
                          </a:solidFill>
                          <a:effectLst/>
                          <a:latin typeface="Calibri" panose="020F0502020204030204" pitchFamily="34" charset="0"/>
                        </a:rPr>
                        <a:t>ASE2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700" b="1" i="0" u="none" strike="noStrike">
                          <a:solidFill>
                            <a:srgbClr val="203764"/>
                          </a:solidFill>
                          <a:effectLst/>
                          <a:latin typeface="Calibri" panose="020F0502020204030204" pitchFamily="34" charset="0"/>
                        </a:rPr>
                        <a:t>ASE3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700" b="1" i="0" u="none" strike="noStrike">
                          <a:solidFill>
                            <a:srgbClr val="203764"/>
                          </a:solidFill>
                          <a:effectLst/>
                          <a:latin typeface="Calibri" panose="020F0502020204030204" pitchFamily="34" charset="0"/>
                        </a:rPr>
                        <a:t>ASE4</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700" b="1" i="0" u="none" strike="noStrike">
                          <a:solidFill>
                            <a:srgbClr val="203764"/>
                          </a:solidFill>
                          <a:effectLst/>
                          <a:latin typeface="Calibri" panose="020F0502020204030204" pitchFamily="34" charset="0"/>
                        </a:rPr>
                        <a:t>ASE5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700" b="1" i="0" u="none" strike="noStrike">
                          <a:solidFill>
                            <a:srgbClr val="203764"/>
                          </a:solidFill>
                          <a:effectLst/>
                          <a:latin typeface="Calibri" panose="020F0502020204030204" pitchFamily="34" charset="0"/>
                        </a:rPr>
                        <a:t>Total</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extLst>
                  <a:ext uri="{0D108BD9-81ED-4DB2-BD59-A6C34878D82A}">
                    <a16:rowId xmlns:a16="http://schemas.microsoft.com/office/drawing/2014/main" val="3187508548"/>
                  </a:ext>
                </a:extLst>
              </a:tr>
              <a:tr h="136156">
                <a:tc>
                  <a:txBody>
                    <a:bodyPr/>
                    <a:lstStyle/>
                    <a:p>
                      <a:pPr algn="ctr" rtl="0" fontAlgn="ctr"/>
                      <a:r>
                        <a:rPr lang="es-CO" sz="700" b="0" i="0" u="none" strike="noStrike" dirty="0">
                          <a:solidFill>
                            <a:srgbClr val="203764"/>
                          </a:solidFill>
                          <a:effectLst/>
                          <a:latin typeface="Calibri" panose="020F0502020204030204" pitchFamily="34" charset="0"/>
                        </a:rPr>
                        <a:t> 2018-Bimestre 2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700" b="0" i="0" u="none" strike="noStrike">
                          <a:solidFill>
                            <a:srgbClr val="203764"/>
                          </a:solidFill>
                          <a:effectLst/>
                          <a:latin typeface="Calibri" panose="020F0502020204030204" pitchFamily="34" charset="0"/>
                        </a:rPr>
                        <a:t>-$ 16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700" b="0" i="0" u="none" strike="noStrike">
                          <a:solidFill>
                            <a:srgbClr val="203764"/>
                          </a:solidFill>
                          <a:effectLst/>
                          <a:latin typeface="Calibri" panose="020F0502020204030204" pitchFamily="34" charset="0"/>
                        </a:rPr>
                        <a:t>-$ 1.879</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700" b="0" i="0" u="none" strike="noStrike">
                          <a:solidFill>
                            <a:srgbClr val="203764"/>
                          </a:solidFill>
                          <a:effectLst/>
                          <a:latin typeface="Calibri" panose="020F0502020204030204" pitchFamily="34" charset="0"/>
                        </a:rPr>
                        <a:t>-$ 161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700" b="0" i="0" u="none" strike="noStrike">
                          <a:solidFill>
                            <a:srgbClr val="203764"/>
                          </a:solidFill>
                          <a:effectLst/>
                          <a:latin typeface="Calibri" panose="020F0502020204030204" pitchFamily="34" charset="0"/>
                        </a:rPr>
                        <a:t>-$ 412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700" b="0" i="0" u="none" strike="noStrike">
                          <a:solidFill>
                            <a:srgbClr val="203764"/>
                          </a:solidFill>
                          <a:effectLst/>
                          <a:latin typeface="Calibri" panose="020F0502020204030204" pitchFamily="34" charset="0"/>
                        </a:rPr>
                        <a:t>-$ 612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700" b="0" i="0" u="none" strike="noStrike">
                          <a:solidFill>
                            <a:srgbClr val="203764"/>
                          </a:solidFill>
                          <a:effectLst/>
                          <a:latin typeface="Calibri" panose="020F0502020204030204" pitchFamily="34" charset="0"/>
                        </a:rPr>
                        <a:t>-$ 3.080</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2839941003"/>
                  </a:ext>
                </a:extLst>
              </a:tr>
              <a:tr h="136156">
                <a:tc>
                  <a:txBody>
                    <a:bodyPr/>
                    <a:lstStyle/>
                    <a:p>
                      <a:pPr algn="ctr" rtl="0" fontAlgn="ctr"/>
                      <a:r>
                        <a:rPr lang="es-CO" sz="700" b="0" i="0" u="none" strike="noStrike" dirty="0">
                          <a:solidFill>
                            <a:srgbClr val="203764"/>
                          </a:solidFill>
                          <a:effectLst/>
                          <a:latin typeface="Calibri" panose="020F0502020204030204" pitchFamily="34" charset="0"/>
                        </a:rPr>
                        <a:t> 2018-Bimestre 3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700" b="0" i="0" u="none" strike="noStrike">
                          <a:solidFill>
                            <a:srgbClr val="203764"/>
                          </a:solidFill>
                          <a:effectLst/>
                          <a:latin typeface="Calibri" panose="020F0502020204030204" pitchFamily="34" charset="0"/>
                        </a:rPr>
                        <a:t>$ 883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700" b="0" i="0" u="none" strike="noStrike">
                          <a:solidFill>
                            <a:srgbClr val="203764"/>
                          </a:solidFill>
                          <a:effectLst/>
                          <a:latin typeface="Calibri" panose="020F0502020204030204" pitchFamily="34" charset="0"/>
                        </a:rPr>
                        <a:t>-$ 4.223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700" b="0" i="0" u="none" strike="noStrike">
                          <a:solidFill>
                            <a:srgbClr val="203764"/>
                          </a:solidFill>
                          <a:effectLst/>
                          <a:latin typeface="Calibri" panose="020F0502020204030204" pitchFamily="34" charset="0"/>
                        </a:rPr>
                        <a:t>-$ 1.312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700" b="0" i="0" u="none" strike="noStrike">
                          <a:solidFill>
                            <a:srgbClr val="203764"/>
                          </a:solidFill>
                          <a:effectLst/>
                          <a:latin typeface="Calibri" panose="020F0502020204030204" pitchFamily="34" charset="0"/>
                        </a:rPr>
                        <a:t>$ 76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700" b="0" i="0" u="none" strike="noStrike">
                          <a:solidFill>
                            <a:srgbClr val="203764"/>
                          </a:solidFill>
                          <a:effectLst/>
                          <a:latin typeface="Calibri" panose="020F0502020204030204" pitchFamily="34" charset="0"/>
                        </a:rPr>
                        <a:t>-$ 463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700" b="0" i="0" u="none" strike="noStrike">
                          <a:solidFill>
                            <a:srgbClr val="203764"/>
                          </a:solidFill>
                          <a:effectLst/>
                          <a:latin typeface="Calibri" panose="020F0502020204030204" pitchFamily="34" charset="0"/>
                        </a:rPr>
                        <a:t>-$ 5.038</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2198864695"/>
                  </a:ext>
                </a:extLst>
              </a:tr>
              <a:tr h="136156">
                <a:tc>
                  <a:txBody>
                    <a:bodyPr/>
                    <a:lstStyle/>
                    <a:p>
                      <a:pPr algn="ctr" rtl="0" fontAlgn="ctr"/>
                      <a:r>
                        <a:rPr lang="es-CO" sz="700" b="0" i="0" u="none" strike="noStrike">
                          <a:solidFill>
                            <a:srgbClr val="203764"/>
                          </a:solidFill>
                          <a:effectLst/>
                          <a:latin typeface="Calibri" panose="020F0502020204030204" pitchFamily="34" charset="0"/>
                        </a:rPr>
                        <a:t> 2018-Bimestre 4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700" b="0" i="0" u="none" strike="noStrike" dirty="0">
                          <a:solidFill>
                            <a:srgbClr val="203764"/>
                          </a:solidFill>
                          <a:effectLst/>
                          <a:latin typeface="Calibri" panose="020F0502020204030204" pitchFamily="34" charset="0"/>
                        </a:rPr>
                        <a:t>$ 1.431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700" b="0" i="0" u="none" strike="noStrike">
                          <a:solidFill>
                            <a:srgbClr val="203764"/>
                          </a:solidFill>
                          <a:effectLst/>
                          <a:latin typeface="Calibri" panose="020F0502020204030204" pitchFamily="34" charset="0"/>
                        </a:rPr>
                        <a:t>-$ 4.620</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700" b="0" i="0" u="none" strike="noStrike">
                          <a:solidFill>
                            <a:srgbClr val="203764"/>
                          </a:solidFill>
                          <a:effectLst/>
                          <a:latin typeface="Calibri" panose="020F0502020204030204" pitchFamily="34" charset="0"/>
                        </a:rPr>
                        <a:t>-$ 1.477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700" b="0" i="0" u="none" strike="noStrike">
                          <a:solidFill>
                            <a:srgbClr val="203764"/>
                          </a:solidFill>
                          <a:effectLst/>
                          <a:latin typeface="Calibri" panose="020F0502020204030204" pitchFamily="34" charset="0"/>
                        </a:rPr>
                        <a:t>-$ 86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700" b="0" i="0" u="none" strike="noStrike">
                          <a:solidFill>
                            <a:srgbClr val="203764"/>
                          </a:solidFill>
                          <a:effectLst/>
                          <a:latin typeface="Calibri" panose="020F0502020204030204" pitchFamily="34" charset="0"/>
                        </a:rPr>
                        <a:t>-$ 623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700" b="0" i="0" u="none" strike="noStrike">
                          <a:solidFill>
                            <a:srgbClr val="203764"/>
                          </a:solidFill>
                          <a:effectLst/>
                          <a:latin typeface="Calibri" panose="020F0502020204030204" pitchFamily="34" charset="0"/>
                        </a:rPr>
                        <a:t>-$ 5.375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2588944639"/>
                  </a:ext>
                </a:extLst>
              </a:tr>
              <a:tr h="136156">
                <a:tc>
                  <a:txBody>
                    <a:bodyPr/>
                    <a:lstStyle/>
                    <a:p>
                      <a:pPr algn="ctr" rtl="0" fontAlgn="ctr"/>
                      <a:r>
                        <a:rPr lang="es-CO" sz="700" b="0" i="0" u="none" strike="noStrike">
                          <a:solidFill>
                            <a:srgbClr val="203764"/>
                          </a:solidFill>
                          <a:effectLst/>
                          <a:latin typeface="Calibri" panose="020F0502020204030204" pitchFamily="34" charset="0"/>
                        </a:rPr>
                        <a:t> 2018-Bimestre 5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700" b="0" i="0" u="none" strike="noStrike" dirty="0">
                          <a:solidFill>
                            <a:srgbClr val="203764"/>
                          </a:solidFill>
                          <a:effectLst/>
                          <a:latin typeface="Calibri" panose="020F0502020204030204" pitchFamily="34" charset="0"/>
                        </a:rPr>
                        <a:t>$ 178</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700" b="0" i="0" u="none" strike="noStrike">
                          <a:solidFill>
                            <a:srgbClr val="203764"/>
                          </a:solidFill>
                          <a:effectLst/>
                          <a:latin typeface="Calibri" panose="020F0502020204030204" pitchFamily="34" charset="0"/>
                        </a:rPr>
                        <a:t>-$ 3.570</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700" b="0" i="0" u="none" strike="noStrike">
                          <a:solidFill>
                            <a:srgbClr val="203764"/>
                          </a:solidFill>
                          <a:effectLst/>
                          <a:latin typeface="Calibri" panose="020F0502020204030204" pitchFamily="34" charset="0"/>
                        </a:rPr>
                        <a:t>-$ 1.059</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700" b="0" i="0" u="none" strike="noStrike">
                          <a:solidFill>
                            <a:srgbClr val="203764"/>
                          </a:solidFill>
                          <a:effectLst/>
                          <a:latin typeface="Calibri" panose="020F0502020204030204" pitchFamily="34" charset="0"/>
                        </a:rPr>
                        <a:t>-$ 245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700" b="0" i="0" u="none" strike="noStrike">
                          <a:solidFill>
                            <a:srgbClr val="203764"/>
                          </a:solidFill>
                          <a:effectLst/>
                          <a:latin typeface="Calibri" panose="020F0502020204030204" pitchFamily="34" charset="0"/>
                        </a:rPr>
                        <a:t>-$ 461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700" b="0" i="0" u="none" strike="noStrike">
                          <a:solidFill>
                            <a:srgbClr val="203764"/>
                          </a:solidFill>
                          <a:effectLst/>
                          <a:latin typeface="Calibri" panose="020F0502020204030204" pitchFamily="34" charset="0"/>
                        </a:rPr>
                        <a:t>-$ 5.157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1095695307"/>
                  </a:ext>
                </a:extLst>
              </a:tr>
              <a:tr h="136156">
                <a:tc>
                  <a:txBody>
                    <a:bodyPr/>
                    <a:lstStyle/>
                    <a:p>
                      <a:pPr algn="ctr" rtl="0" fontAlgn="ctr"/>
                      <a:r>
                        <a:rPr lang="es-CO" sz="700" b="0" i="0" u="none" strike="noStrike">
                          <a:solidFill>
                            <a:srgbClr val="203764"/>
                          </a:solidFill>
                          <a:effectLst/>
                          <a:latin typeface="Calibri" panose="020F0502020204030204" pitchFamily="34" charset="0"/>
                        </a:rPr>
                        <a:t> 2018-Bimestre 6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700" b="0" i="0" u="none" strike="noStrike" dirty="0">
                          <a:solidFill>
                            <a:srgbClr val="203764"/>
                          </a:solidFill>
                          <a:effectLst/>
                          <a:latin typeface="Calibri" panose="020F0502020204030204" pitchFamily="34" charset="0"/>
                        </a:rPr>
                        <a:t>$ 1.282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700" b="0" i="0" u="none" strike="noStrike">
                          <a:solidFill>
                            <a:srgbClr val="203764"/>
                          </a:solidFill>
                          <a:effectLst/>
                          <a:latin typeface="Calibri" panose="020F0502020204030204" pitchFamily="34" charset="0"/>
                        </a:rPr>
                        <a:t>-$ 4.288</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700" b="0" i="0" u="none" strike="noStrike">
                          <a:solidFill>
                            <a:srgbClr val="203764"/>
                          </a:solidFill>
                          <a:effectLst/>
                          <a:latin typeface="Calibri" panose="020F0502020204030204" pitchFamily="34" charset="0"/>
                        </a:rPr>
                        <a:t>-$ 1.802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700" b="0" i="0" u="none" strike="noStrike">
                          <a:solidFill>
                            <a:srgbClr val="203764"/>
                          </a:solidFill>
                          <a:effectLst/>
                          <a:latin typeface="Calibri" panose="020F0502020204030204" pitchFamily="34" charset="0"/>
                        </a:rPr>
                        <a:t>-$ 360</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700" b="0" i="0" u="none" strike="noStrike">
                          <a:solidFill>
                            <a:srgbClr val="203764"/>
                          </a:solidFill>
                          <a:effectLst/>
                          <a:latin typeface="Calibri" panose="020F0502020204030204" pitchFamily="34" charset="0"/>
                        </a:rPr>
                        <a:t>-$ 884</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700" b="0" i="0" u="none" strike="noStrike">
                          <a:solidFill>
                            <a:srgbClr val="203764"/>
                          </a:solidFill>
                          <a:effectLst/>
                          <a:latin typeface="Calibri" panose="020F0502020204030204" pitchFamily="34" charset="0"/>
                        </a:rPr>
                        <a:t>-$ 6.052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3690248783"/>
                  </a:ext>
                </a:extLst>
              </a:tr>
              <a:tr h="136156">
                <a:tc>
                  <a:txBody>
                    <a:bodyPr/>
                    <a:lstStyle/>
                    <a:p>
                      <a:pPr algn="ctr" rtl="0" fontAlgn="ctr"/>
                      <a:r>
                        <a:rPr lang="es-CO" sz="700" b="0" i="0" u="none" strike="noStrike">
                          <a:solidFill>
                            <a:srgbClr val="203764"/>
                          </a:solidFill>
                          <a:effectLst/>
                          <a:latin typeface="Calibri" panose="020F0502020204030204" pitchFamily="34" charset="0"/>
                        </a:rPr>
                        <a:t> 2019-Bimestre 1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700" b="0" i="0" u="none" strike="noStrike" dirty="0">
                          <a:solidFill>
                            <a:srgbClr val="203764"/>
                          </a:solidFill>
                          <a:effectLst/>
                          <a:latin typeface="Calibri" panose="020F0502020204030204" pitchFamily="34" charset="0"/>
                        </a:rPr>
                        <a:t>$ 905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700" b="0" i="0" u="none" strike="noStrike">
                          <a:solidFill>
                            <a:srgbClr val="203764"/>
                          </a:solidFill>
                          <a:effectLst/>
                          <a:latin typeface="Calibri" panose="020F0502020204030204" pitchFamily="34" charset="0"/>
                        </a:rPr>
                        <a:t>-$ 4.301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700" b="0" i="0" u="none" strike="noStrike">
                          <a:solidFill>
                            <a:srgbClr val="203764"/>
                          </a:solidFill>
                          <a:effectLst/>
                          <a:latin typeface="Calibri" panose="020F0502020204030204" pitchFamily="34" charset="0"/>
                        </a:rPr>
                        <a:t>-$ 1.353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700" b="0" i="0" u="none" strike="noStrike">
                          <a:solidFill>
                            <a:srgbClr val="203764"/>
                          </a:solidFill>
                          <a:effectLst/>
                          <a:latin typeface="Calibri" panose="020F0502020204030204" pitchFamily="34" charset="0"/>
                        </a:rPr>
                        <a:t>-$ 268</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700" b="0" i="0" u="none" strike="noStrike">
                          <a:solidFill>
                            <a:srgbClr val="203764"/>
                          </a:solidFill>
                          <a:effectLst/>
                          <a:latin typeface="Calibri" panose="020F0502020204030204" pitchFamily="34" charset="0"/>
                        </a:rPr>
                        <a:t>-$ 656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700" b="0" i="0" u="none" strike="noStrike">
                          <a:solidFill>
                            <a:srgbClr val="203764"/>
                          </a:solidFill>
                          <a:effectLst/>
                          <a:latin typeface="Calibri" panose="020F0502020204030204" pitchFamily="34" charset="0"/>
                        </a:rPr>
                        <a:t>-$ 5.673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1844873754"/>
                  </a:ext>
                </a:extLst>
              </a:tr>
              <a:tr h="136156">
                <a:tc>
                  <a:txBody>
                    <a:bodyPr/>
                    <a:lstStyle/>
                    <a:p>
                      <a:pPr algn="ctr" rtl="0" fontAlgn="ctr"/>
                      <a:r>
                        <a:rPr lang="es-CO" sz="700" b="0" i="0" u="none" strike="noStrike">
                          <a:solidFill>
                            <a:srgbClr val="203764"/>
                          </a:solidFill>
                          <a:effectLst/>
                          <a:latin typeface="Calibri" panose="020F0502020204030204" pitchFamily="34" charset="0"/>
                        </a:rPr>
                        <a:t> 2019-Bimestre 2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700" b="0" i="0" u="none" strike="noStrike">
                          <a:solidFill>
                            <a:srgbClr val="203764"/>
                          </a:solidFill>
                          <a:effectLst/>
                          <a:latin typeface="Calibri" panose="020F0502020204030204" pitchFamily="34" charset="0"/>
                        </a:rPr>
                        <a:t>$ 832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700" b="0" i="0" u="none" strike="noStrike">
                          <a:solidFill>
                            <a:srgbClr val="203764"/>
                          </a:solidFill>
                          <a:effectLst/>
                          <a:latin typeface="Calibri" panose="020F0502020204030204" pitchFamily="34" charset="0"/>
                        </a:rPr>
                        <a:t>-$ 5.380</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700" b="0" i="0" u="none" strike="noStrike">
                          <a:solidFill>
                            <a:srgbClr val="203764"/>
                          </a:solidFill>
                          <a:effectLst/>
                          <a:latin typeface="Calibri" panose="020F0502020204030204" pitchFamily="34" charset="0"/>
                        </a:rPr>
                        <a:t>-$ 1.487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700" b="0" i="0" u="none" strike="noStrike">
                          <a:solidFill>
                            <a:srgbClr val="203764"/>
                          </a:solidFill>
                          <a:effectLst/>
                          <a:latin typeface="Calibri" panose="020F0502020204030204" pitchFamily="34" charset="0"/>
                        </a:rPr>
                        <a:t>-$ 244</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700" b="0" i="0" u="none" strike="noStrike">
                          <a:solidFill>
                            <a:srgbClr val="203764"/>
                          </a:solidFill>
                          <a:effectLst/>
                          <a:latin typeface="Calibri" panose="020F0502020204030204" pitchFamily="34" charset="0"/>
                        </a:rPr>
                        <a:t>-$ 1.256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700" b="0" i="0" u="none" strike="noStrike">
                          <a:solidFill>
                            <a:srgbClr val="203764"/>
                          </a:solidFill>
                          <a:effectLst/>
                          <a:latin typeface="Calibri" panose="020F0502020204030204" pitchFamily="34" charset="0"/>
                        </a:rPr>
                        <a:t>-$ 7.535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2872419439"/>
                  </a:ext>
                </a:extLst>
              </a:tr>
              <a:tr h="136156">
                <a:tc>
                  <a:txBody>
                    <a:bodyPr/>
                    <a:lstStyle/>
                    <a:p>
                      <a:pPr algn="ctr" rtl="0" fontAlgn="ctr"/>
                      <a:r>
                        <a:rPr lang="es-CO" sz="700" b="0" i="0" u="none" strike="noStrike">
                          <a:solidFill>
                            <a:srgbClr val="203764"/>
                          </a:solidFill>
                          <a:effectLst/>
                          <a:latin typeface="Calibri" panose="020F0502020204030204" pitchFamily="34" charset="0"/>
                        </a:rPr>
                        <a:t> 2019-Bimestre 3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700" b="0" i="0" u="none" strike="noStrike" dirty="0">
                          <a:solidFill>
                            <a:srgbClr val="203764"/>
                          </a:solidFill>
                          <a:effectLst/>
                          <a:latin typeface="Calibri" panose="020F0502020204030204" pitchFamily="34" charset="0"/>
                        </a:rPr>
                        <a:t>$ 852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700" b="0" i="0" u="none" strike="noStrike">
                          <a:solidFill>
                            <a:srgbClr val="203764"/>
                          </a:solidFill>
                          <a:effectLst/>
                          <a:latin typeface="Calibri" panose="020F0502020204030204" pitchFamily="34" charset="0"/>
                        </a:rPr>
                        <a:t>-$ 5.901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700" b="0" i="0" u="none" strike="noStrike">
                          <a:solidFill>
                            <a:srgbClr val="203764"/>
                          </a:solidFill>
                          <a:effectLst/>
                          <a:latin typeface="Calibri" panose="020F0502020204030204" pitchFamily="34" charset="0"/>
                        </a:rPr>
                        <a:t>-$ 1.493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700" b="0" i="0" u="none" strike="noStrike">
                          <a:solidFill>
                            <a:srgbClr val="203764"/>
                          </a:solidFill>
                          <a:effectLst/>
                          <a:latin typeface="Calibri" panose="020F0502020204030204" pitchFamily="34" charset="0"/>
                        </a:rPr>
                        <a:t>-$ 211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700" b="0" i="0" u="none" strike="noStrike">
                          <a:solidFill>
                            <a:srgbClr val="203764"/>
                          </a:solidFill>
                          <a:effectLst/>
                          <a:latin typeface="Calibri" panose="020F0502020204030204" pitchFamily="34" charset="0"/>
                        </a:rPr>
                        <a:t>$ 338</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700" b="0" i="0" u="none" strike="noStrike">
                          <a:solidFill>
                            <a:srgbClr val="203764"/>
                          </a:solidFill>
                          <a:effectLst/>
                          <a:latin typeface="Calibri" panose="020F0502020204030204" pitchFamily="34" charset="0"/>
                        </a:rPr>
                        <a:t>-$ 6.415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3892138386"/>
                  </a:ext>
                </a:extLst>
              </a:tr>
              <a:tr h="136156">
                <a:tc>
                  <a:txBody>
                    <a:bodyPr/>
                    <a:lstStyle/>
                    <a:p>
                      <a:pPr algn="ctr" rtl="0" fontAlgn="ctr"/>
                      <a:r>
                        <a:rPr lang="es-CO" sz="700" b="0" i="0" u="none" strike="noStrike">
                          <a:solidFill>
                            <a:srgbClr val="203764"/>
                          </a:solidFill>
                          <a:effectLst/>
                          <a:latin typeface="Calibri" panose="020F0502020204030204" pitchFamily="34" charset="0"/>
                        </a:rPr>
                        <a:t> 2019-Bimestre 4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700" b="0" i="0" u="none" strike="noStrike">
                          <a:solidFill>
                            <a:srgbClr val="203764"/>
                          </a:solidFill>
                          <a:effectLst/>
                          <a:latin typeface="Calibri" panose="020F0502020204030204" pitchFamily="34" charset="0"/>
                        </a:rPr>
                        <a:t>$ 2.216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700" b="0" i="0" u="none" strike="noStrike" dirty="0">
                          <a:solidFill>
                            <a:srgbClr val="203764"/>
                          </a:solidFill>
                          <a:effectLst/>
                          <a:latin typeface="Calibri" panose="020F0502020204030204" pitchFamily="34" charset="0"/>
                        </a:rPr>
                        <a:t>-$ 5.991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700" b="0" i="0" u="none" strike="noStrike">
                          <a:solidFill>
                            <a:srgbClr val="203764"/>
                          </a:solidFill>
                          <a:effectLst/>
                          <a:latin typeface="Calibri" panose="020F0502020204030204" pitchFamily="34" charset="0"/>
                        </a:rPr>
                        <a:t>-$ 2.206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700" b="0" i="0" u="none" strike="noStrike">
                          <a:solidFill>
                            <a:srgbClr val="203764"/>
                          </a:solidFill>
                          <a:effectLst/>
                          <a:latin typeface="Calibri" panose="020F0502020204030204" pitchFamily="34" charset="0"/>
                        </a:rPr>
                        <a:t>-$ 15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700" b="0" i="0" u="none" strike="noStrike">
                          <a:solidFill>
                            <a:srgbClr val="203764"/>
                          </a:solidFill>
                          <a:effectLst/>
                          <a:latin typeface="Calibri" panose="020F0502020204030204" pitchFamily="34" charset="0"/>
                        </a:rPr>
                        <a:t>-$ 502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700" b="0" i="0" u="none" strike="noStrike">
                          <a:solidFill>
                            <a:srgbClr val="203764"/>
                          </a:solidFill>
                          <a:effectLst/>
                          <a:latin typeface="Calibri" panose="020F0502020204030204" pitchFamily="34" charset="0"/>
                        </a:rPr>
                        <a:t>-$ 6.497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986057984"/>
                  </a:ext>
                </a:extLst>
              </a:tr>
              <a:tr h="136156">
                <a:tc>
                  <a:txBody>
                    <a:bodyPr/>
                    <a:lstStyle/>
                    <a:p>
                      <a:pPr algn="ctr" rtl="0" fontAlgn="ctr"/>
                      <a:r>
                        <a:rPr lang="es-CO" sz="700" b="0" i="0" u="none" strike="noStrike">
                          <a:solidFill>
                            <a:srgbClr val="203764"/>
                          </a:solidFill>
                          <a:effectLst/>
                          <a:latin typeface="Calibri" panose="020F0502020204030204" pitchFamily="34" charset="0"/>
                        </a:rPr>
                        <a:t> 2019-Bimestre 5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700" b="0" i="0" u="none" strike="noStrike">
                          <a:solidFill>
                            <a:srgbClr val="203764"/>
                          </a:solidFill>
                          <a:effectLst/>
                          <a:latin typeface="Calibri" panose="020F0502020204030204" pitchFamily="34" charset="0"/>
                        </a:rPr>
                        <a:t>-$ 743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700" b="0" i="0" u="none" strike="noStrike" dirty="0">
                          <a:solidFill>
                            <a:srgbClr val="203764"/>
                          </a:solidFill>
                          <a:effectLst/>
                          <a:latin typeface="Calibri" panose="020F0502020204030204" pitchFamily="34" charset="0"/>
                        </a:rPr>
                        <a:t>-$ 5.918</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700" b="0" i="0" u="none" strike="noStrike">
                          <a:solidFill>
                            <a:srgbClr val="203764"/>
                          </a:solidFill>
                          <a:effectLst/>
                          <a:latin typeface="Calibri" panose="020F0502020204030204" pitchFamily="34" charset="0"/>
                        </a:rPr>
                        <a:t>-$ 1.769</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700" b="0" i="0" u="none" strike="noStrike">
                          <a:solidFill>
                            <a:srgbClr val="203764"/>
                          </a:solidFill>
                          <a:effectLst/>
                          <a:latin typeface="Calibri" panose="020F0502020204030204" pitchFamily="34" charset="0"/>
                        </a:rPr>
                        <a:t>-$ 353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700" b="0" i="0" u="none" strike="noStrike">
                          <a:solidFill>
                            <a:srgbClr val="203764"/>
                          </a:solidFill>
                          <a:effectLst/>
                          <a:latin typeface="Calibri" panose="020F0502020204030204" pitchFamily="34" charset="0"/>
                        </a:rPr>
                        <a:t>-$ 680</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700" b="0" i="0" u="none" strike="noStrike">
                          <a:solidFill>
                            <a:srgbClr val="203764"/>
                          </a:solidFill>
                          <a:effectLst/>
                          <a:latin typeface="Calibri" panose="020F0502020204030204" pitchFamily="34" charset="0"/>
                        </a:rPr>
                        <a:t>-$ 9.464</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3289658522"/>
                  </a:ext>
                </a:extLst>
              </a:tr>
              <a:tr h="136156">
                <a:tc>
                  <a:txBody>
                    <a:bodyPr/>
                    <a:lstStyle/>
                    <a:p>
                      <a:pPr algn="ctr" rtl="0" fontAlgn="ctr"/>
                      <a:r>
                        <a:rPr lang="es-CO" sz="700" b="0" i="0" u="none" strike="noStrike">
                          <a:solidFill>
                            <a:srgbClr val="203764"/>
                          </a:solidFill>
                          <a:effectLst/>
                          <a:latin typeface="Calibri" panose="020F0502020204030204" pitchFamily="34" charset="0"/>
                        </a:rPr>
                        <a:t> 2019-Bimestre 6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700" b="0" i="0" u="none" strike="noStrike">
                          <a:solidFill>
                            <a:srgbClr val="203764"/>
                          </a:solidFill>
                          <a:effectLst/>
                          <a:latin typeface="Calibri" panose="020F0502020204030204" pitchFamily="34" charset="0"/>
                        </a:rPr>
                        <a:t>$ 719</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700" b="0" i="0" u="none" strike="noStrike" dirty="0">
                          <a:solidFill>
                            <a:srgbClr val="203764"/>
                          </a:solidFill>
                          <a:effectLst/>
                          <a:latin typeface="Calibri" panose="020F0502020204030204" pitchFamily="34" charset="0"/>
                        </a:rPr>
                        <a:t>-$ 6.103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700" b="0" i="0" u="none" strike="noStrike">
                          <a:solidFill>
                            <a:srgbClr val="203764"/>
                          </a:solidFill>
                          <a:effectLst/>
                          <a:latin typeface="Calibri" panose="020F0502020204030204" pitchFamily="34" charset="0"/>
                        </a:rPr>
                        <a:t>-$ 1.766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700" b="0" i="0" u="none" strike="noStrike">
                          <a:solidFill>
                            <a:srgbClr val="203764"/>
                          </a:solidFill>
                          <a:effectLst/>
                          <a:latin typeface="Calibri" panose="020F0502020204030204" pitchFamily="34" charset="0"/>
                        </a:rPr>
                        <a:t>-$ 333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700" b="0" i="0" u="none" strike="noStrike">
                          <a:solidFill>
                            <a:srgbClr val="203764"/>
                          </a:solidFill>
                          <a:effectLst/>
                          <a:latin typeface="Calibri" panose="020F0502020204030204" pitchFamily="34" charset="0"/>
                        </a:rPr>
                        <a:t>-$ 768</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700" b="0" i="0" u="none" strike="noStrike">
                          <a:solidFill>
                            <a:srgbClr val="203764"/>
                          </a:solidFill>
                          <a:effectLst/>
                          <a:latin typeface="Calibri" panose="020F0502020204030204" pitchFamily="34" charset="0"/>
                        </a:rPr>
                        <a:t>-$ 8.250</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2451097337"/>
                  </a:ext>
                </a:extLst>
              </a:tr>
              <a:tr h="136156">
                <a:tc>
                  <a:txBody>
                    <a:bodyPr/>
                    <a:lstStyle/>
                    <a:p>
                      <a:pPr algn="ctr" rtl="0" fontAlgn="ctr"/>
                      <a:r>
                        <a:rPr lang="es-CO" sz="700" b="0" i="0" u="none" strike="noStrike">
                          <a:solidFill>
                            <a:srgbClr val="203764"/>
                          </a:solidFill>
                          <a:effectLst/>
                          <a:latin typeface="Calibri" panose="020F0502020204030204" pitchFamily="34" charset="0"/>
                        </a:rPr>
                        <a:t> 2020-Bimestre 1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700" b="0" i="0" u="none" strike="noStrike">
                          <a:solidFill>
                            <a:srgbClr val="203764"/>
                          </a:solidFill>
                          <a:effectLst/>
                          <a:latin typeface="Calibri" panose="020F0502020204030204" pitchFamily="34" charset="0"/>
                        </a:rPr>
                        <a:t>$ 685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700" b="0" i="0" u="none" strike="noStrike">
                          <a:solidFill>
                            <a:srgbClr val="203764"/>
                          </a:solidFill>
                          <a:effectLst/>
                          <a:latin typeface="Calibri" panose="020F0502020204030204" pitchFamily="34" charset="0"/>
                        </a:rPr>
                        <a:t>-$ 6.356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700" b="0" i="0" u="none" strike="noStrike">
                          <a:solidFill>
                            <a:srgbClr val="203764"/>
                          </a:solidFill>
                          <a:effectLst/>
                          <a:latin typeface="Calibri" panose="020F0502020204030204" pitchFamily="34" charset="0"/>
                        </a:rPr>
                        <a:t>-$ 1.823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700" b="0" i="0" u="none" strike="noStrike">
                          <a:solidFill>
                            <a:srgbClr val="203764"/>
                          </a:solidFill>
                          <a:effectLst/>
                          <a:latin typeface="Calibri" panose="020F0502020204030204" pitchFamily="34" charset="0"/>
                        </a:rPr>
                        <a:t>-$ 344</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700" b="0" i="0" u="none" strike="noStrike">
                          <a:solidFill>
                            <a:srgbClr val="203764"/>
                          </a:solidFill>
                          <a:effectLst/>
                          <a:latin typeface="Calibri" panose="020F0502020204030204" pitchFamily="34" charset="0"/>
                        </a:rPr>
                        <a:t>-$ 767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700" b="0" i="0" u="none" strike="noStrike">
                          <a:solidFill>
                            <a:srgbClr val="203764"/>
                          </a:solidFill>
                          <a:effectLst/>
                          <a:latin typeface="Calibri" panose="020F0502020204030204" pitchFamily="34" charset="0"/>
                        </a:rPr>
                        <a:t>-$ 8.605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554719927"/>
                  </a:ext>
                </a:extLst>
              </a:tr>
              <a:tr h="136156">
                <a:tc>
                  <a:txBody>
                    <a:bodyPr/>
                    <a:lstStyle/>
                    <a:p>
                      <a:pPr algn="ctr" rtl="0" fontAlgn="ctr"/>
                      <a:r>
                        <a:rPr lang="es-CO" sz="700" b="0" i="0" u="none" strike="noStrike">
                          <a:solidFill>
                            <a:srgbClr val="203764"/>
                          </a:solidFill>
                          <a:effectLst/>
                          <a:latin typeface="Calibri" panose="020F0502020204030204" pitchFamily="34" charset="0"/>
                        </a:rPr>
                        <a:t> 2020-Bimestre 2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700" b="0" i="0" u="none" strike="noStrike">
                          <a:solidFill>
                            <a:srgbClr val="203764"/>
                          </a:solidFill>
                          <a:effectLst/>
                          <a:latin typeface="Calibri" panose="020F0502020204030204" pitchFamily="34" charset="0"/>
                        </a:rPr>
                        <a:t>$ 858</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700" b="0" i="0" u="none" strike="noStrike">
                          <a:solidFill>
                            <a:srgbClr val="203764"/>
                          </a:solidFill>
                          <a:effectLst/>
                          <a:latin typeface="Calibri" panose="020F0502020204030204" pitchFamily="34" charset="0"/>
                        </a:rPr>
                        <a:t>-$ 7.283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700" b="0" i="0" u="none" strike="noStrike">
                          <a:solidFill>
                            <a:srgbClr val="203764"/>
                          </a:solidFill>
                          <a:effectLst/>
                          <a:latin typeface="Calibri" panose="020F0502020204030204" pitchFamily="34" charset="0"/>
                        </a:rPr>
                        <a:t>-$ 2.094</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700" b="0" i="0" u="none" strike="noStrike">
                          <a:solidFill>
                            <a:srgbClr val="203764"/>
                          </a:solidFill>
                          <a:effectLst/>
                          <a:latin typeface="Calibri" panose="020F0502020204030204" pitchFamily="34" charset="0"/>
                        </a:rPr>
                        <a:t>-$ 239</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700" b="0" i="0" u="none" strike="noStrike">
                          <a:solidFill>
                            <a:srgbClr val="203764"/>
                          </a:solidFill>
                          <a:effectLst/>
                          <a:latin typeface="Calibri" panose="020F0502020204030204" pitchFamily="34" charset="0"/>
                        </a:rPr>
                        <a:t>-$ 788</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700" b="0" i="0" u="none" strike="noStrike">
                          <a:solidFill>
                            <a:srgbClr val="203764"/>
                          </a:solidFill>
                          <a:effectLst/>
                          <a:latin typeface="Calibri" panose="020F0502020204030204" pitchFamily="34" charset="0"/>
                        </a:rPr>
                        <a:t>-$ 9.547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2230290142"/>
                  </a:ext>
                </a:extLst>
              </a:tr>
              <a:tr h="136156">
                <a:tc>
                  <a:txBody>
                    <a:bodyPr/>
                    <a:lstStyle/>
                    <a:p>
                      <a:pPr algn="ctr" rtl="0" fontAlgn="ctr"/>
                      <a:r>
                        <a:rPr lang="es-CO" sz="700" b="0" i="0" u="none" strike="noStrike">
                          <a:solidFill>
                            <a:srgbClr val="203764"/>
                          </a:solidFill>
                          <a:effectLst/>
                          <a:latin typeface="Calibri" panose="020F0502020204030204" pitchFamily="34" charset="0"/>
                        </a:rPr>
                        <a:t> 2020-Bimestre 3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700" b="0" i="0" u="none" strike="noStrike">
                          <a:solidFill>
                            <a:srgbClr val="203764"/>
                          </a:solidFill>
                          <a:effectLst/>
                          <a:latin typeface="Calibri" panose="020F0502020204030204" pitchFamily="34" charset="0"/>
                        </a:rPr>
                        <a:t>$ 566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700" b="0" i="0" u="none" strike="noStrike" dirty="0">
                          <a:solidFill>
                            <a:srgbClr val="203764"/>
                          </a:solidFill>
                          <a:effectLst/>
                          <a:latin typeface="Calibri" panose="020F0502020204030204" pitchFamily="34" charset="0"/>
                        </a:rPr>
                        <a:t>-$ 6.957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700" b="0" i="0" u="none" strike="noStrike" dirty="0">
                          <a:solidFill>
                            <a:srgbClr val="203764"/>
                          </a:solidFill>
                          <a:effectLst/>
                          <a:latin typeface="Calibri" panose="020F0502020204030204" pitchFamily="34" charset="0"/>
                        </a:rPr>
                        <a:t>-$ 2.077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700" b="0" i="0" u="none" strike="noStrike">
                          <a:solidFill>
                            <a:srgbClr val="203764"/>
                          </a:solidFill>
                          <a:effectLst/>
                          <a:latin typeface="Calibri" panose="020F0502020204030204" pitchFamily="34" charset="0"/>
                        </a:rPr>
                        <a:t>-$ 433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700" b="0" i="0" u="none" strike="noStrike">
                          <a:solidFill>
                            <a:srgbClr val="203764"/>
                          </a:solidFill>
                          <a:effectLst/>
                          <a:latin typeface="Calibri" panose="020F0502020204030204" pitchFamily="34" charset="0"/>
                        </a:rPr>
                        <a:t>-$ 831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700" b="0" i="0" u="none" strike="noStrike">
                          <a:solidFill>
                            <a:srgbClr val="203764"/>
                          </a:solidFill>
                          <a:effectLst/>
                          <a:latin typeface="Calibri" panose="020F0502020204030204" pitchFamily="34" charset="0"/>
                        </a:rPr>
                        <a:t>-$ 9.733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3200248858"/>
                  </a:ext>
                </a:extLst>
              </a:tr>
              <a:tr h="136156">
                <a:tc>
                  <a:txBody>
                    <a:bodyPr/>
                    <a:lstStyle/>
                    <a:p>
                      <a:pPr algn="ctr" rtl="0" fontAlgn="ctr"/>
                      <a:r>
                        <a:rPr lang="es-CO" sz="700" b="0" i="0" u="none" strike="noStrike">
                          <a:solidFill>
                            <a:srgbClr val="203764"/>
                          </a:solidFill>
                          <a:effectLst/>
                          <a:latin typeface="Calibri" panose="020F0502020204030204" pitchFamily="34" charset="0"/>
                        </a:rPr>
                        <a:t> 2020-Bimestre 4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700" b="0" i="0" u="none" strike="noStrike">
                          <a:solidFill>
                            <a:srgbClr val="203764"/>
                          </a:solidFill>
                          <a:effectLst/>
                          <a:latin typeface="Calibri" panose="020F0502020204030204" pitchFamily="34" charset="0"/>
                        </a:rPr>
                        <a:t>$ 326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700" b="0" i="0" u="none" strike="noStrike" dirty="0">
                          <a:solidFill>
                            <a:srgbClr val="203764"/>
                          </a:solidFill>
                          <a:effectLst/>
                          <a:latin typeface="Calibri" panose="020F0502020204030204" pitchFamily="34" charset="0"/>
                        </a:rPr>
                        <a:t>-$ 7.187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700" b="0" i="0" u="none" strike="noStrike">
                          <a:solidFill>
                            <a:srgbClr val="203764"/>
                          </a:solidFill>
                          <a:effectLst/>
                          <a:latin typeface="Calibri" panose="020F0502020204030204" pitchFamily="34" charset="0"/>
                        </a:rPr>
                        <a:t>-$ 2.201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700" b="0" i="0" u="none" strike="noStrike">
                          <a:solidFill>
                            <a:srgbClr val="203764"/>
                          </a:solidFill>
                          <a:effectLst/>
                          <a:latin typeface="Calibri" panose="020F0502020204030204" pitchFamily="34" charset="0"/>
                        </a:rPr>
                        <a:t>-$ 485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700" b="0" i="0" u="none" strike="noStrike">
                          <a:solidFill>
                            <a:srgbClr val="203764"/>
                          </a:solidFill>
                          <a:effectLst/>
                          <a:latin typeface="Calibri" panose="020F0502020204030204" pitchFamily="34" charset="0"/>
                        </a:rPr>
                        <a:t>-$ 857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700" b="0" i="0" u="none" strike="noStrike">
                          <a:solidFill>
                            <a:srgbClr val="203764"/>
                          </a:solidFill>
                          <a:effectLst/>
                          <a:latin typeface="Calibri" panose="020F0502020204030204" pitchFamily="34" charset="0"/>
                        </a:rPr>
                        <a:t>-$ 10.404</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3175355515"/>
                  </a:ext>
                </a:extLst>
              </a:tr>
              <a:tr h="136156">
                <a:tc>
                  <a:txBody>
                    <a:bodyPr/>
                    <a:lstStyle/>
                    <a:p>
                      <a:pPr algn="ctr" rtl="0" fontAlgn="ctr"/>
                      <a:r>
                        <a:rPr lang="es-CO" sz="700" b="0" i="0" u="none" strike="noStrike">
                          <a:solidFill>
                            <a:srgbClr val="203764"/>
                          </a:solidFill>
                          <a:effectLst/>
                          <a:latin typeface="Calibri" panose="020F0502020204030204" pitchFamily="34" charset="0"/>
                        </a:rPr>
                        <a:t> 2020-Bimestre 5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700" b="0" i="0" u="none" strike="noStrike">
                          <a:solidFill>
                            <a:srgbClr val="203764"/>
                          </a:solidFill>
                          <a:effectLst/>
                          <a:latin typeface="Calibri" panose="020F0502020204030204" pitchFamily="34" charset="0"/>
                        </a:rPr>
                        <a:t>$ 316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700" b="0" i="0" u="none" strike="noStrike">
                          <a:solidFill>
                            <a:srgbClr val="203764"/>
                          </a:solidFill>
                          <a:effectLst/>
                          <a:latin typeface="Calibri" panose="020F0502020204030204" pitchFamily="34" charset="0"/>
                        </a:rPr>
                        <a:t>-$ 6.881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700" b="0" i="0" u="none" strike="noStrike">
                          <a:solidFill>
                            <a:srgbClr val="203764"/>
                          </a:solidFill>
                          <a:effectLst/>
                          <a:latin typeface="Calibri" panose="020F0502020204030204" pitchFamily="34" charset="0"/>
                        </a:rPr>
                        <a:t>-$ 2.462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700" b="0" i="0" u="none" strike="noStrike">
                          <a:solidFill>
                            <a:srgbClr val="203764"/>
                          </a:solidFill>
                          <a:effectLst/>
                          <a:latin typeface="Calibri" panose="020F0502020204030204" pitchFamily="34" charset="0"/>
                        </a:rPr>
                        <a:t>-$ 328</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700" b="0" i="0" u="none" strike="noStrike">
                          <a:solidFill>
                            <a:srgbClr val="203764"/>
                          </a:solidFill>
                          <a:effectLst/>
                          <a:latin typeface="Calibri" panose="020F0502020204030204" pitchFamily="34" charset="0"/>
                        </a:rPr>
                        <a:t>-$ 864</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700" b="0" i="0" u="none" strike="noStrike">
                          <a:solidFill>
                            <a:srgbClr val="203764"/>
                          </a:solidFill>
                          <a:effectLst/>
                          <a:latin typeface="Calibri" panose="020F0502020204030204" pitchFamily="34" charset="0"/>
                        </a:rPr>
                        <a:t>-$ 10.219</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3554724004"/>
                  </a:ext>
                </a:extLst>
              </a:tr>
              <a:tr h="136156">
                <a:tc>
                  <a:txBody>
                    <a:bodyPr/>
                    <a:lstStyle/>
                    <a:p>
                      <a:pPr algn="ctr" rtl="0" fontAlgn="ctr"/>
                      <a:r>
                        <a:rPr lang="es-CO" sz="700" b="0" i="0" u="none" strike="noStrike">
                          <a:solidFill>
                            <a:srgbClr val="203764"/>
                          </a:solidFill>
                          <a:effectLst/>
                          <a:latin typeface="Calibri" panose="020F0502020204030204" pitchFamily="34" charset="0"/>
                        </a:rPr>
                        <a:t> 2020-Bimestre 6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700" b="0" i="0" u="none" strike="noStrike">
                          <a:solidFill>
                            <a:srgbClr val="203764"/>
                          </a:solidFill>
                          <a:effectLst/>
                          <a:latin typeface="Calibri" panose="020F0502020204030204" pitchFamily="34" charset="0"/>
                        </a:rPr>
                        <a:t>$ 328</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700" b="0" i="0" u="none" strike="noStrike" dirty="0">
                          <a:solidFill>
                            <a:srgbClr val="203764"/>
                          </a:solidFill>
                          <a:effectLst/>
                          <a:latin typeface="Calibri" panose="020F0502020204030204" pitchFamily="34" charset="0"/>
                        </a:rPr>
                        <a:t>-$ 7.156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700" b="0" i="0" u="none" strike="noStrike" dirty="0">
                          <a:solidFill>
                            <a:srgbClr val="203764"/>
                          </a:solidFill>
                          <a:effectLst/>
                          <a:latin typeface="Calibri" panose="020F0502020204030204" pitchFamily="34" charset="0"/>
                        </a:rPr>
                        <a:t>-$ 2.246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700" b="0" i="0" u="none" strike="noStrike" dirty="0">
                          <a:solidFill>
                            <a:srgbClr val="203764"/>
                          </a:solidFill>
                          <a:effectLst/>
                          <a:latin typeface="Calibri" panose="020F0502020204030204" pitchFamily="34" charset="0"/>
                        </a:rPr>
                        <a:t>-$ 469</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700" b="0" i="0" u="none" strike="noStrike">
                          <a:solidFill>
                            <a:srgbClr val="203764"/>
                          </a:solidFill>
                          <a:effectLst/>
                          <a:latin typeface="Calibri" panose="020F0502020204030204" pitchFamily="34" charset="0"/>
                        </a:rPr>
                        <a:t>-$ 891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700" b="0" i="0" u="none" strike="noStrike">
                          <a:solidFill>
                            <a:srgbClr val="203764"/>
                          </a:solidFill>
                          <a:effectLst/>
                          <a:latin typeface="Calibri" panose="020F0502020204030204" pitchFamily="34" charset="0"/>
                        </a:rPr>
                        <a:t>-$ 10.435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4077828846"/>
                  </a:ext>
                </a:extLst>
              </a:tr>
              <a:tr h="136156">
                <a:tc>
                  <a:txBody>
                    <a:bodyPr/>
                    <a:lstStyle/>
                    <a:p>
                      <a:pPr algn="ctr" rtl="0" fontAlgn="ctr"/>
                      <a:r>
                        <a:rPr lang="es-CO" sz="700" b="0" i="0" u="none" strike="noStrike">
                          <a:solidFill>
                            <a:srgbClr val="203764"/>
                          </a:solidFill>
                          <a:effectLst/>
                          <a:latin typeface="Calibri" panose="020F0502020204030204" pitchFamily="34" charset="0"/>
                        </a:rPr>
                        <a:t> 2021-Bimestre 1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700" b="0" i="0" u="none" strike="noStrike">
                          <a:solidFill>
                            <a:srgbClr val="203764"/>
                          </a:solidFill>
                          <a:effectLst/>
                          <a:latin typeface="Calibri" panose="020F0502020204030204" pitchFamily="34" charset="0"/>
                        </a:rPr>
                        <a:t>$ 76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700" b="0" i="0" u="none" strike="noStrike">
                          <a:solidFill>
                            <a:srgbClr val="203764"/>
                          </a:solidFill>
                          <a:effectLst/>
                          <a:latin typeface="Calibri" panose="020F0502020204030204" pitchFamily="34" charset="0"/>
                        </a:rPr>
                        <a:t>-$ 7.744</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700" b="0" i="0" u="none" strike="noStrike">
                          <a:solidFill>
                            <a:srgbClr val="203764"/>
                          </a:solidFill>
                          <a:effectLst/>
                          <a:latin typeface="Calibri" panose="020F0502020204030204" pitchFamily="34" charset="0"/>
                        </a:rPr>
                        <a:t>-$ 2.342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700" b="0" i="0" u="none" strike="noStrike">
                          <a:solidFill>
                            <a:srgbClr val="203764"/>
                          </a:solidFill>
                          <a:effectLst/>
                          <a:latin typeface="Calibri" panose="020F0502020204030204" pitchFamily="34" charset="0"/>
                        </a:rPr>
                        <a:t>-$ 342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700" b="0" i="0" u="none" strike="noStrike">
                          <a:solidFill>
                            <a:srgbClr val="203764"/>
                          </a:solidFill>
                          <a:effectLst/>
                          <a:latin typeface="Calibri" panose="020F0502020204030204" pitchFamily="34" charset="0"/>
                        </a:rPr>
                        <a:t>-$ 997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700" b="0" i="0" u="none" strike="noStrike">
                          <a:solidFill>
                            <a:srgbClr val="203764"/>
                          </a:solidFill>
                          <a:effectLst/>
                          <a:latin typeface="Calibri" panose="020F0502020204030204" pitchFamily="34" charset="0"/>
                        </a:rPr>
                        <a:t>-$ 11.349</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2799803632"/>
                  </a:ext>
                </a:extLst>
              </a:tr>
              <a:tr h="136156">
                <a:tc>
                  <a:txBody>
                    <a:bodyPr/>
                    <a:lstStyle/>
                    <a:p>
                      <a:pPr algn="ctr" rtl="0" fontAlgn="ctr"/>
                      <a:r>
                        <a:rPr lang="es-CO" sz="700" b="0" i="0" u="none" strike="noStrike">
                          <a:solidFill>
                            <a:srgbClr val="203764"/>
                          </a:solidFill>
                          <a:effectLst/>
                          <a:latin typeface="Calibri" panose="020F0502020204030204" pitchFamily="34" charset="0"/>
                        </a:rPr>
                        <a:t> 2021-Bimestre 2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700" b="0" i="0" u="none" strike="noStrike">
                          <a:solidFill>
                            <a:srgbClr val="203764"/>
                          </a:solidFill>
                          <a:effectLst/>
                          <a:latin typeface="Calibri" panose="020F0502020204030204" pitchFamily="34" charset="0"/>
                        </a:rPr>
                        <a:t>-$ 88</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700" b="0" i="0" u="none" strike="noStrike">
                          <a:solidFill>
                            <a:srgbClr val="203764"/>
                          </a:solidFill>
                          <a:effectLst/>
                          <a:latin typeface="Calibri" panose="020F0502020204030204" pitchFamily="34" charset="0"/>
                        </a:rPr>
                        <a:t>-$ 8.160</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700" b="0" i="0" u="none" strike="noStrike" dirty="0">
                          <a:solidFill>
                            <a:srgbClr val="203764"/>
                          </a:solidFill>
                          <a:effectLst/>
                          <a:latin typeface="Calibri" panose="020F0502020204030204" pitchFamily="34" charset="0"/>
                        </a:rPr>
                        <a:t>-$ 2.197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700" b="0" i="0" u="none" strike="noStrike">
                          <a:solidFill>
                            <a:srgbClr val="203764"/>
                          </a:solidFill>
                          <a:effectLst/>
                          <a:latin typeface="Calibri" panose="020F0502020204030204" pitchFamily="34" charset="0"/>
                        </a:rPr>
                        <a:t>-$ 656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700" b="0" i="0" u="none" strike="noStrike">
                          <a:solidFill>
                            <a:srgbClr val="203764"/>
                          </a:solidFill>
                          <a:effectLst/>
                          <a:latin typeface="Calibri" panose="020F0502020204030204" pitchFamily="34" charset="0"/>
                        </a:rPr>
                        <a:t>-$ 1.053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700" b="0" i="0" u="none" strike="noStrike">
                          <a:solidFill>
                            <a:srgbClr val="203764"/>
                          </a:solidFill>
                          <a:effectLst/>
                          <a:latin typeface="Calibri" panose="020F0502020204030204" pitchFamily="34" charset="0"/>
                        </a:rPr>
                        <a:t>-$ 12.154</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260426616"/>
                  </a:ext>
                </a:extLst>
              </a:tr>
              <a:tr h="136156">
                <a:tc>
                  <a:txBody>
                    <a:bodyPr/>
                    <a:lstStyle/>
                    <a:p>
                      <a:pPr algn="ctr" rtl="0" fontAlgn="ctr"/>
                      <a:r>
                        <a:rPr lang="es-CO" sz="700" b="0" i="0" u="none" strike="noStrike">
                          <a:solidFill>
                            <a:srgbClr val="203764"/>
                          </a:solidFill>
                          <a:effectLst/>
                          <a:latin typeface="Calibri" panose="020F0502020204030204" pitchFamily="34" charset="0"/>
                        </a:rPr>
                        <a:t> 2021-Bimestre 3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700" b="0" i="0" u="none" strike="noStrike">
                          <a:solidFill>
                            <a:srgbClr val="203764"/>
                          </a:solidFill>
                          <a:effectLst/>
                          <a:latin typeface="Calibri" panose="020F0502020204030204" pitchFamily="34" charset="0"/>
                        </a:rPr>
                        <a:t>-$ 1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700" b="0" i="0" u="none" strike="noStrike">
                          <a:solidFill>
                            <a:srgbClr val="203764"/>
                          </a:solidFill>
                          <a:effectLst/>
                          <a:latin typeface="Calibri" panose="020F0502020204030204" pitchFamily="34" charset="0"/>
                        </a:rPr>
                        <a:t>-$ 9.705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700" b="0" i="0" u="none" strike="noStrike" dirty="0">
                          <a:solidFill>
                            <a:srgbClr val="203764"/>
                          </a:solidFill>
                          <a:effectLst/>
                          <a:latin typeface="Calibri" panose="020F0502020204030204" pitchFamily="34" charset="0"/>
                        </a:rPr>
                        <a:t>-$ 2.936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700" b="0" i="0" u="none" strike="noStrike" dirty="0">
                          <a:solidFill>
                            <a:srgbClr val="203764"/>
                          </a:solidFill>
                          <a:effectLst/>
                          <a:latin typeface="Calibri" panose="020F0502020204030204" pitchFamily="34" charset="0"/>
                        </a:rPr>
                        <a:t>-$ 625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700" b="0" i="0" u="none" strike="noStrike">
                          <a:solidFill>
                            <a:srgbClr val="203764"/>
                          </a:solidFill>
                          <a:effectLst/>
                          <a:latin typeface="Calibri" panose="020F0502020204030204" pitchFamily="34" charset="0"/>
                        </a:rPr>
                        <a:t>-$ 1.154</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700" b="0" i="0" u="none" strike="noStrike">
                          <a:solidFill>
                            <a:srgbClr val="203764"/>
                          </a:solidFill>
                          <a:effectLst/>
                          <a:latin typeface="Calibri" panose="020F0502020204030204" pitchFamily="34" charset="0"/>
                        </a:rPr>
                        <a:t>-$ 14.421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1811105068"/>
                  </a:ext>
                </a:extLst>
              </a:tr>
              <a:tr h="136156">
                <a:tc>
                  <a:txBody>
                    <a:bodyPr/>
                    <a:lstStyle/>
                    <a:p>
                      <a:pPr algn="ctr" rtl="0" fontAlgn="ctr"/>
                      <a:r>
                        <a:rPr lang="es-CO" sz="700" b="0" i="0" u="none" strike="noStrike">
                          <a:solidFill>
                            <a:srgbClr val="203764"/>
                          </a:solidFill>
                          <a:effectLst/>
                          <a:latin typeface="Calibri" panose="020F0502020204030204" pitchFamily="34" charset="0"/>
                        </a:rPr>
                        <a:t> 2021-Bimestre 4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700" b="0" i="0" u="none" strike="noStrike">
                          <a:solidFill>
                            <a:srgbClr val="203764"/>
                          </a:solidFill>
                          <a:effectLst/>
                          <a:latin typeface="Calibri" panose="020F0502020204030204" pitchFamily="34" charset="0"/>
                        </a:rPr>
                        <a:t>$ 257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700" b="0" i="0" u="none" strike="noStrike">
                          <a:solidFill>
                            <a:srgbClr val="203764"/>
                          </a:solidFill>
                          <a:effectLst/>
                          <a:latin typeface="Calibri" panose="020F0502020204030204" pitchFamily="34" charset="0"/>
                        </a:rPr>
                        <a:t>-$ 7.183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700" b="0" i="0" u="none" strike="noStrike">
                          <a:solidFill>
                            <a:srgbClr val="203764"/>
                          </a:solidFill>
                          <a:effectLst/>
                          <a:latin typeface="Calibri" panose="020F0502020204030204" pitchFamily="34" charset="0"/>
                        </a:rPr>
                        <a:t>-$ 2.699</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700" b="0" i="0" u="none" strike="noStrike">
                          <a:solidFill>
                            <a:srgbClr val="203764"/>
                          </a:solidFill>
                          <a:effectLst/>
                          <a:latin typeface="Calibri" panose="020F0502020204030204" pitchFamily="34" charset="0"/>
                        </a:rPr>
                        <a:t>-$ 511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700" b="0" i="0" u="none" strike="noStrike">
                          <a:solidFill>
                            <a:srgbClr val="203764"/>
                          </a:solidFill>
                          <a:effectLst/>
                          <a:latin typeface="Calibri" panose="020F0502020204030204" pitchFamily="34" charset="0"/>
                        </a:rPr>
                        <a:t>-$ 1.314</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700" b="0" i="0" u="none" strike="noStrike">
                          <a:solidFill>
                            <a:srgbClr val="203764"/>
                          </a:solidFill>
                          <a:effectLst/>
                          <a:latin typeface="Calibri" panose="020F0502020204030204" pitchFamily="34" charset="0"/>
                        </a:rPr>
                        <a:t>-$ 11.450</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84588737"/>
                  </a:ext>
                </a:extLst>
              </a:tr>
              <a:tr h="136156">
                <a:tc>
                  <a:txBody>
                    <a:bodyPr/>
                    <a:lstStyle/>
                    <a:p>
                      <a:pPr algn="ctr" rtl="0" fontAlgn="ctr"/>
                      <a:r>
                        <a:rPr lang="es-CO" sz="700" b="0" i="0" u="none" strike="noStrike">
                          <a:solidFill>
                            <a:srgbClr val="203764"/>
                          </a:solidFill>
                          <a:effectLst/>
                          <a:latin typeface="Calibri" panose="020F0502020204030204" pitchFamily="34" charset="0"/>
                        </a:rPr>
                        <a:t> 2021-Bimestre 5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700" b="0" i="0" u="none" strike="noStrike">
                          <a:solidFill>
                            <a:srgbClr val="203764"/>
                          </a:solidFill>
                          <a:effectLst/>
                          <a:latin typeface="Calibri" panose="020F0502020204030204" pitchFamily="34" charset="0"/>
                        </a:rPr>
                        <a:t>$ 15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700" b="0" i="0" u="none" strike="noStrike">
                          <a:solidFill>
                            <a:srgbClr val="203764"/>
                          </a:solidFill>
                          <a:effectLst/>
                          <a:latin typeface="Calibri" panose="020F0502020204030204" pitchFamily="34" charset="0"/>
                        </a:rPr>
                        <a:t>-$ 6.535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700" b="0" i="0" u="none" strike="noStrike" dirty="0">
                          <a:solidFill>
                            <a:srgbClr val="203764"/>
                          </a:solidFill>
                          <a:effectLst/>
                          <a:latin typeface="Calibri" panose="020F0502020204030204" pitchFamily="34" charset="0"/>
                        </a:rPr>
                        <a:t>-$ 2.382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700" b="0" i="0" u="none" strike="noStrike" dirty="0">
                          <a:solidFill>
                            <a:srgbClr val="203764"/>
                          </a:solidFill>
                          <a:effectLst/>
                          <a:latin typeface="Calibri" panose="020F0502020204030204" pitchFamily="34" charset="0"/>
                        </a:rPr>
                        <a:t>-$ 23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700" b="0" i="0" u="none" strike="noStrike">
                          <a:solidFill>
                            <a:srgbClr val="203764"/>
                          </a:solidFill>
                          <a:effectLst/>
                          <a:latin typeface="Calibri" panose="020F0502020204030204" pitchFamily="34" charset="0"/>
                        </a:rPr>
                        <a:t>-$ 1.206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700" b="0" i="0" u="none" strike="noStrike">
                          <a:solidFill>
                            <a:srgbClr val="203764"/>
                          </a:solidFill>
                          <a:effectLst/>
                          <a:latin typeface="Calibri" panose="020F0502020204030204" pitchFamily="34" charset="0"/>
                        </a:rPr>
                        <a:t>-$ 10.131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3409405521"/>
                  </a:ext>
                </a:extLst>
              </a:tr>
              <a:tr h="136156">
                <a:tc>
                  <a:txBody>
                    <a:bodyPr/>
                    <a:lstStyle/>
                    <a:p>
                      <a:pPr algn="ctr" rtl="0" fontAlgn="ctr"/>
                      <a:r>
                        <a:rPr lang="es-CO" sz="700" b="0" i="0" u="none" strike="noStrike">
                          <a:solidFill>
                            <a:srgbClr val="203764"/>
                          </a:solidFill>
                          <a:effectLst/>
                          <a:latin typeface="Calibri" panose="020F0502020204030204" pitchFamily="34" charset="0"/>
                        </a:rPr>
                        <a:t> 2021-Bimestre 6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700" b="0" i="0" u="none" strike="noStrike">
                          <a:solidFill>
                            <a:srgbClr val="203764"/>
                          </a:solidFill>
                          <a:effectLst/>
                          <a:latin typeface="Calibri" panose="020F0502020204030204" pitchFamily="34" charset="0"/>
                        </a:rPr>
                        <a:t>-$ 269</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700" b="0" i="0" u="none" strike="noStrike">
                          <a:solidFill>
                            <a:srgbClr val="203764"/>
                          </a:solidFill>
                          <a:effectLst/>
                          <a:latin typeface="Calibri" panose="020F0502020204030204" pitchFamily="34" charset="0"/>
                        </a:rPr>
                        <a:t>-$ 6.975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700" b="0" i="0" u="none" strike="noStrike">
                          <a:solidFill>
                            <a:srgbClr val="203764"/>
                          </a:solidFill>
                          <a:effectLst/>
                          <a:latin typeface="Calibri" panose="020F0502020204030204" pitchFamily="34" charset="0"/>
                        </a:rPr>
                        <a:t>-$ 2.590</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700" b="0" i="0" u="none" strike="noStrike">
                          <a:solidFill>
                            <a:srgbClr val="203764"/>
                          </a:solidFill>
                          <a:effectLst/>
                          <a:latin typeface="Calibri" panose="020F0502020204030204" pitchFamily="34" charset="0"/>
                        </a:rPr>
                        <a:t>-$ 196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700" b="0" i="0" u="none" strike="noStrike" dirty="0">
                          <a:solidFill>
                            <a:srgbClr val="203764"/>
                          </a:solidFill>
                          <a:effectLst/>
                          <a:latin typeface="Calibri" panose="020F0502020204030204" pitchFamily="34" charset="0"/>
                        </a:rPr>
                        <a:t>-$ 1.221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700" b="0" i="0" u="none" strike="noStrike">
                          <a:solidFill>
                            <a:srgbClr val="203764"/>
                          </a:solidFill>
                          <a:effectLst/>
                          <a:latin typeface="Calibri" panose="020F0502020204030204" pitchFamily="34" charset="0"/>
                        </a:rPr>
                        <a:t>-$ 11.250</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4193718970"/>
                  </a:ext>
                </a:extLst>
              </a:tr>
              <a:tr h="136156">
                <a:tc>
                  <a:txBody>
                    <a:bodyPr/>
                    <a:lstStyle/>
                    <a:p>
                      <a:pPr algn="ctr" rtl="0" fontAlgn="ctr"/>
                      <a:r>
                        <a:rPr lang="es-CO" sz="700" b="0" i="0" u="none" strike="noStrike">
                          <a:solidFill>
                            <a:srgbClr val="203764"/>
                          </a:solidFill>
                          <a:effectLst/>
                          <a:latin typeface="Calibri" panose="020F0502020204030204" pitchFamily="34" charset="0"/>
                        </a:rPr>
                        <a:t> 2022-Bimestre 1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700" b="0" i="0" u="none" strike="noStrike">
                          <a:solidFill>
                            <a:srgbClr val="203764"/>
                          </a:solidFill>
                          <a:effectLst/>
                          <a:latin typeface="Calibri" panose="020F0502020204030204" pitchFamily="34" charset="0"/>
                        </a:rPr>
                        <a:t>$ 306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700" b="0" i="0" u="none" strike="noStrike">
                          <a:solidFill>
                            <a:srgbClr val="203764"/>
                          </a:solidFill>
                          <a:effectLst/>
                          <a:latin typeface="Calibri" panose="020F0502020204030204" pitchFamily="34" charset="0"/>
                        </a:rPr>
                        <a:t>-$ 7.287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700" b="0" i="0" u="none" strike="noStrike">
                          <a:solidFill>
                            <a:srgbClr val="203764"/>
                          </a:solidFill>
                          <a:effectLst/>
                          <a:latin typeface="Calibri" panose="020F0502020204030204" pitchFamily="34" charset="0"/>
                        </a:rPr>
                        <a:t>-$ 2.190</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700" b="0" i="0" u="none" strike="noStrike">
                          <a:solidFill>
                            <a:srgbClr val="203764"/>
                          </a:solidFill>
                          <a:effectLst/>
                          <a:latin typeface="Calibri" panose="020F0502020204030204" pitchFamily="34" charset="0"/>
                        </a:rPr>
                        <a:t>-$ 603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700" b="0" i="0" u="none" strike="noStrike">
                          <a:solidFill>
                            <a:srgbClr val="203764"/>
                          </a:solidFill>
                          <a:effectLst/>
                          <a:latin typeface="Calibri" panose="020F0502020204030204" pitchFamily="34" charset="0"/>
                        </a:rPr>
                        <a:t>-$ 1.265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700" b="0" i="0" u="none" strike="noStrike" dirty="0">
                          <a:solidFill>
                            <a:srgbClr val="203764"/>
                          </a:solidFill>
                          <a:effectLst/>
                          <a:latin typeface="Calibri" panose="020F0502020204030204" pitchFamily="34" charset="0"/>
                        </a:rPr>
                        <a:t>-$ 11.039</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503372437"/>
                  </a:ext>
                </a:extLst>
              </a:tr>
              <a:tr h="136156">
                <a:tc>
                  <a:txBody>
                    <a:bodyPr/>
                    <a:lstStyle/>
                    <a:p>
                      <a:pPr algn="ctr" rtl="0" fontAlgn="ctr"/>
                      <a:r>
                        <a:rPr lang="es-CO" sz="700" b="0" i="0" u="none" strike="noStrike">
                          <a:solidFill>
                            <a:srgbClr val="203764"/>
                          </a:solidFill>
                          <a:effectLst/>
                          <a:latin typeface="Calibri" panose="020F0502020204030204" pitchFamily="34" charset="0"/>
                        </a:rPr>
                        <a:t> 2022-Bimestre 2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700" b="0" i="0" u="none" strike="noStrike">
                          <a:solidFill>
                            <a:srgbClr val="203764"/>
                          </a:solidFill>
                          <a:effectLst/>
                          <a:latin typeface="Calibri" panose="020F0502020204030204" pitchFamily="34" charset="0"/>
                        </a:rPr>
                        <a:t>$ 71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700" b="0" i="0" u="none" strike="noStrike">
                          <a:solidFill>
                            <a:srgbClr val="203764"/>
                          </a:solidFill>
                          <a:effectLst/>
                          <a:latin typeface="Calibri" panose="020F0502020204030204" pitchFamily="34" charset="0"/>
                        </a:rPr>
                        <a:t>-$ 6.996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700" b="0" i="0" u="none" strike="noStrike" dirty="0">
                          <a:solidFill>
                            <a:srgbClr val="203764"/>
                          </a:solidFill>
                          <a:effectLst/>
                          <a:latin typeface="Calibri" panose="020F0502020204030204" pitchFamily="34" charset="0"/>
                        </a:rPr>
                        <a:t>-$ 2.050</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700" b="0" i="0" u="none" strike="noStrike">
                          <a:solidFill>
                            <a:srgbClr val="203764"/>
                          </a:solidFill>
                          <a:effectLst/>
                          <a:latin typeface="Calibri" panose="020F0502020204030204" pitchFamily="34" charset="0"/>
                        </a:rPr>
                        <a:t>-$ 458</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700" b="0" i="0" u="none" strike="noStrike">
                          <a:solidFill>
                            <a:srgbClr val="203764"/>
                          </a:solidFill>
                          <a:effectLst/>
                          <a:latin typeface="Calibri" panose="020F0502020204030204" pitchFamily="34" charset="0"/>
                        </a:rPr>
                        <a:t>-$ 1.181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700" b="0" i="0" u="none" strike="noStrike" dirty="0">
                          <a:solidFill>
                            <a:srgbClr val="203764"/>
                          </a:solidFill>
                          <a:effectLst/>
                          <a:latin typeface="Calibri" panose="020F0502020204030204" pitchFamily="34" charset="0"/>
                        </a:rPr>
                        <a:t>-$ 10.615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3115198517"/>
                  </a:ext>
                </a:extLst>
              </a:tr>
              <a:tr h="136156">
                <a:tc>
                  <a:txBody>
                    <a:bodyPr/>
                    <a:lstStyle/>
                    <a:p>
                      <a:pPr algn="ctr" rtl="0" fontAlgn="ctr"/>
                      <a:r>
                        <a:rPr lang="es-CO" sz="700" b="0" i="0" u="none" strike="noStrike">
                          <a:solidFill>
                            <a:srgbClr val="203764"/>
                          </a:solidFill>
                          <a:effectLst/>
                          <a:latin typeface="Calibri" panose="020F0502020204030204" pitchFamily="34" charset="0"/>
                        </a:rPr>
                        <a:t> 2022-Bimestre 3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700" b="0" i="0" u="none" strike="noStrike">
                          <a:solidFill>
                            <a:srgbClr val="203764"/>
                          </a:solidFill>
                          <a:effectLst/>
                          <a:latin typeface="Calibri" panose="020F0502020204030204" pitchFamily="34" charset="0"/>
                        </a:rPr>
                        <a:t>$ 278</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700" b="0" i="0" u="none" strike="noStrike">
                          <a:solidFill>
                            <a:srgbClr val="203764"/>
                          </a:solidFill>
                          <a:effectLst/>
                          <a:latin typeface="Calibri" panose="020F0502020204030204" pitchFamily="34" charset="0"/>
                        </a:rPr>
                        <a:t>-$ 7.651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700" b="0" i="0" u="none" strike="noStrike" dirty="0">
                          <a:solidFill>
                            <a:srgbClr val="203764"/>
                          </a:solidFill>
                          <a:effectLst/>
                          <a:latin typeface="Calibri" panose="020F0502020204030204" pitchFamily="34" charset="0"/>
                        </a:rPr>
                        <a:t>-$ 2.018</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700" b="0" i="0" u="none" strike="noStrike">
                          <a:solidFill>
                            <a:srgbClr val="203764"/>
                          </a:solidFill>
                          <a:effectLst/>
                          <a:latin typeface="Calibri" panose="020F0502020204030204" pitchFamily="34" charset="0"/>
                        </a:rPr>
                        <a:t>-$ 352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700" b="0" i="0" u="none" strike="noStrike" dirty="0">
                          <a:solidFill>
                            <a:srgbClr val="203764"/>
                          </a:solidFill>
                          <a:effectLst/>
                          <a:latin typeface="Calibri" panose="020F0502020204030204" pitchFamily="34" charset="0"/>
                        </a:rPr>
                        <a:t>-$ 1.120</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700" b="0" i="0" u="none" strike="noStrike" dirty="0">
                          <a:solidFill>
                            <a:srgbClr val="203764"/>
                          </a:solidFill>
                          <a:effectLst/>
                          <a:latin typeface="Calibri" panose="020F0502020204030204" pitchFamily="34" charset="0"/>
                        </a:rPr>
                        <a:t>-$ 10.862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2454105174"/>
                  </a:ext>
                </a:extLst>
              </a:tr>
              <a:tr h="136156">
                <a:tc>
                  <a:txBody>
                    <a:bodyPr/>
                    <a:lstStyle/>
                    <a:p>
                      <a:pPr algn="ctr" rtl="0" fontAlgn="ctr"/>
                      <a:r>
                        <a:rPr lang="es-CO" sz="700" b="0" i="0" u="none" strike="noStrike">
                          <a:solidFill>
                            <a:srgbClr val="203764"/>
                          </a:solidFill>
                          <a:effectLst/>
                          <a:latin typeface="Calibri" panose="020F0502020204030204" pitchFamily="34" charset="0"/>
                        </a:rPr>
                        <a:t> 2022-Bimestre 4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700" b="1" i="0" u="none" strike="noStrike">
                          <a:solidFill>
                            <a:srgbClr val="203764"/>
                          </a:solidFill>
                          <a:effectLst/>
                          <a:latin typeface="Calibri" panose="020F0502020204030204" pitchFamily="34" charset="0"/>
                        </a:rPr>
                        <a:t>-$ 325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700" b="1" i="0" u="none" strike="noStrike">
                          <a:solidFill>
                            <a:srgbClr val="203764"/>
                          </a:solidFill>
                          <a:effectLst/>
                          <a:latin typeface="Calibri" panose="020F0502020204030204" pitchFamily="34" charset="0"/>
                        </a:rPr>
                        <a:t>-$ 8.323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700" b="1" i="0" u="none" strike="noStrike">
                          <a:solidFill>
                            <a:srgbClr val="203764"/>
                          </a:solidFill>
                          <a:effectLst/>
                          <a:latin typeface="Calibri" panose="020F0502020204030204" pitchFamily="34" charset="0"/>
                        </a:rPr>
                        <a:t>-$ 2.110</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700" b="1" i="0" u="none" strike="noStrike">
                          <a:solidFill>
                            <a:srgbClr val="203764"/>
                          </a:solidFill>
                          <a:effectLst/>
                          <a:latin typeface="Calibri" panose="020F0502020204030204" pitchFamily="34" charset="0"/>
                        </a:rPr>
                        <a:t>-$ 230</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700" b="1" i="0" u="none" strike="noStrike">
                          <a:solidFill>
                            <a:srgbClr val="203764"/>
                          </a:solidFill>
                          <a:effectLst/>
                          <a:latin typeface="Calibri" panose="020F0502020204030204" pitchFamily="34" charset="0"/>
                        </a:rPr>
                        <a:t>-$ 1.597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700" b="1" i="0" u="none" strike="noStrike" dirty="0">
                          <a:solidFill>
                            <a:srgbClr val="203764"/>
                          </a:solidFill>
                          <a:effectLst/>
                          <a:latin typeface="Calibri" panose="020F0502020204030204" pitchFamily="34" charset="0"/>
                        </a:rPr>
                        <a:t>-$ 12.584</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373311707"/>
                  </a:ext>
                </a:extLst>
              </a:tr>
              <a:tr h="136156">
                <a:tc>
                  <a:txBody>
                    <a:bodyPr/>
                    <a:lstStyle/>
                    <a:p>
                      <a:pPr algn="ctr" rtl="0" fontAlgn="ctr"/>
                      <a:r>
                        <a:rPr lang="es-CO" sz="700" b="0" i="0" u="none" strike="noStrike" dirty="0">
                          <a:solidFill>
                            <a:srgbClr val="203764"/>
                          </a:solidFill>
                          <a:effectLst/>
                          <a:latin typeface="Calibri" panose="020F0502020204030204" pitchFamily="34" charset="0"/>
                        </a:rPr>
                        <a:t> 2022-Bimestre 5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700" b="0" i="0" u="none" strike="noStrike">
                          <a:solidFill>
                            <a:srgbClr val="203764"/>
                          </a:solidFill>
                          <a:effectLst/>
                          <a:latin typeface="Calibri" panose="020F0502020204030204" pitchFamily="34" charset="0"/>
                        </a:rPr>
                        <a:t>-$ 33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700" b="0" i="0" u="none" strike="noStrike">
                          <a:solidFill>
                            <a:srgbClr val="203764"/>
                          </a:solidFill>
                          <a:effectLst/>
                          <a:latin typeface="Calibri" panose="020F0502020204030204" pitchFamily="34" charset="0"/>
                        </a:rPr>
                        <a:t>-$ 7.861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700" b="0" i="0" u="none" strike="noStrike">
                          <a:solidFill>
                            <a:srgbClr val="203764"/>
                          </a:solidFill>
                          <a:effectLst/>
                          <a:latin typeface="Calibri" panose="020F0502020204030204" pitchFamily="34" charset="0"/>
                        </a:rPr>
                        <a:t>-$ 1.646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700" b="0" i="0" u="none" strike="noStrike" dirty="0">
                          <a:solidFill>
                            <a:srgbClr val="203764"/>
                          </a:solidFill>
                          <a:effectLst/>
                          <a:latin typeface="Calibri" panose="020F0502020204030204" pitchFamily="34" charset="0"/>
                        </a:rPr>
                        <a:t>-$ 288</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700" b="0" i="0" u="none" strike="noStrike" dirty="0">
                          <a:solidFill>
                            <a:srgbClr val="203764"/>
                          </a:solidFill>
                          <a:effectLst/>
                          <a:latin typeface="Calibri" panose="020F0502020204030204" pitchFamily="34" charset="0"/>
                        </a:rPr>
                        <a:t>-$ 1.005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700" b="0" i="0" u="none" strike="noStrike" dirty="0">
                          <a:solidFill>
                            <a:srgbClr val="203764"/>
                          </a:solidFill>
                          <a:effectLst/>
                          <a:latin typeface="Calibri" panose="020F0502020204030204" pitchFamily="34" charset="0"/>
                        </a:rPr>
                        <a:t>-$ 10.832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4276126024"/>
                  </a:ext>
                </a:extLst>
              </a:tr>
              <a:tr h="136156">
                <a:tc>
                  <a:txBody>
                    <a:bodyPr/>
                    <a:lstStyle/>
                    <a:p>
                      <a:pPr algn="ctr" rtl="0" fontAlgn="ctr"/>
                      <a:r>
                        <a:rPr lang="es-CO" sz="700" b="0" i="0" u="none" strike="noStrike" dirty="0">
                          <a:solidFill>
                            <a:srgbClr val="203764"/>
                          </a:solidFill>
                          <a:effectLst/>
                          <a:latin typeface="Calibri" panose="020F0502020204030204" pitchFamily="34" charset="0"/>
                        </a:rPr>
                        <a:t> 2022-Bimestre 6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700" b="0" i="0" u="none" strike="noStrike">
                          <a:solidFill>
                            <a:srgbClr val="203764"/>
                          </a:solidFill>
                          <a:effectLst/>
                          <a:latin typeface="Calibri" panose="020F0502020204030204" pitchFamily="34" charset="0"/>
                        </a:rPr>
                        <a:t>-$ 590</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700" b="0" i="0" u="none" strike="noStrike">
                          <a:solidFill>
                            <a:srgbClr val="203764"/>
                          </a:solidFill>
                          <a:effectLst/>
                          <a:latin typeface="Calibri" panose="020F0502020204030204" pitchFamily="34" charset="0"/>
                        </a:rPr>
                        <a:t>-$ 8.798</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700" b="0" i="0" u="none" strike="noStrike">
                          <a:solidFill>
                            <a:srgbClr val="203764"/>
                          </a:solidFill>
                          <a:effectLst/>
                          <a:latin typeface="Calibri" panose="020F0502020204030204" pitchFamily="34" charset="0"/>
                        </a:rPr>
                        <a:t>-$ 1.883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700" b="0" i="0" u="none" strike="noStrike" dirty="0">
                          <a:solidFill>
                            <a:srgbClr val="203764"/>
                          </a:solidFill>
                          <a:effectLst/>
                          <a:latin typeface="Calibri" panose="020F0502020204030204" pitchFamily="34" charset="0"/>
                        </a:rPr>
                        <a:t>-$ 388</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700" b="0" i="0" u="none" strike="noStrike">
                          <a:solidFill>
                            <a:srgbClr val="203764"/>
                          </a:solidFill>
                          <a:effectLst/>
                          <a:latin typeface="Calibri" panose="020F0502020204030204" pitchFamily="34" charset="0"/>
                        </a:rPr>
                        <a:t>-$ 1.059</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700" b="0" i="0" u="none" strike="noStrike" dirty="0">
                          <a:solidFill>
                            <a:srgbClr val="203764"/>
                          </a:solidFill>
                          <a:effectLst/>
                          <a:latin typeface="Calibri" panose="020F0502020204030204" pitchFamily="34" charset="0"/>
                        </a:rPr>
                        <a:t>-$ 12.718</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3064474741"/>
                  </a:ext>
                </a:extLst>
              </a:tr>
              <a:tr h="136156">
                <a:tc>
                  <a:txBody>
                    <a:bodyPr/>
                    <a:lstStyle/>
                    <a:p>
                      <a:pPr algn="ctr" rtl="0" fontAlgn="ctr"/>
                      <a:r>
                        <a:rPr lang="es-CO" sz="700" b="0" i="0" u="none" strike="noStrike">
                          <a:solidFill>
                            <a:srgbClr val="203764"/>
                          </a:solidFill>
                          <a:effectLst/>
                          <a:latin typeface="Calibri" panose="020F0502020204030204" pitchFamily="34" charset="0"/>
                        </a:rPr>
                        <a:t> 2023-Bimestre 1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700" b="0" i="0" u="none" strike="noStrike" dirty="0">
                          <a:solidFill>
                            <a:srgbClr val="203764"/>
                          </a:solidFill>
                          <a:effectLst/>
                          <a:latin typeface="Calibri" panose="020F0502020204030204" pitchFamily="34" charset="0"/>
                        </a:rPr>
                        <a:t>-$ 33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700" b="0" i="0" u="none" strike="noStrike">
                          <a:solidFill>
                            <a:srgbClr val="203764"/>
                          </a:solidFill>
                          <a:effectLst/>
                          <a:latin typeface="Calibri" panose="020F0502020204030204" pitchFamily="34" charset="0"/>
                        </a:rPr>
                        <a:t>-$ 8.293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700" b="0" i="0" u="none" strike="noStrike">
                          <a:solidFill>
                            <a:srgbClr val="203764"/>
                          </a:solidFill>
                          <a:effectLst/>
                          <a:latin typeface="Calibri" panose="020F0502020204030204" pitchFamily="34" charset="0"/>
                        </a:rPr>
                        <a:t>-$ 2.157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700" b="0" i="0" u="none" strike="noStrike" dirty="0">
                          <a:solidFill>
                            <a:srgbClr val="203764"/>
                          </a:solidFill>
                          <a:effectLst/>
                          <a:latin typeface="Calibri" panose="020F0502020204030204" pitchFamily="34" charset="0"/>
                        </a:rPr>
                        <a:t>-$ 411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700" b="0" i="0" u="none" strike="noStrike">
                          <a:solidFill>
                            <a:srgbClr val="203764"/>
                          </a:solidFill>
                          <a:effectLst/>
                          <a:latin typeface="Calibri" panose="020F0502020204030204" pitchFamily="34" charset="0"/>
                        </a:rPr>
                        <a:t>-$ 1.207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700" b="0" i="0" u="none" strike="noStrike" dirty="0">
                          <a:solidFill>
                            <a:srgbClr val="203764"/>
                          </a:solidFill>
                          <a:effectLst/>
                          <a:latin typeface="Calibri" panose="020F0502020204030204" pitchFamily="34" charset="0"/>
                        </a:rPr>
                        <a:t>-$ 12.101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2931578789"/>
                  </a:ext>
                </a:extLst>
              </a:tr>
              <a:tr h="136156">
                <a:tc>
                  <a:txBody>
                    <a:bodyPr/>
                    <a:lstStyle/>
                    <a:p>
                      <a:pPr algn="ctr" rtl="0" fontAlgn="ctr"/>
                      <a:r>
                        <a:rPr lang="es-CO" sz="700" b="0" i="0" u="none" strike="noStrike">
                          <a:solidFill>
                            <a:srgbClr val="203764"/>
                          </a:solidFill>
                          <a:effectLst/>
                          <a:latin typeface="Calibri" panose="020F0502020204030204" pitchFamily="34" charset="0"/>
                        </a:rPr>
                        <a:t> 2023-Bimestre 2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700" b="0" i="0" u="none" strike="noStrike">
                          <a:solidFill>
                            <a:srgbClr val="203764"/>
                          </a:solidFill>
                          <a:effectLst/>
                          <a:latin typeface="Calibri" panose="020F0502020204030204" pitchFamily="34" charset="0"/>
                        </a:rPr>
                        <a:t>-$ 1.526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700" b="0" i="0" u="none" strike="noStrike" dirty="0">
                          <a:solidFill>
                            <a:srgbClr val="203764"/>
                          </a:solidFill>
                          <a:effectLst/>
                          <a:latin typeface="Calibri" panose="020F0502020204030204" pitchFamily="34" charset="0"/>
                        </a:rPr>
                        <a:t>-$ 9.137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700" b="0" i="0" u="none" strike="noStrike">
                          <a:solidFill>
                            <a:srgbClr val="203764"/>
                          </a:solidFill>
                          <a:effectLst/>
                          <a:latin typeface="Calibri" panose="020F0502020204030204" pitchFamily="34" charset="0"/>
                        </a:rPr>
                        <a:t>-$ 2.381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700" b="0" i="0" u="none" strike="noStrike" dirty="0">
                          <a:solidFill>
                            <a:srgbClr val="203764"/>
                          </a:solidFill>
                          <a:effectLst/>
                          <a:latin typeface="Calibri" panose="020F0502020204030204" pitchFamily="34" charset="0"/>
                        </a:rPr>
                        <a:t>-$ 476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700" b="0" i="0" u="none" strike="noStrike" dirty="0">
                          <a:solidFill>
                            <a:srgbClr val="203764"/>
                          </a:solidFill>
                          <a:effectLst/>
                          <a:latin typeface="Calibri" panose="020F0502020204030204" pitchFamily="34" charset="0"/>
                        </a:rPr>
                        <a:t>-$ 1.903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700" b="0" i="0" u="none" strike="noStrike" dirty="0">
                          <a:solidFill>
                            <a:srgbClr val="203764"/>
                          </a:solidFill>
                          <a:effectLst/>
                          <a:latin typeface="Calibri" panose="020F0502020204030204" pitchFamily="34" charset="0"/>
                        </a:rPr>
                        <a:t>-$ 15.422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3319428444"/>
                  </a:ext>
                </a:extLst>
              </a:tr>
              <a:tr h="136156">
                <a:tc>
                  <a:txBody>
                    <a:bodyPr/>
                    <a:lstStyle/>
                    <a:p>
                      <a:pPr algn="ctr" rtl="0" fontAlgn="ctr"/>
                      <a:r>
                        <a:rPr lang="es-CO" sz="700" b="0" i="0" u="none" strike="noStrike">
                          <a:solidFill>
                            <a:srgbClr val="203764"/>
                          </a:solidFill>
                          <a:effectLst/>
                          <a:latin typeface="Calibri" panose="020F0502020204030204" pitchFamily="34" charset="0"/>
                        </a:rPr>
                        <a:t> 2023-Bimestre 3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700" b="0" i="0" u="none" strike="noStrike">
                          <a:solidFill>
                            <a:srgbClr val="203764"/>
                          </a:solidFill>
                          <a:effectLst/>
                          <a:latin typeface="Calibri" panose="020F0502020204030204" pitchFamily="34" charset="0"/>
                        </a:rPr>
                        <a:t>-$ 1.506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700" b="0" i="0" u="none" strike="noStrike" dirty="0">
                          <a:solidFill>
                            <a:srgbClr val="203764"/>
                          </a:solidFill>
                          <a:effectLst/>
                          <a:latin typeface="Calibri" panose="020F0502020204030204" pitchFamily="34" charset="0"/>
                        </a:rPr>
                        <a:t>-$ 9.689</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700" b="0" i="0" u="none" strike="noStrike" dirty="0">
                          <a:solidFill>
                            <a:srgbClr val="203764"/>
                          </a:solidFill>
                          <a:effectLst/>
                          <a:latin typeface="Calibri" panose="020F0502020204030204" pitchFamily="34" charset="0"/>
                        </a:rPr>
                        <a:t>-$ 2.464</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700" b="0" i="0" u="none" strike="noStrike">
                          <a:solidFill>
                            <a:srgbClr val="203764"/>
                          </a:solidFill>
                          <a:effectLst/>
                          <a:latin typeface="Calibri" panose="020F0502020204030204" pitchFamily="34" charset="0"/>
                        </a:rPr>
                        <a:t>-$ 447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700" b="0" i="0" u="none" strike="noStrike" dirty="0">
                          <a:solidFill>
                            <a:srgbClr val="203764"/>
                          </a:solidFill>
                          <a:effectLst/>
                          <a:latin typeface="Calibri" panose="020F0502020204030204" pitchFamily="34" charset="0"/>
                        </a:rPr>
                        <a:t>-$ 1.760</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700" b="0" i="0" u="none" strike="noStrike" dirty="0">
                          <a:solidFill>
                            <a:srgbClr val="203764"/>
                          </a:solidFill>
                          <a:effectLst/>
                          <a:latin typeface="Calibri" panose="020F0502020204030204" pitchFamily="34" charset="0"/>
                        </a:rPr>
                        <a:t>-$ 15.867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1802090194"/>
                  </a:ext>
                </a:extLst>
              </a:tr>
              <a:tr h="136156">
                <a:tc>
                  <a:txBody>
                    <a:bodyPr/>
                    <a:lstStyle/>
                    <a:p>
                      <a:pPr algn="ctr" rtl="0" fontAlgn="ctr"/>
                      <a:r>
                        <a:rPr lang="es-CO" sz="700" b="0" i="0" u="none" strike="noStrike">
                          <a:solidFill>
                            <a:srgbClr val="203764"/>
                          </a:solidFill>
                          <a:effectLst/>
                          <a:latin typeface="Calibri" panose="020F0502020204030204" pitchFamily="34" charset="0"/>
                        </a:rPr>
                        <a:t> 2023-Bimestre 4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700" b="0" i="0" u="none" strike="noStrike">
                          <a:solidFill>
                            <a:srgbClr val="203764"/>
                          </a:solidFill>
                          <a:effectLst/>
                          <a:latin typeface="Calibri" panose="020F0502020204030204" pitchFamily="34" charset="0"/>
                        </a:rPr>
                        <a:t>$ 849</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700" b="0" i="0" u="none" strike="noStrike">
                          <a:solidFill>
                            <a:srgbClr val="203764"/>
                          </a:solidFill>
                          <a:effectLst/>
                          <a:latin typeface="Calibri" panose="020F0502020204030204" pitchFamily="34" charset="0"/>
                        </a:rPr>
                        <a:t>-$ 8.736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700" b="0" i="0" u="none" strike="noStrike" dirty="0">
                          <a:solidFill>
                            <a:srgbClr val="203764"/>
                          </a:solidFill>
                          <a:effectLst/>
                          <a:latin typeface="Calibri" panose="020F0502020204030204" pitchFamily="34" charset="0"/>
                        </a:rPr>
                        <a:t>-$ 2.226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700" b="0" i="0" u="none" strike="noStrike">
                          <a:solidFill>
                            <a:srgbClr val="203764"/>
                          </a:solidFill>
                          <a:effectLst/>
                          <a:latin typeface="Calibri" panose="020F0502020204030204" pitchFamily="34" charset="0"/>
                        </a:rPr>
                        <a:t>-$ 394</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700" b="0" i="0" u="none" strike="noStrike" dirty="0">
                          <a:solidFill>
                            <a:srgbClr val="203764"/>
                          </a:solidFill>
                          <a:effectLst/>
                          <a:latin typeface="Calibri" panose="020F0502020204030204" pitchFamily="34" charset="0"/>
                        </a:rPr>
                        <a:t>-$ 877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700" b="0" i="0" u="none" strike="noStrike" dirty="0">
                          <a:solidFill>
                            <a:srgbClr val="203764"/>
                          </a:solidFill>
                          <a:effectLst/>
                          <a:latin typeface="Calibri" panose="020F0502020204030204" pitchFamily="34" charset="0"/>
                        </a:rPr>
                        <a:t>-$ 11.385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2461184230"/>
                  </a:ext>
                </a:extLst>
              </a:tr>
              <a:tr h="136156">
                <a:tc>
                  <a:txBody>
                    <a:bodyPr/>
                    <a:lstStyle/>
                    <a:p>
                      <a:pPr algn="ctr" rtl="0" fontAlgn="ctr"/>
                      <a:r>
                        <a:rPr lang="es-CO" sz="700" b="0" i="0" u="none" strike="noStrike">
                          <a:solidFill>
                            <a:srgbClr val="203764"/>
                          </a:solidFill>
                          <a:effectLst/>
                          <a:latin typeface="Calibri" panose="020F0502020204030204" pitchFamily="34" charset="0"/>
                        </a:rPr>
                        <a:t> 2023-Bimestre 5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700" b="0" i="0" u="none" strike="noStrike">
                          <a:solidFill>
                            <a:srgbClr val="203764"/>
                          </a:solidFill>
                          <a:effectLst/>
                          <a:latin typeface="Calibri" panose="020F0502020204030204" pitchFamily="34" charset="0"/>
                        </a:rPr>
                        <a:t>-$ 2.192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700" b="0" i="0" u="none" strike="noStrike">
                          <a:solidFill>
                            <a:srgbClr val="203764"/>
                          </a:solidFill>
                          <a:effectLst/>
                          <a:latin typeface="Calibri" panose="020F0502020204030204" pitchFamily="34" charset="0"/>
                        </a:rPr>
                        <a:t>-$ 10.083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700" b="0" i="0" u="none" strike="noStrike">
                          <a:solidFill>
                            <a:srgbClr val="203764"/>
                          </a:solidFill>
                          <a:effectLst/>
                          <a:latin typeface="Calibri" panose="020F0502020204030204" pitchFamily="34" charset="0"/>
                        </a:rPr>
                        <a:t>-$ 2.374</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700" b="0" i="0" u="none" strike="noStrike" dirty="0">
                          <a:solidFill>
                            <a:srgbClr val="203764"/>
                          </a:solidFill>
                          <a:effectLst/>
                          <a:latin typeface="Calibri" panose="020F0502020204030204" pitchFamily="34" charset="0"/>
                        </a:rPr>
                        <a:t>-$ 351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700" b="0" i="0" u="none" strike="noStrike" dirty="0">
                          <a:solidFill>
                            <a:srgbClr val="203764"/>
                          </a:solidFill>
                          <a:effectLst/>
                          <a:latin typeface="Calibri" panose="020F0502020204030204" pitchFamily="34" charset="0"/>
                        </a:rPr>
                        <a:t>-$ 1.871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700" b="0" i="0" u="none" strike="noStrike" dirty="0">
                          <a:solidFill>
                            <a:srgbClr val="203764"/>
                          </a:solidFill>
                          <a:effectLst/>
                          <a:latin typeface="Calibri" panose="020F0502020204030204" pitchFamily="34" charset="0"/>
                        </a:rPr>
                        <a:t>-$ 16.870</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2419244993"/>
                  </a:ext>
                </a:extLst>
              </a:tr>
              <a:tr h="136156">
                <a:tc>
                  <a:txBody>
                    <a:bodyPr/>
                    <a:lstStyle/>
                    <a:p>
                      <a:pPr algn="ctr" rtl="0" fontAlgn="ctr"/>
                      <a:r>
                        <a:rPr lang="es-CO" sz="700" b="0" i="0" u="none" strike="noStrike">
                          <a:solidFill>
                            <a:srgbClr val="203764"/>
                          </a:solidFill>
                          <a:effectLst/>
                          <a:latin typeface="Calibri" panose="020F0502020204030204" pitchFamily="34" charset="0"/>
                        </a:rPr>
                        <a:t> 2023-Bimestre 6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700" b="0" i="0" u="none" strike="noStrike">
                          <a:solidFill>
                            <a:srgbClr val="203764"/>
                          </a:solidFill>
                          <a:effectLst/>
                          <a:latin typeface="Calibri" panose="020F0502020204030204" pitchFamily="34" charset="0"/>
                        </a:rPr>
                        <a:t>-$ 1.235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700" b="0" i="0" u="none" strike="noStrike">
                          <a:solidFill>
                            <a:srgbClr val="203764"/>
                          </a:solidFill>
                          <a:effectLst/>
                          <a:latin typeface="Calibri" panose="020F0502020204030204" pitchFamily="34" charset="0"/>
                        </a:rPr>
                        <a:t>-$ 10.222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700" b="0" i="0" u="none" strike="noStrike">
                          <a:solidFill>
                            <a:srgbClr val="203764"/>
                          </a:solidFill>
                          <a:effectLst/>
                          <a:latin typeface="Calibri" panose="020F0502020204030204" pitchFamily="34" charset="0"/>
                        </a:rPr>
                        <a:t>-$ 2.638</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700" b="0" i="0" u="none" strike="noStrike">
                          <a:solidFill>
                            <a:srgbClr val="203764"/>
                          </a:solidFill>
                          <a:effectLst/>
                          <a:latin typeface="Calibri" panose="020F0502020204030204" pitchFamily="34" charset="0"/>
                        </a:rPr>
                        <a:t>-$ 462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700" b="0" i="0" u="none" strike="noStrike" dirty="0">
                          <a:solidFill>
                            <a:srgbClr val="203764"/>
                          </a:solidFill>
                          <a:effectLst/>
                          <a:latin typeface="Calibri" panose="020F0502020204030204" pitchFamily="34" charset="0"/>
                        </a:rPr>
                        <a:t>-$ 1.480</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700" b="0" i="0" u="none" strike="noStrike" dirty="0">
                          <a:solidFill>
                            <a:srgbClr val="203764"/>
                          </a:solidFill>
                          <a:effectLst/>
                          <a:latin typeface="Calibri" panose="020F0502020204030204" pitchFamily="34" charset="0"/>
                        </a:rPr>
                        <a:t>-$ 16.037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228470197"/>
                  </a:ext>
                </a:extLst>
              </a:tr>
              <a:tr h="136156">
                <a:tc>
                  <a:txBody>
                    <a:bodyPr/>
                    <a:lstStyle/>
                    <a:p>
                      <a:pPr algn="ctr" rtl="0" fontAlgn="ctr"/>
                      <a:r>
                        <a:rPr lang="es-CO" sz="700" b="1" i="0" u="none" strike="noStrike">
                          <a:solidFill>
                            <a:srgbClr val="203764"/>
                          </a:solidFill>
                          <a:effectLst/>
                          <a:highlight>
                            <a:srgbClr val="FFFFFF"/>
                          </a:highlight>
                          <a:latin typeface="Calibri" panose="020F0502020204030204" pitchFamily="34" charset="0"/>
                        </a:rPr>
                        <a:t> 2024-Bimestre 1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700" b="1" i="0" u="none" strike="noStrike">
                          <a:solidFill>
                            <a:srgbClr val="203764"/>
                          </a:solidFill>
                          <a:effectLst/>
                          <a:highlight>
                            <a:srgbClr val="FFFFFF"/>
                          </a:highlight>
                          <a:latin typeface="Calibri" panose="020F0502020204030204" pitchFamily="34" charset="0"/>
                        </a:rPr>
                        <a:t>-$ 1.939</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700" b="1" i="0" u="none" strike="noStrike">
                          <a:solidFill>
                            <a:srgbClr val="203764"/>
                          </a:solidFill>
                          <a:effectLst/>
                          <a:highlight>
                            <a:srgbClr val="FFFFFF"/>
                          </a:highlight>
                          <a:latin typeface="Calibri" panose="020F0502020204030204" pitchFamily="34" charset="0"/>
                        </a:rPr>
                        <a:t>-$ 11.913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700" b="1" i="0" u="none" strike="noStrike">
                          <a:solidFill>
                            <a:srgbClr val="203764"/>
                          </a:solidFill>
                          <a:effectLst/>
                          <a:highlight>
                            <a:srgbClr val="FFFFFF"/>
                          </a:highlight>
                          <a:latin typeface="Calibri" panose="020F0502020204030204" pitchFamily="34" charset="0"/>
                        </a:rPr>
                        <a:t>-$ 3.105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700" b="1" i="0" u="none" strike="noStrike">
                          <a:solidFill>
                            <a:srgbClr val="203764"/>
                          </a:solidFill>
                          <a:effectLst/>
                          <a:highlight>
                            <a:srgbClr val="FFFFFF"/>
                          </a:highlight>
                          <a:latin typeface="Calibri" panose="020F0502020204030204" pitchFamily="34" charset="0"/>
                        </a:rPr>
                        <a:t>-$ 861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700" b="1" i="0" u="none" strike="noStrike">
                          <a:solidFill>
                            <a:srgbClr val="203764"/>
                          </a:solidFill>
                          <a:effectLst/>
                          <a:highlight>
                            <a:srgbClr val="FFFFFF"/>
                          </a:highlight>
                          <a:latin typeface="Calibri" panose="020F0502020204030204" pitchFamily="34" charset="0"/>
                        </a:rPr>
                        <a:t>-$ 1.657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700" b="1" i="0" u="none" strike="noStrike" dirty="0">
                          <a:solidFill>
                            <a:srgbClr val="203764"/>
                          </a:solidFill>
                          <a:effectLst/>
                          <a:highlight>
                            <a:srgbClr val="FFFFFF"/>
                          </a:highlight>
                          <a:latin typeface="Calibri" panose="020F0502020204030204" pitchFamily="34" charset="0"/>
                        </a:rPr>
                        <a:t>-$ 19.475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4172374392"/>
                  </a:ext>
                </a:extLst>
              </a:tr>
              <a:tr h="136156">
                <a:tc>
                  <a:txBody>
                    <a:bodyPr/>
                    <a:lstStyle/>
                    <a:p>
                      <a:pPr algn="ctr" rtl="0" fontAlgn="ctr"/>
                      <a:r>
                        <a:rPr lang="es-CO" sz="700" b="1" i="0" u="none" strike="noStrike">
                          <a:solidFill>
                            <a:srgbClr val="203764"/>
                          </a:solidFill>
                          <a:effectLst/>
                          <a:highlight>
                            <a:srgbClr val="FFFFFF"/>
                          </a:highlight>
                          <a:latin typeface="Calibri" panose="020F0502020204030204" pitchFamily="34" charset="0"/>
                        </a:rPr>
                        <a:t> 2024-Bimestre 2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700" b="1" i="0" u="none" strike="noStrike">
                          <a:solidFill>
                            <a:srgbClr val="203764"/>
                          </a:solidFill>
                          <a:effectLst/>
                          <a:highlight>
                            <a:srgbClr val="FFFFFF"/>
                          </a:highlight>
                          <a:latin typeface="Calibri" panose="020F0502020204030204" pitchFamily="34" charset="0"/>
                        </a:rPr>
                        <a:t>-$ 1.491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700" b="1" i="0" u="none" strike="noStrike">
                          <a:solidFill>
                            <a:srgbClr val="203764"/>
                          </a:solidFill>
                          <a:effectLst/>
                          <a:highlight>
                            <a:srgbClr val="FFFFFF"/>
                          </a:highlight>
                          <a:latin typeface="Calibri" panose="020F0502020204030204" pitchFamily="34" charset="0"/>
                        </a:rPr>
                        <a:t>-$ 11.193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700" b="1" i="0" u="none" strike="noStrike">
                          <a:solidFill>
                            <a:srgbClr val="203764"/>
                          </a:solidFill>
                          <a:effectLst/>
                          <a:highlight>
                            <a:srgbClr val="FFFFFF"/>
                          </a:highlight>
                          <a:latin typeface="Calibri" panose="020F0502020204030204" pitchFamily="34" charset="0"/>
                        </a:rPr>
                        <a:t>-$ 3.276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700" b="1" i="0" u="none" strike="noStrike">
                          <a:solidFill>
                            <a:srgbClr val="203764"/>
                          </a:solidFill>
                          <a:effectLst/>
                          <a:highlight>
                            <a:srgbClr val="FFFFFF"/>
                          </a:highlight>
                          <a:latin typeface="Calibri" panose="020F0502020204030204" pitchFamily="34" charset="0"/>
                        </a:rPr>
                        <a:t>-$ 866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700" b="1" i="0" u="none" strike="noStrike">
                          <a:solidFill>
                            <a:srgbClr val="203764"/>
                          </a:solidFill>
                          <a:effectLst/>
                          <a:highlight>
                            <a:srgbClr val="FFFFFF"/>
                          </a:highlight>
                          <a:latin typeface="Calibri" panose="020F0502020204030204" pitchFamily="34" charset="0"/>
                        </a:rPr>
                        <a:t>-$ 1.775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700" b="1" i="0" u="none" strike="noStrike" dirty="0">
                          <a:solidFill>
                            <a:srgbClr val="203764"/>
                          </a:solidFill>
                          <a:effectLst/>
                          <a:highlight>
                            <a:srgbClr val="FFFFFF"/>
                          </a:highlight>
                          <a:latin typeface="Calibri" panose="020F0502020204030204" pitchFamily="34" charset="0"/>
                        </a:rPr>
                        <a:t>-$ 18.601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2259903798"/>
                  </a:ext>
                </a:extLst>
              </a:tr>
              <a:tr h="136156">
                <a:tc>
                  <a:txBody>
                    <a:bodyPr/>
                    <a:lstStyle/>
                    <a:p>
                      <a:pPr algn="ctr" rtl="0" fontAlgn="ctr"/>
                      <a:r>
                        <a:rPr lang="es-CO" sz="700" b="1" i="0" u="none" strike="noStrike">
                          <a:solidFill>
                            <a:srgbClr val="203764"/>
                          </a:solidFill>
                          <a:effectLst/>
                          <a:highlight>
                            <a:srgbClr val="FFFFFF"/>
                          </a:highlight>
                          <a:latin typeface="Calibri" panose="020F0502020204030204" pitchFamily="34" charset="0"/>
                        </a:rPr>
                        <a:t> Total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700" b="1" i="0" u="none" strike="noStrike">
                          <a:solidFill>
                            <a:srgbClr val="203764"/>
                          </a:solidFill>
                          <a:effectLst/>
                          <a:highlight>
                            <a:srgbClr val="FFFFFF"/>
                          </a:highlight>
                          <a:latin typeface="Calibri" panose="020F0502020204030204" pitchFamily="34" charset="0"/>
                        </a:rPr>
                        <a:t>$ 2.247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700" b="1" i="0" u="none" strike="noStrike">
                          <a:solidFill>
                            <a:srgbClr val="203764"/>
                          </a:solidFill>
                          <a:effectLst/>
                          <a:highlight>
                            <a:srgbClr val="FFFFFF"/>
                          </a:highlight>
                          <a:latin typeface="Calibri" panose="020F0502020204030204" pitchFamily="34" charset="0"/>
                        </a:rPr>
                        <a:t>-$ 266.479</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700" b="1" i="0" u="none" strike="noStrike">
                          <a:solidFill>
                            <a:srgbClr val="203764"/>
                          </a:solidFill>
                          <a:effectLst/>
                          <a:highlight>
                            <a:srgbClr val="FFFFFF"/>
                          </a:highlight>
                          <a:latin typeface="Calibri" panose="020F0502020204030204" pitchFamily="34" charset="0"/>
                        </a:rPr>
                        <a:t>-$ 76.453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700" b="1" i="0" u="none" strike="noStrike">
                          <a:solidFill>
                            <a:srgbClr val="203764"/>
                          </a:solidFill>
                          <a:effectLst/>
                          <a:highlight>
                            <a:srgbClr val="FFFFFF"/>
                          </a:highlight>
                          <a:latin typeface="Calibri" panose="020F0502020204030204" pitchFamily="34" charset="0"/>
                        </a:rPr>
                        <a:t>-$ 13.691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700" b="1" i="0" u="none" strike="noStrike">
                          <a:solidFill>
                            <a:srgbClr val="203764"/>
                          </a:solidFill>
                          <a:effectLst/>
                          <a:highlight>
                            <a:srgbClr val="FFFFFF"/>
                          </a:highlight>
                          <a:latin typeface="Calibri" panose="020F0502020204030204" pitchFamily="34" charset="0"/>
                        </a:rPr>
                        <a:t>-$ 38.266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700" b="1" i="0" u="none" strike="noStrike" dirty="0">
                          <a:solidFill>
                            <a:srgbClr val="203764"/>
                          </a:solidFill>
                          <a:effectLst/>
                          <a:highlight>
                            <a:srgbClr val="FFFFFF"/>
                          </a:highlight>
                          <a:latin typeface="Calibri" panose="020F0502020204030204" pitchFamily="34" charset="0"/>
                        </a:rPr>
                        <a:t>-$ 392.643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1028693963"/>
                  </a:ext>
                </a:extLst>
              </a:tr>
            </a:tbl>
          </a:graphicData>
        </a:graphic>
      </p:graphicFrame>
    </p:spTree>
    <p:extLst>
      <p:ext uri="{BB962C8B-B14F-4D97-AF65-F5344CB8AC3E}">
        <p14:creationId xmlns:p14="http://schemas.microsoft.com/office/powerpoint/2010/main" val="813698267"/>
      </p:ext>
    </p:extLst>
  </p:cSld>
  <p:clrMapOvr>
    <a:masterClrMapping/>
  </p:clrMapOvr>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 name="CuadroTexto 25">
            <a:extLst>
              <a:ext uri="{FF2B5EF4-FFF2-40B4-BE49-F238E27FC236}">
                <a16:creationId xmlns:a16="http://schemas.microsoft.com/office/drawing/2014/main" id="{C89E021C-73B8-4D89-A0E7-7150F727B187}"/>
              </a:ext>
            </a:extLst>
          </p:cNvPr>
          <p:cNvSpPr txBox="1"/>
          <p:nvPr/>
        </p:nvSpPr>
        <p:spPr>
          <a:xfrm>
            <a:off x="1497013" y="48419"/>
            <a:ext cx="9882187" cy="861774"/>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fontAlgn="auto">
              <a:spcBef>
                <a:spcPts val="0"/>
              </a:spcBef>
              <a:spcAft>
                <a:spcPts val="0"/>
              </a:spcAft>
              <a:defRPr/>
            </a:pPr>
            <a:r>
              <a:rPr lang="es-CO" sz="1600" b="0" dirty="0">
                <a:solidFill>
                  <a:schemeClr val="accent1">
                    <a:lumMod val="50000"/>
                  </a:schemeClr>
                </a:solidFill>
              </a:rPr>
              <a:t>Facturación por componentes Vigencia de Abril 2024</a:t>
            </a:r>
          </a:p>
        </p:txBody>
      </p:sp>
      <p:cxnSp>
        <p:nvCxnSpPr>
          <p:cNvPr id="27" name="Conector recto 26">
            <a:extLst>
              <a:ext uri="{FF2B5EF4-FFF2-40B4-BE49-F238E27FC236}">
                <a16:creationId xmlns:a16="http://schemas.microsoft.com/office/drawing/2014/main" id="{2E946A02-48E0-4F8A-BEBF-3C1DB4E4B336}"/>
              </a:ext>
            </a:extLst>
          </p:cNvPr>
          <p:cNvCxnSpPr>
            <a:cxnSpLocks/>
          </p:cNvCxnSpPr>
          <p:nvPr/>
        </p:nvCxnSpPr>
        <p:spPr>
          <a:xfrm>
            <a:off x="88900" y="1141413"/>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29700" name="Imagen 27">
            <a:extLst>
              <a:ext uri="{FF2B5EF4-FFF2-40B4-BE49-F238E27FC236}">
                <a16:creationId xmlns:a16="http://schemas.microsoft.com/office/drawing/2014/main" id="{E7E4EABB-DC89-47F8-A459-1D7A8F38D0AC}"/>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531813" y="98425"/>
            <a:ext cx="965200" cy="898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CuadroTexto 7">
            <a:extLst>
              <a:ext uri="{FF2B5EF4-FFF2-40B4-BE49-F238E27FC236}">
                <a16:creationId xmlns:a16="http://schemas.microsoft.com/office/drawing/2014/main" id="{4937476D-D369-46EA-924C-DEF6C17DCB29}"/>
              </a:ext>
            </a:extLst>
          </p:cNvPr>
          <p:cNvSpPr txBox="1"/>
          <p:nvPr/>
        </p:nvSpPr>
        <p:spPr>
          <a:xfrm>
            <a:off x="7862861" y="1488330"/>
            <a:ext cx="1927225" cy="276225"/>
          </a:xfrm>
          <a:prstGeom prst="rect">
            <a:avLst/>
          </a:prstGeom>
          <a:noFill/>
        </p:spPr>
        <p:txBody>
          <a:bodyPr wrap="none">
            <a:spAutoFit/>
          </a:bodyPr>
          <a:lstStyle/>
          <a:p>
            <a:pPr eaLnBrk="1" fontAlgn="auto" hangingPunct="1">
              <a:spcBef>
                <a:spcPts val="0"/>
              </a:spcBef>
              <a:spcAft>
                <a:spcPts val="0"/>
              </a:spcAft>
              <a:defRPr/>
            </a:pPr>
            <a:r>
              <a:rPr lang="es-CO" sz="1200" i="1" dirty="0">
                <a:solidFill>
                  <a:schemeClr val="accent1">
                    <a:lumMod val="50000"/>
                  </a:schemeClr>
                </a:solidFill>
                <a:latin typeface="+mn-lt"/>
              </a:rPr>
              <a:t>*Cifras en millones de pesos</a:t>
            </a:r>
          </a:p>
        </p:txBody>
      </p:sp>
      <p:sp>
        <p:nvSpPr>
          <p:cNvPr id="7" name="CuadroTexto 4">
            <a:extLst>
              <a:ext uri="{FF2B5EF4-FFF2-40B4-BE49-F238E27FC236}">
                <a16:creationId xmlns:a16="http://schemas.microsoft.com/office/drawing/2014/main" id="{13B9ECA8-5B97-4C03-9D3A-8F66DA869E7D}"/>
              </a:ext>
            </a:extLst>
          </p:cNvPr>
          <p:cNvSpPr txBox="1">
            <a:spLocks noChangeArrowheads="1"/>
          </p:cNvSpPr>
          <p:nvPr/>
        </p:nvSpPr>
        <p:spPr bwMode="auto">
          <a:xfrm>
            <a:off x="-269875" y="6531769"/>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a:t>
            </a:r>
          </a:p>
        </p:txBody>
      </p:sp>
      <p:graphicFrame>
        <p:nvGraphicFramePr>
          <p:cNvPr id="2" name="Tabla 1">
            <a:extLst>
              <a:ext uri="{FF2B5EF4-FFF2-40B4-BE49-F238E27FC236}">
                <a16:creationId xmlns:a16="http://schemas.microsoft.com/office/drawing/2014/main" id="{58FF0484-A453-D365-F2B9-3F444F539CAF}"/>
              </a:ext>
            </a:extLst>
          </p:cNvPr>
          <p:cNvGraphicFramePr>
            <a:graphicFrameLocks noGrp="1"/>
          </p:cNvGraphicFramePr>
          <p:nvPr/>
        </p:nvGraphicFramePr>
        <p:xfrm>
          <a:off x="1621754" y="2064941"/>
          <a:ext cx="8168331" cy="3236903"/>
        </p:xfrm>
        <a:graphic>
          <a:graphicData uri="http://schemas.openxmlformats.org/drawingml/2006/table">
            <a:tbl>
              <a:tblPr/>
              <a:tblGrid>
                <a:gridCol w="2195146">
                  <a:extLst>
                    <a:ext uri="{9D8B030D-6E8A-4147-A177-3AD203B41FA5}">
                      <a16:colId xmlns:a16="http://schemas.microsoft.com/office/drawing/2014/main" val="3930098815"/>
                    </a:ext>
                  </a:extLst>
                </a:gridCol>
                <a:gridCol w="1194637">
                  <a:extLst>
                    <a:ext uri="{9D8B030D-6E8A-4147-A177-3AD203B41FA5}">
                      <a16:colId xmlns:a16="http://schemas.microsoft.com/office/drawing/2014/main" val="2174662459"/>
                    </a:ext>
                  </a:extLst>
                </a:gridCol>
                <a:gridCol w="1194637">
                  <a:extLst>
                    <a:ext uri="{9D8B030D-6E8A-4147-A177-3AD203B41FA5}">
                      <a16:colId xmlns:a16="http://schemas.microsoft.com/office/drawing/2014/main" val="3951890174"/>
                    </a:ext>
                  </a:extLst>
                </a:gridCol>
                <a:gridCol w="1194637">
                  <a:extLst>
                    <a:ext uri="{9D8B030D-6E8A-4147-A177-3AD203B41FA5}">
                      <a16:colId xmlns:a16="http://schemas.microsoft.com/office/drawing/2014/main" val="1700645788"/>
                    </a:ext>
                  </a:extLst>
                </a:gridCol>
                <a:gridCol w="1194637">
                  <a:extLst>
                    <a:ext uri="{9D8B030D-6E8A-4147-A177-3AD203B41FA5}">
                      <a16:colId xmlns:a16="http://schemas.microsoft.com/office/drawing/2014/main" val="4050755744"/>
                    </a:ext>
                  </a:extLst>
                </a:gridCol>
                <a:gridCol w="1194637">
                  <a:extLst>
                    <a:ext uri="{9D8B030D-6E8A-4147-A177-3AD203B41FA5}">
                      <a16:colId xmlns:a16="http://schemas.microsoft.com/office/drawing/2014/main" val="3489749401"/>
                    </a:ext>
                  </a:extLst>
                </a:gridCol>
              </a:tblGrid>
              <a:tr h="225129">
                <a:tc>
                  <a:txBody>
                    <a:bodyPr/>
                    <a:lstStyle/>
                    <a:p>
                      <a:pPr algn="ctr" rtl="0" fontAlgn="ctr"/>
                      <a:r>
                        <a:rPr lang="es-CO" sz="1200" b="1" i="0" u="none" strike="noStrike" dirty="0">
                          <a:solidFill>
                            <a:srgbClr val="203764"/>
                          </a:solidFill>
                          <a:effectLst/>
                          <a:highlight>
                            <a:srgbClr val="E2F0D9"/>
                          </a:highlight>
                          <a:latin typeface="Calibri" panose="020F0502020204030204" pitchFamily="34" charset="0"/>
                        </a:rPr>
                        <a:t>Componente</a:t>
                      </a:r>
                    </a:p>
                  </a:txBody>
                  <a:tcPr marL="0" marR="0" marT="0" marB="0" anchor="ctr">
                    <a:lnL w="12700" cap="flat" cmpd="sng" algn="ctr">
                      <a:solidFill>
                        <a:srgbClr val="70AD47"/>
                      </a:solidFill>
                      <a:prstDash val="solid"/>
                      <a:round/>
                      <a:headEnd type="none" w="med" len="med"/>
                      <a:tailEnd type="none" w="med" len="med"/>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200" b="1" i="0" u="none" strike="noStrike">
                          <a:solidFill>
                            <a:srgbClr val="203764"/>
                          </a:solidFill>
                          <a:effectLst/>
                          <a:highlight>
                            <a:srgbClr val="E2F0D9"/>
                          </a:highlight>
                          <a:latin typeface="Calibri" panose="020F0502020204030204" pitchFamily="34" charset="0"/>
                        </a:rPr>
                        <a:t>Promo.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200" b="1" i="0" u="none" strike="noStrike">
                          <a:solidFill>
                            <a:srgbClr val="203764"/>
                          </a:solidFill>
                          <a:effectLst/>
                          <a:highlight>
                            <a:srgbClr val="E2F0D9"/>
                          </a:highlight>
                          <a:latin typeface="Calibri" panose="020F0502020204030204" pitchFamily="34" charset="0"/>
                        </a:rPr>
                        <a:t>Lime</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200" b="1" i="0" u="none" strike="noStrike">
                          <a:solidFill>
                            <a:srgbClr val="203764"/>
                          </a:solidFill>
                          <a:effectLst/>
                          <a:highlight>
                            <a:srgbClr val="E2F0D9"/>
                          </a:highlight>
                          <a:latin typeface="Calibri" panose="020F0502020204030204" pitchFamily="34" charset="0"/>
                        </a:rPr>
                        <a:t>Ciudad L.</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200" b="1" i="0" u="none" strike="noStrike">
                          <a:solidFill>
                            <a:srgbClr val="203764"/>
                          </a:solidFill>
                          <a:effectLst/>
                          <a:highlight>
                            <a:srgbClr val="E2F0D9"/>
                          </a:highlight>
                          <a:latin typeface="Calibri" panose="020F0502020204030204" pitchFamily="34" charset="0"/>
                        </a:rPr>
                        <a:t>Bogotá L.</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200" b="1" i="0" u="none" strike="noStrike">
                          <a:solidFill>
                            <a:srgbClr val="203764"/>
                          </a:solidFill>
                          <a:effectLst/>
                          <a:highlight>
                            <a:srgbClr val="E2F0D9"/>
                          </a:highlight>
                          <a:latin typeface="Calibri" panose="020F0502020204030204" pitchFamily="34" charset="0"/>
                        </a:rPr>
                        <a:t>Área L.</a:t>
                      </a:r>
                    </a:p>
                  </a:txBody>
                  <a:tcPr marL="0" marR="0" marT="0" marB="0" anchor="ctr">
                    <a:lnL>
                      <a:noFill/>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extLst>
                  <a:ext uri="{0D108BD9-81ED-4DB2-BD59-A6C34878D82A}">
                    <a16:rowId xmlns:a16="http://schemas.microsoft.com/office/drawing/2014/main" val="1707368952"/>
                  </a:ext>
                </a:extLst>
              </a:tr>
              <a:tr h="358914">
                <a:tc>
                  <a:txBody>
                    <a:bodyPr/>
                    <a:lstStyle/>
                    <a:p>
                      <a:pPr algn="ctr" rtl="0" fontAlgn="ctr"/>
                      <a:r>
                        <a:rPr lang="es-CO" sz="1200" b="0" i="0" u="none" strike="noStrike" dirty="0">
                          <a:solidFill>
                            <a:srgbClr val="203764"/>
                          </a:solidFill>
                          <a:effectLst/>
                          <a:highlight>
                            <a:srgbClr val="FFFFFF"/>
                          </a:highlight>
                          <a:latin typeface="Calibri" panose="020F0502020204030204" pitchFamily="34" charset="0"/>
                        </a:rPr>
                        <a:t>TBL - Barrido y Limpieza</a:t>
                      </a:r>
                    </a:p>
                  </a:txBody>
                  <a:tcPr marL="0" marR="0" marT="0" marB="0" anchor="ctr">
                    <a:lnL w="12700" cap="flat" cmpd="sng" algn="ctr">
                      <a:solidFill>
                        <a:srgbClr val="70AD47"/>
                      </a:solidFill>
                      <a:prstDash val="solid"/>
                      <a:round/>
                      <a:headEnd type="none" w="med" len="med"/>
                      <a:tailEnd type="none" w="med" len="med"/>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200" b="0" i="0" u="none" strike="noStrike">
                          <a:solidFill>
                            <a:srgbClr val="203764"/>
                          </a:solidFill>
                          <a:effectLst/>
                          <a:highlight>
                            <a:srgbClr val="FFFFFF"/>
                          </a:highlight>
                          <a:latin typeface="Calibri" panose="020F0502020204030204" pitchFamily="34" charset="0"/>
                        </a:rPr>
                        <a:t>$8.911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200" b="0" i="0" u="none" strike="noStrike">
                          <a:solidFill>
                            <a:srgbClr val="203764"/>
                          </a:solidFill>
                          <a:effectLst/>
                          <a:highlight>
                            <a:srgbClr val="FFFFFF"/>
                          </a:highlight>
                          <a:latin typeface="Calibri" panose="020F0502020204030204" pitchFamily="34" charset="0"/>
                        </a:rPr>
                        <a:t>$9.791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200" b="0" i="0" u="none" strike="noStrike">
                          <a:solidFill>
                            <a:srgbClr val="203764"/>
                          </a:solidFill>
                          <a:effectLst/>
                          <a:highlight>
                            <a:srgbClr val="FFFFFF"/>
                          </a:highlight>
                          <a:latin typeface="Calibri" panose="020F0502020204030204" pitchFamily="34" charset="0"/>
                        </a:rPr>
                        <a:t>$5.615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200" b="0" i="0" u="none" strike="noStrike">
                          <a:solidFill>
                            <a:srgbClr val="203764"/>
                          </a:solidFill>
                          <a:effectLst/>
                          <a:highlight>
                            <a:srgbClr val="FFFFFF"/>
                          </a:highlight>
                          <a:latin typeface="Calibri" panose="020F0502020204030204" pitchFamily="34" charset="0"/>
                        </a:rPr>
                        <a:t>$4.317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200" b="0" i="0" u="none" strike="noStrike">
                          <a:solidFill>
                            <a:srgbClr val="203764"/>
                          </a:solidFill>
                          <a:effectLst/>
                          <a:highlight>
                            <a:srgbClr val="FFFFFF"/>
                          </a:highlight>
                          <a:latin typeface="Calibri" panose="020F0502020204030204" pitchFamily="34" charset="0"/>
                        </a:rPr>
                        <a:t>$5.329 </a:t>
                      </a:r>
                    </a:p>
                  </a:txBody>
                  <a:tcPr marL="0" marR="0" marT="0" marB="0" anchor="ctr">
                    <a:lnL>
                      <a:noFill/>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1782248714"/>
                  </a:ext>
                </a:extLst>
              </a:tr>
              <a:tr h="225129">
                <a:tc>
                  <a:txBody>
                    <a:bodyPr/>
                    <a:lstStyle/>
                    <a:p>
                      <a:pPr algn="ctr" rtl="0" fontAlgn="ctr"/>
                      <a:r>
                        <a:rPr lang="es-CO" sz="1200" b="0" i="0" u="none" strike="noStrike" dirty="0">
                          <a:solidFill>
                            <a:srgbClr val="203764"/>
                          </a:solidFill>
                          <a:effectLst/>
                          <a:highlight>
                            <a:srgbClr val="FFFFFF"/>
                          </a:highlight>
                          <a:latin typeface="Calibri" panose="020F0502020204030204" pitchFamily="34" charset="0"/>
                        </a:rPr>
                        <a:t>TLU - Limpieza Urbana</a:t>
                      </a:r>
                    </a:p>
                  </a:txBody>
                  <a:tcPr marL="0" marR="0" marT="0" marB="0" anchor="ctr">
                    <a:lnL w="12700" cap="flat" cmpd="sng" algn="ctr">
                      <a:solidFill>
                        <a:srgbClr val="70AD47"/>
                      </a:solidFill>
                      <a:prstDash val="solid"/>
                      <a:round/>
                      <a:headEnd type="none" w="med" len="med"/>
                      <a:tailEnd type="none" w="med" len="med"/>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200" b="0" i="0" u="none" strike="noStrike">
                          <a:solidFill>
                            <a:srgbClr val="203764"/>
                          </a:solidFill>
                          <a:effectLst/>
                          <a:highlight>
                            <a:srgbClr val="FFFFFF"/>
                          </a:highlight>
                          <a:latin typeface="Calibri" panose="020F0502020204030204" pitchFamily="34" charset="0"/>
                        </a:rPr>
                        <a:t>$2.095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200" b="0" i="0" u="none" strike="noStrike">
                          <a:solidFill>
                            <a:srgbClr val="203764"/>
                          </a:solidFill>
                          <a:effectLst/>
                          <a:highlight>
                            <a:srgbClr val="FFFFFF"/>
                          </a:highlight>
                          <a:latin typeface="Calibri" panose="020F0502020204030204" pitchFamily="34" charset="0"/>
                        </a:rPr>
                        <a:t>$2.320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200" b="0" i="0" u="none" strike="noStrike">
                          <a:solidFill>
                            <a:srgbClr val="203764"/>
                          </a:solidFill>
                          <a:effectLst/>
                          <a:highlight>
                            <a:srgbClr val="FFFFFF"/>
                          </a:highlight>
                          <a:latin typeface="Calibri" panose="020F0502020204030204" pitchFamily="34" charset="0"/>
                        </a:rPr>
                        <a:t>$1.327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200" b="0" i="0" u="none" strike="noStrike">
                          <a:solidFill>
                            <a:srgbClr val="203764"/>
                          </a:solidFill>
                          <a:effectLst/>
                          <a:highlight>
                            <a:srgbClr val="FFFFFF"/>
                          </a:highlight>
                          <a:latin typeface="Calibri" panose="020F0502020204030204" pitchFamily="34" charset="0"/>
                        </a:rPr>
                        <a:t>$939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200" b="0" i="0" u="none" strike="noStrike">
                          <a:solidFill>
                            <a:srgbClr val="203764"/>
                          </a:solidFill>
                          <a:effectLst/>
                          <a:highlight>
                            <a:srgbClr val="FFFFFF"/>
                          </a:highlight>
                          <a:latin typeface="Calibri" panose="020F0502020204030204" pitchFamily="34" charset="0"/>
                        </a:rPr>
                        <a:t>$1.158 </a:t>
                      </a:r>
                    </a:p>
                  </a:txBody>
                  <a:tcPr marL="0" marR="0" marT="0" marB="0" anchor="ctr">
                    <a:lnL>
                      <a:noFill/>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2404121978"/>
                  </a:ext>
                </a:extLst>
              </a:tr>
              <a:tr h="289694">
                <a:tc>
                  <a:txBody>
                    <a:bodyPr/>
                    <a:lstStyle/>
                    <a:p>
                      <a:pPr algn="ctr" rtl="0" fontAlgn="ctr"/>
                      <a:r>
                        <a:rPr lang="es-CO" sz="1200" b="0" i="0" u="none" strike="noStrike" dirty="0">
                          <a:solidFill>
                            <a:srgbClr val="203764"/>
                          </a:solidFill>
                          <a:effectLst/>
                          <a:highlight>
                            <a:srgbClr val="FFFFFF"/>
                          </a:highlight>
                          <a:latin typeface="Calibri" panose="020F0502020204030204" pitchFamily="34" charset="0"/>
                        </a:rPr>
                        <a:t>TDF - Disposición  Final</a:t>
                      </a:r>
                    </a:p>
                  </a:txBody>
                  <a:tcPr marL="0" marR="0" marT="0" marB="0" anchor="ctr">
                    <a:lnL w="12700" cap="flat" cmpd="sng" algn="ctr">
                      <a:solidFill>
                        <a:srgbClr val="70AD47"/>
                      </a:solidFill>
                      <a:prstDash val="solid"/>
                      <a:round/>
                      <a:headEnd type="none" w="med" len="med"/>
                      <a:tailEnd type="none" w="med" len="med"/>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200" b="0" i="0" u="none" strike="noStrike">
                          <a:solidFill>
                            <a:srgbClr val="203764"/>
                          </a:solidFill>
                          <a:effectLst/>
                          <a:highlight>
                            <a:srgbClr val="FFFFFF"/>
                          </a:highlight>
                          <a:latin typeface="Calibri" panose="020F0502020204030204" pitchFamily="34" charset="0"/>
                        </a:rPr>
                        <a:t>$1.967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200" b="0" i="0" u="none" strike="noStrike">
                          <a:solidFill>
                            <a:srgbClr val="203764"/>
                          </a:solidFill>
                          <a:effectLst/>
                          <a:highlight>
                            <a:srgbClr val="FFFFFF"/>
                          </a:highlight>
                          <a:latin typeface="Calibri" panose="020F0502020204030204" pitchFamily="34" charset="0"/>
                        </a:rPr>
                        <a:t>$2.312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200" b="0" i="0" u="none" strike="noStrike">
                          <a:solidFill>
                            <a:srgbClr val="203764"/>
                          </a:solidFill>
                          <a:effectLst/>
                          <a:highlight>
                            <a:srgbClr val="FFFFFF"/>
                          </a:highlight>
                          <a:latin typeface="Calibri" panose="020F0502020204030204" pitchFamily="34" charset="0"/>
                        </a:rPr>
                        <a:t>$1.604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200" b="0" i="0" u="none" strike="noStrike">
                          <a:solidFill>
                            <a:srgbClr val="203764"/>
                          </a:solidFill>
                          <a:effectLst/>
                          <a:highlight>
                            <a:srgbClr val="FFFFFF"/>
                          </a:highlight>
                          <a:latin typeface="Calibri" panose="020F0502020204030204" pitchFamily="34" charset="0"/>
                        </a:rPr>
                        <a:t>$1.210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200" b="0" i="0" u="none" strike="noStrike">
                          <a:solidFill>
                            <a:srgbClr val="203764"/>
                          </a:solidFill>
                          <a:effectLst/>
                          <a:highlight>
                            <a:srgbClr val="FFFFFF"/>
                          </a:highlight>
                          <a:latin typeface="Calibri" panose="020F0502020204030204" pitchFamily="34" charset="0"/>
                        </a:rPr>
                        <a:t>$1.063 </a:t>
                      </a:r>
                    </a:p>
                  </a:txBody>
                  <a:tcPr marL="0" marR="0" marT="0" marB="0" anchor="ctr">
                    <a:lnL>
                      <a:noFill/>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1300201300"/>
                  </a:ext>
                </a:extLst>
              </a:tr>
              <a:tr h="267950">
                <a:tc>
                  <a:txBody>
                    <a:bodyPr/>
                    <a:lstStyle/>
                    <a:p>
                      <a:pPr algn="ctr" rtl="0" fontAlgn="ctr"/>
                      <a:r>
                        <a:rPr lang="es-CO" sz="1200" b="0" i="0" u="none" strike="noStrike">
                          <a:solidFill>
                            <a:srgbClr val="203764"/>
                          </a:solidFill>
                          <a:effectLst/>
                          <a:highlight>
                            <a:srgbClr val="FFFFFF"/>
                          </a:highlight>
                          <a:latin typeface="Calibri" panose="020F0502020204030204" pitchFamily="34" charset="0"/>
                        </a:rPr>
                        <a:t>TRT - Recolección y Transporte</a:t>
                      </a:r>
                    </a:p>
                  </a:txBody>
                  <a:tcPr marL="0" marR="0" marT="0" marB="0" anchor="ctr">
                    <a:lnL w="12700" cap="flat" cmpd="sng" algn="ctr">
                      <a:solidFill>
                        <a:srgbClr val="70AD47"/>
                      </a:solidFill>
                      <a:prstDash val="solid"/>
                      <a:round/>
                      <a:headEnd type="none" w="med" len="med"/>
                      <a:tailEnd type="none" w="med" len="med"/>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200" b="0" i="0" u="none" strike="noStrike" dirty="0">
                          <a:solidFill>
                            <a:srgbClr val="203764"/>
                          </a:solidFill>
                          <a:effectLst/>
                          <a:highlight>
                            <a:srgbClr val="FFFFFF"/>
                          </a:highlight>
                          <a:latin typeface="Calibri" panose="020F0502020204030204" pitchFamily="34" charset="0"/>
                        </a:rPr>
                        <a:t>$5.178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200" b="0" i="0" u="none" strike="noStrike">
                          <a:solidFill>
                            <a:srgbClr val="203764"/>
                          </a:solidFill>
                          <a:effectLst/>
                          <a:highlight>
                            <a:srgbClr val="FFFFFF"/>
                          </a:highlight>
                          <a:latin typeface="Calibri" panose="020F0502020204030204" pitchFamily="34" charset="0"/>
                        </a:rPr>
                        <a:t>$4.595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200" b="0" i="0" u="none" strike="noStrike">
                          <a:solidFill>
                            <a:srgbClr val="203764"/>
                          </a:solidFill>
                          <a:effectLst/>
                          <a:highlight>
                            <a:srgbClr val="FFFFFF"/>
                          </a:highlight>
                          <a:latin typeface="Calibri" panose="020F0502020204030204" pitchFamily="34" charset="0"/>
                        </a:rPr>
                        <a:t>$3.708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200" b="0" i="0" u="none" strike="noStrike">
                          <a:solidFill>
                            <a:srgbClr val="203764"/>
                          </a:solidFill>
                          <a:effectLst/>
                          <a:highlight>
                            <a:srgbClr val="FFFFFF"/>
                          </a:highlight>
                          <a:latin typeface="Calibri" panose="020F0502020204030204" pitchFamily="34" charset="0"/>
                        </a:rPr>
                        <a:t>$3.255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200" b="0" i="0" u="none" strike="noStrike">
                          <a:solidFill>
                            <a:srgbClr val="203764"/>
                          </a:solidFill>
                          <a:effectLst/>
                          <a:highlight>
                            <a:srgbClr val="FFFFFF"/>
                          </a:highlight>
                          <a:latin typeface="Calibri" panose="020F0502020204030204" pitchFamily="34" charset="0"/>
                        </a:rPr>
                        <a:t>$3.116 </a:t>
                      </a:r>
                    </a:p>
                  </a:txBody>
                  <a:tcPr marL="0" marR="0" marT="0" marB="0" anchor="ctr">
                    <a:lnL>
                      <a:noFill/>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1790577439"/>
                  </a:ext>
                </a:extLst>
              </a:tr>
              <a:tr h="297723">
                <a:tc>
                  <a:txBody>
                    <a:bodyPr/>
                    <a:lstStyle/>
                    <a:p>
                      <a:pPr algn="ctr" rtl="0" fontAlgn="ctr"/>
                      <a:r>
                        <a:rPr lang="es-CO" sz="1200" b="0" i="0" u="none" strike="noStrike" dirty="0">
                          <a:solidFill>
                            <a:srgbClr val="203764"/>
                          </a:solidFill>
                          <a:effectLst/>
                          <a:highlight>
                            <a:srgbClr val="FFFFFF"/>
                          </a:highlight>
                          <a:latin typeface="Calibri" panose="020F0502020204030204" pitchFamily="34" charset="0"/>
                        </a:rPr>
                        <a:t>TTL - Tratamiento Lixiviados</a:t>
                      </a:r>
                    </a:p>
                  </a:txBody>
                  <a:tcPr marL="0" marR="0" marT="0" marB="0" anchor="ctr">
                    <a:lnL w="12700" cap="flat" cmpd="sng" algn="ctr">
                      <a:solidFill>
                        <a:srgbClr val="70AD47"/>
                      </a:solidFill>
                      <a:prstDash val="solid"/>
                      <a:round/>
                      <a:headEnd type="none" w="med" len="med"/>
                      <a:tailEnd type="none" w="med" len="med"/>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200" b="0" i="0" u="none" strike="noStrike">
                          <a:solidFill>
                            <a:srgbClr val="203764"/>
                          </a:solidFill>
                          <a:effectLst/>
                          <a:highlight>
                            <a:srgbClr val="FFFFFF"/>
                          </a:highlight>
                          <a:latin typeface="Calibri" panose="020F0502020204030204" pitchFamily="34" charset="0"/>
                        </a:rPr>
                        <a:t>$867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200" b="0" i="0" u="none" strike="noStrike" dirty="0">
                          <a:solidFill>
                            <a:srgbClr val="203764"/>
                          </a:solidFill>
                          <a:effectLst/>
                          <a:highlight>
                            <a:srgbClr val="FFFFFF"/>
                          </a:highlight>
                          <a:latin typeface="Calibri" panose="020F0502020204030204" pitchFamily="34" charset="0"/>
                        </a:rPr>
                        <a:t>$1.020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200" b="0" i="0" u="none" strike="noStrike">
                          <a:solidFill>
                            <a:srgbClr val="203764"/>
                          </a:solidFill>
                          <a:effectLst/>
                          <a:highlight>
                            <a:srgbClr val="FFFFFF"/>
                          </a:highlight>
                          <a:latin typeface="Calibri" panose="020F0502020204030204" pitchFamily="34" charset="0"/>
                        </a:rPr>
                        <a:t>$707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200" b="0" i="0" u="none" strike="noStrike">
                          <a:solidFill>
                            <a:srgbClr val="203764"/>
                          </a:solidFill>
                          <a:effectLst/>
                          <a:highlight>
                            <a:srgbClr val="FFFFFF"/>
                          </a:highlight>
                          <a:latin typeface="Calibri" panose="020F0502020204030204" pitchFamily="34" charset="0"/>
                        </a:rPr>
                        <a:t>$534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200" b="0" i="0" u="none" strike="noStrike">
                          <a:solidFill>
                            <a:srgbClr val="203764"/>
                          </a:solidFill>
                          <a:effectLst/>
                          <a:highlight>
                            <a:srgbClr val="FFFFFF"/>
                          </a:highlight>
                          <a:latin typeface="Calibri" panose="020F0502020204030204" pitchFamily="34" charset="0"/>
                        </a:rPr>
                        <a:t>$469 </a:t>
                      </a:r>
                    </a:p>
                  </a:txBody>
                  <a:tcPr marL="0" marR="0" marT="0" marB="0" anchor="ctr">
                    <a:lnL>
                      <a:noFill/>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534648099"/>
                  </a:ext>
                </a:extLst>
              </a:tr>
              <a:tr h="225129">
                <a:tc>
                  <a:txBody>
                    <a:bodyPr/>
                    <a:lstStyle/>
                    <a:p>
                      <a:pPr algn="ctr" rtl="0" fontAlgn="ctr"/>
                      <a:r>
                        <a:rPr lang="es-CO" sz="1200" b="0" i="0" u="none" strike="noStrike">
                          <a:solidFill>
                            <a:srgbClr val="203764"/>
                          </a:solidFill>
                          <a:effectLst/>
                          <a:highlight>
                            <a:srgbClr val="FFFFFF"/>
                          </a:highlight>
                          <a:latin typeface="Calibri" panose="020F0502020204030204" pitchFamily="34" charset="0"/>
                        </a:rPr>
                        <a:t>TCS - Comercialización</a:t>
                      </a:r>
                    </a:p>
                  </a:txBody>
                  <a:tcPr marL="0" marR="0" marT="0" marB="0" anchor="ctr">
                    <a:lnL w="12700" cap="flat" cmpd="sng" algn="ctr">
                      <a:solidFill>
                        <a:srgbClr val="70AD47"/>
                      </a:solidFill>
                      <a:prstDash val="solid"/>
                      <a:round/>
                      <a:headEnd type="none" w="med" len="med"/>
                      <a:tailEnd type="none" w="med" len="med"/>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200" b="0" i="0" u="none" strike="noStrike" dirty="0">
                          <a:solidFill>
                            <a:srgbClr val="203764"/>
                          </a:solidFill>
                          <a:effectLst/>
                          <a:highlight>
                            <a:srgbClr val="FFFFFF"/>
                          </a:highlight>
                          <a:latin typeface="Calibri" panose="020F0502020204030204" pitchFamily="34" charset="0"/>
                        </a:rPr>
                        <a:t>$2.278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200" b="0" i="0" u="none" strike="noStrike">
                          <a:solidFill>
                            <a:srgbClr val="203764"/>
                          </a:solidFill>
                          <a:effectLst/>
                          <a:highlight>
                            <a:srgbClr val="FFFFFF"/>
                          </a:highlight>
                          <a:latin typeface="Calibri" panose="020F0502020204030204" pitchFamily="34" charset="0"/>
                        </a:rPr>
                        <a:t>$1.661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200" b="0" i="0" u="none" strike="noStrike">
                          <a:solidFill>
                            <a:srgbClr val="203764"/>
                          </a:solidFill>
                          <a:effectLst/>
                          <a:highlight>
                            <a:srgbClr val="FFFFFF"/>
                          </a:highlight>
                          <a:latin typeface="Calibri" panose="020F0502020204030204" pitchFamily="34" charset="0"/>
                        </a:rPr>
                        <a:t>$1.423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200" b="0" i="0" u="none" strike="noStrike">
                          <a:solidFill>
                            <a:srgbClr val="203764"/>
                          </a:solidFill>
                          <a:effectLst/>
                          <a:highlight>
                            <a:srgbClr val="FFFFFF"/>
                          </a:highlight>
                          <a:latin typeface="Calibri" panose="020F0502020204030204" pitchFamily="34" charset="0"/>
                        </a:rPr>
                        <a:t>$678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200" b="0" i="0" u="none" strike="noStrike">
                          <a:solidFill>
                            <a:srgbClr val="203764"/>
                          </a:solidFill>
                          <a:effectLst/>
                          <a:highlight>
                            <a:srgbClr val="FFFFFF"/>
                          </a:highlight>
                          <a:latin typeface="Calibri" panose="020F0502020204030204" pitchFamily="34" charset="0"/>
                        </a:rPr>
                        <a:t>$1.251 </a:t>
                      </a:r>
                    </a:p>
                  </a:txBody>
                  <a:tcPr marL="0" marR="0" marT="0" marB="0" anchor="ctr">
                    <a:lnL>
                      <a:noFill/>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1483876375"/>
                  </a:ext>
                </a:extLst>
              </a:tr>
              <a:tr h="281000">
                <a:tc>
                  <a:txBody>
                    <a:bodyPr/>
                    <a:lstStyle/>
                    <a:p>
                      <a:pPr algn="ctr" rtl="0" fontAlgn="ctr"/>
                      <a:r>
                        <a:rPr lang="es-CO" sz="1200" b="0" i="0" u="none" strike="noStrike">
                          <a:solidFill>
                            <a:srgbClr val="203764"/>
                          </a:solidFill>
                          <a:effectLst/>
                          <a:highlight>
                            <a:srgbClr val="FFFFFF"/>
                          </a:highlight>
                          <a:latin typeface="Calibri" panose="020F0502020204030204" pitchFamily="34" charset="0"/>
                        </a:rPr>
                        <a:t>CCSA Prest.Aprovechable</a:t>
                      </a:r>
                    </a:p>
                  </a:txBody>
                  <a:tcPr marL="0" marR="0" marT="0" marB="0" anchor="ctr">
                    <a:lnL w="12700" cap="flat" cmpd="sng" algn="ctr">
                      <a:solidFill>
                        <a:srgbClr val="70AD47"/>
                      </a:solidFill>
                      <a:prstDash val="solid"/>
                      <a:round/>
                      <a:headEnd type="none" w="med" len="med"/>
                      <a:tailEnd type="none" w="med" len="med"/>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200" b="0" i="0" u="none" strike="noStrike" dirty="0">
                          <a:solidFill>
                            <a:srgbClr val="203764"/>
                          </a:solidFill>
                          <a:effectLst/>
                          <a:highlight>
                            <a:srgbClr val="FFFFFF"/>
                          </a:highlight>
                          <a:latin typeface="Calibri" panose="020F0502020204030204" pitchFamily="34" charset="0"/>
                        </a:rPr>
                        <a:t>$259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200" b="0" i="0" u="none" strike="noStrike">
                          <a:solidFill>
                            <a:srgbClr val="203764"/>
                          </a:solidFill>
                          <a:effectLst/>
                          <a:highlight>
                            <a:srgbClr val="FFFFFF"/>
                          </a:highlight>
                          <a:latin typeface="Calibri" panose="020F0502020204030204" pitchFamily="34" charset="0"/>
                        </a:rPr>
                        <a:t>$189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200" b="0" i="0" u="none" strike="noStrike" dirty="0">
                          <a:solidFill>
                            <a:srgbClr val="203764"/>
                          </a:solidFill>
                          <a:effectLst/>
                          <a:highlight>
                            <a:srgbClr val="FFFFFF"/>
                          </a:highlight>
                          <a:latin typeface="Calibri" panose="020F0502020204030204" pitchFamily="34" charset="0"/>
                        </a:rPr>
                        <a:t>$162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200" b="0" i="0" u="none" strike="noStrike">
                          <a:solidFill>
                            <a:srgbClr val="203764"/>
                          </a:solidFill>
                          <a:effectLst/>
                          <a:highlight>
                            <a:srgbClr val="FFFFFF"/>
                          </a:highlight>
                          <a:latin typeface="Calibri" panose="020F0502020204030204" pitchFamily="34" charset="0"/>
                        </a:rPr>
                        <a:t>$77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200" b="0" i="0" u="none" strike="noStrike">
                          <a:solidFill>
                            <a:srgbClr val="203764"/>
                          </a:solidFill>
                          <a:effectLst/>
                          <a:highlight>
                            <a:srgbClr val="FFFFFF"/>
                          </a:highlight>
                          <a:latin typeface="Calibri" panose="020F0502020204030204" pitchFamily="34" charset="0"/>
                        </a:rPr>
                        <a:t>$143 </a:t>
                      </a:r>
                    </a:p>
                  </a:txBody>
                  <a:tcPr marL="0" marR="0" marT="0" marB="0" anchor="ctr">
                    <a:lnL>
                      <a:noFill/>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3948250752"/>
                  </a:ext>
                </a:extLst>
              </a:tr>
              <a:tr h="297721">
                <a:tc>
                  <a:txBody>
                    <a:bodyPr/>
                    <a:lstStyle/>
                    <a:p>
                      <a:pPr algn="ctr" rtl="0" fontAlgn="ctr"/>
                      <a:r>
                        <a:rPr lang="es-CO" sz="1200" b="0" i="0" u="none" strike="noStrike">
                          <a:solidFill>
                            <a:srgbClr val="203764"/>
                          </a:solidFill>
                          <a:effectLst/>
                          <a:highlight>
                            <a:srgbClr val="FFFFFF"/>
                          </a:highlight>
                          <a:latin typeface="Calibri" panose="020F0502020204030204" pitchFamily="34" charset="0"/>
                        </a:rPr>
                        <a:t>CCSA Prest. No Aprovechable</a:t>
                      </a:r>
                    </a:p>
                  </a:txBody>
                  <a:tcPr marL="0" marR="0" marT="0" marB="0" anchor="ctr">
                    <a:lnL w="12700" cap="flat" cmpd="sng" algn="ctr">
                      <a:solidFill>
                        <a:srgbClr val="70AD47"/>
                      </a:solidFill>
                      <a:prstDash val="solid"/>
                      <a:round/>
                      <a:headEnd type="none" w="med" len="med"/>
                      <a:tailEnd type="none" w="med" len="med"/>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200" b="0" i="0" u="none" strike="noStrike" dirty="0">
                          <a:solidFill>
                            <a:srgbClr val="203764"/>
                          </a:solidFill>
                          <a:effectLst/>
                          <a:highlight>
                            <a:srgbClr val="FFFFFF"/>
                          </a:highlight>
                          <a:latin typeface="Calibri" panose="020F0502020204030204" pitchFamily="34" charset="0"/>
                        </a:rPr>
                        <a:t>$423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200" b="0" i="0" u="none" strike="noStrike" dirty="0">
                          <a:solidFill>
                            <a:srgbClr val="203764"/>
                          </a:solidFill>
                          <a:effectLst/>
                          <a:highlight>
                            <a:srgbClr val="FFFFFF"/>
                          </a:highlight>
                          <a:latin typeface="Calibri" panose="020F0502020204030204" pitchFamily="34" charset="0"/>
                        </a:rPr>
                        <a:t>$309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200" b="0" i="0" u="none" strike="noStrike">
                          <a:solidFill>
                            <a:srgbClr val="203764"/>
                          </a:solidFill>
                          <a:effectLst/>
                          <a:highlight>
                            <a:srgbClr val="FFFFFF"/>
                          </a:highlight>
                          <a:latin typeface="Calibri" panose="020F0502020204030204" pitchFamily="34" charset="0"/>
                        </a:rPr>
                        <a:t>$265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200" b="0" i="0" u="none" strike="noStrike" dirty="0">
                          <a:solidFill>
                            <a:srgbClr val="203764"/>
                          </a:solidFill>
                          <a:effectLst/>
                          <a:highlight>
                            <a:srgbClr val="FFFFFF"/>
                          </a:highlight>
                          <a:latin typeface="Calibri" panose="020F0502020204030204" pitchFamily="34" charset="0"/>
                        </a:rPr>
                        <a:t>$126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200" b="0" i="0" u="none" strike="noStrike">
                          <a:solidFill>
                            <a:srgbClr val="203764"/>
                          </a:solidFill>
                          <a:effectLst/>
                          <a:highlight>
                            <a:srgbClr val="FFFFFF"/>
                          </a:highlight>
                          <a:latin typeface="Calibri" panose="020F0502020204030204" pitchFamily="34" charset="0"/>
                        </a:rPr>
                        <a:t>$233 </a:t>
                      </a:r>
                    </a:p>
                  </a:txBody>
                  <a:tcPr marL="0" marR="0" marT="0" marB="0" anchor="ctr">
                    <a:lnL>
                      <a:noFill/>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3475990770"/>
                  </a:ext>
                </a:extLst>
              </a:tr>
              <a:tr h="225129">
                <a:tc>
                  <a:txBody>
                    <a:bodyPr/>
                    <a:lstStyle/>
                    <a:p>
                      <a:pPr algn="ctr" rtl="0" fontAlgn="ctr"/>
                      <a:r>
                        <a:rPr lang="es-CO" sz="1200" b="0" i="0" u="none" strike="noStrike">
                          <a:solidFill>
                            <a:srgbClr val="203764"/>
                          </a:solidFill>
                          <a:effectLst/>
                          <a:highlight>
                            <a:srgbClr val="FFFFFF"/>
                          </a:highlight>
                          <a:latin typeface="Calibri" panose="020F0502020204030204" pitchFamily="34" charset="0"/>
                        </a:rPr>
                        <a:t>Aprovechamiento</a:t>
                      </a:r>
                    </a:p>
                  </a:txBody>
                  <a:tcPr marL="0" marR="0" marT="0" marB="0" anchor="ctr">
                    <a:lnL w="12700" cap="flat" cmpd="sng" algn="ctr">
                      <a:solidFill>
                        <a:srgbClr val="70AD47"/>
                      </a:solidFill>
                      <a:prstDash val="solid"/>
                      <a:round/>
                      <a:headEnd type="none" w="med" len="med"/>
                      <a:tailEnd type="none" w="med" len="med"/>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200" b="0" i="0" u="none" strike="noStrike">
                          <a:solidFill>
                            <a:srgbClr val="203764"/>
                          </a:solidFill>
                          <a:effectLst/>
                          <a:highlight>
                            <a:srgbClr val="FFFFFF"/>
                          </a:highlight>
                          <a:latin typeface="Calibri" panose="020F0502020204030204" pitchFamily="34" charset="0"/>
                        </a:rPr>
                        <a:t>$5.041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200" b="0" i="0" u="none" strike="noStrike">
                          <a:solidFill>
                            <a:srgbClr val="203764"/>
                          </a:solidFill>
                          <a:effectLst/>
                          <a:highlight>
                            <a:srgbClr val="FFFFFF"/>
                          </a:highlight>
                          <a:latin typeface="Calibri" panose="020F0502020204030204" pitchFamily="34" charset="0"/>
                        </a:rPr>
                        <a:t>$4.922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200" b="0" i="0" u="none" strike="noStrike" dirty="0">
                          <a:solidFill>
                            <a:srgbClr val="203764"/>
                          </a:solidFill>
                          <a:effectLst/>
                          <a:highlight>
                            <a:srgbClr val="FFFFFF"/>
                          </a:highlight>
                          <a:latin typeface="Calibri" panose="020F0502020204030204" pitchFamily="34" charset="0"/>
                        </a:rPr>
                        <a:t>$2.799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200" b="0" i="0" u="none" strike="noStrike" dirty="0">
                          <a:solidFill>
                            <a:srgbClr val="203764"/>
                          </a:solidFill>
                          <a:effectLst/>
                          <a:highlight>
                            <a:srgbClr val="FFFFFF"/>
                          </a:highlight>
                          <a:latin typeface="Calibri" panose="020F0502020204030204" pitchFamily="34" charset="0"/>
                        </a:rPr>
                        <a:t>$2.025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200" b="0" i="0" u="none" strike="noStrike">
                          <a:solidFill>
                            <a:srgbClr val="203764"/>
                          </a:solidFill>
                          <a:effectLst/>
                          <a:highlight>
                            <a:srgbClr val="FFFFFF"/>
                          </a:highlight>
                          <a:latin typeface="Calibri" panose="020F0502020204030204" pitchFamily="34" charset="0"/>
                        </a:rPr>
                        <a:t>$2.552 </a:t>
                      </a:r>
                    </a:p>
                  </a:txBody>
                  <a:tcPr marL="0" marR="0" marT="0" marB="0" anchor="ctr">
                    <a:lnL>
                      <a:noFill/>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731704743"/>
                  </a:ext>
                </a:extLst>
              </a:tr>
              <a:tr h="318256">
                <a:tc>
                  <a:txBody>
                    <a:bodyPr/>
                    <a:lstStyle/>
                    <a:p>
                      <a:pPr algn="ctr" rtl="0" fontAlgn="ctr"/>
                      <a:r>
                        <a:rPr lang="es-CO" sz="1200" b="0" i="0" u="none" strike="noStrike" dirty="0">
                          <a:solidFill>
                            <a:srgbClr val="203764"/>
                          </a:solidFill>
                          <a:effectLst/>
                          <a:highlight>
                            <a:srgbClr val="FFFFFF"/>
                          </a:highlight>
                          <a:latin typeface="Calibri" panose="020F0502020204030204" pitchFamily="34" charset="0"/>
                        </a:rPr>
                        <a:t>VIAT</a:t>
                      </a:r>
                    </a:p>
                  </a:txBody>
                  <a:tcPr marL="0" marR="0" marT="0" marB="0" anchor="ctr">
                    <a:lnL w="12700" cap="flat" cmpd="sng" algn="ctr">
                      <a:solidFill>
                        <a:srgbClr val="70AD47"/>
                      </a:solidFill>
                      <a:prstDash val="solid"/>
                      <a:round/>
                      <a:headEnd type="none" w="med" len="med"/>
                      <a:tailEnd type="none" w="med" len="med"/>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200" b="0" i="0" u="none" strike="noStrike">
                          <a:solidFill>
                            <a:srgbClr val="203764"/>
                          </a:solidFill>
                          <a:effectLst/>
                          <a:highlight>
                            <a:srgbClr val="FFFFFF"/>
                          </a:highlight>
                          <a:latin typeface="Calibri" panose="020F0502020204030204" pitchFamily="34" charset="0"/>
                        </a:rPr>
                        <a:t>$463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200" b="0" i="0" u="none" strike="noStrike">
                          <a:solidFill>
                            <a:srgbClr val="203764"/>
                          </a:solidFill>
                          <a:effectLst/>
                          <a:highlight>
                            <a:srgbClr val="FFFFFF"/>
                          </a:highlight>
                          <a:latin typeface="Calibri" panose="020F0502020204030204" pitchFamily="34" charset="0"/>
                        </a:rPr>
                        <a:t>$548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200" b="0" i="0" u="none" strike="noStrike">
                          <a:solidFill>
                            <a:srgbClr val="203764"/>
                          </a:solidFill>
                          <a:effectLst/>
                          <a:highlight>
                            <a:srgbClr val="FFFFFF"/>
                          </a:highlight>
                          <a:latin typeface="Calibri" panose="020F0502020204030204" pitchFamily="34" charset="0"/>
                        </a:rPr>
                        <a:t>$380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200" b="0" i="0" u="none" strike="noStrike" dirty="0">
                          <a:solidFill>
                            <a:srgbClr val="203764"/>
                          </a:solidFill>
                          <a:effectLst/>
                          <a:highlight>
                            <a:srgbClr val="FFFFFF"/>
                          </a:highlight>
                          <a:latin typeface="Calibri" panose="020F0502020204030204" pitchFamily="34" charset="0"/>
                        </a:rPr>
                        <a:t>$287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200" b="0" i="0" u="none" strike="noStrike" dirty="0">
                          <a:solidFill>
                            <a:srgbClr val="203764"/>
                          </a:solidFill>
                          <a:effectLst/>
                          <a:highlight>
                            <a:srgbClr val="FFFFFF"/>
                          </a:highlight>
                          <a:latin typeface="Calibri" panose="020F0502020204030204" pitchFamily="34" charset="0"/>
                        </a:rPr>
                        <a:t>$252 </a:t>
                      </a:r>
                    </a:p>
                  </a:txBody>
                  <a:tcPr marL="0" marR="0" marT="0" marB="0" anchor="ctr">
                    <a:lnL>
                      <a:noFill/>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3529632720"/>
                  </a:ext>
                </a:extLst>
              </a:tr>
              <a:tr h="225129">
                <a:tc>
                  <a:txBody>
                    <a:bodyPr/>
                    <a:lstStyle/>
                    <a:p>
                      <a:pPr algn="ctr" rtl="0" fontAlgn="ctr"/>
                      <a:r>
                        <a:rPr lang="es-CO" sz="1200" b="1" i="0" u="none" strike="noStrike">
                          <a:solidFill>
                            <a:srgbClr val="203764"/>
                          </a:solidFill>
                          <a:effectLst/>
                          <a:highlight>
                            <a:srgbClr val="FFFFFF"/>
                          </a:highlight>
                          <a:latin typeface="Calibri" panose="020F0502020204030204" pitchFamily="34" charset="0"/>
                        </a:rPr>
                        <a:t>Total General</a:t>
                      </a:r>
                    </a:p>
                  </a:txBody>
                  <a:tcPr marL="0" marR="0" marT="0" marB="0" anchor="ctr">
                    <a:lnL w="12700" cap="flat" cmpd="sng" algn="ctr">
                      <a:solidFill>
                        <a:srgbClr val="70AD47"/>
                      </a:solidFill>
                      <a:prstDash val="solid"/>
                      <a:round/>
                      <a:headEnd type="none" w="med" len="med"/>
                      <a:tailEnd type="none" w="med" len="med"/>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200" b="1" i="0" u="none" strike="noStrike">
                          <a:solidFill>
                            <a:srgbClr val="203764"/>
                          </a:solidFill>
                          <a:effectLst/>
                          <a:highlight>
                            <a:srgbClr val="FFFFFF"/>
                          </a:highlight>
                          <a:latin typeface="Calibri" panose="020F0502020204030204" pitchFamily="34" charset="0"/>
                        </a:rPr>
                        <a:t>$27.483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200" b="1" i="0" u="none" strike="noStrike">
                          <a:solidFill>
                            <a:srgbClr val="203764"/>
                          </a:solidFill>
                          <a:effectLst/>
                          <a:highlight>
                            <a:srgbClr val="FFFFFF"/>
                          </a:highlight>
                          <a:latin typeface="Calibri" panose="020F0502020204030204" pitchFamily="34" charset="0"/>
                        </a:rPr>
                        <a:t>$27.666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200" b="1" i="0" u="none" strike="noStrike">
                          <a:solidFill>
                            <a:srgbClr val="203764"/>
                          </a:solidFill>
                          <a:effectLst/>
                          <a:highlight>
                            <a:srgbClr val="FFFFFF"/>
                          </a:highlight>
                          <a:latin typeface="Calibri" panose="020F0502020204030204" pitchFamily="34" charset="0"/>
                        </a:rPr>
                        <a:t>$17.990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200" b="1" i="0" u="none" strike="noStrike">
                          <a:solidFill>
                            <a:srgbClr val="203764"/>
                          </a:solidFill>
                          <a:effectLst/>
                          <a:highlight>
                            <a:srgbClr val="FFFFFF"/>
                          </a:highlight>
                          <a:latin typeface="Calibri" panose="020F0502020204030204" pitchFamily="34" charset="0"/>
                        </a:rPr>
                        <a:t>$13.449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200" b="1" i="0" u="none" strike="noStrike" dirty="0">
                          <a:solidFill>
                            <a:srgbClr val="203764"/>
                          </a:solidFill>
                          <a:effectLst/>
                          <a:highlight>
                            <a:srgbClr val="FFFFFF"/>
                          </a:highlight>
                          <a:latin typeface="Calibri" panose="020F0502020204030204" pitchFamily="34" charset="0"/>
                        </a:rPr>
                        <a:t>$15.565 </a:t>
                      </a:r>
                    </a:p>
                  </a:txBody>
                  <a:tcPr marL="0" marR="0" marT="0" marB="0" anchor="ctr">
                    <a:lnL>
                      <a:noFill/>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1342544075"/>
                  </a:ext>
                </a:extLst>
              </a:tr>
            </a:tbl>
          </a:graphicData>
        </a:graphic>
      </p:graphicFrame>
    </p:spTree>
    <p:extLst>
      <p:ext uri="{BB962C8B-B14F-4D97-AF65-F5344CB8AC3E}">
        <p14:creationId xmlns:p14="http://schemas.microsoft.com/office/powerpoint/2010/main" val="3543565175"/>
      </p:ext>
    </p:extLst>
  </p:cSld>
  <p:clrMapOvr>
    <a:masterClrMapping/>
  </p:clrMapOvr>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 name="CuadroTexto 25">
            <a:extLst>
              <a:ext uri="{FF2B5EF4-FFF2-40B4-BE49-F238E27FC236}">
                <a16:creationId xmlns:a16="http://schemas.microsoft.com/office/drawing/2014/main" id="{C89E021C-73B8-4D89-A0E7-7150F727B187}"/>
              </a:ext>
            </a:extLst>
          </p:cNvPr>
          <p:cNvSpPr txBox="1"/>
          <p:nvPr/>
        </p:nvSpPr>
        <p:spPr>
          <a:xfrm>
            <a:off x="1497013" y="166688"/>
            <a:ext cx="9882187" cy="892175"/>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Recaudo por componentes Vigencia abril 2024</a:t>
            </a:r>
          </a:p>
        </p:txBody>
      </p:sp>
      <p:cxnSp>
        <p:nvCxnSpPr>
          <p:cNvPr id="27" name="Conector recto 26">
            <a:extLst>
              <a:ext uri="{FF2B5EF4-FFF2-40B4-BE49-F238E27FC236}">
                <a16:creationId xmlns:a16="http://schemas.microsoft.com/office/drawing/2014/main" id="{2E946A02-48E0-4F8A-BEBF-3C1DB4E4B336}"/>
              </a:ext>
            </a:extLst>
          </p:cNvPr>
          <p:cNvCxnSpPr>
            <a:cxnSpLocks/>
          </p:cNvCxnSpPr>
          <p:nvPr/>
        </p:nvCxnSpPr>
        <p:spPr>
          <a:xfrm>
            <a:off x="88900" y="1141413"/>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29700" name="Imagen 27">
            <a:extLst>
              <a:ext uri="{FF2B5EF4-FFF2-40B4-BE49-F238E27FC236}">
                <a16:creationId xmlns:a16="http://schemas.microsoft.com/office/drawing/2014/main" id="{E7E4EABB-DC89-47F8-A459-1D7A8F38D0AC}"/>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531813" y="98425"/>
            <a:ext cx="965200" cy="898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CuadroTexto 7">
            <a:extLst>
              <a:ext uri="{FF2B5EF4-FFF2-40B4-BE49-F238E27FC236}">
                <a16:creationId xmlns:a16="http://schemas.microsoft.com/office/drawing/2014/main" id="{4937476D-D369-46EA-924C-DEF6C17DCB29}"/>
              </a:ext>
            </a:extLst>
          </p:cNvPr>
          <p:cNvSpPr txBox="1"/>
          <p:nvPr/>
        </p:nvSpPr>
        <p:spPr>
          <a:xfrm>
            <a:off x="7857268" y="1269221"/>
            <a:ext cx="1781257" cy="261610"/>
          </a:xfrm>
          <a:prstGeom prst="rect">
            <a:avLst/>
          </a:prstGeom>
          <a:noFill/>
        </p:spPr>
        <p:txBody>
          <a:bodyPr wrap="none">
            <a:spAutoFit/>
          </a:bodyPr>
          <a:lstStyle/>
          <a:p>
            <a:pPr eaLnBrk="1" fontAlgn="auto" hangingPunct="1">
              <a:spcBef>
                <a:spcPts val="0"/>
              </a:spcBef>
              <a:spcAft>
                <a:spcPts val="0"/>
              </a:spcAft>
              <a:defRPr/>
            </a:pPr>
            <a:r>
              <a:rPr lang="es-CO" sz="1100" i="1" dirty="0">
                <a:solidFill>
                  <a:schemeClr val="accent1">
                    <a:lumMod val="50000"/>
                  </a:schemeClr>
                </a:solidFill>
                <a:latin typeface="+mn-lt"/>
              </a:rPr>
              <a:t>*Cifras en millones de pesos</a:t>
            </a:r>
          </a:p>
        </p:txBody>
      </p:sp>
      <p:sp>
        <p:nvSpPr>
          <p:cNvPr id="7" name="CuadroTexto 4">
            <a:extLst>
              <a:ext uri="{FF2B5EF4-FFF2-40B4-BE49-F238E27FC236}">
                <a16:creationId xmlns:a16="http://schemas.microsoft.com/office/drawing/2014/main" id="{E2AB3922-5DDD-4102-A38E-0C720D1A2D21}"/>
              </a:ext>
            </a:extLst>
          </p:cNvPr>
          <p:cNvSpPr txBox="1">
            <a:spLocks noChangeArrowheads="1"/>
          </p:cNvSpPr>
          <p:nvPr/>
        </p:nvSpPr>
        <p:spPr bwMode="auto">
          <a:xfrm>
            <a:off x="-269875" y="6531769"/>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a:t>
            </a:r>
          </a:p>
        </p:txBody>
      </p:sp>
      <p:graphicFrame>
        <p:nvGraphicFramePr>
          <p:cNvPr id="3" name="Tabla 2">
            <a:extLst>
              <a:ext uri="{FF2B5EF4-FFF2-40B4-BE49-F238E27FC236}">
                <a16:creationId xmlns:a16="http://schemas.microsoft.com/office/drawing/2014/main" id="{A93D019F-2547-E9C0-5D6E-2BB2068416C1}"/>
              </a:ext>
            </a:extLst>
          </p:cNvPr>
          <p:cNvGraphicFramePr>
            <a:graphicFrameLocks noGrp="1"/>
          </p:cNvGraphicFramePr>
          <p:nvPr/>
        </p:nvGraphicFramePr>
        <p:xfrm>
          <a:off x="2254267" y="1627755"/>
          <a:ext cx="6751188" cy="4662199"/>
        </p:xfrm>
        <a:graphic>
          <a:graphicData uri="http://schemas.openxmlformats.org/drawingml/2006/table">
            <a:tbl>
              <a:tblPr/>
              <a:tblGrid>
                <a:gridCol w="2376768">
                  <a:extLst>
                    <a:ext uri="{9D8B030D-6E8A-4147-A177-3AD203B41FA5}">
                      <a16:colId xmlns:a16="http://schemas.microsoft.com/office/drawing/2014/main" val="550895765"/>
                    </a:ext>
                  </a:extLst>
                </a:gridCol>
                <a:gridCol w="874884">
                  <a:extLst>
                    <a:ext uri="{9D8B030D-6E8A-4147-A177-3AD203B41FA5}">
                      <a16:colId xmlns:a16="http://schemas.microsoft.com/office/drawing/2014/main" val="730095301"/>
                    </a:ext>
                  </a:extLst>
                </a:gridCol>
                <a:gridCol w="874884">
                  <a:extLst>
                    <a:ext uri="{9D8B030D-6E8A-4147-A177-3AD203B41FA5}">
                      <a16:colId xmlns:a16="http://schemas.microsoft.com/office/drawing/2014/main" val="784305911"/>
                    </a:ext>
                  </a:extLst>
                </a:gridCol>
                <a:gridCol w="874884">
                  <a:extLst>
                    <a:ext uri="{9D8B030D-6E8A-4147-A177-3AD203B41FA5}">
                      <a16:colId xmlns:a16="http://schemas.microsoft.com/office/drawing/2014/main" val="1962028664"/>
                    </a:ext>
                  </a:extLst>
                </a:gridCol>
                <a:gridCol w="874884">
                  <a:extLst>
                    <a:ext uri="{9D8B030D-6E8A-4147-A177-3AD203B41FA5}">
                      <a16:colId xmlns:a16="http://schemas.microsoft.com/office/drawing/2014/main" val="571103102"/>
                    </a:ext>
                  </a:extLst>
                </a:gridCol>
                <a:gridCol w="874884">
                  <a:extLst>
                    <a:ext uri="{9D8B030D-6E8A-4147-A177-3AD203B41FA5}">
                      <a16:colId xmlns:a16="http://schemas.microsoft.com/office/drawing/2014/main" val="2574160545"/>
                    </a:ext>
                  </a:extLst>
                </a:gridCol>
              </a:tblGrid>
              <a:tr h="222491">
                <a:tc>
                  <a:txBody>
                    <a:bodyPr/>
                    <a:lstStyle/>
                    <a:p>
                      <a:pPr algn="ctr" rtl="0" fontAlgn="ctr"/>
                      <a:r>
                        <a:rPr lang="es-CO" sz="1200" b="1" i="0" u="none" strike="noStrike" dirty="0">
                          <a:solidFill>
                            <a:srgbClr val="244062"/>
                          </a:solidFill>
                          <a:effectLst/>
                          <a:highlight>
                            <a:srgbClr val="E2F0D9"/>
                          </a:highlight>
                          <a:latin typeface="Calibri" panose="020F0502020204030204" pitchFamily="34" charset="0"/>
                        </a:rPr>
                        <a:t>Componente</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200" b="1" i="0" u="none" strike="noStrike">
                          <a:solidFill>
                            <a:srgbClr val="244062"/>
                          </a:solidFill>
                          <a:effectLst/>
                          <a:highlight>
                            <a:srgbClr val="E2F0D9"/>
                          </a:highlight>
                          <a:latin typeface="Calibri" panose="020F0502020204030204" pitchFamily="34" charset="0"/>
                        </a:rPr>
                        <a:t>Promo.</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200" b="1" i="0" u="none" strike="noStrike">
                          <a:solidFill>
                            <a:srgbClr val="244062"/>
                          </a:solidFill>
                          <a:effectLst/>
                          <a:highlight>
                            <a:srgbClr val="E2F0D9"/>
                          </a:highlight>
                          <a:latin typeface="Calibri" panose="020F0502020204030204" pitchFamily="34" charset="0"/>
                        </a:rPr>
                        <a:t>Lime</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200" b="1" i="0" u="none" strike="noStrike">
                          <a:solidFill>
                            <a:srgbClr val="244062"/>
                          </a:solidFill>
                          <a:effectLst/>
                          <a:highlight>
                            <a:srgbClr val="E2F0D9"/>
                          </a:highlight>
                          <a:latin typeface="Calibri" panose="020F0502020204030204" pitchFamily="34" charset="0"/>
                        </a:rPr>
                        <a:t>Ciudad L.</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200" b="1" i="0" u="none" strike="noStrike">
                          <a:solidFill>
                            <a:srgbClr val="244062"/>
                          </a:solidFill>
                          <a:effectLst/>
                          <a:highlight>
                            <a:srgbClr val="E2F0D9"/>
                          </a:highlight>
                          <a:latin typeface="Calibri" panose="020F0502020204030204" pitchFamily="34" charset="0"/>
                        </a:rPr>
                        <a:t>Bogotá L.</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200" b="1" i="0" u="none" strike="noStrike">
                          <a:solidFill>
                            <a:srgbClr val="244062"/>
                          </a:solidFill>
                          <a:effectLst/>
                          <a:highlight>
                            <a:srgbClr val="E2F0D9"/>
                          </a:highlight>
                          <a:latin typeface="Calibri" panose="020F0502020204030204" pitchFamily="34" charset="0"/>
                        </a:rPr>
                        <a:t>Área L.</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3965872231"/>
                  </a:ext>
                </a:extLst>
              </a:tr>
              <a:tr h="222491">
                <a:tc>
                  <a:txBody>
                    <a:bodyPr/>
                    <a:lstStyle/>
                    <a:p>
                      <a:pPr algn="l" rtl="0" fontAlgn="ctr"/>
                      <a:r>
                        <a:rPr lang="es-CO" sz="1200" b="0" i="0" u="none" strike="noStrike">
                          <a:solidFill>
                            <a:srgbClr val="244062"/>
                          </a:solidFill>
                          <a:effectLst/>
                          <a:latin typeface="Calibri" panose="020F0502020204030204" pitchFamily="34" charset="0"/>
                        </a:rPr>
                        <a:t>TBL - Barrido y Limpieza</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$ 7.776</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$ 9.080</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$ 5.569</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$ 4.419</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$ 5.234</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2878328910"/>
                  </a:ext>
                </a:extLst>
              </a:tr>
              <a:tr h="222491">
                <a:tc>
                  <a:txBody>
                    <a:bodyPr/>
                    <a:lstStyle/>
                    <a:p>
                      <a:pPr algn="l" rtl="0" fontAlgn="ctr"/>
                      <a:r>
                        <a:rPr lang="es-CO" sz="1200" b="0" i="0" u="none" strike="noStrike">
                          <a:solidFill>
                            <a:srgbClr val="244062"/>
                          </a:solidFill>
                          <a:effectLst/>
                          <a:latin typeface="Calibri" panose="020F0502020204030204" pitchFamily="34" charset="0"/>
                        </a:rPr>
                        <a:t>TLU - Limpieza Urbana</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$ 1.844</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$ 2.188</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$ 1.326</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$ 975</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$ 1.146</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494752791"/>
                  </a:ext>
                </a:extLst>
              </a:tr>
              <a:tr h="222491">
                <a:tc>
                  <a:txBody>
                    <a:bodyPr/>
                    <a:lstStyle/>
                    <a:p>
                      <a:pPr algn="l" rtl="0" fontAlgn="ctr"/>
                      <a:r>
                        <a:rPr lang="es-CO" sz="1200" b="0" i="0" u="none" strike="noStrike">
                          <a:solidFill>
                            <a:srgbClr val="244062"/>
                          </a:solidFill>
                          <a:effectLst/>
                          <a:latin typeface="Calibri" panose="020F0502020204030204" pitchFamily="34" charset="0"/>
                        </a:rPr>
                        <a:t>TDF - Disposición Final</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$ 1.740</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$ 2.478</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$ 1.568</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$ 1.086</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$ 1.049</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1870717242"/>
                  </a:ext>
                </a:extLst>
              </a:tr>
              <a:tr h="222491">
                <a:tc>
                  <a:txBody>
                    <a:bodyPr/>
                    <a:lstStyle/>
                    <a:p>
                      <a:pPr algn="l" rtl="0" fontAlgn="ctr"/>
                      <a:r>
                        <a:rPr lang="es-CO" sz="1200" b="0" i="0" u="none" strike="noStrike">
                          <a:solidFill>
                            <a:srgbClr val="244062"/>
                          </a:solidFill>
                          <a:effectLst/>
                          <a:latin typeface="Calibri" panose="020F0502020204030204" pitchFamily="34" charset="0"/>
                        </a:rPr>
                        <a:t>TRT - Recolección y Transporte</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$ 4.563</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$ 4.917</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$ 3.601</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$ 2.859</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$ 3.070</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368636306"/>
                  </a:ext>
                </a:extLst>
              </a:tr>
              <a:tr h="222491">
                <a:tc>
                  <a:txBody>
                    <a:bodyPr/>
                    <a:lstStyle/>
                    <a:p>
                      <a:pPr algn="l" rtl="0" fontAlgn="ctr"/>
                      <a:r>
                        <a:rPr lang="es-CO" sz="1200" b="0" i="0" u="none" strike="noStrike">
                          <a:solidFill>
                            <a:srgbClr val="244062"/>
                          </a:solidFill>
                          <a:effectLst/>
                          <a:latin typeface="Calibri" panose="020F0502020204030204" pitchFamily="34" charset="0"/>
                        </a:rPr>
                        <a:t>TTL - Tratamiento Lixiviados</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$ 767</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$ 1.100</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$ 690</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$ 483</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$ 463</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765637748"/>
                  </a:ext>
                </a:extLst>
              </a:tr>
              <a:tr h="222491">
                <a:tc>
                  <a:txBody>
                    <a:bodyPr/>
                    <a:lstStyle/>
                    <a:p>
                      <a:pPr algn="l" rtl="0" fontAlgn="ctr"/>
                      <a:r>
                        <a:rPr lang="es-CO" sz="1200" b="0" i="0" u="none" strike="noStrike">
                          <a:solidFill>
                            <a:srgbClr val="244062"/>
                          </a:solidFill>
                          <a:effectLst/>
                          <a:latin typeface="Calibri" panose="020F0502020204030204" pitchFamily="34" charset="0"/>
                        </a:rPr>
                        <a:t>TCS - Comercialización</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$ 1.996</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$ 1.559</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$ 1.410</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$ 699</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$ 1.227</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474513704"/>
                  </a:ext>
                </a:extLst>
              </a:tr>
              <a:tr h="222491">
                <a:tc>
                  <a:txBody>
                    <a:bodyPr/>
                    <a:lstStyle/>
                    <a:p>
                      <a:pPr algn="l" rtl="0" fontAlgn="ctr"/>
                      <a:r>
                        <a:rPr lang="es-CO" sz="1200" b="0" i="0" u="none" strike="noStrike">
                          <a:solidFill>
                            <a:srgbClr val="244062"/>
                          </a:solidFill>
                          <a:effectLst/>
                          <a:latin typeface="Calibri" panose="020F0502020204030204" pitchFamily="34" charset="0"/>
                        </a:rPr>
                        <a:t>CCSA Prest.Aprovechable</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$ 227</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$ 178</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$ 161</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$ 80</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$ 140</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471127869"/>
                  </a:ext>
                </a:extLst>
              </a:tr>
              <a:tr h="222491">
                <a:tc>
                  <a:txBody>
                    <a:bodyPr/>
                    <a:lstStyle/>
                    <a:p>
                      <a:pPr algn="l" rtl="0" fontAlgn="ctr"/>
                      <a:r>
                        <a:rPr lang="es-CO" sz="1200" b="0" i="0" u="none" strike="noStrike">
                          <a:solidFill>
                            <a:srgbClr val="244062"/>
                          </a:solidFill>
                          <a:effectLst/>
                          <a:latin typeface="Calibri" panose="020F0502020204030204" pitchFamily="34" charset="0"/>
                        </a:rPr>
                        <a:t>CCSA Prest. No Aprovechable</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$ 371</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$ 290</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$ 263</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$ 130</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$ 228</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4073192047"/>
                  </a:ext>
                </a:extLst>
              </a:tr>
              <a:tr h="222491">
                <a:tc>
                  <a:txBody>
                    <a:bodyPr/>
                    <a:lstStyle/>
                    <a:p>
                      <a:pPr algn="l" rtl="0" fontAlgn="ctr"/>
                      <a:r>
                        <a:rPr lang="es-CO" sz="1200" b="0" i="0" u="none" strike="noStrike">
                          <a:solidFill>
                            <a:srgbClr val="244062"/>
                          </a:solidFill>
                          <a:effectLst/>
                          <a:latin typeface="Calibri" panose="020F0502020204030204" pitchFamily="34" charset="0"/>
                        </a:rPr>
                        <a:t>Aprovechamiento</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$ 3.974</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$ 4.657</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$ 2.775</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$ 2.090</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$ 2.686</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2841868138"/>
                  </a:ext>
                </a:extLst>
              </a:tr>
              <a:tr h="222491">
                <a:tc>
                  <a:txBody>
                    <a:bodyPr/>
                    <a:lstStyle/>
                    <a:p>
                      <a:pPr algn="l" rtl="0" fontAlgn="ctr"/>
                      <a:r>
                        <a:rPr lang="es-CO" sz="1200" b="0" i="0" u="none" strike="noStrike">
                          <a:solidFill>
                            <a:srgbClr val="244062"/>
                          </a:solidFill>
                          <a:effectLst/>
                          <a:latin typeface="Calibri" panose="020F0502020204030204" pitchFamily="34" charset="0"/>
                        </a:rPr>
                        <a:t>TVIAT</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$ 410</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$ 582</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$ 370</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$ 254</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$ 248</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172231665"/>
                  </a:ext>
                </a:extLst>
              </a:tr>
              <a:tr h="222491">
                <a:tc>
                  <a:txBody>
                    <a:bodyPr/>
                    <a:lstStyle/>
                    <a:p>
                      <a:pPr algn="ctr" rtl="0" fontAlgn="ctr"/>
                      <a:r>
                        <a:rPr lang="es-CO" sz="1200" b="1" i="0" u="none" strike="noStrike">
                          <a:solidFill>
                            <a:srgbClr val="244062"/>
                          </a:solidFill>
                          <a:effectLst/>
                          <a:latin typeface="Calibri" panose="020F0502020204030204" pitchFamily="34" charset="0"/>
                        </a:rPr>
                        <a:t>TOTAL COMPONENTES</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1" i="0" u="none" strike="noStrike">
                          <a:solidFill>
                            <a:srgbClr val="244062"/>
                          </a:solidFill>
                          <a:effectLst/>
                          <a:latin typeface="Calibri" panose="020F0502020204030204" pitchFamily="34" charset="0"/>
                        </a:rPr>
                        <a:t>$ 23.667</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1" i="0" u="none" strike="noStrike">
                          <a:solidFill>
                            <a:srgbClr val="244062"/>
                          </a:solidFill>
                          <a:effectLst/>
                          <a:latin typeface="Calibri" panose="020F0502020204030204" pitchFamily="34" charset="0"/>
                        </a:rPr>
                        <a:t>$ 27.029</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1" i="0" u="none" strike="noStrike">
                          <a:solidFill>
                            <a:srgbClr val="244062"/>
                          </a:solidFill>
                          <a:effectLst/>
                          <a:latin typeface="Calibri" panose="020F0502020204030204" pitchFamily="34" charset="0"/>
                        </a:rPr>
                        <a:t>$ 17.733</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1" i="0" u="none" strike="noStrike">
                          <a:solidFill>
                            <a:srgbClr val="244062"/>
                          </a:solidFill>
                          <a:effectLst/>
                          <a:latin typeface="Calibri" panose="020F0502020204030204" pitchFamily="34" charset="0"/>
                        </a:rPr>
                        <a:t>$ 13.076</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1" i="0" u="none" strike="noStrike">
                          <a:solidFill>
                            <a:srgbClr val="244062"/>
                          </a:solidFill>
                          <a:effectLst/>
                          <a:latin typeface="Calibri" panose="020F0502020204030204" pitchFamily="34" charset="0"/>
                        </a:rPr>
                        <a:t>$ 15.492</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1107473687"/>
                  </a:ext>
                </a:extLst>
              </a:tr>
              <a:tr h="212379">
                <a:tc>
                  <a:txBody>
                    <a:bodyPr/>
                    <a:lstStyle/>
                    <a:p>
                      <a:pPr algn="l" fontAlgn="b"/>
                      <a:endParaRPr lang="es-CO" sz="1100" b="0" i="0" u="none" strike="noStrike">
                        <a:solidFill>
                          <a:srgbClr val="244062"/>
                        </a:solidFill>
                        <a:effectLst/>
                        <a:latin typeface="Calibri" panose="020F0502020204030204" pitchFamily="34" charset="0"/>
                      </a:endParaRPr>
                    </a:p>
                  </a:txBody>
                  <a:tcPr marL="9439" marR="9439" marT="9439" marB="0" anchor="b">
                    <a:lnL>
                      <a:noFill/>
                    </a:lnL>
                    <a:lnR>
                      <a:noFill/>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l" fontAlgn="b"/>
                      <a:endParaRPr lang="es-CO" sz="1100" b="0" i="0" u="none" strike="noStrike">
                        <a:solidFill>
                          <a:srgbClr val="244062"/>
                        </a:solidFill>
                        <a:effectLst/>
                        <a:latin typeface="Calibri" panose="020F0502020204030204" pitchFamily="34" charset="0"/>
                      </a:endParaRPr>
                    </a:p>
                  </a:txBody>
                  <a:tcPr marL="9439" marR="9439" marT="9439" marB="0" anchor="b">
                    <a:lnL>
                      <a:noFill/>
                    </a:lnL>
                    <a:lnR>
                      <a:noFill/>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l" fontAlgn="b"/>
                      <a:endParaRPr lang="es-CO" sz="1100" b="0" i="0" u="none" strike="noStrike">
                        <a:solidFill>
                          <a:srgbClr val="244062"/>
                        </a:solidFill>
                        <a:effectLst/>
                        <a:latin typeface="Calibri" panose="020F0502020204030204" pitchFamily="34" charset="0"/>
                      </a:endParaRPr>
                    </a:p>
                  </a:txBody>
                  <a:tcPr marL="9439" marR="9439" marT="9439" marB="0" anchor="b">
                    <a:lnL>
                      <a:noFill/>
                    </a:lnL>
                    <a:lnR>
                      <a:noFill/>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l" fontAlgn="b"/>
                      <a:endParaRPr lang="es-CO" sz="1100" b="0" i="0" u="none" strike="noStrike">
                        <a:solidFill>
                          <a:srgbClr val="244062"/>
                        </a:solidFill>
                        <a:effectLst/>
                        <a:latin typeface="Calibri" panose="020F0502020204030204" pitchFamily="34" charset="0"/>
                      </a:endParaRPr>
                    </a:p>
                  </a:txBody>
                  <a:tcPr marL="9439" marR="9439" marT="9439" marB="0" anchor="b">
                    <a:lnL>
                      <a:noFill/>
                    </a:lnL>
                    <a:lnR>
                      <a:noFill/>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l" fontAlgn="b"/>
                      <a:endParaRPr lang="es-CO" sz="1100" b="0" i="0" u="none" strike="noStrike">
                        <a:solidFill>
                          <a:srgbClr val="244062"/>
                        </a:solidFill>
                        <a:effectLst/>
                        <a:latin typeface="Calibri" panose="020F0502020204030204" pitchFamily="34" charset="0"/>
                      </a:endParaRPr>
                    </a:p>
                  </a:txBody>
                  <a:tcPr marL="9439" marR="9439" marT="9439" marB="0" anchor="b">
                    <a:lnL>
                      <a:noFill/>
                    </a:lnL>
                    <a:lnR>
                      <a:noFill/>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l" fontAlgn="b"/>
                      <a:endParaRPr lang="es-CO" sz="1100" b="0" i="0" u="none" strike="noStrike">
                        <a:solidFill>
                          <a:srgbClr val="244062"/>
                        </a:solidFill>
                        <a:effectLst/>
                        <a:latin typeface="Calibri" panose="020F0502020204030204" pitchFamily="34" charset="0"/>
                      </a:endParaRPr>
                    </a:p>
                  </a:txBody>
                  <a:tcPr marL="9439" marR="9439" marT="9439" marB="0" anchor="b">
                    <a:lnL>
                      <a:noFill/>
                    </a:lnL>
                    <a:lnR>
                      <a:noFill/>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180690668"/>
                  </a:ext>
                </a:extLst>
              </a:tr>
              <a:tr h="222491">
                <a:tc>
                  <a:txBody>
                    <a:bodyPr/>
                    <a:lstStyle/>
                    <a:p>
                      <a:pPr algn="ctr" rtl="0" fontAlgn="ctr"/>
                      <a:r>
                        <a:rPr lang="es-CO" sz="1200" b="1" i="0" u="none" strike="noStrike">
                          <a:solidFill>
                            <a:srgbClr val="244062"/>
                          </a:solidFill>
                          <a:effectLst/>
                          <a:highlight>
                            <a:srgbClr val="E2F0D9"/>
                          </a:highlight>
                          <a:latin typeface="Calibri" panose="020F0502020204030204" pitchFamily="34" charset="0"/>
                        </a:rPr>
                        <a:t>Otros conceptos</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200" b="1" i="0" u="none" strike="noStrike">
                          <a:solidFill>
                            <a:srgbClr val="244062"/>
                          </a:solidFill>
                          <a:effectLst/>
                          <a:highlight>
                            <a:srgbClr val="E2F0D9"/>
                          </a:highlight>
                          <a:latin typeface="Calibri" panose="020F0502020204030204" pitchFamily="34" charset="0"/>
                        </a:rPr>
                        <a:t>Promo.</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200" b="1" i="0" u="none" strike="noStrike">
                          <a:solidFill>
                            <a:srgbClr val="244062"/>
                          </a:solidFill>
                          <a:effectLst/>
                          <a:highlight>
                            <a:srgbClr val="E2F0D9"/>
                          </a:highlight>
                          <a:latin typeface="Calibri" panose="020F0502020204030204" pitchFamily="34" charset="0"/>
                        </a:rPr>
                        <a:t>Lime</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200" b="1" i="0" u="none" strike="noStrike">
                          <a:solidFill>
                            <a:srgbClr val="244062"/>
                          </a:solidFill>
                          <a:effectLst/>
                          <a:highlight>
                            <a:srgbClr val="E2F0D9"/>
                          </a:highlight>
                          <a:latin typeface="Calibri" panose="020F0502020204030204" pitchFamily="34" charset="0"/>
                        </a:rPr>
                        <a:t>Ciudad L.</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200" b="1" i="0" u="none" strike="noStrike">
                          <a:solidFill>
                            <a:srgbClr val="244062"/>
                          </a:solidFill>
                          <a:effectLst/>
                          <a:highlight>
                            <a:srgbClr val="E2F0D9"/>
                          </a:highlight>
                          <a:latin typeface="Calibri" panose="020F0502020204030204" pitchFamily="34" charset="0"/>
                        </a:rPr>
                        <a:t>Bogotá L.</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200" b="1" i="0" u="none" strike="noStrike">
                          <a:solidFill>
                            <a:srgbClr val="244062"/>
                          </a:solidFill>
                          <a:effectLst/>
                          <a:highlight>
                            <a:srgbClr val="E2F0D9"/>
                          </a:highlight>
                          <a:latin typeface="Calibri" panose="020F0502020204030204" pitchFamily="34" charset="0"/>
                        </a:rPr>
                        <a:t>Área L.</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1604733673"/>
                  </a:ext>
                </a:extLst>
              </a:tr>
              <a:tr h="222491">
                <a:tc>
                  <a:txBody>
                    <a:bodyPr/>
                    <a:lstStyle/>
                    <a:p>
                      <a:pPr algn="l" rtl="0" fontAlgn="ctr"/>
                      <a:r>
                        <a:rPr lang="es-CO" sz="1200" b="0" i="0" u="none" strike="noStrike">
                          <a:solidFill>
                            <a:srgbClr val="244062"/>
                          </a:solidFill>
                          <a:effectLst/>
                          <a:latin typeface="Calibri" panose="020F0502020204030204" pitchFamily="34" charset="0"/>
                        </a:rPr>
                        <a:t>Servicios Especiales</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$ 32</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$ 59</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$ 24</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$ 25</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$ 34</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1827969690"/>
                  </a:ext>
                </a:extLst>
              </a:tr>
              <a:tr h="222491">
                <a:tc>
                  <a:txBody>
                    <a:bodyPr/>
                    <a:lstStyle/>
                    <a:p>
                      <a:pPr algn="l" rtl="0" fontAlgn="ctr"/>
                      <a:r>
                        <a:rPr lang="es-CO" sz="1200" b="0" i="0" u="none" strike="noStrike">
                          <a:solidFill>
                            <a:srgbClr val="244062"/>
                          </a:solidFill>
                          <a:effectLst/>
                          <a:latin typeface="Calibri" panose="020F0502020204030204" pitchFamily="34" charset="0"/>
                        </a:rPr>
                        <a:t>Intereses Servicios Especiales</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$ 0</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$ 0</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$ 0</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$ 0</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$ 0</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3896747552"/>
                  </a:ext>
                </a:extLst>
              </a:tr>
              <a:tr h="222491">
                <a:tc>
                  <a:txBody>
                    <a:bodyPr/>
                    <a:lstStyle/>
                    <a:p>
                      <a:pPr algn="l" rtl="0" fontAlgn="ctr"/>
                      <a:r>
                        <a:rPr lang="es-CO" sz="1200" b="0" i="0" u="none" strike="noStrike">
                          <a:solidFill>
                            <a:srgbClr val="244062"/>
                          </a:solidFill>
                          <a:effectLst/>
                          <a:latin typeface="Calibri" panose="020F0502020204030204" pitchFamily="34" charset="0"/>
                        </a:rPr>
                        <a:t>Intereses Otros</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-$ 0</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$ 0</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$ 0</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$ 0</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-$ 0</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1764272152"/>
                  </a:ext>
                </a:extLst>
              </a:tr>
              <a:tr h="222491">
                <a:tc>
                  <a:txBody>
                    <a:bodyPr/>
                    <a:lstStyle/>
                    <a:p>
                      <a:pPr algn="l" rtl="0" fontAlgn="ctr"/>
                      <a:r>
                        <a:rPr lang="es-CO" sz="1200" b="0" i="0" u="none" strike="noStrike">
                          <a:solidFill>
                            <a:srgbClr val="244062"/>
                          </a:solidFill>
                          <a:effectLst/>
                          <a:latin typeface="Calibri" panose="020F0502020204030204" pitchFamily="34" charset="0"/>
                        </a:rPr>
                        <a:t>Recaudos Otros</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-$ 0</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$ 0</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$ 0</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$ 0</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$ 0</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3736306298"/>
                  </a:ext>
                </a:extLst>
              </a:tr>
              <a:tr h="222491">
                <a:tc>
                  <a:txBody>
                    <a:bodyPr/>
                    <a:lstStyle/>
                    <a:p>
                      <a:pPr algn="l" rtl="0" fontAlgn="ctr"/>
                      <a:r>
                        <a:rPr lang="es-CO" sz="1200" b="0" i="0" u="none" strike="noStrike">
                          <a:solidFill>
                            <a:srgbClr val="244062"/>
                          </a:solidFill>
                          <a:effectLst/>
                          <a:latin typeface="Calibri" panose="020F0502020204030204" pitchFamily="34" charset="0"/>
                        </a:rPr>
                        <a:t>Saldo a Favor Generado</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$ 201</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$ 198</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$ 115</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$ 86</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$ 112</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3262823688"/>
                  </a:ext>
                </a:extLst>
              </a:tr>
              <a:tr h="222491">
                <a:tc>
                  <a:txBody>
                    <a:bodyPr/>
                    <a:lstStyle/>
                    <a:p>
                      <a:pPr algn="ctr" rtl="0" fontAlgn="ctr"/>
                      <a:r>
                        <a:rPr lang="es-CO" sz="1200" b="1" i="0" u="none" strike="noStrike">
                          <a:solidFill>
                            <a:srgbClr val="244062"/>
                          </a:solidFill>
                          <a:effectLst/>
                          <a:latin typeface="Calibri" panose="020F0502020204030204" pitchFamily="34" charset="0"/>
                        </a:rPr>
                        <a:t>TOTAL OTROS CONCEPTOS</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1" i="0" u="none" strike="noStrike">
                          <a:solidFill>
                            <a:srgbClr val="244062"/>
                          </a:solidFill>
                          <a:effectLst/>
                          <a:latin typeface="Calibri" panose="020F0502020204030204" pitchFamily="34" charset="0"/>
                        </a:rPr>
                        <a:t>$ 233</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1" i="0" u="none" strike="noStrike">
                          <a:solidFill>
                            <a:srgbClr val="244062"/>
                          </a:solidFill>
                          <a:effectLst/>
                          <a:latin typeface="Calibri" panose="020F0502020204030204" pitchFamily="34" charset="0"/>
                        </a:rPr>
                        <a:t>$ 257</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1" i="0" u="none" strike="noStrike">
                          <a:solidFill>
                            <a:srgbClr val="244062"/>
                          </a:solidFill>
                          <a:effectLst/>
                          <a:latin typeface="Calibri" panose="020F0502020204030204" pitchFamily="34" charset="0"/>
                        </a:rPr>
                        <a:t>$ 139</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1" i="0" u="none" strike="noStrike">
                          <a:solidFill>
                            <a:srgbClr val="244062"/>
                          </a:solidFill>
                          <a:effectLst/>
                          <a:latin typeface="Calibri" panose="020F0502020204030204" pitchFamily="34" charset="0"/>
                        </a:rPr>
                        <a:t>$ 111</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1" i="0" u="none" strike="noStrike">
                          <a:solidFill>
                            <a:srgbClr val="244062"/>
                          </a:solidFill>
                          <a:effectLst/>
                          <a:latin typeface="Calibri" panose="020F0502020204030204" pitchFamily="34" charset="0"/>
                        </a:rPr>
                        <a:t>$ 146</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3187289875"/>
                  </a:ext>
                </a:extLst>
              </a:tr>
              <a:tr h="222491">
                <a:tc>
                  <a:txBody>
                    <a:bodyPr/>
                    <a:lstStyle/>
                    <a:p>
                      <a:pPr algn="ctr" rtl="0" fontAlgn="ctr"/>
                      <a:r>
                        <a:rPr lang="es-CO" sz="1200" b="1" i="0" u="none" strike="noStrike">
                          <a:solidFill>
                            <a:srgbClr val="244062"/>
                          </a:solidFill>
                          <a:effectLst/>
                          <a:latin typeface="Calibri" panose="020F0502020204030204" pitchFamily="34" charset="0"/>
                        </a:rPr>
                        <a:t>TOTAL RECAUDO </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1" i="0" u="none" strike="noStrike">
                          <a:solidFill>
                            <a:srgbClr val="244062"/>
                          </a:solidFill>
                          <a:effectLst/>
                          <a:latin typeface="Calibri" panose="020F0502020204030204" pitchFamily="34" charset="0"/>
                        </a:rPr>
                        <a:t>$ 23.900</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1" i="0" u="none" strike="noStrike">
                          <a:solidFill>
                            <a:srgbClr val="244062"/>
                          </a:solidFill>
                          <a:effectLst/>
                          <a:latin typeface="Calibri" panose="020F0502020204030204" pitchFamily="34" charset="0"/>
                        </a:rPr>
                        <a:t>$ 27.286</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1" i="0" u="none" strike="noStrike">
                          <a:solidFill>
                            <a:srgbClr val="244062"/>
                          </a:solidFill>
                          <a:effectLst/>
                          <a:latin typeface="Calibri" panose="020F0502020204030204" pitchFamily="34" charset="0"/>
                        </a:rPr>
                        <a:t>$ 17.872</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1" i="0" u="none" strike="noStrike">
                          <a:solidFill>
                            <a:srgbClr val="244062"/>
                          </a:solidFill>
                          <a:effectLst/>
                          <a:latin typeface="Calibri" panose="020F0502020204030204" pitchFamily="34" charset="0"/>
                        </a:rPr>
                        <a:t>$ 13.187</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1" i="0" u="none" strike="noStrike" dirty="0">
                          <a:solidFill>
                            <a:srgbClr val="244062"/>
                          </a:solidFill>
                          <a:effectLst/>
                          <a:latin typeface="Calibri" panose="020F0502020204030204" pitchFamily="34" charset="0"/>
                        </a:rPr>
                        <a:t>$ 15.638</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3728774124"/>
                  </a:ext>
                </a:extLst>
              </a:tr>
            </a:tbl>
          </a:graphicData>
        </a:graphic>
      </p:graphicFrame>
    </p:spTree>
    <p:extLst>
      <p:ext uri="{BB962C8B-B14F-4D97-AF65-F5344CB8AC3E}">
        <p14:creationId xmlns:p14="http://schemas.microsoft.com/office/powerpoint/2010/main" val="2693219365"/>
      </p:ext>
    </p:extLst>
  </p:cSld>
  <p:clrMapOvr>
    <a:masterClrMapping/>
  </p:clrMapOvr>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776F9AA0-F498-48A0-8337-155AEA02E02A}"/>
              </a:ext>
            </a:extLst>
          </p:cNvPr>
          <p:cNvCxnSpPr>
            <a:cxnSpLocks/>
          </p:cNvCxnSpPr>
          <p:nvPr/>
        </p:nvCxnSpPr>
        <p:spPr>
          <a:xfrm>
            <a:off x="117475" y="1055688"/>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15" name="CuadroTexto 14">
            <a:extLst>
              <a:ext uri="{FF2B5EF4-FFF2-40B4-BE49-F238E27FC236}">
                <a16:creationId xmlns:a16="http://schemas.microsoft.com/office/drawing/2014/main" id="{96B58532-F6AA-4CE5-B784-A50C9E56DD17}"/>
              </a:ext>
            </a:extLst>
          </p:cNvPr>
          <p:cNvSpPr txBox="1"/>
          <p:nvPr/>
        </p:nvSpPr>
        <p:spPr>
          <a:xfrm>
            <a:off x="1527175" y="142088"/>
            <a:ext cx="9880600" cy="892175"/>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Valor Recaudo Por Ase De abril 2018 a abril 2024</a:t>
            </a:r>
          </a:p>
        </p:txBody>
      </p:sp>
      <p:pic>
        <p:nvPicPr>
          <p:cNvPr id="31748" name="Imagen 24">
            <a:extLst>
              <a:ext uri="{FF2B5EF4-FFF2-40B4-BE49-F238E27FC236}">
                <a16:creationId xmlns:a16="http://schemas.microsoft.com/office/drawing/2014/main" id="{377D30AA-30DD-4F33-A97C-B66B0DCCBFF4}"/>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88975" y="87313"/>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 name="CuadroTexto 10">
            <a:extLst>
              <a:ext uri="{FF2B5EF4-FFF2-40B4-BE49-F238E27FC236}">
                <a16:creationId xmlns:a16="http://schemas.microsoft.com/office/drawing/2014/main" id="{B89E77D8-05CC-4C7D-A243-F52580895A0C}"/>
              </a:ext>
            </a:extLst>
          </p:cNvPr>
          <p:cNvSpPr txBox="1"/>
          <p:nvPr/>
        </p:nvSpPr>
        <p:spPr>
          <a:xfrm>
            <a:off x="9394299" y="1328698"/>
            <a:ext cx="1781175" cy="261937"/>
          </a:xfrm>
          <a:prstGeom prst="rect">
            <a:avLst/>
          </a:prstGeom>
          <a:noFill/>
        </p:spPr>
        <p:txBody>
          <a:bodyPr wrap="none">
            <a:spAutoFit/>
          </a:bodyPr>
          <a:lstStyle/>
          <a:p>
            <a:pPr eaLnBrk="1" fontAlgn="auto" hangingPunct="1">
              <a:spcBef>
                <a:spcPts val="0"/>
              </a:spcBef>
              <a:spcAft>
                <a:spcPts val="0"/>
              </a:spcAft>
              <a:defRPr/>
            </a:pPr>
            <a:r>
              <a:rPr lang="es-CO" sz="1100" i="1" dirty="0">
                <a:solidFill>
                  <a:schemeClr val="accent1">
                    <a:lumMod val="50000"/>
                  </a:schemeClr>
                </a:solidFill>
                <a:latin typeface="+mn-lt"/>
              </a:rPr>
              <a:t>*Cifras en millones de pesos</a:t>
            </a:r>
          </a:p>
        </p:txBody>
      </p:sp>
      <p:sp>
        <p:nvSpPr>
          <p:cNvPr id="8" name="CuadroTexto 7">
            <a:extLst>
              <a:ext uri="{FF2B5EF4-FFF2-40B4-BE49-F238E27FC236}">
                <a16:creationId xmlns:a16="http://schemas.microsoft.com/office/drawing/2014/main" id="{6A6D09DD-76D6-4B15-97DB-CFA913F402FB}"/>
              </a:ext>
            </a:extLst>
          </p:cNvPr>
          <p:cNvSpPr txBox="1"/>
          <p:nvPr/>
        </p:nvSpPr>
        <p:spPr>
          <a:xfrm>
            <a:off x="117475" y="6171733"/>
            <a:ext cx="7652825" cy="430887"/>
          </a:xfrm>
          <a:prstGeom prst="rect">
            <a:avLst/>
          </a:prstGeom>
          <a:noFill/>
        </p:spPr>
        <p:txBody>
          <a:bodyPr wrap="square">
            <a:spAutoFit/>
          </a:bodyPr>
          <a:lstStyle/>
          <a:p>
            <a:pPr marL="171450" indent="-171450">
              <a:buFont typeface="Arial" panose="020B0604020202020204" pitchFamily="34" charset="0"/>
              <a:buChar char="•"/>
            </a:pPr>
            <a:r>
              <a:rPr lang="es-ES" sz="1100" dirty="0">
                <a:solidFill>
                  <a:schemeClr val="accent1">
                    <a:lumMod val="50000"/>
                  </a:schemeClr>
                </a:solidFill>
              </a:rPr>
              <a:t>El año 2018 corresponde a los meses de abril a diciembre.</a:t>
            </a:r>
          </a:p>
          <a:p>
            <a:pPr marL="171450" indent="-171450">
              <a:buFont typeface="Arial" panose="020B0604020202020204" pitchFamily="34" charset="0"/>
              <a:buChar char="•"/>
            </a:pPr>
            <a:r>
              <a:rPr lang="es-ES" sz="1100" dirty="0">
                <a:solidFill>
                  <a:schemeClr val="accent1">
                    <a:lumMod val="50000"/>
                  </a:schemeClr>
                </a:solidFill>
              </a:rPr>
              <a:t>El año 2024 corresponde a los meses de enero a abril.</a:t>
            </a:r>
          </a:p>
        </p:txBody>
      </p:sp>
      <p:sp>
        <p:nvSpPr>
          <p:cNvPr id="9" name="CuadroTexto 4">
            <a:extLst>
              <a:ext uri="{FF2B5EF4-FFF2-40B4-BE49-F238E27FC236}">
                <a16:creationId xmlns:a16="http://schemas.microsoft.com/office/drawing/2014/main" id="{94CD5D3E-195D-42D3-A228-116D83250460}"/>
              </a:ext>
            </a:extLst>
          </p:cNvPr>
          <p:cNvSpPr txBox="1">
            <a:spLocks noChangeArrowheads="1"/>
          </p:cNvSpPr>
          <p:nvPr/>
        </p:nvSpPr>
        <p:spPr bwMode="auto">
          <a:xfrm>
            <a:off x="-269875" y="6531769"/>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a:t>
            </a:r>
          </a:p>
        </p:txBody>
      </p:sp>
      <p:graphicFrame>
        <p:nvGraphicFramePr>
          <p:cNvPr id="2" name="Gráfico 1">
            <a:extLst>
              <a:ext uri="{FF2B5EF4-FFF2-40B4-BE49-F238E27FC236}">
                <a16:creationId xmlns:a16="http://schemas.microsoft.com/office/drawing/2014/main" id="{9601EA31-8FFB-4512-BD13-6965C053C71B}"/>
              </a:ext>
            </a:extLst>
          </p:cNvPr>
          <p:cNvGraphicFramePr>
            <a:graphicFrameLocks/>
          </p:cNvGraphicFramePr>
          <p:nvPr/>
        </p:nvGraphicFramePr>
        <p:xfrm>
          <a:off x="843756" y="1701725"/>
          <a:ext cx="10502900" cy="4160084"/>
        </p:xfrm>
        <a:graphic>
          <a:graphicData uri="http://schemas.openxmlformats.org/drawingml/2006/chart">
            <c:chart xmlns:c="http://schemas.openxmlformats.org/drawingml/2006/chart" xmlns:r="http://schemas.openxmlformats.org/officeDocument/2006/relationships" r:id="rId4"/>
          </a:graphicData>
        </a:graphic>
      </p:graphicFrame>
    </p:spTree>
  </p:cSld>
  <p:clrMapOvr>
    <a:masterClrMapping/>
  </p:clrMapOvr>
  <p:transition spd="slow"/>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82DD83DD-E5D4-4DB0-B794-855101E0D6A4}"/>
              </a:ext>
            </a:extLst>
          </p:cNvPr>
          <p:cNvCxnSpPr>
            <a:cxnSpLocks/>
          </p:cNvCxnSpPr>
          <p:nvPr/>
        </p:nvCxnSpPr>
        <p:spPr>
          <a:xfrm>
            <a:off x="88900" y="1252538"/>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15" name="CuadroTexto 14">
            <a:extLst>
              <a:ext uri="{FF2B5EF4-FFF2-40B4-BE49-F238E27FC236}">
                <a16:creationId xmlns:a16="http://schemas.microsoft.com/office/drawing/2014/main" id="{2D9BF4EA-F31B-4FE3-9DF8-AE52E55B18A2}"/>
              </a:ext>
            </a:extLst>
          </p:cNvPr>
          <p:cNvSpPr txBox="1"/>
          <p:nvPr/>
        </p:nvSpPr>
        <p:spPr>
          <a:xfrm>
            <a:off x="1287002" y="212725"/>
            <a:ext cx="9882187" cy="861774"/>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Recaudo Por Localidades de noviembre 2023 a abril 2024 - Promoambiental</a:t>
            </a:r>
          </a:p>
        </p:txBody>
      </p:sp>
      <p:pic>
        <p:nvPicPr>
          <p:cNvPr id="33796" name="Imagen 24">
            <a:extLst>
              <a:ext uri="{FF2B5EF4-FFF2-40B4-BE49-F238E27FC236}">
                <a16:creationId xmlns:a16="http://schemas.microsoft.com/office/drawing/2014/main" id="{949642C2-52CC-4463-A3BC-C03B1A37CD98}"/>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88975" y="87313"/>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 name="CuadroTexto 6">
            <a:extLst>
              <a:ext uri="{FF2B5EF4-FFF2-40B4-BE49-F238E27FC236}">
                <a16:creationId xmlns:a16="http://schemas.microsoft.com/office/drawing/2014/main" id="{1244DF89-9DAA-4170-A7E9-287968438ACA}"/>
              </a:ext>
            </a:extLst>
          </p:cNvPr>
          <p:cNvSpPr txBox="1"/>
          <p:nvPr/>
        </p:nvSpPr>
        <p:spPr>
          <a:xfrm>
            <a:off x="8347066" y="1471816"/>
            <a:ext cx="1781175" cy="261937"/>
          </a:xfrm>
          <a:prstGeom prst="rect">
            <a:avLst/>
          </a:prstGeom>
          <a:noFill/>
        </p:spPr>
        <p:txBody>
          <a:bodyPr wrap="none">
            <a:spAutoFit/>
          </a:bodyPr>
          <a:lstStyle/>
          <a:p>
            <a:pPr eaLnBrk="1" fontAlgn="auto" hangingPunct="1">
              <a:spcBef>
                <a:spcPts val="0"/>
              </a:spcBef>
              <a:spcAft>
                <a:spcPts val="0"/>
              </a:spcAft>
              <a:defRPr/>
            </a:pPr>
            <a:r>
              <a:rPr lang="es-CO" sz="1100" i="1" dirty="0">
                <a:solidFill>
                  <a:schemeClr val="accent1">
                    <a:lumMod val="50000"/>
                  </a:schemeClr>
                </a:solidFill>
                <a:latin typeface="+mn-lt"/>
              </a:rPr>
              <a:t>*Cifras en millones de pesos</a:t>
            </a:r>
          </a:p>
        </p:txBody>
      </p:sp>
      <p:pic>
        <p:nvPicPr>
          <p:cNvPr id="8" name="Imagen 6">
            <a:extLst>
              <a:ext uri="{FF2B5EF4-FFF2-40B4-BE49-F238E27FC236}">
                <a16:creationId xmlns:a16="http://schemas.microsoft.com/office/drawing/2014/main" id="{C3F95463-255A-49F0-BC1C-E66FED7A93C4}"/>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10395792" y="196850"/>
            <a:ext cx="1244476" cy="885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 name="CuadroTexto 4">
            <a:extLst>
              <a:ext uri="{FF2B5EF4-FFF2-40B4-BE49-F238E27FC236}">
                <a16:creationId xmlns:a16="http://schemas.microsoft.com/office/drawing/2014/main" id="{81F28C67-B375-4105-917C-9A278297B7B4}"/>
              </a:ext>
            </a:extLst>
          </p:cNvPr>
          <p:cNvSpPr txBox="1">
            <a:spLocks noChangeArrowheads="1"/>
          </p:cNvSpPr>
          <p:nvPr/>
        </p:nvSpPr>
        <p:spPr bwMode="auto">
          <a:xfrm>
            <a:off x="-269875" y="6531769"/>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a:t>
            </a:r>
          </a:p>
        </p:txBody>
      </p:sp>
      <p:graphicFrame>
        <p:nvGraphicFramePr>
          <p:cNvPr id="2" name="Gráfico 1">
            <a:extLst>
              <a:ext uri="{FF2B5EF4-FFF2-40B4-BE49-F238E27FC236}">
                <a16:creationId xmlns:a16="http://schemas.microsoft.com/office/drawing/2014/main" id="{48C5F7FE-735E-41EB-94BF-AD9D8409360F}"/>
              </a:ext>
            </a:extLst>
          </p:cNvPr>
          <p:cNvGraphicFramePr>
            <a:graphicFrameLocks/>
          </p:cNvGraphicFramePr>
          <p:nvPr/>
        </p:nvGraphicFramePr>
        <p:xfrm>
          <a:off x="1430400" y="1949242"/>
          <a:ext cx="9085199" cy="4283463"/>
        </p:xfrm>
        <a:graphic>
          <a:graphicData uri="http://schemas.openxmlformats.org/drawingml/2006/chart">
            <c:chart xmlns:c="http://schemas.openxmlformats.org/drawingml/2006/chart" xmlns:r="http://schemas.openxmlformats.org/officeDocument/2006/relationships" r:id="rId5"/>
          </a:graphicData>
        </a:graphic>
      </p:graphicFrame>
    </p:spTree>
  </p:cSld>
  <p:clrMapOvr>
    <a:masterClrMapping/>
  </p:clrMapOvr>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98B48B64-9452-41DC-891C-8B5065E0E214}"/>
              </a:ext>
            </a:extLst>
          </p:cNvPr>
          <p:cNvCxnSpPr>
            <a:cxnSpLocks/>
          </p:cNvCxnSpPr>
          <p:nvPr/>
        </p:nvCxnSpPr>
        <p:spPr>
          <a:xfrm>
            <a:off x="88900" y="1092200"/>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15" name="CuadroTexto 14">
            <a:extLst>
              <a:ext uri="{FF2B5EF4-FFF2-40B4-BE49-F238E27FC236}">
                <a16:creationId xmlns:a16="http://schemas.microsoft.com/office/drawing/2014/main" id="{E7CBD14C-44BD-4E5E-B5BE-58FAFB203E19}"/>
              </a:ext>
            </a:extLst>
          </p:cNvPr>
          <p:cNvSpPr txBox="1"/>
          <p:nvPr/>
        </p:nvSpPr>
        <p:spPr>
          <a:xfrm>
            <a:off x="1403350" y="132556"/>
            <a:ext cx="9880600" cy="892175"/>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Recaudo Por Localidades de noviembre 2023 a abril 2024– Limpieza Metropolitana</a:t>
            </a:r>
          </a:p>
        </p:txBody>
      </p:sp>
      <p:pic>
        <p:nvPicPr>
          <p:cNvPr id="35844" name="Imagen 24">
            <a:extLst>
              <a:ext uri="{FF2B5EF4-FFF2-40B4-BE49-F238E27FC236}">
                <a16:creationId xmlns:a16="http://schemas.microsoft.com/office/drawing/2014/main" id="{864C3817-8785-4BFD-96F3-6323C43C14AD}"/>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88975" y="87313"/>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5845" name="Imagen 1">
            <a:extLst>
              <a:ext uri="{FF2B5EF4-FFF2-40B4-BE49-F238E27FC236}">
                <a16:creationId xmlns:a16="http://schemas.microsoft.com/office/drawing/2014/main" id="{2848ADF2-F5C1-483F-B563-500C02FEC391}"/>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l="12659" t="17307" r="12910" b="19214"/>
          <a:stretch>
            <a:fillRect/>
          </a:stretch>
        </p:blipFill>
        <p:spPr bwMode="auto">
          <a:xfrm>
            <a:off x="10145713" y="231775"/>
            <a:ext cx="1603375" cy="766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 name="CuadroTexto 11">
            <a:extLst>
              <a:ext uri="{FF2B5EF4-FFF2-40B4-BE49-F238E27FC236}">
                <a16:creationId xmlns:a16="http://schemas.microsoft.com/office/drawing/2014/main" id="{D6B69D0A-F13C-4C29-8123-715F93FB9F44}"/>
              </a:ext>
            </a:extLst>
          </p:cNvPr>
          <p:cNvSpPr txBox="1"/>
          <p:nvPr/>
        </p:nvSpPr>
        <p:spPr>
          <a:xfrm>
            <a:off x="9502775" y="1192689"/>
            <a:ext cx="1781175" cy="261938"/>
          </a:xfrm>
          <a:prstGeom prst="rect">
            <a:avLst/>
          </a:prstGeom>
          <a:noFill/>
        </p:spPr>
        <p:txBody>
          <a:bodyPr wrap="none">
            <a:spAutoFit/>
          </a:bodyPr>
          <a:lstStyle/>
          <a:p>
            <a:pPr eaLnBrk="1" fontAlgn="auto" hangingPunct="1">
              <a:spcBef>
                <a:spcPts val="0"/>
              </a:spcBef>
              <a:spcAft>
                <a:spcPts val="0"/>
              </a:spcAft>
              <a:defRPr/>
            </a:pPr>
            <a:r>
              <a:rPr lang="es-CO" sz="1100" i="1" dirty="0">
                <a:solidFill>
                  <a:schemeClr val="accent1">
                    <a:lumMod val="50000"/>
                  </a:schemeClr>
                </a:solidFill>
                <a:latin typeface="+mn-lt"/>
              </a:rPr>
              <a:t>*Cifras en millones de pesos</a:t>
            </a:r>
          </a:p>
        </p:txBody>
      </p:sp>
      <p:sp>
        <p:nvSpPr>
          <p:cNvPr id="8" name="CuadroTexto 4">
            <a:extLst>
              <a:ext uri="{FF2B5EF4-FFF2-40B4-BE49-F238E27FC236}">
                <a16:creationId xmlns:a16="http://schemas.microsoft.com/office/drawing/2014/main" id="{2EB024F7-E58E-4C1E-BD9A-8C49D746B837}"/>
              </a:ext>
            </a:extLst>
          </p:cNvPr>
          <p:cNvSpPr txBox="1">
            <a:spLocks noChangeArrowheads="1"/>
          </p:cNvSpPr>
          <p:nvPr/>
        </p:nvSpPr>
        <p:spPr bwMode="auto">
          <a:xfrm>
            <a:off x="-269875" y="6531769"/>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a:t>
            </a:r>
          </a:p>
        </p:txBody>
      </p:sp>
      <p:graphicFrame>
        <p:nvGraphicFramePr>
          <p:cNvPr id="2" name="Gráfico 1">
            <a:extLst>
              <a:ext uri="{FF2B5EF4-FFF2-40B4-BE49-F238E27FC236}">
                <a16:creationId xmlns:a16="http://schemas.microsoft.com/office/drawing/2014/main" id="{D2877630-5356-4D1E-B620-BA12DA13A8EE}"/>
              </a:ext>
            </a:extLst>
          </p:cNvPr>
          <p:cNvGraphicFramePr>
            <a:graphicFrameLocks/>
          </p:cNvGraphicFramePr>
          <p:nvPr/>
        </p:nvGraphicFramePr>
        <p:xfrm>
          <a:off x="803564" y="1417321"/>
          <a:ext cx="10480386" cy="4837174"/>
        </p:xfrm>
        <a:graphic>
          <a:graphicData uri="http://schemas.openxmlformats.org/drawingml/2006/chart">
            <c:chart xmlns:c="http://schemas.openxmlformats.org/drawingml/2006/chart" xmlns:r="http://schemas.openxmlformats.org/officeDocument/2006/relationships" r:id="rId5"/>
          </a:graphicData>
        </a:graphic>
      </p:graphicFrame>
    </p:spTree>
  </p:cSld>
  <p:clrMapOvr>
    <a:masterClrMapping/>
  </p:clrMapOvr>
  <p:transition spd="slow"/>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3D372277-740C-4E03-979D-3C6AD72AD6D6}"/>
              </a:ext>
            </a:extLst>
          </p:cNvPr>
          <p:cNvCxnSpPr>
            <a:cxnSpLocks/>
          </p:cNvCxnSpPr>
          <p:nvPr/>
        </p:nvCxnSpPr>
        <p:spPr>
          <a:xfrm>
            <a:off x="96838" y="1130300"/>
            <a:ext cx="11955462"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15" name="CuadroTexto 14">
            <a:extLst>
              <a:ext uri="{FF2B5EF4-FFF2-40B4-BE49-F238E27FC236}">
                <a16:creationId xmlns:a16="http://schemas.microsoft.com/office/drawing/2014/main" id="{4FE9B673-BED5-4680-8505-0BD4A28115CF}"/>
              </a:ext>
            </a:extLst>
          </p:cNvPr>
          <p:cNvSpPr txBox="1"/>
          <p:nvPr/>
        </p:nvSpPr>
        <p:spPr>
          <a:xfrm>
            <a:off x="1622425" y="211138"/>
            <a:ext cx="9880600" cy="893762"/>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Recaudo Por Localidades de noviembre 2023 a abril 2024– Ciudad Limpia</a:t>
            </a:r>
          </a:p>
        </p:txBody>
      </p:sp>
      <p:pic>
        <p:nvPicPr>
          <p:cNvPr id="37892" name="Imagen 24">
            <a:extLst>
              <a:ext uri="{FF2B5EF4-FFF2-40B4-BE49-F238E27FC236}">
                <a16:creationId xmlns:a16="http://schemas.microsoft.com/office/drawing/2014/main" id="{E8D91FBA-8DDB-4F2D-8033-AD8CF22D1C8F}"/>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88975" y="87313"/>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 name="CuadroTexto 8">
            <a:extLst>
              <a:ext uri="{FF2B5EF4-FFF2-40B4-BE49-F238E27FC236}">
                <a16:creationId xmlns:a16="http://schemas.microsoft.com/office/drawing/2014/main" id="{14A0A74A-3ADE-47E0-BB22-BAD1BC792FE0}"/>
              </a:ext>
            </a:extLst>
          </p:cNvPr>
          <p:cNvSpPr txBox="1"/>
          <p:nvPr/>
        </p:nvSpPr>
        <p:spPr>
          <a:xfrm>
            <a:off x="8452195" y="1378234"/>
            <a:ext cx="1781175" cy="261937"/>
          </a:xfrm>
          <a:prstGeom prst="rect">
            <a:avLst/>
          </a:prstGeom>
          <a:noFill/>
        </p:spPr>
        <p:txBody>
          <a:bodyPr wrap="none">
            <a:spAutoFit/>
          </a:bodyPr>
          <a:lstStyle/>
          <a:p>
            <a:pPr eaLnBrk="1" fontAlgn="auto" hangingPunct="1">
              <a:spcBef>
                <a:spcPts val="0"/>
              </a:spcBef>
              <a:spcAft>
                <a:spcPts val="0"/>
              </a:spcAft>
              <a:defRPr/>
            </a:pPr>
            <a:r>
              <a:rPr lang="es-CO" sz="1100" i="1" dirty="0">
                <a:solidFill>
                  <a:schemeClr val="accent1">
                    <a:lumMod val="50000"/>
                  </a:schemeClr>
                </a:solidFill>
                <a:latin typeface="+mn-lt"/>
              </a:rPr>
              <a:t>*Cifras en millones de pesos</a:t>
            </a:r>
          </a:p>
        </p:txBody>
      </p:sp>
      <p:sp>
        <p:nvSpPr>
          <p:cNvPr id="8" name="CuadroTexto 4">
            <a:extLst>
              <a:ext uri="{FF2B5EF4-FFF2-40B4-BE49-F238E27FC236}">
                <a16:creationId xmlns:a16="http://schemas.microsoft.com/office/drawing/2014/main" id="{AF5CFD18-6145-46C0-B7A8-6A412F681E8B}"/>
              </a:ext>
            </a:extLst>
          </p:cNvPr>
          <p:cNvSpPr txBox="1">
            <a:spLocks noChangeArrowheads="1"/>
          </p:cNvSpPr>
          <p:nvPr/>
        </p:nvSpPr>
        <p:spPr bwMode="auto">
          <a:xfrm>
            <a:off x="-269875" y="6531769"/>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a:t>
            </a:r>
          </a:p>
        </p:txBody>
      </p:sp>
      <p:grpSp>
        <p:nvGrpSpPr>
          <p:cNvPr id="10" name="Grupo 9">
            <a:extLst>
              <a:ext uri="{FF2B5EF4-FFF2-40B4-BE49-F238E27FC236}">
                <a16:creationId xmlns:a16="http://schemas.microsoft.com/office/drawing/2014/main" id="{19A0E71F-1AB2-477B-8C42-EEEF0D39DF73}"/>
              </a:ext>
            </a:extLst>
          </p:cNvPr>
          <p:cNvGrpSpPr/>
          <p:nvPr/>
        </p:nvGrpSpPr>
        <p:grpSpPr>
          <a:xfrm>
            <a:off x="10761555" y="-7131"/>
            <a:ext cx="1077459" cy="989053"/>
            <a:chOff x="10562619" y="1423954"/>
            <a:chExt cx="1280250" cy="1299632"/>
          </a:xfrm>
        </p:grpSpPr>
        <p:pic>
          <p:nvPicPr>
            <p:cNvPr id="12" name="Picture 2">
              <a:extLst>
                <a:ext uri="{FF2B5EF4-FFF2-40B4-BE49-F238E27FC236}">
                  <a16:creationId xmlns:a16="http://schemas.microsoft.com/office/drawing/2014/main" id="{3D8F421A-BDCE-4554-B698-E5B6D77795F4}"/>
                </a:ext>
              </a:extLst>
            </p:cNvPr>
            <p:cNvPicPr>
              <a:picLocks noChangeAspect="1" noChangeArrowheads="1"/>
            </p:cNvPicPr>
            <p:nvPr/>
          </p:nvPicPr>
          <p:blipFill rotWithShape="1">
            <a:blip r:embed="rId4" cstate="email">
              <a:extLst>
                <a:ext uri="{28A0092B-C50C-407E-A947-70E740481C1C}">
                  <a14:useLocalDpi xmlns:a14="http://schemas.microsoft.com/office/drawing/2010/main"/>
                </a:ext>
              </a:extLst>
            </a:blip>
            <a:srcRect/>
            <a:stretch/>
          </p:blipFill>
          <p:spPr bwMode="auto">
            <a:xfrm>
              <a:off x="10627933" y="203488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 name="Picture 2">
              <a:extLst>
                <a:ext uri="{FF2B5EF4-FFF2-40B4-BE49-F238E27FC236}">
                  <a16:creationId xmlns:a16="http://schemas.microsoft.com/office/drawing/2014/main" id="{506C6E89-BE72-4532-A6AD-A44A9218A85B}"/>
                </a:ext>
              </a:extLst>
            </p:cNvPr>
            <p:cNvPicPr>
              <a:picLocks noChangeAspect="1" noChangeArrowheads="1"/>
            </p:cNvPicPr>
            <p:nvPr/>
          </p:nvPicPr>
          <p:blipFill rotWithShape="1">
            <a:blip r:embed="rId5" cstate="email">
              <a:extLst>
                <a:ext uri="{28A0092B-C50C-407E-A947-70E740481C1C}">
                  <a14:useLocalDpi xmlns:a14="http://schemas.microsoft.com/office/drawing/2010/main"/>
                </a:ext>
              </a:extLst>
            </a:blip>
            <a:srcRect/>
            <a:stretch/>
          </p:blipFill>
          <p:spPr bwMode="auto">
            <a:xfrm>
              <a:off x="10562619" y="142395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aphicFrame>
        <p:nvGraphicFramePr>
          <p:cNvPr id="2" name="Gráfico 1">
            <a:extLst>
              <a:ext uri="{FF2B5EF4-FFF2-40B4-BE49-F238E27FC236}">
                <a16:creationId xmlns:a16="http://schemas.microsoft.com/office/drawing/2014/main" id="{AAA7FF34-0EE2-4E95-BFC3-1988981A0CC7}"/>
              </a:ext>
            </a:extLst>
          </p:cNvPr>
          <p:cNvGraphicFramePr>
            <a:graphicFrameLocks/>
          </p:cNvGraphicFramePr>
          <p:nvPr/>
        </p:nvGraphicFramePr>
        <p:xfrm>
          <a:off x="2216054" y="1303338"/>
          <a:ext cx="8244128" cy="5083607"/>
        </p:xfrm>
        <a:graphic>
          <a:graphicData uri="http://schemas.openxmlformats.org/drawingml/2006/chart">
            <c:chart xmlns:c="http://schemas.openxmlformats.org/drawingml/2006/chart" xmlns:r="http://schemas.openxmlformats.org/officeDocument/2006/relationships" r:id="rId6"/>
          </a:graphicData>
        </a:graphic>
      </p:graphicFrame>
    </p:spTree>
  </p:cSld>
  <p:clrMapOvr>
    <a:masterClrMapping/>
  </p:clrMapOvr>
  <p:transition spd="slow"/>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D6B8FC29-60E1-4261-B7AE-0BAE50FB4E88}"/>
              </a:ext>
            </a:extLst>
          </p:cNvPr>
          <p:cNvCxnSpPr>
            <a:cxnSpLocks/>
          </p:cNvCxnSpPr>
          <p:nvPr/>
        </p:nvCxnSpPr>
        <p:spPr>
          <a:xfrm>
            <a:off x="117475" y="1090613"/>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15" name="CuadroTexto 14">
            <a:extLst>
              <a:ext uri="{FF2B5EF4-FFF2-40B4-BE49-F238E27FC236}">
                <a16:creationId xmlns:a16="http://schemas.microsoft.com/office/drawing/2014/main" id="{A644FB0B-118F-4B3A-9D94-C0E1F3A71E19}"/>
              </a:ext>
            </a:extLst>
          </p:cNvPr>
          <p:cNvSpPr txBox="1"/>
          <p:nvPr/>
        </p:nvSpPr>
        <p:spPr>
          <a:xfrm>
            <a:off x="1520825" y="133350"/>
            <a:ext cx="9982200" cy="892175"/>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Recaudo Por Localidades de noviembre 2023 a abril 2024– Bogotá Limpia</a:t>
            </a:r>
          </a:p>
        </p:txBody>
      </p:sp>
      <p:pic>
        <p:nvPicPr>
          <p:cNvPr id="39940" name="Imagen 24">
            <a:extLst>
              <a:ext uri="{FF2B5EF4-FFF2-40B4-BE49-F238E27FC236}">
                <a16:creationId xmlns:a16="http://schemas.microsoft.com/office/drawing/2014/main" id="{C5F36ED2-1733-4E74-8A0D-8C02AB44383F}"/>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88975" y="87313"/>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9941" name="Imagen 1">
            <a:extLst>
              <a:ext uri="{FF2B5EF4-FFF2-40B4-BE49-F238E27FC236}">
                <a16:creationId xmlns:a16="http://schemas.microsoft.com/office/drawing/2014/main" id="{003B331F-A4A0-405A-AB73-0AF25CD74FEE}"/>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9938327" y="295275"/>
            <a:ext cx="1666298" cy="554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 name="CuadroTexto 8">
            <a:extLst>
              <a:ext uri="{FF2B5EF4-FFF2-40B4-BE49-F238E27FC236}">
                <a16:creationId xmlns:a16="http://schemas.microsoft.com/office/drawing/2014/main" id="{7C08FD58-CB31-49C9-A8CA-1A417AE35C4C}"/>
              </a:ext>
            </a:extLst>
          </p:cNvPr>
          <p:cNvSpPr txBox="1"/>
          <p:nvPr/>
        </p:nvSpPr>
        <p:spPr>
          <a:xfrm>
            <a:off x="7503705" y="1264891"/>
            <a:ext cx="1781175" cy="260350"/>
          </a:xfrm>
          <a:prstGeom prst="rect">
            <a:avLst/>
          </a:prstGeom>
          <a:noFill/>
        </p:spPr>
        <p:txBody>
          <a:bodyPr wrap="none">
            <a:spAutoFit/>
          </a:bodyPr>
          <a:lstStyle/>
          <a:p>
            <a:pPr eaLnBrk="1" fontAlgn="auto" hangingPunct="1">
              <a:spcBef>
                <a:spcPts val="0"/>
              </a:spcBef>
              <a:spcAft>
                <a:spcPts val="0"/>
              </a:spcAft>
              <a:defRPr/>
            </a:pPr>
            <a:r>
              <a:rPr lang="es-CO" sz="1100" i="1" dirty="0">
                <a:solidFill>
                  <a:schemeClr val="accent1">
                    <a:lumMod val="50000"/>
                  </a:schemeClr>
                </a:solidFill>
                <a:latin typeface="+mn-lt"/>
              </a:rPr>
              <a:t>*Cifras en millones de pesos</a:t>
            </a:r>
          </a:p>
        </p:txBody>
      </p:sp>
      <p:sp>
        <p:nvSpPr>
          <p:cNvPr id="10" name="CuadroTexto 4">
            <a:extLst>
              <a:ext uri="{FF2B5EF4-FFF2-40B4-BE49-F238E27FC236}">
                <a16:creationId xmlns:a16="http://schemas.microsoft.com/office/drawing/2014/main" id="{F06D4041-8BD1-4C2D-97BC-9B75654E8A17}"/>
              </a:ext>
            </a:extLst>
          </p:cNvPr>
          <p:cNvSpPr txBox="1">
            <a:spLocks noChangeArrowheads="1"/>
          </p:cNvSpPr>
          <p:nvPr/>
        </p:nvSpPr>
        <p:spPr bwMode="auto">
          <a:xfrm>
            <a:off x="-269875" y="6531769"/>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a:t>
            </a:r>
          </a:p>
        </p:txBody>
      </p:sp>
      <p:graphicFrame>
        <p:nvGraphicFramePr>
          <p:cNvPr id="2" name="Gráfico 1">
            <a:extLst>
              <a:ext uri="{FF2B5EF4-FFF2-40B4-BE49-F238E27FC236}">
                <a16:creationId xmlns:a16="http://schemas.microsoft.com/office/drawing/2014/main" id="{D733C5E0-B87F-4127-81B8-58BFFBE6C12A}"/>
              </a:ext>
            </a:extLst>
          </p:cNvPr>
          <p:cNvGraphicFramePr>
            <a:graphicFrameLocks/>
          </p:cNvGraphicFramePr>
          <p:nvPr/>
        </p:nvGraphicFramePr>
        <p:xfrm>
          <a:off x="2074334" y="1533696"/>
          <a:ext cx="8041743" cy="4424812"/>
        </p:xfrm>
        <a:graphic>
          <a:graphicData uri="http://schemas.openxmlformats.org/drawingml/2006/chart">
            <c:chart xmlns:c="http://schemas.openxmlformats.org/drawingml/2006/chart" xmlns:r="http://schemas.openxmlformats.org/officeDocument/2006/relationships" r:id="rId5"/>
          </a:graphicData>
        </a:graphic>
      </p:graphicFrame>
    </p:spTree>
  </p:cSld>
  <p:clrMapOvr>
    <a:masterClrMapping/>
  </p:clrMapOvr>
  <p:transition spd="slow"/>
</p:sld>
</file>

<file path=ppt/theme/theme1.xml><?xml version="1.0" encoding="utf-8"?>
<a:theme xmlns:a="http://schemas.openxmlformats.org/drawingml/2006/main" name="Tema de Offic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Tema de Offic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Override1.xml><?xml version="1.0" encoding="utf-8"?>
<a:themeOverride xmlns:a="http://schemas.openxmlformats.org/drawingml/2006/main">
  <a:clrScheme name="Office 2013 - 2022">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2013 - 2022">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2013 - 2022">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10.xml><?xml version="1.0" encoding="utf-8"?>
<a:themeOverride xmlns:a="http://schemas.openxmlformats.org/drawingml/2006/main">
  <a:clrScheme name="Office 2013 - 2022">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2013 - 2022">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2013 - 2022">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2.xml><?xml version="1.0" encoding="utf-8"?>
<a:themeOverride xmlns:a="http://schemas.openxmlformats.org/drawingml/2006/main">
  <a:clrScheme name="Office 2013 - 2022">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2013 - 2022">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2013 - 2022">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3.xml><?xml version="1.0" encoding="utf-8"?>
<a:themeOverride xmlns:a="http://schemas.openxmlformats.org/drawingml/2006/main">
  <a:clrScheme name="Office 2013 - 2022">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2013 - 2022">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2013 - 2022">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4.xml><?xml version="1.0" encoding="utf-8"?>
<a:themeOverride xmlns:a="http://schemas.openxmlformats.org/drawingml/2006/main">
  <a:clrScheme name="Office 2007-2010">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5.xml><?xml version="1.0" encoding="utf-8"?>
<a:themeOverride xmlns:a="http://schemas.openxmlformats.org/drawingml/2006/main">
  <a:clrScheme name="Office 2007-2010">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6.xml><?xml version="1.0" encoding="utf-8"?>
<a:themeOverride xmlns:a="http://schemas.openxmlformats.org/drawingml/2006/main">
  <a:clrScheme name="Office 2007-2010">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7.xml><?xml version="1.0" encoding="utf-8"?>
<a:themeOverride xmlns:a="http://schemas.openxmlformats.org/drawingml/2006/main">
  <a:clrScheme name="Office 2007-2010">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8.xml><?xml version="1.0" encoding="utf-8"?>
<a:themeOverride xmlns:a="http://schemas.openxmlformats.org/drawingml/2006/main">
  <a:clrScheme name="Office 2007-2010">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9.xml><?xml version="1.0" encoding="utf-8"?>
<a:themeOverride xmlns:a="http://schemas.openxmlformats.org/drawingml/2006/main">
  <a:clrScheme name="Office 2007-2010">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p:properties xmlns:p="http://schemas.microsoft.com/office/2006/metadata/properties" xmlns:xsi="http://www.w3.org/2001/XMLSchema-instance" xmlns:pc="http://schemas.microsoft.com/office/infopath/2007/PartnerControls">
  <documentManagement>
    <lcf76f155ced4ddcb4097134ff3c332f xmlns="3576f33e-ff2c-4177-bbf1-6add039be0f7">
      <Terms xmlns="http://schemas.microsoft.com/office/infopath/2007/PartnerControls"/>
    </lcf76f155ced4ddcb4097134ff3c332f>
    <TaxCatchAll xmlns="d3b5fdb0-a764-41c1-b317-b6adf56ab7c3" xsi:nil="true"/>
  </documentManagement>
</p:properties>
</file>

<file path=customXml/item2.xml><?xml version="1.0" encoding="utf-8"?>
<ct:contentTypeSchema xmlns:ct="http://schemas.microsoft.com/office/2006/metadata/contentType" xmlns:ma="http://schemas.microsoft.com/office/2006/metadata/properties/metaAttributes" ct:_="" ma:_="" ma:contentTypeName="Documento" ma:contentTypeID="0x010100053666C25387A140A78771593FA860A1" ma:contentTypeVersion="14" ma:contentTypeDescription="Crear nuevo documento." ma:contentTypeScope="" ma:versionID="17a0a1ea94f65c983ad42b95ce5a5aa6">
  <xsd:schema xmlns:xsd="http://www.w3.org/2001/XMLSchema" xmlns:xs="http://www.w3.org/2001/XMLSchema" xmlns:p="http://schemas.microsoft.com/office/2006/metadata/properties" xmlns:ns2="3576f33e-ff2c-4177-bbf1-6add039be0f7" xmlns:ns3="d3b5fdb0-a764-41c1-b317-b6adf56ab7c3" targetNamespace="http://schemas.microsoft.com/office/2006/metadata/properties" ma:root="true" ma:fieldsID="a3778b0df2600b29d8cd9655133cc1bc" ns2:_="" ns3:_="">
    <xsd:import namespace="3576f33e-ff2c-4177-bbf1-6add039be0f7"/>
    <xsd:import namespace="d3b5fdb0-a764-41c1-b317-b6adf56ab7c3"/>
    <xsd:element name="properties">
      <xsd:complexType>
        <xsd:sequence>
          <xsd:element name="documentManagement">
            <xsd:complexType>
              <xsd:all>
                <xsd:element ref="ns2:MediaServiceMetadata" minOccurs="0"/>
                <xsd:element ref="ns2:MediaServiceFastMetadata" minOccurs="0"/>
                <xsd:element ref="ns2:MediaServiceAutoTags" minOccurs="0"/>
                <xsd:element ref="ns2:MediaServiceOCR" minOccurs="0"/>
                <xsd:element ref="ns2:MediaServiceGenerationTime" minOccurs="0"/>
                <xsd:element ref="ns2:MediaServiceEventHashCode" minOccurs="0"/>
                <xsd:element ref="ns2:MediaServiceDateTaken" minOccurs="0"/>
                <xsd:element ref="ns2:MediaLengthInSeconds" minOccurs="0"/>
                <xsd:element ref="ns3:SharedWithUsers" minOccurs="0"/>
                <xsd:element ref="ns3:SharedWithDetails" minOccurs="0"/>
                <xsd:element ref="ns2:lcf76f155ced4ddcb4097134ff3c332f" minOccurs="0"/>
                <xsd:element ref="ns3:TaxCatchAll" minOccurs="0"/>
                <xsd:element ref="ns2:MediaServiceLocation"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3576f33e-ff2c-4177-bbf1-6add039be0f7" elementFormDefault="qualified">
    <xsd:import namespace="http://schemas.microsoft.com/office/2006/documentManagement/types"/>
    <xsd:import namespace="http://schemas.microsoft.com/office/infopath/2007/PartnerControls"/>
    <xsd:element name="MediaServiceMetadata" ma:index="8" nillable="true" ma:displayName="MediaServiceMetadata" ma:hidden="true" ma:internalName="MediaServiceMetadata" ma:readOnly="true">
      <xsd:simpleType>
        <xsd:restriction base="dms:Note"/>
      </xsd:simpleType>
    </xsd:element>
    <xsd:element name="MediaServiceFastMetadata" ma:index="9" nillable="true" ma:displayName="MediaServiceFastMetadata" ma:hidden="true" ma:internalName="MediaServiceFastMetadata" ma:readOnly="true">
      <xsd:simpleType>
        <xsd:restriction base="dms:Note"/>
      </xsd:simpleType>
    </xsd:element>
    <xsd:element name="MediaServiceAutoTags" ma:index="10" nillable="true" ma:displayName="Tags" ma:internalName="MediaServiceAutoTags" ma:readOnly="true">
      <xsd:simpleType>
        <xsd:restriction base="dms:Text"/>
      </xsd:simpleType>
    </xsd:element>
    <xsd:element name="MediaServiceOCR" ma:index="11" nillable="true" ma:displayName="Extracted Text" ma:internalName="MediaServiceOCR" ma:readOnly="true">
      <xsd:simpleType>
        <xsd:restriction base="dms:Note">
          <xsd:maxLength value="255"/>
        </xsd:restriction>
      </xsd:simpleType>
    </xsd:element>
    <xsd:element name="MediaServiceGenerationTime" ma:index="12" nillable="true" ma:displayName="MediaServiceGenerationTime" ma:hidden="true" ma:internalName="MediaServiceGenerationTime" ma:readOnly="true">
      <xsd:simpleType>
        <xsd:restriction base="dms:Text"/>
      </xsd:simpleType>
    </xsd:element>
    <xsd:element name="MediaServiceEventHashCode" ma:index="13" nillable="true" ma:displayName="MediaServiceEventHashCode" ma:hidden="true" ma:internalName="MediaServiceEventHashCode" ma:readOnly="true">
      <xsd:simpleType>
        <xsd:restriction base="dms:Text"/>
      </xsd:simpleType>
    </xsd:element>
    <xsd:element name="MediaServiceDateTaken" ma:index="14" nillable="true" ma:displayName="MediaServiceDateTaken" ma:hidden="true" ma:internalName="MediaServiceDateTaken" ma:readOnly="true">
      <xsd:simpleType>
        <xsd:restriction base="dms:Text"/>
      </xsd:simpleType>
    </xsd:element>
    <xsd:element name="MediaLengthInSeconds" ma:index="15" nillable="true" ma:displayName="Length (seconds)" ma:internalName="MediaLengthInSeconds" ma:readOnly="true">
      <xsd:simpleType>
        <xsd:restriction base="dms:Unknown"/>
      </xsd:simpleType>
    </xsd:element>
    <xsd:element name="lcf76f155ced4ddcb4097134ff3c332f" ma:index="19" nillable="true" ma:taxonomy="true" ma:internalName="lcf76f155ced4ddcb4097134ff3c332f" ma:taxonomyFieldName="MediaServiceImageTags" ma:displayName="Etiquetas de imagen" ma:readOnly="false" ma:fieldId="{5cf76f15-5ced-4ddc-b409-7134ff3c332f}" ma:taxonomyMulti="true" ma:sspId="c073c3ef-81f1-4720-8532-d2deda823b1c" ma:termSetId="09814cd3-568e-fe90-9814-8d621ff8fb84" ma:anchorId="fba54fb3-c3e1-fe81-a776-ca4b69148c4d" ma:open="true" ma:isKeyword="false">
      <xsd:complexType>
        <xsd:sequence>
          <xsd:element ref="pc:Terms" minOccurs="0" maxOccurs="1"/>
        </xsd:sequence>
      </xsd:complexType>
    </xsd:element>
    <xsd:element name="MediaServiceLocation" ma:index="21" nillable="true" ma:displayName="Location" ma:internalName="MediaServiceLocation" ma:readOnly="true">
      <xsd:simpleType>
        <xsd:restriction base="dms:Text"/>
      </xsd:simpleType>
    </xsd:element>
  </xsd:schema>
  <xsd:schema xmlns:xsd="http://www.w3.org/2001/XMLSchema" xmlns:xs="http://www.w3.org/2001/XMLSchema" xmlns:dms="http://schemas.microsoft.com/office/2006/documentManagement/types" xmlns:pc="http://schemas.microsoft.com/office/infopath/2007/PartnerControls" targetNamespace="d3b5fdb0-a764-41c1-b317-b6adf56ab7c3" elementFormDefault="qualified">
    <xsd:import namespace="http://schemas.microsoft.com/office/2006/documentManagement/types"/>
    <xsd:import namespace="http://schemas.microsoft.com/office/infopath/2007/PartnerControls"/>
    <xsd:element name="SharedWithUsers" ma:index="16" nillable="true" ma:displayName="Compartido con" ma:internalName="SharedWithUsers" ma:readOnly="tru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SharedWithDetails" ma:index="17" nillable="true" ma:displayName="Detalles de uso compartido" ma:internalName="SharedWithDetails" ma:readOnly="true">
      <xsd:simpleType>
        <xsd:restriction base="dms:Note">
          <xsd:maxLength value="255"/>
        </xsd:restriction>
      </xsd:simpleType>
    </xsd:element>
    <xsd:element name="TaxCatchAll" ma:index="20" nillable="true" ma:displayName="Taxonomy Catch All Column" ma:hidden="true" ma:list="{b107b7ac-2d05-41ae-80b1-de371746618e}" ma:internalName="TaxCatchAll" ma:showField="CatchAllData" ma:web="d3b5fdb0-a764-41c1-b317-b6adf56ab7c3">
      <xsd:complexType>
        <xsd:complexContent>
          <xsd:extension base="dms:MultiChoiceLookup">
            <xsd:sequence>
              <xsd:element name="Value" type="dms:Lookup" maxOccurs="unbounded" minOccurs="0" nillable="true"/>
            </xsd:sequence>
          </xsd:extension>
        </xsd:complexContent>
      </xsd:complex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Tipo de contenido"/>
        <xsd:element ref="dc:title" minOccurs="0" maxOccurs="1" ma:index="4" ma:displayName="Título"/>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3.xml><?xml version="1.0" encoding="utf-8"?>
<?mso-contentType ?>
<FormTemplates xmlns="http://schemas.microsoft.com/sharepoint/v3/contenttype/forms">
  <Display>DocumentLibraryForm</Display>
  <Edit>DocumentLibraryForm</Edit>
  <New>DocumentLibraryForm</New>
</FormTemplates>
</file>

<file path=customXml/itemProps1.xml><?xml version="1.0" encoding="utf-8"?>
<ds:datastoreItem xmlns:ds="http://schemas.openxmlformats.org/officeDocument/2006/customXml" ds:itemID="{45492775-009D-45E7-A7B3-BD438A86939F}">
  <ds:schemaRefs>
    <ds:schemaRef ds:uri="http://schemas.microsoft.com/office/2006/documentManagement/types"/>
    <ds:schemaRef ds:uri="http://purl.org/dc/elements/1.1/"/>
    <ds:schemaRef ds:uri="d3b5fdb0-a764-41c1-b317-b6adf56ab7c3"/>
    <ds:schemaRef ds:uri="http://purl.org/dc/terms/"/>
    <ds:schemaRef ds:uri="http://www.w3.org/XML/1998/namespace"/>
    <ds:schemaRef ds:uri="3576f33e-ff2c-4177-bbf1-6add039be0f7"/>
    <ds:schemaRef ds:uri="http://schemas.microsoft.com/office/infopath/2007/PartnerControls"/>
    <ds:schemaRef ds:uri="http://schemas.openxmlformats.org/package/2006/metadata/core-properties"/>
    <ds:schemaRef ds:uri="http://schemas.microsoft.com/office/2006/metadata/properties"/>
    <ds:schemaRef ds:uri="http://purl.org/dc/dcmitype/"/>
  </ds:schemaRefs>
</ds:datastoreItem>
</file>

<file path=customXml/itemProps2.xml><?xml version="1.0" encoding="utf-8"?>
<ds:datastoreItem xmlns:ds="http://schemas.openxmlformats.org/officeDocument/2006/customXml" ds:itemID="{56752F58-CE7B-453C-AA93-DCE3CE4ABE79}">
  <ds:schemaRefs>
    <ds:schemaRef ds:uri="3576f33e-ff2c-4177-bbf1-6add039be0f7"/>
    <ds:schemaRef ds:uri="d3b5fdb0-a764-41c1-b317-b6adf56ab7c3"/>
    <ds:schemaRef ds:uri="http://purl.org/dc/elements/1.1/"/>
    <ds:schemaRef ds:uri="http://purl.org/dc/terms/"/>
    <ds:schemaRef ds:uri="http://schemas.microsoft.com/internal/obd"/>
    <ds:schemaRef ds:uri="http://schemas.microsoft.com/office/2006/documentManagement/types"/>
    <ds:schemaRef ds:uri="http://schemas.microsoft.com/office/2006/metadata/contentType"/>
    <ds:schemaRef ds:uri="http://schemas.microsoft.com/office/2006/metadata/properties"/>
    <ds:schemaRef ds:uri="http://schemas.microsoft.com/office/2006/metadata/properties/metaAttributes"/>
    <ds:schemaRef ds:uri="http://schemas.microsoft.com/office/infopath/2007/PartnerControls"/>
    <ds:schemaRef ds:uri="http://schemas.openxmlformats.org/package/2006/metadata/core-properties"/>
    <ds:schemaRef ds:uri="http://www.w3.org/2001/XMLSchema"/>
  </ds:schemaRefs>
</ds:datastoreItem>
</file>

<file path=customXml/itemProps3.xml><?xml version="1.0" encoding="utf-8"?>
<ds:datastoreItem xmlns:ds="http://schemas.openxmlformats.org/officeDocument/2006/customXml" ds:itemID="{087E00C4-73CD-431F-9883-0633C402449F}">
  <ds:schemaRefs>
    <ds:schemaRef ds:uri="http://schemas.microsoft.com/sharepoint/v3/contenttype/forms"/>
  </ds:schemaRefs>
</ds:datastoreItem>
</file>

<file path=docProps/app.xml><?xml version="1.0" encoding="utf-8"?>
<Properties xmlns="http://schemas.openxmlformats.org/officeDocument/2006/extended-properties" xmlns:vt="http://schemas.openxmlformats.org/officeDocument/2006/docPropsVTypes">
  <TotalTime>540</TotalTime>
  <Words>9458</Words>
  <Application>Microsoft Office PowerPoint</Application>
  <PresentationFormat>Panorámica</PresentationFormat>
  <Paragraphs>4274</Paragraphs>
  <Slides>219</Slides>
  <Notes>149</Notes>
  <HiddenSlides>0</HiddenSlides>
  <MMClips>0</MMClips>
  <ScaleCrop>false</ScaleCrop>
  <HeadingPairs>
    <vt:vector size="4" baseType="variant">
      <vt:variant>
        <vt:lpstr>Tema</vt:lpstr>
      </vt:variant>
      <vt:variant>
        <vt:i4>1</vt:i4>
      </vt:variant>
      <vt:variant>
        <vt:lpstr>Títulos de diapositiva</vt:lpstr>
      </vt:variant>
      <vt:variant>
        <vt:i4>219</vt:i4>
      </vt:variant>
    </vt:vector>
  </HeadingPairs>
  <TitlesOfParts>
    <vt:vector size="220" baseType="lpstr">
      <vt:lpstr>Tema de Office</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 </vt:lpstr>
      <vt:lpstr>Presentación de PowerPoint</vt:lpstr>
      <vt:lpstr>Presentación de PowerPoint</vt:lpstr>
      <vt:lpstr>Presentación de PowerPoint</vt:lpstr>
      <vt:lpstr>Presentación de PowerPoint</vt:lpstr>
      <vt:lpstr>Presentación de PowerPoint</vt:lpstr>
      <vt:lpstr> </vt:lpstr>
      <vt:lpstr>Presentación de PowerPoint</vt:lpstr>
      <vt:lpstr>        Frecuencias adicionales de Lavado de Áreas Públicas - CONSOLIDADO DE LAVADOS EJECUTADOS – 2018 a 2023 </vt:lpstr>
      <vt:lpstr>        Frecuencias adicionales de Lavado de Áreas Públicas, CONSOLIDADO DE LAVADOS EJECUTADOS – 2024 </vt:lpstr>
      <vt:lpstr> </vt:lpstr>
      <vt:lpstr>Presentación de PowerPoint</vt:lpstr>
      <vt:lpstr> </vt:lpstr>
      <vt:lpstr>Presentación de PowerPoint</vt:lpstr>
      <vt:lpstr>Presentación de PowerPoint</vt:lpstr>
      <vt:lpstr> </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Presentación de PowerPoint</dc:title>
  <dc:creator>Juliana Maria Ramirez Ramos</dc:creator>
  <cp:lastModifiedBy>MARIA LUBIS APARICIO GONZALEZ</cp:lastModifiedBy>
  <cp:revision>11</cp:revision>
  <dcterms:created xsi:type="dcterms:W3CDTF">2019-02-07T16:52:37Z</dcterms:created>
  <dcterms:modified xsi:type="dcterms:W3CDTF">2024-05-29T18:52:50Z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0x010100053666C25387A140A78771593FA860A1</vt:lpwstr>
  </property>
  <property fmtid="{D5CDD505-2E9C-101B-9397-08002B2CF9AE}" pid="3" name="MediaServiceImageTags">
    <vt:lpwstr/>
  </property>
</Properties>
</file>